
<file path=[Content_Types].xml><?xml version="1.0" encoding="utf-8"?>
<Types xmlns="http://schemas.openxmlformats.org/package/2006/content-types">
  <Default Extension="xml" ContentType="application/xml"/>
  <Default Extension="vml" ContentType="application/vnd.openxmlformats-officedocument.vmlDrawing"/>
  <Default Extension="bin" ContentType="application/vnd.openxmlformats-officedocument.oleObject"/>
  <Default Extension="png" ContentType="image/png"/>
  <Default Extension="jpeg" ContentType="image/jpeg"/>
  <Default Extension="JPG" ContentType="image/.jpg"/>
  <Default Extension="mp4" ContentType="video/mp4"/>
  <Default Extension="rels" ContentType="application/vnd.openxmlformats-package.relationships+xml"/>
  <Override PartName="/customXml/itemProps2062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00.xml" ContentType="application/vnd.openxmlformats-officedocument.presentationml.tags+xml"/>
  <Override PartName="/ppt/tags/tag1001.xml" ContentType="application/vnd.openxmlformats-officedocument.presentationml.tags+xml"/>
  <Override PartName="/ppt/tags/tag1002.xml" ContentType="application/vnd.openxmlformats-officedocument.presentationml.tags+xml"/>
  <Override PartName="/ppt/tags/tag1003.xml" ContentType="application/vnd.openxmlformats-officedocument.presentationml.tags+xml"/>
  <Override PartName="/ppt/tags/tag1004.xml" ContentType="application/vnd.openxmlformats-officedocument.presentationml.tags+xml"/>
  <Override PartName="/ppt/tags/tag1005.xml" ContentType="application/vnd.openxmlformats-officedocument.presentationml.tags+xml"/>
  <Override PartName="/ppt/tags/tag1006.xml" ContentType="application/vnd.openxmlformats-officedocument.presentationml.tags+xml"/>
  <Override PartName="/ppt/tags/tag1007.xml" ContentType="application/vnd.openxmlformats-officedocument.presentationml.tags+xml"/>
  <Override PartName="/ppt/tags/tag1008.xml" ContentType="application/vnd.openxmlformats-officedocument.presentationml.tags+xml"/>
  <Override PartName="/ppt/tags/tag1009.xml" ContentType="application/vnd.openxmlformats-officedocument.presentationml.tags+xml"/>
  <Override PartName="/ppt/tags/tag101.xml" ContentType="application/vnd.openxmlformats-officedocument.presentationml.tags+xml"/>
  <Override PartName="/ppt/tags/tag1010.xml" ContentType="application/vnd.openxmlformats-officedocument.presentationml.tags+xml"/>
  <Override PartName="/ppt/tags/tag1011.xml" ContentType="application/vnd.openxmlformats-officedocument.presentationml.tags+xml"/>
  <Override PartName="/ppt/tags/tag1012.xml" ContentType="application/vnd.openxmlformats-officedocument.presentationml.tags+xml"/>
  <Override PartName="/ppt/tags/tag1013.xml" ContentType="application/vnd.openxmlformats-officedocument.presentationml.tags+xml"/>
  <Override PartName="/ppt/tags/tag1014.xml" ContentType="application/vnd.openxmlformats-officedocument.presentationml.tags+xml"/>
  <Override PartName="/ppt/tags/tag1015.xml" ContentType="application/vnd.openxmlformats-officedocument.presentationml.tags+xml"/>
  <Override PartName="/ppt/tags/tag1016.xml" ContentType="application/vnd.openxmlformats-officedocument.presentationml.tags+xml"/>
  <Override PartName="/ppt/tags/tag1017.xml" ContentType="application/vnd.openxmlformats-officedocument.presentationml.tags+xml"/>
  <Override PartName="/ppt/tags/tag1018.xml" ContentType="application/vnd.openxmlformats-officedocument.presentationml.tags+xml"/>
  <Override PartName="/ppt/tags/tag1019.xml" ContentType="application/vnd.openxmlformats-officedocument.presentationml.tags+xml"/>
  <Override PartName="/ppt/tags/tag102.xml" ContentType="application/vnd.openxmlformats-officedocument.presentationml.tags+xml"/>
  <Override PartName="/ppt/tags/tag1020.xml" ContentType="application/vnd.openxmlformats-officedocument.presentationml.tags+xml"/>
  <Override PartName="/ppt/tags/tag1021.xml" ContentType="application/vnd.openxmlformats-officedocument.presentationml.tags+xml"/>
  <Override PartName="/ppt/tags/tag1022.xml" ContentType="application/vnd.openxmlformats-officedocument.presentationml.tags+xml"/>
  <Override PartName="/ppt/tags/tag1023.xml" ContentType="application/vnd.openxmlformats-officedocument.presentationml.tags+xml"/>
  <Override PartName="/ppt/tags/tag1024.xml" ContentType="application/vnd.openxmlformats-officedocument.presentationml.tags+xml"/>
  <Override PartName="/ppt/tags/tag1025.xml" ContentType="application/vnd.openxmlformats-officedocument.presentationml.tags+xml"/>
  <Override PartName="/ppt/tags/tag1026.xml" ContentType="application/vnd.openxmlformats-officedocument.presentationml.tags+xml"/>
  <Override PartName="/ppt/tags/tag1027.xml" ContentType="application/vnd.openxmlformats-officedocument.presentationml.tags+xml"/>
  <Override PartName="/ppt/tags/tag1028.xml" ContentType="application/vnd.openxmlformats-officedocument.presentationml.tags+xml"/>
  <Override PartName="/ppt/tags/tag1029.xml" ContentType="application/vnd.openxmlformats-officedocument.presentationml.tags+xml"/>
  <Override PartName="/ppt/tags/tag103.xml" ContentType="application/vnd.openxmlformats-officedocument.presentationml.tags+xml"/>
  <Override PartName="/ppt/tags/tag1030.xml" ContentType="application/vnd.openxmlformats-officedocument.presentationml.tags+xml"/>
  <Override PartName="/ppt/tags/tag1031.xml" ContentType="application/vnd.openxmlformats-officedocument.presentationml.tags+xml"/>
  <Override PartName="/ppt/tags/tag1032.xml" ContentType="application/vnd.openxmlformats-officedocument.presentationml.tags+xml"/>
  <Override PartName="/ppt/tags/tag1033.xml" ContentType="application/vnd.openxmlformats-officedocument.presentationml.tags+xml"/>
  <Override PartName="/ppt/tags/tag1034.xml" ContentType="application/vnd.openxmlformats-officedocument.presentationml.tags+xml"/>
  <Override PartName="/ppt/tags/tag1035.xml" ContentType="application/vnd.openxmlformats-officedocument.presentationml.tags+xml"/>
  <Override PartName="/ppt/tags/tag1036.xml" ContentType="application/vnd.openxmlformats-officedocument.presentationml.tags+xml"/>
  <Override PartName="/ppt/tags/tag1037.xml" ContentType="application/vnd.openxmlformats-officedocument.presentationml.tags+xml"/>
  <Override PartName="/ppt/tags/tag1038.xml" ContentType="application/vnd.openxmlformats-officedocument.presentationml.tags+xml"/>
  <Override PartName="/ppt/tags/tag1039.xml" ContentType="application/vnd.openxmlformats-officedocument.presentationml.tags+xml"/>
  <Override PartName="/ppt/tags/tag104.xml" ContentType="application/vnd.openxmlformats-officedocument.presentationml.tags+xml"/>
  <Override PartName="/ppt/tags/tag1040.xml" ContentType="application/vnd.openxmlformats-officedocument.presentationml.tags+xml"/>
  <Override PartName="/ppt/tags/tag1041.xml" ContentType="application/vnd.openxmlformats-officedocument.presentationml.tags+xml"/>
  <Override PartName="/ppt/tags/tag1042.xml" ContentType="application/vnd.openxmlformats-officedocument.presentationml.tags+xml"/>
  <Override PartName="/ppt/tags/tag1043.xml" ContentType="application/vnd.openxmlformats-officedocument.presentationml.tags+xml"/>
  <Override PartName="/ppt/tags/tag1044.xml" ContentType="application/vnd.openxmlformats-officedocument.presentationml.tags+xml"/>
  <Override PartName="/ppt/tags/tag1045.xml" ContentType="application/vnd.openxmlformats-officedocument.presentationml.tags+xml"/>
  <Override PartName="/ppt/tags/tag1046.xml" ContentType="application/vnd.openxmlformats-officedocument.presentationml.tags+xml"/>
  <Override PartName="/ppt/tags/tag1047.xml" ContentType="application/vnd.openxmlformats-officedocument.presentationml.tags+xml"/>
  <Override PartName="/ppt/tags/tag1048.xml" ContentType="application/vnd.openxmlformats-officedocument.presentationml.tags+xml"/>
  <Override PartName="/ppt/tags/tag1049.xml" ContentType="application/vnd.openxmlformats-officedocument.presentationml.tags+xml"/>
  <Override PartName="/ppt/tags/tag105.xml" ContentType="application/vnd.openxmlformats-officedocument.presentationml.tags+xml"/>
  <Override PartName="/ppt/tags/tag1050.xml" ContentType="application/vnd.openxmlformats-officedocument.presentationml.tags+xml"/>
  <Override PartName="/ppt/tags/tag1051.xml" ContentType="application/vnd.openxmlformats-officedocument.presentationml.tags+xml"/>
  <Override PartName="/ppt/tags/tag1052.xml" ContentType="application/vnd.openxmlformats-officedocument.presentationml.tags+xml"/>
  <Override PartName="/ppt/tags/tag1053.xml" ContentType="application/vnd.openxmlformats-officedocument.presentationml.tags+xml"/>
  <Override PartName="/ppt/tags/tag1054.xml" ContentType="application/vnd.openxmlformats-officedocument.presentationml.tags+xml"/>
  <Override PartName="/ppt/tags/tag1055.xml" ContentType="application/vnd.openxmlformats-officedocument.presentationml.tags+xml"/>
  <Override PartName="/ppt/tags/tag1056.xml" ContentType="application/vnd.openxmlformats-officedocument.presentationml.tags+xml"/>
  <Override PartName="/ppt/tags/tag1057.xml" ContentType="application/vnd.openxmlformats-officedocument.presentationml.tags+xml"/>
  <Override PartName="/ppt/tags/tag1058.xml" ContentType="application/vnd.openxmlformats-officedocument.presentationml.tags+xml"/>
  <Override PartName="/ppt/tags/tag1059.xml" ContentType="application/vnd.openxmlformats-officedocument.presentationml.tags+xml"/>
  <Override PartName="/ppt/tags/tag106.xml" ContentType="application/vnd.openxmlformats-officedocument.presentationml.tags+xml"/>
  <Override PartName="/ppt/tags/tag1060.xml" ContentType="application/vnd.openxmlformats-officedocument.presentationml.tags+xml"/>
  <Override PartName="/ppt/tags/tag1061.xml" ContentType="application/vnd.openxmlformats-officedocument.presentationml.tags+xml"/>
  <Override PartName="/ppt/tags/tag1062.xml" ContentType="application/vnd.openxmlformats-officedocument.presentationml.tags+xml"/>
  <Override PartName="/ppt/tags/tag1063.xml" ContentType="application/vnd.openxmlformats-officedocument.presentationml.tags+xml"/>
  <Override PartName="/ppt/tags/tag1064.xml" ContentType="application/vnd.openxmlformats-officedocument.presentationml.tags+xml"/>
  <Override PartName="/ppt/tags/tag1065.xml" ContentType="application/vnd.openxmlformats-officedocument.presentationml.tags+xml"/>
  <Override PartName="/ppt/tags/tag1066.xml" ContentType="application/vnd.openxmlformats-officedocument.presentationml.tags+xml"/>
  <Override PartName="/ppt/tags/tag1067.xml" ContentType="application/vnd.openxmlformats-officedocument.presentationml.tags+xml"/>
  <Override PartName="/ppt/tags/tag1068.xml" ContentType="application/vnd.openxmlformats-officedocument.presentationml.tags+xml"/>
  <Override PartName="/ppt/tags/tag1069.xml" ContentType="application/vnd.openxmlformats-officedocument.presentationml.tags+xml"/>
  <Override PartName="/ppt/tags/tag107.xml" ContentType="application/vnd.openxmlformats-officedocument.presentationml.tags+xml"/>
  <Override PartName="/ppt/tags/tag1070.xml" ContentType="application/vnd.openxmlformats-officedocument.presentationml.tags+xml"/>
  <Override PartName="/ppt/tags/tag1071.xml" ContentType="application/vnd.openxmlformats-officedocument.presentationml.tags+xml"/>
  <Override PartName="/ppt/tags/tag1072.xml" ContentType="application/vnd.openxmlformats-officedocument.presentationml.tags+xml"/>
  <Override PartName="/ppt/tags/tag1073.xml" ContentType="application/vnd.openxmlformats-officedocument.presentationml.tags+xml"/>
  <Override PartName="/ppt/tags/tag1074.xml" ContentType="application/vnd.openxmlformats-officedocument.presentationml.tags+xml"/>
  <Override PartName="/ppt/tags/tag1075.xml" ContentType="application/vnd.openxmlformats-officedocument.presentationml.tags+xml"/>
  <Override PartName="/ppt/tags/tag1076.xml" ContentType="application/vnd.openxmlformats-officedocument.presentationml.tags+xml"/>
  <Override PartName="/ppt/tags/tag1077.xml" ContentType="application/vnd.openxmlformats-officedocument.presentationml.tags+xml"/>
  <Override PartName="/ppt/tags/tag1078.xml" ContentType="application/vnd.openxmlformats-officedocument.presentationml.tags+xml"/>
  <Override PartName="/ppt/tags/tag1079.xml" ContentType="application/vnd.openxmlformats-officedocument.presentationml.tags+xml"/>
  <Override PartName="/ppt/tags/tag108.xml" ContentType="application/vnd.openxmlformats-officedocument.presentationml.tags+xml"/>
  <Override PartName="/ppt/tags/tag1080.xml" ContentType="application/vnd.openxmlformats-officedocument.presentationml.tags+xml"/>
  <Override PartName="/ppt/tags/tag1081.xml" ContentType="application/vnd.openxmlformats-officedocument.presentationml.tags+xml"/>
  <Override PartName="/ppt/tags/tag1082.xml" ContentType="application/vnd.openxmlformats-officedocument.presentationml.tags+xml"/>
  <Override PartName="/ppt/tags/tag1083.xml" ContentType="application/vnd.openxmlformats-officedocument.presentationml.tags+xml"/>
  <Override PartName="/ppt/tags/tag1084.xml" ContentType="application/vnd.openxmlformats-officedocument.presentationml.tags+xml"/>
  <Override PartName="/ppt/tags/tag1085.xml" ContentType="application/vnd.openxmlformats-officedocument.presentationml.tags+xml"/>
  <Override PartName="/ppt/tags/tag1086.xml" ContentType="application/vnd.openxmlformats-officedocument.presentationml.tags+xml"/>
  <Override PartName="/ppt/tags/tag1087.xml" ContentType="application/vnd.openxmlformats-officedocument.presentationml.tags+xml"/>
  <Override PartName="/ppt/tags/tag1088.xml" ContentType="application/vnd.openxmlformats-officedocument.presentationml.tags+xml"/>
  <Override PartName="/ppt/tags/tag1089.xml" ContentType="application/vnd.openxmlformats-officedocument.presentationml.tags+xml"/>
  <Override PartName="/ppt/tags/tag109.xml" ContentType="application/vnd.openxmlformats-officedocument.presentationml.tags+xml"/>
  <Override PartName="/ppt/tags/tag1090.xml" ContentType="application/vnd.openxmlformats-officedocument.presentationml.tags+xml"/>
  <Override PartName="/ppt/tags/tag1091.xml" ContentType="application/vnd.openxmlformats-officedocument.presentationml.tags+xml"/>
  <Override PartName="/ppt/tags/tag1092.xml" ContentType="application/vnd.openxmlformats-officedocument.presentationml.tags+xml"/>
  <Override PartName="/ppt/tags/tag1093.xml" ContentType="application/vnd.openxmlformats-officedocument.presentationml.tags+xml"/>
  <Override PartName="/ppt/tags/tag1094.xml" ContentType="application/vnd.openxmlformats-officedocument.presentationml.tags+xml"/>
  <Override PartName="/ppt/tags/tag1095.xml" ContentType="application/vnd.openxmlformats-officedocument.presentationml.tags+xml"/>
  <Override PartName="/ppt/tags/tag1096.xml" ContentType="application/vnd.openxmlformats-officedocument.presentationml.tags+xml"/>
  <Override PartName="/ppt/tags/tag1097.xml" ContentType="application/vnd.openxmlformats-officedocument.presentationml.tags+xml"/>
  <Override PartName="/ppt/tags/tag1098.xml" ContentType="application/vnd.openxmlformats-officedocument.presentationml.tags+xml"/>
  <Override PartName="/ppt/tags/tag109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00.xml" ContentType="application/vnd.openxmlformats-officedocument.presentationml.tags+xml"/>
  <Override PartName="/ppt/tags/tag1101.xml" ContentType="application/vnd.openxmlformats-officedocument.presentationml.tags+xml"/>
  <Override PartName="/ppt/tags/tag1102.xml" ContentType="application/vnd.openxmlformats-officedocument.presentationml.tags+xml"/>
  <Override PartName="/ppt/tags/tag1103.xml" ContentType="application/vnd.openxmlformats-officedocument.presentationml.tags+xml"/>
  <Override PartName="/ppt/tags/tag1104.xml" ContentType="application/vnd.openxmlformats-officedocument.presentationml.tags+xml"/>
  <Override PartName="/ppt/tags/tag1105.xml" ContentType="application/vnd.openxmlformats-officedocument.presentationml.tags+xml"/>
  <Override PartName="/ppt/tags/tag1106.xml" ContentType="application/vnd.openxmlformats-officedocument.presentationml.tags+xml"/>
  <Override PartName="/ppt/tags/tag1107.xml" ContentType="application/vnd.openxmlformats-officedocument.presentationml.tags+xml"/>
  <Override PartName="/ppt/tags/tag1108.xml" ContentType="application/vnd.openxmlformats-officedocument.presentationml.tags+xml"/>
  <Override PartName="/ppt/tags/tag1109.xml" ContentType="application/vnd.openxmlformats-officedocument.presentationml.tags+xml"/>
  <Override PartName="/ppt/tags/tag111.xml" ContentType="application/vnd.openxmlformats-officedocument.presentationml.tags+xml"/>
  <Override PartName="/ppt/tags/tag1110.xml" ContentType="application/vnd.openxmlformats-officedocument.presentationml.tags+xml"/>
  <Override PartName="/ppt/tags/tag1111.xml" ContentType="application/vnd.openxmlformats-officedocument.presentationml.tags+xml"/>
  <Override PartName="/ppt/tags/tag1112.xml" ContentType="application/vnd.openxmlformats-officedocument.presentationml.tags+xml"/>
  <Override PartName="/ppt/tags/tag1113.xml" ContentType="application/vnd.openxmlformats-officedocument.presentationml.tags+xml"/>
  <Override PartName="/ppt/tags/tag1114.xml" ContentType="application/vnd.openxmlformats-officedocument.presentationml.tags+xml"/>
  <Override PartName="/ppt/tags/tag1115.xml" ContentType="application/vnd.openxmlformats-officedocument.presentationml.tags+xml"/>
  <Override PartName="/ppt/tags/tag1116.xml" ContentType="application/vnd.openxmlformats-officedocument.presentationml.tags+xml"/>
  <Override PartName="/ppt/tags/tag1117.xml" ContentType="application/vnd.openxmlformats-officedocument.presentationml.tags+xml"/>
  <Override PartName="/ppt/tags/tag1118.xml" ContentType="application/vnd.openxmlformats-officedocument.presentationml.tags+xml"/>
  <Override PartName="/ppt/tags/tag1119.xml" ContentType="application/vnd.openxmlformats-officedocument.presentationml.tags+xml"/>
  <Override PartName="/ppt/tags/tag112.xml" ContentType="application/vnd.openxmlformats-officedocument.presentationml.tags+xml"/>
  <Override PartName="/ppt/tags/tag1120.xml" ContentType="application/vnd.openxmlformats-officedocument.presentationml.tags+xml"/>
  <Override PartName="/ppt/tags/tag1121.xml" ContentType="application/vnd.openxmlformats-officedocument.presentationml.tags+xml"/>
  <Override PartName="/ppt/tags/tag1122.xml" ContentType="application/vnd.openxmlformats-officedocument.presentationml.tags+xml"/>
  <Override PartName="/ppt/tags/tag1123.xml" ContentType="application/vnd.openxmlformats-officedocument.presentationml.tags+xml"/>
  <Override PartName="/ppt/tags/tag1124.xml" ContentType="application/vnd.openxmlformats-officedocument.presentationml.tags+xml"/>
  <Override PartName="/ppt/tags/tag1125.xml" ContentType="application/vnd.openxmlformats-officedocument.presentationml.tags+xml"/>
  <Override PartName="/ppt/tags/tag1126.xml" ContentType="application/vnd.openxmlformats-officedocument.presentationml.tags+xml"/>
  <Override PartName="/ppt/tags/tag1127.xml" ContentType="application/vnd.openxmlformats-officedocument.presentationml.tags+xml"/>
  <Override PartName="/ppt/tags/tag1128.xml" ContentType="application/vnd.openxmlformats-officedocument.presentationml.tags+xml"/>
  <Override PartName="/ppt/tags/tag1129.xml" ContentType="application/vnd.openxmlformats-officedocument.presentationml.tags+xml"/>
  <Override PartName="/ppt/tags/tag113.xml" ContentType="application/vnd.openxmlformats-officedocument.presentationml.tags+xml"/>
  <Override PartName="/ppt/tags/tag1130.xml" ContentType="application/vnd.openxmlformats-officedocument.presentationml.tags+xml"/>
  <Override PartName="/ppt/tags/tag1131.xml" ContentType="application/vnd.openxmlformats-officedocument.presentationml.tags+xml"/>
  <Override PartName="/ppt/tags/tag1132.xml" ContentType="application/vnd.openxmlformats-officedocument.presentationml.tags+xml"/>
  <Override PartName="/ppt/tags/tag1133.xml" ContentType="application/vnd.openxmlformats-officedocument.presentationml.tags+xml"/>
  <Override PartName="/ppt/tags/tag1134.xml" ContentType="application/vnd.openxmlformats-officedocument.presentationml.tags+xml"/>
  <Override PartName="/ppt/tags/tag1135.xml" ContentType="application/vnd.openxmlformats-officedocument.presentationml.tags+xml"/>
  <Override PartName="/ppt/tags/tag1136.xml" ContentType="application/vnd.openxmlformats-officedocument.presentationml.tags+xml"/>
  <Override PartName="/ppt/tags/tag1137.xml" ContentType="application/vnd.openxmlformats-officedocument.presentationml.tags+xml"/>
  <Override PartName="/ppt/tags/tag1138.xml" ContentType="application/vnd.openxmlformats-officedocument.presentationml.tags+xml"/>
  <Override PartName="/ppt/tags/tag1139.xml" ContentType="application/vnd.openxmlformats-officedocument.presentationml.tags+xml"/>
  <Override PartName="/ppt/tags/tag114.xml" ContentType="application/vnd.openxmlformats-officedocument.presentationml.tags+xml"/>
  <Override PartName="/ppt/tags/tag1140.xml" ContentType="application/vnd.openxmlformats-officedocument.presentationml.tags+xml"/>
  <Override PartName="/ppt/tags/tag1141.xml" ContentType="application/vnd.openxmlformats-officedocument.presentationml.tags+xml"/>
  <Override PartName="/ppt/tags/tag1142.xml" ContentType="application/vnd.openxmlformats-officedocument.presentationml.tags+xml"/>
  <Override PartName="/ppt/tags/tag1143.xml" ContentType="application/vnd.openxmlformats-officedocument.presentationml.tags+xml"/>
  <Override PartName="/ppt/tags/tag1144.xml" ContentType="application/vnd.openxmlformats-officedocument.presentationml.tags+xml"/>
  <Override PartName="/ppt/tags/tag1145.xml" ContentType="application/vnd.openxmlformats-officedocument.presentationml.tags+xml"/>
  <Override PartName="/ppt/tags/tag1146.xml" ContentType="application/vnd.openxmlformats-officedocument.presentationml.tags+xml"/>
  <Override PartName="/ppt/tags/tag1147.xml" ContentType="application/vnd.openxmlformats-officedocument.presentationml.tags+xml"/>
  <Override PartName="/ppt/tags/tag1148.xml" ContentType="application/vnd.openxmlformats-officedocument.presentationml.tags+xml"/>
  <Override PartName="/ppt/tags/tag1149.xml" ContentType="application/vnd.openxmlformats-officedocument.presentationml.tags+xml"/>
  <Override PartName="/ppt/tags/tag115.xml" ContentType="application/vnd.openxmlformats-officedocument.presentationml.tags+xml"/>
  <Override PartName="/ppt/tags/tag1150.xml" ContentType="application/vnd.openxmlformats-officedocument.presentationml.tags+xml"/>
  <Override PartName="/ppt/tags/tag1151.xml" ContentType="application/vnd.openxmlformats-officedocument.presentationml.tags+xml"/>
  <Override PartName="/ppt/tags/tag1152.xml" ContentType="application/vnd.openxmlformats-officedocument.presentationml.tags+xml"/>
  <Override PartName="/ppt/tags/tag1153.xml" ContentType="application/vnd.openxmlformats-officedocument.presentationml.tags+xml"/>
  <Override PartName="/ppt/tags/tag1154.xml" ContentType="application/vnd.openxmlformats-officedocument.presentationml.tags+xml"/>
  <Override PartName="/ppt/tags/tag1155.xml" ContentType="application/vnd.openxmlformats-officedocument.presentationml.tags+xml"/>
  <Override PartName="/ppt/tags/tag1156.xml" ContentType="application/vnd.openxmlformats-officedocument.presentationml.tags+xml"/>
  <Override PartName="/ppt/tags/tag1157.xml" ContentType="application/vnd.openxmlformats-officedocument.presentationml.tags+xml"/>
  <Override PartName="/ppt/tags/tag1158.xml" ContentType="application/vnd.openxmlformats-officedocument.presentationml.tags+xml"/>
  <Override PartName="/ppt/tags/tag1159.xml" ContentType="application/vnd.openxmlformats-officedocument.presentationml.tags+xml"/>
  <Override PartName="/ppt/tags/tag116.xml" ContentType="application/vnd.openxmlformats-officedocument.presentationml.tags+xml"/>
  <Override PartName="/ppt/tags/tag1160.xml" ContentType="application/vnd.openxmlformats-officedocument.presentationml.tags+xml"/>
  <Override PartName="/ppt/tags/tag1161.xml" ContentType="application/vnd.openxmlformats-officedocument.presentationml.tags+xml"/>
  <Override PartName="/ppt/tags/tag1162.xml" ContentType="application/vnd.openxmlformats-officedocument.presentationml.tags+xml"/>
  <Override PartName="/ppt/tags/tag1163.xml" ContentType="application/vnd.openxmlformats-officedocument.presentationml.tags+xml"/>
  <Override PartName="/ppt/tags/tag1164.xml" ContentType="application/vnd.openxmlformats-officedocument.presentationml.tags+xml"/>
  <Override PartName="/ppt/tags/tag1165.xml" ContentType="application/vnd.openxmlformats-officedocument.presentationml.tags+xml"/>
  <Override PartName="/ppt/tags/tag1166.xml" ContentType="application/vnd.openxmlformats-officedocument.presentationml.tags+xml"/>
  <Override PartName="/ppt/tags/tag1167.xml" ContentType="application/vnd.openxmlformats-officedocument.presentationml.tags+xml"/>
  <Override PartName="/ppt/tags/tag1168.xml" ContentType="application/vnd.openxmlformats-officedocument.presentationml.tags+xml"/>
  <Override PartName="/ppt/tags/tag1169.xml" ContentType="application/vnd.openxmlformats-officedocument.presentationml.tags+xml"/>
  <Override PartName="/ppt/tags/tag117.xml" ContentType="application/vnd.openxmlformats-officedocument.presentationml.tags+xml"/>
  <Override PartName="/ppt/tags/tag1170.xml" ContentType="application/vnd.openxmlformats-officedocument.presentationml.tags+xml"/>
  <Override PartName="/ppt/tags/tag1171.xml" ContentType="application/vnd.openxmlformats-officedocument.presentationml.tags+xml"/>
  <Override PartName="/ppt/tags/tag1172.xml" ContentType="application/vnd.openxmlformats-officedocument.presentationml.tags+xml"/>
  <Override PartName="/ppt/tags/tag1173.xml" ContentType="application/vnd.openxmlformats-officedocument.presentationml.tags+xml"/>
  <Override PartName="/ppt/tags/tag1174.xml" ContentType="application/vnd.openxmlformats-officedocument.presentationml.tags+xml"/>
  <Override PartName="/ppt/tags/tag1175.xml" ContentType="application/vnd.openxmlformats-officedocument.presentationml.tags+xml"/>
  <Override PartName="/ppt/tags/tag1176.xml" ContentType="application/vnd.openxmlformats-officedocument.presentationml.tags+xml"/>
  <Override PartName="/ppt/tags/tag1177.xml" ContentType="application/vnd.openxmlformats-officedocument.presentationml.tags+xml"/>
  <Override PartName="/ppt/tags/tag1178.xml" ContentType="application/vnd.openxmlformats-officedocument.presentationml.tags+xml"/>
  <Override PartName="/ppt/tags/tag1179.xml" ContentType="application/vnd.openxmlformats-officedocument.presentationml.tags+xml"/>
  <Override PartName="/ppt/tags/tag118.xml" ContentType="application/vnd.openxmlformats-officedocument.presentationml.tags+xml"/>
  <Override PartName="/ppt/tags/tag1180.xml" ContentType="application/vnd.openxmlformats-officedocument.presentationml.tags+xml"/>
  <Override PartName="/ppt/tags/tag1181.xml" ContentType="application/vnd.openxmlformats-officedocument.presentationml.tags+xml"/>
  <Override PartName="/ppt/tags/tag1182.xml" ContentType="application/vnd.openxmlformats-officedocument.presentationml.tags+xml"/>
  <Override PartName="/ppt/tags/tag1183.xml" ContentType="application/vnd.openxmlformats-officedocument.presentationml.tags+xml"/>
  <Override PartName="/ppt/tags/tag1184.xml" ContentType="application/vnd.openxmlformats-officedocument.presentationml.tags+xml"/>
  <Override PartName="/ppt/tags/tag1185.xml" ContentType="application/vnd.openxmlformats-officedocument.presentationml.tags+xml"/>
  <Override PartName="/ppt/tags/tag1186.xml" ContentType="application/vnd.openxmlformats-officedocument.presentationml.tags+xml"/>
  <Override PartName="/ppt/tags/tag1187.xml" ContentType="application/vnd.openxmlformats-officedocument.presentationml.tags+xml"/>
  <Override PartName="/ppt/tags/tag1188.xml" ContentType="application/vnd.openxmlformats-officedocument.presentationml.tags+xml"/>
  <Override PartName="/ppt/tags/tag1189.xml" ContentType="application/vnd.openxmlformats-officedocument.presentationml.tags+xml"/>
  <Override PartName="/ppt/tags/tag119.xml" ContentType="application/vnd.openxmlformats-officedocument.presentationml.tags+xml"/>
  <Override PartName="/ppt/tags/tag1190.xml" ContentType="application/vnd.openxmlformats-officedocument.presentationml.tags+xml"/>
  <Override PartName="/ppt/tags/tag1191.xml" ContentType="application/vnd.openxmlformats-officedocument.presentationml.tags+xml"/>
  <Override PartName="/ppt/tags/tag1192.xml" ContentType="application/vnd.openxmlformats-officedocument.presentationml.tags+xml"/>
  <Override PartName="/ppt/tags/tag1193.xml" ContentType="application/vnd.openxmlformats-officedocument.presentationml.tags+xml"/>
  <Override PartName="/ppt/tags/tag1194.xml" ContentType="application/vnd.openxmlformats-officedocument.presentationml.tags+xml"/>
  <Override PartName="/ppt/tags/tag1195.xml" ContentType="application/vnd.openxmlformats-officedocument.presentationml.tags+xml"/>
  <Override PartName="/ppt/tags/tag1196.xml" ContentType="application/vnd.openxmlformats-officedocument.presentationml.tags+xml"/>
  <Override PartName="/ppt/tags/tag1197.xml" ContentType="application/vnd.openxmlformats-officedocument.presentationml.tags+xml"/>
  <Override PartName="/ppt/tags/tag1198.xml" ContentType="application/vnd.openxmlformats-officedocument.presentationml.tags+xml"/>
  <Override PartName="/ppt/tags/tag119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00.xml" ContentType="application/vnd.openxmlformats-officedocument.presentationml.tags+xml"/>
  <Override PartName="/ppt/tags/tag1201.xml" ContentType="application/vnd.openxmlformats-officedocument.presentationml.tags+xml"/>
  <Override PartName="/ppt/tags/tag1202.xml" ContentType="application/vnd.openxmlformats-officedocument.presentationml.tags+xml"/>
  <Override PartName="/ppt/tags/tag1203.xml" ContentType="application/vnd.openxmlformats-officedocument.presentationml.tags+xml"/>
  <Override PartName="/ppt/tags/tag1204.xml" ContentType="application/vnd.openxmlformats-officedocument.presentationml.tags+xml"/>
  <Override PartName="/ppt/tags/tag1205.xml" ContentType="application/vnd.openxmlformats-officedocument.presentationml.tags+xml"/>
  <Override PartName="/ppt/tags/tag1206.xml" ContentType="application/vnd.openxmlformats-officedocument.presentationml.tags+xml"/>
  <Override PartName="/ppt/tags/tag1207.xml" ContentType="application/vnd.openxmlformats-officedocument.presentationml.tags+xml"/>
  <Override PartName="/ppt/tags/tag1208.xml" ContentType="application/vnd.openxmlformats-officedocument.presentationml.tags+xml"/>
  <Override PartName="/ppt/tags/tag1209.xml" ContentType="application/vnd.openxmlformats-officedocument.presentationml.tags+xml"/>
  <Override PartName="/ppt/tags/tag121.xml" ContentType="application/vnd.openxmlformats-officedocument.presentationml.tags+xml"/>
  <Override PartName="/ppt/tags/tag1210.xml" ContentType="application/vnd.openxmlformats-officedocument.presentationml.tags+xml"/>
  <Override PartName="/ppt/tags/tag1211.xml" ContentType="application/vnd.openxmlformats-officedocument.presentationml.tags+xml"/>
  <Override PartName="/ppt/tags/tag1212.xml" ContentType="application/vnd.openxmlformats-officedocument.presentationml.tags+xml"/>
  <Override PartName="/ppt/tags/tag1213.xml" ContentType="application/vnd.openxmlformats-officedocument.presentationml.tags+xml"/>
  <Override PartName="/ppt/tags/tag1214.xml" ContentType="application/vnd.openxmlformats-officedocument.presentationml.tags+xml"/>
  <Override PartName="/ppt/tags/tag1215.xml" ContentType="application/vnd.openxmlformats-officedocument.presentationml.tags+xml"/>
  <Override PartName="/ppt/tags/tag1216.xml" ContentType="application/vnd.openxmlformats-officedocument.presentationml.tags+xml"/>
  <Override PartName="/ppt/tags/tag1217.xml" ContentType="application/vnd.openxmlformats-officedocument.presentationml.tags+xml"/>
  <Override PartName="/ppt/tags/tag1218.xml" ContentType="application/vnd.openxmlformats-officedocument.presentationml.tags+xml"/>
  <Override PartName="/ppt/tags/tag1219.xml" ContentType="application/vnd.openxmlformats-officedocument.presentationml.tags+xml"/>
  <Override PartName="/ppt/tags/tag122.xml" ContentType="application/vnd.openxmlformats-officedocument.presentationml.tags+xml"/>
  <Override PartName="/ppt/tags/tag1220.xml" ContentType="application/vnd.openxmlformats-officedocument.presentationml.tags+xml"/>
  <Override PartName="/ppt/tags/tag1221.xml" ContentType="application/vnd.openxmlformats-officedocument.presentationml.tags+xml"/>
  <Override PartName="/ppt/tags/tag1222.xml" ContentType="application/vnd.openxmlformats-officedocument.presentationml.tags+xml"/>
  <Override PartName="/ppt/tags/tag1223.xml" ContentType="application/vnd.openxmlformats-officedocument.presentationml.tags+xml"/>
  <Override PartName="/ppt/tags/tag1224.xml" ContentType="application/vnd.openxmlformats-officedocument.presentationml.tags+xml"/>
  <Override PartName="/ppt/tags/tag1225.xml" ContentType="application/vnd.openxmlformats-officedocument.presentationml.tags+xml"/>
  <Override PartName="/ppt/tags/tag1226.xml" ContentType="application/vnd.openxmlformats-officedocument.presentationml.tags+xml"/>
  <Override PartName="/ppt/tags/tag1227.xml" ContentType="application/vnd.openxmlformats-officedocument.presentationml.tags+xml"/>
  <Override PartName="/ppt/tags/tag1228.xml" ContentType="application/vnd.openxmlformats-officedocument.presentationml.tags+xml"/>
  <Override PartName="/ppt/tags/tag1229.xml" ContentType="application/vnd.openxmlformats-officedocument.presentationml.tags+xml"/>
  <Override PartName="/ppt/tags/tag123.xml" ContentType="application/vnd.openxmlformats-officedocument.presentationml.tags+xml"/>
  <Override PartName="/ppt/tags/tag1230.xml" ContentType="application/vnd.openxmlformats-officedocument.presentationml.tags+xml"/>
  <Override PartName="/ppt/tags/tag1231.xml" ContentType="application/vnd.openxmlformats-officedocument.presentationml.tags+xml"/>
  <Override PartName="/ppt/tags/tag1232.xml" ContentType="application/vnd.openxmlformats-officedocument.presentationml.tags+xml"/>
  <Override PartName="/ppt/tags/tag1233.xml" ContentType="application/vnd.openxmlformats-officedocument.presentationml.tags+xml"/>
  <Override PartName="/ppt/tags/tag1234.xml" ContentType="application/vnd.openxmlformats-officedocument.presentationml.tags+xml"/>
  <Override PartName="/ppt/tags/tag1235.xml" ContentType="application/vnd.openxmlformats-officedocument.presentationml.tags+xml"/>
  <Override PartName="/ppt/tags/tag1236.xml" ContentType="application/vnd.openxmlformats-officedocument.presentationml.tags+xml"/>
  <Override PartName="/ppt/tags/tag1237.xml" ContentType="application/vnd.openxmlformats-officedocument.presentationml.tags+xml"/>
  <Override PartName="/ppt/tags/tag1238.xml" ContentType="application/vnd.openxmlformats-officedocument.presentationml.tags+xml"/>
  <Override PartName="/ppt/tags/tag1239.xml" ContentType="application/vnd.openxmlformats-officedocument.presentationml.tags+xml"/>
  <Override PartName="/ppt/tags/tag124.xml" ContentType="application/vnd.openxmlformats-officedocument.presentationml.tags+xml"/>
  <Override PartName="/ppt/tags/tag1240.xml" ContentType="application/vnd.openxmlformats-officedocument.presentationml.tags+xml"/>
  <Override PartName="/ppt/tags/tag1241.xml" ContentType="application/vnd.openxmlformats-officedocument.presentationml.tags+xml"/>
  <Override PartName="/ppt/tags/tag1242.xml" ContentType="application/vnd.openxmlformats-officedocument.presentationml.tags+xml"/>
  <Override PartName="/ppt/tags/tag1243.xml" ContentType="application/vnd.openxmlformats-officedocument.presentationml.tags+xml"/>
  <Override PartName="/ppt/tags/tag1244.xml" ContentType="application/vnd.openxmlformats-officedocument.presentationml.tags+xml"/>
  <Override PartName="/ppt/tags/tag1245.xml" ContentType="application/vnd.openxmlformats-officedocument.presentationml.tags+xml"/>
  <Override PartName="/ppt/tags/tag1246.xml" ContentType="application/vnd.openxmlformats-officedocument.presentationml.tags+xml"/>
  <Override PartName="/ppt/tags/tag1247.xml" ContentType="application/vnd.openxmlformats-officedocument.presentationml.tags+xml"/>
  <Override PartName="/ppt/tags/tag1248.xml" ContentType="application/vnd.openxmlformats-officedocument.presentationml.tags+xml"/>
  <Override PartName="/ppt/tags/tag1249.xml" ContentType="application/vnd.openxmlformats-officedocument.presentationml.tags+xml"/>
  <Override PartName="/ppt/tags/tag125.xml" ContentType="application/vnd.openxmlformats-officedocument.presentationml.tags+xml"/>
  <Override PartName="/ppt/tags/tag1250.xml" ContentType="application/vnd.openxmlformats-officedocument.presentationml.tags+xml"/>
  <Override PartName="/ppt/tags/tag1251.xml" ContentType="application/vnd.openxmlformats-officedocument.presentationml.tags+xml"/>
  <Override PartName="/ppt/tags/tag1252.xml" ContentType="application/vnd.openxmlformats-officedocument.presentationml.tags+xml"/>
  <Override PartName="/ppt/tags/tag1253.xml" ContentType="application/vnd.openxmlformats-officedocument.presentationml.tags+xml"/>
  <Override PartName="/ppt/tags/tag1254.xml" ContentType="application/vnd.openxmlformats-officedocument.presentationml.tags+xml"/>
  <Override PartName="/ppt/tags/tag1255.xml" ContentType="application/vnd.openxmlformats-officedocument.presentationml.tags+xml"/>
  <Override PartName="/ppt/tags/tag1256.xml" ContentType="application/vnd.openxmlformats-officedocument.presentationml.tags+xml"/>
  <Override PartName="/ppt/tags/tag1257.xml" ContentType="application/vnd.openxmlformats-officedocument.presentationml.tags+xml"/>
  <Override PartName="/ppt/tags/tag1258.xml" ContentType="application/vnd.openxmlformats-officedocument.presentationml.tags+xml"/>
  <Override PartName="/ppt/tags/tag1259.xml" ContentType="application/vnd.openxmlformats-officedocument.presentationml.tags+xml"/>
  <Override PartName="/ppt/tags/tag126.xml" ContentType="application/vnd.openxmlformats-officedocument.presentationml.tags+xml"/>
  <Override PartName="/ppt/tags/tag1260.xml" ContentType="application/vnd.openxmlformats-officedocument.presentationml.tags+xml"/>
  <Override PartName="/ppt/tags/tag1261.xml" ContentType="application/vnd.openxmlformats-officedocument.presentationml.tags+xml"/>
  <Override PartName="/ppt/tags/tag1262.xml" ContentType="application/vnd.openxmlformats-officedocument.presentationml.tags+xml"/>
  <Override PartName="/ppt/tags/tag1263.xml" ContentType="application/vnd.openxmlformats-officedocument.presentationml.tags+xml"/>
  <Override PartName="/ppt/tags/tag1264.xml" ContentType="application/vnd.openxmlformats-officedocument.presentationml.tags+xml"/>
  <Override PartName="/ppt/tags/tag1265.xml" ContentType="application/vnd.openxmlformats-officedocument.presentationml.tags+xml"/>
  <Override PartName="/ppt/tags/tag1266.xml" ContentType="application/vnd.openxmlformats-officedocument.presentationml.tags+xml"/>
  <Override PartName="/ppt/tags/tag1267.xml" ContentType="application/vnd.openxmlformats-officedocument.presentationml.tags+xml"/>
  <Override PartName="/ppt/tags/tag1268.xml" ContentType="application/vnd.openxmlformats-officedocument.presentationml.tags+xml"/>
  <Override PartName="/ppt/tags/tag1269.xml" ContentType="application/vnd.openxmlformats-officedocument.presentationml.tags+xml"/>
  <Override PartName="/ppt/tags/tag127.xml" ContentType="application/vnd.openxmlformats-officedocument.presentationml.tags+xml"/>
  <Override PartName="/ppt/tags/tag1270.xml" ContentType="application/vnd.openxmlformats-officedocument.presentationml.tags+xml"/>
  <Override PartName="/ppt/tags/tag1271.xml" ContentType="application/vnd.openxmlformats-officedocument.presentationml.tags+xml"/>
  <Override PartName="/ppt/tags/tag1272.xml" ContentType="application/vnd.openxmlformats-officedocument.presentationml.tags+xml"/>
  <Override PartName="/ppt/tags/tag1273.xml" ContentType="application/vnd.openxmlformats-officedocument.presentationml.tags+xml"/>
  <Override PartName="/ppt/tags/tag1274.xml" ContentType="application/vnd.openxmlformats-officedocument.presentationml.tags+xml"/>
  <Override PartName="/ppt/tags/tag1275.xml" ContentType="application/vnd.openxmlformats-officedocument.presentationml.tags+xml"/>
  <Override PartName="/ppt/tags/tag1276.xml" ContentType="application/vnd.openxmlformats-officedocument.presentationml.tags+xml"/>
  <Override PartName="/ppt/tags/tag1277.xml" ContentType="application/vnd.openxmlformats-officedocument.presentationml.tags+xml"/>
  <Override PartName="/ppt/tags/tag1278.xml" ContentType="application/vnd.openxmlformats-officedocument.presentationml.tags+xml"/>
  <Override PartName="/ppt/tags/tag1279.xml" ContentType="application/vnd.openxmlformats-officedocument.presentationml.tags+xml"/>
  <Override PartName="/ppt/tags/tag128.xml" ContentType="application/vnd.openxmlformats-officedocument.presentationml.tags+xml"/>
  <Override PartName="/ppt/tags/tag1280.xml" ContentType="application/vnd.openxmlformats-officedocument.presentationml.tags+xml"/>
  <Override PartName="/ppt/tags/tag1281.xml" ContentType="application/vnd.openxmlformats-officedocument.presentationml.tags+xml"/>
  <Override PartName="/ppt/tags/tag1282.xml" ContentType="application/vnd.openxmlformats-officedocument.presentationml.tags+xml"/>
  <Override PartName="/ppt/tags/tag1283.xml" ContentType="application/vnd.openxmlformats-officedocument.presentationml.tags+xml"/>
  <Override PartName="/ppt/tags/tag1284.xml" ContentType="application/vnd.openxmlformats-officedocument.presentationml.tags+xml"/>
  <Override PartName="/ppt/tags/tag1285.xml" ContentType="application/vnd.openxmlformats-officedocument.presentationml.tags+xml"/>
  <Override PartName="/ppt/tags/tag1286.xml" ContentType="application/vnd.openxmlformats-officedocument.presentationml.tags+xml"/>
  <Override PartName="/ppt/tags/tag1287.xml" ContentType="application/vnd.openxmlformats-officedocument.presentationml.tags+xml"/>
  <Override PartName="/ppt/tags/tag1288.xml" ContentType="application/vnd.openxmlformats-officedocument.presentationml.tags+xml"/>
  <Override PartName="/ppt/tags/tag1289.xml" ContentType="application/vnd.openxmlformats-officedocument.presentationml.tags+xml"/>
  <Override PartName="/ppt/tags/tag129.xml" ContentType="application/vnd.openxmlformats-officedocument.presentationml.tags+xml"/>
  <Override PartName="/ppt/tags/tag1290.xml" ContentType="application/vnd.openxmlformats-officedocument.presentationml.tags+xml"/>
  <Override PartName="/ppt/tags/tag1291.xml" ContentType="application/vnd.openxmlformats-officedocument.presentationml.tags+xml"/>
  <Override PartName="/ppt/tags/tag1292.xml" ContentType="application/vnd.openxmlformats-officedocument.presentationml.tags+xml"/>
  <Override PartName="/ppt/tags/tag1293.xml" ContentType="application/vnd.openxmlformats-officedocument.presentationml.tags+xml"/>
  <Override PartName="/ppt/tags/tag1294.xml" ContentType="application/vnd.openxmlformats-officedocument.presentationml.tags+xml"/>
  <Override PartName="/ppt/tags/tag1295.xml" ContentType="application/vnd.openxmlformats-officedocument.presentationml.tags+xml"/>
  <Override PartName="/ppt/tags/tag1296.xml" ContentType="application/vnd.openxmlformats-officedocument.presentationml.tags+xml"/>
  <Override PartName="/ppt/tags/tag1297.xml" ContentType="application/vnd.openxmlformats-officedocument.presentationml.tags+xml"/>
  <Override PartName="/ppt/tags/tag1298.xml" ContentType="application/vnd.openxmlformats-officedocument.presentationml.tags+xml"/>
  <Override PartName="/ppt/tags/tag129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00.xml" ContentType="application/vnd.openxmlformats-officedocument.presentationml.tags+xml"/>
  <Override PartName="/ppt/tags/tag1301.xml" ContentType="application/vnd.openxmlformats-officedocument.presentationml.tags+xml"/>
  <Override PartName="/ppt/tags/tag1302.xml" ContentType="application/vnd.openxmlformats-officedocument.presentationml.tags+xml"/>
  <Override PartName="/ppt/tags/tag1303.xml" ContentType="application/vnd.openxmlformats-officedocument.presentationml.tags+xml"/>
  <Override PartName="/ppt/tags/tag1304.xml" ContentType="application/vnd.openxmlformats-officedocument.presentationml.tags+xml"/>
  <Override PartName="/ppt/tags/tag1305.xml" ContentType="application/vnd.openxmlformats-officedocument.presentationml.tags+xml"/>
  <Override PartName="/ppt/tags/tag1306.xml" ContentType="application/vnd.openxmlformats-officedocument.presentationml.tags+xml"/>
  <Override PartName="/ppt/tags/tag1307.xml" ContentType="application/vnd.openxmlformats-officedocument.presentationml.tags+xml"/>
  <Override PartName="/ppt/tags/tag1308.xml" ContentType="application/vnd.openxmlformats-officedocument.presentationml.tags+xml"/>
  <Override PartName="/ppt/tags/tag1309.xml" ContentType="application/vnd.openxmlformats-officedocument.presentationml.tags+xml"/>
  <Override PartName="/ppt/tags/tag131.xml" ContentType="application/vnd.openxmlformats-officedocument.presentationml.tags+xml"/>
  <Override PartName="/ppt/tags/tag1310.xml" ContentType="application/vnd.openxmlformats-officedocument.presentationml.tags+xml"/>
  <Override PartName="/ppt/tags/tag1311.xml" ContentType="application/vnd.openxmlformats-officedocument.presentationml.tags+xml"/>
  <Override PartName="/ppt/tags/tag1312.xml" ContentType="application/vnd.openxmlformats-officedocument.presentationml.tags+xml"/>
  <Override PartName="/ppt/tags/tag1313.xml" ContentType="application/vnd.openxmlformats-officedocument.presentationml.tags+xml"/>
  <Override PartName="/ppt/tags/tag1314.xml" ContentType="application/vnd.openxmlformats-officedocument.presentationml.tags+xml"/>
  <Override PartName="/ppt/tags/tag1315.xml" ContentType="application/vnd.openxmlformats-officedocument.presentationml.tags+xml"/>
  <Override PartName="/ppt/tags/tag1316.xml" ContentType="application/vnd.openxmlformats-officedocument.presentationml.tags+xml"/>
  <Override PartName="/ppt/tags/tag1317.xml" ContentType="application/vnd.openxmlformats-officedocument.presentationml.tags+xml"/>
  <Override PartName="/ppt/tags/tag1318.xml" ContentType="application/vnd.openxmlformats-officedocument.presentationml.tags+xml"/>
  <Override PartName="/ppt/tags/tag1319.xml" ContentType="application/vnd.openxmlformats-officedocument.presentationml.tags+xml"/>
  <Override PartName="/ppt/tags/tag132.xml" ContentType="application/vnd.openxmlformats-officedocument.presentationml.tags+xml"/>
  <Override PartName="/ppt/tags/tag1320.xml" ContentType="application/vnd.openxmlformats-officedocument.presentationml.tags+xml"/>
  <Override PartName="/ppt/tags/tag1321.xml" ContentType="application/vnd.openxmlformats-officedocument.presentationml.tags+xml"/>
  <Override PartName="/ppt/tags/tag1322.xml" ContentType="application/vnd.openxmlformats-officedocument.presentationml.tags+xml"/>
  <Override PartName="/ppt/tags/tag1323.xml" ContentType="application/vnd.openxmlformats-officedocument.presentationml.tags+xml"/>
  <Override PartName="/ppt/tags/tag1324.xml" ContentType="application/vnd.openxmlformats-officedocument.presentationml.tags+xml"/>
  <Override PartName="/ppt/tags/tag1325.xml" ContentType="application/vnd.openxmlformats-officedocument.presentationml.tags+xml"/>
  <Override PartName="/ppt/tags/tag1326.xml" ContentType="application/vnd.openxmlformats-officedocument.presentationml.tags+xml"/>
  <Override PartName="/ppt/tags/tag1327.xml" ContentType="application/vnd.openxmlformats-officedocument.presentationml.tags+xml"/>
  <Override PartName="/ppt/tags/tag1328.xml" ContentType="application/vnd.openxmlformats-officedocument.presentationml.tags+xml"/>
  <Override PartName="/ppt/tags/tag1329.xml" ContentType="application/vnd.openxmlformats-officedocument.presentationml.tags+xml"/>
  <Override PartName="/ppt/tags/tag133.xml" ContentType="application/vnd.openxmlformats-officedocument.presentationml.tags+xml"/>
  <Override PartName="/ppt/tags/tag1330.xml" ContentType="application/vnd.openxmlformats-officedocument.presentationml.tags+xml"/>
  <Override PartName="/ppt/tags/tag1331.xml" ContentType="application/vnd.openxmlformats-officedocument.presentationml.tags+xml"/>
  <Override PartName="/ppt/tags/tag1332.xml" ContentType="application/vnd.openxmlformats-officedocument.presentationml.tags+xml"/>
  <Override PartName="/ppt/tags/tag1333.xml" ContentType="application/vnd.openxmlformats-officedocument.presentationml.tags+xml"/>
  <Override PartName="/ppt/tags/tag1334.xml" ContentType="application/vnd.openxmlformats-officedocument.presentationml.tags+xml"/>
  <Override PartName="/ppt/tags/tag1335.xml" ContentType="application/vnd.openxmlformats-officedocument.presentationml.tags+xml"/>
  <Override PartName="/ppt/tags/tag1336.xml" ContentType="application/vnd.openxmlformats-officedocument.presentationml.tags+xml"/>
  <Override PartName="/ppt/tags/tag1337.xml" ContentType="application/vnd.openxmlformats-officedocument.presentationml.tags+xml"/>
  <Override PartName="/ppt/tags/tag1338.xml" ContentType="application/vnd.openxmlformats-officedocument.presentationml.tags+xml"/>
  <Override PartName="/ppt/tags/tag1339.xml" ContentType="application/vnd.openxmlformats-officedocument.presentationml.tags+xml"/>
  <Override PartName="/ppt/tags/tag134.xml" ContentType="application/vnd.openxmlformats-officedocument.presentationml.tags+xml"/>
  <Override PartName="/ppt/tags/tag1340.xml" ContentType="application/vnd.openxmlformats-officedocument.presentationml.tags+xml"/>
  <Override PartName="/ppt/tags/tag1341.xml" ContentType="application/vnd.openxmlformats-officedocument.presentationml.tags+xml"/>
  <Override PartName="/ppt/tags/tag1342.xml" ContentType="application/vnd.openxmlformats-officedocument.presentationml.tags+xml"/>
  <Override PartName="/ppt/tags/tag1343.xml" ContentType="application/vnd.openxmlformats-officedocument.presentationml.tags+xml"/>
  <Override PartName="/ppt/tags/tag1344.xml" ContentType="application/vnd.openxmlformats-officedocument.presentationml.tags+xml"/>
  <Override PartName="/ppt/tags/tag1345.xml" ContentType="application/vnd.openxmlformats-officedocument.presentationml.tags+xml"/>
  <Override PartName="/ppt/tags/tag1346.xml" ContentType="application/vnd.openxmlformats-officedocument.presentationml.tags+xml"/>
  <Override PartName="/ppt/tags/tag1347.xml" ContentType="application/vnd.openxmlformats-officedocument.presentationml.tags+xml"/>
  <Override PartName="/ppt/tags/tag1348.xml" ContentType="application/vnd.openxmlformats-officedocument.presentationml.tags+xml"/>
  <Override PartName="/ppt/tags/tag1349.xml" ContentType="application/vnd.openxmlformats-officedocument.presentationml.tags+xml"/>
  <Override PartName="/ppt/tags/tag135.xml" ContentType="application/vnd.openxmlformats-officedocument.presentationml.tags+xml"/>
  <Override PartName="/ppt/tags/tag1350.xml" ContentType="application/vnd.openxmlformats-officedocument.presentationml.tags+xml"/>
  <Override PartName="/ppt/tags/tag1351.xml" ContentType="application/vnd.openxmlformats-officedocument.presentationml.tags+xml"/>
  <Override PartName="/ppt/tags/tag1352.xml" ContentType="application/vnd.openxmlformats-officedocument.presentationml.tags+xml"/>
  <Override PartName="/ppt/tags/tag1353.xml" ContentType="application/vnd.openxmlformats-officedocument.presentationml.tags+xml"/>
  <Override PartName="/ppt/tags/tag1354.xml" ContentType="application/vnd.openxmlformats-officedocument.presentationml.tags+xml"/>
  <Override PartName="/ppt/tags/tag1355.xml" ContentType="application/vnd.openxmlformats-officedocument.presentationml.tags+xml"/>
  <Override PartName="/ppt/tags/tag1356.xml" ContentType="application/vnd.openxmlformats-officedocument.presentationml.tags+xml"/>
  <Override PartName="/ppt/tags/tag1357.xml" ContentType="application/vnd.openxmlformats-officedocument.presentationml.tags+xml"/>
  <Override PartName="/ppt/tags/tag1358.xml" ContentType="application/vnd.openxmlformats-officedocument.presentationml.tags+xml"/>
  <Override PartName="/ppt/tags/tag1359.xml" ContentType="application/vnd.openxmlformats-officedocument.presentationml.tags+xml"/>
  <Override PartName="/ppt/tags/tag136.xml" ContentType="application/vnd.openxmlformats-officedocument.presentationml.tags+xml"/>
  <Override PartName="/ppt/tags/tag1360.xml" ContentType="application/vnd.openxmlformats-officedocument.presentationml.tags+xml"/>
  <Override PartName="/ppt/tags/tag1361.xml" ContentType="application/vnd.openxmlformats-officedocument.presentationml.tags+xml"/>
  <Override PartName="/ppt/tags/tag1362.xml" ContentType="application/vnd.openxmlformats-officedocument.presentationml.tags+xml"/>
  <Override PartName="/ppt/tags/tag1363.xml" ContentType="application/vnd.openxmlformats-officedocument.presentationml.tags+xml"/>
  <Override PartName="/ppt/tags/tag1364.xml" ContentType="application/vnd.openxmlformats-officedocument.presentationml.tags+xml"/>
  <Override PartName="/ppt/tags/tag1365.xml" ContentType="application/vnd.openxmlformats-officedocument.presentationml.tags+xml"/>
  <Override PartName="/ppt/tags/tag1366.xml" ContentType="application/vnd.openxmlformats-officedocument.presentationml.tags+xml"/>
  <Override PartName="/ppt/tags/tag1367.xml" ContentType="application/vnd.openxmlformats-officedocument.presentationml.tags+xml"/>
  <Override PartName="/ppt/tags/tag1368.xml" ContentType="application/vnd.openxmlformats-officedocument.presentationml.tags+xml"/>
  <Override PartName="/ppt/tags/tag1369.xml" ContentType="application/vnd.openxmlformats-officedocument.presentationml.tags+xml"/>
  <Override PartName="/ppt/tags/tag137.xml" ContentType="application/vnd.openxmlformats-officedocument.presentationml.tags+xml"/>
  <Override PartName="/ppt/tags/tag1370.xml" ContentType="application/vnd.openxmlformats-officedocument.presentationml.tags+xml"/>
  <Override PartName="/ppt/tags/tag1371.xml" ContentType="application/vnd.openxmlformats-officedocument.presentationml.tags+xml"/>
  <Override PartName="/ppt/tags/tag1372.xml" ContentType="application/vnd.openxmlformats-officedocument.presentationml.tags+xml"/>
  <Override PartName="/ppt/tags/tag1373.xml" ContentType="application/vnd.openxmlformats-officedocument.presentationml.tags+xml"/>
  <Override PartName="/ppt/tags/tag1374.xml" ContentType="application/vnd.openxmlformats-officedocument.presentationml.tags+xml"/>
  <Override PartName="/ppt/tags/tag1375.xml" ContentType="application/vnd.openxmlformats-officedocument.presentationml.tags+xml"/>
  <Override PartName="/ppt/tags/tag1376.xml" ContentType="application/vnd.openxmlformats-officedocument.presentationml.tags+xml"/>
  <Override PartName="/ppt/tags/tag1377.xml" ContentType="application/vnd.openxmlformats-officedocument.presentationml.tags+xml"/>
  <Override PartName="/ppt/tags/tag1378.xml" ContentType="application/vnd.openxmlformats-officedocument.presentationml.tags+xml"/>
  <Override PartName="/ppt/tags/tag1379.xml" ContentType="application/vnd.openxmlformats-officedocument.presentationml.tags+xml"/>
  <Override PartName="/ppt/tags/tag138.xml" ContentType="application/vnd.openxmlformats-officedocument.presentationml.tags+xml"/>
  <Override PartName="/ppt/tags/tag1380.xml" ContentType="application/vnd.openxmlformats-officedocument.presentationml.tags+xml"/>
  <Override PartName="/ppt/tags/tag1381.xml" ContentType="application/vnd.openxmlformats-officedocument.presentationml.tags+xml"/>
  <Override PartName="/ppt/tags/tag1382.xml" ContentType="application/vnd.openxmlformats-officedocument.presentationml.tags+xml"/>
  <Override PartName="/ppt/tags/tag1383.xml" ContentType="application/vnd.openxmlformats-officedocument.presentationml.tags+xml"/>
  <Override PartName="/ppt/tags/tag1384.xml" ContentType="application/vnd.openxmlformats-officedocument.presentationml.tags+xml"/>
  <Override PartName="/ppt/tags/tag1385.xml" ContentType="application/vnd.openxmlformats-officedocument.presentationml.tags+xml"/>
  <Override PartName="/ppt/tags/tag1386.xml" ContentType="application/vnd.openxmlformats-officedocument.presentationml.tags+xml"/>
  <Override PartName="/ppt/tags/tag1387.xml" ContentType="application/vnd.openxmlformats-officedocument.presentationml.tags+xml"/>
  <Override PartName="/ppt/tags/tag1388.xml" ContentType="application/vnd.openxmlformats-officedocument.presentationml.tags+xml"/>
  <Override PartName="/ppt/tags/tag1389.xml" ContentType="application/vnd.openxmlformats-officedocument.presentationml.tags+xml"/>
  <Override PartName="/ppt/tags/tag139.xml" ContentType="application/vnd.openxmlformats-officedocument.presentationml.tags+xml"/>
  <Override PartName="/ppt/tags/tag1390.xml" ContentType="application/vnd.openxmlformats-officedocument.presentationml.tags+xml"/>
  <Override PartName="/ppt/tags/tag1391.xml" ContentType="application/vnd.openxmlformats-officedocument.presentationml.tags+xml"/>
  <Override PartName="/ppt/tags/tag1392.xml" ContentType="application/vnd.openxmlformats-officedocument.presentationml.tags+xml"/>
  <Override PartName="/ppt/tags/tag1393.xml" ContentType="application/vnd.openxmlformats-officedocument.presentationml.tags+xml"/>
  <Override PartName="/ppt/tags/tag1394.xml" ContentType="application/vnd.openxmlformats-officedocument.presentationml.tags+xml"/>
  <Override PartName="/ppt/tags/tag1395.xml" ContentType="application/vnd.openxmlformats-officedocument.presentationml.tags+xml"/>
  <Override PartName="/ppt/tags/tag1396.xml" ContentType="application/vnd.openxmlformats-officedocument.presentationml.tags+xml"/>
  <Override PartName="/ppt/tags/tag1397.xml" ContentType="application/vnd.openxmlformats-officedocument.presentationml.tags+xml"/>
  <Override PartName="/ppt/tags/tag1398.xml" ContentType="application/vnd.openxmlformats-officedocument.presentationml.tags+xml"/>
  <Override PartName="/ppt/tags/tag139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00.xml" ContentType="application/vnd.openxmlformats-officedocument.presentationml.tags+xml"/>
  <Override PartName="/ppt/tags/tag1401.xml" ContentType="application/vnd.openxmlformats-officedocument.presentationml.tags+xml"/>
  <Override PartName="/ppt/tags/tag1402.xml" ContentType="application/vnd.openxmlformats-officedocument.presentationml.tags+xml"/>
  <Override PartName="/ppt/tags/tag1403.xml" ContentType="application/vnd.openxmlformats-officedocument.presentationml.tags+xml"/>
  <Override PartName="/ppt/tags/tag1404.xml" ContentType="application/vnd.openxmlformats-officedocument.presentationml.tags+xml"/>
  <Override PartName="/ppt/tags/tag1405.xml" ContentType="application/vnd.openxmlformats-officedocument.presentationml.tags+xml"/>
  <Override PartName="/ppt/tags/tag1406.xml" ContentType="application/vnd.openxmlformats-officedocument.presentationml.tags+xml"/>
  <Override PartName="/ppt/tags/tag1407.xml" ContentType="application/vnd.openxmlformats-officedocument.presentationml.tags+xml"/>
  <Override PartName="/ppt/tags/tag1408.xml" ContentType="application/vnd.openxmlformats-officedocument.presentationml.tags+xml"/>
  <Override PartName="/ppt/tags/tag1409.xml" ContentType="application/vnd.openxmlformats-officedocument.presentationml.tags+xml"/>
  <Override PartName="/ppt/tags/tag141.xml" ContentType="application/vnd.openxmlformats-officedocument.presentationml.tags+xml"/>
  <Override PartName="/ppt/tags/tag1410.xml" ContentType="application/vnd.openxmlformats-officedocument.presentationml.tags+xml"/>
  <Override PartName="/ppt/tags/tag1411.xml" ContentType="application/vnd.openxmlformats-officedocument.presentationml.tags+xml"/>
  <Override PartName="/ppt/tags/tag1412.xml" ContentType="application/vnd.openxmlformats-officedocument.presentationml.tags+xml"/>
  <Override PartName="/ppt/tags/tag1413.xml" ContentType="application/vnd.openxmlformats-officedocument.presentationml.tags+xml"/>
  <Override PartName="/ppt/tags/tag1414.xml" ContentType="application/vnd.openxmlformats-officedocument.presentationml.tags+xml"/>
  <Override PartName="/ppt/tags/tag1415.xml" ContentType="application/vnd.openxmlformats-officedocument.presentationml.tags+xml"/>
  <Override PartName="/ppt/tags/tag1416.xml" ContentType="application/vnd.openxmlformats-officedocument.presentationml.tags+xml"/>
  <Override PartName="/ppt/tags/tag1417.xml" ContentType="application/vnd.openxmlformats-officedocument.presentationml.tags+xml"/>
  <Override PartName="/ppt/tags/tag1418.xml" ContentType="application/vnd.openxmlformats-officedocument.presentationml.tags+xml"/>
  <Override PartName="/ppt/tags/tag1419.xml" ContentType="application/vnd.openxmlformats-officedocument.presentationml.tags+xml"/>
  <Override PartName="/ppt/tags/tag142.xml" ContentType="application/vnd.openxmlformats-officedocument.presentationml.tags+xml"/>
  <Override PartName="/ppt/tags/tag1420.xml" ContentType="application/vnd.openxmlformats-officedocument.presentationml.tags+xml"/>
  <Override PartName="/ppt/tags/tag1421.xml" ContentType="application/vnd.openxmlformats-officedocument.presentationml.tags+xml"/>
  <Override PartName="/ppt/tags/tag1422.xml" ContentType="application/vnd.openxmlformats-officedocument.presentationml.tags+xml"/>
  <Override PartName="/ppt/tags/tag1423.xml" ContentType="application/vnd.openxmlformats-officedocument.presentationml.tags+xml"/>
  <Override PartName="/ppt/tags/tag1424.xml" ContentType="application/vnd.openxmlformats-officedocument.presentationml.tags+xml"/>
  <Override PartName="/ppt/tags/tag1425.xml" ContentType="application/vnd.openxmlformats-officedocument.presentationml.tags+xml"/>
  <Override PartName="/ppt/tags/tag1426.xml" ContentType="application/vnd.openxmlformats-officedocument.presentationml.tags+xml"/>
  <Override PartName="/ppt/tags/tag1427.xml" ContentType="application/vnd.openxmlformats-officedocument.presentationml.tags+xml"/>
  <Override PartName="/ppt/tags/tag1428.xml" ContentType="application/vnd.openxmlformats-officedocument.presentationml.tags+xml"/>
  <Override PartName="/ppt/tags/tag1429.xml" ContentType="application/vnd.openxmlformats-officedocument.presentationml.tags+xml"/>
  <Override PartName="/ppt/tags/tag143.xml" ContentType="application/vnd.openxmlformats-officedocument.presentationml.tags+xml"/>
  <Override PartName="/ppt/tags/tag1430.xml" ContentType="application/vnd.openxmlformats-officedocument.presentationml.tags+xml"/>
  <Override PartName="/ppt/tags/tag1431.xml" ContentType="application/vnd.openxmlformats-officedocument.presentationml.tags+xml"/>
  <Override PartName="/ppt/tags/tag1432.xml" ContentType="application/vnd.openxmlformats-officedocument.presentationml.tags+xml"/>
  <Override PartName="/ppt/tags/tag1433.xml" ContentType="application/vnd.openxmlformats-officedocument.presentationml.tags+xml"/>
  <Override PartName="/ppt/tags/tag1434.xml" ContentType="application/vnd.openxmlformats-officedocument.presentationml.tags+xml"/>
  <Override PartName="/ppt/tags/tag1435.xml" ContentType="application/vnd.openxmlformats-officedocument.presentationml.tags+xml"/>
  <Override PartName="/ppt/tags/tag1436.xml" ContentType="application/vnd.openxmlformats-officedocument.presentationml.tags+xml"/>
  <Override PartName="/ppt/tags/tag1437.xml" ContentType="application/vnd.openxmlformats-officedocument.presentationml.tags+xml"/>
  <Override PartName="/ppt/tags/tag1438.xml" ContentType="application/vnd.openxmlformats-officedocument.presentationml.tags+xml"/>
  <Override PartName="/ppt/tags/tag1439.xml" ContentType="application/vnd.openxmlformats-officedocument.presentationml.tags+xml"/>
  <Override PartName="/ppt/tags/tag144.xml" ContentType="application/vnd.openxmlformats-officedocument.presentationml.tags+xml"/>
  <Override PartName="/ppt/tags/tag1440.xml" ContentType="application/vnd.openxmlformats-officedocument.presentationml.tags+xml"/>
  <Override PartName="/ppt/tags/tag1441.xml" ContentType="application/vnd.openxmlformats-officedocument.presentationml.tags+xml"/>
  <Override PartName="/ppt/tags/tag1442.xml" ContentType="application/vnd.openxmlformats-officedocument.presentationml.tags+xml"/>
  <Override PartName="/ppt/tags/tag1443.xml" ContentType="application/vnd.openxmlformats-officedocument.presentationml.tags+xml"/>
  <Override PartName="/ppt/tags/tag1444.xml" ContentType="application/vnd.openxmlformats-officedocument.presentationml.tags+xml"/>
  <Override PartName="/ppt/tags/tag1445.xml" ContentType="application/vnd.openxmlformats-officedocument.presentationml.tags+xml"/>
  <Override PartName="/ppt/tags/tag1446.xml" ContentType="application/vnd.openxmlformats-officedocument.presentationml.tags+xml"/>
  <Override PartName="/ppt/tags/tag1447.xml" ContentType="application/vnd.openxmlformats-officedocument.presentationml.tags+xml"/>
  <Override PartName="/ppt/tags/tag1448.xml" ContentType="application/vnd.openxmlformats-officedocument.presentationml.tags+xml"/>
  <Override PartName="/ppt/tags/tag1449.xml" ContentType="application/vnd.openxmlformats-officedocument.presentationml.tags+xml"/>
  <Override PartName="/ppt/tags/tag145.xml" ContentType="application/vnd.openxmlformats-officedocument.presentationml.tags+xml"/>
  <Override PartName="/ppt/tags/tag1450.xml" ContentType="application/vnd.openxmlformats-officedocument.presentationml.tags+xml"/>
  <Override PartName="/ppt/tags/tag1451.xml" ContentType="application/vnd.openxmlformats-officedocument.presentationml.tags+xml"/>
  <Override PartName="/ppt/tags/tag1452.xml" ContentType="application/vnd.openxmlformats-officedocument.presentationml.tags+xml"/>
  <Override PartName="/ppt/tags/tag1453.xml" ContentType="application/vnd.openxmlformats-officedocument.presentationml.tags+xml"/>
  <Override PartName="/ppt/tags/tag1454.xml" ContentType="application/vnd.openxmlformats-officedocument.presentationml.tags+xml"/>
  <Override PartName="/ppt/tags/tag1455.xml" ContentType="application/vnd.openxmlformats-officedocument.presentationml.tags+xml"/>
  <Override PartName="/ppt/tags/tag1456.xml" ContentType="application/vnd.openxmlformats-officedocument.presentationml.tags+xml"/>
  <Override PartName="/ppt/tags/tag1457.xml" ContentType="application/vnd.openxmlformats-officedocument.presentationml.tags+xml"/>
  <Override PartName="/ppt/tags/tag1458.xml" ContentType="application/vnd.openxmlformats-officedocument.presentationml.tags+xml"/>
  <Override PartName="/ppt/tags/tag1459.xml" ContentType="application/vnd.openxmlformats-officedocument.presentationml.tags+xml"/>
  <Override PartName="/ppt/tags/tag146.xml" ContentType="application/vnd.openxmlformats-officedocument.presentationml.tags+xml"/>
  <Override PartName="/ppt/tags/tag1460.xml" ContentType="application/vnd.openxmlformats-officedocument.presentationml.tags+xml"/>
  <Override PartName="/ppt/tags/tag1461.xml" ContentType="application/vnd.openxmlformats-officedocument.presentationml.tags+xml"/>
  <Override PartName="/ppt/tags/tag1462.xml" ContentType="application/vnd.openxmlformats-officedocument.presentationml.tags+xml"/>
  <Override PartName="/ppt/tags/tag1463.xml" ContentType="application/vnd.openxmlformats-officedocument.presentationml.tags+xml"/>
  <Override PartName="/ppt/tags/tag1464.xml" ContentType="application/vnd.openxmlformats-officedocument.presentationml.tags+xml"/>
  <Override PartName="/ppt/tags/tag1465.xml" ContentType="application/vnd.openxmlformats-officedocument.presentationml.tags+xml"/>
  <Override PartName="/ppt/tags/tag1466.xml" ContentType="application/vnd.openxmlformats-officedocument.presentationml.tags+xml"/>
  <Override PartName="/ppt/tags/tag1467.xml" ContentType="application/vnd.openxmlformats-officedocument.presentationml.tags+xml"/>
  <Override PartName="/ppt/tags/tag1468.xml" ContentType="application/vnd.openxmlformats-officedocument.presentationml.tags+xml"/>
  <Override PartName="/ppt/tags/tag1469.xml" ContentType="application/vnd.openxmlformats-officedocument.presentationml.tags+xml"/>
  <Override PartName="/ppt/tags/tag147.xml" ContentType="application/vnd.openxmlformats-officedocument.presentationml.tags+xml"/>
  <Override PartName="/ppt/tags/tag1470.xml" ContentType="application/vnd.openxmlformats-officedocument.presentationml.tags+xml"/>
  <Override PartName="/ppt/tags/tag1471.xml" ContentType="application/vnd.openxmlformats-officedocument.presentationml.tags+xml"/>
  <Override PartName="/ppt/tags/tag1472.xml" ContentType="application/vnd.openxmlformats-officedocument.presentationml.tags+xml"/>
  <Override PartName="/ppt/tags/tag1473.xml" ContentType="application/vnd.openxmlformats-officedocument.presentationml.tags+xml"/>
  <Override PartName="/ppt/tags/tag1474.xml" ContentType="application/vnd.openxmlformats-officedocument.presentationml.tags+xml"/>
  <Override PartName="/ppt/tags/tag1475.xml" ContentType="application/vnd.openxmlformats-officedocument.presentationml.tags+xml"/>
  <Override PartName="/ppt/tags/tag1476.xml" ContentType="application/vnd.openxmlformats-officedocument.presentationml.tags+xml"/>
  <Override PartName="/ppt/tags/tag1477.xml" ContentType="application/vnd.openxmlformats-officedocument.presentationml.tags+xml"/>
  <Override PartName="/ppt/tags/tag1478.xml" ContentType="application/vnd.openxmlformats-officedocument.presentationml.tags+xml"/>
  <Override PartName="/ppt/tags/tag1479.xml" ContentType="application/vnd.openxmlformats-officedocument.presentationml.tags+xml"/>
  <Override PartName="/ppt/tags/tag148.xml" ContentType="application/vnd.openxmlformats-officedocument.presentationml.tags+xml"/>
  <Override PartName="/ppt/tags/tag1480.xml" ContentType="application/vnd.openxmlformats-officedocument.presentationml.tags+xml"/>
  <Override PartName="/ppt/tags/tag1481.xml" ContentType="application/vnd.openxmlformats-officedocument.presentationml.tags+xml"/>
  <Override PartName="/ppt/tags/tag1482.xml" ContentType="application/vnd.openxmlformats-officedocument.presentationml.tags+xml"/>
  <Override PartName="/ppt/tags/tag1483.xml" ContentType="application/vnd.openxmlformats-officedocument.presentationml.tags+xml"/>
  <Override PartName="/ppt/tags/tag1484.xml" ContentType="application/vnd.openxmlformats-officedocument.presentationml.tags+xml"/>
  <Override PartName="/ppt/tags/tag1485.xml" ContentType="application/vnd.openxmlformats-officedocument.presentationml.tags+xml"/>
  <Override PartName="/ppt/tags/tag1486.xml" ContentType="application/vnd.openxmlformats-officedocument.presentationml.tags+xml"/>
  <Override PartName="/ppt/tags/tag1487.xml" ContentType="application/vnd.openxmlformats-officedocument.presentationml.tags+xml"/>
  <Override PartName="/ppt/tags/tag1488.xml" ContentType="application/vnd.openxmlformats-officedocument.presentationml.tags+xml"/>
  <Override PartName="/ppt/tags/tag1489.xml" ContentType="application/vnd.openxmlformats-officedocument.presentationml.tags+xml"/>
  <Override PartName="/ppt/tags/tag149.xml" ContentType="application/vnd.openxmlformats-officedocument.presentationml.tags+xml"/>
  <Override PartName="/ppt/tags/tag1490.xml" ContentType="application/vnd.openxmlformats-officedocument.presentationml.tags+xml"/>
  <Override PartName="/ppt/tags/tag1491.xml" ContentType="application/vnd.openxmlformats-officedocument.presentationml.tags+xml"/>
  <Override PartName="/ppt/tags/tag1492.xml" ContentType="application/vnd.openxmlformats-officedocument.presentationml.tags+xml"/>
  <Override PartName="/ppt/tags/tag1493.xml" ContentType="application/vnd.openxmlformats-officedocument.presentationml.tags+xml"/>
  <Override PartName="/ppt/tags/tag1494.xml" ContentType="application/vnd.openxmlformats-officedocument.presentationml.tags+xml"/>
  <Override PartName="/ppt/tags/tag1495.xml" ContentType="application/vnd.openxmlformats-officedocument.presentationml.tags+xml"/>
  <Override PartName="/ppt/tags/tag1496.xml" ContentType="application/vnd.openxmlformats-officedocument.presentationml.tags+xml"/>
  <Override PartName="/ppt/tags/tag1497.xml" ContentType="application/vnd.openxmlformats-officedocument.presentationml.tags+xml"/>
  <Override PartName="/ppt/tags/tag1498.xml" ContentType="application/vnd.openxmlformats-officedocument.presentationml.tags+xml"/>
  <Override PartName="/ppt/tags/tag149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00.xml" ContentType="application/vnd.openxmlformats-officedocument.presentationml.tags+xml"/>
  <Override PartName="/ppt/tags/tag1501.xml" ContentType="application/vnd.openxmlformats-officedocument.presentationml.tags+xml"/>
  <Override PartName="/ppt/tags/tag1502.xml" ContentType="application/vnd.openxmlformats-officedocument.presentationml.tags+xml"/>
  <Override PartName="/ppt/tags/tag1503.xml" ContentType="application/vnd.openxmlformats-officedocument.presentationml.tags+xml"/>
  <Override PartName="/ppt/tags/tag1504.xml" ContentType="application/vnd.openxmlformats-officedocument.presentationml.tags+xml"/>
  <Override PartName="/ppt/tags/tag1505.xml" ContentType="application/vnd.openxmlformats-officedocument.presentationml.tags+xml"/>
  <Override PartName="/ppt/tags/tag1506.xml" ContentType="application/vnd.openxmlformats-officedocument.presentationml.tags+xml"/>
  <Override PartName="/ppt/tags/tag1507.xml" ContentType="application/vnd.openxmlformats-officedocument.presentationml.tags+xml"/>
  <Override PartName="/ppt/tags/tag1508.xml" ContentType="application/vnd.openxmlformats-officedocument.presentationml.tags+xml"/>
  <Override PartName="/ppt/tags/tag1509.xml" ContentType="application/vnd.openxmlformats-officedocument.presentationml.tags+xml"/>
  <Override PartName="/ppt/tags/tag151.xml" ContentType="application/vnd.openxmlformats-officedocument.presentationml.tags+xml"/>
  <Override PartName="/ppt/tags/tag1510.xml" ContentType="application/vnd.openxmlformats-officedocument.presentationml.tags+xml"/>
  <Override PartName="/ppt/tags/tag1511.xml" ContentType="application/vnd.openxmlformats-officedocument.presentationml.tags+xml"/>
  <Override PartName="/ppt/tags/tag1512.xml" ContentType="application/vnd.openxmlformats-officedocument.presentationml.tags+xml"/>
  <Override PartName="/ppt/tags/tag1513.xml" ContentType="application/vnd.openxmlformats-officedocument.presentationml.tags+xml"/>
  <Override PartName="/ppt/tags/tag1514.xml" ContentType="application/vnd.openxmlformats-officedocument.presentationml.tags+xml"/>
  <Override PartName="/ppt/tags/tag1515.xml" ContentType="application/vnd.openxmlformats-officedocument.presentationml.tags+xml"/>
  <Override PartName="/ppt/tags/tag1516.xml" ContentType="application/vnd.openxmlformats-officedocument.presentationml.tags+xml"/>
  <Override PartName="/ppt/tags/tag1517.xml" ContentType="application/vnd.openxmlformats-officedocument.presentationml.tags+xml"/>
  <Override PartName="/ppt/tags/tag1518.xml" ContentType="application/vnd.openxmlformats-officedocument.presentationml.tags+xml"/>
  <Override PartName="/ppt/tags/tag1519.xml" ContentType="application/vnd.openxmlformats-officedocument.presentationml.tags+xml"/>
  <Override PartName="/ppt/tags/tag152.xml" ContentType="application/vnd.openxmlformats-officedocument.presentationml.tags+xml"/>
  <Override PartName="/ppt/tags/tag1520.xml" ContentType="application/vnd.openxmlformats-officedocument.presentationml.tags+xml"/>
  <Override PartName="/ppt/tags/tag1521.xml" ContentType="application/vnd.openxmlformats-officedocument.presentationml.tags+xml"/>
  <Override PartName="/ppt/tags/tag1522.xml" ContentType="application/vnd.openxmlformats-officedocument.presentationml.tags+xml"/>
  <Override PartName="/ppt/tags/tag1523.xml" ContentType="application/vnd.openxmlformats-officedocument.presentationml.tags+xml"/>
  <Override PartName="/ppt/tags/tag1524.xml" ContentType="application/vnd.openxmlformats-officedocument.presentationml.tags+xml"/>
  <Override PartName="/ppt/tags/tag1525.xml" ContentType="application/vnd.openxmlformats-officedocument.presentationml.tags+xml"/>
  <Override PartName="/ppt/tags/tag1526.xml" ContentType="application/vnd.openxmlformats-officedocument.presentationml.tags+xml"/>
  <Override PartName="/ppt/tags/tag1527.xml" ContentType="application/vnd.openxmlformats-officedocument.presentationml.tags+xml"/>
  <Override PartName="/ppt/tags/tag1528.xml" ContentType="application/vnd.openxmlformats-officedocument.presentationml.tags+xml"/>
  <Override PartName="/ppt/tags/tag1529.xml" ContentType="application/vnd.openxmlformats-officedocument.presentationml.tags+xml"/>
  <Override PartName="/ppt/tags/tag153.xml" ContentType="application/vnd.openxmlformats-officedocument.presentationml.tags+xml"/>
  <Override PartName="/ppt/tags/tag1530.xml" ContentType="application/vnd.openxmlformats-officedocument.presentationml.tags+xml"/>
  <Override PartName="/ppt/tags/tag1531.xml" ContentType="application/vnd.openxmlformats-officedocument.presentationml.tags+xml"/>
  <Override PartName="/ppt/tags/tag1532.xml" ContentType="application/vnd.openxmlformats-officedocument.presentationml.tags+xml"/>
  <Override PartName="/ppt/tags/tag1533.xml" ContentType="application/vnd.openxmlformats-officedocument.presentationml.tags+xml"/>
  <Override PartName="/ppt/tags/tag1534.xml" ContentType="application/vnd.openxmlformats-officedocument.presentationml.tags+xml"/>
  <Override PartName="/ppt/tags/tag1535.xml" ContentType="application/vnd.openxmlformats-officedocument.presentationml.tags+xml"/>
  <Override PartName="/ppt/tags/tag1536.xml" ContentType="application/vnd.openxmlformats-officedocument.presentationml.tags+xml"/>
  <Override PartName="/ppt/tags/tag1537.xml" ContentType="application/vnd.openxmlformats-officedocument.presentationml.tags+xml"/>
  <Override PartName="/ppt/tags/tag1538.xml" ContentType="application/vnd.openxmlformats-officedocument.presentationml.tags+xml"/>
  <Override PartName="/ppt/tags/tag1539.xml" ContentType="application/vnd.openxmlformats-officedocument.presentationml.tags+xml"/>
  <Override PartName="/ppt/tags/tag154.xml" ContentType="application/vnd.openxmlformats-officedocument.presentationml.tags+xml"/>
  <Override PartName="/ppt/tags/tag1540.xml" ContentType="application/vnd.openxmlformats-officedocument.presentationml.tags+xml"/>
  <Override PartName="/ppt/tags/tag1541.xml" ContentType="application/vnd.openxmlformats-officedocument.presentationml.tags+xml"/>
  <Override PartName="/ppt/tags/tag1542.xml" ContentType="application/vnd.openxmlformats-officedocument.presentationml.tags+xml"/>
  <Override PartName="/ppt/tags/tag1543.xml" ContentType="application/vnd.openxmlformats-officedocument.presentationml.tags+xml"/>
  <Override PartName="/ppt/tags/tag1544.xml" ContentType="application/vnd.openxmlformats-officedocument.presentationml.tags+xml"/>
  <Override PartName="/ppt/tags/tag1545.xml" ContentType="application/vnd.openxmlformats-officedocument.presentationml.tags+xml"/>
  <Override PartName="/ppt/tags/tag1546.xml" ContentType="application/vnd.openxmlformats-officedocument.presentationml.tags+xml"/>
  <Override PartName="/ppt/tags/tag1547.xml" ContentType="application/vnd.openxmlformats-officedocument.presentationml.tags+xml"/>
  <Override PartName="/ppt/tags/tag1548.xml" ContentType="application/vnd.openxmlformats-officedocument.presentationml.tags+xml"/>
  <Override PartName="/ppt/tags/tag1549.xml" ContentType="application/vnd.openxmlformats-officedocument.presentationml.tags+xml"/>
  <Override PartName="/ppt/tags/tag155.xml" ContentType="application/vnd.openxmlformats-officedocument.presentationml.tags+xml"/>
  <Override PartName="/ppt/tags/tag1550.xml" ContentType="application/vnd.openxmlformats-officedocument.presentationml.tags+xml"/>
  <Override PartName="/ppt/tags/tag1551.xml" ContentType="application/vnd.openxmlformats-officedocument.presentationml.tags+xml"/>
  <Override PartName="/ppt/tags/tag1552.xml" ContentType="application/vnd.openxmlformats-officedocument.presentationml.tags+xml"/>
  <Override PartName="/ppt/tags/tag1553.xml" ContentType="application/vnd.openxmlformats-officedocument.presentationml.tags+xml"/>
  <Override PartName="/ppt/tags/tag1554.xml" ContentType="application/vnd.openxmlformats-officedocument.presentationml.tags+xml"/>
  <Override PartName="/ppt/tags/tag1555.xml" ContentType="application/vnd.openxmlformats-officedocument.presentationml.tags+xml"/>
  <Override PartName="/ppt/tags/tag1556.xml" ContentType="application/vnd.openxmlformats-officedocument.presentationml.tags+xml"/>
  <Override PartName="/ppt/tags/tag1557.xml" ContentType="application/vnd.openxmlformats-officedocument.presentationml.tags+xml"/>
  <Override PartName="/ppt/tags/tag1558.xml" ContentType="application/vnd.openxmlformats-officedocument.presentationml.tags+xml"/>
  <Override PartName="/ppt/tags/tag1559.xml" ContentType="application/vnd.openxmlformats-officedocument.presentationml.tags+xml"/>
  <Override PartName="/ppt/tags/tag156.xml" ContentType="application/vnd.openxmlformats-officedocument.presentationml.tags+xml"/>
  <Override PartName="/ppt/tags/tag1560.xml" ContentType="application/vnd.openxmlformats-officedocument.presentationml.tags+xml"/>
  <Override PartName="/ppt/tags/tag1561.xml" ContentType="application/vnd.openxmlformats-officedocument.presentationml.tags+xml"/>
  <Override PartName="/ppt/tags/tag1562.xml" ContentType="application/vnd.openxmlformats-officedocument.presentationml.tags+xml"/>
  <Override PartName="/ppt/tags/tag1563.xml" ContentType="application/vnd.openxmlformats-officedocument.presentationml.tags+xml"/>
  <Override PartName="/ppt/tags/tag1564.xml" ContentType="application/vnd.openxmlformats-officedocument.presentationml.tags+xml"/>
  <Override PartName="/ppt/tags/tag1565.xml" ContentType="application/vnd.openxmlformats-officedocument.presentationml.tags+xml"/>
  <Override PartName="/ppt/tags/tag1566.xml" ContentType="application/vnd.openxmlformats-officedocument.presentationml.tags+xml"/>
  <Override PartName="/ppt/tags/tag1567.xml" ContentType="application/vnd.openxmlformats-officedocument.presentationml.tags+xml"/>
  <Override PartName="/ppt/tags/tag1568.xml" ContentType="application/vnd.openxmlformats-officedocument.presentationml.tags+xml"/>
  <Override PartName="/ppt/tags/tag1569.xml" ContentType="application/vnd.openxmlformats-officedocument.presentationml.tags+xml"/>
  <Override PartName="/ppt/tags/tag157.xml" ContentType="application/vnd.openxmlformats-officedocument.presentationml.tags+xml"/>
  <Override PartName="/ppt/tags/tag1570.xml" ContentType="application/vnd.openxmlformats-officedocument.presentationml.tags+xml"/>
  <Override PartName="/ppt/tags/tag1571.xml" ContentType="application/vnd.openxmlformats-officedocument.presentationml.tags+xml"/>
  <Override PartName="/ppt/tags/tag1572.xml" ContentType="application/vnd.openxmlformats-officedocument.presentationml.tags+xml"/>
  <Override PartName="/ppt/tags/tag1573.xml" ContentType="application/vnd.openxmlformats-officedocument.presentationml.tags+xml"/>
  <Override PartName="/ppt/tags/tag1574.xml" ContentType="application/vnd.openxmlformats-officedocument.presentationml.tags+xml"/>
  <Override PartName="/ppt/tags/tag1575.xml" ContentType="application/vnd.openxmlformats-officedocument.presentationml.tags+xml"/>
  <Override PartName="/ppt/tags/tag1576.xml" ContentType="application/vnd.openxmlformats-officedocument.presentationml.tags+xml"/>
  <Override PartName="/ppt/tags/tag1577.xml" ContentType="application/vnd.openxmlformats-officedocument.presentationml.tags+xml"/>
  <Override PartName="/ppt/tags/tag1578.xml" ContentType="application/vnd.openxmlformats-officedocument.presentationml.tags+xml"/>
  <Override PartName="/ppt/tags/tag1579.xml" ContentType="application/vnd.openxmlformats-officedocument.presentationml.tags+xml"/>
  <Override PartName="/ppt/tags/tag158.xml" ContentType="application/vnd.openxmlformats-officedocument.presentationml.tags+xml"/>
  <Override PartName="/ppt/tags/tag1580.xml" ContentType="application/vnd.openxmlformats-officedocument.presentationml.tags+xml"/>
  <Override PartName="/ppt/tags/tag1581.xml" ContentType="application/vnd.openxmlformats-officedocument.presentationml.tags+xml"/>
  <Override PartName="/ppt/tags/tag1582.xml" ContentType="application/vnd.openxmlformats-officedocument.presentationml.tags+xml"/>
  <Override PartName="/ppt/tags/tag1583.xml" ContentType="application/vnd.openxmlformats-officedocument.presentationml.tags+xml"/>
  <Override PartName="/ppt/tags/tag1584.xml" ContentType="application/vnd.openxmlformats-officedocument.presentationml.tags+xml"/>
  <Override PartName="/ppt/tags/tag1585.xml" ContentType="application/vnd.openxmlformats-officedocument.presentationml.tags+xml"/>
  <Override PartName="/ppt/tags/tag1586.xml" ContentType="application/vnd.openxmlformats-officedocument.presentationml.tags+xml"/>
  <Override PartName="/ppt/tags/tag1587.xml" ContentType="application/vnd.openxmlformats-officedocument.presentationml.tags+xml"/>
  <Override PartName="/ppt/tags/tag1588.xml" ContentType="application/vnd.openxmlformats-officedocument.presentationml.tags+xml"/>
  <Override PartName="/ppt/tags/tag1589.xml" ContentType="application/vnd.openxmlformats-officedocument.presentationml.tags+xml"/>
  <Override PartName="/ppt/tags/tag159.xml" ContentType="application/vnd.openxmlformats-officedocument.presentationml.tags+xml"/>
  <Override PartName="/ppt/tags/tag1590.xml" ContentType="application/vnd.openxmlformats-officedocument.presentationml.tags+xml"/>
  <Override PartName="/ppt/tags/tag1591.xml" ContentType="application/vnd.openxmlformats-officedocument.presentationml.tags+xml"/>
  <Override PartName="/ppt/tags/tag1592.xml" ContentType="application/vnd.openxmlformats-officedocument.presentationml.tags+xml"/>
  <Override PartName="/ppt/tags/tag1593.xml" ContentType="application/vnd.openxmlformats-officedocument.presentationml.tags+xml"/>
  <Override PartName="/ppt/tags/tag1594.xml" ContentType="application/vnd.openxmlformats-officedocument.presentationml.tags+xml"/>
  <Override PartName="/ppt/tags/tag1595.xml" ContentType="application/vnd.openxmlformats-officedocument.presentationml.tags+xml"/>
  <Override PartName="/ppt/tags/tag1596.xml" ContentType="application/vnd.openxmlformats-officedocument.presentationml.tags+xml"/>
  <Override PartName="/ppt/tags/tag1597.xml" ContentType="application/vnd.openxmlformats-officedocument.presentationml.tags+xml"/>
  <Override PartName="/ppt/tags/tag1598.xml" ContentType="application/vnd.openxmlformats-officedocument.presentationml.tags+xml"/>
  <Override PartName="/ppt/tags/tag159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00.xml" ContentType="application/vnd.openxmlformats-officedocument.presentationml.tags+xml"/>
  <Override PartName="/ppt/tags/tag1601.xml" ContentType="application/vnd.openxmlformats-officedocument.presentationml.tags+xml"/>
  <Override PartName="/ppt/tags/tag1602.xml" ContentType="application/vnd.openxmlformats-officedocument.presentationml.tags+xml"/>
  <Override PartName="/ppt/tags/tag1603.xml" ContentType="application/vnd.openxmlformats-officedocument.presentationml.tags+xml"/>
  <Override PartName="/ppt/tags/tag1604.xml" ContentType="application/vnd.openxmlformats-officedocument.presentationml.tags+xml"/>
  <Override PartName="/ppt/tags/tag1605.xml" ContentType="application/vnd.openxmlformats-officedocument.presentationml.tags+xml"/>
  <Override PartName="/ppt/tags/tag1606.xml" ContentType="application/vnd.openxmlformats-officedocument.presentationml.tags+xml"/>
  <Override PartName="/ppt/tags/tag1607.xml" ContentType="application/vnd.openxmlformats-officedocument.presentationml.tags+xml"/>
  <Override PartName="/ppt/tags/tag1608.xml" ContentType="application/vnd.openxmlformats-officedocument.presentationml.tags+xml"/>
  <Override PartName="/ppt/tags/tag1609.xml" ContentType="application/vnd.openxmlformats-officedocument.presentationml.tags+xml"/>
  <Override PartName="/ppt/tags/tag161.xml" ContentType="application/vnd.openxmlformats-officedocument.presentationml.tags+xml"/>
  <Override PartName="/ppt/tags/tag1610.xml" ContentType="application/vnd.openxmlformats-officedocument.presentationml.tags+xml"/>
  <Override PartName="/ppt/tags/tag1611.xml" ContentType="application/vnd.openxmlformats-officedocument.presentationml.tags+xml"/>
  <Override PartName="/ppt/tags/tag1612.xml" ContentType="application/vnd.openxmlformats-officedocument.presentationml.tags+xml"/>
  <Override PartName="/ppt/tags/tag1613.xml" ContentType="application/vnd.openxmlformats-officedocument.presentationml.tags+xml"/>
  <Override PartName="/ppt/tags/tag1614.xml" ContentType="application/vnd.openxmlformats-officedocument.presentationml.tags+xml"/>
  <Override PartName="/ppt/tags/tag1615.xml" ContentType="application/vnd.openxmlformats-officedocument.presentationml.tags+xml"/>
  <Override PartName="/ppt/tags/tag1616.xml" ContentType="application/vnd.openxmlformats-officedocument.presentationml.tags+xml"/>
  <Override PartName="/ppt/tags/tag1617.xml" ContentType="application/vnd.openxmlformats-officedocument.presentationml.tags+xml"/>
  <Override PartName="/ppt/tags/tag1618.xml" ContentType="application/vnd.openxmlformats-officedocument.presentationml.tags+xml"/>
  <Override PartName="/ppt/tags/tag1619.xml" ContentType="application/vnd.openxmlformats-officedocument.presentationml.tags+xml"/>
  <Override PartName="/ppt/tags/tag162.xml" ContentType="application/vnd.openxmlformats-officedocument.presentationml.tags+xml"/>
  <Override PartName="/ppt/tags/tag1620.xml" ContentType="application/vnd.openxmlformats-officedocument.presentationml.tags+xml"/>
  <Override PartName="/ppt/tags/tag1621.xml" ContentType="application/vnd.openxmlformats-officedocument.presentationml.tags+xml"/>
  <Override PartName="/ppt/tags/tag1622.xml" ContentType="application/vnd.openxmlformats-officedocument.presentationml.tags+xml"/>
  <Override PartName="/ppt/tags/tag1623.xml" ContentType="application/vnd.openxmlformats-officedocument.presentationml.tags+xml"/>
  <Override PartName="/ppt/tags/tag1624.xml" ContentType="application/vnd.openxmlformats-officedocument.presentationml.tags+xml"/>
  <Override PartName="/ppt/tags/tag1625.xml" ContentType="application/vnd.openxmlformats-officedocument.presentationml.tags+xml"/>
  <Override PartName="/ppt/tags/tag1626.xml" ContentType="application/vnd.openxmlformats-officedocument.presentationml.tags+xml"/>
  <Override PartName="/ppt/tags/tag1627.xml" ContentType="application/vnd.openxmlformats-officedocument.presentationml.tags+xml"/>
  <Override PartName="/ppt/tags/tag1628.xml" ContentType="application/vnd.openxmlformats-officedocument.presentationml.tags+xml"/>
  <Override PartName="/ppt/tags/tag1629.xml" ContentType="application/vnd.openxmlformats-officedocument.presentationml.tags+xml"/>
  <Override PartName="/ppt/tags/tag163.xml" ContentType="application/vnd.openxmlformats-officedocument.presentationml.tags+xml"/>
  <Override PartName="/ppt/tags/tag1630.xml" ContentType="application/vnd.openxmlformats-officedocument.presentationml.tags+xml"/>
  <Override PartName="/ppt/tags/tag1631.xml" ContentType="application/vnd.openxmlformats-officedocument.presentationml.tags+xml"/>
  <Override PartName="/ppt/tags/tag1632.xml" ContentType="application/vnd.openxmlformats-officedocument.presentationml.tags+xml"/>
  <Override PartName="/ppt/tags/tag1633.xml" ContentType="application/vnd.openxmlformats-officedocument.presentationml.tags+xml"/>
  <Override PartName="/ppt/tags/tag1634.xml" ContentType="application/vnd.openxmlformats-officedocument.presentationml.tags+xml"/>
  <Override PartName="/ppt/tags/tag1635.xml" ContentType="application/vnd.openxmlformats-officedocument.presentationml.tags+xml"/>
  <Override PartName="/ppt/tags/tag1636.xml" ContentType="application/vnd.openxmlformats-officedocument.presentationml.tags+xml"/>
  <Override PartName="/ppt/tags/tag1637.xml" ContentType="application/vnd.openxmlformats-officedocument.presentationml.tags+xml"/>
  <Override PartName="/ppt/tags/tag1638.xml" ContentType="application/vnd.openxmlformats-officedocument.presentationml.tags+xml"/>
  <Override PartName="/ppt/tags/tag1639.xml" ContentType="application/vnd.openxmlformats-officedocument.presentationml.tags+xml"/>
  <Override PartName="/ppt/tags/tag164.xml" ContentType="application/vnd.openxmlformats-officedocument.presentationml.tags+xml"/>
  <Override PartName="/ppt/tags/tag1640.xml" ContentType="application/vnd.openxmlformats-officedocument.presentationml.tags+xml"/>
  <Override PartName="/ppt/tags/tag1641.xml" ContentType="application/vnd.openxmlformats-officedocument.presentationml.tags+xml"/>
  <Override PartName="/ppt/tags/tag1642.xml" ContentType="application/vnd.openxmlformats-officedocument.presentationml.tags+xml"/>
  <Override PartName="/ppt/tags/tag1643.xml" ContentType="application/vnd.openxmlformats-officedocument.presentationml.tags+xml"/>
  <Override PartName="/ppt/tags/tag1644.xml" ContentType="application/vnd.openxmlformats-officedocument.presentationml.tags+xml"/>
  <Override PartName="/ppt/tags/tag1645.xml" ContentType="application/vnd.openxmlformats-officedocument.presentationml.tags+xml"/>
  <Override PartName="/ppt/tags/tag1646.xml" ContentType="application/vnd.openxmlformats-officedocument.presentationml.tags+xml"/>
  <Override PartName="/ppt/tags/tag1647.xml" ContentType="application/vnd.openxmlformats-officedocument.presentationml.tags+xml"/>
  <Override PartName="/ppt/tags/tag1648.xml" ContentType="application/vnd.openxmlformats-officedocument.presentationml.tags+xml"/>
  <Override PartName="/ppt/tags/tag1649.xml" ContentType="application/vnd.openxmlformats-officedocument.presentationml.tags+xml"/>
  <Override PartName="/ppt/tags/tag165.xml" ContentType="application/vnd.openxmlformats-officedocument.presentationml.tags+xml"/>
  <Override PartName="/ppt/tags/tag1650.xml" ContentType="application/vnd.openxmlformats-officedocument.presentationml.tags+xml"/>
  <Override PartName="/ppt/tags/tag1651.xml" ContentType="application/vnd.openxmlformats-officedocument.presentationml.tags+xml"/>
  <Override PartName="/ppt/tags/tag1652.xml" ContentType="application/vnd.openxmlformats-officedocument.presentationml.tags+xml"/>
  <Override PartName="/ppt/tags/tag1653.xml" ContentType="application/vnd.openxmlformats-officedocument.presentationml.tags+xml"/>
  <Override PartName="/ppt/tags/tag1654.xml" ContentType="application/vnd.openxmlformats-officedocument.presentationml.tags+xml"/>
  <Override PartName="/ppt/tags/tag1655.xml" ContentType="application/vnd.openxmlformats-officedocument.presentationml.tags+xml"/>
  <Override PartName="/ppt/tags/tag1656.xml" ContentType="application/vnd.openxmlformats-officedocument.presentationml.tags+xml"/>
  <Override PartName="/ppt/tags/tag1657.xml" ContentType="application/vnd.openxmlformats-officedocument.presentationml.tags+xml"/>
  <Override PartName="/ppt/tags/tag1658.xml" ContentType="application/vnd.openxmlformats-officedocument.presentationml.tags+xml"/>
  <Override PartName="/ppt/tags/tag1659.xml" ContentType="application/vnd.openxmlformats-officedocument.presentationml.tags+xml"/>
  <Override PartName="/ppt/tags/tag166.xml" ContentType="application/vnd.openxmlformats-officedocument.presentationml.tags+xml"/>
  <Override PartName="/ppt/tags/tag1660.xml" ContentType="application/vnd.openxmlformats-officedocument.presentationml.tags+xml"/>
  <Override PartName="/ppt/tags/tag1661.xml" ContentType="application/vnd.openxmlformats-officedocument.presentationml.tags+xml"/>
  <Override PartName="/ppt/tags/tag1662.xml" ContentType="application/vnd.openxmlformats-officedocument.presentationml.tags+xml"/>
  <Override PartName="/ppt/tags/tag1663.xml" ContentType="application/vnd.openxmlformats-officedocument.presentationml.tags+xml"/>
  <Override PartName="/ppt/tags/tag1664.xml" ContentType="application/vnd.openxmlformats-officedocument.presentationml.tags+xml"/>
  <Override PartName="/ppt/tags/tag1665.xml" ContentType="application/vnd.openxmlformats-officedocument.presentationml.tags+xml"/>
  <Override PartName="/ppt/tags/tag1666.xml" ContentType="application/vnd.openxmlformats-officedocument.presentationml.tags+xml"/>
  <Override PartName="/ppt/tags/tag1667.xml" ContentType="application/vnd.openxmlformats-officedocument.presentationml.tags+xml"/>
  <Override PartName="/ppt/tags/tag1668.xml" ContentType="application/vnd.openxmlformats-officedocument.presentationml.tags+xml"/>
  <Override PartName="/ppt/tags/tag1669.xml" ContentType="application/vnd.openxmlformats-officedocument.presentationml.tags+xml"/>
  <Override PartName="/ppt/tags/tag167.xml" ContentType="application/vnd.openxmlformats-officedocument.presentationml.tags+xml"/>
  <Override PartName="/ppt/tags/tag1670.xml" ContentType="application/vnd.openxmlformats-officedocument.presentationml.tags+xml"/>
  <Override PartName="/ppt/tags/tag1671.xml" ContentType="application/vnd.openxmlformats-officedocument.presentationml.tags+xml"/>
  <Override PartName="/ppt/tags/tag1672.xml" ContentType="application/vnd.openxmlformats-officedocument.presentationml.tags+xml"/>
  <Override PartName="/ppt/tags/tag1673.xml" ContentType="application/vnd.openxmlformats-officedocument.presentationml.tags+xml"/>
  <Override PartName="/ppt/tags/tag1674.xml" ContentType="application/vnd.openxmlformats-officedocument.presentationml.tags+xml"/>
  <Override PartName="/ppt/tags/tag1675.xml" ContentType="application/vnd.openxmlformats-officedocument.presentationml.tags+xml"/>
  <Override PartName="/ppt/tags/tag1676.xml" ContentType="application/vnd.openxmlformats-officedocument.presentationml.tags+xml"/>
  <Override PartName="/ppt/tags/tag1677.xml" ContentType="application/vnd.openxmlformats-officedocument.presentationml.tags+xml"/>
  <Override PartName="/ppt/tags/tag1678.xml" ContentType="application/vnd.openxmlformats-officedocument.presentationml.tags+xml"/>
  <Override PartName="/ppt/tags/tag1679.xml" ContentType="application/vnd.openxmlformats-officedocument.presentationml.tags+xml"/>
  <Override PartName="/ppt/tags/tag168.xml" ContentType="application/vnd.openxmlformats-officedocument.presentationml.tags+xml"/>
  <Override PartName="/ppt/tags/tag1680.xml" ContentType="application/vnd.openxmlformats-officedocument.presentationml.tags+xml"/>
  <Override PartName="/ppt/tags/tag1681.xml" ContentType="application/vnd.openxmlformats-officedocument.presentationml.tags+xml"/>
  <Override PartName="/ppt/tags/tag1682.xml" ContentType="application/vnd.openxmlformats-officedocument.presentationml.tags+xml"/>
  <Override PartName="/ppt/tags/tag1683.xml" ContentType="application/vnd.openxmlformats-officedocument.presentationml.tags+xml"/>
  <Override PartName="/ppt/tags/tag1684.xml" ContentType="application/vnd.openxmlformats-officedocument.presentationml.tags+xml"/>
  <Override PartName="/ppt/tags/tag1685.xml" ContentType="application/vnd.openxmlformats-officedocument.presentationml.tags+xml"/>
  <Override PartName="/ppt/tags/tag1686.xml" ContentType="application/vnd.openxmlformats-officedocument.presentationml.tags+xml"/>
  <Override PartName="/ppt/tags/tag1687.xml" ContentType="application/vnd.openxmlformats-officedocument.presentationml.tags+xml"/>
  <Override PartName="/ppt/tags/tag1688.xml" ContentType="application/vnd.openxmlformats-officedocument.presentationml.tags+xml"/>
  <Override PartName="/ppt/tags/tag1689.xml" ContentType="application/vnd.openxmlformats-officedocument.presentationml.tags+xml"/>
  <Override PartName="/ppt/tags/tag169.xml" ContentType="application/vnd.openxmlformats-officedocument.presentationml.tags+xml"/>
  <Override PartName="/ppt/tags/tag1690.xml" ContentType="application/vnd.openxmlformats-officedocument.presentationml.tags+xml"/>
  <Override PartName="/ppt/tags/tag1691.xml" ContentType="application/vnd.openxmlformats-officedocument.presentationml.tags+xml"/>
  <Override PartName="/ppt/tags/tag1692.xml" ContentType="application/vnd.openxmlformats-officedocument.presentationml.tags+xml"/>
  <Override PartName="/ppt/tags/tag1693.xml" ContentType="application/vnd.openxmlformats-officedocument.presentationml.tags+xml"/>
  <Override PartName="/ppt/tags/tag1694.xml" ContentType="application/vnd.openxmlformats-officedocument.presentationml.tags+xml"/>
  <Override PartName="/ppt/tags/tag1695.xml" ContentType="application/vnd.openxmlformats-officedocument.presentationml.tags+xml"/>
  <Override PartName="/ppt/tags/tag1696.xml" ContentType="application/vnd.openxmlformats-officedocument.presentationml.tags+xml"/>
  <Override PartName="/ppt/tags/tag1697.xml" ContentType="application/vnd.openxmlformats-officedocument.presentationml.tags+xml"/>
  <Override PartName="/ppt/tags/tag1698.xml" ContentType="application/vnd.openxmlformats-officedocument.presentationml.tags+xml"/>
  <Override PartName="/ppt/tags/tag169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00.xml" ContentType="application/vnd.openxmlformats-officedocument.presentationml.tags+xml"/>
  <Override PartName="/ppt/tags/tag1701.xml" ContentType="application/vnd.openxmlformats-officedocument.presentationml.tags+xml"/>
  <Override PartName="/ppt/tags/tag1702.xml" ContentType="application/vnd.openxmlformats-officedocument.presentationml.tags+xml"/>
  <Override PartName="/ppt/tags/tag1703.xml" ContentType="application/vnd.openxmlformats-officedocument.presentationml.tags+xml"/>
  <Override PartName="/ppt/tags/tag1704.xml" ContentType="application/vnd.openxmlformats-officedocument.presentationml.tags+xml"/>
  <Override PartName="/ppt/tags/tag1705.xml" ContentType="application/vnd.openxmlformats-officedocument.presentationml.tags+xml"/>
  <Override PartName="/ppt/tags/tag1706.xml" ContentType="application/vnd.openxmlformats-officedocument.presentationml.tags+xml"/>
  <Override PartName="/ppt/tags/tag1707.xml" ContentType="application/vnd.openxmlformats-officedocument.presentationml.tags+xml"/>
  <Override PartName="/ppt/tags/tag1708.xml" ContentType="application/vnd.openxmlformats-officedocument.presentationml.tags+xml"/>
  <Override PartName="/ppt/tags/tag1709.xml" ContentType="application/vnd.openxmlformats-officedocument.presentationml.tags+xml"/>
  <Override PartName="/ppt/tags/tag171.xml" ContentType="application/vnd.openxmlformats-officedocument.presentationml.tags+xml"/>
  <Override PartName="/ppt/tags/tag1710.xml" ContentType="application/vnd.openxmlformats-officedocument.presentationml.tags+xml"/>
  <Override PartName="/ppt/tags/tag1711.xml" ContentType="application/vnd.openxmlformats-officedocument.presentationml.tags+xml"/>
  <Override PartName="/ppt/tags/tag1712.xml" ContentType="application/vnd.openxmlformats-officedocument.presentationml.tags+xml"/>
  <Override PartName="/ppt/tags/tag1713.xml" ContentType="application/vnd.openxmlformats-officedocument.presentationml.tags+xml"/>
  <Override PartName="/ppt/tags/tag1714.xml" ContentType="application/vnd.openxmlformats-officedocument.presentationml.tags+xml"/>
  <Override PartName="/ppt/tags/tag1715.xml" ContentType="application/vnd.openxmlformats-officedocument.presentationml.tags+xml"/>
  <Override PartName="/ppt/tags/tag1716.xml" ContentType="application/vnd.openxmlformats-officedocument.presentationml.tags+xml"/>
  <Override PartName="/ppt/tags/tag1717.xml" ContentType="application/vnd.openxmlformats-officedocument.presentationml.tags+xml"/>
  <Override PartName="/ppt/tags/tag1718.xml" ContentType="application/vnd.openxmlformats-officedocument.presentationml.tags+xml"/>
  <Override PartName="/ppt/tags/tag1719.xml" ContentType="application/vnd.openxmlformats-officedocument.presentationml.tags+xml"/>
  <Override PartName="/ppt/tags/tag172.xml" ContentType="application/vnd.openxmlformats-officedocument.presentationml.tags+xml"/>
  <Override PartName="/ppt/tags/tag1720.xml" ContentType="application/vnd.openxmlformats-officedocument.presentationml.tags+xml"/>
  <Override PartName="/ppt/tags/tag1721.xml" ContentType="application/vnd.openxmlformats-officedocument.presentationml.tags+xml"/>
  <Override PartName="/ppt/tags/tag1722.xml" ContentType="application/vnd.openxmlformats-officedocument.presentationml.tags+xml"/>
  <Override PartName="/ppt/tags/tag1723.xml" ContentType="application/vnd.openxmlformats-officedocument.presentationml.tags+xml"/>
  <Override PartName="/ppt/tags/tag1724.xml" ContentType="application/vnd.openxmlformats-officedocument.presentationml.tags+xml"/>
  <Override PartName="/ppt/tags/tag1725.xml" ContentType="application/vnd.openxmlformats-officedocument.presentationml.tags+xml"/>
  <Override PartName="/ppt/tags/tag1726.xml" ContentType="application/vnd.openxmlformats-officedocument.presentationml.tags+xml"/>
  <Override PartName="/ppt/tags/tag1727.xml" ContentType="application/vnd.openxmlformats-officedocument.presentationml.tags+xml"/>
  <Override PartName="/ppt/tags/tag1728.xml" ContentType="application/vnd.openxmlformats-officedocument.presentationml.tags+xml"/>
  <Override PartName="/ppt/tags/tag1729.xml" ContentType="application/vnd.openxmlformats-officedocument.presentationml.tags+xml"/>
  <Override PartName="/ppt/tags/tag173.xml" ContentType="application/vnd.openxmlformats-officedocument.presentationml.tags+xml"/>
  <Override PartName="/ppt/tags/tag1730.xml" ContentType="application/vnd.openxmlformats-officedocument.presentationml.tags+xml"/>
  <Override PartName="/ppt/tags/tag1731.xml" ContentType="application/vnd.openxmlformats-officedocument.presentationml.tags+xml"/>
  <Override PartName="/ppt/tags/tag1732.xml" ContentType="application/vnd.openxmlformats-officedocument.presentationml.tags+xml"/>
  <Override PartName="/ppt/tags/tag1733.xml" ContentType="application/vnd.openxmlformats-officedocument.presentationml.tags+xml"/>
  <Override PartName="/ppt/tags/tag1734.xml" ContentType="application/vnd.openxmlformats-officedocument.presentationml.tags+xml"/>
  <Override PartName="/ppt/tags/tag1735.xml" ContentType="application/vnd.openxmlformats-officedocument.presentationml.tags+xml"/>
  <Override PartName="/ppt/tags/tag1736.xml" ContentType="application/vnd.openxmlformats-officedocument.presentationml.tags+xml"/>
  <Override PartName="/ppt/tags/tag1737.xml" ContentType="application/vnd.openxmlformats-officedocument.presentationml.tags+xml"/>
  <Override PartName="/ppt/tags/tag1738.xml" ContentType="application/vnd.openxmlformats-officedocument.presentationml.tags+xml"/>
  <Override PartName="/ppt/tags/tag1739.xml" ContentType="application/vnd.openxmlformats-officedocument.presentationml.tags+xml"/>
  <Override PartName="/ppt/tags/tag174.xml" ContentType="application/vnd.openxmlformats-officedocument.presentationml.tags+xml"/>
  <Override PartName="/ppt/tags/tag1740.xml" ContentType="application/vnd.openxmlformats-officedocument.presentationml.tags+xml"/>
  <Override PartName="/ppt/tags/tag1741.xml" ContentType="application/vnd.openxmlformats-officedocument.presentationml.tags+xml"/>
  <Override PartName="/ppt/tags/tag1742.xml" ContentType="application/vnd.openxmlformats-officedocument.presentationml.tags+xml"/>
  <Override PartName="/ppt/tags/tag1743.xml" ContentType="application/vnd.openxmlformats-officedocument.presentationml.tags+xml"/>
  <Override PartName="/ppt/tags/tag1744.xml" ContentType="application/vnd.openxmlformats-officedocument.presentationml.tags+xml"/>
  <Override PartName="/ppt/tags/tag1745.xml" ContentType="application/vnd.openxmlformats-officedocument.presentationml.tags+xml"/>
  <Override PartName="/ppt/tags/tag1746.xml" ContentType="application/vnd.openxmlformats-officedocument.presentationml.tags+xml"/>
  <Override PartName="/ppt/tags/tag1747.xml" ContentType="application/vnd.openxmlformats-officedocument.presentationml.tags+xml"/>
  <Override PartName="/ppt/tags/tag1748.xml" ContentType="application/vnd.openxmlformats-officedocument.presentationml.tags+xml"/>
  <Override PartName="/ppt/tags/tag1749.xml" ContentType="application/vnd.openxmlformats-officedocument.presentationml.tags+xml"/>
  <Override PartName="/ppt/tags/tag175.xml" ContentType="application/vnd.openxmlformats-officedocument.presentationml.tags+xml"/>
  <Override PartName="/ppt/tags/tag1750.xml" ContentType="application/vnd.openxmlformats-officedocument.presentationml.tags+xml"/>
  <Override PartName="/ppt/tags/tag1751.xml" ContentType="application/vnd.openxmlformats-officedocument.presentationml.tags+xml"/>
  <Override PartName="/ppt/tags/tag1752.xml" ContentType="application/vnd.openxmlformats-officedocument.presentationml.tags+xml"/>
  <Override PartName="/ppt/tags/tag1753.xml" ContentType="application/vnd.openxmlformats-officedocument.presentationml.tags+xml"/>
  <Override PartName="/ppt/tags/tag1754.xml" ContentType="application/vnd.openxmlformats-officedocument.presentationml.tags+xml"/>
  <Override PartName="/ppt/tags/tag1755.xml" ContentType="application/vnd.openxmlformats-officedocument.presentationml.tags+xml"/>
  <Override PartName="/ppt/tags/tag1756.xml" ContentType="application/vnd.openxmlformats-officedocument.presentationml.tags+xml"/>
  <Override PartName="/ppt/tags/tag1757.xml" ContentType="application/vnd.openxmlformats-officedocument.presentationml.tags+xml"/>
  <Override PartName="/ppt/tags/tag1758.xml" ContentType="application/vnd.openxmlformats-officedocument.presentationml.tags+xml"/>
  <Override PartName="/ppt/tags/tag1759.xml" ContentType="application/vnd.openxmlformats-officedocument.presentationml.tags+xml"/>
  <Override PartName="/ppt/tags/tag176.xml" ContentType="application/vnd.openxmlformats-officedocument.presentationml.tags+xml"/>
  <Override PartName="/ppt/tags/tag1760.xml" ContentType="application/vnd.openxmlformats-officedocument.presentationml.tags+xml"/>
  <Override PartName="/ppt/tags/tag1761.xml" ContentType="application/vnd.openxmlformats-officedocument.presentationml.tags+xml"/>
  <Override PartName="/ppt/tags/tag1762.xml" ContentType="application/vnd.openxmlformats-officedocument.presentationml.tags+xml"/>
  <Override PartName="/ppt/tags/tag1763.xml" ContentType="application/vnd.openxmlformats-officedocument.presentationml.tags+xml"/>
  <Override PartName="/ppt/tags/tag1764.xml" ContentType="application/vnd.openxmlformats-officedocument.presentationml.tags+xml"/>
  <Override PartName="/ppt/tags/tag1765.xml" ContentType="application/vnd.openxmlformats-officedocument.presentationml.tags+xml"/>
  <Override PartName="/ppt/tags/tag1766.xml" ContentType="application/vnd.openxmlformats-officedocument.presentationml.tags+xml"/>
  <Override PartName="/ppt/tags/tag1767.xml" ContentType="application/vnd.openxmlformats-officedocument.presentationml.tags+xml"/>
  <Override PartName="/ppt/tags/tag1768.xml" ContentType="application/vnd.openxmlformats-officedocument.presentationml.tags+xml"/>
  <Override PartName="/ppt/tags/tag1769.xml" ContentType="application/vnd.openxmlformats-officedocument.presentationml.tags+xml"/>
  <Override PartName="/ppt/tags/tag177.xml" ContentType="application/vnd.openxmlformats-officedocument.presentationml.tags+xml"/>
  <Override PartName="/ppt/tags/tag1770.xml" ContentType="application/vnd.openxmlformats-officedocument.presentationml.tags+xml"/>
  <Override PartName="/ppt/tags/tag1771.xml" ContentType="application/vnd.openxmlformats-officedocument.presentationml.tags+xml"/>
  <Override PartName="/ppt/tags/tag1772.xml" ContentType="application/vnd.openxmlformats-officedocument.presentationml.tags+xml"/>
  <Override PartName="/ppt/tags/tag1773.xml" ContentType="application/vnd.openxmlformats-officedocument.presentationml.tags+xml"/>
  <Override PartName="/ppt/tags/tag1774.xml" ContentType="application/vnd.openxmlformats-officedocument.presentationml.tags+xml"/>
  <Override PartName="/ppt/tags/tag1775.xml" ContentType="application/vnd.openxmlformats-officedocument.presentationml.tags+xml"/>
  <Override PartName="/ppt/tags/tag1776.xml" ContentType="application/vnd.openxmlformats-officedocument.presentationml.tags+xml"/>
  <Override PartName="/ppt/tags/tag1777.xml" ContentType="application/vnd.openxmlformats-officedocument.presentationml.tags+xml"/>
  <Override PartName="/ppt/tags/tag1778.xml" ContentType="application/vnd.openxmlformats-officedocument.presentationml.tags+xml"/>
  <Override PartName="/ppt/tags/tag1779.xml" ContentType="application/vnd.openxmlformats-officedocument.presentationml.tags+xml"/>
  <Override PartName="/ppt/tags/tag178.xml" ContentType="application/vnd.openxmlformats-officedocument.presentationml.tags+xml"/>
  <Override PartName="/ppt/tags/tag1780.xml" ContentType="application/vnd.openxmlformats-officedocument.presentationml.tags+xml"/>
  <Override PartName="/ppt/tags/tag1781.xml" ContentType="application/vnd.openxmlformats-officedocument.presentationml.tags+xml"/>
  <Override PartName="/ppt/tags/tag1782.xml" ContentType="application/vnd.openxmlformats-officedocument.presentationml.tags+xml"/>
  <Override PartName="/ppt/tags/tag1783.xml" ContentType="application/vnd.openxmlformats-officedocument.presentationml.tags+xml"/>
  <Override PartName="/ppt/tags/tag1784.xml" ContentType="application/vnd.openxmlformats-officedocument.presentationml.tags+xml"/>
  <Override PartName="/ppt/tags/tag1785.xml" ContentType="application/vnd.openxmlformats-officedocument.presentationml.tags+xml"/>
  <Override PartName="/ppt/tags/tag1786.xml" ContentType="application/vnd.openxmlformats-officedocument.presentationml.tags+xml"/>
  <Override PartName="/ppt/tags/tag1787.xml" ContentType="application/vnd.openxmlformats-officedocument.presentationml.tags+xml"/>
  <Override PartName="/ppt/tags/tag1788.xml" ContentType="application/vnd.openxmlformats-officedocument.presentationml.tags+xml"/>
  <Override PartName="/ppt/tags/tag1789.xml" ContentType="application/vnd.openxmlformats-officedocument.presentationml.tags+xml"/>
  <Override PartName="/ppt/tags/tag179.xml" ContentType="application/vnd.openxmlformats-officedocument.presentationml.tags+xml"/>
  <Override PartName="/ppt/tags/tag1790.xml" ContentType="application/vnd.openxmlformats-officedocument.presentationml.tags+xml"/>
  <Override PartName="/ppt/tags/tag1791.xml" ContentType="application/vnd.openxmlformats-officedocument.presentationml.tags+xml"/>
  <Override PartName="/ppt/tags/tag1792.xml" ContentType="application/vnd.openxmlformats-officedocument.presentationml.tags+xml"/>
  <Override PartName="/ppt/tags/tag1793.xml" ContentType="application/vnd.openxmlformats-officedocument.presentationml.tags+xml"/>
  <Override PartName="/ppt/tags/tag1794.xml" ContentType="application/vnd.openxmlformats-officedocument.presentationml.tags+xml"/>
  <Override PartName="/ppt/tags/tag1795.xml" ContentType="application/vnd.openxmlformats-officedocument.presentationml.tags+xml"/>
  <Override PartName="/ppt/tags/tag1796.xml" ContentType="application/vnd.openxmlformats-officedocument.presentationml.tags+xml"/>
  <Override PartName="/ppt/tags/tag1797.xml" ContentType="application/vnd.openxmlformats-officedocument.presentationml.tags+xml"/>
  <Override PartName="/ppt/tags/tag1798.xml" ContentType="application/vnd.openxmlformats-officedocument.presentationml.tags+xml"/>
  <Override PartName="/ppt/tags/tag179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00.xml" ContentType="application/vnd.openxmlformats-officedocument.presentationml.tags+xml"/>
  <Override PartName="/ppt/tags/tag1801.xml" ContentType="application/vnd.openxmlformats-officedocument.presentationml.tags+xml"/>
  <Override PartName="/ppt/tags/tag1802.xml" ContentType="application/vnd.openxmlformats-officedocument.presentationml.tags+xml"/>
  <Override PartName="/ppt/tags/tag1803.xml" ContentType="application/vnd.openxmlformats-officedocument.presentationml.tags+xml"/>
  <Override PartName="/ppt/tags/tag1804.xml" ContentType="application/vnd.openxmlformats-officedocument.presentationml.tags+xml"/>
  <Override PartName="/ppt/tags/tag1805.xml" ContentType="application/vnd.openxmlformats-officedocument.presentationml.tags+xml"/>
  <Override PartName="/ppt/tags/tag1806.xml" ContentType="application/vnd.openxmlformats-officedocument.presentationml.tags+xml"/>
  <Override PartName="/ppt/tags/tag1807.xml" ContentType="application/vnd.openxmlformats-officedocument.presentationml.tags+xml"/>
  <Override PartName="/ppt/tags/tag1808.xml" ContentType="application/vnd.openxmlformats-officedocument.presentationml.tags+xml"/>
  <Override PartName="/ppt/tags/tag1809.xml" ContentType="application/vnd.openxmlformats-officedocument.presentationml.tags+xml"/>
  <Override PartName="/ppt/tags/tag181.xml" ContentType="application/vnd.openxmlformats-officedocument.presentationml.tags+xml"/>
  <Override PartName="/ppt/tags/tag1810.xml" ContentType="application/vnd.openxmlformats-officedocument.presentationml.tags+xml"/>
  <Override PartName="/ppt/tags/tag1811.xml" ContentType="application/vnd.openxmlformats-officedocument.presentationml.tags+xml"/>
  <Override PartName="/ppt/tags/tag1812.xml" ContentType="application/vnd.openxmlformats-officedocument.presentationml.tags+xml"/>
  <Override PartName="/ppt/tags/tag1813.xml" ContentType="application/vnd.openxmlformats-officedocument.presentationml.tags+xml"/>
  <Override PartName="/ppt/tags/tag1814.xml" ContentType="application/vnd.openxmlformats-officedocument.presentationml.tags+xml"/>
  <Override PartName="/ppt/tags/tag1815.xml" ContentType="application/vnd.openxmlformats-officedocument.presentationml.tags+xml"/>
  <Override PartName="/ppt/tags/tag1816.xml" ContentType="application/vnd.openxmlformats-officedocument.presentationml.tags+xml"/>
  <Override PartName="/ppt/tags/tag1817.xml" ContentType="application/vnd.openxmlformats-officedocument.presentationml.tags+xml"/>
  <Override PartName="/ppt/tags/tag1818.xml" ContentType="application/vnd.openxmlformats-officedocument.presentationml.tags+xml"/>
  <Override PartName="/ppt/tags/tag1819.xml" ContentType="application/vnd.openxmlformats-officedocument.presentationml.tags+xml"/>
  <Override PartName="/ppt/tags/tag182.xml" ContentType="application/vnd.openxmlformats-officedocument.presentationml.tags+xml"/>
  <Override PartName="/ppt/tags/tag1820.xml" ContentType="application/vnd.openxmlformats-officedocument.presentationml.tags+xml"/>
  <Override PartName="/ppt/tags/tag1821.xml" ContentType="application/vnd.openxmlformats-officedocument.presentationml.tags+xml"/>
  <Override PartName="/ppt/tags/tag1822.xml" ContentType="application/vnd.openxmlformats-officedocument.presentationml.tags+xml"/>
  <Override PartName="/ppt/tags/tag1823.xml" ContentType="application/vnd.openxmlformats-officedocument.presentationml.tags+xml"/>
  <Override PartName="/ppt/tags/tag1824.xml" ContentType="application/vnd.openxmlformats-officedocument.presentationml.tags+xml"/>
  <Override PartName="/ppt/tags/tag1825.xml" ContentType="application/vnd.openxmlformats-officedocument.presentationml.tags+xml"/>
  <Override PartName="/ppt/tags/tag1826.xml" ContentType="application/vnd.openxmlformats-officedocument.presentationml.tags+xml"/>
  <Override PartName="/ppt/tags/tag1827.xml" ContentType="application/vnd.openxmlformats-officedocument.presentationml.tags+xml"/>
  <Override PartName="/ppt/tags/tag1828.xml" ContentType="application/vnd.openxmlformats-officedocument.presentationml.tags+xml"/>
  <Override PartName="/ppt/tags/tag1829.xml" ContentType="application/vnd.openxmlformats-officedocument.presentationml.tags+xml"/>
  <Override PartName="/ppt/tags/tag183.xml" ContentType="application/vnd.openxmlformats-officedocument.presentationml.tags+xml"/>
  <Override PartName="/ppt/tags/tag1830.xml" ContentType="application/vnd.openxmlformats-officedocument.presentationml.tags+xml"/>
  <Override PartName="/ppt/tags/tag1831.xml" ContentType="application/vnd.openxmlformats-officedocument.presentationml.tags+xml"/>
  <Override PartName="/ppt/tags/tag1832.xml" ContentType="application/vnd.openxmlformats-officedocument.presentationml.tags+xml"/>
  <Override PartName="/ppt/tags/tag1833.xml" ContentType="application/vnd.openxmlformats-officedocument.presentationml.tags+xml"/>
  <Override PartName="/ppt/tags/tag1834.xml" ContentType="application/vnd.openxmlformats-officedocument.presentationml.tags+xml"/>
  <Override PartName="/ppt/tags/tag1835.xml" ContentType="application/vnd.openxmlformats-officedocument.presentationml.tags+xml"/>
  <Override PartName="/ppt/tags/tag1836.xml" ContentType="application/vnd.openxmlformats-officedocument.presentationml.tags+xml"/>
  <Override PartName="/ppt/tags/tag1837.xml" ContentType="application/vnd.openxmlformats-officedocument.presentationml.tags+xml"/>
  <Override PartName="/ppt/tags/tag1838.xml" ContentType="application/vnd.openxmlformats-officedocument.presentationml.tags+xml"/>
  <Override PartName="/ppt/tags/tag1839.xml" ContentType="application/vnd.openxmlformats-officedocument.presentationml.tags+xml"/>
  <Override PartName="/ppt/tags/tag184.xml" ContentType="application/vnd.openxmlformats-officedocument.presentationml.tags+xml"/>
  <Override PartName="/ppt/tags/tag1840.xml" ContentType="application/vnd.openxmlformats-officedocument.presentationml.tags+xml"/>
  <Override PartName="/ppt/tags/tag1841.xml" ContentType="application/vnd.openxmlformats-officedocument.presentationml.tags+xml"/>
  <Override PartName="/ppt/tags/tag1842.xml" ContentType="application/vnd.openxmlformats-officedocument.presentationml.tags+xml"/>
  <Override PartName="/ppt/tags/tag1843.xml" ContentType="application/vnd.openxmlformats-officedocument.presentationml.tags+xml"/>
  <Override PartName="/ppt/tags/tag1844.xml" ContentType="application/vnd.openxmlformats-officedocument.presentationml.tags+xml"/>
  <Override PartName="/ppt/tags/tag1845.xml" ContentType="application/vnd.openxmlformats-officedocument.presentationml.tags+xml"/>
  <Override PartName="/ppt/tags/tag1846.xml" ContentType="application/vnd.openxmlformats-officedocument.presentationml.tags+xml"/>
  <Override PartName="/ppt/tags/tag1847.xml" ContentType="application/vnd.openxmlformats-officedocument.presentationml.tags+xml"/>
  <Override PartName="/ppt/tags/tag1848.xml" ContentType="application/vnd.openxmlformats-officedocument.presentationml.tags+xml"/>
  <Override PartName="/ppt/tags/tag1849.xml" ContentType="application/vnd.openxmlformats-officedocument.presentationml.tags+xml"/>
  <Override PartName="/ppt/tags/tag185.xml" ContentType="application/vnd.openxmlformats-officedocument.presentationml.tags+xml"/>
  <Override PartName="/ppt/tags/tag1850.xml" ContentType="application/vnd.openxmlformats-officedocument.presentationml.tags+xml"/>
  <Override PartName="/ppt/tags/tag1851.xml" ContentType="application/vnd.openxmlformats-officedocument.presentationml.tags+xml"/>
  <Override PartName="/ppt/tags/tag1852.xml" ContentType="application/vnd.openxmlformats-officedocument.presentationml.tags+xml"/>
  <Override PartName="/ppt/tags/tag1853.xml" ContentType="application/vnd.openxmlformats-officedocument.presentationml.tags+xml"/>
  <Override PartName="/ppt/tags/tag1854.xml" ContentType="application/vnd.openxmlformats-officedocument.presentationml.tags+xml"/>
  <Override PartName="/ppt/tags/tag1855.xml" ContentType="application/vnd.openxmlformats-officedocument.presentationml.tags+xml"/>
  <Override PartName="/ppt/tags/tag1856.xml" ContentType="application/vnd.openxmlformats-officedocument.presentationml.tags+xml"/>
  <Override PartName="/ppt/tags/tag1857.xml" ContentType="application/vnd.openxmlformats-officedocument.presentationml.tags+xml"/>
  <Override PartName="/ppt/tags/tag1858.xml" ContentType="application/vnd.openxmlformats-officedocument.presentationml.tags+xml"/>
  <Override PartName="/ppt/tags/tag1859.xml" ContentType="application/vnd.openxmlformats-officedocument.presentationml.tags+xml"/>
  <Override PartName="/ppt/tags/tag186.xml" ContentType="application/vnd.openxmlformats-officedocument.presentationml.tags+xml"/>
  <Override PartName="/ppt/tags/tag1860.xml" ContentType="application/vnd.openxmlformats-officedocument.presentationml.tags+xml"/>
  <Override PartName="/ppt/tags/tag1861.xml" ContentType="application/vnd.openxmlformats-officedocument.presentationml.tags+xml"/>
  <Override PartName="/ppt/tags/tag1862.xml" ContentType="application/vnd.openxmlformats-officedocument.presentationml.tags+xml"/>
  <Override PartName="/ppt/tags/tag1863.xml" ContentType="application/vnd.openxmlformats-officedocument.presentationml.tags+xml"/>
  <Override PartName="/ppt/tags/tag1864.xml" ContentType="application/vnd.openxmlformats-officedocument.presentationml.tags+xml"/>
  <Override PartName="/ppt/tags/tag1865.xml" ContentType="application/vnd.openxmlformats-officedocument.presentationml.tags+xml"/>
  <Override PartName="/ppt/tags/tag1866.xml" ContentType="application/vnd.openxmlformats-officedocument.presentationml.tags+xml"/>
  <Override PartName="/ppt/tags/tag1867.xml" ContentType="application/vnd.openxmlformats-officedocument.presentationml.tags+xml"/>
  <Override PartName="/ppt/tags/tag1868.xml" ContentType="application/vnd.openxmlformats-officedocument.presentationml.tags+xml"/>
  <Override PartName="/ppt/tags/tag1869.xml" ContentType="application/vnd.openxmlformats-officedocument.presentationml.tags+xml"/>
  <Override PartName="/ppt/tags/tag187.xml" ContentType="application/vnd.openxmlformats-officedocument.presentationml.tags+xml"/>
  <Override PartName="/ppt/tags/tag1870.xml" ContentType="application/vnd.openxmlformats-officedocument.presentationml.tags+xml"/>
  <Override PartName="/ppt/tags/tag1871.xml" ContentType="application/vnd.openxmlformats-officedocument.presentationml.tags+xml"/>
  <Override PartName="/ppt/tags/tag1872.xml" ContentType="application/vnd.openxmlformats-officedocument.presentationml.tags+xml"/>
  <Override PartName="/ppt/tags/tag1873.xml" ContentType="application/vnd.openxmlformats-officedocument.presentationml.tags+xml"/>
  <Override PartName="/ppt/tags/tag1874.xml" ContentType="application/vnd.openxmlformats-officedocument.presentationml.tags+xml"/>
  <Override PartName="/ppt/tags/tag1875.xml" ContentType="application/vnd.openxmlformats-officedocument.presentationml.tags+xml"/>
  <Override PartName="/ppt/tags/tag1876.xml" ContentType="application/vnd.openxmlformats-officedocument.presentationml.tags+xml"/>
  <Override PartName="/ppt/tags/tag1877.xml" ContentType="application/vnd.openxmlformats-officedocument.presentationml.tags+xml"/>
  <Override PartName="/ppt/tags/tag1878.xml" ContentType="application/vnd.openxmlformats-officedocument.presentationml.tags+xml"/>
  <Override PartName="/ppt/tags/tag1879.xml" ContentType="application/vnd.openxmlformats-officedocument.presentationml.tags+xml"/>
  <Override PartName="/ppt/tags/tag188.xml" ContentType="application/vnd.openxmlformats-officedocument.presentationml.tags+xml"/>
  <Override PartName="/ppt/tags/tag1880.xml" ContentType="application/vnd.openxmlformats-officedocument.presentationml.tags+xml"/>
  <Override PartName="/ppt/tags/tag1881.xml" ContentType="application/vnd.openxmlformats-officedocument.presentationml.tags+xml"/>
  <Override PartName="/ppt/tags/tag1882.xml" ContentType="application/vnd.openxmlformats-officedocument.presentationml.tags+xml"/>
  <Override PartName="/ppt/tags/tag1883.xml" ContentType="application/vnd.openxmlformats-officedocument.presentationml.tags+xml"/>
  <Override PartName="/ppt/tags/tag1884.xml" ContentType="application/vnd.openxmlformats-officedocument.presentationml.tags+xml"/>
  <Override PartName="/ppt/tags/tag1885.xml" ContentType="application/vnd.openxmlformats-officedocument.presentationml.tags+xml"/>
  <Override PartName="/ppt/tags/tag1886.xml" ContentType="application/vnd.openxmlformats-officedocument.presentationml.tags+xml"/>
  <Override PartName="/ppt/tags/tag1887.xml" ContentType="application/vnd.openxmlformats-officedocument.presentationml.tags+xml"/>
  <Override PartName="/ppt/tags/tag1888.xml" ContentType="application/vnd.openxmlformats-officedocument.presentationml.tags+xml"/>
  <Override PartName="/ppt/tags/tag1889.xml" ContentType="application/vnd.openxmlformats-officedocument.presentationml.tags+xml"/>
  <Override PartName="/ppt/tags/tag189.xml" ContentType="application/vnd.openxmlformats-officedocument.presentationml.tags+xml"/>
  <Override PartName="/ppt/tags/tag1890.xml" ContentType="application/vnd.openxmlformats-officedocument.presentationml.tags+xml"/>
  <Override PartName="/ppt/tags/tag1891.xml" ContentType="application/vnd.openxmlformats-officedocument.presentationml.tags+xml"/>
  <Override PartName="/ppt/tags/tag1892.xml" ContentType="application/vnd.openxmlformats-officedocument.presentationml.tags+xml"/>
  <Override PartName="/ppt/tags/tag1893.xml" ContentType="application/vnd.openxmlformats-officedocument.presentationml.tags+xml"/>
  <Override PartName="/ppt/tags/tag1894.xml" ContentType="application/vnd.openxmlformats-officedocument.presentationml.tags+xml"/>
  <Override PartName="/ppt/tags/tag1895.xml" ContentType="application/vnd.openxmlformats-officedocument.presentationml.tags+xml"/>
  <Override PartName="/ppt/tags/tag1896.xml" ContentType="application/vnd.openxmlformats-officedocument.presentationml.tags+xml"/>
  <Override PartName="/ppt/tags/tag1897.xml" ContentType="application/vnd.openxmlformats-officedocument.presentationml.tags+xml"/>
  <Override PartName="/ppt/tags/tag1898.xml" ContentType="application/vnd.openxmlformats-officedocument.presentationml.tags+xml"/>
  <Override PartName="/ppt/tags/tag189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00.xml" ContentType="application/vnd.openxmlformats-officedocument.presentationml.tags+xml"/>
  <Override PartName="/ppt/tags/tag1901.xml" ContentType="application/vnd.openxmlformats-officedocument.presentationml.tags+xml"/>
  <Override PartName="/ppt/tags/tag1902.xml" ContentType="application/vnd.openxmlformats-officedocument.presentationml.tags+xml"/>
  <Override PartName="/ppt/tags/tag1903.xml" ContentType="application/vnd.openxmlformats-officedocument.presentationml.tags+xml"/>
  <Override PartName="/ppt/tags/tag1904.xml" ContentType="application/vnd.openxmlformats-officedocument.presentationml.tags+xml"/>
  <Override PartName="/ppt/tags/tag1905.xml" ContentType="application/vnd.openxmlformats-officedocument.presentationml.tags+xml"/>
  <Override PartName="/ppt/tags/tag1906.xml" ContentType="application/vnd.openxmlformats-officedocument.presentationml.tags+xml"/>
  <Override PartName="/ppt/tags/tag1907.xml" ContentType="application/vnd.openxmlformats-officedocument.presentationml.tags+xml"/>
  <Override PartName="/ppt/tags/tag1908.xml" ContentType="application/vnd.openxmlformats-officedocument.presentationml.tags+xml"/>
  <Override PartName="/ppt/tags/tag1909.xml" ContentType="application/vnd.openxmlformats-officedocument.presentationml.tags+xml"/>
  <Override PartName="/ppt/tags/tag191.xml" ContentType="application/vnd.openxmlformats-officedocument.presentationml.tags+xml"/>
  <Override PartName="/ppt/tags/tag1910.xml" ContentType="application/vnd.openxmlformats-officedocument.presentationml.tags+xml"/>
  <Override PartName="/ppt/tags/tag1911.xml" ContentType="application/vnd.openxmlformats-officedocument.presentationml.tags+xml"/>
  <Override PartName="/ppt/tags/tag1912.xml" ContentType="application/vnd.openxmlformats-officedocument.presentationml.tags+xml"/>
  <Override PartName="/ppt/tags/tag1913.xml" ContentType="application/vnd.openxmlformats-officedocument.presentationml.tags+xml"/>
  <Override PartName="/ppt/tags/tag1914.xml" ContentType="application/vnd.openxmlformats-officedocument.presentationml.tags+xml"/>
  <Override PartName="/ppt/tags/tag1915.xml" ContentType="application/vnd.openxmlformats-officedocument.presentationml.tags+xml"/>
  <Override PartName="/ppt/tags/tag1916.xml" ContentType="application/vnd.openxmlformats-officedocument.presentationml.tags+xml"/>
  <Override PartName="/ppt/tags/tag1917.xml" ContentType="application/vnd.openxmlformats-officedocument.presentationml.tags+xml"/>
  <Override PartName="/ppt/tags/tag1918.xml" ContentType="application/vnd.openxmlformats-officedocument.presentationml.tags+xml"/>
  <Override PartName="/ppt/tags/tag1919.xml" ContentType="application/vnd.openxmlformats-officedocument.presentationml.tags+xml"/>
  <Override PartName="/ppt/tags/tag192.xml" ContentType="application/vnd.openxmlformats-officedocument.presentationml.tags+xml"/>
  <Override PartName="/ppt/tags/tag1920.xml" ContentType="application/vnd.openxmlformats-officedocument.presentationml.tags+xml"/>
  <Override PartName="/ppt/tags/tag1921.xml" ContentType="application/vnd.openxmlformats-officedocument.presentationml.tags+xml"/>
  <Override PartName="/ppt/tags/tag1922.xml" ContentType="application/vnd.openxmlformats-officedocument.presentationml.tags+xml"/>
  <Override PartName="/ppt/tags/tag1923.xml" ContentType="application/vnd.openxmlformats-officedocument.presentationml.tags+xml"/>
  <Override PartName="/ppt/tags/tag1924.xml" ContentType="application/vnd.openxmlformats-officedocument.presentationml.tags+xml"/>
  <Override PartName="/ppt/tags/tag1925.xml" ContentType="application/vnd.openxmlformats-officedocument.presentationml.tags+xml"/>
  <Override PartName="/ppt/tags/tag1926.xml" ContentType="application/vnd.openxmlformats-officedocument.presentationml.tags+xml"/>
  <Override PartName="/ppt/tags/tag1927.xml" ContentType="application/vnd.openxmlformats-officedocument.presentationml.tags+xml"/>
  <Override PartName="/ppt/tags/tag1928.xml" ContentType="application/vnd.openxmlformats-officedocument.presentationml.tags+xml"/>
  <Override PartName="/ppt/tags/tag1929.xml" ContentType="application/vnd.openxmlformats-officedocument.presentationml.tags+xml"/>
  <Override PartName="/ppt/tags/tag193.xml" ContentType="application/vnd.openxmlformats-officedocument.presentationml.tags+xml"/>
  <Override PartName="/ppt/tags/tag1930.xml" ContentType="application/vnd.openxmlformats-officedocument.presentationml.tags+xml"/>
  <Override PartName="/ppt/tags/tag1931.xml" ContentType="application/vnd.openxmlformats-officedocument.presentationml.tags+xml"/>
  <Override PartName="/ppt/tags/tag1932.xml" ContentType="application/vnd.openxmlformats-officedocument.presentationml.tags+xml"/>
  <Override PartName="/ppt/tags/tag1933.xml" ContentType="application/vnd.openxmlformats-officedocument.presentationml.tags+xml"/>
  <Override PartName="/ppt/tags/tag1934.xml" ContentType="application/vnd.openxmlformats-officedocument.presentationml.tags+xml"/>
  <Override PartName="/ppt/tags/tag1935.xml" ContentType="application/vnd.openxmlformats-officedocument.presentationml.tags+xml"/>
  <Override PartName="/ppt/tags/tag1936.xml" ContentType="application/vnd.openxmlformats-officedocument.presentationml.tags+xml"/>
  <Override PartName="/ppt/tags/tag1937.xml" ContentType="application/vnd.openxmlformats-officedocument.presentationml.tags+xml"/>
  <Override PartName="/ppt/tags/tag1938.xml" ContentType="application/vnd.openxmlformats-officedocument.presentationml.tags+xml"/>
  <Override PartName="/ppt/tags/tag1939.xml" ContentType="application/vnd.openxmlformats-officedocument.presentationml.tags+xml"/>
  <Override PartName="/ppt/tags/tag194.xml" ContentType="application/vnd.openxmlformats-officedocument.presentationml.tags+xml"/>
  <Override PartName="/ppt/tags/tag1940.xml" ContentType="application/vnd.openxmlformats-officedocument.presentationml.tags+xml"/>
  <Override PartName="/ppt/tags/tag1941.xml" ContentType="application/vnd.openxmlformats-officedocument.presentationml.tags+xml"/>
  <Override PartName="/ppt/tags/tag1942.xml" ContentType="application/vnd.openxmlformats-officedocument.presentationml.tags+xml"/>
  <Override PartName="/ppt/tags/tag1943.xml" ContentType="application/vnd.openxmlformats-officedocument.presentationml.tags+xml"/>
  <Override PartName="/ppt/tags/tag1944.xml" ContentType="application/vnd.openxmlformats-officedocument.presentationml.tags+xml"/>
  <Override PartName="/ppt/tags/tag1945.xml" ContentType="application/vnd.openxmlformats-officedocument.presentationml.tags+xml"/>
  <Override PartName="/ppt/tags/tag1946.xml" ContentType="application/vnd.openxmlformats-officedocument.presentationml.tags+xml"/>
  <Override PartName="/ppt/tags/tag1947.xml" ContentType="application/vnd.openxmlformats-officedocument.presentationml.tags+xml"/>
  <Override PartName="/ppt/tags/tag1948.xml" ContentType="application/vnd.openxmlformats-officedocument.presentationml.tags+xml"/>
  <Override PartName="/ppt/tags/tag1949.xml" ContentType="application/vnd.openxmlformats-officedocument.presentationml.tags+xml"/>
  <Override PartName="/ppt/tags/tag195.xml" ContentType="application/vnd.openxmlformats-officedocument.presentationml.tags+xml"/>
  <Override PartName="/ppt/tags/tag1950.xml" ContentType="application/vnd.openxmlformats-officedocument.presentationml.tags+xml"/>
  <Override PartName="/ppt/tags/tag1951.xml" ContentType="application/vnd.openxmlformats-officedocument.presentationml.tags+xml"/>
  <Override PartName="/ppt/tags/tag1952.xml" ContentType="application/vnd.openxmlformats-officedocument.presentationml.tags+xml"/>
  <Override PartName="/ppt/tags/tag1953.xml" ContentType="application/vnd.openxmlformats-officedocument.presentationml.tags+xml"/>
  <Override PartName="/ppt/tags/tag1954.xml" ContentType="application/vnd.openxmlformats-officedocument.presentationml.tags+xml"/>
  <Override PartName="/ppt/tags/tag1955.xml" ContentType="application/vnd.openxmlformats-officedocument.presentationml.tags+xml"/>
  <Override PartName="/ppt/tags/tag1956.xml" ContentType="application/vnd.openxmlformats-officedocument.presentationml.tags+xml"/>
  <Override PartName="/ppt/tags/tag1957.xml" ContentType="application/vnd.openxmlformats-officedocument.presentationml.tags+xml"/>
  <Override PartName="/ppt/tags/tag1958.xml" ContentType="application/vnd.openxmlformats-officedocument.presentationml.tags+xml"/>
  <Override PartName="/ppt/tags/tag1959.xml" ContentType="application/vnd.openxmlformats-officedocument.presentationml.tags+xml"/>
  <Override PartName="/ppt/tags/tag196.xml" ContentType="application/vnd.openxmlformats-officedocument.presentationml.tags+xml"/>
  <Override PartName="/ppt/tags/tag1960.xml" ContentType="application/vnd.openxmlformats-officedocument.presentationml.tags+xml"/>
  <Override PartName="/ppt/tags/tag1961.xml" ContentType="application/vnd.openxmlformats-officedocument.presentationml.tags+xml"/>
  <Override PartName="/ppt/tags/tag1962.xml" ContentType="application/vnd.openxmlformats-officedocument.presentationml.tags+xml"/>
  <Override PartName="/ppt/tags/tag1963.xml" ContentType="application/vnd.openxmlformats-officedocument.presentationml.tags+xml"/>
  <Override PartName="/ppt/tags/tag1964.xml" ContentType="application/vnd.openxmlformats-officedocument.presentationml.tags+xml"/>
  <Override PartName="/ppt/tags/tag1965.xml" ContentType="application/vnd.openxmlformats-officedocument.presentationml.tags+xml"/>
  <Override PartName="/ppt/tags/tag1966.xml" ContentType="application/vnd.openxmlformats-officedocument.presentationml.tags+xml"/>
  <Override PartName="/ppt/tags/tag1967.xml" ContentType="application/vnd.openxmlformats-officedocument.presentationml.tags+xml"/>
  <Override PartName="/ppt/tags/tag1968.xml" ContentType="application/vnd.openxmlformats-officedocument.presentationml.tags+xml"/>
  <Override PartName="/ppt/tags/tag1969.xml" ContentType="application/vnd.openxmlformats-officedocument.presentationml.tags+xml"/>
  <Override PartName="/ppt/tags/tag197.xml" ContentType="application/vnd.openxmlformats-officedocument.presentationml.tags+xml"/>
  <Override PartName="/ppt/tags/tag1970.xml" ContentType="application/vnd.openxmlformats-officedocument.presentationml.tags+xml"/>
  <Override PartName="/ppt/tags/tag1971.xml" ContentType="application/vnd.openxmlformats-officedocument.presentationml.tags+xml"/>
  <Override PartName="/ppt/tags/tag1972.xml" ContentType="application/vnd.openxmlformats-officedocument.presentationml.tags+xml"/>
  <Override PartName="/ppt/tags/tag1973.xml" ContentType="application/vnd.openxmlformats-officedocument.presentationml.tags+xml"/>
  <Override PartName="/ppt/tags/tag1974.xml" ContentType="application/vnd.openxmlformats-officedocument.presentationml.tags+xml"/>
  <Override PartName="/ppt/tags/tag1975.xml" ContentType="application/vnd.openxmlformats-officedocument.presentationml.tags+xml"/>
  <Override PartName="/ppt/tags/tag1976.xml" ContentType="application/vnd.openxmlformats-officedocument.presentationml.tags+xml"/>
  <Override PartName="/ppt/tags/tag1977.xml" ContentType="application/vnd.openxmlformats-officedocument.presentationml.tags+xml"/>
  <Override PartName="/ppt/tags/tag1978.xml" ContentType="application/vnd.openxmlformats-officedocument.presentationml.tags+xml"/>
  <Override PartName="/ppt/tags/tag1979.xml" ContentType="application/vnd.openxmlformats-officedocument.presentationml.tags+xml"/>
  <Override PartName="/ppt/tags/tag198.xml" ContentType="application/vnd.openxmlformats-officedocument.presentationml.tags+xml"/>
  <Override PartName="/ppt/tags/tag1980.xml" ContentType="application/vnd.openxmlformats-officedocument.presentationml.tags+xml"/>
  <Override PartName="/ppt/tags/tag1981.xml" ContentType="application/vnd.openxmlformats-officedocument.presentationml.tags+xml"/>
  <Override PartName="/ppt/tags/tag1982.xml" ContentType="application/vnd.openxmlformats-officedocument.presentationml.tags+xml"/>
  <Override PartName="/ppt/tags/tag1983.xml" ContentType="application/vnd.openxmlformats-officedocument.presentationml.tags+xml"/>
  <Override PartName="/ppt/tags/tag1984.xml" ContentType="application/vnd.openxmlformats-officedocument.presentationml.tags+xml"/>
  <Override PartName="/ppt/tags/tag1985.xml" ContentType="application/vnd.openxmlformats-officedocument.presentationml.tags+xml"/>
  <Override PartName="/ppt/tags/tag1986.xml" ContentType="application/vnd.openxmlformats-officedocument.presentationml.tags+xml"/>
  <Override PartName="/ppt/tags/tag1987.xml" ContentType="application/vnd.openxmlformats-officedocument.presentationml.tags+xml"/>
  <Override PartName="/ppt/tags/tag1988.xml" ContentType="application/vnd.openxmlformats-officedocument.presentationml.tags+xml"/>
  <Override PartName="/ppt/tags/tag1989.xml" ContentType="application/vnd.openxmlformats-officedocument.presentationml.tags+xml"/>
  <Override PartName="/ppt/tags/tag199.xml" ContentType="application/vnd.openxmlformats-officedocument.presentationml.tags+xml"/>
  <Override PartName="/ppt/tags/tag1990.xml" ContentType="application/vnd.openxmlformats-officedocument.presentationml.tags+xml"/>
  <Override PartName="/ppt/tags/tag1991.xml" ContentType="application/vnd.openxmlformats-officedocument.presentationml.tags+xml"/>
  <Override PartName="/ppt/tags/tag1992.xml" ContentType="application/vnd.openxmlformats-officedocument.presentationml.tags+xml"/>
  <Override PartName="/ppt/tags/tag1993.xml" ContentType="application/vnd.openxmlformats-officedocument.presentationml.tags+xml"/>
  <Override PartName="/ppt/tags/tag1994.xml" ContentType="application/vnd.openxmlformats-officedocument.presentationml.tags+xml"/>
  <Override PartName="/ppt/tags/tag1995.xml" ContentType="application/vnd.openxmlformats-officedocument.presentationml.tags+xml"/>
  <Override PartName="/ppt/tags/tag1996.xml" ContentType="application/vnd.openxmlformats-officedocument.presentationml.tags+xml"/>
  <Override PartName="/ppt/tags/tag1997.xml" ContentType="application/vnd.openxmlformats-officedocument.presentationml.tags+xml"/>
  <Override PartName="/ppt/tags/tag1998.xml" ContentType="application/vnd.openxmlformats-officedocument.presentationml.tags+xml"/>
  <Override PartName="/ppt/tags/tag19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00.xml" ContentType="application/vnd.openxmlformats-officedocument.presentationml.tags+xml"/>
  <Override PartName="/ppt/tags/tag2001.xml" ContentType="application/vnd.openxmlformats-officedocument.presentationml.tags+xml"/>
  <Override PartName="/ppt/tags/tag2002.xml" ContentType="application/vnd.openxmlformats-officedocument.presentationml.tags+xml"/>
  <Override PartName="/ppt/tags/tag2003.xml" ContentType="application/vnd.openxmlformats-officedocument.presentationml.tags+xml"/>
  <Override PartName="/ppt/tags/tag2004.xml" ContentType="application/vnd.openxmlformats-officedocument.presentationml.tags+xml"/>
  <Override PartName="/ppt/tags/tag2005.xml" ContentType="application/vnd.openxmlformats-officedocument.presentationml.tags+xml"/>
  <Override PartName="/ppt/tags/tag2006.xml" ContentType="application/vnd.openxmlformats-officedocument.presentationml.tags+xml"/>
  <Override PartName="/ppt/tags/tag2007.xml" ContentType="application/vnd.openxmlformats-officedocument.presentationml.tags+xml"/>
  <Override PartName="/ppt/tags/tag2008.xml" ContentType="application/vnd.openxmlformats-officedocument.presentationml.tags+xml"/>
  <Override PartName="/ppt/tags/tag2009.xml" ContentType="application/vnd.openxmlformats-officedocument.presentationml.tags+xml"/>
  <Override PartName="/ppt/tags/tag201.xml" ContentType="application/vnd.openxmlformats-officedocument.presentationml.tags+xml"/>
  <Override PartName="/ppt/tags/tag2010.xml" ContentType="application/vnd.openxmlformats-officedocument.presentationml.tags+xml"/>
  <Override PartName="/ppt/tags/tag2011.xml" ContentType="application/vnd.openxmlformats-officedocument.presentationml.tags+xml"/>
  <Override PartName="/ppt/tags/tag2012.xml" ContentType="application/vnd.openxmlformats-officedocument.presentationml.tags+xml"/>
  <Override PartName="/ppt/tags/tag2013.xml" ContentType="application/vnd.openxmlformats-officedocument.presentationml.tags+xml"/>
  <Override PartName="/ppt/tags/tag2014.xml" ContentType="application/vnd.openxmlformats-officedocument.presentationml.tags+xml"/>
  <Override PartName="/ppt/tags/tag2015.xml" ContentType="application/vnd.openxmlformats-officedocument.presentationml.tags+xml"/>
  <Override PartName="/ppt/tags/tag2016.xml" ContentType="application/vnd.openxmlformats-officedocument.presentationml.tags+xml"/>
  <Override PartName="/ppt/tags/tag2017.xml" ContentType="application/vnd.openxmlformats-officedocument.presentationml.tags+xml"/>
  <Override PartName="/ppt/tags/tag2018.xml" ContentType="application/vnd.openxmlformats-officedocument.presentationml.tags+xml"/>
  <Override PartName="/ppt/tags/tag2019.xml" ContentType="application/vnd.openxmlformats-officedocument.presentationml.tags+xml"/>
  <Override PartName="/ppt/tags/tag202.xml" ContentType="application/vnd.openxmlformats-officedocument.presentationml.tags+xml"/>
  <Override PartName="/ppt/tags/tag2020.xml" ContentType="application/vnd.openxmlformats-officedocument.presentationml.tags+xml"/>
  <Override PartName="/ppt/tags/tag2021.xml" ContentType="application/vnd.openxmlformats-officedocument.presentationml.tags+xml"/>
  <Override PartName="/ppt/tags/tag2022.xml" ContentType="application/vnd.openxmlformats-officedocument.presentationml.tags+xml"/>
  <Override PartName="/ppt/tags/tag2023.xml" ContentType="application/vnd.openxmlformats-officedocument.presentationml.tags+xml"/>
  <Override PartName="/ppt/tags/tag2024.xml" ContentType="application/vnd.openxmlformats-officedocument.presentationml.tags+xml"/>
  <Override PartName="/ppt/tags/tag2025.xml" ContentType="application/vnd.openxmlformats-officedocument.presentationml.tags+xml"/>
  <Override PartName="/ppt/tags/tag2026.xml" ContentType="application/vnd.openxmlformats-officedocument.presentationml.tags+xml"/>
  <Override PartName="/ppt/tags/tag2027.xml" ContentType="application/vnd.openxmlformats-officedocument.presentationml.tags+xml"/>
  <Override PartName="/ppt/tags/tag2028.xml" ContentType="application/vnd.openxmlformats-officedocument.presentationml.tags+xml"/>
  <Override PartName="/ppt/tags/tag2029.xml" ContentType="application/vnd.openxmlformats-officedocument.presentationml.tags+xml"/>
  <Override PartName="/ppt/tags/tag203.xml" ContentType="application/vnd.openxmlformats-officedocument.presentationml.tags+xml"/>
  <Override PartName="/ppt/tags/tag2030.xml" ContentType="application/vnd.openxmlformats-officedocument.presentationml.tags+xml"/>
  <Override PartName="/ppt/tags/tag2031.xml" ContentType="application/vnd.openxmlformats-officedocument.presentationml.tags+xml"/>
  <Override PartName="/ppt/tags/tag2032.xml" ContentType="application/vnd.openxmlformats-officedocument.presentationml.tags+xml"/>
  <Override PartName="/ppt/tags/tag2033.xml" ContentType="application/vnd.openxmlformats-officedocument.presentationml.tags+xml"/>
  <Override PartName="/ppt/tags/tag2034.xml" ContentType="application/vnd.openxmlformats-officedocument.presentationml.tags+xml"/>
  <Override PartName="/ppt/tags/tag2035.xml" ContentType="application/vnd.openxmlformats-officedocument.presentationml.tags+xml"/>
  <Override PartName="/ppt/tags/tag2036.xml" ContentType="application/vnd.openxmlformats-officedocument.presentationml.tags+xml"/>
  <Override PartName="/ppt/tags/tag2037.xml" ContentType="application/vnd.openxmlformats-officedocument.presentationml.tags+xml"/>
  <Override PartName="/ppt/tags/tag2038.xml" ContentType="application/vnd.openxmlformats-officedocument.presentationml.tags+xml"/>
  <Override PartName="/ppt/tags/tag2039.xml" ContentType="application/vnd.openxmlformats-officedocument.presentationml.tags+xml"/>
  <Override PartName="/ppt/tags/tag204.xml" ContentType="application/vnd.openxmlformats-officedocument.presentationml.tags+xml"/>
  <Override PartName="/ppt/tags/tag2040.xml" ContentType="application/vnd.openxmlformats-officedocument.presentationml.tags+xml"/>
  <Override PartName="/ppt/tags/tag2041.xml" ContentType="application/vnd.openxmlformats-officedocument.presentationml.tags+xml"/>
  <Override PartName="/ppt/tags/tag2042.xml" ContentType="application/vnd.openxmlformats-officedocument.presentationml.tags+xml"/>
  <Override PartName="/ppt/tags/tag2043.xml" ContentType="application/vnd.openxmlformats-officedocument.presentationml.tags+xml"/>
  <Override PartName="/ppt/tags/tag2044.xml" ContentType="application/vnd.openxmlformats-officedocument.presentationml.tags+xml"/>
  <Override PartName="/ppt/tags/tag2045.xml" ContentType="application/vnd.openxmlformats-officedocument.presentationml.tags+xml"/>
  <Override PartName="/ppt/tags/tag2046.xml" ContentType="application/vnd.openxmlformats-officedocument.presentationml.tags+xml"/>
  <Override PartName="/ppt/tags/tag2047.xml" ContentType="application/vnd.openxmlformats-officedocument.presentationml.tags+xml"/>
  <Override PartName="/ppt/tags/tag2048.xml" ContentType="application/vnd.openxmlformats-officedocument.presentationml.tags+xml"/>
  <Override PartName="/ppt/tags/tag2049.xml" ContentType="application/vnd.openxmlformats-officedocument.presentationml.tags+xml"/>
  <Override PartName="/ppt/tags/tag205.xml" ContentType="application/vnd.openxmlformats-officedocument.presentationml.tags+xml"/>
  <Override PartName="/ppt/tags/tag2050.xml" ContentType="application/vnd.openxmlformats-officedocument.presentationml.tags+xml"/>
  <Override PartName="/ppt/tags/tag2051.xml" ContentType="application/vnd.openxmlformats-officedocument.presentationml.tags+xml"/>
  <Override PartName="/ppt/tags/tag2052.xml" ContentType="application/vnd.openxmlformats-officedocument.presentationml.tags+xml"/>
  <Override PartName="/ppt/tags/tag2053.xml" ContentType="application/vnd.openxmlformats-officedocument.presentationml.tags+xml"/>
  <Override PartName="/ppt/tags/tag2054.xml" ContentType="application/vnd.openxmlformats-officedocument.presentationml.tags+xml"/>
  <Override PartName="/ppt/tags/tag2055.xml" ContentType="application/vnd.openxmlformats-officedocument.presentationml.tags+xml"/>
  <Override PartName="/ppt/tags/tag2056.xml" ContentType="application/vnd.openxmlformats-officedocument.presentationml.tags+xml"/>
  <Override PartName="/ppt/tags/tag2057.xml" ContentType="application/vnd.openxmlformats-officedocument.presentationml.tags+xml"/>
  <Override PartName="/ppt/tags/tag2058.xml" ContentType="application/vnd.openxmlformats-officedocument.presentationml.tags+xml"/>
  <Override PartName="/ppt/tags/tag2059.xml" ContentType="application/vnd.openxmlformats-officedocument.presentationml.tags+xml"/>
  <Override PartName="/ppt/tags/tag206.xml" ContentType="application/vnd.openxmlformats-officedocument.presentationml.tags+xml"/>
  <Override PartName="/ppt/tags/tag2060.xml" ContentType="application/vnd.openxmlformats-officedocument.presentationml.tags+xml"/>
  <Override PartName="/ppt/tags/tag2061.xml" ContentType="application/vnd.openxmlformats-officedocument.presentationml.tags+xml"/>
  <Override PartName="/ppt/tags/tag2063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.xml" ContentType="application/vnd.openxmlformats-officedocument.presentationml.tags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ppt/tags/tag546.xml" ContentType="application/vnd.openxmlformats-officedocument.presentationml.tags+xml"/>
  <Override PartName="/ppt/tags/tag547.xml" ContentType="application/vnd.openxmlformats-officedocument.presentationml.tags+xml"/>
  <Override PartName="/ppt/tags/tag548.xml" ContentType="application/vnd.openxmlformats-officedocument.presentationml.tags+xml"/>
  <Override PartName="/ppt/tags/tag549.xml" ContentType="application/vnd.openxmlformats-officedocument.presentationml.tags+xml"/>
  <Override PartName="/ppt/tags/tag55.xml" ContentType="application/vnd.openxmlformats-officedocument.presentationml.tags+xml"/>
  <Override PartName="/ppt/tags/tag550.xml" ContentType="application/vnd.openxmlformats-officedocument.presentationml.tags+xml"/>
  <Override PartName="/ppt/tags/tag551.xml" ContentType="application/vnd.openxmlformats-officedocument.presentationml.tags+xml"/>
  <Override PartName="/ppt/tags/tag552.xml" ContentType="application/vnd.openxmlformats-officedocument.presentationml.tags+xml"/>
  <Override PartName="/ppt/tags/tag553.xml" ContentType="application/vnd.openxmlformats-officedocument.presentationml.tags+xml"/>
  <Override PartName="/ppt/tags/tag554.xml" ContentType="application/vnd.openxmlformats-officedocument.presentationml.tags+xml"/>
  <Override PartName="/ppt/tags/tag555.xml" ContentType="application/vnd.openxmlformats-officedocument.presentationml.tags+xml"/>
  <Override PartName="/ppt/tags/tag556.xml" ContentType="application/vnd.openxmlformats-officedocument.presentationml.tags+xml"/>
  <Override PartName="/ppt/tags/tag557.xml" ContentType="application/vnd.openxmlformats-officedocument.presentationml.tags+xml"/>
  <Override PartName="/ppt/tags/tag558.xml" ContentType="application/vnd.openxmlformats-officedocument.presentationml.tags+xml"/>
  <Override PartName="/ppt/tags/tag559.xml" ContentType="application/vnd.openxmlformats-officedocument.presentationml.tags+xml"/>
  <Override PartName="/ppt/tags/tag56.xml" ContentType="application/vnd.openxmlformats-officedocument.presentationml.tags+xml"/>
  <Override PartName="/ppt/tags/tag560.xml" ContentType="application/vnd.openxmlformats-officedocument.presentationml.tags+xml"/>
  <Override PartName="/ppt/tags/tag561.xml" ContentType="application/vnd.openxmlformats-officedocument.presentationml.tags+xml"/>
  <Override PartName="/ppt/tags/tag562.xml" ContentType="application/vnd.openxmlformats-officedocument.presentationml.tags+xml"/>
  <Override PartName="/ppt/tags/tag563.xml" ContentType="application/vnd.openxmlformats-officedocument.presentationml.tags+xml"/>
  <Override PartName="/ppt/tags/tag564.xml" ContentType="application/vnd.openxmlformats-officedocument.presentationml.tags+xml"/>
  <Override PartName="/ppt/tags/tag565.xml" ContentType="application/vnd.openxmlformats-officedocument.presentationml.tags+xml"/>
  <Override PartName="/ppt/tags/tag566.xml" ContentType="application/vnd.openxmlformats-officedocument.presentationml.tags+xml"/>
  <Override PartName="/ppt/tags/tag567.xml" ContentType="application/vnd.openxmlformats-officedocument.presentationml.tags+xml"/>
  <Override PartName="/ppt/tags/tag568.xml" ContentType="application/vnd.openxmlformats-officedocument.presentationml.tags+xml"/>
  <Override PartName="/ppt/tags/tag569.xml" ContentType="application/vnd.openxmlformats-officedocument.presentationml.tags+xml"/>
  <Override PartName="/ppt/tags/tag57.xml" ContentType="application/vnd.openxmlformats-officedocument.presentationml.tags+xml"/>
  <Override PartName="/ppt/tags/tag570.xml" ContentType="application/vnd.openxmlformats-officedocument.presentationml.tags+xml"/>
  <Override PartName="/ppt/tags/tag571.xml" ContentType="application/vnd.openxmlformats-officedocument.presentationml.tags+xml"/>
  <Override PartName="/ppt/tags/tag572.xml" ContentType="application/vnd.openxmlformats-officedocument.presentationml.tags+xml"/>
  <Override PartName="/ppt/tags/tag573.xml" ContentType="application/vnd.openxmlformats-officedocument.presentationml.tags+xml"/>
  <Override PartName="/ppt/tags/tag574.xml" ContentType="application/vnd.openxmlformats-officedocument.presentationml.tags+xml"/>
  <Override PartName="/ppt/tags/tag575.xml" ContentType="application/vnd.openxmlformats-officedocument.presentationml.tags+xml"/>
  <Override PartName="/ppt/tags/tag576.xml" ContentType="application/vnd.openxmlformats-officedocument.presentationml.tags+xml"/>
  <Override PartName="/ppt/tags/tag577.xml" ContentType="application/vnd.openxmlformats-officedocument.presentationml.tags+xml"/>
  <Override PartName="/ppt/tags/tag578.xml" ContentType="application/vnd.openxmlformats-officedocument.presentationml.tags+xml"/>
  <Override PartName="/ppt/tags/tag579.xml" ContentType="application/vnd.openxmlformats-officedocument.presentationml.tags+xml"/>
  <Override PartName="/ppt/tags/tag58.xml" ContentType="application/vnd.openxmlformats-officedocument.presentationml.tags+xml"/>
  <Override PartName="/ppt/tags/tag580.xml" ContentType="application/vnd.openxmlformats-officedocument.presentationml.tags+xml"/>
  <Override PartName="/ppt/tags/tag581.xml" ContentType="application/vnd.openxmlformats-officedocument.presentationml.tags+xml"/>
  <Override PartName="/ppt/tags/tag582.xml" ContentType="application/vnd.openxmlformats-officedocument.presentationml.tags+xml"/>
  <Override PartName="/ppt/tags/tag583.xml" ContentType="application/vnd.openxmlformats-officedocument.presentationml.tags+xml"/>
  <Override PartName="/ppt/tags/tag584.xml" ContentType="application/vnd.openxmlformats-officedocument.presentationml.tags+xml"/>
  <Override PartName="/ppt/tags/tag585.xml" ContentType="application/vnd.openxmlformats-officedocument.presentationml.tags+xml"/>
  <Override PartName="/ppt/tags/tag586.xml" ContentType="application/vnd.openxmlformats-officedocument.presentationml.tags+xml"/>
  <Override PartName="/ppt/tags/tag587.xml" ContentType="application/vnd.openxmlformats-officedocument.presentationml.tags+xml"/>
  <Override PartName="/ppt/tags/tag588.xml" ContentType="application/vnd.openxmlformats-officedocument.presentationml.tags+xml"/>
  <Override PartName="/ppt/tags/tag589.xml" ContentType="application/vnd.openxmlformats-officedocument.presentationml.tags+xml"/>
  <Override PartName="/ppt/tags/tag59.xml" ContentType="application/vnd.openxmlformats-officedocument.presentationml.tags+xml"/>
  <Override PartName="/ppt/tags/tag590.xml" ContentType="application/vnd.openxmlformats-officedocument.presentationml.tags+xml"/>
  <Override PartName="/ppt/tags/tag591.xml" ContentType="application/vnd.openxmlformats-officedocument.presentationml.tags+xml"/>
  <Override PartName="/ppt/tags/tag592.xml" ContentType="application/vnd.openxmlformats-officedocument.presentationml.tags+xml"/>
  <Override PartName="/ppt/tags/tag593.xml" ContentType="application/vnd.openxmlformats-officedocument.presentationml.tags+xml"/>
  <Override PartName="/ppt/tags/tag594.xml" ContentType="application/vnd.openxmlformats-officedocument.presentationml.tags+xml"/>
  <Override PartName="/ppt/tags/tag595.xml" ContentType="application/vnd.openxmlformats-officedocument.presentationml.tags+xml"/>
  <Override PartName="/ppt/tags/tag596.xml" ContentType="application/vnd.openxmlformats-officedocument.presentationml.tags+xml"/>
  <Override PartName="/ppt/tags/tag597.xml" ContentType="application/vnd.openxmlformats-officedocument.presentationml.tags+xml"/>
  <Override PartName="/ppt/tags/tag598.xml" ContentType="application/vnd.openxmlformats-officedocument.presentationml.tags+xml"/>
  <Override PartName="/ppt/tags/tag59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00.xml" ContentType="application/vnd.openxmlformats-officedocument.presentationml.tags+xml"/>
  <Override PartName="/ppt/tags/tag601.xml" ContentType="application/vnd.openxmlformats-officedocument.presentationml.tags+xml"/>
  <Override PartName="/ppt/tags/tag602.xml" ContentType="application/vnd.openxmlformats-officedocument.presentationml.tags+xml"/>
  <Override PartName="/ppt/tags/tag603.xml" ContentType="application/vnd.openxmlformats-officedocument.presentationml.tags+xml"/>
  <Override PartName="/ppt/tags/tag604.xml" ContentType="application/vnd.openxmlformats-officedocument.presentationml.tags+xml"/>
  <Override PartName="/ppt/tags/tag605.xml" ContentType="application/vnd.openxmlformats-officedocument.presentationml.tags+xml"/>
  <Override PartName="/ppt/tags/tag606.xml" ContentType="application/vnd.openxmlformats-officedocument.presentationml.tags+xml"/>
  <Override PartName="/ppt/tags/tag607.xml" ContentType="application/vnd.openxmlformats-officedocument.presentationml.tags+xml"/>
  <Override PartName="/ppt/tags/tag608.xml" ContentType="application/vnd.openxmlformats-officedocument.presentationml.tags+xml"/>
  <Override PartName="/ppt/tags/tag609.xml" ContentType="application/vnd.openxmlformats-officedocument.presentationml.tags+xml"/>
  <Override PartName="/ppt/tags/tag61.xml" ContentType="application/vnd.openxmlformats-officedocument.presentationml.tags+xml"/>
  <Override PartName="/ppt/tags/tag610.xml" ContentType="application/vnd.openxmlformats-officedocument.presentationml.tags+xml"/>
  <Override PartName="/ppt/tags/tag611.xml" ContentType="application/vnd.openxmlformats-officedocument.presentationml.tags+xml"/>
  <Override PartName="/ppt/tags/tag612.xml" ContentType="application/vnd.openxmlformats-officedocument.presentationml.tags+xml"/>
  <Override PartName="/ppt/tags/tag613.xml" ContentType="application/vnd.openxmlformats-officedocument.presentationml.tags+xml"/>
  <Override PartName="/ppt/tags/tag614.xml" ContentType="application/vnd.openxmlformats-officedocument.presentationml.tags+xml"/>
  <Override PartName="/ppt/tags/tag615.xml" ContentType="application/vnd.openxmlformats-officedocument.presentationml.tags+xml"/>
  <Override PartName="/ppt/tags/tag616.xml" ContentType="application/vnd.openxmlformats-officedocument.presentationml.tags+xml"/>
  <Override PartName="/ppt/tags/tag617.xml" ContentType="application/vnd.openxmlformats-officedocument.presentationml.tags+xml"/>
  <Override PartName="/ppt/tags/tag618.xml" ContentType="application/vnd.openxmlformats-officedocument.presentationml.tags+xml"/>
  <Override PartName="/ppt/tags/tag619.xml" ContentType="application/vnd.openxmlformats-officedocument.presentationml.tags+xml"/>
  <Override PartName="/ppt/tags/tag62.xml" ContentType="application/vnd.openxmlformats-officedocument.presentationml.tags+xml"/>
  <Override PartName="/ppt/tags/tag620.xml" ContentType="application/vnd.openxmlformats-officedocument.presentationml.tags+xml"/>
  <Override PartName="/ppt/tags/tag621.xml" ContentType="application/vnd.openxmlformats-officedocument.presentationml.tags+xml"/>
  <Override PartName="/ppt/tags/tag622.xml" ContentType="application/vnd.openxmlformats-officedocument.presentationml.tags+xml"/>
  <Override PartName="/ppt/tags/tag623.xml" ContentType="application/vnd.openxmlformats-officedocument.presentationml.tags+xml"/>
  <Override PartName="/ppt/tags/tag624.xml" ContentType="application/vnd.openxmlformats-officedocument.presentationml.tags+xml"/>
  <Override PartName="/ppt/tags/tag625.xml" ContentType="application/vnd.openxmlformats-officedocument.presentationml.tags+xml"/>
  <Override PartName="/ppt/tags/tag626.xml" ContentType="application/vnd.openxmlformats-officedocument.presentationml.tags+xml"/>
  <Override PartName="/ppt/tags/tag627.xml" ContentType="application/vnd.openxmlformats-officedocument.presentationml.tags+xml"/>
  <Override PartName="/ppt/tags/tag628.xml" ContentType="application/vnd.openxmlformats-officedocument.presentationml.tags+xml"/>
  <Override PartName="/ppt/tags/tag629.xml" ContentType="application/vnd.openxmlformats-officedocument.presentationml.tags+xml"/>
  <Override PartName="/ppt/tags/tag63.xml" ContentType="application/vnd.openxmlformats-officedocument.presentationml.tags+xml"/>
  <Override PartName="/ppt/tags/tag630.xml" ContentType="application/vnd.openxmlformats-officedocument.presentationml.tags+xml"/>
  <Override PartName="/ppt/tags/tag631.xml" ContentType="application/vnd.openxmlformats-officedocument.presentationml.tags+xml"/>
  <Override PartName="/ppt/tags/tag632.xml" ContentType="application/vnd.openxmlformats-officedocument.presentationml.tags+xml"/>
  <Override PartName="/ppt/tags/tag633.xml" ContentType="application/vnd.openxmlformats-officedocument.presentationml.tags+xml"/>
  <Override PartName="/ppt/tags/tag634.xml" ContentType="application/vnd.openxmlformats-officedocument.presentationml.tags+xml"/>
  <Override PartName="/ppt/tags/tag635.xml" ContentType="application/vnd.openxmlformats-officedocument.presentationml.tags+xml"/>
  <Override PartName="/ppt/tags/tag636.xml" ContentType="application/vnd.openxmlformats-officedocument.presentationml.tags+xml"/>
  <Override PartName="/ppt/tags/tag637.xml" ContentType="application/vnd.openxmlformats-officedocument.presentationml.tags+xml"/>
  <Override PartName="/ppt/tags/tag638.xml" ContentType="application/vnd.openxmlformats-officedocument.presentationml.tags+xml"/>
  <Override PartName="/ppt/tags/tag639.xml" ContentType="application/vnd.openxmlformats-officedocument.presentationml.tags+xml"/>
  <Override PartName="/ppt/tags/tag64.xml" ContentType="application/vnd.openxmlformats-officedocument.presentationml.tags+xml"/>
  <Override PartName="/ppt/tags/tag640.xml" ContentType="application/vnd.openxmlformats-officedocument.presentationml.tags+xml"/>
  <Override PartName="/ppt/tags/tag641.xml" ContentType="application/vnd.openxmlformats-officedocument.presentationml.tags+xml"/>
  <Override PartName="/ppt/tags/tag642.xml" ContentType="application/vnd.openxmlformats-officedocument.presentationml.tags+xml"/>
  <Override PartName="/ppt/tags/tag643.xml" ContentType="application/vnd.openxmlformats-officedocument.presentationml.tags+xml"/>
  <Override PartName="/ppt/tags/tag644.xml" ContentType="application/vnd.openxmlformats-officedocument.presentationml.tags+xml"/>
  <Override PartName="/ppt/tags/tag645.xml" ContentType="application/vnd.openxmlformats-officedocument.presentationml.tags+xml"/>
  <Override PartName="/ppt/tags/tag646.xml" ContentType="application/vnd.openxmlformats-officedocument.presentationml.tags+xml"/>
  <Override PartName="/ppt/tags/tag647.xml" ContentType="application/vnd.openxmlformats-officedocument.presentationml.tags+xml"/>
  <Override PartName="/ppt/tags/tag648.xml" ContentType="application/vnd.openxmlformats-officedocument.presentationml.tags+xml"/>
  <Override PartName="/ppt/tags/tag649.xml" ContentType="application/vnd.openxmlformats-officedocument.presentationml.tags+xml"/>
  <Override PartName="/ppt/tags/tag65.xml" ContentType="application/vnd.openxmlformats-officedocument.presentationml.tags+xml"/>
  <Override PartName="/ppt/tags/tag650.xml" ContentType="application/vnd.openxmlformats-officedocument.presentationml.tags+xml"/>
  <Override PartName="/ppt/tags/tag651.xml" ContentType="application/vnd.openxmlformats-officedocument.presentationml.tags+xml"/>
  <Override PartName="/ppt/tags/tag652.xml" ContentType="application/vnd.openxmlformats-officedocument.presentationml.tags+xml"/>
  <Override PartName="/ppt/tags/tag653.xml" ContentType="application/vnd.openxmlformats-officedocument.presentationml.tags+xml"/>
  <Override PartName="/ppt/tags/tag654.xml" ContentType="application/vnd.openxmlformats-officedocument.presentationml.tags+xml"/>
  <Override PartName="/ppt/tags/tag655.xml" ContentType="application/vnd.openxmlformats-officedocument.presentationml.tags+xml"/>
  <Override PartName="/ppt/tags/tag656.xml" ContentType="application/vnd.openxmlformats-officedocument.presentationml.tags+xml"/>
  <Override PartName="/ppt/tags/tag657.xml" ContentType="application/vnd.openxmlformats-officedocument.presentationml.tags+xml"/>
  <Override PartName="/ppt/tags/tag658.xml" ContentType="application/vnd.openxmlformats-officedocument.presentationml.tags+xml"/>
  <Override PartName="/ppt/tags/tag659.xml" ContentType="application/vnd.openxmlformats-officedocument.presentationml.tags+xml"/>
  <Override PartName="/ppt/tags/tag66.xml" ContentType="application/vnd.openxmlformats-officedocument.presentationml.tags+xml"/>
  <Override PartName="/ppt/tags/tag660.xml" ContentType="application/vnd.openxmlformats-officedocument.presentationml.tags+xml"/>
  <Override PartName="/ppt/tags/tag661.xml" ContentType="application/vnd.openxmlformats-officedocument.presentationml.tags+xml"/>
  <Override PartName="/ppt/tags/tag662.xml" ContentType="application/vnd.openxmlformats-officedocument.presentationml.tags+xml"/>
  <Override PartName="/ppt/tags/tag663.xml" ContentType="application/vnd.openxmlformats-officedocument.presentationml.tags+xml"/>
  <Override PartName="/ppt/tags/tag664.xml" ContentType="application/vnd.openxmlformats-officedocument.presentationml.tags+xml"/>
  <Override PartName="/ppt/tags/tag665.xml" ContentType="application/vnd.openxmlformats-officedocument.presentationml.tags+xml"/>
  <Override PartName="/ppt/tags/tag666.xml" ContentType="application/vnd.openxmlformats-officedocument.presentationml.tags+xml"/>
  <Override PartName="/ppt/tags/tag667.xml" ContentType="application/vnd.openxmlformats-officedocument.presentationml.tags+xml"/>
  <Override PartName="/ppt/tags/tag668.xml" ContentType="application/vnd.openxmlformats-officedocument.presentationml.tags+xml"/>
  <Override PartName="/ppt/tags/tag669.xml" ContentType="application/vnd.openxmlformats-officedocument.presentationml.tags+xml"/>
  <Override PartName="/ppt/tags/tag67.xml" ContentType="application/vnd.openxmlformats-officedocument.presentationml.tags+xml"/>
  <Override PartName="/ppt/tags/tag670.xml" ContentType="application/vnd.openxmlformats-officedocument.presentationml.tags+xml"/>
  <Override PartName="/ppt/tags/tag671.xml" ContentType="application/vnd.openxmlformats-officedocument.presentationml.tags+xml"/>
  <Override PartName="/ppt/tags/tag672.xml" ContentType="application/vnd.openxmlformats-officedocument.presentationml.tags+xml"/>
  <Override PartName="/ppt/tags/tag673.xml" ContentType="application/vnd.openxmlformats-officedocument.presentationml.tags+xml"/>
  <Override PartName="/ppt/tags/tag674.xml" ContentType="application/vnd.openxmlformats-officedocument.presentationml.tags+xml"/>
  <Override PartName="/ppt/tags/tag675.xml" ContentType="application/vnd.openxmlformats-officedocument.presentationml.tags+xml"/>
  <Override PartName="/ppt/tags/tag676.xml" ContentType="application/vnd.openxmlformats-officedocument.presentationml.tags+xml"/>
  <Override PartName="/ppt/tags/tag677.xml" ContentType="application/vnd.openxmlformats-officedocument.presentationml.tags+xml"/>
  <Override PartName="/ppt/tags/tag678.xml" ContentType="application/vnd.openxmlformats-officedocument.presentationml.tags+xml"/>
  <Override PartName="/ppt/tags/tag679.xml" ContentType="application/vnd.openxmlformats-officedocument.presentationml.tags+xml"/>
  <Override PartName="/ppt/tags/tag68.xml" ContentType="application/vnd.openxmlformats-officedocument.presentationml.tags+xml"/>
  <Override PartName="/ppt/tags/tag680.xml" ContentType="application/vnd.openxmlformats-officedocument.presentationml.tags+xml"/>
  <Override PartName="/ppt/tags/tag681.xml" ContentType="application/vnd.openxmlformats-officedocument.presentationml.tags+xml"/>
  <Override PartName="/ppt/tags/tag682.xml" ContentType="application/vnd.openxmlformats-officedocument.presentationml.tags+xml"/>
  <Override PartName="/ppt/tags/tag683.xml" ContentType="application/vnd.openxmlformats-officedocument.presentationml.tags+xml"/>
  <Override PartName="/ppt/tags/tag684.xml" ContentType="application/vnd.openxmlformats-officedocument.presentationml.tags+xml"/>
  <Override PartName="/ppt/tags/tag685.xml" ContentType="application/vnd.openxmlformats-officedocument.presentationml.tags+xml"/>
  <Override PartName="/ppt/tags/tag686.xml" ContentType="application/vnd.openxmlformats-officedocument.presentationml.tags+xml"/>
  <Override PartName="/ppt/tags/tag687.xml" ContentType="application/vnd.openxmlformats-officedocument.presentationml.tags+xml"/>
  <Override PartName="/ppt/tags/tag688.xml" ContentType="application/vnd.openxmlformats-officedocument.presentationml.tags+xml"/>
  <Override PartName="/ppt/tags/tag689.xml" ContentType="application/vnd.openxmlformats-officedocument.presentationml.tags+xml"/>
  <Override PartName="/ppt/tags/tag69.xml" ContentType="application/vnd.openxmlformats-officedocument.presentationml.tags+xml"/>
  <Override PartName="/ppt/tags/tag690.xml" ContentType="application/vnd.openxmlformats-officedocument.presentationml.tags+xml"/>
  <Override PartName="/ppt/tags/tag691.xml" ContentType="application/vnd.openxmlformats-officedocument.presentationml.tags+xml"/>
  <Override PartName="/ppt/tags/tag692.xml" ContentType="application/vnd.openxmlformats-officedocument.presentationml.tags+xml"/>
  <Override PartName="/ppt/tags/tag693.xml" ContentType="application/vnd.openxmlformats-officedocument.presentationml.tags+xml"/>
  <Override PartName="/ppt/tags/tag694.xml" ContentType="application/vnd.openxmlformats-officedocument.presentationml.tags+xml"/>
  <Override PartName="/ppt/tags/tag695.xml" ContentType="application/vnd.openxmlformats-officedocument.presentationml.tags+xml"/>
  <Override PartName="/ppt/tags/tag696.xml" ContentType="application/vnd.openxmlformats-officedocument.presentationml.tags+xml"/>
  <Override PartName="/ppt/tags/tag697.xml" ContentType="application/vnd.openxmlformats-officedocument.presentationml.tags+xml"/>
  <Override PartName="/ppt/tags/tag698.xml" ContentType="application/vnd.openxmlformats-officedocument.presentationml.tags+xml"/>
  <Override PartName="/ppt/tags/tag69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00.xml" ContentType="application/vnd.openxmlformats-officedocument.presentationml.tags+xml"/>
  <Override PartName="/ppt/tags/tag701.xml" ContentType="application/vnd.openxmlformats-officedocument.presentationml.tags+xml"/>
  <Override PartName="/ppt/tags/tag702.xml" ContentType="application/vnd.openxmlformats-officedocument.presentationml.tags+xml"/>
  <Override PartName="/ppt/tags/tag703.xml" ContentType="application/vnd.openxmlformats-officedocument.presentationml.tags+xml"/>
  <Override PartName="/ppt/tags/tag704.xml" ContentType="application/vnd.openxmlformats-officedocument.presentationml.tags+xml"/>
  <Override PartName="/ppt/tags/tag705.xml" ContentType="application/vnd.openxmlformats-officedocument.presentationml.tags+xml"/>
  <Override PartName="/ppt/tags/tag706.xml" ContentType="application/vnd.openxmlformats-officedocument.presentationml.tags+xml"/>
  <Override PartName="/ppt/tags/tag707.xml" ContentType="application/vnd.openxmlformats-officedocument.presentationml.tags+xml"/>
  <Override PartName="/ppt/tags/tag708.xml" ContentType="application/vnd.openxmlformats-officedocument.presentationml.tags+xml"/>
  <Override PartName="/ppt/tags/tag709.xml" ContentType="application/vnd.openxmlformats-officedocument.presentationml.tags+xml"/>
  <Override PartName="/ppt/tags/tag71.xml" ContentType="application/vnd.openxmlformats-officedocument.presentationml.tags+xml"/>
  <Override PartName="/ppt/tags/tag710.xml" ContentType="application/vnd.openxmlformats-officedocument.presentationml.tags+xml"/>
  <Override PartName="/ppt/tags/tag711.xml" ContentType="application/vnd.openxmlformats-officedocument.presentationml.tags+xml"/>
  <Override PartName="/ppt/tags/tag712.xml" ContentType="application/vnd.openxmlformats-officedocument.presentationml.tags+xml"/>
  <Override PartName="/ppt/tags/tag713.xml" ContentType="application/vnd.openxmlformats-officedocument.presentationml.tags+xml"/>
  <Override PartName="/ppt/tags/tag714.xml" ContentType="application/vnd.openxmlformats-officedocument.presentationml.tags+xml"/>
  <Override PartName="/ppt/tags/tag715.xml" ContentType="application/vnd.openxmlformats-officedocument.presentationml.tags+xml"/>
  <Override PartName="/ppt/tags/tag716.xml" ContentType="application/vnd.openxmlformats-officedocument.presentationml.tags+xml"/>
  <Override PartName="/ppt/tags/tag717.xml" ContentType="application/vnd.openxmlformats-officedocument.presentationml.tags+xml"/>
  <Override PartName="/ppt/tags/tag718.xml" ContentType="application/vnd.openxmlformats-officedocument.presentationml.tags+xml"/>
  <Override PartName="/ppt/tags/tag719.xml" ContentType="application/vnd.openxmlformats-officedocument.presentationml.tags+xml"/>
  <Override PartName="/ppt/tags/tag72.xml" ContentType="application/vnd.openxmlformats-officedocument.presentationml.tags+xml"/>
  <Override PartName="/ppt/tags/tag720.xml" ContentType="application/vnd.openxmlformats-officedocument.presentationml.tags+xml"/>
  <Override PartName="/ppt/tags/tag721.xml" ContentType="application/vnd.openxmlformats-officedocument.presentationml.tags+xml"/>
  <Override PartName="/ppt/tags/tag722.xml" ContentType="application/vnd.openxmlformats-officedocument.presentationml.tags+xml"/>
  <Override PartName="/ppt/tags/tag723.xml" ContentType="application/vnd.openxmlformats-officedocument.presentationml.tags+xml"/>
  <Override PartName="/ppt/tags/tag724.xml" ContentType="application/vnd.openxmlformats-officedocument.presentationml.tags+xml"/>
  <Override PartName="/ppt/tags/tag725.xml" ContentType="application/vnd.openxmlformats-officedocument.presentationml.tags+xml"/>
  <Override PartName="/ppt/tags/tag726.xml" ContentType="application/vnd.openxmlformats-officedocument.presentationml.tags+xml"/>
  <Override PartName="/ppt/tags/tag727.xml" ContentType="application/vnd.openxmlformats-officedocument.presentationml.tags+xml"/>
  <Override PartName="/ppt/tags/tag728.xml" ContentType="application/vnd.openxmlformats-officedocument.presentationml.tags+xml"/>
  <Override PartName="/ppt/tags/tag729.xml" ContentType="application/vnd.openxmlformats-officedocument.presentationml.tags+xml"/>
  <Override PartName="/ppt/tags/tag73.xml" ContentType="application/vnd.openxmlformats-officedocument.presentationml.tags+xml"/>
  <Override PartName="/ppt/tags/tag730.xml" ContentType="application/vnd.openxmlformats-officedocument.presentationml.tags+xml"/>
  <Override PartName="/ppt/tags/tag731.xml" ContentType="application/vnd.openxmlformats-officedocument.presentationml.tags+xml"/>
  <Override PartName="/ppt/tags/tag732.xml" ContentType="application/vnd.openxmlformats-officedocument.presentationml.tags+xml"/>
  <Override PartName="/ppt/tags/tag733.xml" ContentType="application/vnd.openxmlformats-officedocument.presentationml.tags+xml"/>
  <Override PartName="/ppt/tags/tag734.xml" ContentType="application/vnd.openxmlformats-officedocument.presentationml.tags+xml"/>
  <Override PartName="/ppt/tags/tag735.xml" ContentType="application/vnd.openxmlformats-officedocument.presentationml.tags+xml"/>
  <Override PartName="/ppt/tags/tag736.xml" ContentType="application/vnd.openxmlformats-officedocument.presentationml.tags+xml"/>
  <Override PartName="/ppt/tags/tag737.xml" ContentType="application/vnd.openxmlformats-officedocument.presentationml.tags+xml"/>
  <Override PartName="/ppt/tags/tag738.xml" ContentType="application/vnd.openxmlformats-officedocument.presentationml.tags+xml"/>
  <Override PartName="/ppt/tags/tag739.xml" ContentType="application/vnd.openxmlformats-officedocument.presentationml.tags+xml"/>
  <Override PartName="/ppt/tags/tag74.xml" ContentType="application/vnd.openxmlformats-officedocument.presentationml.tags+xml"/>
  <Override PartName="/ppt/tags/tag740.xml" ContentType="application/vnd.openxmlformats-officedocument.presentationml.tags+xml"/>
  <Override PartName="/ppt/tags/tag741.xml" ContentType="application/vnd.openxmlformats-officedocument.presentationml.tags+xml"/>
  <Override PartName="/ppt/tags/tag742.xml" ContentType="application/vnd.openxmlformats-officedocument.presentationml.tags+xml"/>
  <Override PartName="/ppt/tags/tag743.xml" ContentType="application/vnd.openxmlformats-officedocument.presentationml.tags+xml"/>
  <Override PartName="/ppt/tags/tag744.xml" ContentType="application/vnd.openxmlformats-officedocument.presentationml.tags+xml"/>
  <Override PartName="/ppt/tags/tag745.xml" ContentType="application/vnd.openxmlformats-officedocument.presentationml.tags+xml"/>
  <Override PartName="/ppt/tags/tag746.xml" ContentType="application/vnd.openxmlformats-officedocument.presentationml.tags+xml"/>
  <Override PartName="/ppt/tags/tag747.xml" ContentType="application/vnd.openxmlformats-officedocument.presentationml.tags+xml"/>
  <Override PartName="/ppt/tags/tag748.xml" ContentType="application/vnd.openxmlformats-officedocument.presentationml.tags+xml"/>
  <Override PartName="/ppt/tags/tag749.xml" ContentType="application/vnd.openxmlformats-officedocument.presentationml.tags+xml"/>
  <Override PartName="/ppt/tags/tag75.xml" ContentType="application/vnd.openxmlformats-officedocument.presentationml.tags+xml"/>
  <Override PartName="/ppt/tags/tag750.xml" ContentType="application/vnd.openxmlformats-officedocument.presentationml.tags+xml"/>
  <Override PartName="/ppt/tags/tag751.xml" ContentType="application/vnd.openxmlformats-officedocument.presentationml.tags+xml"/>
  <Override PartName="/ppt/tags/tag752.xml" ContentType="application/vnd.openxmlformats-officedocument.presentationml.tags+xml"/>
  <Override PartName="/ppt/tags/tag753.xml" ContentType="application/vnd.openxmlformats-officedocument.presentationml.tags+xml"/>
  <Override PartName="/ppt/tags/tag754.xml" ContentType="application/vnd.openxmlformats-officedocument.presentationml.tags+xml"/>
  <Override PartName="/ppt/tags/tag755.xml" ContentType="application/vnd.openxmlformats-officedocument.presentationml.tags+xml"/>
  <Override PartName="/ppt/tags/tag756.xml" ContentType="application/vnd.openxmlformats-officedocument.presentationml.tags+xml"/>
  <Override PartName="/ppt/tags/tag757.xml" ContentType="application/vnd.openxmlformats-officedocument.presentationml.tags+xml"/>
  <Override PartName="/ppt/tags/tag758.xml" ContentType="application/vnd.openxmlformats-officedocument.presentationml.tags+xml"/>
  <Override PartName="/ppt/tags/tag759.xml" ContentType="application/vnd.openxmlformats-officedocument.presentationml.tags+xml"/>
  <Override PartName="/ppt/tags/tag76.xml" ContentType="application/vnd.openxmlformats-officedocument.presentationml.tags+xml"/>
  <Override PartName="/ppt/tags/tag760.xml" ContentType="application/vnd.openxmlformats-officedocument.presentationml.tags+xml"/>
  <Override PartName="/ppt/tags/tag761.xml" ContentType="application/vnd.openxmlformats-officedocument.presentationml.tags+xml"/>
  <Override PartName="/ppt/tags/tag762.xml" ContentType="application/vnd.openxmlformats-officedocument.presentationml.tags+xml"/>
  <Override PartName="/ppt/tags/tag763.xml" ContentType="application/vnd.openxmlformats-officedocument.presentationml.tags+xml"/>
  <Override PartName="/ppt/tags/tag764.xml" ContentType="application/vnd.openxmlformats-officedocument.presentationml.tags+xml"/>
  <Override PartName="/ppt/tags/tag765.xml" ContentType="application/vnd.openxmlformats-officedocument.presentationml.tags+xml"/>
  <Override PartName="/ppt/tags/tag766.xml" ContentType="application/vnd.openxmlformats-officedocument.presentationml.tags+xml"/>
  <Override PartName="/ppt/tags/tag767.xml" ContentType="application/vnd.openxmlformats-officedocument.presentationml.tags+xml"/>
  <Override PartName="/ppt/tags/tag768.xml" ContentType="application/vnd.openxmlformats-officedocument.presentationml.tags+xml"/>
  <Override PartName="/ppt/tags/tag769.xml" ContentType="application/vnd.openxmlformats-officedocument.presentationml.tags+xml"/>
  <Override PartName="/ppt/tags/tag77.xml" ContentType="application/vnd.openxmlformats-officedocument.presentationml.tags+xml"/>
  <Override PartName="/ppt/tags/tag770.xml" ContentType="application/vnd.openxmlformats-officedocument.presentationml.tags+xml"/>
  <Override PartName="/ppt/tags/tag771.xml" ContentType="application/vnd.openxmlformats-officedocument.presentationml.tags+xml"/>
  <Override PartName="/ppt/tags/tag772.xml" ContentType="application/vnd.openxmlformats-officedocument.presentationml.tags+xml"/>
  <Override PartName="/ppt/tags/tag773.xml" ContentType="application/vnd.openxmlformats-officedocument.presentationml.tags+xml"/>
  <Override PartName="/ppt/tags/tag774.xml" ContentType="application/vnd.openxmlformats-officedocument.presentationml.tags+xml"/>
  <Override PartName="/ppt/tags/tag775.xml" ContentType="application/vnd.openxmlformats-officedocument.presentationml.tags+xml"/>
  <Override PartName="/ppt/tags/tag776.xml" ContentType="application/vnd.openxmlformats-officedocument.presentationml.tags+xml"/>
  <Override PartName="/ppt/tags/tag777.xml" ContentType="application/vnd.openxmlformats-officedocument.presentationml.tags+xml"/>
  <Override PartName="/ppt/tags/tag778.xml" ContentType="application/vnd.openxmlformats-officedocument.presentationml.tags+xml"/>
  <Override PartName="/ppt/tags/tag779.xml" ContentType="application/vnd.openxmlformats-officedocument.presentationml.tags+xml"/>
  <Override PartName="/ppt/tags/tag78.xml" ContentType="application/vnd.openxmlformats-officedocument.presentationml.tags+xml"/>
  <Override PartName="/ppt/tags/tag780.xml" ContentType="application/vnd.openxmlformats-officedocument.presentationml.tags+xml"/>
  <Override PartName="/ppt/tags/tag781.xml" ContentType="application/vnd.openxmlformats-officedocument.presentationml.tags+xml"/>
  <Override PartName="/ppt/tags/tag782.xml" ContentType="application/vnd.openxmlformats-officedocument.presentationml.tags+xml"/>
  <Override PartName="/ppt/tags/tag783.xml" ContentType="application/vnd.openxmlformats-officedocument.presentationml.tags+xml"/>
  <Override PartName="/ppt/tags/tag784.xml" ContentType="application/vnd.openxmlformats-officedocument.presentationml.tags+xml"/>
  <Override PartName="/ppt/tags/tag785.xml" ContentType="application/vnd.openxmlformats-officedocument.presentationml.tags+xml"/>
  <Override PartName="/ppt/tags/tag786.xml" ContentType="application/vnd.openxmlformats-officedocument.presentationml.tags+xml"/>
  <Override PartName="/ppt/tags/tag787.xml" ContentType="application/vnd.openxmlformats-officedocument.presentationml.tags+xml"/>
  <Override PartName="/ppt/tags/tag788.xml" ContentType="application/vnd.openxmlformats-officedocument.presentationml.tags+xml"/>
  <Override PartName="/ppt/tags/tag789.xml" ContentType="application/vnd.openxmlformats-officedocument.presentationml.tags+xml"/>
  <Override PartName="/ppt/tags/tag79.xml" ContentType="application/vnd.openxmlformats-officedocument.presentationml.tags+xml"/>
  <Override PartName="/ppt/tags/tag790.xml" ContentType="application/vnd.openxmlformats-officedocument.presentationml.tags+xml"/>
  <Override PartName="/ppt/tags/tag791.xml" ContentType="application/vnd.openxmlformats-officedocument.presentationml.tags+xml"/>
  <Override PartName="/ppt/tags/tag792.xml" ContentType="application/vnd.openxmlformats-officedocument.presentationml.tags+xml"/>
  <Override PartName="/ppt/tags/tag793.xml" ContentType="application/vnd.openxmlformats-officedocument.presentationml.tags+xml"/>
  <Override PartName="/ppt/tags/tag794.xml" ContentType="application/vnd.openxmlformats-officedocument.presentationml.tags+xml"/>
  <Override PartName="/ppt/tags/tag795.xml" ContentType="application/vnd.openxmlformats-officedocument.presentationml.tags+xml"/>
  <Override PartName="/ppt/tags/tag796.xml" ContentType="application/vnd.openxmlformats-officedocument.presentationml.tags+xml"/>
  <Override PartName="/ppt/tags/tag797.xml" ContentType="application/vnd.openxmlformats-officedocument.presentationml.tags+xml"/>
  <Override PartName="/ppt/tags/tag798.xml" ContentType="application/vnd.openxmlformats-officedocument.presentationml.tags+xml"/>
  <Override PartName="/ppt/tags/tag79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00.xml" ContentType="application/vnd.openxmlformats-officedocument.presentationml.tags+xml"/>
  <Override PartName="/ppt/tags/tag801.xml" ContentType="application/vnd.openxmlformats-officedocument.presentationml.tags+xml"/>
  <Override PartName="/ppt/tags/tag802.xml" ContentType="application/vnd.openxmlformats-officedocument.presentationml.tags+xml"/>
  <Override PartName="/ppt/tags/tag803.xml" ContentType="application/vnd.openxmlformats-officedocument.presentationml.tags+xml"/>
  <Override PartName="/ppt/tags/tag804.xml" ContentType="application/vnd.openxmlformats-officedocument.presentationml.tags+xml"/>
  <Override PartName="/ppt/tags/tag805.xml" ContentType="application/vnd.openxmlformats-officedocument.presentationml.tags+xml"/>
  <Override PartName="/ppt/tags/tag806.xml" ContentType="application/vnd.openxmlformats-officedocument.presentationml.tags+xml"/>
  <Override PartName="/ppt/tags/tag807.xml" ContentType="application/vnd.openxmlformats-officedocument.presentationml.tags+xml"/>
  <Override PartName="/ppt/tags/tag808.xml" ContentType="application/vnd.openxmlformats-officedocument.presentationml.tags+xml"/>
  <Override PartName="/ppt/tags/tag809.xml" ContentType="application/vnd.openxmlformats-officedocument.presentationml.tags+xml"/>
  <Override PartName="/ppt/tags/tag81.xml" ContentType="application/vnd.openxmlformats-officedocument.presentationml.tags+xml"/>
  <Override PartName="/ppt/tags/tag810.xml" ContentType="application/vnd.openxmlformats-officedocument.presentationml.tags+xml"/>
  <Override PartName="/ppt/tags/tag811.xml" ContentType="application/vnd.openxmlformats-officedocument.presentationml.tags+xml"/>
  <Override PartName="/ppt/tags/tag812.xml" ContentType="application/vnd.openxmlformats-officedocument.presentationml.tags+xml"/>
  <Override PartName="/ppt/tags/tag813.xml" ContentType="application/vnd.openxmlformats-officedocument.presentationml.tags+xml"/>
  <Override PartName="/ppt/tags/tag814.xml" ContentType="application/vnd.openxmlformats-officedocument.presentationml.tags+xml"/>
  <Override PartName="/ppt/tags/tag815.xml" ContentType="application/vnd.openxmlformats-officedocument.presentationml.tags+xml"/>
  <Override PartName="/ppt/tags/tag816.xml" ContentType="application/vnd.openxmlformats-officedocument.presentationml.tags+xml"/>
  <Override PartName="/ppt/tags/tag817.xml" ContentType="application/vnd.openxmlformats-officedocument.presentationml.tags+xml"/>
  <Override PartName="/ppt/tags/tag818.xml" ContentType="application/vnd.openxmlformats-officedocument.presentationml.tags+xml"/>
  <Override PartName="/ppt/tags/tag819.xml" ContentType="application/vnd.openxmlformats-officedocument.presentationml.tags+xml"/>
  <Override PartName="/ppt/tags/tag82.xml" ContentType="application/vnd.openxmlformats-officedocument.presentationml.tags+xml"/>
  <Override PartName="/ppt/tags/tag820.xml" ContentType="application/vnd.openxmlformats-officedocument.presentationml.tags+xml"/>
  <Override PartName="/ppt/tags/tag821.xml" ContentType="application/vnd.openxmlformats-officedocument.presentationml.tags+xml"/>
  <Override PartName="/ppt/tags/tag822.xml" ContentType="application/vnd.openxmlformats-officedocument.presentationml.tags+xml"/>
  <Override PartName="/ppt/tags/tag823.xml" ContentType="application/vnd.openxmlformats-officedocument.presentationml.tags+xml"/>
  <Override PartName="/ppt/tags/tag824.xml" ContentType="application/vnd.openxmlformats-officedocument.presentationml.tags+xml"/>
  <Override PartName="/ppt/tags/tag825.xml" ContentType="application/vnd.openxmlformats-officedocument.presentationml.tags+xml"/>
  <Override PartName="/ppt/tags/tag826.xml" ContentType="application/vnd.openxmlformats-officedocument.presentationml.tags+xml"/>
  <Override PartName="/ppt/tags/tag827.xml" ContentType="application/vnd.openxmlformats-officedocument.presentationml.tags+xml"/>
  <Override PartName="/ppt/tags/tag828.xml" ContentType="application/vnd.openxmlformats-officedocument.presentationml.tags+xml"/>
  <Override PartName="/ppt/tags/tag829.xml" ContentType="application/vnd.openxmlformats-officedocument.presentationml.tags+xml"/>
  <Override PartName="/ppt/tags/tag83.xml" ContentType="application/vnd.openxmlformats-officedocument.presentationml.tags+xml"/>
  <Override PartName="/ppt/tags/tag830.xml" ContentType="application/vnd.openxmlformats-officedocument.presentationml.tags+xml"/>
  <Override PartName="/ppt/tags/tag831.xml" ContentType="application/vnd.openxmlformats-officedocument.presentationml.tags+xml"/>
  <Override PartName="/ppt/tags/tag832.xml" ContentType="application/vnd.openxmlformats-officedocument.presentationml.tags+xml"/>
  <Override PartName="/ppt/tags/tag833.xml" ContentType="application/vnd.openxmlformats-officedocument.presentationml.tags+xml"/>
  <Override PartName="/ppt/tags/tag834.xml" ContentType="application/vnd.openxmlformats-officedocument.presentationml.tags+xml"/>
  <Override PartName="/ppt/tags/tag835.xml" ContentType="application/vnd.openxmlformats-officedocument.presentationml.tags+xml"/>
  <Override PartName="/ppt/tags/tag836.xml" ContentType="application/vnd.openxmlformats-officedocument.presentationml.tags+xml"/>
  <Override PartName="/ppt/tags/tag837.xml" ContentType="application/vnd.openxmlformats-officedocument.presentationml.tags+xml"/>
  <Override PartName="/ppt/tags/tag838.xml" ContentType="application/vnd.openxmlformats-officedocument.presentationml.tags+xml"/>
  <Override PartName="/ppt/tags/tag839.xml" ContentType="application/vnd.openxmlformats-officedocument.presentationml.tags+xml"/>
  <Override PartName="/ppt/tags/tag84.xml" ContentType="application/vnd.openxmlformats-officedocument.presentationml.tags+xml"/>
  <Override PartName="/ppt/tags/tag840.xml" ContentType="application/vnd.openxmlformats-officedocument.presentationml.tags+xml"/>
  <Override PartName="/ppt/tags/tag841.xml" ContentType="application/vnd.openxmlformats-officedocument.presentationml.tags+xml"/>
  <Override PartName="/ppt/tags/tag842.xml" ContentType="application/vnd.openxmlformats-officedocument.presentationml.tags+xml"/>
  <Override PartName="/ppt/tags/tag843.xml" ContentType="application/vnd.openxmlformats-officedocument.presentationml.tags+xml"/>
  <Override PartName="/ppt/tags/tag844.xml" ContentType="application/vnd.openxmlformats-officedocument.presentationml.tags+xml"/>
  <Override PartName="/ppt/tags/tag845.xml" ContentType="application/vnd.openxmlformats-officedocument.presentationml.tags+xml"/>
  <Override PartName="/ppt/tags/tag846.xml" ContentType="application/vnd.openxmlformats-officedocument.presentationml.tags+xml"/>
  <Override PartName="/ppt/tags/tag847.xml" ContentType="application/vnd.openxmlformats-officedocument.presentationml.tags+xml"/>
  <Override PartName="/ppt/tags/tag848.xml" ContentType="application/vnd.openxmlformats-officedocument.presentationml.tags+xml"/>
  <Override PartName="/ppt/tags/tag849.xml" ContentType="application/vnd.openxmlformats-officedocument.presentationml.tags+xml"/>
  <Override PartName="/ppt/tags/tag85.xml" ContentType="application/vnd.openxmlformats-officedocument.presentationml.tags+xml"/>
  <Override PartName="/ppt/tags/tag850.xml" ContentType="application/vnd.openxmlformats-officedocument.presentationml.tags+xml"/>
  <Override PartName="/ppt/tags/tag851.xml" ContentType="application/vnd.openxmlformats-officedocument.presentationml.tags+xml"/>
  <Override PartName="/ppt/tags/tag852.xml" ContentType="application/vnd.openxmlformats-officedocument.presentationml.tags+xml"/>
  <Override PartName="/ppt/tags/tag853.xml" ContentType="application/vnd.openxmlformats-officedocument.presentationml.tags+xml"/>
  <Override PartName="/ppt/tags/tag854.xml" ContentType="application/vnd.openxmlformats-officedocument.presentationml.tags+xml"/>
  <Override PartName="/ppt/tags/tag855.xml" ContentType="application/vnd.openxmlformats-officedocument.presentationml.tags+xml"/>
  <Override PartName="/ppt/tags/tag856.xml" ContentType="application/vnd.openxmlformats-officedocument.presentationml.tags+xml"/>
  <Override PartName="/ppt/tags/tag857.xml" ContentType="application/vnd.openxmlformats-officedocument.presentationml.tags+xml"/>
  <Override PartName="/ppt/tags/tag858.xml" ContentType="application/vnd.openxmlformats-officedocument.presentationml.tags+xml"/>
  <Override PartName="/ppt/tags/tag859.xml" ContentType="application/vnd.openxmlformats-officedocument.presentationml.tags+xml"/>
  <Override PartName="/ppt/tags/tag86.xml" ContentType="application/vnd.openxmlformats-officedocument.presentationml.tags+xml"/>
  <Override PartName="/ppt/tags/tag860.xml" ContentType="application/vnd.openxmlformats-officedocument.presentationml.tags+xml"/>
  <Override PartName="/ppt/tags/tag861.xml" ContentType="application/vnd.openxmlformats-officedocument.presentationml.tags+xml"/>
  <Override PartName="/ppt/tags/tag862.xml" ContentType="application/vnd.openxmlformats-officedocument.presentationml.tags+xml"/>
  <Override PartName="/ppt/tags/tag863.xml" ContentType="application/vnd.openxmlformats-officedocument.presentationml.tags+xml"/>
  <Override PartName="/ppt/tags/tag864.xml" ContentType="application/vnd.openxmlformats-officedocument.presentationml.tags+xml"/>
  <Override PartName="/ppt/tags/tag865.xml" ContentType="application/vnd.openxmlformats-officedocument.presentationml.tags+xml"/>
  <Override PartName="/ppt/tags/tag866.xml" ContentType="application/vnd.openxmlformats-officedocument.presentationml.tags+xml"/>
  <Override PartName="/ppt/tags/tag867.xml" ContentType="application/vnd.openxmlformats-officedocument.presentationml.tags+xml"/>
  <Override PartName="/ppt/tags/tag868.xml" ContentType="application/vnd.openxmlformats-officedocument.presentationml.tags+xml"/>
  <Override PartName="/ppt/tags/tag869.xml" ContentType="application/vnd.openxmlformats-officedocument.presentationml.tags+xml"/>
  <Override PartName="/ppt/tags/tag87.xml" ContentType="application/vnd.openxmlformats-officedocument.presentationml.tags+xml"/>
  <Override PartName="/ppt/tags/tag870.xml" ContentType="application/vnd.openxmlformats-officedocument.presentationml.tags+xml"/>
  <Override PartName="/ppt/tags/tag871.xml" ContentType="application/vnd.openxmlformats-officedocument.presentationml.tags+xml"/>
  <Override PartName="/ppt/tags/tag872.xml" ContentType="application/vnd.openxmlformats-officedocument.presentationml.tags+xml"/>
  <Override PartName="/ppt/tags/tag873.xml" ContentType="application/vnd.openxmlformats-officedocument.presentationml.tags+xml"/>
  <Override PartName="/ppt/tags/tag874.xml" ContentType="application/vnd.openxmlformats-officedocument.presentationml.tags+xml"/>
  <Override PartName="/ppt/tags/tag875.xml" ContentType="application/vnd.openxmlformats-officedocument.presentationml.tags+xml"/>
  <Override PartName="/ppt/tags/tag876.xml" ContentType="application/vnd.openxmlformats-officedocument.presentationml.tags+xml"/>
  <Override PartName="/ppt/tags/tag877.xml" ContentType="application/vnd.openxmlformats-officedocument.presentationml.tags+xml"/>
  <Override PartName="/ppt/tags/tag878.xml" ContentType="application/vnd.openxmlformats-officedocument.presentationml.tags+xml"/>
  <Override PartName="/ppt/tags/tag879.xml" ContentType="application/vnd.openxmlformats-officedocument.presentationml.tags+xml"/>
  <Override PartName="/ppt/tags/tag88.xml" ContentType="application/vnd.openxmlformats-officedocument.presentationml.tags+xml"/>
  <Override PartName="/ppt/tags/tag880.xml" ContentType="application/vnd.openxmlformats-officedocument.presentationml.tags+xml"/>
  <Override PartName="/ppt/tags/tag881.xml" ContentType="application/vnd.openxmlformats-officedocument.presentationml.tags+xml"/>
  <Override PartName="/ppt/tags/tag882.xml" ContentType="application/vnd.openxmlformats-officedocument.presentationml.tags+xml"/>
  <Override PartName="/ppt/tags/tag883.xml" ContentType="application/vnd.openxmlformats-officedocument.presentationml.tags+xml"/>
  <Override PartName="/ppt/tags/tag884.xml" ContentType="application/vnd.openxmlformats-officedocument.presentationml.tags+xml"/>
  <Override PartName="/ppt/tags/tag885.xml" ContentType="application/vnd.openxmlformats-officedocument.presentationml.tags+xml"/>
  <Override PartName="/ppt/tags/tag886.xml" ContentType="application/vnd.openxmlformats-officedocument.presentationml.tags+xml"/>
  <Override PartName="/ppt/tags/tag887.xml" ContentType="application/vnd.openxmlformats-officedocument.presentationml.tags+xml"/>
  <Override PartName="/ppt/tags/tag888.xml" ContentType="application/vnd.openxmlformats-officedocument.presentationml.tags+xml"/>
  <Override PartName="/ppt/tags/tag889.xml" ContentType="application/vnd.openxmlformats-officedocument.presentationml.tags+xml"/>
  <Override PartName="/ppt/tags/tag89.xml" ContentType="application/vnd.openxmlformats-officedocument.presentationml.tags+xml"/>
  <Override PartName="/ppt/tags/tag890.xml" ContentType="application/vnd.openxmlformats-officedocument.presentationml.tags+xml"/>
  <Override PartName="/ppt/tags/tag891.xml" ContentType="application/vnd.openxmlformats-officedocument.presentationml.tags+xml"/>
  <Override PartName="/ppt/tags/tag892.xml" ContentType="application/vnd.openxmlformats-officedocument.presentationml.tags+xml"/>
  <Override PartName="/ppt/tags/tag893.xml" ContentType="application/vnd.openxmlformats-officedocument.presentationml.tags+xml"/>
  <Override PartName="/ppt/tags/tag894.xml" ContentType="application/vnd.openxmlformats-officedocument.presentationml.tags+xml"/>
  <Override PartName="/ppt/tags/tag895.xml" ContentType="application/vnd.openxmlformats-officedocument.presentationml.tags+xml"/>
  <Override PartName="/ppt/tags/tag896.xml" ContentType="application/vnd.openxmlformats-officedocument.presentationml.tags+xml"/>
  <Override PartName="/ppt/tags/tag897.xml" ContentType="application/vnd.openxmlformats-officedocument.presentationml.tags+xml"/>
  <Override PartName="/ppt/tags/tag898.xml" ContentType="application/vnd.openxmlformats-officedocument.presentationml.tags+xml"/>
  <Override PartName="/ppt/tags/tag89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00.xml" ContentType="application/vnd.openxmlformats-officedocument.presentationml.tags+xml"/>
  <Override PartName="/ppt/tags/tag901.xml" ContentType="application/vnd.openxmlformats-officedocument.presentationml.tags+xml"/>
  <Override PartName="/ppt/tags/tag902.xml" ContentType="application/vnd.openxmlformats-officedocument.presentationml.tags+xml"/>
  <Override PartName="/ppt/tags/tag903.xml" ContentType="application/vnd.openxmlformats-officedocument.presentationml.tags+xml"/>
  <Override PartName="/ppt/tags/tag904.xml" ContentType="application/vnd.openxmlformats-officedocument.presentationml.tags+xml"/>
  <Override PartName="/ppt/tags/tag905.xml" ContentType="application/vnd.openxmlformats-officedocument.presentationml.tags+xml"/>
  <Override PartName="/ppt/tags/tag906.xml" ContentType="application/vnd.openxmlformats-officedocument.presentationml.tags+xml"/>
  <Override PartName="/ppt/tags/tag907.xml" ContentType="application/vnd.openxmlformats-officedocument.presentationml.tags+xml"/>
  <Override PartName="/ppt/tags/tag908.xml" ContentType="application/vnd.openxmlformats-officedocument.presentationml.tags+xml"/>
  <Override PartName="/ppt/tags/tag909.xml" ContentType="application/vnd.openxmlformats-officedocument.presentationml.tags+xml"/>
  <Override PartName="/ppt/tags/tag91.xml" ContentType="application/vnd.openxmlformats-officedocument.presentationml.tags+xml"/>
  <Override PartName="/ppt/tags/tag910.xml" ContentType="application/vnd.openxmlformats-officedocument.presentationml.tags+xml"/>
  <Override PartName="/ppt/tags/tag911.xml" ContentType="application/vnd.openxmlformats-officedocument.presentationml.tags+xml"/>
  <Override PartName="/ppt/tags/tag912.xml" ContentType="application/vnd.openxmlformats-officedocument.presentationml.tags+xml"/>
  <Override PartName="/ppt/tags/tag913.xml" ContentType="application/vnd.openxmlformats-officedocument.presentationml.tags+xml"/>
  <Override PartName="/ppt/tags/tag914.xml" ContentType="application/vnd.openxmlformats-officedocument.presentationml.tags+xml"/>
  <Override PartName="/ppt/tags/tag915.xml" ContentType="application/vnd.openxmlformats-officedocument.presentationml.tags+xml"/>
  <Override PartName="/ppt/tags/tag916.xml" ContentType="application/vnd.openxmlformats-officedocument.presentationml.tags+xml"/>
  <Override PartName="/ppt/tags/tag917.xml" ContentType="application/vnd.openxmlformats-officedocument.presentationml.tags+xml"/>
  <Override PartName="/ppt/tags/tag918.xml" ContentType="application/vnd.openxmlformats-officedocument.presentationml.tags+xml"/>
  <Override PartName="/ppt/tags/tag919.xml" ContentType="application/vnd.openxmlformats-officedocument.presentationml.tags+xml"/>
  <Override PartName="/ppt/tags/tag92.xml" ContentType="application/vnd.openxmlformats-officedocument.presentationml.tags+xml"/>
  <Override PartName="/ppt/tags/tag920.xml" ContentType="application/vnd.openxmlformats-officedocument.presentationml.tags+xml"/>
  <Override PartName="/ppt/tags/tag921.xml" ContentType="application/vnd.openxmlformats-officedocument.presentationml.tags+xml"/>
  <Override PartName="/ppt/tags/tag922.xml" ContentType="application/vnd.openxmlformats-officedocument.presentationml.tags+xml"/>
  <Override PartName="/ppt/tags/tag923.xml" ContentType="application/vnd.openxmlformats-officedocument.presentationml.tags+xml"/>
  <Override PartName="/ppt/tags/tag924.xml" ContentType="application/vnd.openxmlformats-officedocument.presentationml.tags+xml"/>
  <Override PartName="/ppt/tags/tag925.xml" ContentType="application/vnd.openxmlformats-officedocument.presentationml.tags+xml"/>
  <Override PartName="/ppt/tags/tag926.xml" ContentType="application/vnd.openxmlformats-officedocument.presentationml.tags+xml"/>
  <Override PartName="/ppt/tags/tag927.xml" ContentType="application/vnd.openxmlformats-officedocument.presentationml.tags+xml"/>
  <Override PartName="/ppt/tags/tag928.xml" ContentType="application/vnd.openxmlformats-officedocument.presentationml.tags+xml"/>
  <Override PartName="/ppt/tags/tag929.xml" ContentType="application/vnd.openxmlformats-officedocument.presentationml.tags+xml"/>
  <Override PartName="/ppt/tags/tag93.xml" ContentType="application/vnd.openxmlformats-officedocument.presentationml.tags+xml"/>
  <Override PartName="/ppt/tags/tag930.xml" ContentType="application/vnd.openxmlformats-officedocument.presentationml.tags+xml"/>
  <Override PartName="/ppt/tags/tag931.xml" ContentType="application/vnd.openxmlformats-officedocument.presentationml.tags+xml"/>
  <Override PartName="/ppt/tags/tag932.xml" ContentType="application/vnd.openxmlformats-officedocument.presentationml.tags+xml"/>
  <Override PartName="/ppt/tags/tag933.xml" ContentType="application/vnd.openxmlformats-officedocument.presentationml.tags+xml"/>
  <Override PartName="/ppt/tags/tag934.xml" ContentType="application/vnd.openxmlformats-officedocument.presentationml.tags+xml"/>
  <Override PartName="/ppt/tags/tag935.xml" ContentType="application/vnd.openxmlformats-officedocument.presentationml.tags+xml"/>
  <Override PartName="/ppt/tags/tag936.xml" ContentType="application/vnd.openxmlformats-officedocument.presentationml.tags+xml"/>
  <Override PartName="/ppt/tags/tag937.xml" ContentType="application/vnd.openxmlformats-officedocument.presentationml.tags+xml"/>
  <Override PartName="/ppt/tags/tag938.xml" ContentType="application/vnd.openxmlformats-officedocument.presentationml.tags+xml"/>
  <Override PartName="/ppt/tags/tag939.xml" ContentType="application/vnd.openxmlformats-officedocument.presentationml.tags+xml"/>
  <Override PartName="/ppt/tags/tag94.xml" ContentType="application/vnd.openxmlformats-officedocument.presentationml.tags+xml"/>
  <Override PartName="/ppt/tags/tag940.xml" ContentType="application/vnd.openxmlformats-officedocument.presentationml.tags+xml"/>
  <Override PartName="/ppt/tags/tag941.xml" ContentType="application/vnd.openxmlformats-officedocument.presentationml.tags+xml"/>
  <Override PartName="/ppt/tags/tag942.xml" ContentType="application/vnd.openxmlformats-officedocument.presentationml.tags+xml"/>
  <Override PartName="/ppt/tags/tag943.xml" ContentType="application/vnd.openxmlformats-officedocument.presentationml.tags+xml"/>
  <Override PartName="/ppt/tags/tag944.xml" ContentType="application/vnd.openxmlformats-officedocument.presentationml.tags+xml"/>
  <Override PartName="/ppt/tags/tag945.xml" ContentType="application/vnd.openxmlformats-officedocument.presentationml.tags+xml"/>
  <Override PartName="/ppt/tags/tag946.xml" ContentType="application/vnd.openxmlformats-officedocument.presentationml.tags+xml"/>
  <Override PartName="/ppt/tags/tag947.xml" ContentType="application/vnd.openxmlformats-officedocument.presentationml.tags+xml"/>
  <Override PartName="/ppt/tags/tag948.xml" ContentType="application/vnd.openxmlformats-officedocument.presentationml.tags+xml"/>
  <Override PartName="/ppt/tags/tag949.xml" ContentType="application/vnd.openxmlformats-officedocument.presentationml.tags+xml"/>
  <Override PartName="/ppt/tags/tag95.xml" ContentType="application/vnd.openxmlformats-officedocument.presentationml.tags+xml"/>
  <Override PartName="/ppt/tags/tag950.xml" ContentType="application/vnd.openxmlformats-officedocument.presentationml.tags+xml"/>
  <Override PartName="/ppt/tags/tag951.xml" ContentType="application/vnd.openxmlformats-officedocument.presentationml.tags+xml"/>
  <Override PartName="/ppt/tags/tag952.xml" ContentType="application/vnd.openxmlformats-officedocument.presentationml.tags+xml"/>
  <Override PartName="/ppt/tags/tag953.xml" ContentType="application/vnd.openxmlformats-officedocument.presentationml.tags+xml"/>
  <Override PartName="/ppt/tags/tag954.xml" ContentType="application/vnd.openxmlformats-officedocument.presentationml.tags+xml"/>
  <Override PartName="/ppt/tags/tag955.xml" ContentType="application/vnd.openxmlformats-officedocument.presentationml.tags+xml"/>
  <Override PartName="/ppt/tags/tag956.xml" ContentType="application/vnd.openxmlformats-officedocument.presentationml.tags+xml"/>
  <Override PartName="/ppt/tags/tag957.xml" ContentType="application/vnd.openxmlformats-officedocument.presentationml.tags+xml"/>
  <Override PartName="/ppt/tags/tag958.xml" ContentType="application/vnd.openxmlformats-officedocument.presentationml.tags+xml"/>
  <Override PartName="/ppt/tags/tag959.xml" ContentType="application/vnd.openxmlformats-officedocument.presentationml.tags+xml"/>
  <Override PartName="/ppt/tags/tag96.xml" ContentType="application/vnd.openxmlformats-officedocument.presentationml.tags+xml"/>
  <Override PartName="/ppt/tags/tag960.xml" ContentType="application/vnd.openxmlformats-officedocument.presentationml.tags+xml"/>
  <Override PartName="/ppt/tags/tag961.xml" ContentType="application/vnd.openxmlformats-officedocument.presentationml.tags+xml"/>
  <Override PartName="/ppt/tags/tag962.xml" ContentType="application/vnd.openxmlformats-officedocument.presentationml.tags+xml"/>
  <Override PartName="/ppt/tags/tag963.xml" ContentType="application/vnd.openxmlformats-officedocument.presentationml.tags+xml"/>
  <Override PartName="/ppt/tags/tag964.xml" ContentType="application/vnd.openxmlformats-officedocument.presentationml.tags+xml"/>
  <Override PartName="/ppt/tags/tag965.xml" ContentType="application/vnd.openxmlformats-officedocument.presentationml.tags+xml"/>
  <Override PartName="/ppt/tags/tag966.xml" ContentType="application/vnd.openxmlformats-officedocument.presentationml.tags+xml"/>
  <Override PartName="/ppt/tags/tag967.xml" ContentType="application/vnd.openxmlformats-officedocument.presentationml.tags+xml"/>
  <Override PartName="/ppt/tags/tag968.xml" ContentType="application/vnd.openxmlformats-officedocument.presentationml.tags+xml"/>
  <Override PartName="/ppt/tags/tag969.xml" ContentType="application/vnd.openxmlformats-officedocument.presentationml.tags+xml"/>
  <Override PartName="/ppt/tags/tag97.xml" ContentType="application/vnd.openxmlformats-officedocument.presentationml.tags+xml"/>
  <Override PartName="/ppt/tags/tag970.xml" ContentType="application/vnd.openxmlformats-officedocument.presentationml.tags+xml"/>
  <Override PartName="/ppt/tags/tag971.xml" ContentType="application/vnd.openxmlformats-officedocument.presentationml.tags+xml"/>
  <Override PartName="/ppt/tags/tag972.xml" ContentType="application/vnd.openxmlformats-officedocument.presentationml.tags+xml"/>
  <Override PartName="/ppt/tags/tag973.xml" ContentType="application/vnd.openxmlformats-officedocument.presentationml.tags+xml"/>
  <Override PartName="/ppt/tags/tag974.xml" ContentType="application/vnd.openxmlformats-officedocument.presentationml.tags+xml"/>
  <Override PartName="/ppt/tags/tag975.xml" ContentType="application/vnd.openxmlformats-officedocument.presentationml.tags+xml"/>
  <Override PartName="/ppt/tags/tag976.xml" ContentType="application/vnd.openxmlformats-officedocument.presentationml.tags+xml"/>
  <Override PartName="/ppt/tags/tag977.xml" ContentType="application/vnd.openxmlformats-officedocument.presentationml.tags+xml"/>
  <Override PartName="/ppt/tags/tag978.xml" ContentType="application/vnd.openxmlformats-officedocument.presentationml.tags+xml"/>
  <Override PartName="/ppt/tags/tag979.xml" ContentType="application/vnd.openxmlformats-officedocument.presentationml.tags+xml"/>
  <Override PartName="/ppt/tags/tag98.xml" ContentType="application/vnd.openxmlformats-officedocument.presentationml.tags+xml"/>
  <Override PartName="/ppt/tags/tag980.xml" ContentType="application/vnd.openxmlformats-officedocument.presentationml.tags+xml"/>
  <Override PartName="/ppt/tags/tag981.xml" ContentType="application/vnd.openxmlformats-officedocument.presentationml.tags+xml"/>
  <Override PartName="/ppt/tags/tag982.xml" ContentType="application/vnd.openxmlformats-officedocument.presentationml.tags+xml"/>
  <Override PartName="/ppt/tags/tag983.xml" ContentType="application/vnd.openxmlformats-officedocument.presentationml.tags+xml"/>
  <Override PartName="/ppt/tags/tag984.xml" ContentType="application/vnd.openxmlformats-officedocument.presentationml.tags+xml"/>
  <Override PartName="/ppt/tags/tag985.xml" ContentType="application/vnd.openxmlformats-officedocument.presentationml.tags+xml"/>
  <Override PartName="/ppt/tags/tag986.xml" ContentType="application/vnd.openxmlformats-officedocument.presentationml.tags+xml"/>
  <Override PartName="/ppt/tags/tag987.xml" ContentType="application/vnd.openxmlformats-officedocument.presentationml.tags+xml"/>
  <Override PartName="/ppt/tags/tag988.xml" ContentType="application/vnd.openxmlformats-officedocument.presentationml.tags+xml"/>
  <Override PartName="/ppt/tags/tag989.xml" ContentType="application/vnd.openxmlformats-officedocument.presentationml.tags+xml"/>
  <Override PartName="/ppt/tags/tag99.xml" ContentType="application/vnd.openxmlformats-officedocument.presentationml.tags+xml"/>
  <Override PartName="/ppt/tags/tag990.xml" ContentType="application/vnd.openxmlformats-officedocument.presentationml.tags+xml"/>
  <Override PartName="/ppt/tags/tag991.xml" ContentType="application/vnd.openxmlformats-officedocument.presentationml.tags+xml"/>
  <Override PartName="/ppt/tags/tag992.xml" ContentType="application/vnd.openxmlformats-officedocument.presentationml.tags+xml"/>
  <Override PartName="/ppt/tags/tag993.xml" ContentType="application/vnd.openxmlformats-officedocument.presentationml.tags+xml"/>
  <Override PartName="/ppt/tags/tag994.xml" ContentType="application/vnd.openxmlformats-officedocument.presentationml.tags+xml"/>
  <Override PartName="/ppt/tags/tag995.xml" ContentType="application/vnd.openxmlformats-officedocument.presentationml.tags+xml"/>
  <Override PartName="/ppt/tags/tag996.xml" ContentType="application/vnd.openxmlformats-officedocument.presentationml.tags+xml"/>
  <Override PartName="/ppt/tags/tag997.xml" ContentType="application/vnd.openxmlformats-officedocument.presentationml.tags+xml"/>
  <Override PartName="/ppt/tags/tag998.xml" ContentType="application/vnd.openxmlformats-officedocument.presentationml.tags+xml"/>
  <Override PartName="/ppt/tags/tag9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0"/>
  </p:notesMasterIdLst>
  <p:sldIdLst>
    <p:sldId id="257" r:id="rId3"/>
    <p:sldId id="258" r:id="rId4"/>
    <p:sldId id="264" r:id="rId5"/>
    <p:sldId id="366" r:id="rId6"/>
    <p:sldId id="259" r:id="rId7"/>
    <p:sldId id="260" r:id="rId8"/>
    <p:sldId id="279" r:id="rId9"/>
    <p:sldId id="312" r:id="rId10"/>
    <p:sldId id="263" r:id="rId11"/>
    <p:sldId id="271" r:id="rId12"/>
    <p:sldId id="272" r:id="rId13"/>
    <p:sldId id="281" r:id="rId14"/>
    <p:sldId id="287" r:id="rId15"/>
    <p:sldId id="303" r:id="rId16"/>
    <p:sldId id="300" r:id="rId17"/>
    <p:sldId id="304" r:id="rId18"/>
    <p:sldId id="313" r:id="rId19"/>
    <p:sldId id="309" r:id="rId21"/>
    <p:sldId id="301" r:id="rId22"/>
    <p:sldId id="302" r:id="rId23"/>
    <p:sldId id="497" r:id="rId24"/>
    <p:sldId id="314" r:id="rId25"/>
    <p:sldId id="315" r:id="rId26"/>
    <p:sldId id="340" r:id="rId27"/>
    <p:sldId id="289" r:id="rId28"/>
    <p:sldId id="342" r:id="rId29"/>
    <p:sldId id="349" r:id="rId30"/>
    <p:sldId id="344" r:id="rId31"/>
    <p:sldId id="374" r:id="rId32"/>
    <p:sldId id="375" r:id="rId33"/>
    <p:sldId id="499" r:id="rId34"/>
    <p:sldId id="345" r:id="rId35"/>
    <p:sldId id="346" r:id="rId36"/>
    <p:sldId id="347" r:id="rId37"/>
    <p:sldId id="307" r:id="rId38"/>
    <p:sldId id="308" r:id="rId39"/>
    <p:sldId id="305" r:id="rId40"/>
    <p:sldId id="316" r:id="rId41"/>
    <p:sldId id="517" r:id="rId42"/>
    <p:sldId id="369" r:id="rId43"/>
    <p:sldId id="370" r:id="rId44"/>
    <p:sldId id="371" r:id="rId45"/>
    <p:sldId id="365" r:id="rId46"/>
    <p:sldId id="505" r:id="rId47"/>
    <p:sldId id="506" r:id="rId48"/>
    <p:sldId id="507" r:id="rId49"/>
    <p:sldId id="368" r:id="rId50"/>
    <p:sldId id="367" r:id="rId51"/>
    <p:sldId id="372" r:id="rId52"/>
    <p:sldId id="376" r:id="rId53"/>
    <p:sldId id="380" r:id="rId54"/>
    <p:sldId id="378" r:id="rId55"/>
    <p:sldId id="381" r:id="rId56"/>
    <p:sldId id="382" r:id="rId57"/>
    <p:sldId id="402" r:id="rId58"/>
    <p:sldId id="379" r:id="rId59"/>
    <p:sldId id="401" r:id="rId60"/>
    <p:sldId id="386" r:id="rId61"/>
    <p:sldId id="396" r:id="rId62"/>
    <p:sldId id="404" r:id="rId63"/>
    <p:sldId id="521" r:id="rId64"/>
    <p:sldId id="385" r:id="rId65"/>
    <p:sldId id="522" r:id="rId66"/>
    <p:sldId id="523" r:id="rId67"/>
    <p:sldId id="387" r:id="rId68"/>
    <p:sldId id="388" r:id="rId69"/>
    <p:sldId id="400" r:id="rId70"/>
    <p:sldId id="399" r:id="rId71"/>
    <p:sldId id="496" r:id="rId72"/>
    <p:sldId id="405" r:id="rId73"/>
    <p:sldId id="406" r:id="rId74"/>
    <p:sldId id="407" r:id="rId75"/>
    <p:sldId id="408" r:id="rId76"/>
    <p:sldId id="410" r:id="rId77"/>
    <p:sldId id="413" r:id="rId78"/>
    <p:sldId id="411" r:id="rId79"/>
    <p:sldId id="412" r:id="rId80"/>
    <p:sldId id="414" r:id="rId81"/>
    <p:sldId id="441" r:id="rId82"/>
    <p:sldId id="451" r:id="rId83"/>
    <p:sldId id="440" r:id="rId84"/>
    <p:sldId id="443" r:id="rId85"/>
    <p:sldId id="384" r:id="rId86"/>
    <p:sldId id="395" r:id="rId87"/>
    <p:sldId id="392" r:id="rId88"/>
    <p:sldId id="393" r:id="rId89"/>
    <p:sldId id="394" r:id="rId90"/>
    <p:sldId id="444" r:id="rId91"/>
    <p:sldId id="445" r:id="rId92"/>
    <p:sldId id="446" r:id="rId93"/>
    <p:sldId id="447" r:id="rId94"/>
    <p:sldId id="448" r:id="rId95"/>
    <p:sldId id="391" r:id="rId96"/>
    <p:sldId id="449" r:id="rId97"/>
    <p:sldId id="450" r:id="rId98"/>
    <p:sldId id="468" r:id="rId99"/>
    <p:sldId id="626" r:id="rId100"/>
    <p:sldId id="472" r:id="rId101"/>
    <p:sldId id="603" r:id="rId102"/>
    <p:sldId id="495" r:id="rId103"/>
    <p:sldId id="469" r:id="rId104"/>
    <p:sldId id="471" r:id="rId105"/>
    <p:sldId id="477" r:id="rId106"/>
    <p:sldId id="473" r:id="rId107"/>
    <p:sldId id="476" r:id="rId108"/>
    <p:sldId id="494" r:id="rId109"/>
    <p:sldId id="514" r:id="rId110"/>
    <p:sldId id="515" r:id="rId111"/>
    <p:sldId id="519" r:id="rId112"/>
    <p:sldId id="524" r:id="rId113"/>
    <p:sldId id="528" r:id="rId114"/>
    <p:sldId id="262" r:id="rId115"/>
  </p:sldIdLst>
  <p:sldSz cx="12192000" cy="6858000"/>
  <p:notesSz cx="6858000" cy="9144000"/>
  <p:custDataLst>
    <p:tags r:id="rId12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28" userDrawn="1">
          <p15:clr>
            <a:srgbClr val="A4A3A4"/>
          </p15:clr>
        </p15:guide>
        <p15:guide id="2" pos="3922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1" clrIdx="0"/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28"/>
        <p:guide pos="3922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9" Type="http://schemas.openxmlformats.org/officeDocument/2006/relationships/slide" Target="slides/slide96.xml"/><Relationship Id="rId98" Type="http://schemas.openxmlformats.org/officeDocument/2006/relationships/slide" Target="slides/slide95.xml"/><Relationship Id="rId97" Type="http://schemas.openxmlformats.org/officeDocument/2006/relationships/slide" Target="slides/slide94.xml"/><Relationship Id="rId96" Type="http://schemas.openxmlformats.org/officeDocument/2006/relationships/slide" Target="slides/slide93.xml"/><Relationship Id="rId95" Type="http://schemas.openxmlformats.org/officeDocument/2006/relationships/slide" Target="slides/slide92.xml"/><Relationship Id="rId94" Type="http://schemas.openxmlformats.org/officeDocument/2006/relationships/slide" Target="slides/slide91.xml"/><Relationship Id="rId93" Type="http://schemas.openxmlformats.org/officeDocument/2006/relationships/slide" Target="slides/slide90.xml"/><Relationship Id="rId92" Type="http://schemas.openxmlformats.org/officeDocument/2006/relationships/slide" Target="slides/slide89.xml"/><Relationship Id="rId91" Type="http://schemas.openxmlformats.org/officeDocument/2006/relationships/slide" Target="slides/slide88.xml"/><Relationship Id="rId90" Type="http://schemas.openxmlformats.org/officeDocument/2006/relationships/slide" Target="slides/slide87.xml"/><Relationship Id="rId9" Type="http://schemas.openxmlformats.org/officeDocument/2006/relationships/slide" Target="slides/slide7.xml"/><Relationship Id="rId89" Type="http://schemas.openxmlformats.org/officeDocument/2006/relationships/slide" Target="slides/slide86.xml"/><Relationship Id="rId88" Type="http://schemas.openxmlformats.org/officeDocument/2006/relationships/slide" Target="slides/slide85.xml"/><Relationship Id="rId87" Type="http://schemas.openxmlformats.org/officeDocument/2006/relationships/slide" Target="slides/slide84.xml"/><Relationship Id="rId86" Type="http://schemas.openxmlformats.org/officeDocument/2006/relationships/slide" Target="slides/slide83.xml"/><Relationship Id="rId85" Type="http://schemas.openxmlformats.org/officeDocument/2006/relationships/slide" Target="slides/slide82.xml"/><Relationship Id="rId84" Type="http://schemas.openxmlformats.org/officeDocument/2006/relationships/slide" Target="slides/slide81.xml"/><Relationship Id="rId83" Type="http://schemas.openxmlformats.org/officeDocument/2006/relationships/slide" Target="slides/slide80.xml"/><Relationship Id="rId82" Type="http://schemas.openxmlformats.org/officeDocument/2006/relationships/slide" Target="slides/slide79.xml"/><Relationship Id="rId81" Type="http://schemas.openxmlformats.org/officeDocument/2006/relationships/slide" Target="slides/slide78.xml"/><Relationship Id="rId80" Type="http://schemas.openxmlformats.org/officeDocument/2006/relationships/slide" Target="slides/slide77.xml"/><Relationship Id="rId8" Type="http://schemas.openxmlformats.org/officeDocument/2006/relationships/slide" Target="slides/slide6.xml"/><Relationship Id="rId79" Type="http://schemas.openxmlformats.org/officeDocument/2006/relationships/slide" Target="slides/slide76.xml"/><Relationship Id="rId78" Type="http://schemas.openxmlformats.org/officeDocument/2006/relationships/slide" Target="slides/slide75.xml"/><Relationship Id="rId77" Type="http://schemas.openxmlformats.org/officeDocument/2006/relationships/slide" Target="slides/slide74.xml"/><Relationship Id="rId76" Type="http://schemas.openxmlformats.org/officeDocument/2006/relationships/slide" Target="slides/slide73.xml"/><Relationship Id="rId75" Type="http://schemas.openxmlformats.org/officeDocument/2006/relationships/slide" Target="slides/slide72.xml"/><Relationship Id="rId74" Type="http://schemas.openxmlformats.org/officeDocument/2006/relationships/slide" Target="slides/slide71.xml"/><Relationship Id="rId73" Type="http://schemas.openxmlformats.org/officeDocument/2006/relationships/slide" Target="slides/slide70.xml"/><Relationship Id="rId72" Type="http://schemas.openxmlformats.org/officeDocument/2006/relationships/slide" Target="slides/slide69.xml"/><Relationship Id="rId71" Type="http://schemas.openxmlformats.org/officeDocument/2006/relationships/slide" Target="slides/slide68.xml"/><Relationship Id="rId70" Type="http://schemas.openxmlformats.org/officeDocument/2006/relationships/slide" Target="slides/slide67.xml"/><Relationship Id="rId7" Type="http://schemas.openxmlformats.org/officeDocument/2006/relationships/slide" Target="slides/slide5.xml"/><Relationship Id="rId69" Type="http://schemas.openxmlformats.org/officeDocument/2006/relationships/slide" Target="slides/slide66.xml"/><Relationship Id="rId68" Type="http://schemas.openxmlformats.org/officeDocument/2006/relationships/slide" Target="slides/slide65.xml"/><Relationship Id="rId67" Type="http://schemas.openxmlformats.org/officeDocument/2006/relationships/slide" Target="slides/slide64.xml"/><Relationship Id="rId66" Type="http://schemas.openxmlformats.org/officeDocument/2006/relationships/slide" Target="slides/slide63.xml"/><Relationship Id="rId65" Type="http://schemas.openxmlformats.org/officeDocument/2006/relationships/slide" Target="slides/slide62.xml"/><Relationship Id="rId64" Type="http://schemas.openxmlformats.org/officeDocument/2006/relationships/slide" Target="slides/slide61.xml"/><Relationship Id="rId63" Type="http://schemas.openxmlformats.org/officeDocument/2006/relationships/slide" Target="slides/slide60.xml"/><Relationship Id="rId62" Type="http://schemas.openxmlformats.org/officeDocument/2006/relationships/slide" Target="slides/slide59.xml"/><Relationship Id="rId61" Type="http://schemas.openxmlformats.org/officeDocument/2006/relationships/slide" Target="slides/slide58.xml"/><Relationship Id="rId60" Type="http://schemas.openxmlformats.org/officeDocument/2006/relationships/slide" Target="slides/slide57.xml"/><Relationship Id="rId6" Type="http://schemas.openxmlformats.org/officeDocument/2006/relationships/slide" Target="slides/slide4.xml"/><Relationship Id="rId59" Type="http://schemas.openxmlformats.org/officeDocument/2006/relationships/slide" Target="slides/slide56.xml"/><Relationship Id="rId58" Type="http://schemas.openxmlformats.org/officeDocument/2006/relationships/slide" Target="slides/slide55.xml"/><Relationship Id="rId57" Type="http://schemas.openxmlformats.org/officeDocument/2006/relationships/slide" Target="slides/slide54.xml"/><Relationship Id="rId56" Type="http://schemas.openxmlformats.org/officeDocument/2006/relationships/slide" Target="slides/slide53.xml"/><Relationship Id="rId55" Type="http://schemas.openxmlformats.org/officeDocument/2006/relationships/slide" Target="slides/slide52.xml"/><Relationship Id="rId54" Type="http://schemas.openxmlformats.org/officeDocument/2006/relationships/slide" Target="slides/slide51.xml"/><Relationship Id="rId53" Type="http://schemas.openxmlformats.org/officeDocument/2006/relationships/slide" Target="slides/slide50.xml"/><Relationship Id="rId52" Type="http://schemas.openxmlformats.org/officeDocument/2006/relationships/slide" Target="slides/slide49.xml"/><Relationship Id="rId51" Type="http://schemas.openxmlformats.org/officeDocument/2006/relationships/slide" Target="slides/slide48.xml"/><Relationship Id="rId50" Type="http://schemas.openxmlformats.org/officeDocument/2006/relationships/slide" Target="slides/slide47.xml"/><Relationship Id="rId5" Type="http://schemas.openxmlformats.org/officeDocument/2006/relationships/slide" Target="slides/slide3.xml"/><Relationship Id="rId49" Type="http://schemas.openxmlformats.org/officeDocument/2006/relationships/slide" Target="slides/slide46.xml"/><Relationship Id="rId48" Type="http://schemas.openxmlformats.org/officeDocument/2006/relationships/slide" Target="slides/slide45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slide" Target="slides/slide2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notesMaster" Target="notesMasters/notesMaster1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2" Type="http://schemas.openxmlformats.org/officeDocument/2006/relationships/tags" Target="tags/tag2063.xml"/><Relationship Id="rId121" Type="http://schemas.openxmlformats.org/officeDocument/2006/relationships/customXml" Target="../customXml/item1.xml"/><Relationship Id="rId120" Type="http://schemas.openxmlformats.org/officeDocument/2006/relationships/customXmlProps" Target="../customXml/itemProps2062.xml"/><Relationship Id="rId12" Type="http://schemas.openxmlformats.org/officeDocument/2006/relationships/slide" Target="slides/slide10.xml"/><Relationship Id="rId119" Type="http://schemas.openxmlformats.org/officeDocument/2006/relationships/commentAuthors" Target="commentAuthors.xml"/><Relationship Id="rId118" Type="http://schemas.openxmlformats.org/officeDocument/2006/relationships/tableStyles" Target="tableStyles.xml"/><Relationship Id="rId117" Type="http://schemas.openxmlformats.org/officeDocument/2006/relationships/viewProps" Target="viewProps.xml"/><Relationship Id="rId116" Type="http://schemas.openxmlformats.org/officeDocument/2006/relationships/presProps" Target="presProps.xml"/><Relationship Id="rId115" Type="http://schemas.openxmlformats.org/officeDocument/2006/relationships/slide" Target="slides/slide112.xml"/><Relationship Id="rId114" Type="http://schemas.openxmlformats.org/officeDocument/2006/relationships/slide" Target="slides/slide111.xml"/><Relationship Id="rId113" Type="http://schemas.openxmlformats.org/officeDocument/2006/relationships/slide" Target="slides/slide110.xml"/><Relationship Id="rId112" Type="http://schemas.openxmlformats.org/officeDocument/2006/relationships/slide" Target="slides/slide109.xml"/><Relationship Id="rId111" Type="http://schemas.openxmlformats.org/officeDocument/2006/relationships/slide" Target="slides/slide108.xml"/><Relationship Id="rId110" Type="http://schemas.openxmlformats.org/officeDocument/2006/relationships/slide" Target="slides/slide107.xml"/><Relationship Id="rId11" Type="http://schemas.openxmlformats.org/officeDocument/2006/relationships/slide" Target="slides/slide9.xml"/><Relationship Id="rId109" Type="http://schemas.openxmlformats.org/officeDocument/2006/relationships/slide" Target="slides/slide106.xml"/><Relationship Id="rId108" Type="http://schemas.openxmlformats.org/officeDocument/2006/relationships/slide" Target="slides/slide105.xml"/><Relationship Id="rId107" Type="http://schemas.openxmlformats.org/officeDocument/2006/relationships/slide" Target="slides/slide104.xml"/><Relationship Id="rId106" Type="http://schemas.openxmlformats.org/officeDocument/2006/relationships/slide" Target="slides/slide103.xml"/><Relationship Id="rId105" Type="http://schemas.openxmlformats.org/officeDocument/2006/relationships/slide" Target="slides/slide102.xml"/><Relationship Id="rId104" Type="http://schemas.openxmlformats.org/officeDocument/2006/relationships/slide" Target="slides/slide101.xml"/><Relationship Id="rId103" Type="http://schemas.openxmlformats.org/officeDocument/2006/relationships/slide" Target="slides/slide100.xml"/><Relationship Id="rId102" Type="http://schemas.openxmlformats.org/officeDocument/2006/relationships/slide" Target="slides/slide99.xml"/><Relationship Id="rId101" Type="http://schemas.openxmlformats.org/officeDocument/2006/relationships/slide" Target="slides/slide98.xml"/><Relationship Id="rId100" Type="http://schemas.openxmlformats.org/officeDocument/2006/relationships/slide" Target="slides/slide97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62.xml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65.xml"/><Relationship Id="rId3" Type="http://schemas.openxmlformats.org/officeDocument/2006/relationships/tags" Target="../tags/tag64.xml"/><Relationship Id="rId2" Type="http://schemas.openxmlformats.org/officeDocument/2006/relationships/image" Target="../media/image1.png"/><Relationship Id="rId1" Type="http://schemas.openxmlformats.org/officeDocument/2006/relationships/tags" Target="../tags/tag63.xml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tags" Target="../tags/tag88.xml"/><Relationship Id="rId3" Type="http://schemas.openxmlformats.org/officeDocument/2006/relationships/image" Target="../media/image6.png"/><Relationship Id="rId2" Type="http://schemas.openxmlformats.org/officeDocument/2006/relationships/tags" Target="../tags/tag87.xml"/><Relationship Id="rId1" Type="http://schemas.openxmlformats.org/officeDocument/2006/relationships/tags" Target="../tags/tag86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38.xml"/></Relationships>
</file>

<file path=ppt/slides/_rels/slide10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2040.xml"/><Relationship Id="rId2" Type="http://schemas.openxmlformats.org/officeDocument/2006/relationships/image" Target="../media/image62.png"/><Relationship Id="rId1" Type="http://schemas.openxmlformats.org/officeDocument/2006/relationships/tags" Target="../tags/tag2039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2042.xml"/><Relationship Id="rId1" Type="http://schemas.openxmlformats.org/officeDocument/2006/relationships/tags" Target="../tags/tag2041.xml"/></Relationships>
</file>

<file path=ppt/slides/_rels/slide10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2045.xml"/><Relationship Id="rId2" Type="http://schemas.openxmlformats.org/officeDocument/2006/relationships/tags" Target="../tags/tag2044.xml"/><Relationship Id="rId1" Type="http://schemas.openxmlformats.org/officeDocument/2006/relationships/tags" Target="../tags/tag2043.xml"/></Relationships>
</file>

<file path=ppt/slides/_rels/slide10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2048.xml"/><Relationship Id="rId6" Type="http://schemas.openxmlformats.org/officeDocument/2006/relationships/image" Target="../media/image63.png"/><Relationship Id="rId5" Type="http://schemas.openxmlformats.org/officeDocument/2006/relationships/tags" Target="../tags/tag2047.xml"/><Relationship Id="rId4" Type="http://schemas.openxmlformats.org/officeDocument/2006/relationships/tags" Target="../tags/tag2046.xml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10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2051.xml"/><Relationship Id="rId6" Type="http://schemas.openxmlformats.org/officeDocument/2006/relationships/image" Target="../media/image64.png"/><Relationship Id="rId5" Type="http://schemas.openxmlformats.org/officeDocument/2006/relationships/tags" Target="../tags/tag2050.xml"/><Relationship Id="rId4" Type="http://schemas.openxmlformats.org/officeDocument/2006/relationships/tags" Target="../tags/tag2049.xml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5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53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54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55.xm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90.xml"/><Relationship Id="rId2" Type="http://schemas.openxmlformats.org/officeDocument/2006/relationships/image" Target="../media/image4.jpeg"/><Relationship Id="rId1" Type="http://schemas.openxmlformats.org/officeDocument/2006/relationships/tags" Target="../tags/tag89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56.xml"/></Relationships>
</file>

<file path=ppt/slides/_rels/slide1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2059.xml"/><Relationship Id="rId2" Type="http://schemas.openxmlformats.org/officeDocument/2006/relationships/tags" Target="../tags/tag2058.xml"/><Relationship Id="rId1" Type="http://schemas.openxmlformats.org/officeDocument/2006/relationships/tags" Target="../tags/tag2057.xml"/></Relationships>
</file>

<file path=ppt/slides/_rels/slide1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2061.xml"/><Relationship Id="rId2" Type="http://schemas.openxmlformats.org/officeDocument/2006/relationships/image" Target="../media/image65.jpeg"/><Relationship Id="rId1" Type="http://schemas.openxmlformats.org/officeDocument/2006/relationships/tags" Target="../tags/tag206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1.xml"/><Relationship Id="rId1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92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tags" Target="../tags/tag98.xml"/><Relationship Id="rId8" Type="http://schemas.openxmlformats.org/officeDocument/2006/relationships/tags" Target="../tags/tag97.xml"/><Relationship Id="rId7" Type="http://schemas.openxmlformats.org/officeDocument/2006/relationships/tags" Target="../tags/tag96.xml"/><Relationship Id="rId6" Type="http://schemas.openxmlformats.org/officeDocument/2006/relationships/image" Target="../media/image10.jpeg"/><Relationship Id="rId55" Type="http://schemas.openxmlformats.org/officeDocument/2006/relationships/slideLayout" Target="../slideLayouts/slideLayout2.xml"/><Relationship Id="rId54" Type="http://schemas.openxmlformats.org/officeDocument/2006/relationships/tags" Target="../tags/tag140.xml"/><Relationship Id="rId53" Type="http://schemas.openxmlformats.org/officeDocument/2006/relationships/tags" Target="../tags/tag139.xml"/><Relationship Id="rId52" Type="http://schemas.openxmlformats.org/officeDocument/2006/relationships/tags" Target="../tags/tag138.xml"/><Relationship Id="rId51" Type="http://schemas.openxmlformats.org/officeDocument/2006/relationships/tags" Target="../tags/tag137.xml"/><Relationship Id="rId50" Type="http://schemas.openxmlformats.org/officeDocument/2006/relationships/tags" Target="../tags/tag136.xml"/><Relationship Id="rId5" Type="http://schemas.openxmlformats.org/officeDocument/2006/relationships/tags" Target="../tags/tag95.xml"/><Relationship Id="rId49" Type="http://schemas.openxmlformats.org/officeDocument/2006/relationships/tags" Target="../tags/tag135.xml"/><Relationship Id="rId48" Type="http://schemas.openxmlformats.org/officeDocument/2006/relationships/tags" Target="../tags/tag134.xml"/><Relationship Id="rId47" Type="http://schemas.openxmlformats.org/officeDocument/2006/relationships/tags" Target="../tags/tag133.xml"/><Relationship Id="rId46" Type="http://schemas.openxmlformats.org/officeDocument/2006/relationships/tags" Target="../tags/tag132.xml"/><Relationship Id="rId45" Type="http://schemas.openxmlformats.org/officeDocument/2006/relationships/image" Target="../media/image13.jpeg"/><Relationship Id="rId44" Type="http://schemas.openxmlformats.org/officeDocument/2006/relationships/tags" Target="../tags/tag131.xml"/><Relationship Id="rId43" Type="http://schemas.openxmlformats.org/officeDocument/2006/relationships/image" Target="../media/image12.png"/><Relationship Id="rId42" Type="http://schemas.openxmlformats.org/officeDocument/2006/relationships/tags" Target="../tags/tag130.xml"/><Relationship Id="rId41" Type="http://schemas.openxmlformats.org/officeDocument/2006/relationships/tags" Target="../tags/tag129.xml"/><Relationship Id="rId40" Type="http://schemas.openxmlformats.org/officeDocument/2006/relationships/tags" Target="../tags/tag128.xml"/><Relationship Id="rId4" Type="http://schemas.openxmlformats.org/officeDocument/2006/relationships/image" Target="../media/image9.png"/><Relationship Id="rId39" Type="http://schemas.openxmlformats.org/officeDocument/2006/relationships/image" Target="../media/image11.png"/><Relationship Id="rId38" Type="http://schemas.openxmlformats.org/officeDocument/2006/relationships/tags" Target="../tags/tag127.xml"/><Relationship Id="rId37" Type="http://schemas.openxmlformats.org/officeDocument/2006/relationships/tags" Target="../tags/tag126.xml"/><Relationship Id="rId36" Type="http://schemas.openxmlformats.org/officeDocument/2006/relationships/tags" Target="../tags/tag125.xml"/><Relationship Id="rId35" Type="http://schemas.openxmlformats.org/officeDocument/2006/relationships/tags" Target="../tags/tag124.xml"/><Relationship Id="rId34" Type="http://schemas.openxmlformats.org/officeDocument/2006/relationships/tags" Target="../tags/tag123.xml"/><Relationship Id="rId33" Type="http://schemas.openxmlformats.org/officeDocument/2006/relationships/tags" Target="../tags/tag122.xml"/><Relationship Id="rId32" Type="http://schemas.openxmlformats.org/officeDocument/2006/relationships/tags" Target="../tags/tag121.xml"/><Relationship Id="rId31" Type="http://schemas.openxmlformats.org/officeDocument/2006/relationships/tags" Target="../tags/tag120.xml"/><Relationship Id="rId30" Type="http://schemas.openxmlformats.org/officeDocument/2006/relationships/tags" Target="../tags/tag119.xml"/><Relationship Id="rId3" Type="http://schemas.openxmlformats.org/officeDocument/2006/relationships/tags" Target="../tags/tag94.xml"/><Relationship Id="rId29" Type="http://schemas.openxmlformats.org/officeDocument/2006/relationships/tags" Target="../tags/tag118.xml"/><Relationship Id="rId28" Type="http://schemas.openxmlformats.org/officeDocument/2006/relationships/tags" Target="../tags/tag117.xml"/><Relationship Id="rId27" Type="http://schemas.openxmlformats.org/officeDocument/2006/relationships/tags" Target="../tags/tag116.xml"/><Relationship Id="rId26" Type="http://schemas.openxmlformats.org/officeDocument/2006/relationships/tags" Target="../tags/tag115.xml"/><Relationship Id="rId25" Type="http://schemas.openxmlformats.org/officeDocument/2006/relationships/tags" Target="../tags/tag114.xml"/><Relationship Id="rId24" Type="http://schemas.openxmlformats.org/officeDocument/2006/relationships/tags" Target="../tags/tag113.xml"/><Relationship Id="rId23" Type="http://schemas.openxmlformats.org/officeDocument/2006/relationships/tags" Target="../tags/tag112.xml"/><Relationship Id="rId22" Type="http://schemas.openxmlformats.org/officeDocument/2006/relationships/tags" Target="../tags/tag111.xml"/><Relationship Id="rId21" Type="http://schemas.openxmlformats.org/officeDocument/2006/relationships/tags" Target="../tags/tag110.xml"/><Relationship Id="rId20" Type="http://schemas.openxmlformats.org/officeDocument/2006/relationships/tags" Target="../tags/tag109.xml"/><Relationship Id="rId2" Type="http://schemas.openxmlformats.org/officeDocument/2006/relationships/image" Target="../media/image8.png"/><Relationship Id="rId19" Type="http://schemas.openxmlformats.org/officeDocument/2006/relationships/tags" Target="../tags/tag108.xml"/><Relationship Id="rId18" Type="http://schemas.openxmlformats.org/officeDocument/2006/relationships/tags" Target="../tags/tag107.xml"/><Relationship Id="rId17" Type="http://schemas.openxmlformats.org/officeDocument/2006/relationships/tags" Target="../tags/tag106.xml"/><Relationship Id="rId16" Type="http://schemas.openxmlformats.org/officeDocument/2006/relationships/tags" Target="../tags/tag105.xml"/><Relationship Id="rId15" Type="http://schemas.openxmlformats.org/officeDocument/2006/relationships/tags" Target="../tags/tag104.xml"/><Relationship Id="rId14" Type="http://schemas.openxmlformats.org/officeDocument/2006/relationships/tags" Target="../tags/tag103.xml"/><Relationship Id="rId13" Type="http://schemas.openxmlformats.org/officeDocument/2006/relationships/tags" Target="../tags/tag102.xml"/><Relationship Id="rId12" Type="http://schemas.openxmlformats.org/officeDocument/2006/relationships/tags" Target="../tags/tag101.xml"/><Relationship Id="rId11" Type="http://schemas.openxmlformats.org/officeDocument/2006/relationships/tags" Target="../tags/tag100.xml"/><Relationship Id="rId10" Type="http://schemas.openxmlformats.org/officeDocument/2006/relationships/tags" Target="../tags/tag99.xml"/><Relationship Id="rId1" Type="http://schemas.openxmlformats.org/officeDocument/2006/relationships/tags" Target="../tags/tag93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tags" Target="../tags/tag146.xml"/><Relationship Id="rId8" Type="http://schemas.openxmlformats.org/officeDocument/2006/relationships/tags" Target="../tags/tag145.xml"/><Relationship Id="rId7" Type="http://schemas.openxmlformats.org/officeDocument/2006/relationships/image" Target="../media/image10.jpeg"/><Relationship Id="rId6" Type="http://schemas.openxmlformats.org/officeDocument/2006/relationships/tags" Target="../tags/tag144.xml"/><Relationship Id="rId55" Type="http://schemas.openxmlformats.org/officeDocument/2006/relationships/slideLayout" Target="../slideLayouts/slideLayout7.xml"/><Relationship Id="rId54" Type="http://schemas.openxmlformats.org/officeDocument/2006/relationships/tags" Target="../tags/tag189.xml"/><Relationship Id="rId53" Type="http://schemas.openxmlformats.org/officeDocument/2006/relationships/tags" Target="../tags/tag188.xml"/><Relationship Id="rId52" Type="http://schemas.openxmlformats.org/officeDocument/2006/relationships/tags" Target="../tags/tag187.xml"/><Relationship Id="rId51" Type="http://schemas.openxmlformats.org/officeDocument/2006/relationships/tags" Target="../tags/tag186.xml"/><Relationship Id="rId50" Type="http://schemas.openxmlformats.org/officeDocument/2006/relationships/tags" Target="../tags/tag185.xml"/><Relationship Id="rId5" Type="http://schemas.openxmlformats.org/officeDocument/2006/relationships/image" Target="../media/image9.png"/><Relationship Id="rId49" Type="http://schemas.openxmlformats.org/officeDocument/2006/relationships/tags" Target="../tags/tag184.xml"/><Relationship Id="rId48" Type="http://schemas.openxmlformats.org/officeDocument/2006/relationships/tags" Target="../tags/tag183.xml"/><Relationship Id="rId47" Type="http://schemas.openxmlformats.org/officeDocument/2006/relationships/tags" Target="../tags/tag182.xml"/><Relationship Id="rId46" Type="http://schemas.openxmlformats.org/officeDocument/2006/relationships/tags" Target="../tags/tag181.xml"/><Relationship Id="rId45" Type="http://schemas.openxmlformats.org/officeDocument/2006/relationships/image" Target="../media/image13.jpeg"/><Relationship Id="rId44" Type="http://schemas.openxmlformats.org/officeDocument/2006/relationships/tags" Target="../tags/tag180.xml"/><Relationship Id="rId43" Type="http://schemas.openxmlformats.org/officeDocument/2006/relationships/tags" Target="../tags/tag179.xml"/><Relationship Id="rId42" Type="http://schemas.openxmlformats.org/officeDocument/2006/relationships/tags" Target="../tags/tag178.xml"/><Relationship Id="rId41" Type="http://schemas.openxmlformats.org/officeDocument/2006/relationships/image" Target="../media/image11.png"/><Relationship Id="rId40" Type="http://schemas.openxmlformats.org/officeDocument/2006/relationships/tags" Target="../tags/tag177.xml"/><Relationship Id="rId4" Type="http://schemas.openxmlformats.org/officeDocument/2006/relationships/tags" Target="../tags/tag143.xml"/><Relationship Id="rId39" Type="http://schemas.openxmlformats.org/officeDocument/2006/relationships/tags" Target="../tags/tag176.xml"/><Relationship Id="rId38" Type="http://schemas.openxmlformats.org/officeDocument/2006/relationships/tags" Target="../tags/tag175.xml"/><Relationship Id="rId37" Type="http://schemas.openxmlformats.org/officeDocument/2006/relationships/tags" Target="../tags/tag174.xml"/><Relationship Id="rId36" Type="http://schemas.openxmlformats.org/officeDocument/2006/relationships/tags" Target="../tags/tag173.xml"/><Relationship Id="rId35" Type="http://schemas.openxmlformats.org/officeDocument/2006/relationships/tags" Target="../tags/tag172.xml"/><Relationship Id="rId34" Type="http://schemas.openxmlformats.org/officeDocument/2006/relationships/tags" Target="../tags/tag171.xml"/><Relationship Id="rId33" Type="http://schemas.openxmlformats.org/officeDocument/2006/relationships/tags" Target="../tags/tag170.xml"/><Relationship Id="rId32" Type="http://schemas.openxmlformats.org/officeDocument/2006/relationships/tags" Target="../tags/tag169.xml"/><Relationship Id="rId31" Type="http://schemas.openxmlformats.org/officeDocument/2006/relationships/tags" Target="../tags/tag168.xml"/><Relationship Id="rId30" Type="http://schemas.openxmlformats.org/officeDocument/2006/relationships/tags" Target="../tags/tag167.xml"/><Relationship Id="rId3" Type="http://schemas.openxmlformats.org/officeDocument/2006/relationships/image" Target="../media/image8.png"/><Relationship Id="rId29" Type="http://schemas.openxmlformats.org/officeDocument/2006/relationships/tags" Target="../tags/tag166.xml"/><Relationship Id="rId28" Type="http://schemas.openxmlformats.org/officeDocument/2006/relationships/tags" Target="../tags/tag165.xml"/><Relationship Id="rId27" Type="http://schemas.openxmlformats.org/officeDocument/2006/relationships/tags" Target="../tags/tag164.xml"/><Relationship Id="rId26" Type="http://schemas.openxmlformats.org/officeDocument/2006/relationships/tags" Target="../tags/tag163.xml"/><Relationship Id="rId25" Type="http://schemas.openxmlformats.org/officeDocument/2006/relationships/tags" Target="../tags/tag162.xml"/><Relationship Id="rId24" Type="http://schemas.openxmlformats.org/officeDocument/2006/relationships/tags" Target="../tags/tag161.xml"/><Relationship Id="rId23" Type="http://schemas.openxmlformats.org/officeDocument/2006/relationships/tags" Target="../tags/tag160.xml"/><Relationship Id="rId22" Type="http://schemas.openxmlformats.org/officeDocument/2006/relationships/tags" Target="../tags/tag159.xml"/><Relationship Id="rId21" Type="http://schemas.openxmlformats.org/officeDocument/2006/relationships/tags" Target="../tags/tag158.xml"/><Relationship Id="rId20" Type="http://schemas.openxmlformats.org/officeDocument/2006/relationships/tags" Target="../tags/tag157.xml"/><Relationship Id="rId2" Type="http://schemas.openxmlformats.org/officeDocument/2006/relationships/tags" Target="../tags/tag142.xml"/><Relationship Id="rId19" Type="http://schemas.openxmlformats.org/officeDocument/2006/relationships/tags" Target="../tags/tag156.xml"/><Relationship Id="rId18" Type="http://schemas.openxmlformats.org/officeDocument/2006/relationships/tags" Target="../tags/tag155.xml"/><Relationship Id="rId17" Type="http://schemas.openxmlformats.org/officeDocument/2006/relationships/tags" Target="../tags/tag154.xml"/><Relationship Id="rId16" Type="http://schemas.openxmlformats.org/officeDocument/2006/relationships/tags" Target="../tags/tag153.xml"/><Relationship Id="rId15" Type="http://schemas.openxmlformats.org/officeDocument/2006/relationships/tags" Target="../tags/tag152.xml"/><Relationship Id="rId14" Type="http://schemas.openxmlformats.org/officeDocument/2006/relationships/tags" Target="../tags/tag151.xml"/><Relationship Id="rId13" Type="http://schemas.openxmlformats.org/officeDocument/2006/relationships/tags" Target="../tags/tag150.xml"/><Relationship Id="rId12" Type="http://schemas.openxmlformats.org/officeDocument/2006/relationships/tags" Target="../tags/tag149.xml"/><Relationship Id="rId11" Type="http://schemas.openxmlformats.org/officeDocument/2006/relationships/tags" Target="../tags/tag148.xml"/><Relationship Id="rId10" Type="http://schemas.openxmlformats.org/officeDocument/2006/relationships/tags" Target="../tags/tag147.xml"/><Relationship Id="rId1" Type="http://schemas.openxmlformats.org/officeDocument/2006/relationships/tags" Target="../tags/tag141.xml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tags" Target="../tags/tag195.xml"/><Relationship Id="rId8" Type="http://schemas.openxmlformats.org/officeDocument/2006/relationships/tags" Target="../tags/tag194.xml"/><Relationship Id="rId7" Type="http://schemas.openxmlformats.org/officeDocument/2006/relationships/image" Target="../media/image10.jpeg"/><Relationship Id="rId6" Type="http://schemas.openxmlformats.org/officeDocument/2006/relationships/tags" Target="../tags/tag193.xml"/><Relationship Id="rId55" Type="http://schemas.openxmlformats.org/officeDocument/2006/relationships/slideLayout" Target="../slideLayouts/slideLayout7.xml"/><Relationship Id="rId54" Type="http://schemas.openxmlformats.org/officeDocument/2006/relationships/tags" Target="../tags/tag238.xml"/><Relationship Id="rId53" Type="http://schemas.openxmlformats.org/officeDocument/2006/relationships/tags" Target="../tags/tag237.xml"/><Relationship Id="rId52" Type="http://schemas.openxmlformats.org/officeDocument/2006/relationships/tags" Target="../tags/tag236.xml"/><Relationship Id="rId51" Type="http://schemas.openxmlformats.org/officeDocument/2006/relationships/tags" Target="../tags/tag235.xml"/><Relationship Id="rId50" Type="http://schemas.openxmlformats.org/officeDocument/2006/relationships/tags" Target="../tags/tag234.xml"/><Relationship Id="rId5" Type="http://schemas.openxmlformats.org/officeDocument/2006/relationships/image" Target="../media/image9.png"/><Relationship Id="rId49" Type="http://schemas.openxmlformats.org/officeDocument/2006/relationships/tags" Target="../tags/tag233.xml"/><Relationship Id="rId48" Type="http://schemas.openxmlformats.org/officeDocument/2006/relationships/tags" Target="../tags/tag232.xml"/><Relationship Id="rId47" Type="http://schemas.openxmlformats.org/officeDocument/2006/relationships/tags" Target="../tags/tag231.xml"/><Relationship Id="rId46" Type="http://schemas.openxmlformats.org/officeDocument/2006/relationships/tags" Target="../tags/tag230.xml"/><Relationship Id="rId45" Type="http://schemas.openxmlformats.org/officeDocument/2006/relationships/image" Target="../media/image13.jpeg"/><Relationship Id="rId44" Type="http://schemas.openxmlformats.org/officeDocument/2006/relationships/tags" Target="../tags/tag229.xml"/><Relationship Id="rId43" Type="http://schemas.openxmlformats.org/officeDocument/2006/relationships/tags" Target="../tags/tag228.xml"/><Relationship Id="rId42" Type="http://schemas.openxmlformats.org/officeDocument/2006/relationships/tags" Target="../tags/tag227.xml"/><Relationship Id="rId41" Type="http://schemas.openxmlformats.org/officeDocument/2006/relationships/image" Target="../media/image11.png"/><Relationship Id="rId40" Type="http://schemas.openxmlformats.org/officeDocument/2006/relationships/tags" Target="../tags/tag226.xml"/><Relationship Id="rId4" Type="http://schemas.openxmlformats.org/officeDocument/2006/relationships/tags" Target="../tags/tag192.xml"/><Relationship Id="rId39" Type="http://schemas.openxmlformats.org/officeDocument/2006/relationships/tags" Target="../tags/tag225.xml"/><Relationship Id="rId38" Type="http://schemas.openxmlformats.org/officeDocument/2006/relationships/tags" Target="../tags/tag224.xml"/><Relationship Id="rId37" Type="http://schemas.openxmlformats.org/officeDocument/2006/relationships/tags" Target="../tags/tag223.xml"/><Relationship Id="rId36" Type="http://schemas.openxmlformats.org/officeDocument/2006/relationships/tags" Target="../tags/tag222.xml"/><Relationship Id="rId35" Type="http://schemas.openxmlformats.org/officeDocument/2006/relationships/tags" Target="../tags/tag221.xml"/><Relationship Id="rId34" Type="http://schemas.openxmlformats.org/officeDocument/2006/relationships/tags" Target="../tags/tag220.xml"/><Relationship Id="rId33" Type="http://schemas.openxmlformats.org/officeDocument/2006/relationships/tags" Target="../tags/tag219.xml"/><Relationship Id="rId32" Type="http://schemas.openxmlformats.org/officeDocument/2006/relationships/tags" Target="../tags/tag218.xml"/><Relationship Id="rId31" Type="http://schemas.openxmlformats.org/officeDocument/2006/relationships/tags" Target="../tags/tag217.xml"/><Relationship Id="rId30" Type="http://schemas.openxmlformats.org/officeDocument/2006/relationships/tags" Target="../tags/tag216.xml"/><Relationship Id="rId3" Type="http://schemas.openxmlformats.org/officeDocument/2006/relationships/image" Target="../media/image8.png"/><Relationship Id="rId29" Type="http://schemas.openxmlformats.org/officeDocument/2006/relationships/tags" Target="../tags/tag215.xml"/><Relationship Id="rId28" Type="http://schemas.openxmlformats.org/officeDocument/2006/relationships/tags" Target="../tags/tag214.xml"/><Relationship Id="rId27" Type="http://schemas.openxmlformats.org/officeDocument/2006/relationships/tags" Target="../tags/tag213.xml"/><Relationship Id="rId26" Type="http://schemas.openxmlformats.org/officeDocument/2006/relationships/tags" Target="../tags/tag212.xml"/><Relationship Id="rId25" Type="http://schemas.openxmlformats.org/officeDocument/2006/relationships/tags" Target="../tags/tag211.xml"/><Relationship Id="rId24" Type="http://schemas.openxmlformats.org/officeDocument/2006/relationships/tags" Target="../tags/tag210.xml"/><Relationship Id="rId23" Type="http://schemas.openxmlformats.org/officeDocument/2006/relationships/tags" Target="../tags/tag209.xml"/><Relationship Id="rId22" Type="http://schemas.openxmlformats.org/officeDocument/2006/relationships/tags" Target="../tags/tag208.xml"/><Relationship Id="rId21" Type="http://schemas.openxmlformats.org/officeDocument/2006/relationships/tags" Target="../tags/tag207.xml"/><Relationship Id="rId20" Type="http://schemas.openxmlformats.org/officeDocument/2006/relationships/tags" Target="../tags/tag206.xml"/><Relationship Id="rId2" Type="http://schemas.openxmlformats.org/officeDocument/2006/relationships/tags" Target="../tags/tag191.xml"/><Relationship Id="rId19" Type="http://schemas.openxmlformats.org/officeDocument/2006/relationships/tags" Target="../tags/tag205.xml"/><Relationship Id="rId18" Type="http://schemas.openxmlformats.org/officeDocument/2006/relationships/tags" Target="../tags/tag204.xml"/><Relationship Id="rId17" Type="http://schemas.openxmlformats.org/officeDocument/2006/relationships/tags" Target="../tags/tag203.xml"/><Relationship Id="rId16" Type="http://schemas.openxmlformats.org/officeDocument/2006/relationships/tags" Target="../tags/tag202.xml"/><Relationship Id="rId15" Type="http://schemas.openxmlformats.org/officeDocument/2006/relationships/tags" Target="../tags/tag201.xml"/><Relationship Id="rId14" Type="http://schemas.openxmlformats.org/officeDocument/2006/relationships/tags" Target="../tags/tag200.xml"/><Relationship Id="rId13" Type="http://schemas.openxmlformats.org/officeDocument/2006/relationships/tags" Target="../tags/tag199.xml"/><Relationship Id="rId12" Type="http://schemas.openxmlformats.org/officeDocument/2006/relationships/tags" Target="../tags/tag198.xml"/><Relationship Id="rId11" Type="http://schemas.openxmlformats.org/officeDocument/2006/relationships/tags" Target="../tags/tag197.xml"/><Relationship Id="rId10" Type="http://schemas.openxmlformats.org/officeDocument/2006/relationships/tags" Target="../tags/tag196.xml"/><Relationship Id="rId1" Type="http://schemas.openxmlformats.org/officeDocument/2006/relationships/tags" Target="../tags/tag190.xml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7.xml"/><Relationship Id="rId2" Type="http://schemas.openxmlformats.org/officeDocument/2006/relationships/tags" Target="../tags/tag240.xml"/><Relationship Id="rId1" Type="http://schemas.openxmlformats.org/officeDocument/2006/relationships/tags" Target="../tags/tag239.xml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tags" Target="../tags/tag246.xml"/><Relationship Id="rId8" Type="http://schemas.openxmlformats.org/officeDocument/2006/relationships/tags" Target="../tags/tag245.xml"/><Relationship Id="rId7" Type="http://schemas.openxmlformats.org/officeDocument/2006/relationships/tags" Target="../tags/tag244.xml"/><Relationship Id="rId6" Type="http://schemas.openxmlformats.org/officeDocument/2006/relationships/image" Target="../media/image10.jpeg"/><Relationship Id="rId5" Type="http://schemas.openxmlformats.org/officeDocument/2006/relationships/tags" Target="../tags/tag243.xml"/><Relationship Id="rId4" Type="http://schemas.openxmlformats.org/officeDocument/2006/relationships/image" Target="../media/image9.png"/><Relationship Id="rId39" Type="http://schemas.openxmlformats.org/officeDocument/2006/relationships/slideLayout" Target="../slideLayouts/slideLayout7.xml"/><Relationship Id="rId38" Type="http://schemas.openxmlformats.org/officeDocument/2006/relationships/tags" Target="../tags/tag275.xml"/><Relationship Id="rId37" Type="http://schemas.openxmlformats.org/officeDocument/2006/relationships/tags" Target="../tags/tag274.xml"/><Relationship Id="rId36" Type="http://schemas.openxmlformats.org/officeDocument/2006/relationships/tags" Target="../tags/tag273.xml"/><Relationship Id="rId35" Type="http://schemas.openxmlformats.org/officeDocument/2006/relationships/tags" Target="../tags/tag272.xml"/><Relationship Id="rId34" Type="http://schemas.openxmlformats.org/officeDocument/2006/relationships/tags" Target="../tags/tag271.xml"/><Relationship Id="rId33" Type="http://schemas.openxmlformats.org/officeDocument/2006/relationships/tags" Target="../tags/tag270.xml"/><Relationship Id="rId32" Type="http://schemas.openxmlformats.org/officeDocument/2006/relationships/tags" Target="../tags/tag269.xml"/><Relationship Id="rId31" Type="http://schemas.openxmlformats.org/officeDocument/2006/relationships/tags" Target="../tags/tag268.xml"/><Relationship Id="rId30" Type="http://schemas.openxmlformats.org/officeDocument/2006/relationships/tags" Target="../tags/tag267.xml"/><Relationship Id="rId3" Type="http://schemas.openxmlformats.org/officeDocument/2006/relationships/tags" Target="../tags/tag242.xml"/><Relationship Id="rId29" Type="http://schemas.openxmlformats.org/officeDocument/2006/relationships/tags" Target="../tags/tag266.xml"/><Relationship Id="rId28" Type="http://schemas.openxmlformats.org/officeDocument/2006/relationships/tags" Target="../tags/tag265.xml"/><Relationship Id="rId27" Type="http://schemas.openxmlformats.org/officeDocument/2006/relationships/tags" Target="../tags/tag264.xml"/><Relationship Id="rId26" Type="http://schemas.openxmlformats.org/officeDocument/2006/relationships/tags" Target="../tags/tag263.xml"/><Relationship Id="rId25" Type="http://schemas.openxmlformats.org/officeDocument/2006/relationships/tags" Target="../tags/tag262.xml"/><Relationship Id="rId24" Type="http://schemas.openxmlformats.org/officeDocument/2006/relationships/tags" Target="../tags/tag261.xml"/><Relationship Id="rId23" Type="http://schemas.openxmlformats.org/officeDocument/2006/relationships/tags" Target="../tags/tag260.xml"/><Relationship Id="rId22" Type="http://schemas.openxmlformats.org/officeDocument/2006/relationships/tags" Target="../tags/tag259.xml"/><Relationship Id="rId21" Type="http://schemas.openxmlformats.org/officeDocument/2006/relationships/tags" Target="../tags/tag258.xml"/><Relationship Id="rId20" Type="http://schemas.openxmlformats.org/officeDocument/2006/relationships/tags" Target="../tags/tag257.xml"/><Relationship Id="rId2" Type="http://schemas.openxmlformats.org/officeDocument/2006/relationships/image" Target="../media/image8.png"/><Relationship Id="rId19" Type="http://schemas.openxmlformats.org/officeDocument/2006/relationships/tags" Target="../tags/tag256.xml"/><Relationship Id="rId18" Type="http://schemas.openxmlformats.org/officeDocument/2006/relationships/tags" Target="../tags/tag255.xml"/><Relationship Id="rId17" Type="http://schemas.openxmlformats.org/officeDocument/2006/relationships/tags" Target="../tags/tag254.xml"/><Relationship Id="rId16" Type="http://schemas.openxmlformats.org/officeDocument/2006/relationships/tags" Target="../tags/tag253.xml"/><Relationship Id="rId15" Type="http://schemas.openxmlformats.org/officeDocument/2006/relationships/tags" Target="../tags/tag252.xml"/><Relationship Id="rId14" Type="http://schemas.openxmlformats.org/officeDocument/2006/relationships/tags" Target="../tags/tag251.xml"/><Relationship Id="rId13" Type="http://schemas.openxmlformats.org/officeDocument/2006/relationships/tags" Target="../tags/tag250.xml"/><Relationship Id="rId12" Type="http://schemas.openxmlformats.org/officeDocument/2006/relationships/tags" Target="../tags/tag249.xml"/><Relationship Id="rId11" Type="http://schemas.openxmlformats.org/officeDocument/2006/relationships/tags" Target="../tags/tag248.xml"/><Relationship Id="rId10" Type="http://schemas.openxmlformats.org/officeDocument/2006/relationships/tags" Target="../tags/tag247.xml"/><Relationship Id="rId1" Type="http://schemas.openxmlformats.org/officeDocument/2006/relationships/tags" Target="../tags/tag241.xml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tags" Target="../tags/tag281.xml"/><Relationship Id="rId8" Type="http://schemas.openxmlformats.org/officeDocument/2006/relationships/tags" Target="../tags/tag280.xml"/><Relationship Id="rId7" Type="http://schemas.openxmlformats.org/officeDocument/2006/relationships/image" Target="../media/image10.jpeg"/><Relationship Id="rId6" Type="http://schemas.openxmlformats.org/officeDocument/2006/relationships/tags" Target="../tags/tag279.xml"/><Relationship Id="rId56" Type="http://schemas.openxmlformats.org/officeDocument/2006/relationships/slideLayout" Target="../slideLayouts/slideLayout7.xml"/><Relationship Id="rId55" Type="http://schemas.openxmlformats.org/officeDocument/2006/relationships/tags" Target="../tags/tag324.xml"/><Relationship Id="rId54" Type="http://schemas.openxmlformats.org/officeDocument/2006/relationships/tags" Target="../tags/tag323.xml"/><Relationship Id="rId53" Type="http://schemas.openxmlformats.org/officeDocument/2006/relationships/tags" Target="../tags/tag322.xml"/><Relationship Id="rId52" Type="http://schemas.openxmlformats.org/officeDocument/2006/relationships/tags" Target="../tags/tag321.xml"/><Relationship Id="rId51" Type="http://schemas.openxmlformats.org/officeDocument/2006/relationships/tags" Target="../tags/tag320.xml"/><Relationship Id="rId50" Type="http://schemas.openxmlformats.org/officeDocument/2006/relationships/tags" Target="../tags/tag319.xml"/><Relationship Id="rId5" Type="http://schemas.openxmlformats.org/officeDocument/2006/relationships/image" Target="../media/image9.png"/><Relationship Id="rId49" Type="http://schemas.openxmlformats.org/officeDocument/2006/relationships/tags" Target="../tags/tag318.xml"/><Relationship Id="rId48" Type="http://schemas.openxmlformats.org/officeDocument/2006/relationships/tags" Target="../tags/tag317.xml"/><Relationship Id="rId47" Type="http://schemas.openxmlformats.org/officeDocument/2006/relationships/tags" Target="../tags/tag316.xml"/><Relationship Id="rId46" Type="http://schemas.openxmlformats.org/officeDocument/2006/relationships/image" Target="../media/image13.jpeg"/><Relationship Id="rId45" Type="http://schemas.openxmlformats.org/officeDocument/2006/relationships/tags" Target="../tags/tag315.xml"/><Relationship Id="rId44" Type="http://schemas.openxmlformats.org/officeDocument/2006/relationships/image" Target="../media/image12.png"/><Relationship Id="rId43" Type="http://schemas.openxmlformats.org/officeDocument/2006/relationships/tags" Target="../tags/tag314.xml"/><Relationship Id="rId42" Type="http://schemas.openxmlformats.org/officeDocument/2006/relationships/tags" Target="../tags/tag313.xml"/><Relationship Id="rId41" Type="http://schemas.openxmlformats.org/officeDocument/2006/relationships/tags" Target="../tags/tag312.xml"/><Relationship Id="rId40" Type="http://schemas.openxmlformats.org/officeDocument/2006/relationships/image" Target="../media/image11.png"/><Relationship Id="rId4" Type="http://schemas.openxmlformats.org/officeDocument/2006/relationships/tags" Target="../tags/tag278.xml"/><Relationship Id="rId39" Type="http://schemas.openxmlformats.org/officeDocument/2006/relationships/tags" Target="../tags/tag311.xml"/><Relationship Id="rId38" Type="http://schemas.openxmlformats.org/officeDocument/2006/relationships/tags" Target="../tags/tag310.xml"/><Relationship Id="rId37" Type="http://schemas.openxmlformats.org/officeDocument/2006/relationships/tags" Target="../tags/tag309.xml"/><Relationship Id="rId36" Type="http://schemas.openxmlformats.org/officeDocument/2006/relationships/tags" Target="../tags/tag308.xml"/><Relationship Id="rId35" Type="http://schemas.openxmlformats.org/officeDocument/2006/relationships/tags" Target="../tags/tag307.xml"/><Relationship Id="rId34" Type="http://schemas.openxmlformats.org/officeDocument/2006/relationships/tags" Target="../tags/tag306.xml"/><Relationship Id="rId33" Type="http://schemas.openxmlformats.org/officeDocument/2006/relationships/tags" Target="../tags/tag305.xml"/><Relationship Id="rId32" Type="http://schemas.openxmlformats.org/officeDocument/2006/relationships/tags" Target="../tags/tag304.xml"/><Relationship Id="rId31" Type="http://schemas.openxmlformats.org/officeDocument/2006/relationships/tags" Target="../tags/tag303.xml"/><Relationship Id="rId30" Type="http://schemas.openxmlformats.org/officeDocument/2006/relationships/tags" Target="../tags/tag302.xml"/><Relationship Id="rId3" Type="http://schemas.openxmlformats.org/officeDocument/2006/relationships/image" Target="../media/image8.png"/><Relationship Id="rId29" Type="http://schemas.openxmlformats.org/officeDocument/2006/relationships/tags" Target="../tags/tag301.xml"/><Relationship Id="rId28" Type="http://schemas.openxmlformats.org/officeDocument/2006/relationships/tags" Target="../tags/tag300.xml"/><Relationship Id="rId27" Type="http://schemas.openxmlformats.org/officeDocument/2006/relationships/tags" Target="../tags/tag299.xml"/><Relationship Id="rId26" Type="http://schemas.openxmlformats.org/officeDocument/2006/relationships/tags" Target="../tags/tag298.xml"/><Relationship Id="rId25" Type="http://schemas.openxmlformats.org/officeDocument/2006/relationships/tags" Target="../tags/tag297.xml"/><Relationship Id="rId24" Type="http://schemas.openxmlformats.org/officeDocument/2006/relationships/tags" Target="../tags/tag296.xml"/><Relationship Id="rId23" Type="http://schemas.openxmlformats.org/officeDocument/2006/relationships/tags" Target="../tags/tag295.xml"/><Relationship Id="rId22" Type="http://schemas.openxmlformats.org/officeDocument/2006/relationships/tags" Target="../tags/tag294.xml"/><Relationship Id="rId21" Type="http://schemas.openxmlformats.org/officeDocument/2006/relationships/tags" Target="../tags/tag293.xml"/><Relationship Id="rId20" Type="http://schemas.openxmlformats.org/officeDocument/2006/relationships/tags" Target="../tags/tag292.xml"/><Relationship Id="rId2" Type="http://schemas.openxmlformats.org/officeDocument/2006/relationships/tags" Target="../tags/tag277.xml"/><Relationship Id="rId19" Type="http://schemas.openxmlformats.org/officeDocument/2006/relationships/tags" Target="../tags/tag291.xml"/><Relationship Id="rId18" Type="http://schemas.openxmlformats.org/officeDocument/2006/relationships/tags" Target="../tags/tag290.xml"/><Relationship Id="rId17" Type="http://schemas.openxmlformats.org/officeDocument/2006/relationships/tags" Target="../tags/tag289.xml"/><Relationship Id="rId16" Type="http://schemas.openxmlformats.org/officeDocument/2006/relationships/tags" Target="../tags/tag288.xml"/><Relationship Id="rId15" Type="http://schemas.openxmlformats.org/officeDocument/2006/relationships/tags" Target="../tags/tag287.xml"/><Relationship Id="rId14" Type="http://schemas.openxmlformats.org/officeDocument/2006/relationships/tags" Target="../tags/tag286.xml"/><Relationship Id="rId13" Type="http://schemas.openxmlformats.org/officeDocument/2006/relationships/tags" Target="../tags/tag285.xml"/><Relationship Id="rId12" Type="http://schemas.openxmlformats.org/officeDocument/2006/relationships/tags" Target="../tags/tag284.xml"/><Relationship Id="rId11" Type="http://schemas.openxmlformats.org/officeDocument/2006/relationships/tags" Target="../tags/tag283.xml"/><Relationship Id="rId10" Type="http://schemas.openxmlformats.org/officeDocument/2006/relationships/tags" Target="../tags/tag282.xml"/><Relationship Id="rId1" Type="http://schemas.openxmlformats.org/officeDocument/2006/relationships/tags" Target="../tags/tag27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66.xml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tags" Target="../tags/tag330.xml"/><Relationship Id="rId8" Type="http://schemas.openxmlformats.org/officeDocument/2006/relationships/image" Target="../media/image13.jpeg"/><Relationship Id="rId7" Type="http://schemas.openxmlformats.org/officeDocument/2006/relationships/tags" Target="../tags/tag329.xml"/><Relationship Id="rId6" Type="http://schemas.openxmlformats.org/officeDocument/2006/relationships/tags" Target="../tags/tag328.xml"/><Relationship Id="rId5" Type="http://schemas.openxmlformats.org/officeDocument/2006/relationships/tags" Target="../tags/tag327.xml"/><Relationship Id="rId4" Type="http://schemas.openxmlformats.org/officeDocument/2006/relationships/image" Target="../media/image11.png"/><Relationship Id="rId3" Type="http://schemas.openxmlformats.org/officeDocument/2006/relationships/tags" Target="../tags/tag326.xml"/><Relationship Id="rId2" Type="http://schemas.openxmlformats.org/officeDocument/2006/relationships/image" Target="../media/image12.png"/><Relationship Id="rId18" Type="http://schemas.openxmlformats.org/officeDocument/2006/relationships/slideLayout" Target="../slideLayouts/slideLayout7.xml"/><Relationship Id="rId17" Type="http://schemas.openxmlformats.org/officeDocument/2006/relationships/tags" Target="../tags/tag338.xml"/><Relationship Id="rId16" Type="http://schemas.openxmlformats.org/officeDocument/2006/relationships/tags" Target="../tags/tag337.xml"/><Relationship Id="rId15" Type="http://schemas.openxmlformats.org/officeDocument/2006/relationships/tags" Target="../tags/tag336.xml"/><Relationship Id="rId14" Type="http://schemas.openxmlformats.org/officeDocument/2006/relationships/tags" Target="../tags/tag335.xml"/><Relationship Id="rId13" Type="http://schemas.openxmlformats.org/officeDocument/2006/relationships/tags" Target="../tags/tag334.xml"/><Relationship Id="rId12" Type="http://schemas.openxmlformats.org/officeDocument/2006/relationships/tags" Target="../tags/tag333.xml"/><Relationship Id="rId11" Type="http://schemas.openxmlformats.org/officeDocument/2006/relationships/tags" Target="../tags/tag332.xml"/><Relationship Id="rId10" Type="http://schemas.openxmlformats.org/officeDocument/2006/relationships/tags" Target="../tags/tag331.xml"/><Relationship Id="rId1" Type="http://schemas.openxmlformats.org/officeDocument/2006/relationships/tags" Target="../tags/tag32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340.xml"/><Relationship Id="rId1" Type="http://schemas.openxmlformats.org/officeDocument/2006/relationships/tags" Target="../tags/tag339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343.xml"/><Relationship Id="rId6" Type="http://schemas.openxmlformats.org/officeDocument/2006/relationships/tags" Target="../tags/tag342.xml"/><Relationship Id="rId5" Type="http://schemas.openxmlformats.org/officeDocument/2006/relationships/image" Target="../media/image17.png"/><Relationship Id="rId4" Type="http://schemas.openxmlformats.org/officeDocument/2006/relationships/tags" Target="../tags/tag341.xml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345.xml"/><Relationship Id="rId5" Type="http://schemas.openxmlformats.org/officeDocument/2006/relationships/image" Target="../media/image18.png"/><Relationship Id="rId4" Type="http://schemas.openxmlformats.org/officeDocument/2006/relationships/tags" Target="../tags/tag344.xml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46.xml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tags" Target="../tags/tag352.xml"/><Relationship Id="rId8" Type="http://schemas.openxmlformats.org/officeDocument/2006/relationships/image" Target="../media/image10.jpeg"/><Relationship Id="rId73" Type="http://schemas.openxmlformats.org/officeDocument/2006/relationships/slideLayout" Target="../slideLayouts/slideLayout2.xml"/><Relationship Id="rId72" Type="http://schemas.openxmlformats.org/officeDocument/2006/relationships/tags" Target="../tags/tag415.xml"/><Relationship Id="rId71" Type="http://schemas.openxmlformats.org/officeDocument/2006/relationships/tags" Target="../tags/tag414.xml"/><Relationship Id="rId70" Type="http://schemas.openxmlformats.org/officeDocument/2006/relationships/tags" Target="../tags/tag413.xml"/><Relationship Id="rId7" Type="http://schemas.openxmlformats.org/officeDocument/2006/relationships/tags" Target="../tags/tag351.xml"/><Relationship Id="rId69" Type="http://schemas.openxmlformats.org/officeDocument/2006/relationships/tags" Target="../tags/tag412.xml"/><Relationship Id="rId68" Type="http://schemas.openxmlformats.org/officeDocument/2006/relationships/tags" Target="../tags/tag411.xml"/><Relationship Id="rId67" Type="http://schemas.openxmlformats.org/officeDocument/2006/relationships/tags" Target="../tags/tag410.xml"/><Relationship Id="rId66" Type="http://schemas.openxmlformats.org/officeDocument/2006/relationships/tags" Target="../tags/tag409.xml"/><Relationship Id="rId65" Type="http://schemas.openxmlformats.org/officeDocument/2006/relationships/tags" Target="../tags/tag408.xml"/><Relationship Id="rId64" Type="http://schemas.openxmlformats.org/officeDocument/2006/relationships/tags" Target="../tags/tag407.xml"/><Relationship Id="rId63" Type="http://schemas.openxmlformats.org/officeDocument/2006/relationships/tags" Target="../tags/tag406.xml"/><Relationship Id="rId62" Type="http://schemas.openxmlformats.org/officeDocument/2006/relationships/tags" Target="../tags/tag405.xml"/><Relationship Id="rId61" Type="http://schemas.openxmlformats.org/officeDocument/2006/relationships/tags" Target="../tags/tag404.xml"/><Relationship Id="rId60" Type="http://schemas.openxmlformats.org/officeDocument/2006/relationships/tags" Target="../tags/tag403.xml"/><Relationship Id="rId6" Type="http://schemas.openxmlformats.org/officeDocument/2006/relationships/image" Target="../media/image9.png"/><Relationship Id="rId59" Type="http://schemas.openxmlformats.org/officeDocument/2006/relationships/tags" Target="../tags/tag402.xml"/><Relationship Id="rId58" Type="http://schemas.openxmlformats.org/officeDocument/2006/relationships/tags" Target="../tags/tag401.xml"/><Relationship Id="rId57" Type="http://schemas.openxmlformats.org/officeDocument/2006/relationships/tags" Target="../tags/tag400.xml"/><Relationship Id="rId56" Type="http://schemas.openxmlformats.org/officeDocument/2006/relationships/tags" Target="../tags/tag399.xml"/><Relationship Id="rId55" Type="http://schemas.openxmlformats.org/officeDocument/2006/relationships/tags" Target="../tags/tag398.xml"/><Relationship Id="rId54" Type="http://schemas.openxmlformats.org/officeDocument/2006/relationships/tags" Target="../tags/tag397.xml"/><Relationship Id="rId53" Type="http://schemas.openxmlformats.org/officeDocument/2006/relationships/tags" Target="../tags/tag396.xml"/><Relationship Id="rId52" Type="http://schemas.openxmlformats.org/officeDocument/2006/relationships/tags" Target="../tags/tag395.xml"/><Relationship Id="rId51" Type="http://schemas.openxmlformats.org/officeDocument/2006/relationships/tags" Target="../tags/tag394.xml"/><Relationship Id="rId50" Type="http://schemas.openxmlformats.org/officeDocument/2006/relationships/tags" Target="../tags/tag393.xml"/><Relationship Id="rId5" Type="http://schemas.openxmlformats.org/officeDocument/2006/relationships/tags" Target="../tags/tag350.xml"/><Relationship Id="rId49" Type="http://schemas.openxmlformats.org/officeDocument/2006/relationships/tags" Target="../tags/tag392.xml"/><Relationship Id="rId48" Type="http://schemas.openxmlformats.org/officeDocument/2006/relationships/tags" Target="../tags/tag391.xml"/><Relationship Id="rId47" Type="http://schemas.openxmlformats.org/officeDocument/2006/relationships/tags" Target="../tags/tag390.xml"/><Relationship Id="rId46" Type="http://schemas.openxmlformats.org/officeDocument/2006/relationships/tags" Target="../tags/tag389.xml"/><Relationship Id="rId45" Type="http://schemas.openxmlformats.org/officeDocument/2006/relationships/tags" Target="../tags/tag388.xml"/><Relationship Id="rId44" Type="http://schemas.openxmlformats.org/officeDocument/2006/relationships/tags" Target="../tags/tag387.xml"/><Relationship Id="rId43" Type="http://schemas.openxmlformats.org/officeDocument/2006/relationships/tags" Target="../tags/tag386.xml"/><Relationship Id="rId42" Type="http://schemas.openxmlformats.org/officeDocument/2006/relationships/tags" Target="../tags/tag385.xml"/><Relationship Id="rId41" Type="http://schemas.openxmlformats.org/officeDocument/2006/relationships/tags" Target="../tags/tag384.xml"/><Relationship Id="rId40" Type="http://schemas.openxmlformats.org/officeDocument/2006/relationships/tags" Target="../tags/tag383.xml"/><Relationship Id="rId4" Type="http://schemas.openxmlformats.org/officeDocument/2006/relationships/image" Target="../media/image8.png"/><Relationship Id="rId39" Type="http://schemas.openxmlformats.org/officeDocument/2006/relationships/tags" Target="../tags/tag382.xml"/><Relationship Id="rId38" Type="http://schemas.openxmlformats.org/officeDocument/2006/relationships/tags" Target="../tags/tag381.xml"/><Relationship Id="rId37" Type="http://schemas.openxmlformats.org/officeDocument/2006/relationships/tags" Target="../tags/tag380.xml"/><Relationship Id="rId36" Type="http://schemas.openxmlformats.org/officeDocument/2006/relationships/tags" Target="../tags/tag379.xml"/><Relationship Id="rId35" Type="http://schemas.openxmlformats.org/officeDocument/2006/relationships/tags" Target="../tags/tag378.xml"/><Relationship Id="rId34" Type="http://schemas.openxmlformats.org/officeDocument/2006/relationships/tags" Target="../tags/tag377.xml"/><Relationship Id="rId33" Type="http://schemas.openxmlformats.org/officeDocument/2006/relationships/tags" Target="../tags/tag376.xml"/><Relationship Id="rId32" Type="http://schemas.openxmlformats.org/officeDocument/2006/relationships/tags" Target="../tags/tag375.xml"/><Relationship Id="rId31" Type="http://schemas.openxmlformats.org/officeDocument/2006/relationships/tags" Target="../tags/tag374.xml"/><Relationship Id="rId30" Type="http://schemas.openxmlformats.org/officeDocument/2006/relationships/tags" Target="../tags/tag373.xml"/><Relationship Id="rId3" Type="http://schemas.openxmlformats.org/officeDocument/2006/relationships/tags" Target="../tags/tag349.xml"/><Relationship Id="rId29" Type="http://schemas.openxmlformats.org/officeDocument/2006/relationships/tags" Target="../tags/tag372.xml"/><Relationship Id="rId28" Type="http://schemas.openxmlformats.org/officeDocument/2006/relationships/tags" Target="../tags/tag371.xml"/><Relationship Id="rId27" Type="http://schemas.openxmlformats.org/officeDocument/2006/relationships/tags" Target="../tags/tag370.xml"/><Relationship Id="rId26" Type="http://schemas.openxmlformats.org/officeDocument/2006/relationships/tags" Target="../tags/tag369.xml"/><Relationship Id="rId25" Type="http://schemas.openxmlformats.org/officeDocument/2006/relationships/tags" Target="../tags/tag368.xml"/><Relationship Id="rId24" Type="http://schemas.openxmlformats.org/officeDocument/2006/relationships/tags" Target="../tags/tag367.xml"/><Relationship Id="rId23" Type="http://schemas.openxmlformats.org/officeDocument/2006/relationships/tags" Target="../tags/tag366.xml"/><Relationship Id="rId22" Type="http://schemas.openxmlformats.org/officeDocument/2006/relationships/tags" Target="../tags/tag365.xml"/><Relationship Id="rId21" Type="http://schemas.openxmlformats.org/officeDocument/2006/relationships/tags" Target="../tags/tag364.xml"/><Relationship Id="rId20" Type="http://schemas.openxmlformats.org/officeDocument/2006/relationships/tags" Target="../tags/tag363.xml"/><Relationship Id="rId2" Type="http://schemas.openxmlformats.org/officeDocument/2006/relationships/tags" Target="../tags/tag348.xml"/><Relationship Id="rId19" Type="http://schemas.openxmlformats.org/officeDocument/2006/relationships/tags" Target="../tags/tag362.xml"/><Relationship Id="rId18" Type="http://schemas.openxmlformats.org/officeDocument/2006/relationships/tags" Target="../tags/tag361.xml"/><Relationship Id="rId17" Type="http://schemas.openxmlformats.org/officeDocument/2006/relationships/tags" Target="../tags/tag360.xml"/><Relationship Id="rId16" Type="http://schemas.openxmlformats.org/officeDocument/2006/relationships/tags" Target="../tags/tag359.xml"/><Relationship Id="rId15" Type="http://schemas.openxmlformats.org/officeDocument/2006/relationships/tags" Target="../tags/tag358.xml"/><Relationship Id="rId14" Type="http://schemas.openxmlformats.org/officeDocument/2006/relationships/tags" Target="../tags/tag357.xml"/><Relationship Id="rId13" Type="http://schemas.openxmlformats.org/officeDocument/2006/relationships/tags" Target="../tags/tag356.xml"/><Relationship Id="rId12" Type="http://schemas.openxmlformats.org/officeDocument/2006/relationships/tags" Target="../tags/tag355.xml"/><Relationship Id="rId11" Type="http://schemas.openxmlformats.org/officeDocument/2006/relationships/tags" Target="../tags/tag354.xml"/><Relationship Id="rId10" Type="http://schemas.openxmlformats.org/officeDocument/2006/relationships/tags" Target="../tags/tag353.xml"/><Relationship Id="rId1" Type="http://schemas.openxmlformats.org/officeDocument/2006/relationships/tags" Target="../tags/tag347.xml"/></Relationships>
</file>

<file path=ppt/slides/_rels/slide26.xml.rels><?xml version="1.0" encoding="UTF-8" standalone="yes"?>
<Relationships xmlns="http://schemas.openxmlformats.org/package/2006/relationships"><Relationship Id="rId9" Type="http://schemas.openxmlformats.org/officeDocument/2006/relationships/tags" Target="../tags/tag421.xml"/><Relationship Id="rId8" Type="http://schemas.openxmlformats.org/officeDocument/2006/relationships/image" Target="../media/image10.jpeg"/><Relationship Id="rId73" Type="http://schemas.openxmlformats.org/officeDocument/2006/relationships/slideLayout" Target="../slideLayouts/slideLayout2.xml"/><Relationship Id="rId72" Type="http://schemas.openxmlformats.org/officeDocument/2006/relationships/tags" Target="../tags/tag484.xml"/><Relationship Id="rId71" Type="http://schemas.openxmlformats.org/officeDocument/2006/relationships/tags" Target="../tags/tag483.xml"/><Relationship Id="rId70" Type="http://schemas.openxmlformats.org/officeDocument/2006/relationships/tags" Target="../tags/tag482.xml"/><Relationship Id="rId7" Type="http://schemas.openxmlformats.org/officeDocument/2006/relationships/tags" Target="../tags/tag420.xml"/><Relationship Id="rId69" Type="http://schemas.openxmlformats.org/officeDocument/2006/relationships/tags" Target="../tags/tag481.xml"/><Relationship Id="rId68" Type="http://schemas.openxmlformats.org/officeDocument/2006/relationships/tags" Target="../tags/tag480.xml"/><Relationship Id="rId67" Type="http://schemas.openxmlformats.org/officeDocument/2006/relationships/tags" Target="../tags/tag479.xml"/><Relationship Id="rId66" Type="http://schemas.openxmlformats.org/officeDocument/2006/relationships/tags" Target="../tags/tag478.xml"/><Relationship Id="rId65" Type="http://schemas.openxmlformats.org/officeDocument/2006/relationships/tags" Target="../tags/tag477.xml"/><Relationship Id="rId64" Type="http://schemas.openxmlformats.org/officeDocument/2006/relationships/tags" Target="../tags/tag476.xml"/><Relationship Id="rId63" Type="http://schemas.openxmlformats.org/officeDocument/2006/relationships/tags" Target="../tags/tag475.xml"/><Relationship Id="rId62" Type="http://schemas.openxmlformats.org/officeDocument/2006/relationships/tags" Target="../tags/tag474.xml"/><Relationship Id="rId61" Type="http://schemas.openxmlformats.org/officeDocument/2006/relationships/tags" Target="../tags/tag473.xml"/><Relationship Id="rId60" Type="http://schemas.openxmlformats.org/officeDocument/2006/relationships/tags" Target="../tags/tag472.xml"/><Relationship Id="rId6" Type="http://schemas.openxmlformats.org/officeDocument/2006/relationships/image" Target="../media/image9.png"/><Relationship Id="rId59" Type="http://schemas.openxmlformats.org/officeDocument/2006/relationships/tags" Target="../tags/tag471.xml"/><Relationship Id="rId58" Type="http://schemas.openxmlformats.org/officeDocument/2006/relationships/tags" Target="../tags/tag470.xml"/><Relationship Id="rId57" Type="http://schemas.openxmlformats.org/officeDocument/2006/relationships/tags" Target="../tags/tag469.xml"/><Relationship Id="rId56" Type="http://schemas.openxmlformats.org/officeDocument/2006/relationships/tags" Target="../tags/tag468.xml"/><Relationship Id="rId55" Type="http://schemas.openxmlformats.org/officeDocument/2006/relationships/tags" Target="../tags/tag467.xml"/><Relationship Id="rId54" Type="http://schemas.openxmlformats.org/officeDocument/2006/relationships/tags" Target="../tags/tag466.xml"/><Relationship Id="rId53" Type="http://schemas.openxmlformats.org/officeDocument/2006/relationships/tags" Target="../tags/tag465.xml"/><Relationship Id="rId52" Type="http://schemas.openxmlformats.org/officeDocument/2006/relationships/tags" Target="../tags/tag464.xml"/><Relationship Id="rId51" Type="http://schemas.openxmlformats.org/officeDocument/2006/relationships/tags" Target="../tags/tag463.xml"/><Relationship Id="rId50" Type="http://schemas.openxmlformats.org/officeDocument/2006/relationships/tags" Target="../tags/tag462.xml"/><Relationship Id="rId5" Type="http://schemas.openxmlformats.org/officeDocument/2006/relationships/tags" Target="../tags/tag419.xml"/><Relationship Id="rId49" Type="http://schemas.openxmlformats.org/officeDocument/2006/relationships/tags" Target="../tags/tag461.xml"/><Relationship Id="rId48" Type="http://schemas.openxmlformats.org/officeDocument/2006/relationships/tags" Target="../tags/tag460.xml"/><Relationship Id="rId47" Type="http://schemas.openxmlformats.org/officeDocument/2006/relationships/tags" Target="../tags/tag459.xml"/><Relationship Id="rId46" Type="http://schemas.openxmlformats.org/officeDocument/2006/relationships/tags" Target="../tags/tag458.xml"/><Relationship Id="rId45" Type="http://schemas.openxmlformats.org/officeDocument/2006/relationships/tags" Target="../tags/tag457.xml"/><Relationship Id="rId44" Type="http://schemas.openxmlformats.org/officeDocument/2006/relationships/tags" Target="../tags/tag456.xml"/><Relationship Id="rId43" Type="http://schemas.openxmlformats.org/officeDocument/2006/relationships/tags" Target="../tags/tag455.xml"/><Relationship Id="rId42" Type="http://schemas.openxmlformats.org/officeDocument/2006/relationships/tags" Target="../tags/tag454.xml"/><Relationship Id="rId41" Type="http://schemas.openxmlformats.org/officeDocument/2006/relationships/tags" Target="../tags/tag453.xml"/><Relationship Id="rId40" Type="http://schemas.openxmlformats.org/officeDocument/2006/relationships/tags" Target="../tags/tag452.xml"/><Relationship Id="rId4" Type="http://schemas.openxmlformats.org/officeDocument/2006/relationships/image" Target="../media/image8.png"/><Relationship Id="rId39" Type="http://schemas.openxmlformats.org/officeDocument/2006/relationships/tags" Target="../tags/tag451.xml"/><Relationship Id="rId38" Type="http://schemas.openxmlformats.org/officeDocument/2006/relationships/tags" Target="../tags/tag450.xml"/><Relationship Id="rId37" Type="http://schemas.openxmlformats.org/officeDocument/2006/relationships/tags" Target="../tags/tag449.xml"/><Relationship Id="rId36" Type="http://schemas.openxmlformats.org/officeDocument/2006/relationships/tags" Target="../tags/tag448.xml"/><Relationship Id="rId35" Type="http://schemas.openxmlformats.org/officeDocument/2006/relationships/tags" Target="../tags/tag447.xml"/><Relationship Id="rId34" Type="http://schemas.openxmlformats.org/officeDocument/2006/relationships/tags" Target="../tags/tag446.xml"/><Relationship Id="rId33" Type="http://schemas.openxmlformats.org/officeDocument/2006/relationships/tags" Target="../tags/tag445.xml"/><Relationship Id="rId32" Type="http://schemas.openxmlformats.org/officeDocument/2006/relationships/tags" Target="../tags/tag444.xml"/><Relationship Id="rId31" Type="http://schemas.openxmlformats.org/officeDocument/2006/relationships/tags" Target="../tags/tag443.xml"/><Relationship Id="rId30" Type="http://schemas.openxmlformats.org/officeDocument/2006/relationships/tags" Target="../tags/tag442.xml"/><Relationship Id="rId3" Type="http://schemas.openxmlformats.org/officeDocument/2006/relationships/tags" Target="../tags/tag418.xml"/><Relationship Id="rId29" Type="http://schemas.openxmlformats.org/officeDocument/2006/relationships/tags" Target="../tags/tag441.xml"/><Relationship Id="rId28" Type="http://schemas.openxmlformats.org/officeDocument/2006/relationships/tags" Target="../tags/tag440.xml"/><Relationship Id="rId27" Type="http://schemas.openxmlformats.org/officeDocument/2006/relationships/tags" Target="../tags/tag439.xml"/><Relationship Id="rId26" Type="http://schemas.openxmlformats.org/officeDocument/2006/relationships/tags" Target="../tags/tag438.xml"/><Relationship Id="rId25" Type="http://schemas.openxmlformats.org/officeDocument/2006/relationships/tags" Target="../tags/tag437.xml"/><Relationship Id="rId24" Type="http://schemas.openxmlformats.org/officeDocument/2006/relationships/tags" Target="../tags/tag436.xml"/><Relationship Id="rId23" Type="http://schemas.openxmlformats.org/officeDocument/2006/relationships/tags" Target="../tags/tag435.xml"/><Relationship Id="rId22" Type="http://schemas.openxmlformats.org/officeDocument/2006/relationships/tags" Target="../tags/tag434.xml"/><Relationship Id="rId21" Type="http://schemas.openxmlformats.org/officeDocument/2006/relationships/tags" Target="../tags/tag433.xml"/><Relationship Id="rId20" Type="http://schemas.openxmlformats.org/officeDocument/2006/relationships/tags" Target="../tags/tag432.xml"/><Relationship Id="rId2" Type="http://schemas.openxmlformats.org/officeDocument/2006/relationships/tags" Target="../tags/tag417.xml"/><Relationship Id="rId19" Type="http://schemas.openxmlformats.org/officeDocument/2006/relationships/tags" Target="../tags/tag431.xml"/><Relationship Id="rId18" Type="http://schemas.openxmlformats.org/officeDocument/2006/relationships/tags" Target="../tags/tag430.xml"/><Relationship Id="rId17" Type="http://schemas.openxmlformats.org/officeDocument/2006/relationships/tags" Target="../tags/tag429.xml"/><Relationship Id="rId16" Type="http://schemas.openxmlformats.org/officeDocument/2006/relationships/tags" Target="../tags/tag428.xml"/><Relationship Id="rId15" Type="http://schemas.openxmlformats.org/officeDocument/2006/relationships/tags" Target="../tags/tag427.xml"/><Relationship Id="rId14" Type="http://schemas.openxmlformats.org/officeDocument/2006/relationships/tags" Target="../tags/tag426.xml"/><Relationship Id="rId13" Type="http://schemas.openxmlformats.org/officeDocument/2006/relationships/tags" Target="../tags/tag425.xml"/><Relationship Id="rId12" Type="http://schemas.openxmlformats.org/officeDocument/2006/relationships/tags" Target="../tags/tag424.xml"/><Relationship Id="rId11" Type="http://schemas.openxmlformats.org/officeDocument/2006/relationships/tags" Target="../tags/tag423.xml"/><Relationship Id="rId10" Type="http://schemas.openxmlformats.org/officeDocument/2006/relationships/tags" Target="../tags/tag422.xml"/><Relationship Id="rId1" Type="http://schemas.openxmlformats.org/officeDocument/2006/relationships/tags" Target="../tags/tag416.xml"/></Relationships>
</file>

<file path=ppt/slides/_rels/slide27.xml.rels><?xml version="1.0" encoding="UTF-8" standalone="yes"?>
<Relationships xmlns="http://schemas.openxmlformats.org/package/2006/relationships"><Relationship Id="rId9" Type="http://schemas.openxmlformats.org/officeDocument/2006/relationships/tags" Target="../tags/tag490.xml"/><Relationship Id="rId8" Type="http://schemas.openxmlformats.org/officeDocument/2006/relationships/image" Target="../media/image10.jpeg"/><Relationship Id="rId73" Type="http://schemas.openxmlformats.org/officeDocument/2006/relationships/slideLayout" Target="../slideLayouts/slideLayout2.xml"/><Relationship Id="rId72" Type="http://schemas.openxmlformats.org/officeDocument/2006/relationships/tags" Target="../tags/tag553.xml"/><Relationship Id="rId71" Type="http://schemas.openxmlformats.org/officeDocument/2006/relationships/tags" Target="../tags/tag552.xml"/><Relationship Id="rId70" Type="http://schemas.openxmlformats.org/officeDocument/2006/relationships/tags" Target="../tags/tag551.xml"/><Relationship Id="rId7" Type="http://schemas.openxmlformats.org/officeDocument/2006/relationships/tags" Target="../tags/tag489.xml"/><Relationship Id="rId69" Type="http://schemas.openxmlformats.org/officeDocument/2006/relationships/tags" Target="../tags/tag550.xml"/><Relationship Id="rId68" Type="http://schemas.openxmlformats.org/officeDocument/2006/relationships/tags" Target="../tags/tag549.xml"/><Relationship Id="rId67" Type="http://schemas.openxmlformats.org/officeDocument/2006/relationships/tags" Target="../tags/tag548.xml"/><Relationship Id="rId66" Type="http://schemas.openxmlformats.org/officeDocument/2006/relationships/tags" Target="../tags/tag547.xml"/><Relationship Id="rId65" Type="http://schemas.openxmlformats.org/officeDocument/2006/relationships/tags" Target="../tags/tag546.xml"/><Relationship Id="rId64" Type="http://schemas.openxmlformats.org/officeDocument/2006/relationships/tags" Target="../tags/tag545.xml"/><Relationship Id="rId63" Type="http://schemas.openxmlformats.org/officeDocument/2006/relationships/tags" Target="../tags/tag544.xml"/><Relationship Id="rId62" Type="http://schemas.openxmlformats.org/officeDocument/2006/relationships/tags" Target="../tags/tag543.xml"/><Relationship Id="rId61" Type="http://schemas.openxmlformats.org/officeDocument/2006/relationships/tags" Target="../tags/tag542.xml"/><Relationship Id="rId60" Type="http://schemas.openxmlformats.org/officeDocument/2006/relationships/tags" Target="../tags/tag541.xml"/><Relationship Id="rId6" Type="http://schemas.openxmlformats.org/officeDocument/2006/relationships/image" Target="../media/image9.png"/><Relationship Id="rId59" Type="http://schemas.openxmlformats.org/officeDocument/2006/relationships/tags" Target="../tags/tag540.xml"/><Relationship Id="rId58" Type="http://schemas.openxmlformats.org/officeDocument/2006/relationships/tags" Target="../tags/tag539.xml"/><Relationship Id="rId57" Type="http://schemas.openxmlformats.org/officeDocument/2006/relationships/tags" Target="../tags/tag538.xml"/><Relationship Id="rId56" Type="http://schemas.openxmlformats.org/officeDocument/2006/relationships/tags" Target="../tags/tag537.xml"/><Relationship Id="rId55" Type="http://schemas.openxmlformats.org/officeDocument/2006/relationships/tags" Target="../tags/tag536.xml"/><Relationship Id="rId54" Type="http://schemas.openxmlformats.org/officeDocument/2006/relationships/tags" Target="../tags/tag535.xml"/><Relationship Id="rId53" Type="http://schemas.openxmlformats.org/officeDocument/2006/relationships/tags" Target="../tags/tag534.xml"/><Relationship Id="rId52" Type="http://schemas.openxmlformats.org/officeDocument/2006/relationships/tags" Target="../tags/tag533.xml"/><Relationship Id="rId51" Type="http://schemas.openxmlformats.org/officeDocument/2006/relationships/tags" Target="../tags/tag532.xml"/><Relationship Id="rId50" Type="http://schemas.openxmlformats.org/officeDocument/2006/relationships/tags" Target="../tags/tag531.xml"/><Relationship Id="rId5" Type="http://schemas.openxmlformats.org/officeDocument/2006/relationships/tags" Target="../tags/tag488.xml"/><Relationship Id="rId49" Type="http://schemas.openxmlformats.org/officeDocument/2006/relationships/tags" Target="../tags/tag530.xml"/><Relationship Id="rId48" Type="http://schemas.openxmlformats.org/officeDocument/2006/relationships/tags" Target="../tags/tag529.xml"/><Relationship Id="rId47" Type="http://schemas.openxmlformats.org/officeDocument/2006/relationships/tags" Target="../tags/tag528.xml"/><Relationship Id="rId46" Type="http://schemas.openxmlformats.org/officeDocument/2006/relationships/tags" Target="../tags/tag527.xml"/><Relationship Id="rId45" Type="http://schemas.openxmlformats.org/officeDocument/2006/relationships/tags" Target="../tags/tag526.xml"/><Relationship Id="rId44" Type="http://schemas.openxmlformats.org/officeDocument/2006/relationships/tags" Target="../tags/tag525.xml"/><Relationship Id="rId43" Type="http://schemas.openxmlformats.org/officeDocument/2006/relationships/tags" Target="../tags/tag524.xml"/><Relationship Id="rId42" Type="http://schemas.openxmlformats.org/officeDocument/2006/relationships/tags" Target="../tags/tag523.xml"/><Relationship Id="rId41" Type="http://schemas.openxmlformats.org/officeDocument/2006/relationships/tags" Target="../tags/tag522.xml"/><Relationship Id="rId40" Type="http://schemas.openxmlformats.org/officeDocument/2006/relationships/tags" Target="../tags/tag521.xml"/><Relationship Id="rId4" Type="http://schemas.openxmlformats.org/officeDocument/2006/relationships/image" Target="../media/image8.png"/><Relationship Id="rId39" Type="http://schemas.openxmlformats.org/officeDocument/2006/relationships/tags" Target="../tags/tag520.xml"/><Relationship Id="rId38" Type="http://schemas.openxmlformats.org/officeDocument/2006/relationships/tags" Target="../tags/tag519.xml"/><Relationship Id="rId37" Type="http://schemas.openxmlformats.org/officeDocument/2006/relationships/tags" Target="../tags/tag518.xml"/><Relationship Id="rId36" Type="http://schemas.openxmlformats.org/officeDocument/2006/relationships/tags" Target="../tags/tag517.xml"/><Relationship Id="rId35" Type="http://schemas.openxmlformats.org/officeDocument/2006/relationships/tags" Target="../tags/tag516.xml"/><Relationship Id="rId34" Type="http://schemas.openxmlformats.org/officeDocument/2006/relationships/tags" Target="../tags/tag515.xml"/><Relationship Id="rId33" Type="http://schemas.openxmlformats.org/officeDocument/2006/relationships/tags" Target="../tags/tag514.xml"/><Relationship Id="rId32" Type="http://schemas.openxmlformats.org/officeDocument/2006/relationships/tags" Target="../tags/tag513.xml"/><Relationship Id="rId31" Type="http://schemas.openxmlformats.org/officeDocument/2006/relationships/tags" Target="../tags/tag512.xml"/><Relationship Id="rId30" Type="http://schemas.openxmlformats.org/officeDocument/2006/relationships/tags" Target="../tags/tag511.xml"/><Relationship Id="rId3" Type="http://schemas.openxmlformats.org/officeDocument/2006/relationships/tags" Target="../tags/tag487.xml"/><Relationship Id="rId29" Type="http://schemas.openxmlformats.org/officeDocument/2006/relationships/tags" Target="../tags/tag510.xml"/><Relationship Id="rId28" Type="http://schemas.openxmlformats.org/officeDocument/2006/relationships/tags" Target="../tags/tag509.xml"/><Relationship Id="rId27" Type="http://schemas.openxmlformats.org/officeDocument/2006/relationships/tags" Target="../tags/tag508.xml"/><Relationship Id="rId26" Type="http://schemas.openxmlformats.org/officeDocument/2006/relationships/tags" Target="../tags/tag507.xml"/><Relationship Id="rId25" Type="http://schemas.openxmlformats.org/officeDocument/2006/relationships/tags" Target="../tags/tag506.xml"/><Relationship Id="rId24" Type="http://schemas.openxmlformats.org/officeDocument/2006/relationships/tags" Target="../tags/tag505.xml"/><Relationship Id="rId23" Type="http://schemas.openxmlformats.org/officeDocument/2006/relationships/tags" Target="../tags/tag504.xml"/><Relationship Id="rId22" Type="http://schemas.openxmlformats.org/officeDocument/2006/relationships/tags" Target="../tags/tag503.xml"/><Relationship Id="rId21" Type="http://schemas.openxmlformats.org/officeDocument/2006/relationships/tags" Target="../tags/tag502.xml"/><Relationship Id="rId20" Type="http://schemas.openxmlformats.org/officeDocument/2006/relationships/tags" Target="../tags/tag501.xml"/><Relationship Id="rId2" Type="http://schemas.openxmlformats.org/officeDocument/2006/relationships/tags" Target="../tags/tag486.xml"/><Relationship Id="rId19" Type="http://schemas.openxmlformats.org/officeDocument/2006/relationships/tags" Target="../tags/tag500.xml"/><Relationship Id="rId18" Type="http://schemas.openxmlformats.org/officeDocument/2006/relationships/tags" Target="../tags/tag499.xml"/><Relationship Id="rId17" Type="http://schemas.openxmlformats.org/officeDocument/2006/relationships/tags" Target="../tags/tag498.xml"/><Relationship Id="rId16" Type="http://schemas.openxmlformats.org/officeDocument/2006/relationships/tags" Target="../tags/tag497.xml"/><Relationship Id="rId15" Type="http://schemas.openxmlformats.org/officeDocument/2006/relationships/tags" Target="../tags/tag496.xml"/><Relationship Id="rId14" Type="http://schemas.openxmlformats.org/officeDocument/2006/relationships/tags" Target="../tags/tag495.xml"/><Relationship Id="rId13" Type="http://schemas.openxmlformats.org/officeDocument/2006/relationships/tags" Target="../tags/tag494.xml"/><Relationship Id="rId12" Type="http://schemas.openxmlformats.org/officeDocument/2006/relationships/tags" Target="../tags/tag493.xml"/><Relationship Id="rId11" Type="http://schemas.openxmlformats.org/officeDocument/2006/relationships/tags" Target="../tags/tag492.xml"/><Relationship Id="rId10" Type="http://schemas.openxmlformats.org/officeDocument/2006/relationships/tags" Target="../tags/tag491.xml"/><Relationship Id="rId1" Type="http://schemas.openxmlformats.org/officeDocument/2006/relationships/tags" Target="../tags/tag485.xml"/></Relationships>
</file>

<file path=ppt/slides/_rels/slide28.xml.rels><?xml version="1.0" encoding="UTF-8" standalone="yes"?>
<Relationships xmlns="http://schemas.openxmlformats.org/package/2006/relationships"><Relationship Id="rId9" Type="http://schemas.openxmlformats.org/officeDocument/2006/relationships/tags" Target="../tags/tag559.xml"/><Relationship Id="rId8" Type="http://schemas.openxmlformats.org/officeDocument/2006/relationships/tags" Target="../tags/tag558.xml"/><Relationship Id="rId73" Type="http://schemas.openxmlformats.org/officeDocument/2006/relationships/slideLayout" Target="../slideLayouts/slideLayout2.xml"/><Relationship Id="rId72" Type="http://schemas.openxmlformats.org/officeDocument/2006/relationships/tags" Target="../tags/tag622.xml"/><Relationship Id="rId71" Type="http://schemas.openxmlformats.org/officeDocument/2006/relationships/tags" Target="../tags/tag621.xml"/><Relationship Id="rId70" Type="http://schemas.openxmlformats.org/officeDocument/2006/relationships/tags" Target="../tags/tag620.xml"/><Relationship Id="rId7" Type="http://schemas.openxmlformats.org/officeDocument/2006/relationships/image" Target="../media/image10.jpeg"/><Relationship Id="rId69" Type="http://schemas.openxmlformats.org/officeDocument/2006/relationships/tags" Target="../tags/tag619.xml"/><Relationship Id="rId68" Type="http://schemas.openxmlformats.org/officeDocument/2006/relationships/tags" Target="../tags/tag618.xml"/><Relationship Id="rId67" Type="http://schemas.openxmlformats.org/officeDocument/2006/relationships/tags" Target="../tags/tag617.xml"/><Relationship Id="rId66" Type="http://schemas.openxmlformats.org/officeDocument/2006/relationships/tags" Target="../tags/tag616.xml"/><Relationship Id="rId65" Type="http://schemas.openxmlformats.org/officeDocument/2006/relationships/tags" Target="../tags/tag615.xml"/><Relationship Id="rId64" Type="http://schemas.openxmlformats.org/officeDocument/2006/relationships/tags" Target="../tags/tag614.xml"/><Relationship Id="rId63" Type="http://schemas.openxmlformats.org/officeDocument/2006/relationships/tags" Target="../tags/tag613.xml"/><Relationship Id="rId62" Type="http://schemas.openxmlformats.org/officeDocument/2006/relationships/tags" Target="../tags/tag612.xml"/><Relationship Id="rId61" Type="http://schemas.openxmlformats.org/officeDocument/2006/relationships/tags" Target="../tags/tag611.xml"/><Relationship Id="rId60" Type="http://schemas.openxmlformats.org/officeDocument/2006/relationships/tags" Target="../tags/tag610.xml"/><Relationship Id="rId6" Type="http://schemas.openxmlformats.org/officeDocument/2006/relationships/tags" Target="../tags/tag557.xml"/><Relationship Id="rId59" Type="http://schemas.openxmlformats.org/officeDocument/2006/relationships/tags" Target="../tags/tag609.xml"/><Relationship Id="rId58" Type="http://schemas.openxmlformats.org/officeDocument/2006/relationships/tags" Target="../tags/tag608.xml"/><Relationship Id="rId57" Type="http://schemas.openxmlformats.org/officeDocument/2006/relationships/tags" Target="../tags/tag607.xml"/><Relationship Id="rId56" Type="http://schemas.openxmlformats.org/officeDocument/2006/relationships/tags" Target="../tags/tag606.xml"/><Relationship Id="rId55" Type="http://schemas.openxmlformats.org/officeDocument/2006/relationships/tags" Target="../tags/tag605.xml"/><Relationship Id="rId54" Type="http://schemas.openxmlformats.org/officeDocument/2006/relationships/tags" Target="../tags/tag604.xml"/><Relationship Id="rId53" Type="http://schemas.openxmlformats.org/officeDocument/2006/relationships/tags" Target="../tags/tag603.xml"/><Relationship Id="rId52" Type="http://schemas.openxmlformats.org/officeDocument/2006/relationships/tags" Target="../tags/tag602.xml"/><Relationship Id="rId51" Type="http://schemas.openxmlformats.org/officeDocument/2006/relationships/tags" Target="../tags/tag601.xml"/><Relationship Id="rId50" Type="http://schemas.openxmlformats.org/officeDocument/2006/relationships/tags" Target="../tags/tag600.xml"/><Relationship Id="rId5" Type="http://schemas.openxmlformats.org/officeDocument/2006/relationships/image" Target="../media/image9.png"/><Relationship Id="rId49" Type="http://schemas.openxmlformats.org/officeDocument/2006/relationships/tags" Target="../tags/tag599.xml"/><Relationship Id="rId48" Type="http://schemas.openxmlformats.org/officeDocument/2006/relationships/tags" Target="../tags/tag598.xml"/><Relationship Id="rId47" Type="http://schemas.openxmlformats.org/officeDocument/2006/relationships/tags" Target="../tags/tag597.xml"/><Relationship Id="rId46" Type="http://schemas.openxmlformats.org/officeDocument/2006/relationships/tags" Target="../tags/tag596.xml"/><Relationship Id="rId45" Type="http://schemas.openxmlformats.org/officeDocument/2006/relationships/tags" Target="../tags/tag595.xml"/><Relationship Id="rId44" Type="http://schemas.openxmlformats.org/officeDocument/2006/relationships/tags" Target="../tags/tag594.xml"/><Relationship Id="rId43" Type="http://schemas.openxmlformats.org/officeDocument/2006/relationships/tags" Target="../tags/tag593.xml"/><Relationship Id="rId42" Type="http://schemas.openxmlformats.org/officeDocument/2006/relationships/tags" Target="../tags/tag592.xml"/><Relationship Id="rId41" Type="http://schemas.openxmlformats.org/officeDocument/2006/relationships/tags" Target="../tags/tag591.xml"/><Relationship Id="rId40" Type="http://schemas.openxmlformats.org/officeDocument/2006/relationships/tags" Target="../tags/tag590.xml"/><Relationship Id="rId4" Type="http://schemas.openxmlformats.org/officeDocument/2006/relationships/tags" Target="../tags/tag556.xml"/><Relationship Id="rId39" Type="http://schemas.openxmlformats.org/officeDocument/2006/relationships/tags" Target="../tags/tag589.xml"/><Relationship Id="rId38" Type="http://schemas.openxmlformats.org/officeDocument/2006/relationships/tags" Target="../tags/tag588.xml"/><Relationship Id="rId37" Type="http://schemas.openxmlformats.org/officeDocument/2006/relationships/tags" Target="../tags/tag587.xml"/><Relationship Id="rId36" Type="http://schemas.openxmlformats.org/officeDocument/2006/relationships/tags" Target="../tags/tag586.xml"/><Relationship Id="rId35" Type="http://schemas.openxmlformats.org/officeDocument/2006/relationships/tags" Target="../tags/tag585.xml"/><Relationship Id="rId34" Type="http://schemas.openxmlformats.org/officeDocument/2006/relationships/tags" Target="../tags/tag584.xml"/><Relationship Id="rId33" Type="http://schemas.openxmlformats.org/officeDocument/2006/relationships/tags" Target="../tags/tag583.xml"/><Relationship Id="rId32" Type="http://schemas.openxmlformats.org/officeDocument/2006/relationships/tags" Target="../tags/tag582.xml"/><Relationship Id="rId31" Type="http://schemas.openxmlformats.org/officeDocument/2006/relationships/tags" Target="../tags/tag581.xml"/><Relationship Id="rId30" Type="http://schemas.openxmlformats.org/officeDocument/2006/relationships/tags" Target="../tags/tag580.xml"/><Relationship Id="rId3" Type="http://schemas.openxmlformats.org/officeDocument/2006/relationships/image" Target="../media/image8.png"/><Relationship Id="rId29" Type="http://schemas.openxmlformats.org/officeDocument/2006/relationships/tags" Target="../tags/tag579.xml"/><Relationship Id="rId28" Type="http://schemas.openxmlformats.org/officeDocument/2006/relationships/tags" Target="../tags/tag578.xml"/><Relationship Id="rId27" Type="http://schemas.openxmlformats.org/officeDocument/2006/relationships/tags" Target="../tags/tag577.xml"/><Relationship Id="rId26" Type="http://schemas.openxmlformats.org/officeDocument/2006/relationships/tags" Target="../tags/tag576.xml"/><Relationship Id="rId25" Type="http://schemas.openxmlformats.org/officeDocument/2006/relationships/tags" Target="../tags/tag575.xml"/><Relationship Id="rId24" Type="http://schemas.openxmlformats.org/officeDocument/2006/relationships/tags" Target="../tags/tag574.xml"/><Relationship Id="rId23" Type="http://schemas.openxmlformats.org/officeDocument/2006/relationships/tags" Target="../tags/tag573.xml"/><Relationship Id="rId22" Type="http://schemas.openxmlformats.org/officeDocument/2006/relationships/tags" Target="../tags/tag572.xml"/><Relationship Id="rId21" Type="http://schemas.openxmlformats.org/officeDocument/2006/relationships/tags" Target="../tags/tag571.xml"/><Relationship Id="rId20" Type="http://schemas.openxmlformats.org/officeDocument/2006/relationships/tags" Target="../tags/tag570.xml"/><Relationship Id="rId2" Type="http://schemas.openxmlformats.org/officeDocument/2006/relationships/tags" Target="../tags/tag555.xml"/><Relationship Id="rId19" Type="http://schemas.openxmlformats.org/officeDocument/2006/relationships/tags" Target="../tags/tag569.xml"/><Relationship Id="rId18" Type="http://schemas.openxmlformats.org/officeDocument/2006/relationships/tags" Target="../tags/tag568.xml"/><Relationship Id="rId17" Type="http://schemas.openxmlformats.org/officeDocument/2006/relationships/tags" Target="../tags/tag567.xml"/><Relationship Id="rId16" Type="http://schemas.openxmlformats.org/officeDocument/2006/relationships/tags" Target="../tags/tag566.xml"/><Relationship Id="rId15" Type="http://schemas.openxmlformats.org/officeDocument/2006/relationships/tags" Target="../tags/tag565.xml"/><Relationship Id="rId14" Type="http://schemas.openxmlformats.org/officeDocument/2006/relationships/tags" Target="../tags/tag564.xml"/><Relationship Id="rId13" Type="http://schemas.openxmlformats.org/officeDocument/2006/relationships/tags" Target="../tags/tag563.xml"/><Relationship Id="rId12" Type="http://schemas.openxmlformats.org/officeDocument/2006/relationships/tags" Target="../tags/tag562.xml"/><Relationship Id="rId11" Type="http://schemas.openxmlformats.org/officeDocument/2006/relationships/tags" Target="../tags/tag561.xml"/><Relationship Id="rId10" Type="http://schemas.openxmlformats.org/officeDocument/2006/relationships/tags" Target="../tags/tag560.xml"/><Relationship Id="rId1" Type="http://schemas.openxmlformats.org/officeDocument/2006/relationships/tags" Target="../tags/tag554.xml"/></Relationships>
</file>

<file path=ppt/slides/_rels/slide29.xml.rels><?xml version="1.0" encoding="UTF-8" standalone="yes"?>
<Relationships xmlns="http://schemas.openxmlformats.org/package/2006/relationships"><Relationship Id="rId9" Type="http://schemas.openxmlformats.org/officeDocument/2006/relationships/tags" Target="../tags/tag628.xml"/><Relationship Id="rId8" Type="http://schemas.openxmlformats.org/officeDocument/2006/relationships/tags" Target="../tags/tag627.xml"/><Relationship Id="rId74" Type="http://schemas.openxmlformats.org/officeDocument/2006/relationships/slideLayout" Target="../slideLayouts/slideLayout2.xml"/><Relationship Id="rId73" Type="http://schemas.openxmlformats.org/officeDocument/2006/relationships/tags" Target="../tags/tag691.xml"/><Relationship Id="rId72" Type="http://schemas.openxmlformats.org/officeDocument/2006/relationships/image" Target="../media/image19.png"/><Relationship Id="rId71" Type="http://schemas.openxmlformats.org/officeDocument/2006/relationships/tags" Target="../tags/tag690.xml"/><Relationship Id="rId70" Type="http://schemas.openxmlformats.org/officeDocument/2006/relationships/tags" Target="../tags/tag689.xml"/><Relationship Id="rId7" Type="http://schemas.openxmlformats.org/officeDocument/2006/relationships/image" Target="../media/image10.jpeg"/><Relationship Id="rId69" Type="http://schemas.openxmlformats.org/officeDocument/2006/relationships/tags" Target="../tags/tag688.xml"/><Relationship Id="rId68" Type="http://schemas.openxmlformats.org/officeDocument/2006/relationships/tags" Target="../tags/tag687.xml"/><Relationship Id="rId67" Type="http://schemas.openxmlformats.org/officeDocument/2006/relationships/tags" Target="../tags/tag686.xml"/><Relationship Id="rId66" Type="http://schemas.openxmlformats.org/officeDocument/2006/relationships/tags" Target="../tags/tag685.xml"/><Relationship Id="rId65" Type="http://schemas.openxmlformats.org/officeDocument/2006/relationships/tags" Target="../tags/tag684.xml"/><Relationship Id="rId64" Type="http://schemas.openxmlformats.org/officeDocument/2006/relationships/tags" Target="../tags/tag683.xml"/><Relationship Id="rId63" Type="http://schemas.openxmlformats.org/officeDocument/2006/relationships/tags" Target="../tags/tag682.xml"/><Relationship Id="rId62" Type="http://schemas.openxmlformats.org/officeDocument/2006/relationships/tags" Target="../tags/tag681.xml"/><Relationship Id="rId61" Type="http://schemas.openxmlformats.org/officeDocument/2006/relationships/tags" Target="../tags/tag680.xml"/><Relationship Id="rId60" Type="http://schemas.openxmlformats.org/officeDocument/2006/relationships/tags" Target="../tags/tag679.xml"/><Relationship Id="rId6" Type="http://schemas.openxmlformats.org/officeDocument/2006/relationships/tags" Target="../tags/tag626.xml"/><Relationship Id="rId59" Type="http://schemas.openxmlformats.org/officeDocument/2006/relationships/tags" Target="../tags/tag678.xml"/><Relationship Id="rId58" Type="http://schemas.openxmlformats.org/officeDocument/2006/relationships/tags" Target="../tags/tag677.xml"/><Relationship Id="rId57" Type="http://schemas.openxmlformats.org/officeDocument/2006/relationships/tags" Target="../tags/tag676.xml"/><Relationship Id="rId56" Type="http://schemas.openxmlformats.org/officeDocument/2006/relationships/tags" Target="../tags/tag675.xml"/><Relationship Id="rId55" Type="http://schemas.openxmlformats.org/officeDocument/2006/relationships/tags" Target="../tags/tag674.xml"/><Relationship Id="rId54" Type="http://schemas.openxmlformats.org/officeDocument/2006/relationships/tags" Target="../tags/tag673.xml"/><Relationship Id="rId53" Type="http://schemas.openxmlformats.org/officeDocument/2006/relationships/tags" Target="../tags/tag672.xml"/><Relationship Id="rId52" Type="http://schemas.openxmlformats.org/officeDocument/2006/relationships/tags" Target="../tags/tag671.xml"/><Relationship Id="rId51" Type="http://schemas.openxmlformats.org/officeDocument/2006/relationships/tags" Target="../tags/tag670.xml"/><Relationship Id="rId50" Type="http://schemas.openxmlformats.org/officeDocument/2006/relationships/tags" Target="../tags/tag669.xml"/><Relationship Id="rId5" Type="http://schemas.openxmlformats.org/officeDocument/2006/relationships/image" Target="../media/image9.png"/><Relationship Id="rId49" Type="http://schemas.openxmlformats.org/officeDocument/2006/relationships/tags" Target="../tags/tag668.xml"/><Relationship Id="rId48" Type="http://schemas.openxmlformats.org/officeDocument/2006/relationships/tags" Target="../tags/tag667.xml"/><Relationship Id="rId47" Type="http://schemas.openxmlformats.org/officeDocument/2006/relationships/tags" Target="../tags/tag666.xml"/><Relationship Id="rId46" Type="http://schemas.openxmlformats.org/officeDocument/2006/relationships/tags" Target="../tags/tag665.xml"/><Relationship Id="rId45" Type="http://schemas.openxmlformats.org/officeDocument/2006/relationships/tags" Target="../tags/tag664.xml"/><Relationship Id="rId44" Type="http://schemas.openxmlformats.org/officeDocument/2006/relationships/tags" Target="../tags/tag663.xml"/><Relationship Id="rId43" Type="http://schemas.openxmlformats.org/officeDocument/2006/relationships/tags" Target="../tags/tag662.xml"/><Relationship Id="rId42" Type="http://schemas.openxmlformats.org/officeDocument/2006/relationships/tags" Target="../tags/tag661.xml"/><Relationship Id="rId41" Type="http://schemas.openxmlformats.org/officeDocument/2006/relationships/tags" Target="../tags/tag660.xml"/><Relationship Id="rId40" Type="http://schemas.openxmlformats.org/officeDocument/2006/relationships/tags" Target="../tags/tag659.xml"/><Relationship Id="rId4" Type="http://schemas.openxmlformats.org/officeDocument/2006/relationships/tags" Target="../tags/tag625.xml"/><Relationship Id="rId39" Type="http://schemas.openxmlformats.org/officeDocument/2006/relationships/tags" Target="../tags/tag658.xml"/><Relationship Id="rId38" Type="http://schemas.openxmlformats.org/officeDocument/2006/relationships/tags" Target="../tags/tag657.xml"/><Relationship Id="rId37" Type="http://schemas.openxmlformats.org/officeDocument/2006/relationships/tags" Target="../tags/tag656.xml"/><Relationship Id="rId36" Type="http://schemas.openxmlformats.org/officeDocument/2006/relationships/tags" Target="../tags/tag655.xml"/><Relationship Id="rId35" Type="http://schemas.openxmlformats.org/officeDocument/2006/relationships/tags" Target="../tags/tag654.xml"/><Relationship Id="rId34" Type="http://schemas.openxmlformats.org/officeDocument/2006/relationships/tags" Target="../tags/tag653.xml"/><Relationship Id="rId33" Type="http://schemas.openxmlformats.org/officeDocument/2006/relationships/tags" Target="../tags/tag652.xml"/><Relationship Id="rId32" Type="http://schemas.openxmlformats.org/officeDocument/2006/relationships/tags" Target="../tags/tag651.xml"/><Relationship Id="rId31" Type="http://schemas.openxmlformats.org/officeDocument/2006/relationships/tags" Target="../tags/tag650.xml"/><Relationship Id="rId30" Type="http://schemas.openxmlformats.org/officeDocument/2006/relationships/tags" Target="../tags/tag649.xml"/><Relationship Id="rId3" Type="http://schemas.openxmlformats.org/officeDocument/2006/relationships/image" Target="../media/image8.png"/><Relationship Id="rId29" Type="http://schemas.openxmlformats.org/officeDocument/2006/relationships/tags" Target="../tags/tag648.xml"/><Relationship Id="rId28" Type="http://schemas.openxmlformats.org/officeDocument/2006/relationships/tags" Target="../tags/tag647.xml"/><Relationship Id="rId27" Type="http://schemas.openxmlformats.org/officeDocument/2006/relationships/tags" Target="../tags/tag646.xml"/><Relationship Id="rId26" Type="http://schemas.openxmlformats.org/officeDocument/2006/relationships/tags" Target="../tags/tag645.xml"/><Relationship Id="rId25" Type="http://schemas.openxmlformats.org/officeDocument/2006/relationships/tags" Target="../tags/tag644.xml"/><Relationship Id="rId24" Type="http://schemas.openxmlformats.org/officeDocument/2006/relationships/tags" Target="../tags/tag643.xml"/><Relationship Id="rId23" Type="http://schemas.openxmlformats.org/officeDocument/2006/relationships/tags" Target="../tags/tag642.xml"/><Relationship Id="rId22" Type="http://schemas.openxmlformats.org/officeDocument/2006/relationships/tags" Target="../tags/tag641.xml"/><Relationship Id="rId21" Type="http://schemas.openxmlformats.org/officeDocument/2006/relationships/tags" Target="../tags/tag640.xml"/><Relationship Id="rId20" Type="http://schemas.openxmlformats.org/officeDocument/2006/relationships/tags" Target="../tags/tag639.xml"/><Relationship Id="rId2" Type="http://schemas.openxmlformats.org/officeDocument/2006/relationships/tags" Target="../tags/tag624.xml"/><Relationship Id="rId19" Type="http://schemas.openxmlformats.org/officeDocument/2006/relationships/tags" Target="../tags/tag638.xml"/><Relationship Id="rId18" Type="http://schemas.openxmlformats.org/officeDocument/2006/relationships/tags" Target="../tags/tag637.xml"/><Relationship Id="rId17" Type="http://schemas.openxmlformats.org/officeDocument/2006/relationships/tags" Target="../tags/tag636.xml"/><Relationship Id="rId16" Type="http://schemas.openxmlformats.org/officeDocument/2006/relationships/tags" Target="../tags/tag635.xml"/><Relationship Id="rId15" Type="http://schemas.openxmlformats.org/officeDocument/2006/relationships/tags" Target="../tags/tag634.xml"/><Relationship Id="rId14" Type="http://schemas.openxmlformats.org/officeDocument/2006/relationships/tags" Target="../tags/tag633.xml"/><Relationship Id="rId13" Type="http://schemas.openxmlformats.org/officeDocument/2006/relationships/tags" Target="../tags/tag632.xml"/><Relationship Id="rId12" Type="http://schemas.openxmlformats.org/officeDocument/2006/relationships/tags" Target="../tags/tag631.xml"/><Relationship Id="rId11" Type="http://schemas.openxmlformats.org/officeDocument/2006/relationships/tags" Target="../tags/tag630.xml"/><Relationship Id="rId10" Type="http://schemas.openxmlformats.org/officeDocument/2006/relationships/tags" Target="../tags/tag629.xml"/><Relationship Id="rId1" Type="http://schemas.openxmlformats.org/officeDocument/2006/relationships/tags" Target="../tags/tag623.xml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tags" Target="../tags/tag71.xml"/><Relationship Id="rId4" Type="http://schemas.openxmlformats.org/officeDocument/2006/relationships/tags" Target="../tags/tag70.xml"/><Relationship Id="rId3" Type="http://schemas.openxmlformats.org/officeDocument/2006/relationships/tags" Target="../tags/tag69.xml"/><Relationship Id="rId2" Type="http://schemas.openxmlformats.org/officeDocument/2006/relationships/tags" Target="../tags/tag68.xml"/><Relationship Id="rId1" Type="http://schemas.openxmlformats.org/officeDocument/2006/relationships/tags" Target="../tags/tag6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693.xml"/><Relationship Id="rId1" Type="http://schemas.openxmlformats.org/officeDocument/2006/relationships/tags" Target="../tags/tag69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69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695.xml"/></Relationships>
</file>

<file path=ppt/slides/_rels/slide33.xml.rels><?xml version="1.0" encoding="UTF-8" standalone="yes"?>
<Relationships xmlns="http://schemas.openxmlformats.org/package/2006/relationships"><Relationship Id="rId9" Type="http://schemas.openxmlformats.org/officeDocument/2006/relationships/tags" Target="../tags/tag701.xml"/><Relationship Id="rId8" Type="http://schemas.openxmlformats.org/officeDocument/2006/relationships/image" Target="../media/image10.jpeg"/><Relationship Id="rId7" Type="http://schemas.openxmlformats.org/officeDocument/2006/relationships/tags" Target="../tags/tag700.xml"/><Relationship Id="rId6" Type="http://schemas.openxmlformats.org/officeDocument/2006/relationships/image" Target="../media/image9.png"/><Relationship Id="rId5" Type="http://schemas.openxmlformats.org/officeDocument/2006/relationships/tags" Target="../tags/tag699.xml"/><Relationship Id="rId41" Type="http://schemas.openxmlformats.org/officeDocument/2006/relationships/slideLayout" Target="../slideLayouts/slideLayout2.xml"/><Relationship Id="rId40" Type="http://schemas.openxmlformats.org/officeDocument/2006/relationships/tags" Target="../tags/tag732.xml"/><Relationship Id="rId4" Type="http://schemas.openxmlformats.org/officeDocument/2006/relationships/image" Target="../media/image8.png"/><Relationship Id="rId39" Type="http://schemas.openxmlformats.org/officeDocument/2006/relationships/tags" Target="../tags/tag731.xml"/><Relationship Id="rId38" Type="http://schemas.openxmlformats.org/officeDocument/2006/relationships/tags" Target="../tags/tag730.xml"/><Relationship Id="rId37" Type="http://schemas.openxmlformats.org/officeDocument/2006/relationships/tags" Target="../tags/tag729.xml"/><Relationship Id="rId36" Type="http://schemas.openxmlformats.org/officeDocument/2006/relationships/tags" Target="../tags/tag728.xml"/><Relationship Id="rId35" Type="http://schemas.openxmlformats.org/officeDocument/2006/relationships/tags" Target="../tags/tag727.xml"/><Relationship Id="rId34" Type="http://schemas.openxmlformats.org/officeDocument/2006/relationships/tags" Target="../tags/tag726.xml"/><Relationship Id="rId33" Type="http://schemas.openxmlformats.org/officeDocument/2006/relationships/tags" Target="../tags/tag725.xml"/><Relationship Id="rId32" Type="http://schemas.openxmlformats.org/officeDocument/2006/relationships/tags" Target="../tags/tag724.xml"/><Relationship Id="rId31" Type="http://schemas.openxmlformats.org/officeDocument/2006/relationships/tags" Target="../tags/tag723.xml"/><Relationship Id="rId30" Type="http://schemas.openxmlformats.org/officeDocument/2006/relationships/tags" Target="../tags/tag722.xml"/><Relationship Id="rId3" Type="http://schemas.openxmlformats.org/officeDocument/2006/relationships/tags" Target="../tags/tag698.xml"/><Relationship Id="rId29" Type="http://schemas.openxmlformats.org/officeDocument/2006/relationships/tags" Target="../tags/tag721.xml"/><Relationship Id="rId28" Type="http://schemas.openxmlformats.org/officeDocument/2006/relationships/tags" Target="../tags/tag720.xml"/><Relationship Id="rId27" Type="http://schemas.openxmlformats.org/officeDocument/2006/relationships/tags" Target="../tags/tag719.xml"/><Relationship Id="rId26" Type="http://schemas.openxmlformats.org/officeDocument/2006/relationships/tags" Target="../tags/tag718.xml"/><Relationship Id="rId25" Type="http://schemas.openxmlformats.org/officeDocument/2006/relationships/tags" Target="../tags/tag717.xml"/><Relationship Id="rId24" Type="http://schemas.openxmlformats.org/officeDocument/2006/relationships/tags" Target="../tags/tag716.xml"/><Relationship Id="rId23" Type="http://schemas.openxmlformats.org/officeDocument/2006/relationships/tags" Target="../tags/tag715.xml"/><Relationship Id="rId22" Type="http://schemas.openxmlformats.org/officeDocument/2006/relationships/tags" Target="../tags/tag714.xml"/><Relationship Id="rId21" Type="http://schemas.openxmlformats.org/officeDocument/2006/relationships/tags" Target="../tags/tag713.xml"/><Relationship Id="rId20" Type="http://schemas.openxmlformats.org/officeDocument/2006/relationships/tags" Target="../tags/tag712.xml"/><Relationship Id="rId2" Type="http://schemas.openxmlformats.org/officeDocument/2006/relationships/tags" Target="../tags/tag697.xml"/><Relationship Id="rId19" Type="http://schemas.openxmlformats.org/officeDocument/2006/relationships/tags" Target="../tags/tag711.xml"/><Relationship Id="rId18" Type="http://schemas.openxmlformats.org/officeDocument/2006/relationships/tags" Target="../tags/tag710.xml"/><Relationship Id="rId17" Type="http://schemas.openxmlformats.org/officeDocument/2006/relationships/tags" Target="../tags/tag709.xml"/><Relationship Id="rId16" Type="http://schemas.openxmlformats.org/officeDocument/2006/relationships/tags" Target="../tags/tag708.xml"/><Relationship Id="rId15" Type="http://schemas.openxmlformats.org/officeDocument/2006/relationships/tags" Target="../tags/tag707.xml"/><Relationship Id="rId14" Type="http://schemas.openxmlformats.org/officeDocument/2006/relationships/tags" Target="../tags/tag706.xml"/><Relationship Id="rId13" Type="http://schemas.openxmlformats.org/officeDocument/2006/relationships/tags" Target="../tags/tag705.xml"/><Relationship Id="rId12" Type="http://schemas.openxmlformats.org/officeDocument/2006/relationships/tags" Target="../tags/tag704.xml"/><Relationship Id="rId11" Type="http://schemas.openxmlformats.org/officeDocument/2006/relationships/tags" Target="../tags/tag703.xml"/><Relationship Id="rId10" Type="http://schemas.openxmlformats.org/officeDocument/2006/relationships/tags" Target="../tags/tag702.xml"/><Relationship Id="rId1" Type="http://schemas.openxmlformats.org/officeDocument/2006/relationships/tags" Target="../tags/tag69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34.xml"/><Relationship Id="rId1" Type="http://schemas.openxmlformats.org/officeDocument/2006/relationships/tags" Target="../tags/tag733.xml"/></Relationships>
</file>

<file path=ppt/slides/_rels/slide3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737.xml"/><Relationship Id="rId5" Type="http://schemas.openxmlformats.org/officeDocument/2006/relationships/image" Target="../media/image20.png"/><Relationship Id="rId4" Type="http://schemas.openxmlformats.org/officeDocument/2006/relationships/tags" Target="../tags/tag736.xml"/><Relationship Id="rId3" Type="http://schemas.microsoft.com/office/2007/relationships/media" Target="../media/media1.mp4"/><Relationship Id="rId2" Type="http://schemas.openxmlformats.org/officeDocument/2006/relationships/video" Target="../media/media1.mp4"/><Relationship Id="rId1" Type="http://schemas.openxmlformats.org/officeDocument/2006/relationships/tags" Target="../tags/tag735.xml"/></Relationships>
</file>

<file path=ppt/slides/_rels/slide36.xml.rels><?xml version="1.0" encoding="UTF-8" standalone="yes"?>
<Relationships xmlns="http://schemas.openxmlformats.org/package/2006/relationships"><Relationship Id="rId9" Type="http://schemas.openxmlformats.org/officeDocument/2006/relationships/tags" Target="../tags/tag744.xml"/><Relationship Id="rId8" Type="http://schemas.openxmlformats.org/officeDocument/2006/relationships/tags" Target="../tags/tag743.xml"/><Relationship Id="rId7" Type="http://schemas.openxmlformats.org/officeDocument/2006/relationships/image" Target="../media/image13.jpeg"/><Relationship Id="rId6" Type="http://schemas.openxmlformats.org/officeDocument/2006/relationships/tags" Target="../tags/tag742.xml"/><Relationship Id="rId5" Type="http://schemas.openxmlformats.org/officeDocument/2006/relationships/tags" Target="../tags/tag741.xml"/><Relationship Id="rId4" Type="http://schemas.openxmlformats.org/officeDocument/2006/relationships/image" Target="../media/image11.png"/><Relationship Id="rId37" Type="http://schemas.openxmlformats.org/officeDocument/2006/relationships/slideLayout" Target="../slideLayouts/slideLayout7.xml"/><Relationship Id="rId36" Type="http://schemas.openxmlformats.org/officeDocument/2006/relationships/tags" Target="../tags/tag770.xml"/><Relationship Id="rId35" Type="http://schemas.openxmlformats.org/officeDocument/2006/relationships/tags" Target="../tags/tag769.xml"/><Relationship Id="rId34" Type="http://schemas.openxmlformats.org/officeDocument/2006/relationships/tags" Target="../tags/tag768.xml"/><Relationship Id="rId33" Type="http://schemas.openxmlformats.org/officeDocument/2006/relationships/tags" Target="../tags/tag767.xml"/><Relationship Id="rId32" Type="http://schemas.openxmlformats.org/officeDocument/2006/relationships/tags" Target="../tags/tag766.xml"/><Relationship Id="rId31" Type="http://schemas.openxmlformats.org/officeDocument/2006/relationships/tags" Target="../tags/tag765.xml"/><Relationship Id="rId30" Type="http://schemas.openxmlformats.org/officeDocument/2006/relationships/tags" Target="../tags/tag764.xml"/><Relationship Id="rId3" Type="http://schemas.openxmlformats.org/officeDocument/2006/relationships/tags" Target="../tags/tag740.xml"/><Relationship Id="rId29" Type="http://schemas.openxmlformats.org/officeDocument/2006/relationships/tags" Target="../tags/tag763.xml"/><Relationship Id="rId28" Type="http://schemas.openxmlformats.org/officeDocument/2006/relationships/tags" Target="../tags/tag762.xml"/><Relationship Id="rId27" Type="http://schemas.openxmlformats.org/officeDocument/2006/relationships/tags" Target="../tags/tag761.xml"/><Relationship Id="rId26" Type="http://schemas.openxmlformats.org/officeDocument/2006/relationships/tags" Target="../tags/tag760.xml"/><Relationship Id="rId25" Type="http://schemas.openxmlformats.org/officeDocument/2006/relationships/tags" Target="../tags/tag759.xml"/><Relationship Id="rId24" Type="http://schemas.openxmlformats.org/officeDocument/2006/relationships/tags" Target="../tags/tag758.xml"/><Relationship Id="rId23" Type="http://schemas.openxmlformats.org/officeDocument/2006/relationships/tags" Target="../tags/tag757.xml"/><Relationship Id="rId22" Type="http://schemas.openxmlformats.org/officeDocument/2006/relationships/tags" Target="../tags/tag756.xml"/><Relationship Id="rId21" Type="http://schemas.openxmlformats.org/officeDocument/2006/relationships/tags" Target="../tags/tag755.xml"/><Relationship Id="rId20" Type="http://schemas.openxmlformats.org/officeDocument/2006/relationships/tags" Target="../tags/tag754.xml"/><Relationship Id="rId2" Type="http://schemas.openxmlformats.org/officeDocument/2006/relationships/tags" Target="../tags/tag739.xml"/><Relationship Id="rId19" Type="http://schemas.openxmlformats.org/officeDocument/2006/relationships/tags" Target="../tags/tag753.xml"/><Relationship Id="rId18" Type="http://schemas.openxmlformats.org/officeDocument/2006/relationships/tags" Target="../tags/tag752.xml"/><Relationship Id="rId17" Type="http://schemas.openxmlformats.org/officeDocument/2006/relationships/tags" Target="../tags/tag751.xml"/><Relationship Id="rId16" Type="http://schemas.openxmlformats.org/officeDocument/2006/relationships/tags" Target="../tags/tag750.xml"/><Relationship Id="rId15" Type="http://schemas.openxmlformats.org/officeDocument/2006/relationships/tags" Target="../tags/tag749.xml"/><Relationship Id="rId14" Type="http://schemas.openxmlformats.org/officeDocument/2006/relationships/tags" Target="../tags/tag748.xml"/><Relationship Id="rId13" Type="http://schemas.openxmlformats.org/officeDocument/2006/relationships/tags" Target="../tags/tag747.xml"/><Relationship Id="rId12" Type="http://schemas.openxmlformats.org/officeDocument/2006/relationships/tags" Target="../tags/tag746.xml"/><Relationship Id="rId11" Type="http://schemas.openxmlformats.org/officeDocument/2006/relationships/tags" Target="../tags/tag745.xml"/><Relationship Id="rId10" Type="http://schemas.openxmlformats.org/officeDocument/2006/relationships/image" Target="../media/image8.png"/><Relationship Id="rId1" Type="http://schemas.openxmlformats.org/officeDocument/2006/relationships/tags" Target="../tags/tag738.xml"/></Relationships>
</file>

<file path=ppt/slides/_rels/slide3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tags" Target="../tags/tag772.xml"/><Relationship Id="rId3" Type="http://schemas.openxmlformats.org/officeDocument/2006/relationships/image" Target="../media/image18.png"/><Relationship Id="rId2" Type="http://schemas.openxmlformats.org/officeDocument/2006/relationships/image" Target="../media/image21.jpeg"/><Relationship Id="rId1" Type="http://schemas.openxmlformats.org/officeDocument/2006/relationships/tags" Target="../tags/tag771.xml"/></Relationships>
</file>

<file path=ppt/slides/_rels/slide38.xml.rels><?xml version="1.0" encoding="UTF-8" standalone="yes"?>
<Relationships xmlns="http://schemas.openxmlformats.org/package/2006/relationships"><Relationship Id="rId9" Type="http://schemas.openxmlformats.org/officeDocument/2006/relationships/tags" Target="../tags/tag778.xml"/><Relationship Id="rId8" Type="http://schemas.openxmlformats.org/officeDocument/2006/relationships/tags" Target="../tags/tag777.xml"/><Relationship Id="rId71" Type="http://schemas.openxmlformats.org/officeDocument/2006/relationships/slideLayout" Target="../slideLayouts/slideLayout2.xml"/><Relationship Id="rId70" Type="http://schemas.openxmlformats.org/officeDocument/2006/relationships/tags" Target="../tags/tag839.xml"/><Relationship Id="rId7" Type="http://schemas.openxmlformats.org/officeDocument/2006/relationships/image" Target="../media/image10.jpeg"/><Relationship Id="rId69" Type="http://schemas.openxmlformats.org/officeDocument/2006/relationships/tags" Target="../tags/tag838.xml"/><Relationship Id="rId68" Type="http://schemas.openxmlformats.org/officeDocument/2006/relationships/tags" Target="../tags/tag837.xml"/><Relationship Id="rId67" Type="http://schemas.openxmlformats.org/officeDocument/2006/relationships/tags" Target="../tags/tag836.xml"/><Relationship Id="rId66" Type="http://schemas.openxmlformats.org/officeDocument/2006/relationships/tags" Target="../tags/tag835.xml"/><Relationship Id="rId65" Type="http://schemas.openxmlformats.org/officeDocument/2006/relationships/tags" Target="../tags/tag834.xml"/><Relationship Id="rId64" Type="http://schemas.openxmlformats.org/officeDocument/2006/relationships/tags" Target="../tags/tag833.xml"/><Relationship Id="rId63" Type="http://schemas.openxmlformats.org/officeDocument/2006/relationships/tags" Target="../tags/tag832.xml"/><Relationship Id="rId62" Type="http://schemas.openxmlformats.org/officeDocument/2006/relationships/tags" Target="../tags/tag831.xml"/><Relationship Id="rId61" Type="http://schemas.openxmlformats.org/officeDocument/2006/relationships/tags" Target="../tags/tag830.xml"/><Relationship Id="rId60" Type="http://schemas.openxmlformats.org/officeDocument/2006/relationships/tags" Target="../tags/tag829.xml"/><Relationship Id="rId6" Type="http://schemas.openxmlformats.org/officeDocument/2006/relationships/tags" Target="../tags/tag776.xml"/><Relationship Id="rId59" Type="http://schemas.openxmlformats.org/officeDocument/2006/relationships/tags" Target="../tags/tag828.xml"/><Relationship Id="rId58" Type="http://schemas.openxmlformats.org/officeDocument/2006/relationships/tags" Target="../tags/tag827.xml"/><Relationship Id="rId57" Type="http://schemas.openxmlformats.org/officeDocument/2006/relationships/tags" Target="../tags/tag826.xml"/><Relationship Id="rId56" Type="http://schemas.openxmlformats.org/officeDocument/2006/relationships/tags" Target="../tags/tag825.xml"/><Relationship Id="rId55" Type="http://schemas.openxmlformats.org/officeDocument/2006/relationships/tags" Target="../tags/tag824.xml"/><Relationship Id="rId54" Type="http://schemas.openxmlformats.org/officeDocument/2006/relationships/tags" Target="../tags/tag823.xml"/><Relationship Id="rId53" Type="http://schemas.openxmlformats.org/officeDocument/2006/relationships/tags" Target="../tags/tag822.xml"/><Relationship Id="rId52" Type="http://schemas.openxmlformats.org/officeDocument/2006/relationships/tags" Target="../tags/tag821.xml"/><Relationship Id="rId51" Type="http://schemas.openxmlformats.org/officeDocument/2006/relationships/tags" Target="../tags/tag820.xml"/><Relationship Id="rId50" Type="http://schemas.openxmlformats.org/officeDocument/2006/relationships/tags" Target="../tags/tag819.xml"/><Relationship Id="rId5" Type="http://schemas.openxmlformats.org/officeDocument/2006/relationships/image" Target="../media/image9.png"/><Relationship Id="rId49" Type="http://schemas.openxmlformats.org/officeDocument/2006/relationships/tags" Target="../tags/tag818.xml"/><Relationship Id="rId48" Type="http://schemas.openxmlformats.org/officeDocument/2006/relationships/tags" Target="../tags/tag817.xml"/><Relationship Id="rId47" Type="http://schemas.openxmlformats.org/officeDocument/2006/relationships/tags" Target="../tags/tag816.xml"/><Relationship Id="rId46" Type="http://schemas.openxmlformats.org/officeDocument/2006/relationships/tags" Target="../tags/tag815.xml"/><Relationship Id="rId45" Type="http://schemas.openxmlformats.org/officeDocument/2006/relationships/tags" Target="../tags/tag814.xml"/><Relationship Id="rId44" Type="http://schemas.openxmlformats.org/officeDocument/2006/relationships/tags" Target="../tags/tag813.xml"/><Relationship Id="rId43" Type="http://schemas.openxmlformats.org/officeDocument/2006/relationships/tags" Target="../tags/tag812.xml"/><Relationship Id="rId42" Type="http://schemas.openxmlformats.org/officeDocument/2006/relationships/tags" Target="../tags/tag811.xml"/><Relationship Id="rId41" Type="http://schemas.openxmlformats.org/officeDocument/2006/relationships/tags" Target="../tags/tag810.xml"/><Relationship Id="rId40" Type="http://schemas.openxmlformats.org/officeDocument/2006/relationships/tags" Target="../tags/tag809.xml"/><Relationship Id="rId4" Type="http://schemas.openxmlformats.org/officeDocument/2006/relationships/tags" Target="../tags/tag775.xml"/><Relationship Id="rId39" Type="http://schemas.openxmlformats.org/officeDocument/2006/relationships/tags" Target="../tags/tag808.xml"/><Relationship Id="rId38" Type="http://schemas.openxmlformats.org/officeDocument/2006/relationships/tags" Target="../tags/tag807.xml"/><Relationship Id="rId37" Type="http://schemas.openxmlformats.org/officeDocument/2006/relationships/tags" Target="../tags/tag806.xml"/><Relationship Id="rId36" Type="http://schemas.openxmlformats.org/officeDocument/2006/relationships/tags" Target="../tags/tag805.xml"/><Relationship Id="rId35" Type="http://schemas.openxmlformats.org/officeDocument/2006/relationships/tags" Target="../tags/tag804.xml"/><Relationship Id="rId34" Type="http://schemas.openxmlformats.org/officeDocument/2006/relationships/tags" Target="../tags/tag803.xml"/><Relationship Id="rId33" Type="http://schemas.openxmlformats.org/officeDocument/2006/relationships/tags" Target="../tags/tag802.xml"/><Relationship Id="rId32" Type="http://schemas.openxmlformats.org/officeDocument/2006/relationships/tags" Target="../tags/tag801.xml"/><Relationship Id="rId31" Type="http://schemas.openxmlformats.org/officeDocument/2006/relationships/tags" Target="../tags/tag800.xml"/><Relationship Id="rId30" Type="http://schemas.openxmlformats.org/officeDocument/2006/relationships/tags" Target="../tags/tag799.xml"/><Relationship Id="rId3" Type="http://schemas.openxmlformats.org/officeDocument/2006/relationships/image" Target="../media/image8.png"/><Relationship Id="rId29" Type="http://schemas.openxmlformats.org/officeDocument/2006/relationships/tags" Target="../tags/tag798.xml"/><Relationship Id="rId28" Type="http://schemas.openxmlformats.org/officeDocument/2006/relationships/tags" Target="../tags/tag797.xml"/><Relationship Id="rId27" Type="http://schemas.openxmlformats.org/officeDocument/2006/relationships/tags" Target="../tags/tag796.xml"/><Relationship Id="rId26" Type="http://schemas.openxmlformats.org/officeDocument/2006/relationships/tags" Target="../tags/tag795.xml"/><Relationship Id="rId25" Type="http://schemas.openxmlformats.org/officeDocument/2006/relationships/tags" Target="../tags/tag794.xml"/><Relationship Id="rId24" Type="http://schemas.openxmlformats.org/officeDocument/2006/relationships/tags" Target="../tags/tag793.xml"/><Relationship Id="rId23" Type="http://schemas.openxmlformats.org/officeDocument/2006/relationships/tags" Target="../tags/tag792.xml"/><Relationship Id="rId22" Type="http://schemas.openxmlformats.org/officeDocument/2006/relationships/tags" Target="../tags/tag791.xml"/><Relationship Id="rId21" Type="http://schemas.openxmlformats.org/officeDocument/2006/relationships/tags" Target="../tags/tag790.xml"/><Relationship Id="rId20" Type="http://schemas.openxmlformats.org/officeDocument/2006/relationships/tags" Target="../tags/tag789.xml"/><Relationship Id="rId2" Type="http://schemas.openxmlformats.org/officeDocument/2006/relationships/tags" Target="../tags/tag774.xml"/><Relationship Id="rId19" Type="http://schemas.openxmlformats.org/officeDocument/2006/relationships/tags" Target="../tags/tag788.xml"/><Relationship Id="rId18" Type="http://schemas.openxmlformats.org/officeDocument/2006/relationships/tags" Target="../tags/tag787.xml"/><Relationship Id="rId17" Type="http://schemas.openxmlformats.org/officeDocument/2006/relationships/tags" Target="../tags/tag786.xml"/><Relationship Id="rId16" Type="http://schemas.openxmlformats.org/officeDocument/2006/relationships/tags" Target="../tags/tag785.xml"/><Relationship Id="rId15" Type="http://schemas.openxmlformats.org/officeDocument/2006/relationships/tags" Target="../tags/tag784.xml"/><Relationship Id="rId14" Type="http://schemas.openxmlformats.org/officeDocument/2006/relationships/tags" Target="../tags/tag783.xml"/><Relationship Id="rId13" Type="http://schemas.openxmlformats.org/officeDocument/2006/relationships/tags" Target="../tags/tag782.xml"/><Relationship Id="rId12" Type="http://schemas.openxmlformats.org/officeDocument/2006/relationships/tags" Target="../tags/tag781.xml"/><Relationship Id="rId11" Type="http://schemas.openxmlformats.org/officeDocument/2006/relationships/tags" Target="../tags/tag780.xml"/><Relationship Id="rId10" Type="http://schemas.openxmlformats.org/officeDocument/2006/relationships/tags" Target="../tags/tag779.xml"/><Relationship Id="rId1" Type="http://schemas.openxmlformats.org/officeDocument/2006/relationships/tags" Target="../tags/tag77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841.xml"/><Relationship Id="rId1" Type="http://schemas.openxmlformats.org/officeDocument/2006/relationships/tags" Target="../tags/tag84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73.xml"/><Relationship Id="rId1" Type="http://schemas.openxmlformats.org/officeDocument/2006/relationships/tags" Target="../tags/tag7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843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tags" Target="../tags/tag842.xml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4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846.xml"/><Relationship Id="rId7" Type="http://schemas.openxmlformats.org/officeDocument/2006/relationships/image" Target="../media/image25.jpeg"/><Relationship Id="rId6" Type="http://schemas.openxmlformats.org/officeDocument/2006/relationships/tags" Target="../tags/tag845.xml"/><Relationship Id="rId5" Type="http://schemas.openxmlformats.org/officeDocument/2006/relationships/image" Target="../media/image24.jpeg"/><Relationship Id="rId4" Type="http://schemas.openxmlformats.org/officeDocument/2006/relationships/tags" Target="../tags/tag844.xml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4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849.xml"/><Relationship Id="rId7" Type="http://schemas.openxmlformats.org/officeDocument/2006/relationships/image" Target="../media/image27.jpeg"/><Relationship Id="rId6" Type="http://schemas.openxmlformats.org/officeDocument/2006/relationships/tags" Target="../tags/tag848.xml"/><Relationship Id="rId5" Type="http://schemas.openxmlformats.org/officeDocument/2006/relationships/image" Target="../media/image26.jpeg"/><Relationship Id="rId4" Type="http://schemas.openxmlformats.org/officeDocument/2006/relationships/tags" Target="../tags/tag847.xml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850.xml"/></Relationships>
</file>

<file path=ppt/slides/_rels/slide44.xml.rels><?xml version="1.0" encoding="UTF-8" standalone="yes"?>
<Relationships xmlns="http://schemas.openxmlformats.org/package/2006/relationships"><Relationship Id="rId9" Type="http://schemas.openxmlformats.org/officeDocument/2006/relationships/tags" Target="../tags/tag856.xml"/><Relationship Id="rId8" Type="http://schemas.openxmlformats.org/officeDocument/2006/relationships/tags" Target="../tags/tag855.xml"/><Relationship Id="rId7" Type="http://schemas.openxmlformats.org/officeDocument/2006/relationships/image" Target="../media/image10.jpeg"/><Relationship Id="rId6" Type="http://schemas.openxmlformats.org/officeDocument/2006/relationships/tags" Target="../tags/tag854.xml"/><Relationship Id="rId5" Type="http://schemas.openxmlformats.org/officeDocument/2006/relationships/image" Target="../media/image9.png"/><Relationship Id="rId40" Type="http://schemas.openxmlformats.org/officeDocument/2006/relationships/slideLayout" Target="../slideLayouts/slideLayout2.xml"/><Relationship Id="rId4" Type="http://schemas.openxmlformats.org/officeDocument/2006/relationships/tags" Target="../tags/tag853.xml"/><Relationship Id="rId39" Type="http://schemas.openxmlformats.org/officeDocument/2006/relationships/tags" Target="../tags/tag886.xml"/><Relationship Id="rId38" Type="http://schemas.openxmlformats.org/officeDocument/2006/relationships/tags" Target="../tags/tag885.xml"/><Relationship Id="rId37" Type="http://schemas.openxmlformats.org/officeDocument/2006/relationships/tags" Target="../tags/tag884.xml"/><Relationship Id="rId36" Type="http://schemas.openxmlformats.org/officeDocument/2006/relationships/tags" Target="../tags/tag883.xml"/><Relationship Id="rId35" Type="http://schemas.openxmlformats.org/officeDocument/2006/relationships/tags" Target="../tags/tag882.xml"/><Relationship Id="rId34" Type="http://schemas.openxmlformats.org/officeDocument/2006/relationships/tags" Target="../tags/tag881.xml"/><Relationship Id="rId33" Type="http://schemas.openxmlformats.org/officeDocument/2006/relationships/tags" Target="../tags/tag880.xml"/><Relationship Id="rId32" Type="http://schemas.openxmlformats.org/officeDocument/2006/relationships/tags" Target="../tags/tag879.xml"/><Relationship Id="rId31" Type="http://schemas.openxmlformats.org/officeDocument/2006/relationships/tags" Target="../tags/tag878.xml"/><Relationship Id="rId30" Type="http://schemas.openxmlformats.org/officeDocument/2006/relationships/tags" Target="../tags/tag877.xml"/><Relationship Id="rId3" Type="http://schemas.openxmlformats.org/officeDocument/2006/relationships/image" Target="../media/image8.png"/><Relationship Id="rId29" Type="http://schemas.openxmlformats.org/officeDocument/2006/relationships/tags" Target="../tags/tag876.xml"/><Relationship Id="rId28" Type="http://schemas.openxmlformats.org/officeDocument/2006/relationships/tags" Target="../tags/tag875.xml"/><Relationship Id="rId27" Type="http://schemas.openxmlformats.org/officeDocument/2006/relationships/tags" Target="../tags/tag874.xml"/><Relationship Id="rId26" Type="http://schemas.openxmlformats.org/officeDocument/2006/relationships/tags" Target="../tags/tag873.xml"/><Relationship Id="rId25" Type="http://schemas.openxmlformats.org/officeDocument/2006/relationships/tags" Target="../tags/tag872.xml"/><Relationship Id="rId24" Type="http://schemas.openxmlformats.org/officeDocument/2006/relationships/tags" Target="../tags/tag871.xml"/><Relationship Id="rId23" Type="http://schemas.openxmlformats.org/officeDocument/2006/relationships/tags" Target="../tags/tag870.xml"/><Relationship Id="rId22" Type="http://schemas.openxmlformats.org/officeDocument/2006/relationships/tags" Target="../tags/tag869.xml"/><Relationship Id="rId21" Type="http://schemas.openxmlformats.org/officeDocument/2006/relationships/tags" Target="../tags/tag868.xml"/><Relationship Id="rId20" Type="http://schemas.openxmlformats.org/officeDocument/2006/relationships/tags" Target="../tags/tag867.xml"/><Relationship Id="rId2" Type="http://schemas.openxmlformats.org/officeDocument/2006/relationships/tags" Target="../tags/tag852.xml"/><Relationship Id="rId19" Type="http://schemas.openxmlformats.org/officeDocument/2006/relationships/tags" Target="../tags/tag866.xml"/><Relationship Id="rId18" Type="http://schemas.openxmlformats.org/officeDocument/2006/relationships/tags" Target="../tags/tag865.xml"/><Relationship Id="rId17" Type="http://schemas.openxmlformats.org/officeDocument/2006/relationships/tags" Target="../tags/tag864.xml"/><Relationship Id="rId16" Type="http://schemas.openxmlformats.org/officeDocument/2006/relationships/tags" Target="../tags/tag863.xml"/><Relationship Id="rId15" Type="http://schemas.openxmlformats.org/officeDocument/2006/relationships/tags" Target="../tags/tag862.xml"/><Relationship Id="rId14" Type="http://schemas.openxmlformats.org/officeDocument/2006/relationships/tags" Target="../tags/tag861.xml"/><Relationship Id="rId13" Type="http://schemas.openxmlformats.org/officeDocument/2006/relationships/tags" Target="../tags/tag860.xml"/><Relationship Id="rId12" Type="http://schemas.openxmlformats.org/officeDocument/2006/relationships/tags" Target="../tags/tag859.xml"/><Relationship Id="rId11" Type="http://schemas.openxmlformats.org/officeDocument/2006/relationships/tags" Target="../tags/tag858.xml"/><Relationship Id="rId10" Type="http://schemas.openxmlformats.org/officeDocument/2006/relationships/tags" Target="../tags/tag857.xml"/><Relationship Id="rId1" Type="http://schemas.openxmlformats.org/officeDocument/2006/relationships/tags" Target="../tags/tag851.xml"/></Relationships>
</file>

<file path=ppt/slides/_rels/slide45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.jpeg"/><Relationship Id="rId8" Type="http://schemas.openxmlformats.org/officeDocument/2006/relationships/tags" Target="../tags/tag892.xml"/><Relationship Id="rId7" Type="http://schemas.openxmlformats.org/officeDocument/2006/relationships/tags" Target="../tags/tag891.xml"/><Relationship Id="rId6" Type="http://schemas.openxmlformats.org/officeDocument/2006/relationships/tags" Target="../tags/tag890.xml"/><Relationship Id="rId5" Type="http://schemas.openxmlformats.org/officeDocument/2006/relationships/image" Target="../media/image11.png"/><Relationship Id="rId4" Type="http://schemas.openxmlformats.org/officeDocument/2006/relationships/tags" Target="../tags/tag889.xml"/><Relationship Id="rId3" Type="http://schemas.openxmlformats.org/officeDocument/2006/relationships/image" Target="../media/image8.png"/><Relationship Id="rId2" Type="http://schemas.openxmlformats.org/officeDocument/2006/relationships/tags" Target="../tags/tag888.xml"/><Relationship Id="rId17" Type="http://schemas.openxmlformats.org/officeDocument/2006/relationships/slideLayout" Target="../slideLayouts/slideLayout7.xml"/><Relationship Id="rId16" Type="http://schemas.openxmlformats.org/officeDocument/2006/relationships/tags" Target="../tags/tag899.xml"/><Relationship Id="rId15" Type="http://schemas.openxmlformats.org/officeDocument/2006/relationships/tags" Target="../tags/tag898.xml"/><Relationship Id="rId14" Type="http://schemas.openxmlformats.org/officeDocument/2006/relationships/tags" Target="../tags/tag897.xml"/><Relationship Id="rId13" Type="http://schemas.openxmlformats.org/officeDocument/2006/relationships/tags" Target="../tags/tag896.xml"/><Relationship Id="rId12" Type="http://schemas.openxmlformats.org/officeDocument/2006/relationships/tags" Target="../tags/tag895.xml"/><Relationship Id="rId11" Type="http://schemas.openxmlformats.org/officeDocument/2006/relationships/tags" Target="../tags/tag894.xml"/><Relationship Id="rId10" Type="http://schemas.openxmlformats.org/officeDocument/2006/relationships/tags" Target="../tags/tag893.xml"/><Relationship Id="rId1" Type="http://schemas.openxmlformats.org/officeDocument/2006/relationships/tags" Target="../tags/tag887.xml"/></Relationships>
</file>

<file path=ppt/slides/_rels/slide46.xml.rels><?xml version="1.0" encoding="UTF-8" standalone="yes"?>
<Relationships xmlns="http://schemas.openxmlformats.org/package/2006/relationships"><Relationship Id="rId9" Type="http://schemas.openxmlformats.org/officeDocument/2006/relationships/tags" Target="../tags/tag905.xml"/><Relationship Id="rId8" Type="http://schemas.openxmlformats.org/officeDocument/2006/relationships/image" Target="../media/image13.jpeg"/><Relationship Id="rId7" Type="http://schemas.openxmlformats.org/officeDocument/2006/relationships/tags" Target="../tags/tag904.xml"/><Relationship Id="rId6" Type="http://schemas.openxmlformats.org/officeDocument/2006/relationships/tags" Target="../tags/tag903.xml"/><Relationship Id="rId5" Type="http://schemas.openxmlformats.org/officeDocument/2006/relationships/tags" Target="../tags/tag902.xml"/><Relationship Id="rId4" Type="http://schemas.openxmlformats.org/officeDocument/2006/relationships/image" Target="../media/image11.png"/><Relationship Id="rId3" Type="http://schemas.openxmlformats.org/officeDocument/2006/relationships/tags" Target="../tags/tag901.xml"/><Relationship Id="rId2" Type="http://schemas.openxmlformats.org/officeDocument/2006/relationships/image" Target="../media/image8.png"/><Relationship Id="rId17" Type="http://schemas.openxmlformats.org/officeDocument/2006/relationships/slideLayout" Target="../slideLayouts/slideLayout7.xml"/><Relationship Id="rId16" Type="http://schemas.openxmlformats.org/officeDocument/2006/relationships/tags" Target="../tags/tag912.xml"/><Relationship Id="rId15" Type="http://schemas.openxmlformats.org/officeDocument/2006/relationships/tags" Target="../tags/tag911.xml"/><Relationship Id="rId14" Type="http://schemas.openxmlformats.org/officeDocument/2006/relationships/tags" Target="../tags/tag910.xml"/><Relationship Id="rId13" Type="http://schemas.openxmlformats.org/officeDocument/2006/relationships/tags" Target="../tags/tag909.xml"/><Relationship Id="rId12" Type="http://schemas.openxmlformats.org/officeDocument/2006/relationships/tags" Target="../tags/tag908.xml"/><Relationship Id="rId11" Type="http://schemas.openxmlformats.org/officeDocument/2006/relationships/tags" Target="../tags/tag907.xml"/><Relationship Id="rId10" Type="http://schemas.openxmlformats.org/officeDocument/2006/relationships/tags" Target="../tags/tag906.xml"/><Relationship Id="rId1" Type="http://schemas.openxmlformats.org/officeDocument/2006/relationships/tags" Target="../tags/tag900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914.xml"/><Relationship Id="rId1" Type="http://schemas.openxmlformats.org/officeDocument/2006/relationships/tags" Target="../tags/tag91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915.xml"/><Relationship Id="rId1" Type="http://schemas.openxmlformats.org/officeDocument/2006/relationships/image" Target="../media/image28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917.xml"/><Relationship Id="rId1" Type="http://schemas.openxmlformats.org/officeDocument/2006/relationships/tags" Target="../tags/tag91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74.xml"/></Relationships>
</file>

<file path=ppt/slides/_rels/slide50.xml.rels><?xml version="1.0" encoding="UTF-8" standalone="yes"?>
<Relationships xmlns="http://schemas.openxmlformats.org/package/2006/relationships"><Relationship Id="rId9" Type="http://schemas.openxmlformats.org/officeDocument/2006/relationships/tags" Target="../tags/tag924.xml"/><Relationship Id="rId8" Type="http://schemas.openxmlformats.org/officeDocument/2006/relationships/image" Target="../media/image10.jpeg"/><Relationship Id="rId79" Type="http://schemas.openxmlformats.org/officeDocument/2006/relationships/slideLayout" Target="../slideLayouts/slideLayout7.xml"/><Relationship Id="rId78" Type="http://schemas.openxmlformats.org/officeDocument/2006/relationships/tags" Target="../tags/tag992.xml"/><Relationship Id="rId77" Type="http://schemas.openxmlformats.org/officeDocument/2006/relationships/tags" Target="../tags/tag991.xml"/><Relationship Id="rId76" Type="http://schemas.openxmlformats.org/officeDocument/2006/relationships/tags" Target="../tags/tag990.xml"/><Relationship Id="rId75" Type="http://schemas.openxmlformats.org/officeDocument/2006/relationships/tags" Target="../tags/tag989.xml"/><Relationship Id="rId74" Type="http://schemas.openxmlformats.org/officeDocument/2006/relationships/tags" Target="../tags/tag988.xml"/><Relationship Id="rId73" Type="http://schemas.openxmlformats.org/officeDocument/2006/relationships/tags" Target="../tags/tag987.xml"/><Relationship Id="rId72" Type="http://schemas.openxmlformats.org/officeDocument/2006/relationships/tags" Target="../tags/tag986.xml"/><Relationship Id="rId71" Type="http://schemas.openxmlformats.org/officeDocument/2006/relationships/tags" Target="../tags/tag985.xml"/><Relationship Id="rId70" Type="http://schemas.openxmlformats.org/officeDocument/2006/relationships/image" Target="../media/image30.png"/><Relationship Id="rId7" Type="http://schemas.openxmlformats.org/officeDocument/2006/relationships/tags" Target="../tags/tag923.xml"/><Relationship Id="rId69" Type="http://schemas.openxmlformats.org/officeDocument/2006/relationships/tags" Target="../tags/tag984.xml"/><Relationship Id="rId68" Type="http://schemas.openxmlformats.org/officeDocument/2006/relationships/tags" Target="../tags/tag983.xml"/><Relationship Id="rId67" Type="http://schemas.openxmlformats.org/officeDocument/2006/relationships/tags" Target="../tags/tag982.xml"/><Relationship Id="rId66" Type="http://schemas.openxmlformats.org/officeDocument/2006/relationships/tags" Target="../tags/tag981.xml"/><Relationship Id="rId65" Type="http://schemas.openxmlformats.org/officeDocument/2006/relationships/tags" Target="../tags/tag980.xml"/><Relationship Id="rId64" Type="http://schemas.openxmlformats.org/officeDocument/2006/relationships/tags" Target="../tags/tag979.xml"/><Relationship Id="rId63" Type="http://schemas.openxmlformats.org/officeDocument/2006/relationships/tags" Target="../tags/tag978.xml"/><Relationship Id="rId62" Type="http://schemas.openxmlformats.org/officeDocument/2006/relationships/tags" Target="../tags/tag977.xml"/><Relationship Id="rId61" Type="http://schemas.openxmlformats.org/officeDocument/2006/relationships/tags" Target="../tags/tag976.xml"/><Relationship Id="rId60" Type="http://schemas.openxmlformats.org/officeDocument/2006/relationships/tags" Target="../tags/tag975.xml"/><Relationship Id="rId6" Type="http://schemas.openxmlformats.org/officeDocument/2006/relationships/tags" Target="../tags/tag922.xml"/><Relationship Id="rId59" Type="http://schemas.openxmlformats.org/officeDocument/2006/relationships/tags" Target="../tags/tag974.xml"/><Relationship Id="rId58" Type="http://schemas.openxmlformats.org/officeDocument/2006/relationships/tags" Target="../tags/tag973.xml"/><Relationship Id="rId57" Type="http://schemas.openxmlformats.org/officeDocument/2006/relationships/tags" Target="../tags/tag972.xml"/><Relationship Id="rId56" Type="http://schemas.openxmlformats.org/officeDocument/2006/relationships/tags" Target="../tags/tag971.xml"/><Relationship Id="rId55" Type="http://schemas.openxmlformats.org/officeDocument/2006/relationships/tags" Target="../tags/tag970.xml"/><Relationship Id="rId54" Type="http://schemas.openxmlformats.org/officeDocument/2006/relationships/tags" Target="../tags/tag969.xml"/><Relationship Id="rId53" Type="http://schemas.openxmlformats.org/officeDocument/2006/relationships/tags" Target="../tags/tag968.xml"/><Relationship Id="rId52" Type="http://schemas.openxmlformats.org/officeDocument/2006/relationships/tags" Target="../tags/tag967.xml"/><Relationship Id="rId51" Type="http://schemas.openxmlformats.org/officeDocument/2006/relationships/tags" Target="../tags/tag966.xml"/><Relationship Id="rId50" Type="http://schemas.openxmlformats.org/officeDocument/2006/relationships/tags" Target="../tags/tag965.xml"/><Relationship Id="rId5" Type="http://schemas.openxmlformats.org/officeDocument/2006/relationships/tags" Target="../tags/tag921.xml"/><Relationship Id="rId49" Type="http://schemas.openxmlformats.org/officeDocument/2006/relationships/tags" Target="../tags/tag964.xml"/><Relationship Id="rId48" Type="http://schemas.openxmlformats.org/officeDocument/2006/relationships/tags" Target="../tags/tag963.xml"/><Relationship Id="rId47" Type="http://schemas.openxmlformats.org/officeDocument/2006/relationships/tags" Target="../tags/tag962.xml"/><Relationship Id="rId46" Type="http://schemas.openxmlformats.org/officeDocument/2006/relationships/tags" Target="../tags/tag961.xml"/><Relationship Id="rId45" Type="http://schemas.openxmlformats.org/officeDocument/2006/relationships/tags" Target="../tags/tag960.xml"/><Relationship Id="rId44" Type="http://schemas.openxmlformats.org/officeDocument/2006/relationships/tags" Target="../tags/tag959.xml"/><Relationship Id="rId43" Type="http://schemas.openxmlformats.org/officeDocument/2006/relationships/tags" Target="../tags/tag958.xml"/><Relationship Id="rId42" Type="http://schemas.openxmlformats.org/officeDocument/2006/relationships/tags" Target="../tags/tag957.xml"/><Relationship Id="rId41" Type="http://schemas.openxmlformats.org/officeDocument/2006/relationships/tags" Target="../tags/tag956.xml"/><Relationship Id="rId40" Type="http://schemas.openxmlformats.org/officeDocument/2006/relationships/tags" Target="../tags/tag955.xml"/><Relationship Id="rId4" Type="http://schemas.openxmlformats.org/officeDocument/2006/relationships/tags" Target="../tags/tag920.xml"/><Relationship Id="rId39" Type="http://schemas.openxmlformats.org/officeDocument/2006/relationships/tags" Target="../tags/tag954.xml"/><Relationship Id="rId38" Type="http://schemas.openxmlformats.org/officeDocument/2006/relationships/tags" Target="../tags/tag953.xml"/><Relationship Id="rId37" Type="http://schemas.openxmlformats.org/officeDocument/2006/relationships/tags" Target="../tags/tag952.xml"/><Relationship Id="rId36" Type="http://schemas.openxmlformats.org/officeDocument/2006/relationships/tags" Target="../tags/tag951.xml"/><Relationship Id="rId35" Type="http://schemas.openxmlformats.org/officeDocument/2006/relationships/tags" Target="../tags/tag950.xml"/><Relationship Id="rId34" Type="http://schemas.openxmlformats.org/officeDocument/2006/relationships/tags" Target="../tags/tag949.xml"/><Relationship Id="rId33" Type="http://schemas.openxmlformats.org/officeDocument/2006/relationships/tags" Target="../tags/tag948.xml"/><Relationship Id="rId32" Type="http://schemas.openxmlformats.org/officeDocument/2006/relationships/tags" Target="../tags/tag947.xml"/><Relationship Id="rId31" Type="http://schemas.openxmlformats.org/officeDocument/2006/relationships/tags" Target="../tags/tag946.xml"/><Relationship Id="rId30" Type="http://schemas.openxmlformats.org/officeDocument/2006/relationships/tags" Target="../tags/tag945.xml"/><Relationship Id="rId3" Type="http://schemas.openxmlformats.org/officeDocument/2006/relationships/tags" Target="../tags/tag919.xml"/><Relationship Id="rId29" Type="http://schemas.openxmlformats.org/officeDocument/2006/relationships/tags" Target="../tags/tag944.xml"/><Relationship Id="rId28" Type="http://schemas.openxmlformats.org/officeDocument/2006/relationships/tags" Target="../tags/tag943.xml"/><Relationship Id="rId27" Type="http://schemas.openxmlformats.org/officeDocument/2006/relationships/tags" Target="../tags/tag942.xml"/><Relationship Id="rId26" Type="http://schemas.openxmlformats.org/officeDocument/2006/relationships/tags" Target="../tags/tag941.xml"/><Relationship Id="rId25" Type="http://schemas.openxmlformats.org/officeDocument/2006/relationships/tags" Target="../tags/tag940.xml"/><Relationship Id="rId24" Type="http://schemas.openxmlformats.org/officeDocument/2006/relationships/tags" Target="../tags/tag939.xml"/><Relationship Id="rId23" Type="http://schemas.openxmlformats.org/officeDocument/2006/relationships/tags" Target="../tags/tag938.xml"/><Relationship Id="rId22" Type="http://schemas.openxmlformats.org/officeDocument/2006/relationships/tags" Target="../tags/tag937.xml"/><Relationship Id="rId21" Type="http://schemas.openxmlformats.org/officeDocument/2006/relationships/tags" Target="../tags/tag936.xml"/><Relationship Id="rId20" Type="http://schemas.openxmlformats.org/officeDocument/2006/relationships/tags" Target="../tags/tag935.xml"/><Relationship Id="rId2" Type="http://schemas.openxmlformats.org/officeDocument/2006/relationships/image" Target="../media/image29.jpeg"/><Relationship Id="rId19" Type="http://schemas.openxmlformats.org/officeDocument/2006/relationships/tags" Target="../tags/tag934.xml"/><Relationship Id="rId18" Type="http://schemas.openxmlformats.org/officeDocument/2006/relationships/tags" Target="../tags/tag933.xml"/><Relationship Id="rId17" Type="http://schemas.openxmlformats.org/officeDocument/2006/relationships/tags" Target="../tags/tag932.xml"/><Relationship Id="rId16" Type="http://schemas.openxmlformats.org/officeDocument/2006/relationships/tags" Target="../tags/tag931.xml"/><Relationship Id="rId15" Type="http://schemas.openxmlformats.org/officeDocument/2006/relationships/tags" Target="../tags/tag930.xml"/><Relationship Id="rId14" Type="http://schemas.openxmlformats.org/officeDocument/2006/relationships/tags" Target="../tags/tag929.xml"/><Relationship Id="rId13" Type="http://schemas.openxmlformats.org/officeDocument/2006/relationships/tags" Target="../tags/tag928.xml"/><Relationship Id="rId12" Type="http://schemas.openxmlformats.org/officeDocument/2006/relationships/tags" Target="../tags/tag927.xml"/><Relationship Id="rId11" Type="http://schemas.openxmlformats.org/officeDocument/2006/relationships/tags" Target="../tags/tag926.xml"/><Relationship Id="rId10" Type="http://schemas.openxmlformats.org/officeDocument/2006/relationships/tags" Target="../tags/tag925.xml"/><Relationship Id="rId1" Type="http://schemas.openxmlformats.org/officeDocument/2006/relationships/tags" Target="../tags/tag918.xml"/></Relationships>
</file>

<file path=ppt/slides/_rels/slide51.xml.rels><?xml version="1.0" encoding="UTF-8" standalone="yes"?>
<Relationships xmlns="http://schemas.openxmlformats.org/package/2006/relationships"><Relationship Id="rId9" Type="http://schemas.openxmlformats.org/officeDocument/2006/relationships/tags" Target="../tags/tag1000.xml"/><Relationship Id="rId8" Type="http://schemas.openxmlformats.org/officeDocument/2006/relationships/tags" Target="../tags/tag999.xml"/><Relationship Id="rId7" Type="http://schemas.openxmlformats.org/officeDocument/2006/relationships/tags" Target="../tags/tag998.xml"/><Relationship Id="rId69" Type="http://schemas.openxmlformats.org/officeDocument/2006/relationships/slideLayout" Target="../slideLayouts/slideLayout7.xml"/><Relationship Id="rId68" Type="http://schemas.openxmlformats.org/officeDocument/2006/relationships/tags" Target="../tags/tag1057.xml"/><Relationship Id="rId67" Type="http://schemas.openxmlformats.org/officeDocument/2006/relationships/image" Target="../media/image31.png"/><Relationship Id="rId66" Type="http://schemas.openxmlformats.org/officeDocument/2006/relationships/tags" Target="../tags/tag1056.xml"/><Relationship Id="rId65" Type="http://schemas.openxmlformats.org/officeDocument/2006/relationships/tags" Target="../tags/tag1055.xml"/><Relationship Id="rId64" Type="http://schemas.openxmlformats.org/officeDocument/2006/relationships/tags" Target="../tags/tag1054.xml"/><Relationship Id="rId63" Type="http://schemas.openxmlformats.org/officeDocument/2006/relationships/image" Target="../media/image30.png"/><Relationship Id="rId62" Type="http://schemas.openxmlformats.org/officeDocument/2006/relationships/tags" Target="../tags/tag1053.xml"/><Relationship Id="rId61" Type="http://schemas.openxmlformats.org/officeDocument/2006/relationships/tags" Target="../tags/tag1052.xml"/><Relationship Id="rId60" Type="http://schemas.openxmlformats.org/officeDocument/2006/relationships/tags" Target="../tags/tag1051.xml"/><Relationship Id="rId6" Type="http://schemas.openxmlformats.org/officeDocument/2006/relationships/tags" Target="../tags/tag997.xml"/><Relationship Id="rId59" Type="http://schemas.openxmlformats.org/officeDocument/2006/relationships/tags" Target="../tags/tag1050.xml"/><Relationship Id="rId58" Type="http://schemas.openxmlformats.org/officeDocument/2006/relationships/tags" Target="../tags/tag1049.xml"/><Relationship Id="rId57" Type="http://schemas.openxmlformats.org/officeDocument/2006/relationships/tags" Target="../tags/tag1048.xml"/><Relationship Id="rId56" Type="http://schemas.openxmlformats.org/officeDocument/2006/relationships/tags" Target="../tags/tag1047.xml"/><Relationship Id="rId55" Type="http://schemas.openxmlformats.org/officeDocument/2006/relationships/tags" Target="../tags/tag1046.xml"/><Relationship Id="rId54" Type="http://schemas.openxmlformats.org/officeDocument/2006/relationships/tags" Target="../tags/tag1045.xml"/><Relationship Id="rId53" Type="http://schemas.openxmlformats.org/officeDocument/2006/relationships/tags" Target="../tags/tag1044.xml"/><Relationship Id="rId52" Type="http://schemas.openxmlformats.org/officeDocument/2006/relationships/tags" Target="../tags/tag1043.xml"/><Relationship Id="rId51" Type="http://schemas.openxmlformats.org/officeDocument/2006/relationships/tags" Target="../tags/tag1042.xml"/><Relationship Id="rId50" Type="http://schemas.openxmlformats.org/officeDocument/2006/relationships/tags" Target="../tags/tag1041.xml"/><Relationship Id="rId5" Type="http://schemas.openxmlformats.org/officeDocument/2006/relationships/tags" Target="../tags/tag996.xml"/><Relationship Id="rId49" Type="http://schemas.openxmlformats.org/officeDocument/2006/relationships/tags" Target="../tags/tag1040.xml"/><Relationship Id="rId48" Type="http://schemas.openxmlformats.org/officeDocument/2006/relationships/tags" Target="../tags/tag1039.xml"/><Relationship Id="rId47" Type="http://schemas.openxmlformats.org/officeDocument/2006/relationships/tags" Target="../tags/tag1038.xml"/><Relationship Id="rId46" Type="http://schemas.openxmlformats.org/officeDocument/2006/relationships/tags" Target="../tags/tag1037.xml"/><Relationship Id="rId45" Type="http://schemas.openxmlformats.org/officeDocument/2006/relationships/tags" Target="../tags/tag1036.xml"/><Relationship Id="rId44" Type="http://schemas.openxmlformats.org/officeDocument/2006/relationships/tags" Target="../tags/tag1035.xml"/><Relationship Id="rId43" Type="http://schemas.openxmlformats.org/officeDocument/2006/relationships/tags" Target="../tags/tag1034.xml"/><Relationship Id="rId42" Type="http://schemas.openxmlformats.org/officeDocument/2006/relationships/tags" Target="../tags/tag1033.xml"/><Relationship Id="rId41" Type="http://schemas.openxmlformats.org/officeDocument/2006/relationships/tags" Target="../tags/tag1032.xml"/><Relationship Id="rId40" Type="http://schemas.openxmlformats.org/officeDocument/2006/relationships/tags" Target="../tags/tag1031.xml"/><Relationship Id="rId4" Type="http://schemas.openxmlformats.org/officeDocument/2006/relationships/tags" Target="../tags/tag995.xml"/><Relationship Id="rId39" Type="http://schemas.openxmlformats.org/officeDocument/2006/relationships/tags" Target="../tags/tag1030.xml"/><Relationship Id="rId38" Type="http://schemas.openxmlformats.org/officeDocument/2006/relationships/tags" Target="../tags/tag1029.xml"/><Relationship Id="rId37" Type="http://schemas.openxmlformats.org/officeDocument/2006/relationships/tags" Target="../tags/tag1028.xml"/><Relationship Id="rId36" Type="http://schemas.openxmlformats.org/officeDocument/2006/relationships/tags" Target="../tags/tag1027.xml"/><Relationship Id="rId35" Type="http://schemas.openxmlformats.org/officeDocument/2006/relationships/tags" Target="../tags/tag1026.xml"/><Relationship Id="rId34" Type="http://schemas.openxmlformats.org/officeDocument/2006/relationships/tags" Target="../tags/tag1025.xml"/><Relationship Id="rId33" Type="http://schemas.openxmlformats.org/officeDocument/2006/relationships/tags" Target="../tags/tag1024.xml"/><Relationship Id="rId32" Type="http://schemas.openxmlformats.org/officeDocument/2006/relationships/tags" Target="../tags/tag1023.xml"/><Relationship Id="rId31" Type="http://schemas.openxmlformats.org/officeDocument/2006/relationships/tags" Target="../tags/tag1022.xml"/><Relationship Id="rId30" Type="http://schemas.openxmlformats.org/officeDocument/2006/relationships/tags" Target="../tags/tag1021.xml"/><Relationship Id="rId3" Type="http://schemas.openxmlformats.org/officeDocument/2006/relationships/tags" Target="../tags/tag994.xml"/><Relationship Id="rId29" Type="http://schemas.openxmlformats.org/officeDocument/2006/relationships/tags" Target="../tags/tag1020.xml"/><Relationship Id="rId28" Type="http://schemas.openxmlformats.org/officeDocument/2006/relationships/tags" Target="../tags/tag1019.xml"/><Relationship Id="rId27" Type="http://schemas.openxmlformats.org/officeDocument/2006/relationships/tags" Target="../tags/tag1018.xml"/><Relationship Id="rId26" Type="http://schemas.openxmlformats.org/officeDocument/2006/relationships/tags" Target="../tags/tag1017.xml"/><Relationship Id="rId25" Type="http://schemas.openxmlformats.org/officeDocument/2006/relationships/tags" Target="../tags/tag1016.xml"/><Relationship Id="rId24" Type="http://schemas.openxmlformats.org/officeDocument/2006/relationships/tags" Target="../tags/tag1015.xml"/><Relationship Id="rId23" Type="http://schemas.openxmlformats.org/officeDocument/2006/relationships/tags" Target="../tags/tag1014.xml"/><Relationship Id="rId22" Type="http://schemas.openxmlformats.org/officeDocument/2006/relationships/tags" Target="../tags/tag1013.xml"/><Relationship Id="rId21" Type="http://schemas.openxmlformats.org/officeDocument/2006/relationships/tags" Target="../tags/tag1012.xml"/><Relationship Id="rId20" Type="http://schemas.openxmlformats.org/officeDocument/2006/relationships/tags" Target="../tags/tag1011.xml"/><Relationship Id="rId2" Type="http://schemas.openxmlformats.org/officeDocument/2006/relationships/image" Target="../media/image10.jpeg"/><Relationship Id="rId19" Type="http://schemas.openxmlformats.org/officeDocument/2006/relationships/tags" Target="../tags/tag1010.xml"/><Relationship Id="rId18" Type="http://schemas.openxmlformats.org/officeDocument/2006/relationships/tags" Target="../tags/tag1009.xml"/><Relationship Id="rId17" Type="http://schemas.openxmlformats.org/officeDocument/2006/relationships/tags" Target="../tags/tag1008.xml"/><Relationship Id="rId16" Type="http://schemas.openxmlformats.org/officeDocument/2006/relationships/tags" Target="../tags/tag1007.xml"/><Relationship Id="rId15" Type="http://schemas.openxmlformats.org/officeDocument/2006/relationships/tags" Target="../tags/tag1006.xml"/><Relationship Id="rId14" Type="http://schemas.openxmlformats.org/officeDocument/2006/relationships/tags" Target="../tags/tag1005.xml"/><Relationship Id="rId13" Type="http://schemas.openxmlformats.org/officeDocument/2006/relationships/tags" Target="../tags/tag1004.xml"/><Relationship Id="rId12" Type="http://schemas.openxmlformats.org/officeDocument/2006/relationships/tags" Target="../tags/tag1003.xml"/><Relationship Id="rId11" Type="http://schemas.openxmlformats.org/officeDocument/2006/relationships/tags" Target="../tags/tag1002.xml"/><Relationship Id="rId10" Type="http://schemas.openxmlformats.org/officeDocument/2006/relationships/tags" Target="../tags/tag1001.xml"/><Relationship Id="rId1" Type="http://schemas.openxmlformats.org/officeDocument/2006/relationships/tags" Target="../tags/tag993.xml"/></Relationships>
</file>

<file path=ppt/slides/_rels/slide52.xml.rels><?xml version="1.0" encoding="UTF-8" standalone="yes"?>
<Relationships xmlns="http://schemas.openxmlformats.org/package/2006/relationships"><Relationship Id="rId9" Type="http://schemas.openxmlformats.org/officeDocument/2006/relationships/tags" Target="../tags/tag1063.xml"/><Relationship Id="rId8" Type="http://schemas.openxmlformats.org/officeDocument/2006/relationships/tags" Target="../tags/tag1062.xml"/><Relationship Id="rId7" Type="http://schemas.openxmlformats.org/officeDocument/2006/relationships/tags" Target="../tags/tag1061.xml"/><Relationship Id="rId69" Type="http://schemas.openxmlformats.org/officeDocument/2006/relationships/slideLayout" Target="../slideLayouts/slideLayout7.xml"/><Relationship Id="rId68" Type="http://schemas.openxmlformats.org/officeDocument/2006/relationships/tags" Target="../tags/tag1122.xml"/><Relationship Id="rId67" Type="http://schemas.openxmlformats.org/officeDocument/2006/relationships/tags" Target="../tags/tag1121.xml"/><Relationship Id="rId66" Type="http://schemas.openxmlformats.org/officeDocument/2006/relationships/tags" Target="../tags/tag1120.xml"/><Relationship Id="rId65" Type="http://schemas.openxmlformats.org/officeDocument/2006/relationships/tags" Target="../tags/tag1119.xml"/><Relationship Id="rId64" Type="http://schemas.openxmlformats.org/officeDocument/2006/relationships/tags" Target="../tags/tag1118.xml"/><Relationship Id="rId63" Type="http://schemas.openxmlformats.org/officeDocument/2006/relationships/tags" Target="../tags/tag1117.xml"/><Relationship Id="rId62" Type="http://schemas.openxmlformats.org/officeDocument/2006/relationships/tags" Target="../tags/tag1116.xml"/><Relationship Id="rId61" Type="http://schemas.openxmlformats.org/officeDocument/2006/relationships/tags" Target="../tags/tag1115.xml"/><Relationship Id="rId60" Type="http://schemas.openxmlformats.org/officeDocument/2006/relationships/tags" Target="../tags/tag1114.xml"/><Relationship Id="rId6" Type="http://schemas.openxmlformats.org/officeDocument/2006/relationships/image" Target="../media/image10.jpeg"/><Relationship Id="rId59" Type="http://schemas.openxmlformats.org/officeDocument/2006/relationships/tags" Target="../tags/tag1113.xml"/><Relationship Id="rId58" Type="http://schemas.openxmlformats.org/officeDocument/2006/relationships/tags" Target="../tags/tag1112.xml"/><Relationship Id="rId57" Type="http://schemas.openxmlformats.org/officeDocument/2006/relationships/tags" Target="../tags/tag1111.xml"/><Relationship Id="rId56" Type="http://schemas.openxmlformats.org/officeDocument/2006/relationships/tags" Target="../tags/tag1110.xml"/><Relationship Id="rId55" Type="http://schemas.openxmlformats.org/officeDocument/2006/relationships/tags" Target="../tags/tag1109.xml"/><Relationship Id="rId54" Type="http://schemas.openxmlformats.org/officeDocument/2006/relationships/tags" Target="../tags/tag1108.xml"/><Relationship Id="rId53" Type="http://schemas.openxmlformats.org/officeDocument/2006/relationships/tags" Target="../tags/tag1107.xml"/><Relationship Id="rId52" Type="http://schemas.openxmlformats.org/officeDocument/2006/relationships/tags" Target="../tags/tag1106.xml"/><Relationship Id="rId51" Type="http://schemas.openxmlformats.org/officeDocument/2006/relationships/tags" Target="../tags/tag1105.xml"/><Relationship Id="rId50" Type="http://schemas.openxmlformats.org/officeDocument/2006/relationships/tags" Target="../tags/tag1104.xml"/><Relationship Id="rId5" Type="http://schemas.openxmlformats.org/officeDocument/2006/relationships/tags" Target="../tags/tag1060.xml"/><Relationship Id="rId49" Type="http://schemas.openxmlformats.org/officeDocument/2006/relationships/tags" Target="../tags/tag1103.xml"/><Relationship Id="rId48" Type="http://schemas.openxmlformats.org/officeDocument/2006/relationships/tags" Target="../tags/tag1102.xml"/><Relationship Id="rId47" Type="http://schemas.openxmlformats.org/officeDocument/2006/relationships/tags" Target="../tags/tag1101.xml"/><Relationship Id="rId46" Type="http://schemas.openxmlformats.org/officeDocument/2006/relationships/tags" Target="../tags/tag1100.xml"/><Relationship Id="rId45" Type="http://schemas.openxmlformats.org/officeDocument/2006/relationships/tags" Target="../tags/tag1099.xml"/><Relationship Id="rId44" Type="http://schemas.openxmlformats.org/officeDocument/2006/relationships/tags" Target="../tags/tag1098.xml"/><Relationship Id="rId43" Type="http://schemas.openxmlformats.org/officeDocument/2006/relationships/tags" Target="../tags/tag1097.xml"/><Relationship Id="rId42" Type="http://schemas.openxmlformats.org/officeDocument/2006/relationships/tags" Target="../tags/tag1096.xml"/><Relationship Id="rId41" Type="http://schemas.openxmlformats.org/officeDocument/2006/relationships/tags" Target="../tags/tag1095.xml"/><Relationship Id="rId40" Type="http://schemas.openxmlformats.org/officeDocument/2006/relationships/tags" Target="../tags/tag1094.xml"/><Relationship Id="rId4" Type="http://schemas.openxmlformats.org/officeDocument/2006/relationships/image" Target="../media/image9.png"/><Relationship Id="rId39" Type="http://schemas.openxmlformats.org/officeDocument/2006/relationships/tags" Target="../tags/tag1093.xml"/><Relationship Id="rId38" Type="http://schemas.openxmlformats.org/officeDocument/2006/relationships/tags" Target="../tags/tag1092.xml"/><Relationship Id="rId37" Type="http://schemas.openxmlformats.org/officeDocument/2006/relationships/tags" Target="../tags/tag1091.xml"/><Relationship Id="rId36" Type="http://schemas.openxmlformats.org/officeDocument/2006/relationships/tags" Target="../tags/tag1090.xml"/><Relationship Id="rId35" Type="http://schemas.openxmlformats.org/officeDocument/2006/relationships/tags" Target="../tags/tag1089.xml"/><Relationship Id="rId34" Type="http://schemas.openxmlformats.org/officeDocument/2006/relationships/tags" Target="../tags/tag1088.xml"/><Relationship Id="rId33" Type="http://schemas.openxmlformats.org/officeDocument/2006/relationships/tags" Target="../tags/tag1087.xml"/><Relationship Id="rId32" Type="http://schemas.openxmlformats.org/officeDocument/2006/relationships/tags" Target="../tags/tag1086.xml"/><Relationship Id="rId31" Type="http://schemas.openxmlformats.org/officeDocument/2006/relationships/tags" Target="../tags/tag1085.xml"/><Relationship Id="rId30" Type="http://schemas.openxmlformats.org/officeDocument/2006/relationships/tags" Target="../tags/tag1084.xml"/><Relationship Id="rId3" Type="http://schemas.openxmlformats.org/officeDocument/2006/relationships/tags" Target="../tags/tag1059.xml"/><Relationship Id="rId29" Type="http://schemas.openxmlformats.org/officeDocument/2006/relationships/tags" Target="../tags/tag1083.xml"/><Relationship Id="rId28" Type="http://schemas.openxmlformats.org/officeDocument/2006/relationships/tags" Target="../tags/tag1082.xml"/><Relationship Id="rId27" Type="http://schemas.openxmlformats.org/officeDocument/2006/relationships/tags" Target="../tags/tag1081.xml"/><Relationship Id="rId26" Type="http://schemas.openxmlformats.org/officeDocument/2006/relationships/tags" Target="../tags/tag1080.xml"/><Relationship Id="rId25" Type="http://schemas.openxmlformats.org/officeDocument/2006/relationships/tags" Target="../tags/tag1079.xml"/><Relationship Id="rId24" Type="http://schemas.openxmlformats.org/officeDocument/2006/relationships/tags" Target="../tags/tag1078.xml"/><Relationship Id="rId23" Type="http://schemas.openxmlformats.org/officeDocument/2006/relationships/tags" Target="../tags/tag1077.xml"/><Relationship Id="rId22" Type="http://schemas.openxmlformats.org/officeDocument/2006/relationships/tags" Target="../tags/tag1076.xml"/><Relationship Id="rId21" Type="http://schemas.openxmlformats.org/officeDocument/2006/relationships/tags" Target="../tags/tag1075.xml"/><Relationship Id="rId20" Type="http://schemas.openxmlformats.org/officeDocument/2006/relationships/tags" Target="../tags/tag1074.xml"/><Relationship Id="rId2" Type="http://schemas.openxmlformats.org/officeDocument/2006/relationships/image" Target="../media/image30.png"/><Relationship Id="rId19" Type="http://schemas.openxmlformats.org/officeDocument/2006/relationships/tags" Target="../tags/tag1073.xml"/><Relationship Id="rId18" Type="http://schemas.openxmlformats.org/officeDocument/2006/relationships/tags" Target="../tags/tag1072.xml"/><Relationship Id="rId17" Type="http://schemas.openxmlformats.org/officeDocument/2006/relationships/tags" Target="../tags/tag1071.xml"/><Relationship Id="rId16" Type="http://schemas.openxmlformats.org/officeDocument/2006/relationships/tags" Target="../tags/tag1070.xml"/><Relationship Id="rId15" Type="http://schemas.openxmlformats.org/officeDocument/2006/relationships/tags" Target="../tags/tag1069.xml"/><Relationship Id="rId14" Type="http://schemas.openxmlformats.org/officeDocument/2006/relationships/tags" Target="../tags/tag1068.xml"/><Relationship Id="rId13" Type="http://schemas.openxmlformats.org/officeDocument/2006/relationships/tags" Target="../tags/tag1067.xml"/><Relationship Id="rId12" Type="http://schemas.openxmlformats.org/officeDocument/2006/relationships/tags" Target="../tags/tag1066.xml"/><Relationship Id="rId11" Type="http://schemas.openxmlformats.org/officeDocument/2006/relationships/tags" Target="../tags/tag1065.xml"/><Relationship Id="rId10" Type="http://schemas.openxmlformats.org/officeDocument/2006/relationships/tags" Target="../tags/tag1064.xml"/><Relationship Id="rId1" Type="http://schemas.openxmlformats.org/officeDocument/2006/relationships/tags" Target="../tags/tag1058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2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24.xml"/></Relationships>
</file>

<file path=ppt/slides/_rels/slide5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tags" Target="../tags/tag1126.xml"/><Relationship Id="rId4" Type="http://schemas.openxmlformats.org/officeDocument/2006/relationships/image" Target="../media/image34.png"/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tags" Target="../tags/tag1125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1129.xml"/><Relationship Id="rId6" Type="http://schemas.openxmlformats.org/officeDocument/2006/relationships/image" Target="../media/image35.png"/><Relationship Id="rId5" Type="http://schemas.openxmlformats.org/officeDocument/2006/relationships/tags" Target="../tags/tag1128.xml"/><Relationship Id="rId4" Type="http://schemas.openxmlformats.org/officeDocument/2006/relationships/tags" Target="../tags/tag1127.xml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131.xml"/><Relationship Id="rId1" Type="http://schemas.openxmlformats.org/officeDocument/2006/relationships/tags" Target="../tags/tag1130.xml"/></Relationships>
</file>

<file path=ppt/slides/_rels/slide58.xml.rels><?xml version="1.0" encoding="UTF-8" standalone="yes"?>
<Relationships xmlns="http://schemas.openxmlformats.org/package/2006/relationships"><Relationship Id="rId99" Type="http://schemas.openxmlformats.org/officeDocument/2006/relationships/tags" Target="../tags/tag1228.xml"/><Relationship Id="rId98" Type="http://schemas.openxmlformats.org/officeDocument/2006/relationships/tags" Target="../tags/tag1227.xml"/><Relationship Id="rId97" Type="http://schemas.openxmlformats.org/officeDocument/2006/relationships/tags" Target="../tags/tag1226.xml"/><Relationship Id="rId96" Type="http://schemas.openxmlformats.org/officeDocument/2006/relationships/tags" Target="../tags/tag1225.xml"/><Relationship Id="rId95" Type="http://schemas.openxmlformats.org/officeDocument/2006/relationships/tags" Target="../tags/tag1224.xml"/><Relationship Id="rId94" Type="http://schemas.openxmlformats.org/officeDocument/2006/relationships/tags" Target="../tags/tag1223.xml"/><Relationship Id="rId93" Type="http://schemas.openxmlformats.org/officeDocument/2006/relationships/tags" Target="../tags/tag1222.xml"/><Relationship Id="rId92" Type="http://schemas.openxmlformats.org/officeDocument/2006/relationships/tags" Target="../tags/tag1221.xml"/><Relationship Id="rId91" Type="http://schemas.openxmlformats.org/officeDocument/2006/relationships/tags" Target="../tags/tag1220.xml"/><Relationship Id="rId90" Type="http://schemas.openxmlformats.org/officeDocument/2006/relationships/tags" Target="../tags/tag1219.xml"/><Relationship Id="rId9" Type="http://schemas.openxmlformats.org/officeDocument/2006/relationships/tags" Target="../tags/tag1138.xml"/><Relationship Id="rId89" Type="http://schemas.openxmlformats.org/officeDocument/2006/relationships/tags" Target="../tags/tag1218.xml"/><Relationship Id="rId88" Type="http://schemas.openxmlformats.org/officeDocument/2006/relationships/tags" Target="../tags/tag1217.xml"/><Relationship Id="rId87" Type="http://schemas.openxmlformats.org/officeDocument/2006/relationships/tags" Target="../tags/tag1216.xml"/><Relationship Id="rId86" Type="http://schemas.openxmlformats.org/officeDocument/2006/relationships/tags" Target="../tags/tag1215.xml"/><Relationship Id="rId85" Type="http://schemas.openxmlformats.org/officeDocument/2006/relationships/tags" Target="../tags/tag1214.xml"/><Relationship Id="rId84" Type="http://schemas.openxmlformats.org/officeDocument/2006/relationships/tags" Target="../tags/tag1213.xml"/><Relationship Id="rId83" Type="http://schemas.openxmlformats.org/officeDocument/2006/relationships/tags" Target="../tags/tag1212.xml"/><Relationship Id="rId82" Type="http://schemas.openxmlformats.org/officeDocument/2006/relationships/tags" Target="../tags/tag1211.xml"/><Relationship Id="rId81" Type="http://schemas.openxmlformats.org/officeDocument/2006/relationships/tags" Target="../tags/tag1210.xml"/><Relationship Id="rId80" Type="http://schemas.openxmlformats.org/officeDocument/2006/relationships/tags" Target="../tags/tag1209.xml"/><Relationship Id="rId8" Type="http://schemas.openxmlformats.org/officeDocument/2006/relationships/tags" Target="../tags/tag1137.xml"/><Relationship Id="rId79" Type="http://schemas.openxmlformats.org/officeDocument/2006/relationships/tags" Target="../tags/tag1208.xml"/><Relationship Id="rId78" Type="http://schemas.openxmlformats.org/officeDocument/2006/relationships/tags" Target="../tags/tag1207.xml"/><Relationship Id="rId77" Type="http://schemas.openxmlformats.org/officeDocument/2006/relationships/tags" Target="../tags/tag1206.xml"/><Relationship Id="rId76" Type="http://schemas.openxmlformats.org/officeDocument/2006/relationships/tags" Target="../tags/tag1205.xml"/><Relationship Id="rId75" Type="http://schemas.openxmlformats.org/officeDocument/2006/relationships/tags" Target="../tags/tag1204.xml"/><Relationship Id="rId74" Type="http://schemas.openxmlformats.org/officeDocument/2006/relationships/tags" Target="../tags/tag1203.xml"/><Relationship Id="rId73" Type="http://schemas.openxmlformats.org/officeDocument/2006/relationships/tags" Target="../tags/tag1202.xml"/><Relationship Id="rId72" Type="http://schemas.openxmlformats.org/officeDocument/2006/relationships/tags" Target="../tags/tag1201.xml"/><Relationship Id="rId71" Type="http://schemas.openxmlformats.org/officeDocument/2006/relationships/tags" Target="../tags/tag1200.xml"/><Relationship Id="rId70" Type="http://schemas.openxmlformats.org/officeDocument/2006/relationships/tags" Target="../tags/tag1199.xml"/><Relationship Id="rId7" Type="http://schemas.openxmlformats.org/officeDocument/2006/relationships/image" Target="../media/image10.jpeg"/><Relationship Id="rId69" Type="http://schemas.openxmlformats.org/officeDocument/2006/relationships/tags" Target="../tags/tag1198.xml"/><Relationship Id="rId68" Type="http://schemas.openxmlformats.org/officeDocument/2006/relationships/tags" Target="../tags/tag1197.xml"/><Relationship Id="rId67" Type="http://schemas.openxmlformats.org/officeDocument/2006/relationships/tags" Target="../tags/tag1196.xml"/><Relationship Id="rId66" Type="http://schemas.openxmlformats.org/officeDocument/2006/relationships/tags" Target="../tags/tag1195.xml"/><Relationship Id="rId65" Type="http://schemas.openxmlformats.org/officeDocument/2006/relationships/tags" Target="../tags/tag1194.xml"/><Relationship Id="rId64" Type="http://schemas.openxmlformats.org/officeDocument/2006/relationships/tags" Target="../tags/tag1193.xml"/><Relationship Id="rId63" Type="http://schemas.openxmlformats.org/officeDocument/2006/relationships/tags" Target="../tags/tag1192.xml"/><Relationship Id="rId62" Type="http://schemas.openxmlformats.org/officeDocument/2006/relationships/tags" Target="../tags/tag1191.xml"/><Relationship Id="rId61" Type="http://schemas.openxmlformats.org/officeDocument/2006/relationships/tags" Target="../tags/tag1190.xml"/><Relationship Id="rId60" Type="http://schemas.openxmlformats.org/officeDocument/2006/relationships/tags" Target="../tags/tag1189.xml"/><Relationship Id="rId6" Type="http://schemas.openxmlformats.org/officeDocument/2006/relationships/tags" Target="../tags/tag1136.xml"/><Relationship Id="rId59" Type="http://schemas.openxmlformats.org/officeDocument/2006/relationships/tags" Target="../tags/tag1188.xml"/><Relationship Id="rId58" Type="http://schemas.openxmlformats.org/officeDocument/2006/relationships/tags" Target="../tags/tag1187.xml"/><Relationship Id="rId57" Type="http://schemas.openxmlformats.org/officeDocument/2006/relationships/tags" Target="../tags/tag1186.xml"/><Relationship Id="rId56" Type="http://schemas.openxmlformats.org/officeDocument/2006/relationships/tags" Target="../tags/tag1185.xml"/><Relationship Id="rId55" Type="http://schemas.openxmlformats.org/officeDocument/2006/relationships/tags" Target="../tags/tag1184.xml"/><Relationship Id="rId54" Type="http://schemas.openxmlformats.org/officeDocument/2006/relationships/tags" Target="../tags/tag1183.xml"/><Relationship Id="rId53" Type="http://schemas.openxmlformats.org/officeDocument/2006/relationships/tags" Target="../tags/tag1182.xml"/><Relationship Id="rId52" Type="http://schemas.openxmlformats.org/officeDocument/2006/relationships/tags" Target="../tags/tag1181.xml"/><Relationship Id="rId51" Type="http://schemas.openxmlformats.org/officeDocument/2006/relationships/tags" Target="../tags/tag1180.xml"/><Relationship Id="rId50" Type="http://schemas.openxmlformats.org/officeDocument/2006/relationships/tags" Target="../tags/tag1179.xml"/><Relationship Id="rId5" Type="http://schemas.openxmlformats.org/officeDocument/2006/relationships/image" Target="../media/image30.png"/><Relationship Id="rId49" Type="http://schemas.openxmlformats.org/officeDocument/2006/relationships/tags" Target="../tags/tag1178.xml"/><Relationship Id="rId48" Type="http://schemas.openxmlformats.org/officeDocument/2006/relationships/tags" Target="../tags/tag1177.xml"/><Relationship Id="rId47" Type="http://schemas.openxmlformats.org/officeDocument/2006/relationships/tags" Target="../tags/tag1176.xml"/><Relationship Id="rId46" Type="http://schemas.openxmlformats.org/officeDocument/2006/relationships/tags" Target="../tags/tag1175.xml"/><Relationship Id="rId45" Type="http://schemas.openxmlformats.org/officeDocument/2006/relationships/tags" Target="../tags/tag1174.xml"/><Relationship Id="rId44" Type="http://schemas.openxmlformats.org/officeDocument/2006/relationships/tags" Target="../tags/tag1173.xml"/><Relationship Id="rId43" Type="http://schemas.openxmlformats.org/officeDocument/2006/relationships/tags" Target="../tags/tag1172.xml"/><Relationship Id="rId42" Type="http://schemas.openxmlformats.org/officeDocument/2006/relationships/tags" Target="../tags/tag1171.xml"/><Relationship Id="rId41" Type="http://schemas.openxmlformats.org/officeDocument/2006/relationships/tags" Target="../tags/tag1170.xml"/><Relationship Id="rId40" Type="http://schemas.openxmlformats.org/officeDocument/2006/relationships/tags" Target="../tags/tag1169.xml"/><Relationship Id="rId4" Type="http://schemas.openxmlformats.org/officeDocument/2006/relationships/tags" Target="../tags/tag1135.xml"/><Relationship Id="rId39" Type="http://schemas.openxmlformats.org/officeDocument/2006/relationships/tags" Target="../tags/tag1168.xml"/><Relationship Id="rId38" Type="http://schemas.openxmlformats.org/officeDocument/2006/relationships/tags" Target="../tags/tag1167.xml"/><Relationship Id="rId37" Type="http://schemas.openxmlformats.org/officeDocument/2006/relationships/tags" Target="../tags/tag1166.xml"/><Relationship Id="rId36" Type="http://schemas.openxmlformats.org/officeDocument/2006/relationships/tags" Target="../tags/tag1165.xml"/><Relationship Id="rId35" Type="http://schemas.openxmlformats.org/officeDocument/2006/relationships/tags" Target="../tags/tag1164.xml"/><Relationship Id="rId34" Type="http://schemas.openxmlformats.org/officeDocument/2006/relationships/tags" Target="../tags/tag1163.xml"/><Relationship Id="rId33" Type="http://schemas.openxmlformats.org/officeDocument/2006/relationships/tags" Target="../tags/tag1162.xml"/><Relationship Id="rId32" Type="http://schemas.openxmlformats.org/officeDocument/2006/relationships/tags" Target="../tags/tag1161.xml"/><Relationship Id="rId31" Type="http://schemas.openxmlformats.org/officeDocument/2006/relationships/tags" Target="../tags/tag1160.xml"/><Relationship Id="rId30" Type="http://schemas.openxmlformats.org/officeDocument/2006/relationships/tags" Target="../tags/tag1159.xml"/><Relationship Id="rId3" Type="http://schemas.openxmlformats.org/officeDocument/2006/relationships/tags" Target="../tags/tag1134.xml"/><Relationship Id="rId29" Type="http://schemas.openxmlformats.org/officeDocument/2006/relationships/tags" Target="../tags/tag1158.xml"/><Relationship Id="rId28" Type="http://schemas.openxmlformats.org/officeDocument/2006/relationships/tags" Target="../tags/tag1157.xml"/><Relationship Id="rId27" Type="http://schemas.openxmlformats.org/officeDocument/2006/relationships/tags" Target="../tags/tag1156.xml"/><Relationship Id="rId26" Type="http://schemas.openxmlformats.org/officeDocument/2006/relationships/tags" Target="../tags/tag1155.xml"/><Relationship Id="rId25" Type="http://schemas.openxmlformats.org/officeDocument/2006/relationships/tags" Target="../tags/tag1154.xml"/><Relationship Id="rId24" Type="http://schemas.openxmlformats.org/officeDocument/2006/relationships/tags" Target="../tags/tag1153.xml"/><Relationship Id="rId23" Type="http://schemas.openxmlformats.org/officeDocument/2006/relationships/tags" Target="../tags/tag1152.xml"/><Relationship Id="rId22" Type="http://schemas.openxmlformats.org/officeDocument/2006/relationships/tags" Target="../tags/tag1151.xml"/><Relationship Id="rId21" Type="http://schemas.openxmlformats.org/officeDocument/2006/relationships/tags" Target="../tags/tag1150.xml"/><Relationship Id="rId20" Type="http://schemas.openxmlformats.org/officeDocument/2006/relationships/tags" Target="../tags/tag1149.xml"/><Relationship Id="rId2" Type="http://schemas.openxmlformats.org/officeDocument/2006/relationships/tags" Target="../tags/tag1133.xml"/><Relationship Id="rId19" Type="http://schemas.openxmlformats.org/officeDocument/2006/relationships/tags" Target="../tags/tag1148.xml"/><Relationship Id="rId18" Type="http://schemas.openxmlformats.org/officeDocument/2006/relationships/tags" Target="../tags/tag1147.xml"/><Relationship Id="rId17" Type="http://schemas.openxmlformats.org/officeDocument/2006/relationships/tags" Target="../tags/tag1146.xml"/><Relationship Id="rId16" Type="http://schemas.openxmlformats.org/officeDocument/2006/relationships/tags" Target="../tags/tag1145.xml"/><Relationship Id="rId15" Type="http://schemas.openxmlformats.org/officeDocument/2006/relationships/tags" Target="../tags/tag1144.xml"/><Relationship Id="rId14" Type="http://schemas.openxmlformats.org/officeDocument/2006/relationships/tags" Target="../tags/tag1143.xml"/><Relationship Id="rId13" Type="http://schemas.openxmlformats.org/officeDocument/2006/relationships/tags" Target="../tags/tag1142.xml"/><Relationship Id="rId12" Type="http://schemas.openxmlformats.org/officeDocument/2006/relationships/tags" Target="../tags/tag1141.xml"/><Relationship Id="rId110" Type="http://schemas.openxmlformats.org/officeDocument/2006/relationships/slideLayout" Target="../slideLayouts/slideLayout7.xml"/><Relationship Id="rId11" Type="http://schemas.openxmlformats.org/officeDocument/2006/relationships/tags" Target="../tags/tag1140.xml"/><Relationship Id="rId109" Type="http://schemas.openxmlformats.org/officeDocument/2006/relationships/tags" Target="../tags/tag1238.xml"/><Relationship Id="rId108" Type="http://schemas.openxmlformats.org/officeDocument/2006/relationships/tags" Target="../tags/tag1237.xml"/><Relationship Id="rId107" Type="http://schemas.openxmlformats.org/officeDocument/2006/relationships/tags" Target="../tags/tag1236.xml"/><Relationship Id="rId106" Type="http://schemas.openxmlformats.org/officeDocument/2006/relationships/tags" Target="../tags/tag1235.xml"/><Relationship Id="rId105" Type="http://schemas.openxmlformats.org/officeDocument/2006/relationships/tags" Target="../tags/tag1234.xml"/><Relationship Id="rId104" Type="http://schemas.openxmlformats.org/officeDocument/2006/relationships/tags" Target="../tags/tag1233.xml"/><Relationship Id="rId103" Type="http://schemas.openxmlformats.org/officeDocument/2006/relationships/tags" Target="../tags/tag1232.xml"/><Relationship Id="rId102" Type="http://schemas.openxmlformats.org/officeDocument/2006/relationships/tags" Target="../tags/tag1231.xml"/><Relationship Id="rId101" Type="http://schemas.openxmlformats.org/officeDocument/2006/relationships/tags" Target="../tags/tag1230.xml"/><Relationship Id="rId100" Type="http://schemas.openxmlformats.org/officeDocument/2006/relationships/tags" Target="../tags/tag1229.xml"/><Relationship Id="rId10" Type="http://schemas.openxmlformats.org/officeDocument/2006/relationships/tags" Target="../tags/tag1139.xml"/><Relationship Id="rId1" Type="http://schemas.openxmlformats.org/officeDocument/2006/relationships/tags" Target="../tags/tag1132.xml"/></Relationships>
</file>

<file path=ppt/slides/_rels/slide59.xml.rels><?xml version="1.0" encoding="UTF-8" standalone="yes"?>
<Relationships xmlns="http://schemas.openxmlformats.org/package/2006/relationships"><Relationship Id="rId9" Type="http://schemas.openxmlformats.org/officeDocument/2006/relationships/tags" Target="../tags/tag1244.xml"/><Relationship Id="rId8" Type="http://schemas.openxmlformats.org/officeDocument/2006/relationships/tags" Target="../tags/tag1243.xml"/><Relationship Id="rId70" Type="http://schemas.openxmlformats.org/officeDocument/2006/relationships/slideLayout" Target="../slideLayouts/slideLayout7.xml"/><Relationship Id="rId7" Type="http://schemas.openxmlformats.org/officeDocument/2006/relationships/tags" Target="../tags/tag1242.xml"/><Relationship Id="rId69" Type="http://schemas.openxmlformats.org/officeDocument/2006/relationships/tags" Target="../tags/tag1304.xml"/><Relationship Id="rId68" Type="http://schemas.openxmlformats.org/officeDocument/2006/relationships/tags" Target="../tags/tag1303.xml"/><Relationship Id="rId67" Type="http://schemas.openxmlformats.org/officeDocument/2006/relationships/tags" Target="../tags/tag1302.xml"/><Relationship Id="rId66" Type="http://schemas.openxmlformats.org/officeDocument/2006/relationships/tags" Target="../tags/tag1301.xml"/><Relationship Id="rId65" Type="http://schemas.openxmlformats.org/officeDocument/2006/relationships/tags" Target="../tags/tag1300.xml"/><Relationship Id="rId64" Type="http://schemas.openxmlformats.org/officeDocument/2006/relationships/tags" Target="../tags/tag1299.xml"/><Relationship Id="rId63" Type="http://schemas.openxmlformats.org/officeDocument/2006/relationships/tags" Target="../tags/tag1298.xml"/><Relationship Id="rId62" Type="http://schemas.openxmlformats.org/officeDocument/2006/relationships/tags" Target="../tags/tag1297.xml"/><Relationship Id="rId61" Type="http://schemas.openxmlformats.org/officeDocument/2006/relationships/tags" Target="../tags/tag1296.xml"/><Relationship Id="rId60" Type="http://schemas.openxmlformats.org/officeDocument/2006/relationships/tags" Target="../tags/tag1295.xml"/><Relationship Id="rId6" Type="http://schemas.openxmlformats.org/officeDocument/2006/relationships/image" Target="../media/image10.jpeg"/><Relationship Id="rId59" Type="http://schemas.openxmlformats.org/officeDocument/2006/relationships/tags" Target="../tags/tag1294.xml"/><Relationship Id="rId58" Type="http://schemas.openxmlformats.org/officeDocument/2006/relationships/tags" Target="../tags/tag1293.xml"/><Relationship Id="rId57" Type="http://schemas.openxmlformats.org/officeDocument/2006/relationships/tags" Target="../tags/tag1292.xml"/><Relationship Id="rId56" Type="http://schemas.openxmlformats.org/officeDocument/2006/relationships/tags" Target="../tags/tag1291.xml"/><Relationship Id="rId55" Type="http://schemas.openxmlformats.org/officeDocument/2006/relationships/tags" Target="../tags/tag1290.xml"/><Relationship Id="rId54" Type="http://schemas.openxmlformats.org/officeDocument/2006/relationships/tags" Target="../tags/tag1289.xml"/><Relationship Id="rId53" Type="http://schemas.openxmlformats.org/officeDocument/2006/relationships/tags" Target="../tags/tag1288.xml"/><Relationship Id="rId52" Type="http://schemas.openxmlformats.org/officeDocument/2006/relationships/tags" Target="../tags/tag1287.xml"/><Relationship Id="rId51" Type="http://schemas.openxmlformats.org/officeDocument/2006/relationships/tags" Target="../tags/tag1286.xml"/><Relationship Id="rId50" Type="http://schemas.openxmlformats.org/officeDocument/2006/relationships/tags" Target="../tags/tag1285.xml"/><Relationship Id="rId5" Type="http://schemas.openxmlformats.org/officeDocument/2006/relationships/tags" Target="../tags/tag1241.xml"/><Relationship Id="rId49" Type="http://schemas.openxmlformats.org/officeDocument/2006/relationships/tags" Target="../tags/tag1284.xml"/><Relationship Id="rId48" Type="http://schemas.openxmlformats.org/officeDocument/2006/relationships/tags" Target="../tags/tag1283.xml"/><Relationship Id="rId47" Type="http://schemas.openxmlformats.org/officeDocument/2006/relationships/tags" Target="../tags/tag1282.xml"/><Relationship Id="rId46" Type="http://schemas.openxmlformats.org/officeDocument/2006/relationships/tags" Target="../tags/tag1281.xml"/><Relationship Id="rId45" Type="http://schemas.openxmlformats.org/officeDocument/2006/relationships/tags" Target="../tags/tag1280.xml"/><Relationship Id="rId44" Type="http://schemas.openxmlformats.org/officeDocument/2006/relationships/tags" Target="../tags/tag1279.xml"/><Relationship Id="rId43" Type="http://schemas.openxmlformats.org/officeDocument/2006/relationships/tags" Target="../tags/tag1278.xml"/><Relationship Id="rId42" Type="http://schemas.openxmlformats.org/officeDocument/2006/relationships/tags" Target="../tags/tag1277.xml"/><Relationship Id="rId41" Type="http://schemas.openxmlformats.org/officeDocument/2006/relationships/tags" Target="../tags/tag1276.xml"/><Relationship Id="rId40" Type="http://schemas.openxmlformats.org/officeDocument/2006/relationships/tags" Target="../tags/tag1275.xml"/><Relationship Id="rId4" Type="http://schemas.openxmlformats.org/officeDocument/2006/relationships/image" Target="../media/image9.png"/><Relationship Id="rId39" Type="http://schemas.openxmlformats.org/officeDocument/2006/relationships/tags" Target="../tags/tag1274.xml"/><Relationship Id="rId38" Type="http://schemas.openxmlformats.org/officeDocument/2006/relationships/tags" Target="../tags/tag1273.xml"/><Relationship Id="rId37" Type="http://schemas.openxmlformats.org/officeDocument/2006/relationships/tags" Target="../tags/tag1272.xml"/><Relationship Id="rId36" Type="http://schemas.openxmlformats.org/officeDocument/2006/relationships/tags" Target="../tags/tag1271.xml"/><Relationship Id="rId35" Type="http://schemas.openxmlformats.org/officeDocument/2006/relationships/tags" Target="../tags/tag1270.xml"/><Relationship Id="rId34" Type="http://schemas.openxmlformats.org/officeDocument/2006/relationships/tags" Target="../tags/tag1269.xml"/><Relationship Id="rId33" Type="http://schemas.openxmlformats.org/officeDocument/2006/relationships/tags" Target="../tags/tag1268.xml"/><Relationship Id="rId32" Type="http://schemas.openxmlformats.org/officeDocument/2006/relationships/tags" Target="../tags/tag1267.xml"/><Relationship Id="rId31" Type="http://schemas.openxmlformats.org/officeDocument/2006/relationships/tags" Target="../tags/tag1266.xml"/><Relationship Id="rId30" Type="http://schemas.openxmlformats.org/officeDocument/2006/relationships/tags" Target="../tags/tag1265.xml"/><Relationship Id="rId3" Type="http://schemas.openxmlformats.org/officeDocument/2006/relationships/tags" Target="../tags/tag1240.xml"/><Relationship Id="rId29" Type="http://schemas.openxmlformats.org/officeDocument/2006/relationships/tags" Target="../tags/tag1264.xml"/><Relationship Id="rId28" Type="http://schemas.openxmlformats.org/officeDocument/2006/relationships/tags" Target="../tags/tag1263.xml"/><Relationship Id="rId27" Type="http://schemas.openxmlformats.org/officeDocument/2006/relationships/tags" Target="../tags/tag1262.xml"/><Relationship Id="rId26" Type="http://schemas.openxmlformats.org/officeDocument/2006/relationships/tags" Target="../tags/tag1261.xml"/><Relationship Id="rId25" Type="http://schemas.openxmlformats.org/officeDocument/2006/relationships/tags" Target="../tags/tag1260.xml"/><Relationship Id="rId24" Type="http://schemas.openxmlformats.org/officeDocument/2006/relationships/tags" Target="../tags/tag1259.xml"/><Relationship Id="rId23" Type="http://schemas.openxmlformats.org/officeDocument/2006/relationships/tags" Target="../tags/tag1258.xml"/><Relationship Id="rId22" Type="http://schemas.openxmlformats.org/officeDocument/2006/relationships/tags" Target="../tags/tag1257.xml"/><Relationship Id="rId21" Type="http://schemas.openxmlformats.org/officeDocument/2006/relationships/tags" Target="../tags/tag1256.xml"/><Relationship Id="rId20" Type="http://schemas.openxmlformats.org/officeDocument/2006/relationships/tags" Target="../tags/tag1255.xml"/><Relationship Id="rId2" Type="http://schemas.openxmlformats.org/officeDocument/2006/relationships/image" Target="../media/image30.png"/><Relationship Id="rId19" Type="http://schemas.openxmlformats.org/officeDocument/2006/relationships/tags" Target="../tags/tag1254.xml"/><Relationship Id="rId18" Type="http://schemas.openxmlformats.org/officeDocument/2006/relationships/tags" Target="../tags/tag1253.xml"/><Relationship Id="rId17" Type="http://schemas.openxmlformats.org/officeDocument/2006/relationships/tags" Target="../tags/tag1252.xml"/><Relationship Id="rId16" Type="http://schemas.openxmlformats.org/officeDocument/2006/relationships/tags" Target="../tags/tag1251.xml"/><Relationship Id="rId15" Type="http://schemas.openxmlformats.org/officeDocument/2006/relationships/tags" Target="../tags/tag1250.xml"/><Relationship Id="rId14" Type="http://schemas.openxmlformats.org/officeDocument/2006/relationships/tags" Target="../tags/tag1249.xml"/><Relationship Id="rId13" Type="http://schemas.openxmlformats.org/officeDocument/2006/relationships/tags" Target="../tags/tag1248.xml"/><Relationship Id="rId12" Type="http://schemas.openxmlformats.org/officeDocument/2006/relationships/tags" Target="../tags/tag1247.xml"/><Relationship Id="rId11" Type="http://schemas.openxmlformats.org/officeDocument/2006/relationships/tags" Target="../tags/tag1246.xml"/><Relationship Id="rId10" Type="http://schemas.openxmlformats.org/officeDocument/2006/relationships/tags" Target="../tags/tag1245.xml"/><Relationship Id="rId1" Type="http://schemas.openxmlformats.org/officeDocument/2006/relationships/tags" Target="../tags/tag1239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vmlDrawing" Target="../drawings/vmlDrawing1.vml"/><Relationship Id="rId8" Type="http://schemas.openxmlformats.org/officeDocument/2006/relationships/slideLayout" Target="../slideLayouts/slideLayout2.xml"/><Relationship Id="rId7" Type="http://schemas.openxmlformats.org/officeDocument/2006/relationships/tags" Target="../tags/tag78.xml"/><Relationship Id="rId6" Type="http://schemas.openxmlformats.org/officeDocument/2006/relationships/image" Target="../media/image3.jpeg"/><Relationship Id="rId5" Type="http://schemas.openxmlformats.org/officeDocument/2006/relationships/tags" Target="../tags/tag77.xml"/><Relationship Id="rId4" Type="http://schemas.openxmlformats.org/officeDocument/2006/relationships/image" Target="../media/image2.png"/><Relationship Id="rId3" Type="http://schemas.openxmlformats.org/officeDocument/2006/relationships/oleObject" Target="../embeddings/oleObject1.bin"/><Relationship Id="rId2" Type="http://schemas.openxmlformats.org/officeDocument/2006/relationships/tags" Target="../tags/tag76.xml"/><Relationship Id="rId1" Type="http://schemas.openxmlformats.org/officeDocument/2006/relationships/tags" Target="../tags/tag75.xml"/></Relationships>
</file>

<file path=ppt/slides/_rels/slide60.xml.rels><?xml version="1.0" encoding="UTF-8" standalone="yes"?>
<Relationships xmlns="http://schemas.openxmlformats.org/package/2006/relationships"><Relationship Id="rId99" Type="http://schemas.openxmlformats.org/officeDocument/2006/relationships/tags" Target="../tags/tag1402.xml"/><Relationship Id="rId98" Type="http://schemas.openxmlformats.org/officeDocument/2006/relationships/tags" Target="../tags/tag1401.xml"/><Relationship Id="rId97" Type="http://schemas.openxmlformats.org/officeDocument/2006/relationships/tags" Target="../tags/tag1400.xml"/><Relationship Id="rId96" Type="http://schemas.openxmlformats.org/officeDocument/2006/relationships/tags" Target="../tags/tag1399.xml"/><Relationship Id="rId95" Type="http://schemas.openxmlformats.org/officeDocument/2006/relationships/tags" Target="../tags/tag1398.xml"/><Relationship Id="rId94" Type="http://schemas.openxmlformats.org/officeDocument/2006/relationships/tags" Target="../tags/tag1397.xml"/><Relationship Id="rId93" Type="http://schemas.openxmlformats.org/officeDocument/2006/relationships/tags" Target="../tags/tag1396.xml"/><Relationship Id="rId92" Type="http://schemas.openxmlformats.org/officeDocument/2006/relationships/tags" Target="../tags/tag1395.xml"/><Relationship Id="rId91" Type="http://schemas.openxmlformats.org/officeDocument/2006/relationships/tags" Target="../tags/tag1394.xml"/><Relationship Id="rId90" Type="http://schemas.openxmlformats.org/officeDocument/2006/relationships/tags" Target="../tags/tag1393.xml"/><Relationship Id="rId9" Type="http://schemas.openxmlformats.org/officeDocument/2006/relationships/tags" Target="../tags/tag1312.xml"/><Relationship Id="rId89" Type="http://schemas.openxmlformats.org/officeDocument/2006/relationships/tags" Target="../tags/tag1392.xml"/><Relationship Id="rId88" Type="http://schemas.openxmlformats.org/officeDocument/2006/relationships/tags" Target="../tags/tag1391.xml"/><Relationship Id="rId87" Type="http://schemas.openxmlformats.org/officeDocument/2006/relationships/tags" Target="../tags/tag1390.xml"/><Relationship Id="rId86" Type="http://schemas.openxmlformats.org/officeDocument/2006/relationships/tags" Target="../tags/tag1389.xml"/><Relationship Id="rId85" Type="http://schemas.openxmlformats.org/officeDocument/2006/relationships/tags" Target="../tags/tag1388.xml"/><Relationship Id="rId84" Type="http://schemas.openxmlformats.org/officeDocument/2006/relationships/tags" Target="../tags/tag1387.xml"/><Relationship Id="rId83" Type="http://schemas.openxmlformats.org/officeDocument/2006/relationships/tags" Target="../tags/tag1386.xml"/><Relationship Id="rId82" Type="http://schemas.openxmlformats.org/officeDocument/2006/relationships/tags" Target="../tags/tag1385.xml"/><Relationship Id="rId81" Type="http://schemas.openxmlformats.org/officeDocument/2006/relationships/tags" Target="../tags/tag1384.xml"/><Relationship Id="rId80" Type="http://schemas.openxmlformats.org/officeDocument/2006/relationships/tags" Target="../tags/tag1383.xml"/><Relationship Id="rId8" Type="http://schemas.openxmlformats.org/officeDocument/2006/relationships/tags" Target="../tags/tag1311.xml"/><Relationship Id="rId79" Type="http://schemas.openxmlformats.org/officeDocument/2006/relationships/tags" Target="../tags/tag1382.xml"/><Relationship Id="rId78" Type="http://schemas.openxmlformats.org/officeDocument/2006/relationships/tags" Target="../tags/tag1381.xml"/><Relationship Id="rId77" Type="http://schemas.openxmlformats.org/officeDocument/2006/relationships/tags" Target="../tags/tag1380.xml"/><Relationship Id="rId76" Type="http://schemas.openxmlformats.org/officeDocument/2006/relationships/tags" Target="../tags/tag1379.xml"/><Relationship Id="rId75" Type="http://schemas.openxmlformats.org/officeDocument/2006/relationships/tags" Target="../tags/tag1378.xml"/><Relationship Id="rId74" Type="http://schemas.openxmlformats.org/officeDocument/2006/relationships/tags" Target="../tags/tag1377.xml"/><Relationship Id="rId73" Type="http://schemas.openxmlformats.org/officeDocument/2006/relationships/tags" Target="../tags/tag1376.xml"/><Relationship Id="rId72" Type="http://schemas.openxmlformats.org/officeDocument/2006/relationships/tags" Target="../tags/tag1375.xml"/><Relationship Id="rId71" Type="http://schemas.openxmlformats.org/officeDocument/2006/relationships/tags" Target="../tags/tag1374.xml"/><Relationship Id="rId70" Type="http://schemas.openxmlformats.org/officeDocument/2006/relationships/tags" Target="../tags/tag1373.xml"/><Relationship Id="rId7" Type="http://schemas.openxmlformats.org/officeDocument/2006/relationships/tags" Target="../tags/tag1310.xml"/><Relationship Id="rId69" Type="http://schemas.openxmlformats.org/officeDocument/2006/relationships/tags" Target="../tags/tag1372.xml"/><Relationship Id="rId68" Type="http://schemas.openxmlformats.org/officeDocument/2006/relationships/tags" Target="../tags/tag1371.xml"/><Relationship Id="rId67" Type="http://schemas.openxmlformats.org/officeDocument/2006/relationships/tags" Target="../tags/tag1370.xml"/><Relationship Id="rId66" Type="http://schemas.openxmlformats.org/officeDocument/2006/relationships/tags" Target="../tags/tag1369.xml"/><Relationship Id="rId65" Type="http://schemas.openxmlformats.org/officeDocument/2006/relationships/tags" Target="../tags/tag1368.xml"/><Relationship Id="rId64" Type="http://schemas.openxmlformats.org/officeDocument/2006/relationships/tags" Target="../tags/tag1367.xml"/><Relationship Id="rId63" Type="http://schemas.openxmlformats.org/officeDocument/2006/relationships/tags" Target="../tags/tag1366.xml"/><Relationship Id="rId62" Type="http://schemas.openxmlformats.org/officeDocument/2006/relationships/tags" Target="../tags/tag1365.xml"/><Relationship Id="rId61" Type="http://schemas.openxmlformats.org/officeDocument/2006/relationships/tags" Target="../tags/tag1364.xml"/><Relationship Id="rId60" Type="http://schemas.openxmlformats.org/officeDocument/2006/relationships/tags" Target="../tags/tag1363.xml"/><Relationship Id="rId6" Type="http://schemas.openxmlformats.org/officeDocument/2006/relationships/tags" Target="../tags/tag1309.xml"/><Relationship Id="rId59" Type="http://schemas.openxmlformats.org/officeDocument/2006/relationships/tags" Target="../tags/tag1362.xml"/><Relationship Id="rId58" Type="http://schemas.openxmlformats.org/officeDocument/2006/relationships/tags" Target="../tags/tag1361.xml"/><Relationship Id="rId57" Type="http://schemas.openxmlformats.org/officeDocument/2006/relationships/tags" Target="../tags/tag1360.xml"/><Relationship Id="rId56" Type="http://schemas.openxmlformats.org/officeDocument/2006/relationships/tags" Target="../tags/tag1359.xml"/><Relationship Id="rId55" Type="http://schemas.openxmlformats.org/officeDocument/2006/relationships/tags" Target="../tags/tag1358.xml"/><Relationship Id="rId54" Type="http://schemas.openxmlformats.org/officeDocument/2006/relationships/tags" Target="../tags/tag1357.xml"/><Relationship Id="rId53" Type="http://schemas.openxmlformats.org/officeDocument/2006/relationships/tags" Target="../tags/tag1356.xml"/><Relationship Id="rId52" Type="http://schemas.openxmlformats.org/officeDocument/2006/relationships/tags" Target="../tags/tag1355.xml"/><Relationship Id="rId51" Type="http://schemas.openxmlformats.org/officeDocument/2006/relationships/tags" Target="../tags/tag1354.xml"/><Relationship Id="rId50" Type="http://schemas.openxmlformats.org/officeDocument/2006/relationships/tags" Target="../tags/tag1353.xml"/><Relationship Id="rId5" Type="http://schemas.openxmlformats.org/officeDocument/2006/relationships/tags" Target="../tags/tag1308.xml"/><Relationship Id="rId49" Type="http://schemas.openxmlformats.org/officeDocument/2006/relationships/tags" Target="../tags/tag1352.xml"/><Relationship Id="rId48" Type="http://schemas.openxmlformats.org/officeDocument/2006/relationships/tags" Target="../tags/tag1351.xml"/><Relationship Id="rId47" Type="http://schemas.openxmlformats.org/officeDocument/2006/relationships/tags" Target="../tags/tag1350.xml"/><Relationship Id="rId46" Type="http://schemas.openxmlformats.org/officeDocument/2006/relationships/tags" Target="../tags/tag1349.xml"/><Relationship Id="rId45" Type="http://schemas.openxmlformats.org/officeDocument/2006/relationships/tags" Target="../tags/tag1348.xml"/><Relationship Id="rId44" Type="http://schemas.openxmlformats.org/officeDocument/2006/relationships/tags" Target="../tags/tag1347.xml"/><Relationship Id="rId43" Type="http://schemas.openxmlformats.org/officeDocument/2006/relationships/tags" Target="../tags/tag1346.xml"/><Relationship Id="rId42" Type="http://schemas.openxmlformats.org/officeDocument/2006/relationships/tags" Target="../tags/tag1345.xml"/><Relationship Id="rId41" Type="http://schemas.openxmlformats.org/officeDocument/2006/relationships/tags" Target="../tags/tag1344.xml"/><Relationship Id="rId40" Type="http://schemas.openxmlformats.org/officeDocument/2006/relationships/tags" Target="../tags/tag1343.xml"/><Relationship Id="rId4" Type="http://schemas.openxmlformats.org/officeDocument/2006/relationships/tags" Target="../tags/tag1307.xml"/><Relationship Id="rId39" Type="http://schemas.openxmlformats.org/officeDocument/2006/relationships/tags" Target="../tags/tag1342.xml"/><Relationship Id="rId38" Type="http://schemas.openxmlformats.org/officeDocument/2006/relationships/tags" Target="../tags/tag1341.xml"/><Relationship Id="rId37" Type="http://schemas.openxmlformats.org/officeDocument/2006/relationships/tags" Target="../tags/tag1340.xml"/><Relationship Id="rId36" Type="http://schemas.openxmlformats.org/officeDocument/2006/relationships/tags" Target="../tags/tag1339.xml"/><Relationship Id="rId35" Type="http://schemas.openxmlformats.org/officeDocument/2006/relationships/tags" Target="../tags/tag1338.xml"/><Relationship Id="rId34" Type="http://schemas.openxmlformats.org/officeDocument/2006/relationships/tags" Target="../tags/tag1337.xml"/><Relationship Id="rId33" Type="http://schemas.openxmlformats.org/officeDocument/2006/relationships/tags" Target="../tags/tag1336.xml"/><Relationship Id="rId32" Type="http://schemas.openxmlformats.org/officeDocument/2006/relationships/tags" Target="../tags/tag1335.xml"/><Relationship Id="rId31" Type="http://schemas.openxmlformats.org/officeDocument/2006/relationships/tags" Target="../tags/tag1334.xml"/><Relationship Id="rId30" Type="http://schemas.openxmlformats.org/officeDocument/2006/relationships/tags" Target="../tags/tag1333.xml"/><Relationship Id="rId3" Type="http://schemas.openxmlformats.org/officeDocument/2006/relationships/tags" Target="../tags/tag1306.xml"/><Relationship Id="rId29" Type="http://schemas.openxmlformats.org/officeDocument/2006/relationships/tags" Target="../tags/tag1332.xml"/><Relationship Id="rId28" Type="http://schemas.openxmlformats.org/officeDocument/2006/relationships/tags" Target="../tags/tag1331.xml"/><Relationship Id="rId27" Type="http://schemas.openxmlformats.org/officeDocument/2006/relationships/tags" Target="../tags/tag1330.xml"/><Relationship Id="rId26" Type="http://schemas.openxmlformats.org/officeDocument/2006/relationships/tags" Target="../tags/tag1329.xml"/><Relationship Id="rId255" Type="http://schemas.openxmlformats.org/officeDocument/2006/relationships/slideLayout" Target="../slideLayouts/slideLayout7.xml"/><Relationship Id="rId254" Type="http://schemas.openxmlformats.org/officeDocument/2006/relationships/tags" Target="../tags/tag1555.xml"/><Relationship Id="rId253" Type="http://schemas.openxmlformats.org/officeDocument/2006/relationships/tags" Target="../tags/tag1554.xml"/><Relationship Id="rId252" Type="http://schemas.openxmlformats.org/officeDocument/2006/relationships/tags" Target="../tags/tag1553.xml"/><Relationship Id="rId251" Type="http://schemas.openxmlformats.org/officeDocument/2006/relationships/tags" Target="../tags/tag1552.xml"/><Relationship Id="rId250" Type="http://schemas.openxmlformats.org/officeDocument/2006/relationships/image" Target="../media/image30.png"/><Relationship Id="rId25" Type="http://schemas.openxmlformats.org/officeDocument/2006/relationships/tags" Target="../tags/tag1328.xml"/><Relationship Id="rId249" Type="http://schemas.openxmlformats.org/officeDocument/2006/relationships/tags" Target="../tags/tag1551.xml"/><Relationship Id="rId248" Type="http://schemas.openxmlformats.org/officeDocument/2006/relationships/tags" Target="../tags/tag1550.xml"/><Relationship Id="rId247" Type="http://schemas.openxmlformats.org/officeDocument/2006/relationships/tags" Target="../tags/tag1549.xml"/><Relationship Id="rId246" Type="http://schemas.openxmlformats.org/officeDocument/2006/relationships/tags" Target="../tags/tag1548.xml"/><Relationship Id="rId245" Type="http://schemas.openxmlformats.org/officeDocument/2006/relationships/tags" Target="../tags/tag1547.xml"/><Relationship Id="rId244" Type="http://schemas.openxmlformats.org/officeDocument/2006/relationships/tags" Target="../tags/tag1546.xml"/><Relationship Id="rId243" Type="http://schemas.openxmlformats.org/officeDocument/2006/relationships/tags" Target="../tags/tag1545.xml"/><Relationship Id="rId242" Type="http://schemas.openxmlformats.org/officeDocument/2006/relationships/tags" Target="../tags/tag1544.xml"/><Relationship Id="rId241" Type="http://schemas.openxmlformats.org/officeDocument/2006/relationships/tags" Target="../tags/tag1543.xml"/><Relationship Id="rId240" Type="http://schemas.openxmlformats.org/officeDocument/2006/relationships/tags" Target="../tags/tag1542.xml"/><Relationship Id="rId24" Type="http://schemas.openxmlformats.org/officeDocument/2006/relationships/tags" Target="../tags/tag1327.xml"/><Relationship Id="rId239" Type="http://schemas.openxmlformats.org/officeDocument/2006/relationships/tags" Target="../tags/tag1541.xml"/><Relationship Id="rId238" Type="http://schemas.openxmlformats.org/officeDocument/2006/relationships/tags" Target="../tags/tag1540.xml"/><Relationship Id="rId237" Type="http://schemas.openxmlformats.org/officeDocument/2006/relationships/tags" Target="../tags/tag1539.xml"/><Relationship Id="rId236" Type="http://schemas.openxmlformats.org/officeDocument/2006/relationships/tags" Target="../tags/tag1538.xml"/><Relationship Id="rId235" Type="http://schemas.openxmlformats.org/officeDocument/2006/relationships/tags" Target="../tags/tag1537.xml"/><Relationship Id="rId234" Type="http://schemas.openxmlformats.org/officeDocument/2006/relationships/tags" Target="../tags/tag1536.xml"/><Relationship Id="rId233" Type="http://schemas.openxmlformats.org/officeDocument/2006/relationships/tags" Target="../tags/tag1535.xml"/><Relationship Id="rId232" Type="http://schemas.openxmlformats.org/officeDocument/2006/relationships/tags" Target="../tags/tag1534.xml"/><Relationship Id="rId231" Type="http://schemas.openxmlformats.org/officeDocument/2006/relationships/tags" Target="../tags/tag1533.xml"/><Relationship Id="rId230" Type="http://schemas.openxmlformats.org/officeDocument/2006/relationships/tags" Target="../tags/tag1532.xml"/><Relationship Id="rId23" Type="http://schemas.openxmlformats.org/officeDocument/2006/relationships/tags" Target="../tags/tag1326.xml"/><Relationship Id="rId229" Type="http://schemas.openxmlformats.org/officeDocument/2006/relationships/tags" Target="../tags/tag1531.xml"/><Relationship Id="rId228" Type="http://schemas.openxmlformats.org/officeDocument/2006/relationships/tags" Target="../tags/tag1530.xml"/><Relationship Id="rId227" Type="http://schemas.openxmlformats.org/officeDocument/2006/relationships/tags" Target="../tags/tag1529.xml"/><Relationship Id="rId226" Type="http://schemas.openxmlformats.org/officeDocument/2006/relationships/tags" Target="../tags/tag1528.xml"/><Relationship Id="rId225" Type="http://schemas.openxmlformats.org/officeDocument/2006/relationships/tags" Target="../tags/tag1527.xml"/><Relationship Id="rId224" Type="http://schemas.openxmlformats.org/officeDocument/2006/relationships/tags" Target="../tags/tag1526.xml"/><Relationship Id="rId223" Type="http://schemas.openxmlformats.org/officeDocument/2006/relationships/tags" Target="../tags/tag1525.xml"/><Relationship Id="rId222" Type="http://schemas.openxmlformats.org/officeDocument/2006/relationships/tags" Target="../tags/tag1524.xml"/><Relationship Id="rId221" Type="http://schemas.openxmlformats.org/officeDocument/2006/relationships/tags" Target="../tags/tag1523.xml"/><Relationship Id="rId220" Type="http://schemas.openxmlformats.org/officeDocument/2006/relationships/tags" Target="../tags/tag1522.xml"/><Relationship Id="rId22" Type="http://schemas.openxmlformats.org/officeDocument/2006/relationships/tags" Target="../tags/tag1325.xml"/><Relationship Id="rId219" Type="http://schemas.openxmlformats.org/officeDocument/2006/relationships/tags" Target="../tags/tag1521.xml"/><Relationship Id="rId218" Type="http://schemas.openxmlformats.org/officeDocument/2006/relationships/tags" Target="../tags/tag1520.xml"/><Relationship Id="rId217" Type="http://schemas.openxmlformats.org/officeDocument/2006/relationships/tags" Target="../tags/tag1519.xml"/><Relationship Id="rId216" Type="http://schemas.openxmlformats.org/officeDocument/2006/relationships/tags" Target="../tags/tag1518.xml"/><Relationship Id="rId215" Type="http://schemas.openxmlformats.org/officeDocument/2006/relationships/tags" Target="../tags/tag1517.xml"/><Relationship Id="rId214" Type="http://schemas.openxmlformats.org/officeDocument/2006/relationships/tags" Target="../tags/tag1516.xml"/><Relationship Id="rId213" Type="http://schemas.openxmlformats.org/officeDocument/2006/relationships/tags" Target="../tags/tag1515.xml"/><Relationship Id="rId212" Type="http://schemas.openxmlformats.org/officeDocument/2006/relationships/tags" Target="../tags/tag1514.xml"/><Relationship Id="rId211" Type="http://schemas.openxmlformats.org/officeDocument/2006/relationships/tags" Target="../tags/tag1513.xml"/><Relationship Id="rId210" Type="http://schemas.openxmlformats.org/officeDocument/2006/relationships/tags" Target="../tags/tag1512.xml"/><Relationship Id="rId21" Type="http://schemas.openxmlformats.org/officeDocument/2006/relationships/tags" Target="../tags/tag1324.xml"/><Relationship Id="rId209" Type="http://schemas.openxmlformats.org/officeDocument/2006/relationships/tags" Target="../tags/tag1511.xml"/><Relationship Id="rId208" Type="http://schemas.openxmlformats.org/officeDocument/2006/relationships/tags" Target="../tags/tag1510.xml"/><Relationship Id="rId207" Type="http://schemas.openxmlformats.org/officeDocument/2006/relationships/tags" Target="../tags/tag1509.xml"/><Relationship Id="rId206" Type="http://schemas.openxmlformats.org/officeDocument/2006/relationships/tags" Target="../tags/tag1508.xml"/><Relationship Id="rId205" Type="http://schemas.openxmlformats.org/officeDocument/2006/relationships/tags" Target="../tags/tag1507.xml"/><Relationship Id="rId204" Type="http://schemas.openxmlformats.org/officeDocument/2006/relationships/tags" Target="../tags/tag1506.xml"/><Relationship Id="rId203" Type="http://schemas.openxmlformats.org/officeDocument/2006/relationships/tags" Target="../tags/tag1505.xml"/><Relationship Id="rId202" Type="http://schemas.openxmlformats.org/officeDocument/2006/relationships/tags" Target="../tags/tag1504.xml"/><Relationship Id="rId201" Type="http://schemas.openxmlformats.org/officeDocument/2006/relationships/tags" Target="../tags/tag1503.xml"/><Relationship Id="rId200" Type="http://schemas.openxmlformats.org/officeDocument/2006/relationships/tags" Target="../tags/tag1502.xml"/><Relationship Id="rId20" Type="http://schemas.openxmlformats.org/officeDocument/2006/relationships/tags" Target="../tags/tag1323.xml"/><Relationship Id="rId2" Type="http://schemas.openxmlformats.org/officeDocument/2006/relationships/image" Target="../media/image10.jpeg"/><Relationship Id="rId199" Type="http://schemas.openxmlformats.org/officeDocument/2006/relationships/tags" Target="../tags/tag1501.xml"/><Relationship Id="rId198" Type="http://schemas.openxmlformats.org/officeDocument/2006/relationships/tags" Target="../tags/tag1500.xml"/><Relationship Id="rId197" Type="http://schemas.openxmlformats.org/officeDocument/2006/relationships/tags" Target="../tags/tag1499.xml"/><Relationship Id="rId196" Type="http://schemas.openxmlformats.org/officeDocument/2006/relationships/tags" Target="../tags/tag1498.xml"/><Relationship Id="rId195" Type="http://schemas.openxmlformats.org/officeDocument/2006/relationships/tags" Target="../tags/tag1497.xml"/><Relationship Id="rId194" Type="http://schemas.openxmlformats.org/officeDocument/2006/relationships/tags" Target="../tags/tag1496.xml"/><Relationship Id="rId193" Type="http://schemas.openxmlformats.org/officeDocument/2006/relationships/tags" Target="../tags/tag1495.xml"/><Relationship Id="rId192" Type="http://schemas.openxmlformats.org/officeDocument/2006/relationships/tags" Target="../tags/tag1494.xml"/><Relationship Id="rId191" Type="http://schemas.openxmlformats.org/officeDocument/2006/relationships/tags" Target="../tags/tag1493.xml"/><Relationship Id="rId190" Type="http://schemas.openxmlformats.org/officeDocument/2006/relationships/tags" Target="../tags/tag1492.xml"/><Relationship Id="rId19" Type="http://schemas.openxmlformats.org/officeDocument/2006/relationships/tags" Target="../tags/tag1322.xml"/><Relationship Id="rId189" Type="http://schemas.openxmlformats.org/officeDocument/2006/relationships/tags" Target="../tags/tag1491.xml"/><Relationship Id="rId188" Type="http://schemas.openxmlformats.org/officeDocument/2006/relationships/image" Target="../media/image36.png"/><Relationship Id="rId187" Type="http://schemas.openxmlformats.org/officeDocument/2006/relationships/tags" Target="../tags/tag1490.xml"/><Relationship Id="rId186" Type="http://schemas.openxmlformats.org/officeDocument/2006/relationships/tags" Target="../tags/tag1489.xml"/><Relationship Id="rId185" Type="http://schemas.openxmlformats.org/officeDocument/2006/relationships/tags" Target="../tags/tag1488.xml"/><Relationship Id="rId184" Type="http://schemas.openxmlformats.org/officeDocument/2006/relationships/tags" Target="../tags/tag1487.xml"/><Relationship Id="rId183" Type="http://schemas.openxmlformats.org/officeDocument/2006/relationships/tags" Target="../tags/tag1486.xml"/><Relationship Id="rId182" Type="http://schemas.openxmlformats.org/officeDocument/2006/relationships/tags" Target="../tags/tag1485.xml"/><Relationship Id="rId181" Type="http://schemas.openxmlformats.org/officeDocument/2006/relationships/tags" Target="../tags/tag1484.xml"/><Relationship Id="rId180" Type="http://schemas.openxmlformats.org/officeDocument/2006/relationships/tags" Target="../tags/tag1483.xml"/><Relationship Id="rId18" Type="http://schemas.openxmlformats.org/officeDocument/2006/relationships/tags" Target="../tags/tag1321.xml"/><Relationship Id="rId179" Type="http://schemas.openxmlformats.org/officeDocument/2006/relationships/tags" Target="../tags/tag1482.xml"/><Relationship Id="rId178" Type="http://schemas.openxmlformats.org/officeDocument/2006/relationships/tags" Target="../tags/tag1481.xml"/><Relationship Id="rId177" Type="http://schemas.openxmlformats.org/officeDocument/2006/relationships/tags" Target="../tags/tag1480.xml"/><Relationship Id="rId176" Type="http://schemas.openxmlformats.org/officeDocument/2006/relationships/tags" Target="../tags/tag1479.xml"/><Relationship Id="rId175" Type="http://schemas.openxmlformats.org/officeDocument/2006/relationships/tags" Target="../tags/tag1478.xml"/><Relationship Id="rId174" Type="http://schemas.openxmlformats.org/officeDocument/2006/relationships/tags" Target="../tags/tag1477.xml"/><Relationship Id="rId173" Type="http://schemas.openxmlformats.org/officeDocument/2006/relationships/tags" Target="../tags/tag1476.xml"/><Relationship Id="rId172" Type="http://schemas.openxmlformats.org/officeDocument/2006/relationships/tags" Target="../tags/tag1475.xml"/><Relationship Id="rId171" Type="http://schemas.openxmlformats.org/officeDocument/2006/relationships/tags" Target="../tags/tag1474.xml"/><Relationship Id="rId170" Type="http://schemas.openxmlformats.org/officeDocument/2006/relationships/tags" Target="../tags/tag1473.xml"/><Relationship Id="rId17" Type="http://schemas.openxmlformats.org/officeDocument/2006/relationships/tags" Target="../tags/tag1320.xml"/><Relationship Id="rId169" Type="http://schemas.openxmlformats.org/officeDocument/2006/relationships/tags" Target="../tags/tag1472.xml"/><Relationship Id="rId168" Type="http://schemas.openxmlformats.org/officeDocument/2006/relationships/tags" Target="../tags/tag1471.xml"/><Relationship Id="rId167" Type="http://schemas.openxmlformats.org/officeDocument/2006/relationships/tags" Target="../tags/tag1470.xml"/><Relationship Id="rId166" Type="http://schemas.openxmlformats.org/officeDocument/2006/relationships/tags" Target="../tags/tag1469.xml"/><Relationship Id="rId165" Type="http://schemas.openxmlformats.org/officeDocument/2006/relationships/tags" Target="../tags/tag1468.xml"/><Relationship Id="rId164" Type="http://schemas.openxmlformats.org/officeDocument/2006/relationships/tags" Target="../tags/tag1467.xml"/><Relationship Id="rId163" Type="http://schemas.openxmlformats.org/officeDocument/2006/relationships/tags" Target="../tags/tag1466.xml"/><Relationship Id="rId162" Type="http://schemas.openxmlformats.org/officeDocument/2006/relationships/tags" Target="../tags/tag1465.xml"/><Relationship Id="rId161" Type="http://schemas.openxmlformats.org/officeDocument/2006/relationships/tags" Target="../tags/tag1464.xml"/><Relationship Id="rId160" Type="http://schemas.openxmlformats.org/officeDocument/2006/relationships/tags" Target="../tags/tag1463.xml"/><Relationship Id="rId16" Type="http://schemas.openxmlformats.org/officeDocument/2006/relationships/tags" Target="../tags/tag1319.xml"/><Relationship Id="rId159" Type="http://schemas.openxmlformats.org/officeDocument/2006/relationships/tags" Target="../tags/tag1462.xml"/><Relationship Id="rId158" Type="http://schemas.openxmlformats.org/officeDocument/2006/relationships/tags" Target="../tags/tag1461.xml"/><Relationship Id="rId157" Type="http://schemas.openxmlformats.org/officeDocument/2006/relationships/tags" Target="../tags/tag1460.xml"/><Relationship Id="rId156" Type="http://schemas.openxmlformats.org/officeDocument/2006/relationships/tags" Target="../tags/tag1459.xml"/><Relationship Id="rId155" Type="http://schemas.openxmlformats.org/officeDocument/2006/relationships/tags" Target="../tags/tag1458.xml"/><Relationship Id="rId154" Type="http://schemas.openxmlformats.org/officeDocument/2006/relationships/tags" Target="../tags/tag1457.xml"/><Relationship Id="rId153" Type="http://schemas.openxmlformats.org/officeDocument/2006/relationships/tags" Target="../tags/tag1456.xml"/><Relationship Id="rId152" Type="http://schemas.openxmlformats.org/officeDocument/2006/relationships/tags" Target="../tags/tag1455.xml"/><Relationship Id="rId151" Type="http://schemas.openxmlformats.org/officeDocument/2006/relationships/tags" Target="../tags/tag1454.xml"/><Relationship Id="rId150" Type="http://schemas.openxmlformats.org/officeDocument/2006/relationships/tags" Target="../tags/tag1453.xml"/><Relationship Id="rId15" Type="http://schemas.openxmlformats.org/officeDocument/2006/relationships/tags" Target="../tags/tag1318.xml"/><Relationship Id="rId149" Type="http://schemas.openxmlformats.org/officeDocument/2006/relationships/tags" Target="../tags/tag1452.xml"/><Relationship Id="rId148" Type="http://schemas.openxmlformats.org/officeDocument/2006/relationships/tags" Target="../tags/tag1451.xml"/><Relationship Id="rId147" Type="http://schemas.openxmlformats.org/officeDocument/2006/relationships/tags" Target="../tags/tag1450.xml"/><Relationship Id="rId146" Type="http://schemas.openxmlformats.org/officeDocument/2006/relationships/tags" Target="../tags/tag1449.xml"/><Relationship Id="rId145" Type="http://schemas.openxmlformats.org/officeDocument/2006/relationships/tags" Target="../tags/tag1448.xml"/><Relationship Id="rId144" Type="http://schemas.openxmlformats.org/officeDocument/2006/relationships/tags" Target="../tags/tag1447.xml"/><Relationship Id="rId143" Type="http://schemas.openxmlformats.org/officeDocument/2006/relationships/tags" Target="../tags/tag1446.xml"/><Relationship Id="rId142" Type="http://schemas.openxmlformats.org/officeDocument/2006/relationships/tags" Target="../tags/tag1445.xml"/><Relationship Id="rId141" Type="http://schemas.openxmlformats.org/officeDocument/2006/relationships/tags" Target="../tags/tag1444.xml"/><Relationship Id="rId140" Type="http://schemas.openxmlformats.org/officeDocument/2006/relationships/tags" Target="../tags/tag1443.xml"/><Relationship Id="rId14" Type="http://schemas.openxmlformats.org/officeDocument/2006/relationships/tags" Target="../tags/tag1317.xml"/><Relationship Id="rId139" Type="http://schemas.openxmlformats.org/officeDocument/2006/relationships/tags" Target="../tags/tag1442.xml"/><Relationship Id="rId138" Type="http://schemas.openxmlformats.org/officeDocument/2006/relationships/tags" Target="../tags/tag1441.xml"/><Relationship Id="rId137" Type="http://schemas.openxmlformats.org/officeDocument/2006/relationships/tags" Target="../tags/tag1440.xml"/><Relationship Id="rId136" Type="http://schemas.openxmlformats.org/officeDocument/2006/relationships/tags" Target="../tags/tag1439.xml"/><Relationship Id="rId135" Type="http://schemas.openxmlformats.org/officeDocument/2006/relationships/tags" Target="../tags/tag1438.xml"/><Relationship Id="rId134" Type="http://schemas.openxmlformats.org/officeDocument/2006/relationships/tags" Target="../tags/tag1437.xml"/><Relationship Id="rId133" Type="http://schemas.openxmlformats.org/officeDocument/2006/relationships/tags" Target="../tags/tag1436.xml"/><Relationship Id="rId132" Type="http://schemas.openxmlformats.org/officeDocument/2006/relationships/tags" Target="../tags/tag1435.xml"/><Relationship Id="rId131" Type="http://schemas.openxmlformats.org/officeDocument/2006/relationships/tags" Target="../tags/tag1434.xml"/><Relationship Id="rId130" Type="http://schemas.openxmlformats.org/officeDocument/2006/relationships/tags" Target="../tags/tag1433.xml"/><Relationship Id="rId13" Type="http://schemas.openxmlformats.org/officeDocument/2006/relationships/tags" Target="../tags/tag1316.xml"/><Relationship Id="rId129" Type="http://schemas.openxmlformats.org/officeDocument/2006/relationships/tags" Target="../tags/tag1432.xml"/><Relationship Id="rId128" Type="http://schemas.openxmlformats.org/officeDocument/2006/relationships/tags" Target="../tags/tag1431.xml"/><Relationship Id="rId127" Type="http://schemas.openxmlformats.org/officeDocument/2006/relationships/tags" Target="../tags/tag1430.xml"/><Relationship Id="rId126" Type="http://schemas.openxmlformats.org/officeDocument/2006/relationships/tags" Target="../tags/tag1429.xml"/><Relationship Id="rId125" Type="http://schemas.openxmlformats.org/officeDocument/2006/relationships/tags" Target="../tags/tag1428.xml"/><Relationship Id="rId124" Type="http://schemas.openxmlformats.org/officeDocument/2006/relationships/tags" Target="../tags/tag1427.xml"/><Relationship Id="rId123" Type="http://schemas.openxmlformats.org/officeDocument/2006/relationships/tags" Target="../tags/tag1426.xml"/><Relationship Id="rId122" Type="http://schemas.openxmlformats.org/officeDocument/2006/relationships/tags" Target="../tags/tag1425.xml"/><Relationship Id="rId121" Type="http://schemas.openxmlformats.org/officeDocument/2006/relationships/tags" Target="../tags/tag1424.xml"/><Relationship Id="rId120" Type="http://schemas.openxmlformats.org/officeDocument/2006/relationships/tags" Target="../tags/tag1423.xml"/><Relationship Id="rId12" Type="http://schemas.openxmlformats.org/officeDocument/2006/relationships/tags" Target="../tags/tag1315.xml"/><Relationship Id="rId119" Type="http://schemas.openxmlformats.org/officeDocument/2006/relationships/tags" Target="../tags/tag1422.xml"/><Relationship Id="rId118" Type="http://schemas.openxmlformats.org/officeDocument/2006/relationships/tags" Target="../tags/tag1421.xml"/><Relationship Id="rId117" Type="http://schemas.openxmlformats.org/officeDocument/2006/relationships/tags" Target="../tags/tag1420.xml"/><Relationship Id="rId116" Type="http://schemas.openxmlformats.org/officeDocument/2006/relationships/tags" Target="../tags/tag1419.xml"/><Relationship Id="rId115" Type="http://schemas.openxmlformats.org/officeDocument/2006/relationships/tags" Target="../tags/tag1418.xml"/><Relationship Id="rId114" Type="http://schemas.openxmlformats.org/officeDocument/2006/relationships/tags" Target="../tags/tag1417.xml"/><Relationship Id="rId113" Type="http://schemas.openxmlformats.org/officeDocument/2006/relationships/tags" Target="../tags/tag1416.xml"/><Relationship Id="rId112" Type="http://schemas.openxmlformats.org/officeDocument/2006/relationships/tags" Target="../tags/tag1415.xml"/><Relationship Id="rId111" Type="http://schemas.openxmlformats.org/officeDocument/2006/relationships/tags" Target="../tags/tag1414.xml"/><Relationship Id="rId110" Type="http://schemas.openxmlformats.org/officeDocument/2006/relationships/tags" Target="../tags/tag1413.xml"/><Relationship Id="rId11" Type="http://schemas.openxmlformats.org/officeDocument/2006/relationships/tags" Target="../tags/tag1314.xml"/><Relationship Id="rId109" Type="http://schemas.openxmlformats.org/officeDocument/2006/relationships/tags" Target="../tags/tag1412.xml"/><Relationship Id="rId108" Type="http://schemas.openxmlformats.org/officeDocument/2006/relationships/tags" Target="../tags/tag1411.xml"/><Relationship Id="rId107" Type="http://schemas.openxmlformats.org/officeDocument/2006/relationships/tags" Target="../tags/tag1410.xml"/><Relationship Id="rId106" Type="http://schemas.openxmlformats.org/officeDocument/2006/relationships/tags" Target="../tags/tag1409.xml"/><Relationship Id="rId105" Type="http://schemas.openxmlformats.org/officeDocument/2006/relationships/tags" Target="../tags/tag1408.xml"/><Relationship Id="rId104" Type="http://schemas.openxmlformats.org/officeDocument/2006/relationships/tags" Target="../tags/tag1407.xml"/><Relationship Id="rId103" Type="http://schemas.openxmlformats.org/officeDocument/2006/relationships/tags" Target="../tags/tag1406.xml"/><Relationship Id="rId102" Type="http://schemas.openxmlformats.org/officeDocument/2006/relationships/tags" Target="../tags/tag1405.xml"/><Relationship Id="rId101" Type="http://schemas.openxmlformats.org/officeDocument/2006/relationships/tags" Target="../tags/tag1404.xml"/><Relationship Id="rId100" Type="http://schemas.openxmlformats.org/officeDocument/2006/relationships/tags" Target="../tags/tag1403.xml"/><Relationship Id="rId10" Type="http://schemas.openxmlformats.org/officeDocument/2006/relationships/tags" Target="../tags/tag1313.xml"/><Relationship Id="rId1" Type="http://schemas.openxmlformats.org/officeDocument/2006/relationships/tags" Target="../tags/tag1305.xml"/></Relationships>
</file>

<file path=ppt/slides/_rels/slide61.xml.rels><?xml version="1.0" encoding="UTF-8" standalone="yes"?>
<Relationships xmlns="http://schemas.openxmlformats.org/package/2006/relationships"><Relationship Id="rId9" Type="http://schemas.openxmlformats.org/officeDocument/2006/relationships/tags" Target="../tags/tag1561.xml"/><Relationship Id="rId8" Type="http://schemas.openxmlformats.org/officeDocument/2006/relationships/tags" Target="../tags/tag1560.xml"/><Relationship Id="rId70" Type="http://schemas.openxmlformats.org/officeDocument/2006/relationships/slideLayout" Target="../slideLayouts/slideLayout7.xml"/><Relationship Id="rId7" Type="http://schemas.openxmlformats.org/officeDocument/2006/relationships/tags" Target="../tags/tag1559.xml"/><Relationship Id="rId69" Type="http://schemas.openxmlformats.org/officeDocument/2006/relationships/tags" Target="../tags/tag1621.xml"/><Relationship Id="rId68" Type="http://schemas.openxmlformats.org/officeDocument/2006/relationships/tags" Target="../tags/tag1620.xml"/><Relationship Id="rId67" Type="http://schemas.openxmlformats.org/officeDocument/2006/relationships/tags" Target="../tags/tag1619.xml"/><Relationship Id="rId66" Type="http://schemas.openxmlformats.org/officeDocument/2006/relationships/tags" Target="../tags/tag1618.xml"/><Relationship Id="rId65" Type="http://schemas.openxmlformats.org/officeDocument/2006/relationships/tags" Target="../tags/tag1617.xml"/><Relationship Id="rId64" Type="http://schemas.openxmlformats.org/officeDocument/2006/relationships/tags" Target="../tags/tag1616.xml"/><Relationship Id="rId63" Type="http://schemas.openxmlformats.org/officeDocument/2006/relationships/tags" Target="../tags/tag1615.xml"/><Relationship Id="rId62" Type="http://schemas.openxmlformats.org/officeDocument/2006/relationships/tags" Target="../tags/tag1614.xml"/><Relationship Id="rId61" Type="http://schemas.openxmlformats.org/officeDocument/2006/relationships/tags" Target="../tags/tag1613.xml"/><Relationship Id="rId60" Type="http://schemas.openxmlformats.org/officeDocument/2006/relationships/tags" Target="../tags/tag1612.xml"/><Relationship Id="rId6" Type="http://schemas.openxmlformats.org/officeDocument/2006/relationships/image" Target="../media/image10.jpeg"/><Relationship Id="rId59" Type="http://schemas.openxmlformats.org/officeDocument/2006/relationships/tags" Target="../tags/tag1611.xml"/><Relationship Id="rId58" Type="http://schemas.openxmlformats.org/officeDocument/2006/relationships/tags" Target="../tags/tag1610.xml"/><Relationship Id="rId57" Type="http://schemas.openxmlformats.org/officeDocument/2006/relationships/tags" Target="../tags/tag1609.xml"/><Relationship Id="rId56" Type="http://schemas.openxmlformats.org/officeDocument/2006/relationships/tags" Target="../tags/tag1608.xml"/><Relationship Id="rId55" Type="http://schemas.openxmlformats.org/officeDocument/2006/relationships/tags" Target="../tags/tag1607.xml"/><Relationship Id="rId54" Type="http://schemas.openxmlformats.org/officeDocument/2006/relationships/tags" Target="../tags/tag1606.xml"/><Relationship Id="rId53" Type="http://schemas.openxmlformats.org/officeDocument/2006/relationships/tags" Target="../tags/tag1605.xml"/><Relationship Id="rId52" Type="http://schemas.openxmlformats.org/officeDocument/2006/relationships/tags" Target="../tags/tag1604.xml"/><Relationship Id="rId51" Type="http://schemas.openxmlformats.org/officeDocument/2006/relationships/tags" Target="../tags/tag1603.xml"/><Relationship Id="rId50" Type="http://schemas.openxmlformats.org/officeDocument/2006/relationships/tags" Target="../tags/tag1602.xml"/><Relationship Id="rId5" Type="http://schemas.openxmlformats.org/officeDocument/2006/relationships/tags" Target="../tags/tag1558.xml"/><Relationship Id="rId49" Type="http://schemas.openxmlformats.org/officeDocument/2006/relationships/tags" Target="../tags/tag1601.xml"/><Relationship Id="rId48" Type="http://schemas.openxmlformats.org/officeDocument/2006/relationships/tags" Target="../tags/tag1600.xml"/><Relationship Id="rId47" Type="http://schemas.openxmlformats.org/officeDocument/2006/relationships/tags" Target="../tags/tag1599.xml"/><Relationship Id="rId46" Type="http://schemas.openxmlformats.org/officeDocument/2006/relationships/tags" Target="../tags/tag1598.xml"/><Relationship Id="rId45" Type="http://schemas.openxmlformats.org/officeDocument/2006/relationships/tags" Target="../tags/tag1597.xml"/><Relationship Id="rId44" Type="http://schemas.openxmlformats.org/officeDocument/2006/relationships/tags" Target="../tags/tag1596.xml"/><Relationship Id="rId43" Type="http://schemas.openxmlformats.org/officeDocument/2006/relationships/tags" Target="../tags/tag1595.xml"/><Relationship Id="rId42" Type="http://schemas.openxmlformats.org/officeDocument/2006/relationships/tags" Target="../tags/tag1594.xml"/><Relationship Id="rId41" Type="http://schemas.openxmlformats.org/officeDocument/2006/relationships/tags" Target="../tags/tag1593.xml"/><Relationship Id="rId40" Type="http://schemas.openxmlformats.org/officeDocument/2006/relationships/tags" Target="../tags/tag1592.xml"/><Relationship Id="rId4" Type="http://schemas.openxmlformats.org/officeDocument/2006/relationships/image" Target="../media/image9.png"/><Relationship Id="rId39" Type="http://schemas.openxmlformats.org/officeDocument/2006/relationships/tags" Target="../tags/tag1591.xml"/><Relationship Id="rId38" Type="http://schemas.openxmlformats.org/officeDocument/2006/relationships/tags" Target="../tags/tag1590.xml"/><Relationship Id="rId37" Type="http://schemas.openxmlformats.org/officeDocument/2006/relationships/tags" Target="../tags/tag1589.xml"/><Relationship Id="rId36" Type="http://schemas.openxmlformats.org/officeDocument/2006/relationships/tags" Target="../tags/tag1588.xml"/><Relationship Id="rId35" Type="http://schemas.openxmlformats.org/officeDocument/2006/relationships/tags" Target="../tags/tag1587.xml"/><Relationship Id="rId34" Type="http://schemas.openxmlformats.org/officeDocument/2006/relationships/tags" Target="../tags/tag1586.xml"/><Relationship Id="rId33" Type="http://schemas.openxmlformats.org/officeDocument/2006/relationships/tags" Target="../tags/tag1585.xml"/><Relationship Id="rId32" Type="http://schemas.openxmlformats.org/officeDocument/2006/relationships/tags" Target="../tags/tag1584.xml"/><Relationship Id="rId31" Type="http://schemas.openxmlformats.org/officeDocument/2006/relationships/tags" Target="../tags/tag1583.xml"/><Relationship Id="rId30" Type="http://schemas.openxmlformats.org/officeDocument/2006/relationships/tags" Target="../tags/tag1582.xml"/><Relationship Id="rId3" Type="http://schemas.openxmlformats.org/officeDocument/2006/relationships/tags" Target="../tags/tag1557.xml"/><Relationship Id="rId29" Type="http://schemas.openxmlformats.org/officeDocument/2006/relationships/tags" Target="../tags/tag1581.xml"/><Relationship Id="rId28" Type="http://schemas.openxmlformats.org/officeDocument/2006/relationships/tags" Target="../tags/tag1580.xml"/><Relationship Id="rId27" Type="http://schemas.openxmlformats.org/officeDocument/2006/relationships/tags" Target="../tags/tag1579.xml"/><Relationship Id="rId26" Type="http://schemas.openxmlformats.org/officeDocument/2006/relationships/tags" Target="../tags/tag1578.xml"/><Relationship Id="rId25" Type="http://schemas.openxmlformats.org/officeDocument/2006/relationships/tags" Target="../tags/tag1577.xml"/><Relationship Id="rId24" Type="http://schemas.openxmlformats.org/officeDocument/2006/relationships/tags" Target="../tags/tag1576.xml"/><Relationship Id="rId23" Type="http://schemas.openxmlformats.org/officeDocument/2006/relationships/tags" Target="../tags/tag1575.xml"/><Relationship Id="rId22" Type="http://schemas.openxmlformats.org/officeDocument/2006/relationships/tags" Target="../tags/tag1574.xml"/><Relationship Id="rId21" Type="http://schemas.openxmlformats.org/officeDocument/2006/relationships/tags" Target="../tags/tag1573.xml"/><Relationship Id="rId20" Type="http://schemas.openxmlformats.org/officeDocument/2006/relationships/tags" Target="../tags/tag1572.xml"/><Relationship Id="rId2" Type="http://schemas.openxmlformats.org/officeDocument/2006/relationships/image" Target="../media/image30.png"/><Relationship Id="rId19" Type="http://schemas.openxmlformats.org/officeDocument/2006/relationships/tags" Target="../tags/tag1571.xml"/><Relationship Id="rId18" Type="http://schemas.openxmlformats.org/officeDocument/2006/relationships/tags" Target="../tags/tag1570.xml"/><Relationship Id="rId17" Type="http://schemas.openxmlformats.org/officeDocument/2006/relationships/tags" Target="../tags/tag1569.xml"/><Relationship Id="rId16" Type="http://schemas.openxmlformats.org/officeDocument/2006/relationships/tags" Target="../tags/tag1568.xml"/><Relationship Id="rId15" Type="http://schemas.openxmlformats.org/officeDocument/2006/relationships/tags" Target="../tags/tag1567.xml"/><Relationship Id="rId14" Type="http://schemas.openxmlformats.org/officeDocument/2006/relationships/tags" Target="../tags/tag1566.xml"/><Relationship Id="rId13" Type="http://schemas.openxmlformats.org/officeDocument/2006/relationships/tags" Target="../tags/tag1565.xml"/><Relationship Id="rId12" Type="http://schemas.openxmlformats.org/officeDocument/2006/relationships/tags" Target="../tags/tag1564.xml"/><Relationship Id="rId11" Type="http://schemas.openxmlformats.org/officeDocument/2006/relationships/tags" Target="../tags/tag1563.xml"/><Relationship Id="rId10" Type="http://schemas.openxmlformats.org/officeDocument/2006/relationships/tags" Target="../tags/tag1562.xml"/><Relationship Id="rId1" Type="http://schemas.openxmlformats.org/officeDocument/2006/relationships/tags" Target="../tags/tag1556.xml"/></Relationships>
</file>

<file path=ppt/slides/_rels/slide6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tags" Target="../tags/tag1624.xml"/><Relationship Id="rId5" Type="http://schemas.openxmlformats.org/officeDocument/2006/relationships/image" Target="../media/image34.png"/><Relationship Id="rId4" Type="http://schemas.openxmlformats.org/officeDocument/2006/relationships/tags" Target="../tags/tag1623.xml"/><Relationship Id="rId3" Type="http://schemas.openxmlformats.org/officeDocument/2006/relationships/tags" Target="../tags/tag1622.xml"/><Relationship Id="rId2" Type="http://schemas.openxmlformats.org/officeDocument/2006/relationships/image" Target="../media/image38.jpeg"/><Relationship Id="rId1" Type="http://schemas.openxmlformats.org/officeDocument/2006/relationships/image" Target="../media/image37.jpe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25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2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2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28.xml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1630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tags" Target="../tags/tag1629.xml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68.xml.rels><?xml version="1.0" encoding="UTF-8" standalone="yes"?>
<Relationships xmlns="http://schemas.openxmlformats.org/package/2006/relationships"><Relationship Id="rId9" Type="http://schemas.openxmlformats.org/officeDocument/2006/relationships/tags" Target="../tags/tag1634.xml"/><Relationship Id="rId8" Type="http://schemas.openxmlformats.org/officeDocument/2006/relationships/image" Target="../media/image9.png"/><Relationship Id="rId73" Type="http://schemas.openxmlformats.org/officeDocument/2006/relationships/slideLayout" Target="../slideLayouts/slideLayout2.xml"/><Relationship Id="rId72" Type="http://schemas.openxmlformats.org/officeDocument/2006/relationships/tags" Target="../tags/tag1696.xml"/><Relationship Id="rId71" Type="http://schemas.openxmlformats.org/officeDocument/2006/relationships/tags" Target="../tags/tag1695.xml"/><Relationship Id="rId70" Type="http://schemas.openxmlformats.org/officeDocument/2006/relationships/tags" Target="../tags/tag1694.xml"/><Relationship Id="rId7" Type="http://schemas.openxmlformats.org/officeDocument/2006/relationships/tags" Target="../tags/tag1633.xml"/><Relationship Id="rId69" Type="http://schemas.openxmlformats.org/officeDocument/2006/relationships/tags" Target="../tags/tag1693.xml"/><Relationship Id="rId68" Type="http://schemas.openxmlformats.org/officeDocument/2006/relationships/tags" Target="../tags/tag1692.xml"/><Relationship Id="rId67" Type="http://schemas.openxmlformats.org/officeDocument/2006/relationships/tags" Target="../tags/tag1691.xml"/><Relationship Id="rId66" Type="http://schemas.openxmlformats.org/officeDocument/2006/relationships/tags" Target="../tags/tag1690.xml"/><Relationship Id="rId65" Type="http://schemas.openxmlformats.org/officeDocument/2006/relationships/tags" Target="../tags/tag1689.xml"/><Relationship Id="rId64" Type="http://schemas.openxmlformats.org/officeDocument/2006/relationships/tags" Target="../tags/tag1688.xml"/><Relationship Id="rId63" Type="http://schemas.openxmlformats.org/officeDocument/2006/relationships/tags" Target="../tags/tag1687.xml"/><Relationship Id="rId62" Type="http://schemas.openxmlformats.org/officeDocument/2006/relationships/tags" Target="../tags/tag1686.xml"/><Relationship Id="rId61" Type="http://schemas.openxmlformats.org/officeDocument/2006/relationships/tags" Target="../tags/tag1685.xml"/><Relationship Id="rId60" Type="http://schemas.openxmlformats.org/officeDocument/2006/relationships/tags" Target="../tags/tag1684.xml"/><Relationship Id="rId6" Type="http://schemas.openxmlformats.org/officeDocument/2006/relationships/image" Target="../media/image30.png"/><Relationship Id="rId59" Type="http://schemas.openxmlformats.org/officeDocument/2006/relationships/tags" Target="../tags/tag1683.xml"/><Relationship Id="rId58" Type="http://schemas.openxmlformats.org/officeDocument/2006/relationships/tags" Target="../tags/tag1682.xml"/><Relationship Id="rId57" Type="http://schemas.openxmlformats.org/officeDocument/2006/relationships/tags" Target="../tags/tag1681.xml"/><Relationship Id="rId56" Type="http://schemas.openxmlformats.org/officeDocument/2006/relationships/tags" Target="../tags/tag1680.xml"/><Relationship Id="rId55" Type="http://schemas.openxmlformats.org/officeDocument/2006/relationships/tags" Target="../tags/tag1679.xml"/><Relationship Id="rId54" Type="http://schemas.openxmlformats.org/officeDocument/2006/relationships/tags" Target="../tags/tag1678.xml"/><Relationship Id="rId53" Type="http://schemas.openxmlformats.org/officeDocument/2006/relationships/tags" Target="../tags/tag1677.xml"/><Relationship Id="rId52" Type="http://schemas.openxmlformats.org/officeDocument/2006/relationships/tags" Target="../tags/tag1676.xml"/><Relationship Id="rId51" Type="http://schemas.openxmlformats.org/officeDocument/2006/relationships/tags" Target="../tags/tag1675.xml"/><Relationship Id="rId50" Type="http://schemas.openxmlformats.org/officeDocument/2006/relationships/tags" Target="../tags/tag1674.xml"/><Relationship Id="rId5" Type="http://schemas.openxmlformats.org/officeDocument/2006/relationships/tags" Target="../tags/tag1632.xml"/><Relationship Id="rId49" Type="http://schemas.openxmlformats.org/officeDocument/2006/relationships/tags" Target="../tags/tag1673.xml"/><Relationship Id="rId48" Type="http://schemas.openxmlformats.org/officeDocument/2006/relationships/tags" Target="../tags/tag1672.xml"/><Relationship Id="rId47" Type="http://schemas.openxmlformats.org/officeDocument/2006/relationships/tags" Target="../tags/tag1671.xml"/><Relationship Id="rId46" Type="http://schemas.openxmlformats.org/officeDocument/2006/relationships/tags" Target="../tags/tag1670.xml"/><Relationship Id="rId45" Type="http://schemas.openxmlformats.org/officeDocument/2006/relationships/tags" Target="../tags/tag1669.xml"/><Relationship Id="rId44" Type="http://schemas.openxmlformats.org/officeDocument/2006/relationships/tags" Target="../tags/tag1668.xml"/><Relationship Id="rId43" Type="http://schemas.openxmlformats.org/officeDocument/2006/relationships/tags" Target="../tags/tag1667.xml"/><Relationship Id="rId42" Type="http://schemas.openxmlformats.org/officeDocument/2006/relationships/tags" Target="../tags/tag1666.xml"/><Relationship Id="rId41" Type="http://schemas.openxmlformats.org/officeDocument/2006/relationships/tags" Target="../tags/tag1665.xml"/><Relationship Id="rId40" Type="http://schemas.openxmlformats.org/officeDocument/2006/relationships/tags" Target="../tags/tag1664.xml"/><Relationship Id="rId4" Type="http://schemas.openxmlformats.org/officeDocument/2006/relationships/tags" Target="../tags/tag1631.xml"/><Relationship Id="rId39" Type="http://schemas.openxmlformats.org/officeDocument/2006/relationships/tags" Target="../tags/tag1663.xml"/><Relationship Id="rId38" Type="http://schemas.openxmlformats.org/officeDocument/2006/relationships/tags" Target="../tags/tag1662.xml"/><Relationship Id="rId37" Type="http://schemas.openxmlformats.org/officeDocument/2006/relationships/tags" Target="../tags/tag1661.xml"/><Relationship Id="rId36" Type="http://schemas.openxmlformats.org/officeDocument/2006/relationships/tags" Target="../tags/tag1660.xml"/><Relationship Id="rId35" Type="http://schemas.openxmlformats.org/officeDocument/2006/relationships/tags" Target="../tags/tag1659.xml"/><Relationship Id="rId34" Type="http://schemas.openxmlformats.org/officeDocument/2006/relationships/tags" Target="../tags/tag1658.xml"/><Relationship Id="rId33" Type="http://schemas.openxmlformats.org/officeDocument/2006/relationships/tags" Target="../tags/tag1657.xml"/><Relationship Id="rId32" Type="http://schemas.openxmlformats.org/officeDocument/2006/relationships/tags" Target="../tags/tag1656.xml"/><Relationship Id="rId31" Type="http://schemas.openxmlformats.org/officeDocument/2006/relationships/tags" Target="../tags/tag1655.xml"/><Relationship Id="rId30" Type="http://schemas.openxmlformats.org/officeDocument/2006/relationships/tags" Target="../tags/tag1654.xml"/><Relationship Id="rId3" Type="http://schemas.openxmlformats.org/officeDocument/2006/relationships/image" Target="../media/image16.png"/><Relationship Id="rId29" Type="http://schemas.openxmlformats.org/officeDocument/2006/relationships/tags" Target="../tags/tag1653.xml"/><Relationship Id="rId28" Type="http://schemas.openxmlformats.org/officeDocument/2006/relationships/tags" Target="../tags/tag1652.xml"/><Relationship Id="rId27" Type="http://schemas.openxmlformats.org/officeDocument/2006/relationships/tags" Target="../tags/tag1651.xml"/><Relationship Id="rId26" Type="http://schemas.openxmlformats.org/officeDocument/2006/relationships/tags" Target="../tags/tag1650.xml"/><Relationship Id="rId25" Type="http://schemas.openxmlformats.org/officeDocument/2006/relationships/tags" Target="../tags/tag1649.xml"/><Relationship Id="rId24" Type="http://schemas.openxmlformats.org/officeDocument/2006/relationships/tags" Target="../tags/tag1648.xml"/><Relationship Id="rId23" Type="http://schemas.openxmlformats.org/officeDocument/2006/relationships/tags" Target="../tags/tag1647.xml"/><Relationship Id="rId22" Type="http://schemas.openxmlformats.org/officeDocument/2006/relationships/tags" Target="../tags/tag1646.xml"/><Relationship Id="rId21" Type="http://schemas.openxmlformats.org/officeDocument/2006/relationships/tags" Target="../tags/tag1645.xml"/><Relationship Id="rId20" Type="http://schemas.openxmlformats.org/officeDocument/2006/relationships/tags" Target="../tags/tag1644.xml"/><Relationship Id="rId2" Type="http://schemas.openxmlformats.org/officeDocument/2006/relationships/image" Target="../media/image15.png"/><Relationship Id="rId19" Type="http://schemas.openxmlformats.org/officeDocument/2006/relationships/tags" Target="../tags/tag1643.xml"/><Relationship Id="rId18" Type="http://schemas.openxmlformats.org/officeDocument/2006/relationships/tags" Target="../tags/tag1642.xml"/><Relationship Id="rId17" Type="http://schemas.openxmlformats.org/officeDocument/2006/relationships/tags" Target="../tags/tag1641.xml"/><Relationship Id="rId16" Type="http://schemas.openxmlformats.org/officeDocument/2006/relationships/tags" Target="../tags/tag1640.xml"/><Relationship Id="rId15" Type="http://schemas.openxmlformats.org/officeDocument/2006/relationships/tags" Target="../tags/tag1639.xml"/><Relationship Id="rId14" Type="http://schemas.openxmlformats.org/officeDocument/2006/relationships/tags" Target="../tags/tag1638.xml"/><Relationship Id="rId13" Type="http://schemas.openxmlformats.org/officeDocument/2006/relationships/tags" Target="../tags/tag1637.xml"/><Relationship Id="rId12" Type="http://schemas.openxmlformats.org/officeDocument/2006/relationships/tags" Target="../tags/tag1636.xml"/><Relationship Id="rId11" Type="http://schemas.openxmlformats.org/officeDocument/2006/relationships/tags" Target="../tags/tag1635.xml"/><Relationship Id="rId10" Type="http://schemas.openxmlformats.org/officeDocument/2006/relationships/image" Target="../media/image10.jpeg"/><Relationship Id="rId1" Type="http://schemas.openxmlformats.org/officeDocument/2006/relationships/image" Target="../media/image14.pn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97.xml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80.xml"/><Relationship Id="rId2" Type="http://schemas.openxmlformats.org/officeDocument/2006/relationships/image" Target="../media/image4.jpeg"/><Relationship Id="rId1" Type="http://schemas.openxmlformats.org/officeDocument/2006/relationships/tags" Target="../tags/tag79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98.xml"/></Relationships>
</file>

<file path=ppt/slides/_rels/slide71.xml.rels><?xml version="1.0" encoding="UTF-8" standalone="yes"?>
<Relationships xmlns="http://schemas.openxmlformats.org/package/2006/relationships"><Relationship Id="rId9" Type="http://schemas.openxmlformats.org/officeDocument/2006/relationships/tags" Target="../tags/tag1704.xml"/><Relationship Id="rId8" Type="http://schemas.openxmlformats.org/officeDocument/2006/relationships/tags" Target="../tags/tag1703.xml"/><Relationship Id="rId71" Type="http://schemas.openxmlformats.org/officeDocument/2006/relationships/slideLayout" Target="../slideLayouts/slideLayout7.xml"/><Relationship Id="rId70" Type="http://schemas.openxmlformats.org/officeDocument/2006/relationships/tags" Target="../tags/tag1764.xml"/><Relationship Id="rId7" Type="http://schemas.openxmlformats.org/officeDocument/2006/relationships/tags" Target="../tags/tag1702.xml"/><Relationship Id="rId69" Type="http://schemas.openxmlformats.org/officeDocument/2006/relationships/image" Target="../media/image41.png"/><Relationship Id="rId68" Type="http://schemas.openxmlformats.org/officeDocument/2006/relationships/tags" Target="../tags/tag1763.xml"/><Relationship Id="rId67" Type="http://schemas.openxmlformats.org/officeDocument/2006/relationships/tags" Target="../tags/tag1762.xml"/><Relationship Id="rId66" Type="http://schemas.openxmlformats.org/officeDocument/2006/relationships/tags" Target="../tags/tag1761.xml"/><Relationship Id="rId65" Type="http://schemas.openxmlformats.org/officeDocument/2006/relationships/tags" Target="../tags/tag1760.xml"/><Relationship Id="rId64" Type="http://schemas.openxmlformats.org/officeDocument/2006/relationships/tags" Target="../tags/tag1759.xml"/><Relationship Id="rId63" Type="http://schemas.openxmlformats.org/officeDocument/2006/relationships/tags" Target="../tags/tag1758.xml"/><Relationship Id="rId62" Type="http://schemas.openxmlformats.org/officeDocument/2006/relationships/tags" Target="../tags/tag1757.xml"/><Relationship Id="rId61" Type="http://schemas.openxmlformats.org/officeDocument/2006/relationships/tags" Target="../tags/tag1756.xml"/><Relationship Id="rId60" Type="http://schemas.openxmlformats.org/officeDocument/2006/relationships/tags" Target="../tags/tag1755.xml"/><Relationship Id="rId6" Type="http://schemas.openxmlformats.org/officeDocument/2006/relationships/image" Target="../media/image10.jpeg"/><Relationship Id="rId59" Type="http://schemas.openxmlformats.org/officeDocument/2006/relationships/tags" Target="../tags/tag1754.xml"/><Relationship Id="rId58" Type="http://schemas.openxmlformats.org/officeDocument/2006/relationships/tags" Target="../tags/tag1753.xml"/><Relationship Id="rId57" Type="http://schemas.openxmlformats.org/officeDocument/2006/relationships/tags" Target="../tags/tag1752.xml"/><Relationship Id="rId56" Type="http://schemas.openxmlformats.org/officeDocument/2006/relationships/tags" Target="../tags/tag1751.xml"/><Relationship Id="rId55" Type="http://schemas.openxmlformats.org/officeDocument/2006/relationships/tags" Target="../tags/tag1750.xml"/><Relationship Id="rId54" Type="http://schemas.openxmlformats.org/officeDocument/2006/relationships/tags" Target="../tags/tag1749.xml"/><Relationship Id="rId53" Type="http://schemas.openxmlformats.org/officeDocument/2006/relationships/tags" Target="../tags/tag1748.xml"/><Relationship Id="rId52" Type="http://schemas.openxmlformats.org/officeDocument/2006/relationships/tags" Target="../tags/tag1747.xml"/><Relationship Id="rId51" Type="http://schemas.openxmlformats.org/officeDocument/2006/relationships/tags" Target="../tags/tag1746.xml"/><Relationship Id="rId50" Type="http://schemas.openxmlformats.org/officeDocument/2006/relationships/tags" Target="../tags/tag1745.xml"/><Relationship Id="rId5" Type="http://schemas.openxmlformats.org/officeDocument/2006/relationships/tags" Target="../tags/tag1701.xml"/><Relationship Id="rId49" Type="http://schemas.openxmlformats.org/officeDocument/2006/relationships/tags" Target="../tags/tag1744.xml"/><Relationship Id="rId48" Type="http://schemas.openxmlformats.org/officeDocument/2006/relationships/tags" Target="../tags/tag1743.xml"/><Relationship Id="rId47" Type="http://schemas.openxmlformats.org/officeDocument/2006/relationships/tags" Target="../tags/tag1742.xml"/><Relationship Id="rId46" Type="http://schemas.openxmlformats.org/officeDocument/2006/relationships/tags" Target="../tags/tag1741.xml"/><Relationship Id="rId45" Type="http://schemas.openxmlformats.org/officeDocument/2006/relationships/tags" Target="../tags/tag1740.xml"/><Relationship Id="rId44" Type="http://schemas.openxmlformats.org/officeDocument/2006/relationships/tags" Target="../tags/tag1739.xml"/><Relationship Id="rId43" Type="http://schemas.openxmlformats.org/officeDocument/2006/relationships/tags" Target="../tags/tag1738.xml"/><Relationship Id="rId42" Type="http://schemas.openxmlformats.org/officeDocument/2006/relationships/tags" Target="../tags/tag1737.xml"/><Relationship Id="rId41" Type="http://schemas.openxmlformats.org/officeDocument/2006/relationships/tags" Target="../tags/tag1736.xml"/><Relationship Id="rId40" Type="http://schemas.openxmlformats.org/officeDocument/2006/relationships/tags" Target="../tags/tag1735.xml"/><Relationship Id="rId4" Type="http://schemas.openxmlformats.org/officeDocument/2006/relationships/image" Target="../media/image9.png"/><Relationship Id="rId39" Type="http://schemas.openxmlformats.org/officeDocument/2006/relationships/tags" Target="../tags/tag1734.xml"/><Relationship Id="rId38" Type="http://schemas.openxmlformats.org/officeDocument/2006/relationships/tags" Target="../tags/tag1733.xml"/><Relationship Id="rId37" Type="http://schemas.openxmlformats.org/officeDocument/2006/relationships/tags" Target="../tags/tag1732.xml"/><Relationship Id="rId36" Type="http://schemas.openxmlformats.org/officeDocument/2006/relationships/tags" Target="../tags/tag1731.xml"/><Relationship Id="rId35" Type="http://schemas.openxmlformats.org/officeDocument/2006/relationships/tags" Target="../tags/tag1730.xml"/><Relationship Id="rId34" Type="http://schemas.openxmlformats.org/officeDocument/2006/relationships/tags" Target="../tags/tag1729.xml"/><Relationship Id="rId33" Type="http://schemas.openxmlformats.org/officeDocument/2006/relationships/tags" Target="../tags/tag1728.xml"/><Relationship Id="rId32" Type="http://schemas.openxmlformats.org/officeDocument/2006/relationships/tags" Target="../tags/tag1727.xml"/><Relationship Id="rId31" Type="http://schemas.openxmlformats.org/officeDocument/2006/relationships/tags" Target="../tags/tag1726.xml"/><Relationship Id="rId30" Type="http://schemas.openxmlformats.org/officeDocument/2006/relationships/tags" Target="../tags/tag1725.xml"/><Relationship Id="rId3" Type="http://schemas.openxmlformats.org/officeDocument/2006/relationships/tags" Target="../tags/tag1700.xml"/><Relationship Id="rId29" Type="http://schemas.openxmlformats.org/officeDocument/2006/relationships/tags" Target="../tags/tag1724.xml"/><Relationship Id="rId28" Type="http://schemas.openxmlformats.org/officeDocument/2006/relationships/tags" Target="../tags/tag1723.xml"/><Relationship Id="rId27" Type="http://schemas.openxmlformats.org/officeDocument/2006/relationships/tags" Target="../tags/tag1722.xml"/><Relationship Id="rId26" Type="http://schemas.openxmlformats.org/officeDocument/2006/relationships/tags" Target="../tags/tag1721.xml"/><Relationship Id="rId25" Type="http://schemas.openxmlformats.org/officeDocument/2006/relationships/tags" Target="../tags/tag1720.xml"/><Relationship Id="rId24" Type="http://schemas.openxmlformats.org/officeDocument/2006/relationships/tags" Target="../tags/tag1719.xml"/><Relationship Id="rId23" Type="http://schemas.openxmlformats.org/officeDocument/2006/relationships/tags" Target="../tags/tag1718.xml"/><Relationship Id="rId22" Type="http://schemas.openxmlformats.org/officeDocument/2006/relationships/tags" Target="../tags/tag1717.xml"/><Relationship Id="rId21" Type="http://schemas.openxmlformats.org/officeDocument/2006/relationships/tags" Target="../tags/tag1716.xml"/><Relationship Id="rId20" Type="http://schemas.openxmlformats.org/officeDocument/2006/relationships/tags" Target="../tags/tag1715.xml"/><Relationship Id="rId2" Type="http://schemas.openxmlformats.org/officeDocument/2006/relationships/image" Target="../media/image30.png"/><Relationship Id="rId19" Type="http://schemas.openxmlformats.org/officeDocument/2006/relationships/tags" Target="../tags/tag1714.xml"/><Relationship Id="rId18" Type="http://schemas.openxmlformats.org/officeDocument/2006/relationships/tags" Target="../tags/tag1713.xml"/><Relationship Id="rId17" Type="http://schemas.openxmlformats.org/officeDocument/2006/relationships/tags" Target="../tags/tag1712.xml"/><Relationship Id="rId16" Type="http://schemas.openxmlformats.org/officeDocument/2006/relationships/tags" Target="../tags/tag1711.xml"/><Relationship Id="rId15" Type="http://schemas.openxmlformats.org/officeDocument/2006/relationships/tags" Target="../tags/tag1710.xml"/><Relationship Id="rId14" Type="http://schemas.openxmlformats.org/officeDocument/2006/relationships/tags" Target="../tags/tag1709.xml"/><Relationship Id="rId13" Type="http://schemas.openxmlformats.org/officeDocument/2006/relationships/tags" Target="../tags/tag1708.xml"/><Relationship Id="rId12" Type="http://schemas.openxmlformats.org/officeDocument/2006/relationships/tags" Target="../tags/tag1707.xml"/><Relationship Id="rId11" Type="http://schemas.openxmlformats.org/officeDocument/2006/relationships/tags" Target="../tags/tag1706.xml"/><Relationship Id="rId10" Type="http://schemas.openxmlformats.org/officeDocument/2006/relationships/tags" Target="../tags/tag1705.xml"/><Relationship Id="rId1" Type="http://schemas.openxmlformats.org/officeDocument/2006/relationships/tags" Target="../tags/tag1699.xml"/></Relationships>
</file>

<file path=ppt/slides/_rels/slide72.xml.rels><?xml version="1.0" encoding="UTF-8" standalone="yes"?>
<Relationships xmlns="http://schemas.openxmlformats.org/package/2006/relationships"><Relationship Id="rId9" Type="http://schemas.openxmlformats.org/officeDocument/2006/relationships/tags" Target="../tags/tag1770.xml"/><Relationship Id="rId8" Type="http://schemas.openxmlformats.org/officeDocument/2006/relationships/tags" Target="../tags/tag1769.xml"/><Relationship Id="rId7" Type="http://schemas.openxmlformats.org/officeDocument/2006/relationships/tags" Target="../tags/tag1768.xml"/><Relationship Id="rId6" Type="http://schemas.openxmlformats.org/officeDocument/2006/relationships/image" Target="../media/image29.jpeg"/><Relationship Id="rId5" Type="http://schemas.openxmlformats.org/officeDocument/2006/relationships/tags" Target="../tags/tag1767.xml"/><Relationship Id="rId4" Type="http://schemas.openxmlformats.org/officeDocument/2006/relationships/image" Target="../media/image9.png"/><Relationship Id="rId3" Type="http://schemas.openxmlformats.org/officeDocument/2006/relationships/tags" Target="../tags/tag1766.xml"/><Relationship Id="rId2" Type="http://schemas.openxmlformats.org/officeDocument/2006/relationships/image" Target="../media/image42.png"/><Relationship Id="rId16" Type="http://schemas.openxmlformats.org/officeDocument/2006/relationships/slideLayout" Target="../slideLayouts/slideLayout7.xml"/><Relationship Id="rId15" Type="http://schemas.openxmlformats.org/officeDocument/2006/relationships/tags" Target="../tags/tag1776.xml"/><Relationship Id="rId14" Type="http://schemas.openxmlformats.org/officeDocument/2006/relationships/tags" Target="../tags/tag1775.xml"/><Relationship Id="rId13" Type="http://schemas.openxmlformats.org/officeDocument/2006/relationships/tags" Target="../tags/tag1774.xml"/><Relationship Id="rId12" Type="http://schemas.openxmlformats.org/officeDocument/2006/relationships/tags" Target="../tags/tag1773.xml"/><Relationship Id="rId11" Type="http://schemas.openxmlformats.org/officeDocument/2006/relationships/tags" Target="../tags/tag1772.xml"/><Relationship Id="rId10" Type="http://schemas.openxmlformats.org/officeDocument/2006/relationships/tags" Target="../tags/tag1771.xml"/><Relationship Id="rId1" Type="http://schemas.openxmlformats.org/officeDocument/2006/relationships/tags" Target="../tags/tag1765.xml"/></Relationships>
</file>

<file path=ppt/slides/_rels/slide73.xml.rels><?xml version="1.0" encoding="UTF-8" standalone="yes"?>
<Relationships xmlns="http://schemas.openxmlformats.org/package/2006/relationships"><Relationship Id="rId9" Type="http://schemas.openxmlformats.org/officeDocument/2006/relationships/tags" Target="../tags/tag1784.xml"/><Relationship Id="rId8" Type="http://schemas.openxmlformats.org/officeDocument/2006/relationships/tags" Target="../tags/tag1783.xml"/><Relationship Id="rId7" Type="http://schemas.openxmlformats.org/officeDocument/2006/relationships/tags" Target="../tags/tag1782.xml"/><Relationship Id="rId6" Type="http://schemas.openxmlformats.org/officeDocument/2006/relationships/tags" Target="../tags/tag1781.xml"/><Relationship Id="rId5" Type="http://schemas.openxmlformats.org/officeDocument/2006/relationships/tags" Target="../tags/tag1780.xml"/><Relationship Id="rId41" Type="http://schemas.openxmlformats.org/officeDocument/2006/relationships/slideLayout" Target="../slideLayouts/slideLayout7.xml"/><Relationship Id="rId40" Type="http://schemas.openxmlformats.org/officeDocument/2006/relationships/tags" Target="../tags/tag1814.xml"/><Relationship Id="rId4" Type="http://schemas.openxmlformats.org/officeDocument/2006/relationships/tags" Target="../tags/tag1779.xml"/><Relationship Id="rId39" Type="http://schemas.openxmlformats.org/officeDocument/2006/relationships/tags" Target="../tags/tag1813.xml"/><Relationship Id="rId38" Type="http://schemas.openxmlformats.org/officeDocument/2006/relationships/tags" Target="../tags/tag1812.xml"/><Relationship Id="rId37" Type="http://schemas.openxmlformats.org/officeDocument/2006/relationships/tags" Target="../tags/tag1811.xml"/><Relationship Id="rId36" Type="http://schemas.openxmlformats.org/officeDocument/2006/relationships/tags" Target="../tags/tag1810.xml"/><Relationship Id="rId35" Type="http://schemas.openxmlformats.org/officeDocument/2006/relationships/tags" Target="../tags/tag1809.xml"/><Relationship Id="rId34" Type="http://schemas.openxmlformats.org/officeDocument/2006/relationships/image" Target="../media/image30.png"/><Relationship Id="rId33" Type="http://schemas.openxmlformats.org/officeDocument/2006/relationships/tags" Target="../tags/tag1808.xml"/><Relationship Id="rId32" Type="http://schemas.openxmlformats.org/officeDocument/2006/relationships/tags" Target="../tags/tag1807.xml"/><Relationship Id="rId31" Type="http://schemas.openxmlformats.org/officeDocument/2006/relationships/tags" Target="../tags/tag1806.xml"/><Relationship Id="rId30" Type="http://schemas.openxmlformats.org/officeDocument/2006/relationships/tags" Target="../tags/tag1805.xml"/><Relationship Id="rId3" Type="http://schemas.openxmlformats.org/officeDocument/2006/relationships/tags" Target="../tags/tag1778.xml"/><Relationship Id="rId29" Type="http://schemas.openxmlformats.org/officeDocument/2006/relationships/tags" Target="../tags/tag1804.xml"/><Relationship Id="rId28" Type="http://schemas.openxmlformats.org/officeDocument/2006/relationships/tags" Target="../tags/tag1803.xml"/><Relationship Id="rId27" Type="http://schemas.openxmlformats.org/officeDocument/2006/relationships/tags" Target="../tags/tag1802.xml"/><Relationship Id="rId26" Type="http://schemas.openxmlformats.org/officeDocument/2006/relationships/tags" Target="../tags/tag1801.xml"/><Relationship Id="rId25" Type="http://schemas.openxmlformats.org/officeDocument/2006/relationships/tags" Target="../tags/tag1800.xml"/><Relationship Id="rId24" Type="http://schemas.openxmlformats.org/officeDocument/2006/relationships/tags" Target="../tags/tag1799.xml"/><Relationship Id="rId23" Type="http://schemas.openxmlformats.org/officeDocument/2006/relationships/tags" Target="../tags/tag1798.xml"/><Relationship Id="rId22" Type="http://schemas.openxmlformats.org/officeDocument/2006/relationships/tags" Target="../tags/tag1797.xml"/><Relationship Id="rId21" Type="http://schemas.openxmlformats.org/officeDocument/2006/relationships/tags" Target="../tags/tag1796.xml"/><Relationship Id="rId20" Type="http://schemas.openxmlformats.org/officeDocument/2006/relationships/tags" Target="../tags/tag1795.xml"/><Relationship Id="rId2" Type="http://schemas.openxmlformats.org/officeDocument/2006/relationships/image" Target="../media/image10.jpeg"/><Relationship Id="rId19" Type="http://schemas.openxmlformats.org/officeDocument/2006/relationships/tags" Target="../tags/tag1794.xml"/><Relationship Id="rId18" Type="http://schemas.openxmlformats.org/officeDocument/2006/relationships/tags" Target="../tags/tag1793.xml"/><Relationship Id="rId17" Type="http://schemas.openxmlformats.org/officeDocument/2006/relationships/tags" Target="../tags/tag1792.xml"/><Relationship Id="rId16" Type="http://schemas.openxmlformats.org/officeDocument/2006/relationships/tags" Target="../tags/tag1791.xml"/><Relationship Id="rId15" Type="http://schemas.openxmlformats.org/officeDocument/2006/relationships/tags" Target="../tags/tag1790.xml"/><Relationship Id="rId14" Type="http://schemas.openxmlformats.org/officeDocument/2006/relationships/tags" Target="../tags/tag1789.xml"/><Relationship Id="rId13" Type="http://schemas.openxmlformats.org/officeDocument/2006/relationships/tags" Target="../tags/tag1788.xml"/><Relationship Id="rId12" Type="http://schemas.openxmlformats.org/officeDocument/2006/relationships/tags" Target="../tags/tag1787.xml"/><Relationship Id="rId11" Type="http://schemas.openxmlformats.org/officeDocument/2006/relationships/tags" Target="../tags/tag1786.xml"/><Relationship Id="rId10" Type="http://schemas.openxmlformats.org/officeDocument/2006/relationships/tags" Target="../tags/tag1785.xml"/><Relationship Id="rId1" Type="http://schemas.openxmlformats.org/officeDocument/2006/relationships/tags" Target="../tags/tag177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816.xml"/><Relationship Id="rId1" Type="http://schemas.openxmlformats.org/officeDocument/2006/relationships/tags" Target="../tags/tag1815.xml"/></Relationships>
</file>

<file path=ppt/slides/_rels/slide75.xml.rels><?xml version="1.0" encoding="UTF-8" standalone="yes"?>
<Relationships xmlns="http://schemas.openxmlformats.org/package/2006/relationships"><Relationship Id="rId9" Type="http://schemas.openxmlformats.org/officeDocument/2006/relationships/tags" Target="../tags/tag1822.xml"/><Relationship Id="rId8" Type="http://schemas.openxmlformats.org/officeDocument/2006/relationships/image" Target="../media/image45.jpeg"/><Relationship Id="rId7" Type="http://schemas.openxmlformats.org/officeDocument/2006/relationships/tags" Target="../tags/tag1821.xml"/><Relationship Id="rId6" Type="http://schemas.openxmlformats.org/officeDocument/2006/relationships/tags" Target="../tags/tag1820.xml"/><Relationship Id="rId5" Type="http://schemas.openxmlformats.org/officeDocument/2006/relationships/image" Target="../media/image44.jpeg"/><Relationship Id="rId4" Type="http://schemas.openxmlformats.org/officeDocument/2006/relationships/tags" Target="../tags/tag1819.xml"/><Relationship Id="rId3" Type="http://schemas.openxmlformats.org/officeDocument/2006/relationships/tags" Target="../tags/tag1818.xml"/><Relationship Id="rId2" Type="http://schemas.openxmlformats.org/officeDocument/2006/relationships/image" Target="../media/image43.jpeg"/><Relationship Id="rId14" Type="http://schemas.openxmlformats.org/officeDocument/2006/relationships/slideLayout" Target="../slideLayouts/slideLayout7.xml"/><Relationship Id="rId13" Type="http://schemas.openxmlformats.org/officeDocument/2006/relationships/tags" Target="../tags/tag1826.xml"/><Relationship Id="rId12" Type="http://schemas.openxmlformats.org/officeDocument/2006/relationships/tags" Target="../tags/tag1825.xml"/><Relationship Id="rId11" Type="http://schemas.openxmlformats.org/officeDocument/2006/relationships/tags" Target="../tags/tag1824.xml"/><Relationship Id="rId10" Type="http://schemas.openxmlformats.org/officeDocument/2006/relationships/tags" Target="../tags/tag1823.xml"/><Relationship Id="rId1" Type="http://schemas.openxmlformats.org/officeDocument/2006/relationships/tags" Target="../tags/tag1817.xml"/></Relationships>
</file>

<file path=ppt/slides/_rels/slide7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tags" Target="../tags/tag1828.xml"/><Relationship Id="rId7" Type="http://schemas.openxmlformats.org/officeDocument/2006/relationships/image" Target="../media/image51.png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tags" Target="../tags/tag1827.xml"/></Relationships>
</file>

<file path=ppt/slides/_rels/slide77.xml.rels><?xml version="1.0" encoding="UTF-8" standalone="yes"?>
<Relationships xmlns="http://schemas.openxmlformats.org/package/2006/relationships"><Relationship Id="rId9" Type="http://schemas.openxmlformats.org/officeDocument/2006/relationships/tags" Target="../tags/tag1837.xml"/><Relationship Id="rId8" Type="http://schemas.openxmlformats.org/officeDocument/2006/relationships/tags" Target="../tags/tag1836.xml"/><Relationship Id="rId7" Type="http://schemas.openxmlformats.org/officeDocument/2006/relationships/tags" Target="../tags/tag1835.xml"/><Relationship Id="rId6" Type="http://schemas.openxmlformats.org/officeDocument/2006/relationships/tags" Target="../tags/tag1834.xml"/><Relationship Id="rId5" Type="http://schemas.openxmlformats.org/officeDocument/2006/relationships/tags" Target="../tags/tag1833.xml"/><Relationship Id="rId4" Type="http://schemas.openxmlformats.org/officeDocument/2006/relationships/tags" Target="../tags/tag1832.xml"/><Relationship Id="rId3" Type="http://schemas.openxmlformats.org/officeDocument/2006/relationships/tags" Target="../tags/tag1831.xml"/><Relationship Id="rId2" Type="http://schemas.openxmlformats.org/officeDocument/2006/relationships/tags" Target="../tags/tag1830.xml"/><Relationship Id="rId18" Type="http://schemas.openxmlformats.org/officeDocument/2006/relationships/slideLayout" Target="../slideLayouts/slideLayout7.xml"/><Relationship Id="rId17" Type="http://schemas.openxmlformats.org/officeDocument/2006/relationships/tags" Target="../tags/tag1844.xml"/><Relationship Id="rId16" Type="http://schemas.openxmlformats.org/officeDocument/2006/relationships/image" Target="../media/image52.png"/><Relationship Id="rId15" Type="http://schemas.openxmlformats.org/officeDocument/2006/relationships/tags" Target="../tags/tag1843.xml"/><Relationship Id="rId14" Type="http://schemas.openxmlformats.org/officeDocument/2006/relationships/tags" Target="../tags/tag1842.xml"/><Relationship Id="rId13" Type="http://schemas.openxmlformats.org/officeDocument/2006/relationships/tags" Target="../tags/tag1841.xml"/><Relationship Id="rId12" Type="http://schemas.openxmlformats.org/officeDocument/2006/relationships/tags" Target="../tags/tag1840.xml"/><Relationship Id="rId11" Type="http://schemas.openxmlformats.org/officeDocument/2006/relationships/tags" Target="../tags/tag1839.xml"/><Relationship Id="rId10" Type="http://schemas.openxmlformats.org/officeDocument/2006/relationships/tags" Target="../tags/tag1838.xml"/><Relationship Id="rId1" Type="http://schemas.openxmlformats.org/officeDocument/2006/relationships/tags" Target="../tags/tag1829.xml"/></Relationships>
</file>

<file path=ppt/slides/_rels/slide78.xml.rels><?xml version="1.0" encoding="UTF-8" standalone="yes"?>
<Relationships xmlns="http://schemas.openxmlformats.org/package/2006/relationships"><Relationship Id="rId9" Type="http://schemas.openxmlformats.org/officeDocument/2006/relationships/tags" Target="../tags/tag1850.xml"/><Relationship Id="rId8" Type="http://schemas.openxmlformats.org/officeDocument/2006/relationships/tags" Target="../tags/tag1849.xml"/><Relationship Id="rId7" Type="http://schemas.openxmlformats.org/officeDocument/2006/relationships/tags" Target="../tags/tag1848.xml"/><Relationship Id="rId69" Type="http://schemas.openxmlformats.org/officeDocument/2006/relationships/slideLayout" Target="../slideLayouts/slideLayout7.xml"/><Relationship Id="rId68" Type="http://schemas.openxmlformats.org/officeDocument/2006/relationships/tags" Target="../tags/tag1909.xml"/><Relationship Id="rId67" Type="http://schemas.openxmlformats.org/officeDocument/2006/relationships/tags" Target="../tags/tag1908.xml"/><Relationship Id="rId66" Type="http://schemas.openxmlformats.org/officeDocument/2006/relationships/tags" Target="../tags/tag1907.xml"/><Relationship Id="rId65" Type="http://schemas.openxmlformats.org/officeDocument/2006/relationships/tags" Target="../tags/tag1906.xml"/><Relationship Id="rId64" Type="http://schemas.openxmlformats.org/officeDocument/2006/relationships/tags" Target="../tags/tag1905.xml"/><Relationship Id="rId63" Type="http://schemas.openxmlformats.org/officeDocument/2006/relationships/tags" Target="../tags/tag1904.xml"/><Relationship Id="rId62" Type="http://schemas.openxmlformats.org/officeDocument/2006/relationships/tags" Target="../tags/tag1903.xml"/><Relationship Id="rId61" Type="http://schemas.openxmlformats.org/officeDocument/2006/relationships/tags" Target="../tags/tag1902.xml"/><Relationship Id="rId60" Type="http://schemas.openxmlformats.org/officeDocument/2006/relationships/tags" Target="../tags/tag1901.xml"/><Relationship Id="rId6" Type="http://schemas.openxmlformats.org/officeDocument/2006/relationships/image" Target="../media/image10.jpeg"/><Relationship Id="rId59" Type="http://schemas.openxmlformats.org/officeDocument/2006/relationships/tags" Target="../tags/tag1900.xml"/><Relationship Id="rId58" Type="http://schemas.openxmlformats.org/officeDocument/2006/relationships/tags" Target="../tags/tag1899.xml"/><Relationship Id="rId57" Type="http://schemas.openxmlformats.org/officeDocument/2006/relationships/tags" Target="../tags/tag1898.xml"/><Relationship Id="rId56" Type="http://schemas.openxmlformats.org/officeDocument/2006/relationships/tags" Target="../tags/tag1897.xml"/><Relationship Id="rId55" Type="http://schemas.openxmlformats.org/officeDocument/2006/relationships/tags" Target="../tags/tag1896.xml"/><Relationship Id="rId54" Type="http://schemas.openxmlformats.org/officeDocument/2006/relationships/tags" Target="../tags/tag1895.xml"/><Relationship Id="rId53" Type="http://schemas.openxmlformats.org/officeDocument/2006/relationships/tags" Target="../tags/tag1894.xml"/><Relationship Id="rId52" Type="http://schemas.openxmlformats.org/officeDocument/2006/relationships/tags" Target="../tags/tag1893.xml"/><Relationship Id="rId51" Type="http://schemas.openxmlformats.org/officeDocument/2006/relationships/tags" Target="../tags/tag1892.xml"/><Relationship Id="rId50" Type="http://schemas.openxmlformats.org/officeDocument/2006/relationships/tags" Target="../tags/tag1891.xml"/><Relationship Id="rId5" Type="http://schemas.openxmlformats.org/officeDocument/2006/relationships/tags" Target="../tags/tag1847.xml"/><Relationship Id="rId49" Type="http://schemas.openxmlformats.org/officeDocument/2006/relationships/tags" Target="../tags/tag1890.xml"/><Relationship Id="rId48" Type="http://schemas.openxmlformats.org/officeDocument/2006/relationships/tags" Target="../tags/tag1889.xml"/><Relationship Id="rId47" Type="http://schemas.openxmlformats.org/officeDocument/2006/relationships/tags" Target="../tags/tag1888.xml"/><Relationship Id="rId46" Type="http://schemas.openxmlformats.org/officeDocument/2006/relationships/tags" Target="../tags/tag1887.xml"/><Relationship Id="rId45" Type="http://schemas.openxmlformats.org/officeDocument/2006/relationships/tags" Target="../tags/tag1886.xml"/><Relationship Id="rId44" Type="http://schemas.openxmlformats.org/officeDocument/2006/relationships/tags" Target="../tags/tag1885.xml"/><Relationship Id="rId43" Type="http://schemas.openxmlformats.org/officeDocument/2006/relationships/tags" Target="../tags/tag1884.xml"/><Relationship Id="rId42" Type="http://schemas.openxmlformats.org/officeDocument/2006/relationships/tags" Target="../tags/tag1883.xml"/><Relationship Id="rId41" Type="http://schemas.openxmlformats.org/officeDocument/2006/relationships/tags" Target="../tags/tag1882.xml"/><Relationship Id="rId40" Type="http://schemas.openxmlformats.org/officeDocument/2006/relationships/tags" Target="../tags/tag1881.xml"/><Relationship Id="rId4" Type="http://schemas.openxmlformats.org/officeDocument/2006/relationships/image" Target="../media/image9.png"/><Relationship Id="rId39" Type="http://schemas.openxmlformats.org/officeDocument/2006/relationships/tags" Target="../tags/tag1880.xml"/><Relationship Id="rId38" Type="http://schemas.openxmlformats.org/officeDocument/2006/relationships/tags" Target="../tags/tag1879.xml"/><Relationship Id="rId37" Type="http://schemas.openxmlformats.org/officeDocument/2006/relationships/tags" Target="../tags/tag1878.xml"/><Relationship Id="rId36" Type="http://schemas.openxmlformats.org/officeDocument/2006/relationships/tags" Target="../tags/tag1877.xml"/><Relationship Id="rId35" Type="http://schemas.openxmlformats.org/officeDocument/2006/relationships/tags" Target="../tags/tag1876.xml"/><Relationship Id="rId34" Type="http://schemas.openxmlformats.org/officeDocument/2006/relationships/tags" Target="../tags/tag1875.xml"/><Relationship Id="rId33" Type="http://schemas.openxmlformats.org/officeDocument/2006/relationships/tags" Target="../tags/tag1874.xml"/><Relationship Id="rId32" Type="http://schemas.openxmlformats.org/officeDocument/2006/relationships/tags" Target="../tags/tag1873.xml"/><Relationship Id="rId31" Type="http://schemas.openxmlformats.org/officeDocument/2006/relationships/tags" Target="../tags/tag1872.xml"/><Relationship Id="rId30" Type="http://schemas.openxmlformats.org/officeDocument/2006/relationships/tags" Target="../tags/tag1871.xml"/><Relationship Id="rId3" Type="http://schemas.openxmlformats.org/officeDocument/2006/relationships/tags" Target="../tags/tag1846.xml"/><Relationship Id="rId29" Type="http://schemas.openxmlformats.org/officeDocument/2006/relationships/tags" Target="../tags/tag1870.xml"/><Relationship Id="rId28" Type="http://schemas.openxmlformats.org/officeDocument/2006/relationships/tags" Target="../tags/tag1869.xml"/><Relationship Id="rId27" Type="http://schemas.openxmlformats.org/officeDocument/2006/relationships/tags" Target="../tags/tag1868.xml"/><Relationship Id="rId26" Type="http://schemas.openxmlformats.org/officeDocument/2006/relationships/tags" Target="../tags/tag1867.xml"/><Relationship Id="rId25" Type="http://schemas.openxmlformats.org/officeDocument/2006/relationships/tags" Target="../tags/tag1866.xml"/><Relationship Id="rId24" Type="http://schemas.openxmlformats.org/officeDocument/2006/relationships/tags" Target="../tags/tag1865.xml"/><Relationship Id="rId23" Type="http://schemas.openxmlformats.org/officeDocument/2006/relationships/tags" Target="../tags/tag1864.xml"/><Relationship Id="rId22" Type="http://schemas.openxmlformats.org/officeDocument/2006/relationships/tags" Target="../tags/tag1863.xml"/><Relationship Id="rId21" Type="http://schemas.openxmlformats.org/officeDocument/2006/relationships/tags" Target="../tags/tag1862.xml"/><Relationship Id="rId20" Type="http://schemas.openxmlformats.org/officeDocument/2006/relationships/tags" Target="../tags/tag1861.xml"/><Relationship Id="rId2" Type="http://schemas.openxmlformats.org/officeDocument/2006/relationships/image" Target="../media/image30.png"/><Relationship Id="rId19" Type="http://schemas.openxmlformats.org/officeDocument/2006/relationships/tags" Target="../tags/tag1860.xml"/><Relationship Id="rId18" Type="http://schemas.openxmlformats.org/officeDocument/2006/relationships/tags" Target="../tags/tag1859.xml"/><Relationship Id="rId17" Type="http://schemas.openxmlformats.org/officeDocument/2006/relationships/tags" Target="../tags/tag1858.xml"/><Relationship Id="rId16" Type="http://schemas.openxmlformats.org/officeDocument/2006/relationships/tags" Target="../tags/tag1857.xml"/><Relationship Id="rId15" Type="http://schemas.openxmlformats.org/officeDocument/2006/relationships/tags" Target="../tags/tag1856.xml"/><Relationship Id="rId14" Type="http://schemas.openxmlformats.org/officeDocument/2006/relationships/tags" Target="../tags/tag1855.xml"/><Relationship Id="rId13" Type="http://schemas.openxmlformats.org/officeDocument/2006/relationships/tags" Target="../tags/tag1854.xml"/><Relationship Id="rId12" Type="http://schemas.openxmlformats.org/officeDocument/2006/relationships/tags" Target="../tags/tag1853.xml"/><Relationship Id="rId11" Type="http://schemas.openxmlformats.org/officeDocument/2006/relationships/tags" Target="../tags/tag1852.xml"/><Relationship Id="rId10" Type="http://schemas.openxmlformats.org/officeDocument/2006/relationships/tags" Target="../tags/tag1851.xml"/><Relationship Id="rId1" Type="http://schemas.openxmlformats.org/officeDocument/2006/relationships/tags" Target="../tags/tag1845.xml"/></Relationships>
</file>

<file path=ppt/slides/_rels/slide7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tags" Target="../tags/tag1913.xml"/><Relationship Id="rId4" Type="http://schemas.openxmlformats.org/officeDocument/2006/relationships/tags" Target="../tags/tag1912.xml"/><Relationship Id="rId3" Type="http://schemas.openxmlformats.org/officeDocument/2006/relationships/tags" Target="../tags/tag1911.xml"/><Relationship Id="rId2" Type="http://schemas.openxmlformats.org/officeDocument/2006/relationships/image" Target="../media/image53.png"/><Relationship Id="rId1" Type="http://schemas.openxmlformats.org/officeDocument/2006/relationships/tags" Target="../tags/tag19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2.xml"/><Relationship Id="rId1" Type="http://schemas.openxmlformats.org/officeDocument/2006/relationships/tags" Target="../tags/tag81.xml"/></Relationships>
</file>

<file path=ppt/slides/_rels/slide8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1916.xml"/><Relationship Id="rId7" Type="http://schemas.openxmlformats.org/officeDocument/2006/relationships/image" Target="../media/image33.jpeg"/><Relationship Id="rId6" Type="http://schemas.openxmlformats.org/officeDocument/2006/relationships/image" Target="../media/image32.jpeg"/><Relationship Id="rId5" Type="http://schemas.openxmlformats.org/officeDocument/2006/relationships/tags" Target="../tags/tag1915.xml"/><Relationship Id="rId4" Type="http://schemas.openxmlformats.org/officeDocument/2006/relationships/tags" Target="../tags/tag1914.xml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81.xml.rels><?xml version="1.0" encoding="UTF-8" standalone="yes"?>
<Relationships xmlns="http://schemas.openxmlformats.org/package/2006/relationships"><Relationship Id="rId9" Type="http://schemas.openxmlformats.org/officeDocument/2006/relationships/tags" Target="../tags/tag1922.xml"/><Relationship Id="rId8" Type="http://schemas.openxmlformats.org/officeDocument/2006/relationships/tags" Target="../tags/tag1921.xml"/><Relationship Id="rId70" Type="http://schemas.openxmlformats.org/officeDocument/2006/relationships/slideLayout" Target="../slideLayouts/slideLayout7.xml"/><Relationship Id="rId7" Type="http://schemas.openxmlformats.org/officeDocument/2006/relationships/tags" Target="../tags/tag1920.xml"/><Relationship Id="rId69" Type="http://schemas.openxmlformats.org/officeDocument/2006/relationships/tags" Target="../tags/tag1982.xml"/><Relationship Id="rId68" Type="http://schemas.openxmlformats.org/officeDocument/2006/relationships/tags" Target="../tags/tag1981.xml"/><Relationship Id="rId67" Type="http://schemas.openxmlformats.org/officeDocument/2006/relationships/tags" Target="../tags/tag1980.xml"/><Relationship Id="rId66" Type="http://schemas.openxmlformats.org/officeDocument/2006/relationships/tags" Target="../tags/tag1979.xml"/><Relationship Id="rId65" Type="http://schemas.openxmlformats.org/officeDocument/2006/relationships/tags" Target="../tags/tag1978.xml"/><Relationship Id="rId64" Type="http://schemas.openxmlformats.org/officeDocument/2006/relationships/tags" Target="../tags/tag1977.xml"/><Relationship Id="rId63" Type="http://schemas.openxmlformats.org/officeDocument/2006/relationships/tags" Target="../tags/tag1976.xml"/><Relationship Id="rId62" Type="http://schemas.openxmlformats.org/officeDocument/2006/relationships/tags" Target="../tags/tag1975.xml"/><Relationship Id="rId61" Type="http://schemas.openxmlformats.org/officeDocument/2006/relationships/tags" Target="../tags/tag1974.xml"/><Relationship Id="rId60" Type="http://schemas.openxmlformats.org/officeDocument/2006/relationships/tags" Target="../tags/tag1973.xml"/><Relationship Id="rId6" Type="http://schemas.openxmlformats.org/officeDocument/2006/relationships/image" Target="../media/image10.jpeg"/><Relationship Id="rId59" Type="http://schemas.openxmlformats.org/officeDocument/2006/relationships/tags" Target="../tags/tag1972.xml"/><Relationship Id="rId58" Type="http://schemas.openxmlformats.org/officeDocument/2006/relationships/tags" Target="../tags/tag1971.xml"/><Relationship Id="rId57" Type="http://schemas.openxmlformats.org/officeDocument/2006/relationships/tags" Target="../tags/tag1970.xml"/><Relationship Id="rId56" Type="http://schemas.openxmlformats.org/officeDocument/2006/relationships/tags" Target="../tags/tag1969.xml"/><Relationship Id="rId55" Type="http://schemas.openxmlformats.org/officeDocument/2006/relationships/tags" Target="../tags/tag1968.xml"/><Relationship Id="rId54" Type="http://schemas.openxmlformats.org/officeDocument/2006/relationships/tags" Target="../tags/tag1967.xml"/><Relationship Id="rId53" Type="http://schemas.openxmlformats.org/officeDocument/2006/relationships/tags" Target="../tags/tag1966.xml"/><Relationship Id="rId52" Type="http://schemas.openxmlformats.org/officeDocument/2006/relationships/tags" Target="../tags/tag1965.xml"/><Relationship Id="rId51" Type="http://schemas.openxmlformats.org/officeDocument/2006/relationships/tags" Target="../tags/tag1964.xml"/><Relationship Id="rId50" Type="http://schemas.openxmlformats.org/officeDocument/2006/relationships/tags" Target="../tags/tag1963.xml"/><Relationship Id="rId5" Type="http://schemas.openxmlformats.org/officeDocument/2006/relationships/tags" Target="../tags/tag1919.xml"/><Relationship Id="rId49" Type="http://schemas.openxmlformats.org/officeDocument/2006/relationships/tags" Target="../tags/tag1962.xml"/><Relationship Id="rId48" Type="http://schemas.openxmlformats.org/officeDocument/2006/relationships/tags" Target="../tags/tag1961.xml"/><Relationship Id="rId47" Type="http://schemas.openxmlformats.org/officeDocument/2006/relationships/tags" Target="../tags/tag1960.xml"/><Relationship Id="rId46" Type="http://schemas.openxmlformats.org/officeDocument/2006/relationships/tags" Target="../tags/tag1959.xml"/><Relationship Id="rId45" Type="http://schemas.openxmlformats.org/officeDocument/2006/relationships/tags" Target="../tags/tag1958.xml"/><Relationship Id="rId44" Type="http://schemas.openxmlformats.org/officeDocument/2006/relationships/tags" Target="../tags/tag1957.xml"/><Relationship Id="rId43" Type="http://schemas.openxmlformats.org/officeDocument/2006/relationships/tags" Target="../tags/tag1956.xml"/><Relationship Id="rId42" Type="http://schemas.openxmlformats.org/officeDocument/2006/relationships/tags" Target="../tags/tag1955.xml"/><Relationship Id="rId41" Type="http://schemas.openxmlformats.org/officeDocument/2006/relationships/tags" Target="../tags/tag1954.xml"/><Relationship Id="rId40" Type="http://schemas.openxmlformats.org/officeDocument/2006/relationships/tags" Target="../tags/tag1953.xml"/><Relationship Id="rId4" Type="http://schemas.openxmlformats.org/officeDocument/2006/relationships/image" Target="../media/image9.png"/><Relationship Id="rId39" Type="http://schemas.openxmlformats.org/officeDocument/2006/relationships/tags" Target="../tags/tag1952.xml"/><Relationship Id="rId38" Type="http://schemas.openxmlformats.org/officeDocument/2006/relationships/tags" Target="../tags/tag1951.xml"/><Relationship Id="rId37" Type="http://schemas.openxmlformats.org/officeDocument/2006/relationships/tags" Target="../tags/tag1950.xml"/><Relationship Id="rId36" Type="http://schemas.openxmlformats.org/officeDocument/2006/relationships/tags" Target="../tags/tag1949.xml"/><Relationship Id="rId35" Type="http://schemas.openxmlformats.org/officeDocument/2006/relationships/tags" Target="../tags/tag1948.xml"/><Relationship Id="rId34" Type="http://schemas.openxmlformats.org/officeDocument/2006/relationships/tags" Target="../tags/tag1947.xml"/><Relationship Id="rId33" Type="http://schemas.openxmlformats.org/officeDocument/2006/relationships/tags" Target="../tags/tag1946.xml"/><Relationship Id="rId32" Type="http://schemas.openxmlformats.org/officeDocument/2006/relationships/tags" Target="../tags/tag1945.xml"/><Relationship Id="rId31" Type="http://schemas.openxmlformats.org/officeDocument/2006/relationships/tags" Target="../tags/tag1944.xml"/><Relationship Id="rId30" Type="http://schemas.openxmlformats.org/officeDocument/2006/relationships/tags" Target="../tags/tag1943.xml"/><Relationship Id="rId3" Type="http://schemas.openxmlformats.org/officeDocument/2006/relationships/tags" Target="../tags/tag1918.xml"/><Relationship Id="rId29" Type="http://schemas.openxmlformats.org/officeDocument/2006/relationships/tags" Target="../tags/tag1942.xml"/><Relationship Id="rId28" Type="http://schemas.openxmlformats.org/officeDocument/2006/relationships/tags" Target="../tags/tag1941.xml"/><Relationship Id="rId27" Type="http://schemas.openxmlformats.org/officeDocument/2006/relationships/tags" Target="../tags/tag1940.xml"/><Relationship Id="rId26" Type="http://schemas.openxmlformats.org/officeDocument/2006/relationships/tags" Target="../tags/tag1939.xml"/><Relationship Id="rId25" Type="http://schemas.openxmlformats.org/officeDocument/2006/relationships/tags" Target="../tags/tag1938.xml"/><Relationship Id="rId24" Type="http://schemas.openxmlformats.org/officeDocument/2006/relationships/tags" Target="../tags/tag1937.xml"/><Relationship Id="rId23" Type="http://schemas.openxmlformats.org/officeDocument/2006/relationships/tags" Target="../tags/tag1936.xml"/><Relationship Id="rId22" Type="http://schemas.openxmlformats.org/officeDocument/2006/relationships/tags" Target="../tags/tag1935.xml"/><Relationship Id="rId21" Type="http://schemas.openxmlformats.org/officeDocument/2006/relationships/tags" Target="../tags/tag1934.xml"/><Relationship Id="rId20" Type="http://schemas.openxmlformats.org/officeDocument/2006/relationships/tags" Target="../tags/tag1933.xml"/><Relationship Id="rId2" Type="http://schemas.openxmlformats.org/officeDocument/2006/relationships/image" Target="../media/image30.png"/><Relationship Id="rId19" Type="http://schemas.openxmlformats.org/officeDocument/2006/relationships/tags" Target="../tags/tag1932.xml"/><Relationship Id="rId18" Type="http://schemas.openxmlformats.org/officeDocument/2006/relationships/tags" Target="../tags/tag1931.xml"/><Relationship Id="rId17" Type="http://schemas.openxmlformats.org/officeDocument/2006/relationships/tags" Target="../tags/tag1930.xml"/><Relationship Id="rId16" Type="http://schemas.openxmlformats.org/officeDocument/2006/relationships/tags" Target="../tags/tag1929.xml"/><Relationship Id="rId15" Type="http://schemas.openxmlformats.org/officeDocument/2006/relationships/tags" Target="../tags/tag1928.xml"/><Relationship Id="rId14" Type="http://schemas.openxmlformats.org/officeDocument/2006/relationships/tags" Target="../tags/tag1927.xml"/><Relationship Id="rId13" Type="http://schemas.openxmlformats.org/officeDocument/2006/relationships/tags" Target="../tags/tag1926.xml"/><Relationship Id="rId12" Type="http://schemas.openxmlformats.org/officeDocument/2006/relationships/tags" Target="../tags/tag1925.xml"/><Relationship Id="rId11" Type="http://schemas.openxmlformats.org/officeDocument/2006/relationships/tags" Target="../tags/tag1924.xml"/><Relationship Id="rId10" Type="http://schemas.openxmlformats.org/officeDocument/2006/relationships/tags" Target="../tags/tag1923.xml"/><Relationship Id="rId1" Type="http://schemas.openxmlformats.org/officeDocument/2006/relationships/tags" Target="../tags/tag191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984.xml"/><Relationship Id="rId1" Type="http://schemas.openxmlformats.org/officeDocument/2006/relationships/tags" Target="../tags/tag1983.xml"/></Relationships>
</file>

<file path=ppt/slides/_rels/slide8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1986.xml"/><Relationship Id="rId2" Type="http://schemas.openxmlformats.org/officeDocument/2006/relationships/image" Target="../media/image54.png"/><Relationship Id="rId1" Type="http://schemas.openxmlformats.org/officeDocument/2006/relationships/tags" Target="../tags/tag1985.xml"/></Relationships>
</file>

<file path=ppt/slides/_rels/slide8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1988.xml"/><Relationship Id="rId2" Type="http://schemas.openxmlformats.org/officeDocument/2006/relationships/image" Target="../media/image54.png"/><Relationship Id="rId1" Type="http://schemas.openxmlformats.org/officeDocument/2006/relationships/tags" Target="../tags/tag1987.xml"/></Relationships>
</file>

<file path=ppt/slides/_rels/slide8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tags" Target="../tags/tag1991.xml"/><Relationship Id="rId3" Type="http://schemas.openxmlformats.org/officeDocument/2006/relationships/tags" Target="../tags/tag1990.xml"/><Relationship Id="rId2" Type="http://schemas.openxmlformats.org/officeDocument/2006/relationships/image" Target="../media/image54.png"/><Relationship Id="rId1" Type="http://schemas.openxmlformats.org/officeDocument/2006/relationships/tags" Target="../tags/tag1989.xml"/></Relationships>
</file>

<file path=ppt/slides/_rels/slide8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1993.xml"/><Relationship Id="rId2" Type="http://schemas.openxmlformats.org/officeDocument/2006/relationships/image" Target="../media/image54.png"/><Relationship Id="rId1" Type="http://schemas.openxmlformats.org/officeDocument/2006/relationships/tags" Target="../tags/tag1992.xml"/></Relationships>
</file>

<file path=ppt/slides/_rels/slide8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1995.xml"/><Relationship Id="rId2" Type="http://schemas.openxmlformats.org/officeDocument/2006/relationships/image" Target="../media/image54.png"/><Relationship Id="rId1" Type="http://schemas.openxmlformats.org/officeDocument/2006/relationships/tags" Target="../tags/tag1994.xml"/></Relationships>
</file>

<file path=ppt/slides/_rels/slide88.xml.rels><?xml version="1.0" encoding="UTF-8" standalone="yes"?>
<Relationships xmlns="http://schemas.openxmlformats.org/package/2006/relationships"><Relationship Id="rId9" Type="http://schemas.openxmlformats.org/officeDocument/2006/relationships/tags" Target="../tags/tag2003.xml"/><Relationship Id="rId8" Type="http://schemas.openxmlformats.org/officeDocument/2006/relationships/tags" Target="../tags/tag2002.xml"/><Relationship Id="rId7" Type="http://schemas.openxmlformats.org/officeDocument/2006/relationships/tags" Target="../tags/tag2001.xml"/><Relationship Id="rId6" Type="http://schemas.openxmlformats.org/officeDocument/2006/relationships/tags" Target="../tags/tag2000.xml"/><Relationship Id="rId5" Type="http://schemas.openxmlformats.org/officeDocument/2006/relationships/tags" Target="../tags/tag1999.xml"/><Relationship Id="rId4" Type="http://schemas.openxmlformats.org/officeDocument/2006/relationships/tags" Target="../tags/tag1998.xml"/><Relationship Id="rId3" Type="http://schemas.openxmlformats.org/officeDocument/2006/relationships/tags" Target="../tags/tag1997.xml"/><Relationship Id="rId2" Type="http://schemas.openxmlformats.org/officeDocument/2006/relationships/tags" Target="../tags/tag1996.xml"/><Relationship Id="rId19" Type="http://schemas.openxmlformats.org/officeDocument/2006/relationships/slideLayout" Target="../slideLayouts/slideLayout7.xml"/><Relationship Id="rId18" Type="http://schemas.openxmlformats.org/officeDocument/2006/relationships/tags" Target="../tags/tag2012.xml"/><Relationship Id="rId17" Type="http://schemas.openxmlformats.org/officeDocument/2006/relationships/tags" Target="../tags/tag2011.xml"/><Relationship Id="rId16" Type="http://schemas.openxmlformats.org/officeDocument/2006/relationships/tags" Target="../tags/tag2010.xml"/><Relationship Id="rId15" Type="http://schemas.openxmlformats.org/officeDocument/2006/relationships/tags" Target="../tags/tag2009.xml"/><Relationship Id="rId14" Type="http://schemas.openxmlformats.org/officeDocument/2006/relationships/tags" Target="../tags/tag2008.xml"/><Relationship Id="rId13" Type="http://schemas.openxmlformats.org/officeDocument/2006/relationships/tags" Target="../tags/tag2007.xml"/><Relationship Id="rId12" Type="http://schemas.openxmlformats.org/officeDocument/2006/relationships/tags" Target="../tags/tag2006.xml"/><Relationship Id="rId11" Type="http://schemas.openxmlformats.org/officeDocument/2006/relationships/tags" Target="../tags/tag2005.xml"/><Relationship Id="rId10" Type="http://schemas.openxmlformats.org/officeDocument/2006/relationships/tags" Target="../tags/tag2004.xml"/><Relationship Id="rId1" Type="http://schemas.openxmlformats.org/officeDocument/2006/relationships/image" Target="../media/image55.png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2015.xml"/><Relationship Id="rId6" Type="http://schemas.openxmlformats.org/officeDocument/2006/relationships/image" Target="../media/image56.png"/><Relationship Id="rId5" Type="http://schemas.openxmlformats.org/officeDocument/2006/relationships/tags" Target="../tags/tag2014.xml"/><Relationship Id="rId4" Type="http://schemas.openxmlformats.org/officeDocument/2006/relationships/tags" Target="../tags/tag2013.xml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tags" Target="../tags/tag85.xml"/><Relationship Id="rId3" Type="http://schemas.openxmlformats.org/officeDocument/2006/relationships/image" Target="../media/image5.png"/><Relationship Id="rId2" Type="http://schemas.openxmlformats.org/officeDocument/2006/relationships/tags" Target="../tags/tag84.xml"/><Relationship Id="rId1" Type="http://schemas.openxmlformats.org/officeDocument/2006/relationships/tags" Target="../tags/tag83.xml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2018.xml"/><Relationship Id="rId6" Type="http://schemas.openxmlformats.org/officeDocument/2006/relationships/image" Target="../media/image57.png"/><Relationship Id="rId5" Type="http://schemas.openxmlformats.org/officeDocument/2006/relationships/tags" Target="../tags/tag2017.xml"/><Relationship Id="rId4" Type="http://schemas.openxmlformats.org/officeDocument/2006/relationships/tags" Target="../tags/tag2016.xml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19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2021.xml"/><Relationship Id="rId1" Type="http://schemas.openxmlformats.org/officeDocument/2006/relationships/tags" Target="../tags/tag2020.xml"/></Relationships>
</file>

<file path=ppt/slides/_rels/slide9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2024.xml"/><Relationship Id="rId6" Type="http://schemas.openxmlformats.org/officeDocument/2006/relationships/image" Target="../media/image58.png"/><Relationship Id="rId5" Type="http://schemas.openxmlformats.org/officeDocument/2006/relationships/tags" Target="../tags/tag2023.xml"/><Relationship Id="rId4" Type="http://schemas.openxmlformats.org/officeDocument/2006/relationships/tags" Target="../tags/tag2022.xml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2026.xml"/><Relationship Id="rId1" Type="http://schemas.openxmlformats.org/officeDocument/2006/relationships/tags" Target="../tags/tag2025.xml"/></Relationships>
</file>

<file path=ppt/slides/_rels/slide9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2030.xml"/><Relationship Id="rId7" Type="http://schemas.openxmlformats.org/officeDocument/2006/relationships/tags" Target="../tags/tag2029.xml"/><Relationship Id="rId6" Type="http://schemas.openxmlformats.org/officeDocument/2006/relationships/image" Target="../media/image59.png"/><Relationship Id="rId5" Type="http://schemas.openxmlformats.org/officeDocument/2006/relationships/tags" Target="../tags/tag2028.xml"/><Relationship Id="rId4" Type="http://schemas.openxmlformats.org/officeDocument/2006/relationships/tags" Target="../tags/tag2027.xml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31.xml"/></Relationships>
</file>

<file path=ppt/slides/_rels/slide9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2033.xml"/><Relationship Id="rId2" Type="http://schemas.openxmlformats.org/officeDocument/2006/relationships/image" Target="../media/image60.png"/><Relationship Id="rId1" Type="http://schemas.openxmlformats.org/officeDocument/2006/relationships/tags" Target="../tags/tag203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2035.xml"/><Relationship Id="rId1" Type="http://schemas.openxmlformats.org/officeDocument/2006/relationships/tags" Target="../tags/tag2034.xml"/></Relationships>
</file>

<file path=ppt/slides/_rels/slide9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2037.xml"/><Relationship Id="rId2" Type="http://schemas.openxmlformats.org/officeDocument/2006/relationships/image" Target="../media/image61.png"/><Relationship Id="rId1" Type="http://schemas.openxmlformats.org/officeDocument/2006/relationships/tags" Target="../tags/tag203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4" name="http://photo-static-api.fotomore.com/creative/vcg/400/new/VCG41N1053810430.jpg" descr="C:\Users\samon-ks\Desktop\图片2.png图片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t="5693" b="62633"/>
          <a:stretch>
            <a:fillRect/>
          </a:stretch>
        </p:blipFill>
        <p:spPr>
          <a:xfrm>
            <a:off x="-635" y="4433570"/>
            <a:ext cx="12192635" cy="2896870"/>
          </a:xfrm>
          <a:prstGeom prst="rect">
            <a:avLst/>
          </a:prstGeom>
        </p:spPr>
      </p:pic>
      <p:sp>
        <p:nvSpPr>
          <p:cNvPr id="18" name="文本框 17"/>
          <p:cNvSpPr txBox="1"/>
          <p:nvPr>
            <p:custDataLst>
              <p:tags r:id="rId3"/>
            </p:custDataLst>
          </p:nvPr>
        </p:nvSpPr>
        <p:spPr>
          <a:xfrm>
            <a:off x="419735" y="716280"/>
            <a:ext cx="11372850" cy="25533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8000" b="1">
                <a:gradFill>
                  <a:gsLst>
                    <a:gs pos="22000">
                      <a:srgbClr val="00B050">
                        <a:lumMod val="85000"/>
                      </a:srgbClr>
                    </a:gs>
                    <a:gs pos="89000">
                      <a:schemeClr val="accent2">
                        <a:lumMod val="39000"/>
                      </a:schemeClr>
                    </a:gs>
                  </a:gsLst>
                  <a:lin scaled="0"/>
                  <a:tileRect/>
                </a:gra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1</a:t>
            </a:r>
            <a:r>
              <a:rPr lang="en-US" altLang="zh-CN" sz="8000" b="1">
                <a:gradFill>
                  <a:gsLst>
                    <a:gs pos="22000">
                      <a:srgbClr val="00B050">
                        <a:lumMod val="85000"/>
                      </a:srgbClr>
                    </a:gs>
                    <a:gs pos="89000">
                      <a:schemeClr val="accent2">
                        <a:lumMod val="39000"/>
                      </a:schemeClr>
                    </a:gs>
                  </a:gsLst>
                  <a:lin scaled="0"/>
                  <a:tileRect/>
                </a:gra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3</a:t>
            </a:r>
            <a:r>
              <a:rPr lang="zh-CN" altLang="en-US" sz="8000" b="1">
                <a:gradFill>
                  <a:gsLst>
                    <a:gs pos="22000">
                      <a:srgbClr val="00B050">
                        <a:lumMod val="85000"/>
                      </a:srgbClr>
                    </a:gs>
                    <a:gs pos="89000">
                      <a:schemeClr val="accent2">
                        <a:lumMod val="39000"/>
                      </a:schemeClr>
                    </a:gs>
                  </a:gsLst>
                  <a:lin scaled="0"/>
                  <a:tileRect/>
                </a:gra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.</a:t>
            </a:r>
            <a:r>
              <a:rPr lang="en-US" altLang="zh-CN" sz="8000" b="1">
                <a:gradFill>
                  <a:gsLst>
                    <a:gs pos="22000">
                      <a:srgbClr val="00B050">
                        <a:lumMod val="85000"/>
                      </a:srgbClr>
                    </a:gs>
                    <a:gs pos="89000">
                      <a:schemeClr val="accent2">
                        <a:lumMod val="39000"/>
                      </a:schemeClr>
                    </a:gs>
                  </a:gsLst>
                  <a:lin scaled="0"/>
                  <a:tileRect/>
                </a:gra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2</a:t>
            </a:r>
            <a:r>
              <a:rPr lang="zh-CN" altLang="en-US" sz="8000" b="1">
                <a:gradFill>
                  <a:gsLst>
                    <a:gs pos="22000">
                      <a:srgbClr val="00B050">
                        <a:lumMod val="85000"/>
                      </a:srgbClr>
                    </a:gs>
                    <a:gs pos="89000">
                      <a:schemeClr val="accent2">
                        <a:lumMod val="39000"/>
                      </a:schemeClr>
                    </a:gs>
                  </a:gsLst>
                  <a:lin scaled="0"/>
                  <a:tileRect/>
                </a:gra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 电路的组成与连接方式</a:t>
            </a:r>
            <a:endParaRPr lang="zh-CN" altLang="en-US" sz="8000" b="1">
              <a:gradFill>
                <a:gsLst>
                  <a:gs pos="22000">
                    <a:srgbClr val="00B050">
                      <a:lumMod val="85000"/>
                    </a:srgbClr>
                  </a:gs>
                  <a:gs pos="89000">
                    <a:schemeClr val="accent2">
                      <a:lumMod val="39000"/>
                    </a:schemeClr>
                  </a:gs>
                </a:gsLst>
                <a:lin scaled="0"/>
                <a:tileRect/>
              </a:gradFill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" name="文本框 17"/>
          <p:cNvSpPr txBox="1"/>
          <p:nvPr>
            <p:custDataLst>
              <p:tags r:id="rId1"/>
            </p:custDataLst>
          </p:nvPr>
        </p:nvSpPr>
        <p:spPr>
          <a:xfrm>
            <a:off x="852805" y="1010920"/>
            <a:ext cx="5643245" cy="25380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zh-CN" altLang="en-US" sz="66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电源</a:t>
            </a:r>
            <a:endParaRPr lang="zh-CN" altLang="en-US" sz="6600" dirty="0">
              <a:solidFill>
                <a:srgbClr val="FF0000"/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40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电源是指</a:t>
            </a:r>
            <a:r>
              <a:rPr lang="zh-CN" altLang="en-US" sz="40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供电</a:t>
            </a:r>
            <a:r>
              <a:rPr lang="zh-CN" altLang="en-US" sz="40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的器件。</a:t>
            </a:r>
            <a:endParaRPr lang="zh-CN" altLang="en-US" sz="4000" dirty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6050" y="1604645"/>
            <a:ext cx="5312410" cy="4022090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custDataLst>
      <p:tags r:id="rId4"/>
    </p:custData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" name="文本框 17"/>
          <p:cNvSpPr txBox="1"/>
          <p:nvPr/>
        </p:nvSpPr>
        <p:spPr>
          <a:xfrm>
            <a:off x="1675130" y="1906905"/>
            <a:ext cx="9404350" cy="25533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8000" dirty="0">
                <a:solidFill>
                  <a:srgbClr val="A15F32"/>
                </a:solidFill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8</a:t>
            </a:r>
            <a:r>
              <a:rPr lang="zh-CN" altLang="en-US" sz="8000" dirty="0">
                <a:solidFill>
                  <a:srgbClr val="A15F32"/>
                </a:solidFill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、</a:t>
            </a:r>
            <a:r>
              <a:rPr lang="zh-CN" altLang="en-US" sz="4400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判断电路的连接方式</a:t>
            </a:r>
            <a:endParaRPr lang="zh-CN" altLang="en-US" sz="8000" b="1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latin typeface="方正盛世楷书简体_粗" panose="02000000000000000000" charset="-122"/>
              <a:ea typeface="方正盛世楷书简体_粗" panose="02000000000000000000" charset="-122"/>
            </a:endParaRPr>
          </a:p>
          <a:p>
            <a:pPr algn="ctr"/>
            <a:r>
              <a:rPr lang="en-US" altLang="zh-CN" sz="8000" dirty="0">
                <a:solidFill>
                  <a:srgbClr val="A15F32"/>
                </a:solidFill>
                <a:latin typeface="汉仪颜楷W" panose="00020600040101010101" charset="-122"/>
                <a:ea typeface="汉仪颜楷W" panose="00020600040101010101" charset="-122"/>
              </a:rPr>
              <a:t> </a:t>
            </a:r>
            <a:endParaRPr lang="en-US" altLang="zh-CN" sz="8000" dirty="0">
              <a:solidFill>
                <a:srgbClr val="A15F32"/>
              </a:solidFill>
              <a:latin typeface="汉仪颜楷W" panose="00020600040101010101" charset="-122"/>
              <a:ea typeface="汉仪颜楷W" panose="00020600040101010101" charset="-122"/>
            </a:endParaRPr>
          </a:p>
        </p:txBody>
      </p:sp>
      <p:cxnSp>
        <p:nvCxnSpPr>
          <p:cNvPr id="7" name="直接连接符 6"/>
          <p:cNvCxnSpPr/>
          <p:nvPr/>
        </p:nvCxnSpPr>
        <p:spPr>
          <a:xfrm flipH="1" flipV="1">
            <a:off x="1636395" y="3631565"/>
            <a:ext cx="9272270" cy="31750"/>
          </a:xfrm>
          <a:prstGeom prst="line">
            <a:avLst/>
          </a:prstGeom>
          <a:ln w="127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97000">
                  <a:srgbClr val="954F3A">
                    <a:alpha val="57000"/>
                  </a:srgbClr>
                </a:gs>
              </a:gsLst>
              <a:lin ang="21120000" scaled="1"/>
            </a:gra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" name="图片 5" descr="http://www.zxxk.com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3705" y="3210560"/>
            <a:ext cx="3964940" cy="301244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文本框 3"/>
          <p:cNvSpPr txBox="1"/>
          <p:nvPr/>
        </p:nvSpPr>
        <p:spPr>
          <a:xfrm>
            <a:off x="974725" y="382905"/>
            <a:ext cx="10709910" cy="44310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50000"/>
              </a:lnSpc>
            </a:pPr>
            <a:r>
              <a:rPr lang="en-US" sz="3200" dirty="0">
                <a:latin typeface="方正盛世楷书简体_粗" panose="02000000000000000000" charset="-122"/>
                <a:ea typeface="方正盛世楷书简体_粗" panose="02000000000000000000" charset="-122"/>
              </a:rPr>
              <a:t>1</a:t>
            </a:r>
            <a:r>
              <a:rPr lang="zh-CN" altLang="en-US" sz="3200" dirty="0">
                <a:latin typeface="方正盛世楷书简体_粗" panose="02000000000000000000" charset="-122"/>
                <a:ea typeface="方正盛世楷书简体_粗" panose="02000000000000000000" charset="-122"/>
              </a:rPr>
              <a:t>、</a:t>
            </a:r>
            <a:r>
              <a:rPr sz="3200" dirty="0">
                <a:latin typeface="方正盛世楷书简体_粗" panose="02000000000000000000" charset="-122"/>
                <a:ea typeface="方正盛世楷书简体_粗" panose="02000000000000000000" charset="-122"/>
              </a:rPr>
              <a:t>闭合S</a:t>
            </a:r>
            <a:r>
              <a:rPr sz="3200" baseline="-25000" dirty="0">
                <a:latin typeface="方正盛世楷书简体_粗" panose="02000000000000000000" charset="-122"/>
                <a:ea typeface="方正盛世楷书简体_粗" panose="02000000000000000000" charset="-122"/>
              </a:rPr>
              <a:t>1</a:t>
            </a:r>
            <a:r>
              <a:rPr sz="3200" dirty="0">
                <a:latin typeface="方正盛世楷书简体_粗" panose="02000000000000000000" charset="-122"/>
                <a:ea typeface="方正盛世楷书简体_粗" panose="02000000000000000000" charset="-122"/>
              </a:rPr>
              <a:t>、S</a:t>
            </a:r>
            <a:r>
              <a:rPr sz="3200" baseline="-25000" dirty="0">
                <a:latin typeface="方正盛世楷书简体_粗" panose="02000000000000000000" charset="-122"/>
                <a:ea typeface="方正盛世楷书简体_粗" panose="02000000000000000000" charset="-122"/>
              </a:rPr>
              <a:t>3</a:t>
            </a:r>
            <a:r>
              <a:rPr sz="3200" dirty="0">
                <a:latin typeface="方正盛世楷书简体_粗" panose="02000000000000000000" charset="-122"/>
                <a:ea typeface="方正盛世楷书简体_粗" panose="02000000000000000000" charset="-122"/>
              </a:rPr>
              <a:t>，断开S</a:t>
            </a:r>
            <a:r>
              <a:rPr sz="3200" baseline="-25000" dirty="0">
                <a:latin typeface="方正盛世楷书简体_粗" panose="02000000000000000000" charset="-122"/>
                <a:ea typeface="方正盛世楷书简体_粗" panose="02000000000000000000" charset="-122"/>
              </a:rPr>
              <a:t>2</a:t>
            </a:r>
            <a:r>
              <a:rPr sz="3200" dirty="0">
                <a:latin typeface="方正盛世楷书简体_粗" panose="02000000000000000000" charset="-122"/>
                <a:ea typeface="方正盛世楷书简体_粗" panose="02000000000000000000" charset="-122"/>
              </a:rPr>
              <a:t>时，灯L</a:t>
            </a:r>
            <a:r>
              <a:rPr sz="3200" baseline="-25000" dirty="0">
                <a:latin typeface="方正盛世楷书简体_粗" panose="02000000000000000000" charset="-122"/>
                <a:ea typeface="方正盛世楷书简体_粗" panose="02000000000000000000" charset="-122"/>
              </a:rPr>
              <a:t>1</a:t>
            </a:r>
            <a:r>
              <a:rPr sz="3200" dirty="0">
                <a:latin typeface="方正盛世楷书简体_粗" panose="02000000000000000000" charset="-122"/>
                <a:ea typeface="方正盛世楷书简体_粗" panose="02000000000000000000" charset="-122"/>
              </a:rPr>
              <a:t>、L</a:t>
            </a:r>
            <a:r>
              <a:rPr sz="3200" baseline="-25000" dirty="0">
                <a:latin typeface="方正盛世楷书简体_粗" panose="02000000000000000000" charset="-122"/>
                <a:ea typeface="方正盛世楷书简体_粗" panose="02000000000000000000" charset="-122"/>
              </a:rPr>
              <a:t>2</a:t>
            </a:r>
            <a:r>
              <a:rPr lang="en-US" sz="3200" dirty="0">
                <a:latin typeface="方正盛世楷书简体_粗" panose="02000000000000000000" charset="-122"/>
                <a:ea typeface="方正盛世楷书简体_粗" panose="02000000000000000000" charset="-122"/>
              </a:rPr>
              <a:t>_______</a:t>
            </a:r>
            <a:r>
              <a:rPr lang="zh-CN" altLang="en-US" sz="28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（选填</a:t>
            </a:r>
            <a:r>
              <a:rPr lang="en-US" altLang="zh-CN" sz="28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“</a:t>
            </a:r>
            <a:r>
              <a:rPr lang="zh-CN" altLang="en-US" sz="28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串联</a:t>
            </a:r>
            <a:r>
              <a:rPr lang="en-US" altLang="zh-CN" sz="28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”</a:t>
            </a:r>
            <a:r>
              <a:rPr lang="zh-CN" altLang="en-US" sz="28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与</a:t>
            </a:r>
            <a:r>
              <a:rPr lang="en-US" altLang="zh-CN" sz="28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“</a:t>
            </a:r>
            <a:r>
              <a:rPr lang="zh-CN" altLang="en-US" sz="28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并联</a:t>
            </a:r>
            <a:r>
              <a:rPr lang="en-US" altLang="zh-CN" sz="28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”</a:t>
            </a:r>
            <a:r>
              <a:rPr lang="zh-CN" altLang="en-US" sz="28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）</a:t>
            </a:r>
            <a:endParaRPr sz="2800" dirty="0">
              <a:latin typeface="方正盛世楷书简体_粗" panose="02000000000000000000" charset="-122"/>
              <a:ea typeface="方正盛世楷书简体_粗" panose="02000000000000000000" charset="-122"/>
            </a:endParaRPr>
          </a:p>
          <a:p>
            <a:pPr algn="l">
              <a:lnSpc>
                <a:spcPct val="150000"/>
              </a:lnSpc>
            </a:pPr>
            <a:r>
              <a:rPr lang="en-US" sz="3200" dirty="0">
                <a:latin typeface="方正盛世楷书简体_粗" panose="02000000000000000000" charset="-122"/>
                <a:ea typeface="方正盛世楷书简体_粗" panose="02000000000000000000" charset="-122"/>
              </a:rPr>
              <a:t>2</a:t>
            </a:r>
            <a:r>
              <a:rPr lang="zh-CN" altLang="en-US" sz="3200" dirty="0">
                <a:latin typeface="方正盛世楷书简体_粗" panose="02000000000000000000" charset="-122"/>
                <a:ea typeface="方正盛世楷书简体_粗" panose="02000000000000000000" charset="-122"/>
              </a:rPr>
              <a:t>、</a:t>
            </a:r>
            <a:r>
              <a:rPr sz="3200" dirty="0">
                <a:latin typeface="方正盛世楷书简体_粗" panose="02000000000000000000" charset="-122"/>
                <a:ea typeface="方正盛世楷书简体_粗" panose="02000000000000000000" charset="-122"/>
              </a:rPr>
              <a:t>闭合S</a:t>
            </a:r>
            <a:r>
              <a:rPr sz="3200" baseline="-25000" dirty="0">
                <a:latin typeface="方正盛世楷书简体_粗" panose="02000000000000000000" charset="-122"/>
                <a:ea typeface="方正盛世楷书简体_粗" panose="02000000000000000000" charset="-122"/>
              </a:rPr>
              <a:t>2</a:t>
            </a:r>
            <a:r>
              <a:rPr sz="3200" dirty="0">
                <a:latin typeface="方正盛世楷书简体_粗" panose="02000000000000000000" charset="-122"/>
                <a:ea typeface="方正盛世楷书简体_粗" panose="02000000000000000000" charset="-122"/>
              </a:rPr>
              <a:t>，断开S</a:t>
            </a:r>
            <a:r>
              <a:rPr lang="en-US" sz="3200" baseline="-25000" dirty="0">
                <a:latin typeface="方正盛世楷书简体_粗" panose="02000000000000000000" charset="-122"/>
                <a:ea typeface="方正盛世楷书简体_粗" panose="02000000000000000000" charset="-122"/>
              </a:rPr>
              <a:t>1</a:t>
            </a:r>
            <a:r>
              <a:rPr sz="3200" dirty="0">
                <a:latin typeface="方正盛世楷书简体_粗" panose="02000000000000000000" charset="-122"/>
                <a:ea typeface="方正盛世楷书简体_粗" panose="02000000000000000000" charset="-122"/>
              </a:rPr>
              <a:t>、S</a:t>
            </a:r>
            <a:r>
              <a:rPr sz="3200" baseline="-25000" dirty="0">
                <a:latin typeface="方正盛世楷书简体_粗" panose="02000000000000000000" charset="-122"/>
                <a:ea typeface="方正盛世楷书简体_粗" panose="02000000000000000000" charset="-122"/>
              </a:rPr>
              <a:t>3</a:t>
            </a:r>
            <a:r>
              <a:rPr sz="3200" dirty="0">
                <a:latin typeface="方正盛世楷书简体_粗" panose="02000000000000000000" charset="-122"/>
                <a:ea typeface="方正盛世楷书简体_粗" panose="02000000000000000000" charset="-122"/>
              </a:rPr>
              <a:t>时，灯L</a:t>
            </a:r>
            <a:r>
              <a:rPr sz="3200" baseline="-25000" dirty="0">
                <a:latin typeface="方正盛世楷书简体_粗" panose="02000000000000000000" charset="-122"/>
                <a:ea typeface="方正盛世楷书简体_粗" panose="02000000000000000000" charset="-122"/>
              </a:rPr>
              <a:t>1</a:t>
            </a:r>
            <a:r>
              <a:rPr sz="3200" dirty="0">
                <a:latin typeface="方正盛世楷书简体_粗" panose="02000000000000000000" charset="-122"/>
                <a:ea typeface="方正盛世楷书简体_粗" panose="02000000000000000000" charset="-122"/>
              </a:rPr>
              <a:t>、L</a:t>
            </a:r>
            <a:r>
              <a:rPr sz="3200" baseline="-25000" dirty="0">
                <a:latin typeface="方正盛世楷书简体_粗" panose="02000000000000000000" charset="-122"/>
                <a:ea typeface="方正盛世楷书简体_粗" panose="02000000000000000000" charset="-122"/>
              </a:rPr>
              <a:t>2</a:t>
            </a:r>
            <a:r>
              <a:rPr lang="en-US" sz="32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_______</a:t>
            </a:r>
            <a:r>
              <a:rPr lang="zh-CN" altLang="en-US" sz="32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（选填</a:t>
            </a:r>
            <a:r>
              <a:rPr lang="en-US" altLang="zh-CN" sz="32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“</a:t>
            </a:r>
            <a:r>
              <a:rPr lang="zh-CN" altLang="en-US" sz="32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串联</a:t>
            </a:r>
            <a:r>
              <a:rPr lang="en-US" altLang="zh-CN" sz="32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”</a:t>
            </a:r>
            <a:r>
              <a:rPr lang="zh-CN" altLang="en-US" sz="32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与</a:t>
            </a:r>
            <a:r>
              <a:rPr lang="en-US" altLang="zh-CN" sz="32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“</a:t>
            </a:r>
            <a:r>
              <a:rPr lang="zh-CN" altLang="en-US" sz="32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并联</a:t>
            </a:r>
            <a:r>
              <a:rPr lang="en-US" altLang="zh-CN" sz="32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”</a:t>
            </a:r>
            <a:r>
              <a:rPr lang="zh-CN" altLang="en-US" sz="32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）</a:t>
            </a:r>
            <a:endParaRPr sz="3200" dirty="0">
              <a:latin typeface="方正盛世楷书简体_粗" panose="02000000000000000000" charset="-122"/>
              <a:ea typeface="方正盛世楷书简体_粗" panose="02000000000000000000" charset="-122"/>
            </a:endParaRPr>
          </a:p>
          <a:p>
            <a:pPr algn="l">
              <a:lnSpc>
                <a:spcPct val="150000"/>
              </a:lnSpc>
            </a:pPr>
            <a:endParaRPr sz="3200" dirty="0">
              <a:latin typeface="方正盛世楷书简体_粗" panose="02000000000000000000" charset="-122"/>
              <a:ea typeface="方正盛世楷书简体_粗" panose="02000000000000000000" charset="-122"/>
            </a:endParaRPr>
          </a:p>
          <a:p>
            <a:pPr algn="l">
              <a:lnSpc>
                <a:spcPct val="150000"/>
              </a:lnSpc>
            </a:pPr>
            <a:endParaRPr lang="zh-CN" altLang="en-US" sz="3200" dirty="0"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062355" y="2459990"/>
            <a:ext cx="10467340" cy="1938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zh-CN" sz="400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通路时，拆除一个用电器，另一个不亮时是串联，另一个仍亮是并联。</a:t>
            </a:r>
            <a:endParaRPr lang="zh-CN" altLang="en-US" sz="4000"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</a:endParaRPr>
          </a:p>
        </p:txBody>
      </p:sp>
      <p:sp>
        <p:nvSpPr>
          <p:cNvPr id="18" name="文本框 17"/>
          <p:cNvSpPr txBox="1"/>
          <p:nvPr>
            <p:custDataLst>
              <p:tags r:id="rId1"/>
            </p:custDataLst>
          </p:nvPr>
        </p:nvSpPr>
        <p:spPr>
          <a:xfrm>
            <a:off x="908685" y="618490"/>
            <a:ext cx="1077531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48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怎样判断连接方式</a:t>
            </a:r>
            <a:r>
              <a:rPr lang="en-US" altLang="zh-CN" sz="48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——</a:t>
            </a:r>
            <a:r>
              <a:rPr lang="zh-CN" altLang="en-US" sz="48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拆除法</a:t>
            </a:r>
            <a:endParaRPr lang="zh-CN" altLang="en-US" sz="4800" dirty="0">
              <a:solidFill>
                <a:srgbClr val="FF0000"/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" name="文本框 17"/>
          <p:cNvSpPr txBox="1"/>
          <p:nvPr>
            <p:custDataLst>
              <p:tags r:id="rId1"/>
            </p:custDataLst>
          </p:nvPr>
        </p:nvSpPr>
        <p:spPr>
          <a:xfrm>
            <a:off x="908685" y="618490"/>
            <a:ext cx="1077531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50000"/>
              </a:lnSpc>
            </a:pPr>
            <a:r>
              <a:rPr lang="zh-CN" sz="4800" b="1" dirty="0">
                <a:solidFill>
                  <a:schemeClr val="accent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判断连接方式的口诀</a:t>
            </a:r>
            <a:endParaRPr lang="zh-CN" sz="4800" b="1" dirty="0">
              <a:solidFill>
                <a:schemeClr val="accent1"/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908685" y="2877820"/>
            <a:ext cx="10467340" cy="1014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50000"/>
              </a:lnSpc>
            </a:pPr>
            <a:r>
              <a:rPr lang="zh-CN" sz="400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流向判</a:t>
            </a:r>
            <a:r>
              <a:rPr lang="zh-CN" sz="400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通</a:t>
            </a:r>
            <a:r>
              <a:rPr lang="zh-CN" sz="400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、</a:t>
            </a:r>
            <a:r>
              <a:rPr lang="zh-CN" sz="400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大拆判</a:t>
            </a:r>
            <a:r>
              <a:rPr lang="zh-CN" sz="400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短</a:t>
            </a:r>
            <a:r>
              <a:rPr lang="zh-CN" sz="400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、</a:t>
            </a:r>
            <a:r>
              <a:rPr lang="zh-CN" sz="400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小拆判串并</a:t>
            </a:r>
            <a:r>
              <a:rPr lang="zh-CN" sz="400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。</a:t>
            </a:r>
            <a:endParaRPr lang="zh-CN" sz="4000"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</a:endParaRPr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7" name="图片 16" descr="资源 10@4x-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6700" y="368300"/>
            <a:ext cx="405765" cy="36449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 flipH="1">
            <a:off x="11372215" y="5808345"/>
            <a:ext cx="556260" cy="949960"/>
            <a:chOff x="18024" y="8475"/>
            <a:chExt cx="876" cy="1496"/>
          </a:xfrm>
        </p:grpSpPr>
        <p:pic>
          <p:nvPicPr>
            <p:cNvPr id="29" name="图片 28" descr="资源 9@4x-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024" y="8475"/>
              <a:ext cx="257" cy="232"/>
            </a:xfrm>
            <a:prstGeom prst="rect">
              <a:avLst/>
            </a:prstGeom>
          </p:spPr>
        </p:pic>
        <p:pic>
          <p:nvPicPr>
            <p:cNvPr id="30" name="图片 29" descr="资源 10@4x-8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8139" y="9625"/>
              <a:ext cx="386" cy="347"/>
            </a:xfrm>
            <a:prstGeom prst="rect">
              <a:avLst/>
            </a:prstGeom>
          </p:spPr>
        </p:pic>
        <p:pic>
          <p:nvPicPr>
            <p:cNvPr id="31" name="图片 30" descr="资源 11@4x-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692" y="8997"/>
              <a:ext cx="208" cy="217"/>
            </a:xfrm>
            <a:prstGeom prst="rect">
              <a:avLst/>
            </a:prstGeom>
          </p:spPr>
        </p:pic>
      </p:grpSp>
      <p:sp>
        <p:nvSpPr>
          <p:cNvPr id="18" name="文本框 17"/>
          <p:cNvSpPr txBox="1"/>
          <p:nvPr/>
        </p:nvSpPr>
        <p:spPr>
          <a:xfrm>
            <a:off x="755015" y="166370"/>
            <a:ext cx="380619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400" dirty="0">
                <a:solidFill>
                  <a:srgbClr val="A15F32"/>
                </a:solidFill>
                <a:latin typeface="华康正颜楷体W7P" panose="03000700000000000000" charset="-122"/>
                <a:ea typeface="华康正颜楷体W7P" panose="03000700000000000000" charset="-122"/>
              </a:rPr>
              <a:t>课堂过招</a:t>
            </a:r>
            <a:endParaRPr lang="zh-CN" altLang="en-US" sz="4400" dirty="0">
              <a:solidFill>
                <a:srgbClr val="A15F32"/>
              </a:solidFill>
              <a:latin typeface="华康正颜楷体W7P" panose="03000700000000000000" charset="-122"/>
              <a:ea typeface="华康正颜楷体W7P" panose="03000700000000000000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4"/>
            </p:custDataLst>
          </p:nvPr>
        </p:nvSpPr>
        <p:spPr>
          <a:xfrm>
            <a:off x="672465" y="934720"/>
            <a:ext cx="902144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50000"/>
              </a:lnSpc>
            </a:pPr>
            <a:r>
              <a:rPr lang="en-US" altLang="zh-CN" sz="32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10</a:t>
            </a:r>
            <a:r>
              <a:rPr lang="zh-CN" altLang="en-US" sz="32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、</a:t>
            </a:r>
            <a:r>
              <a:rPr sz="3200" dirty="0">
                <a:latin typeface="方正盛世楷书简体_粗" panose="02000000000000000000" charset="-122"/>
                <a:ea typeface="方正盛世楷书简体_粗" panose="02000000000000000000" charset="-122"/>
              </a:rPr>
              <a:t>如图所示电路的分析，</a:t>
            </a:r>
            <a:r>
              <a:rPr lang="zh-CN" sz="3200" dirty="0">
                <a:latin typeface="方正盛世楷书简体_粗" panose="02000000000000000000" charset="-122"/>
                <a:ea typeface="方正盛世楷书简体_粗" panose="02000000000000000000" charset="-122"/>
              </a:rPr>
              <a:t>正确的有</a:t>
            </a:r>
            <a:r>
              <a:rPr sz="3200" dirty="0">
                <a:latin typeface="方正盛世楷书简体_粗" panose="02000000000000000000" charset="-122"/>
                <a:ea typeface="方正盛世楷书简体_粗" panose="02000000000000000000" charset="-122"/>
              </a:rPr>
              <a:t>（　　）</a:t>
            </a:r>
            <a:endParaRPr sz="3200" dirty="0">
              <a:latin typeface="方正盛世楷书简体_粗" panose="02000000000000000000" charset="-122"/>
              <a:ea typeface="方正盛世楷书简体_粗" panose="02000000000000000000" charset="-122"/>
            </a:endParaRPr>
          </a:p>
          <a:p>
            <a:pPr algn="l">
              <a:lnSpc>
                <a:spcPct val="150000"/>
              </a:lnSpc>
            </a:pPr>
            <a:endParaRPr sz="3200" dirty="0"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  <p:pic>
        <p:nvPicPr>
          <p:cNvPr id="16" name="图片 16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7931150" y="3411855"/>
            <a:ext cx="3573145" cy="312674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828040" y="1859915"/>
            <a:ext cx="7524750" cy="28613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50000"/>
              </a:lnSpc>
            </a:pPr>
            <a:r>
              <a:rPr sz="30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①当断开S</a:t>
            </a:r>
            <a:r>
              <a:rPr sz="3000" baseline="-250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1</a:t>
            </a:r>
            <a:r>
              <a:rPr sz="30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、S</a:t>
            </a:r>
            <a:r>
              <a:rPr sz="3000" baseline="-250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2</a:t>
            </a:r>
            <a:r>
              <a:rPr sz="30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，闭合S</a:t>
            </a:r>
            <a:r>
              <a:rPr sz="3000" baseline="-250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3</a:t>
            </a:r>
            <a:r>
              <a:rPr sz="30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时，L</a:t>
            </a:r>
            <a:r>
              <a:rPr sz="3000" baseline="-250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1</a:t>
            </a:r>
            <a:r>
              <a:rPr sz="30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与L</a:t>
            </a:r>
            <a:r>
              <a:rPr sz="3000" baseline="-250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2</a:t>
            </a:r>
            <a:r>
              <a:rPr sz="30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为串联；</a:t>
            </a:r>
            <a:endParaRPr sz="3000" dirty="0"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sz="30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②当断开S</a:t>
            </a:r>
            <a:r>
              <a:rPr sz="3000" baseline="-250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3</a:t>
            </a:r>
            <a:r>
              <a:rPr sz="30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，闭合S</a:t>
            </a:r>
            <a:r>
              <a:rPr sz="3000" baseline="-250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1</a:t>
            </a:r>
            <a:r>
              <a:rPr sz="30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、S</a:t>
            </a:r>
            <a:r>
              <a:rPr sz="3000" baseline="-250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2</a:t>
            </a:r>
            <a:r>
              <a:rPr sz="30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时，L</a:t>
            </a:r>
            <a:r>
              <a:rPr sz="3000" baseline="-250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1</a:t>
            </a:r>
            <a:r>
              <a:rPr sz="30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与L</a:t>
            </a:r>
            <a:r>
              <a:rPr sz="3000" baseline="-250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2</a:t>
            </a:r>
            <a:r>
              <a:rPr sz="30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为并联；</a:t>
            </a:r>
            <a:endParaRPr sz="3000" dirty="0"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sz="30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③当断开S</a:t>
            </a:r>
            <a:r>
              <a:rPr sz="3000" baseline="-250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1</a:t>
            </a:r>
            <a:r>
              <a:rPr sz="30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，闭合S</a:t>
            </a:r>
            <a:r>
              <a:rPr sz="3000" baseline="-250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2</a:t>
            </a:r>
            <a:r>
              <a:rPr sz="30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、S</a:t>
            </a:r>
            <a:r>
              <a:rPr sz="3000" baseline="-250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3</a:t>
            </a:r>
            <a:r>
              <a:rPr sz="30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时，L</a:t>
            </a:r>
            <a:r>
              <a:rPr sz="3000" baseline="-250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1</a:t>
            </a:r>
            <a:r>
              <a:rPr sz="30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与L</a:t>
            </a:r>
            <a:r>
              <a:rPr sz="3000" baseline="-250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2</a:t>
            </a:r>
            <a:r>
              <a:rPr sz="30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为串联；</a:t>
            </a:r>
            <a:endParaRPr sz="3000" dirty="0"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sz="30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④不能同时闭合S</a:t>
            </a:r>
            <a:r>
              <a:rPr sz="3000" baseline="-250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1</a:t>
            </a:r>
            <a:r>
              <a:rPr sz="30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、S</a:t>
            </a:r>
            <a:r>
              <a:rPr sz="3000" baseline="-250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2</a:t>
            </a:r>
            <a:r>
              <a:rPr sz="30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、S</a:t>
            </a:r>
            <a:r>
              <a:rPr sz="3000" baseline="-250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3</a:t>
            </a:r>
            <a:r>
              <a:rPr sz="30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。</a:t>
            </a:r>
            <a:endParaRPr lang="zh-CN" altLang="en-US" sz="3000" dirty="0"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</p:txBody>
      </p:sp>
    </p:spTree>
    <p:custDataLst>
      <p:tags r:id="rId7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7" name="图片 16" descr="资源 10@4x-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6700" y="368300"/>
            <a:ext cx="405765" cy="36449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 flipH="1">
            <a:off x="11372215" y="5808345"/>
            <a:ext cx="556260" cy="949960"/>
            <a:chOff x="18024" y="8475"/>
            <a:chExt cx="876" cy="1496"/>
          </a:xfrm>
        </p:grpSpPr>
        <p:pic>
          <p:nvPicPr>
            <p:cNvPr id="29" name="图片 28" descr="资源 9@4x-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024" y="8475"/>
              <a:ext cx="257" cy="232"/>
            </a:xfrm>
            <a:prstGeom prst="rect">
              <a:avLst/>
            </a:prstGeom>
          </p:spPr>
        </p:pic>
        <p:pic>
          <p:nvPicPr>
            <p:cNvPr id="30" name="图片 29" descr="资源 10@4x-8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8139" y="9625"/>
              <a:ext cx="386" cy="347"/>
            </a:xfrm>
            <a:prstGeom prst="rect">
              <a:avLst/>
            </a:prstGeom>
          </p:spPr>
        </p:pic>
        <p:pic>
          <p:nvPicPr>
            <p:cNvPr id="31" name="图片 30" descr="资源 11@4x-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692" y="8997"/>
              <a:ext cx="208" cy="217"/>
            </a:xfrm>
            <a:prstGeom prst="rect">
              <a:avLst/>
            </a:prstGeom>
          </p:spPr>
        </p:pic>
      </p:grpSp>
      <p:sp>
        <p:nvSpPr>
          <p:cNvPr id="18" name="文本框 17"/>
          <p:cNvSpPr txBox="1"/>
          <p:nvPr/>
        </p:nvSpPr>
        <p:spPr>
          <a:xfrm>
            <a:off x="755015" y="166370"/>
            <a:ext cx="380619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400" dirty="0">
                <a:solidFill>
                  <a:srgbClr val="A15F32"/>
                </a:solidFill>
                <a:latin typeface="华康正颜楷体W7P" panose="03000700000000000000" charset="-122"/>
                <a:ea typeface="华康正颜楷体W7P" panose="03000700000000000000" charset="-122"/>
              </a:rPr>
              <a:t>课堂过招</a:t>
            </a:r>
            <a:endParaRPr lang="zh-CN" altLang="en-US" sz="4400" dirty="0">
              <a:solidFill>
                <a:srgbClr val="A15F32"/>
              </a:solidFill>
              <a:latin typeface="华康正颜楷体W7P" panose="03000700000000000000" charset="-122"/>
              <a:ea typeface="华康正颜楷体W7P" panose="03000700000000000000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4"/>
            </p:custDataLst>
          </p:nvPr>
        </p:nvSpPr>
        <p:spPr>
          <a:xfrm>
            <a:off x="672465" y="934720"/>
            <a:ext cx="902144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50000"/>
              </a:lnSpc>
            </a:pPr>
            <a:r>
              <a:rPr lang="en-US" altLang="zh-CN" sz="32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11</a:t>
            </a:r>
            <a:r>
              <a:rPr lang="zh-CN" altLang="en-US" sz="32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、</a:t>
            </a:r>
            <a:r>
              <a:rPr sz="3200" dirty="0">
                <a:latin typeface="方正盛世楷书简体_粗" panose="02000000000000000000" charset="-122"/>
                <a:ea typeface="方正盛世楷书简体_粗" panose="02000000000000000000" charset="-122"/>
              </a:rPr>
              <a:t>下列说法正确的是（　　）</a:t>
            </a:r>
            <a:endParaRPr sz="3200" dirty="0"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828040" y="1859915"/>
            <a:ext cx="7524750" cy="28613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50000"/>
              </a:lnSpc>
            </a:pPr>
            <a:r>
              <a:rPr sz="30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A．L</a:t>
            </a:r>
            <a:r>
              <a:rPr sz="3000" baseline="-250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1</a:t>
            </a:r>
            <a:r>
              <a:rPr sz="30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、L</a:t>
            </a:r>
            <a:r>
              <a:rPr sz="3000" baseline="-250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2</a:t>
            </a:r>
            <a:r>
              <a:rPr sz="30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、L</a:t>
            </a:r>
            <a:r>
              <a:rPr sz="3000" baseline="-250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3</a:t>
            </a:r>
            <a:r>
              <a:rPr sz="30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是串联</a:t>
            </a:r>
            <a:endParaRPr sz="3000" dirty="0"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sz="30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B．L</a:t>
            </a:r>
            <a:r>
              <a:rPr sz="3000" baseline="-250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1</a:t>
            </a:r>
            <a:r>
              <a:rPr sz="30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、L</a:t>
            </a:r>
            <a:r>
              <a:rPr sz="3000" baseline="-250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2</a:t>
            </a:r>
            <a:r>
              <a:rPr sz="30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、L</a:t>
            </a:r>
            <a:r>
              <a:rPr sz="3000" baseline="-250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3</a:t>
            </a:r>
            <a:r>
              <a:rPr sz="30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是并联</a:t>
            </a:r>
            <a:endParaRPr sz="3000" dirty="0"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sz="30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C．L</a:t>
            </a:r>
            <a:r>
              <a:rPr sz="3000" baseline="-250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1</a:t>
            </a:r>
            <a:r>
              <a:rPr sz="30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、L</a:t>
            </a:r>
            <a:r>
              <a:rPr sz="3000" baseline="-250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2</a:t>
            </a:r>
            <a:r>
              <a:rPr sz="30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是串联，L</a:t>
            </a:r>
            <a:r>
              <a:rPr sz="3000" baseline="-250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2</a:t>
            </a:r>
            <a:r>
              <a:rPr sz="30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、L</a:t>
            </a:r>
            <a:r>
              <a:rPr sz="3000" baseline="-250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3</a:t>
            </a:r>
            <a:r>
              <a:rPr sz="30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是并联</a:t>
            </a:r>
            <a:endParaRPr sz="3000" dirty="0"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sz="30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D．L</a:t>
            </a:r>
            <a:r>
              <a:rPr sz="3000" baseline="-250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1</a:t>
            </a:r>
            <a:r>
              <a:rPr sz="30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、L</a:t>
            </a:r>
            <a:r>
              <a:rPr sz="3000" baseline="-250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2</a:t>
            </a:r>
            <a:r>
              <a:rPr sz="30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并联，电键K闭合后，L</a:t>
            </a:r>
            <a:r>
              <a:rPr sz="3000" baseline="-250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3</a:t>
            </a:r>
            <a:r>
              <a:rPr sz="30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不亮</a:t>
            </a:r>
            <a:endParaRPr sz="3000" dirty="0"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</p:txBody>
      </p:sp>
      <p:pic>
        <p:nvPicPr>
          <p:cNvPr id="11" name="图片 6" descr="http://www.zxxk.com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2850" y="2856865"/>
            <a:ext cx="4525010" cy="2951480"/>
          </a:xfrm>
          <a:prstGeom prst="rect">
            <a:avLst/>
          </a:prstGeom>
          <a:noFill/>
          <a:ln>
            <a:noFill/>
          </a:ln>
        </p:spPr>
      </p:pic>
    </p:spTree>
    <p:custDataLst>
      <p:tags r:id="rId7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" name="文本框 17"/>
          <p:cNvSpPr txBox="1"/>
          <p:nvPr/>
        </p:nvSpPr>
        <p:spPr>
          <a:xfrm>
            <a:off x="1675130" y="1906905"/>
            <a:ext cx="9404350" cy="25533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8000" dirty="0">
                <a:solidFill>
                  <a:srgbClr val="A15F32"/>
                </a:solidFill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8</a:t>
            </a:r>
            <a:r>
              <a:rPr lang="zh-CN" altLang="en-US" sz="8000" dirty="0">
                <a:solidFill>
                  <a:srgbClr val="A15F32"/>
                </a:solidFill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、</a:t>
            </a:r>
            <a:r>
              <a:rPr lang="zh-CN" altLang="en-US" sz="4400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本节课的内容小节</a:t>
            </a:r>
            <a:endParaRPr lang="zh-CN" altLang="en-US" sz="8000" b="1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latin typeface="方正盛世楷书简体_粗" panose="02000000000000000000" charset="-122"/>
              <a:ea typeface="方正盛世楷书简体_粗" panose="02000000000000000000" charset="-122"/>
            </a:endParaRPr>
          </a:p>
          <a:p>
            <a:pPr algn="ctr"/>
            <a:r>
              <a:rPr lang="en-US" altLang="zh-CN" sz="8000" dirty="0">
                <a:solidFill>
                  <a:srgbClr val="A15F32"/>
                </a:solidFill>
                <a:latin typeface="汉仪颜楷W" panose="00020600040101010101" charset="-122"/>
                <a:ea typeface="汉仪颜楷W" panose="00020600040101010101" charset="-122"/>
              </a:rPr>
              <a:t> </a:t>
            </a:r>
            <a:endParaRPr lang="en-US" altLang="zh-CN" sz="8000" dirty="0">
              <a:solidFill>
                <a:srgbClr val="A15F32"/>
              </a:solidFill>
              <a:latin typeface="汉仪颜楷W" panose="00020600040101010101" charset="-122"/>
              <a:ea typeface="汉仪颜楷W" panose="00020600040101010101" charset="-122"/>
            </a:endParaRPr>
          </a:p>
        </p:txBody>
      </p:sp>
      <p:cxnSp>
        <p:nvCxnSpPr>
          <p:cNvPr id="7" name="直接连接符 6"/>
          <p:cNvCxnSpPr/>
          <p:nvPr/>
        </p:nvCxnSpPr>
        <p:spPr>
          <a:xfrm flipH="1" flipV="1">
            <a:off x="1636395" y="3631565"/>
            <a:ext cx="9272270" cy="31750"/>
          </a:xfrm>
          <a:prstGeom prst="line">
            <a:avLst/>
          </a:prstGeom>
          <a:ln w="127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97000">
                  <a:srgbClr val="954F3A">
                    <a:alpha val="57000"/>
                  </a:srgbClr>
                </a:gs>
              </a:gsLst>
              <a:lin ang="21120000" scaled="1"/>
            </a:gra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" name="文本框 17"/>
          <p:cNvSpPr txBox="1"/>
          <p:nvPr/>
        </p:nvSpPr>
        <p:spPr>
          <a:xfrm>
            <a:off x="817880" y="692150"/>
            <a:ext cx="10761345" cy="35077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50000"/>
              </a:lnSpc>
            </a:pPr>
            <a:r>
              <a:rPr lang="en-US" altLang="zh-CN" sz="4000" dirty="0">
                <a:latin typeface="方正盛世楷书简体_粗" panose="02000000000000000000" charset="-122"/>
                <a:ea typeface="方正盛世楷书简体_粗" panose="02000000000000000000" charset="-122"/>
              </a:rPr>
              <a:t>1</a:t>
            </a:r>
            <a:r>
              <a:rPr lang="zh-CN" altLang="en-US" sz="4000" dirty="0">
                <a:latin typeface="方正盛世楷书简体_粗" panose="02000000000000000000" charset="-122"/>
                <a:ea typeface="方正盛世楷书简体_粗" panose="02000000000000000000" charset="-122"/>
              </a:rPr>
              <a:t>、</a:t>
            </a:r>
            <a:r>
              <a:rPr lang="zh-CN" altLang="en-US" sz="40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短路的危害</a:t>
            </a:r>
            <a:endParaRPr lang="zh-CN" altLang="en-US" sz="4000" dirty="0">
              <a:solidFill>
                <a:srgbClr val="FF0000"/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sz="36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（</a:t>
            </a:r>
            <a:r>
              <a:rPr lang="en-US" altLang="zh-CN" sz="36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1</a:t>
            </a:r>
            <a:r>
              <a:rPr lang="zh-CN" altLang="en-US" sz="36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）</a:t>
            </a:r>
            <a:r>
              <a:rPr lang="zh-CN" altLang="en-US" sz="36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电源短路</a:t>
            </a:r>
            <a:r>
              <a:rPr lang="zh-CN" altLang="en-US" sz="36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：烧坏电源和导线，甚至引发火灾。</a:t>
            </a:r>
            <a:endParaRPr lang="zh-CN" altLang="en-US" sz="3600" dirty="0"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zh-CN" sz="3600" dirty="0">
                <a:latin typeface="方正盛世楷书简体_粗" panose="02000000000000000000" charset="-122"/>
                <a:ea typeface="方正盛世楷书简体_粗" panose="02000000000000000000" charset="-122"/>
              </a:rPr>
              <a:t>（</a:t>
            </a:r>
            <a:r>
              <a:rPr lang="en-US" altLang="zh-CN" sz="3600" dirty="0">
                <a:latin typeface="方正盛世楷书简体_粗" panose="02000000000000000000" charset="-122"/>
                <a:ea typeface="方正盛世楷书简体_粗" panose="02000000000000000000" charset="-122"/>
              </a:rPr>
              <a:t>2</a:t>
            </a:r>
            <a:r>
              <a:rPr lang="zh-CN" altLang="en-US" sz="3600" dirty="0">
                <a:latin typeface="方正盛世楷书简体_粗" panose="02000000000000000000" charset="-122"/>
                <a:ea typeface="方正盛世楷书简体_粗" panose="02000000000000000000" charset="-122"/>
              </a:rPr>
              <a:t>）</a:t>
            </a:r>
            <a:r>
              <a:rPr lang="zh-CN" altLang="en-US" sz="36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用电器短路</a:t>
            </a:r>
            <a:r>
              <a:rPr lang="zh-CN" altLang="en-US" sz="36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：容易产生烧毁其他用电器。</a:t>
            </a:r>
            <a:endParaRPr lang="zh-CN" altLang="en-US" sz="3600" dirty="0"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  <a:p>
            <a:pPr algn="l">
              <a:lnSpc>
                <a:spcPct val="150000"/>
              </a:lnSpc>
            </a:pPr>
            <a:endParaRPr lang="zh-CN" altLang="en-US" sz="3600" dirty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" name="文本框 17"/>
          <p:cNvSpPr txBox="1"/>
          <p:nvPr/>
        </p:nvSpPr>
        <p:spPr>
          <a:xfrm>
            <a:off x="817880" y="692150"/>
            <a:ext cx="10761345" cy="41541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50000"/>
              </a:lnSpc>
            </a:pPr>
            <a:r>
              <a:rPr lang="en-US" sz="4400" dirty="0">
                <a:latin typeface="方正盛世楷书简体_粗" panose="02000000000000000000" charset="-122"/>
                <a:ea typeface="方正盛世楷书简体_粗" panose="02000000000000000000" charset="-122"/>
              </a:rPr>
              <a:t>2</a:t>
            </a:r>
            <a:r>
              <a:rPr lang="zh-CN" altLang="en-US" sz="4400" dirty="0">
                <a:latin typeface="方正盛世楷书简体_粗" panose="02000000000000000000" charset="-122"/>
                <a:ea typeface="方正盛世楷书简体_粗" panose="02000000000000000000" charset="-122"/>
              </a:rPr>
              <a:t>、</a:t>
            </a:r>
            <a:r>
              <a:rPr lang="zh-CN" altLang="en-US" sz="44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怎样判断短路</a:t>
            </a:r>
            <a:r>
              <a:rPr lang="en-US" altLang="zh-CN" sz="44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——</a:t>
            </a:r>
            <a:r>
              <a:rPr lang="zh-CN" altLang="en-US" sz="44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拆除法</a:t>
            </a:r>
            <a:endParaRPr lang="zh-CN" altLang="en-US" sz="4400" dirty="0">
              <a:solidFill>
                <a:srgbClr val="FF0000"/>
              </a:solidFill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  <a:p>
            <a:pPr algn="l">
              <a:lnSpc>
                <a:spcPct val="150000"/>
              </a:lnSpc>
            </a:pPr>
            <a:endParaRPr lang="zh-CN" sz="4400" dirty="0">
              <a:solidFill>
                <a:srgbClr val="FF0000"/>
              </a:solidFill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zh-CN" sz="44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拆除电源</a:t>
            </a:r>
            <a:r>
              <a:rPr lang="zh-CN" sz="44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判定是否用电器短路；</a:t>
            </a:r>
            <a:endParaRPr lang="zh-CN" sz="4400" dirty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zh-CN" sz="44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拆除所有用电器</a:t>
            </a:r>
            <a:r>
              <a:rPr lang="zh-CN" sz="44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判定是否电源短路。</a:t>
            </a:r>
            <a:endParaRPr lang="zh-CN" sz="4400" dirty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" name="文本框 17"/>
          <p:cNvSpPr txBox="1"/>
          <p:nvPr/>
        </p:nvSpPr>
        <p:spPr>
          <a:xfrm>
            <a:off x="817880" y="692150"/>
            <a:ext cx="10761345" cy="47078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50000"/>
              </a:lnSpc>
            </a:pPr>
            <a:r>
              <a:rPr lang="en-US" sz="4000" dirty="0">
                <a:latin typeface="方正盛世楷书简体_粗" panose="02000000000000000000" charset="-122"/>
                <a:ea typeface="方正盛世楷书简体_粗" panose="02000000000000000000" charset="-122"/>
              </a:rPr>
              <a:t>3</a:t>
            </a:r>
            <a:r>
              <a:rPr lang="zh-CN" altLang="en-US" sz="40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、</a:t>
            </a:r>
            <a:r>
              <a:rPr sz="40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并联电路的特点</a:t>
            </a:r>
            <a:endParaRPr lang="en-US" sz="4000" dirty="0"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zh-CN" sz="40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（</a:t>
            </a:r>
            <a:r>
              <a:rPr lang="en-US" altLang="zh-CN" sz="40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1</a:t>
            </a:r>
            <a:r>
              <a:rPr lang="zh-CN" altLang="en-US" sz="40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）</a:t>
            </a:r>
            <a:r>
              <a:rPr sz="40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分</a:t>
            </a:r>
            <a:r>
              <a:rPr sz="40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干路</a:t>
            </a:r>
            <a:r>
              <a:rPr sz="40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与</a:t>
            </a:r>
            <a:r>
              <a:rPr sz="40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支路</a:t>
            </a:r>
            <a:r>
              <a:rPr sz="40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；</a:t>
            </a:r>
            <a:endParaRPr sz="4000" dirty="0"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zh-CN" sz="40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（</a:t>
            </a:r>
            <a:r>
              <a:rPr lang="en-US" altLang="zh-CN" sz="40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2</a:t>
            </a:r>
            <a:r>
              <a:rPr lang="zh-CN" altLang="en-US" sz="40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）</a:t>
            </a:r>
            <a:r>
              <a:rPr lang="zh-CN" sz="40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用电器</a:t>
            </a:r>
            <a:r>
              <a:rPr lang="zh-CN" sz="40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互</a:t>
            </a:r>
            <a:r>
              <a:rPr sz="40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不影响</a:t>
            </a:r>
            <a:r>
              <a:rPr lang="zh-CN" sz="40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，</a:t>
            </a:r>
            <a:endParaRPr lang="zh-CN" sz="4000" dirty="0"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zh-CN" altLang="en-US" sz="40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（</a:t>
            </a:r>
            <a:r>
              <a:rPr lang="en-US" altLang="zh-CN" sz="40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3</a:t>
            </a:r>
            <a:r>
              <a:rPr lang="zh-CN" altLang="en-US" sz="40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）开关的位置</a:t>
            </a:r>
            <a:r>
              <a:rPr lang="zh-CN" altLang="en-US" sz="40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不同</a:t>
            </a:r>
            <a:r>
              <a:rPr lang="zh-CN" altLang="en-US" sz="40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，</a:t>
            </a:r>
            <a:r>
              <a:rPr lang="zh-CN" sz="40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开关作</a:t>
            </a:r>
            <a:r>
              <a:rPr lang="zh-CN" altLang="en-US" sz="40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用</a:t>
            </a:r>
            <a:r>
              <a:rPr lang="zh-CN" altLang="en-US" sz="40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不同</a:t>
            </a:r>
            <a:r>
              <a:rPr lang="zh-CN" altLang="en-US" sz="40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。</a:t>
            </a:r>
            <a:endParaRPr lang="zh-CN" altLang="en-US" sz="4000" dirty="0"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  <a:p>
            <a:pPr algn="l">
              <a:lnSpc>
                <a:spcPct val="150000"/>
              </a:lnSpc>
            </a:pPr>
            <a:endParaRPr lang="zh-CN" altLang="en-US" sz="4000" dirty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" name="文本框 17"/>
          <p:cNvSpPr txBox="1"/>
          <p:nvPr>
            <p:custDataLst>
              <p:tags r:id="rId1"/>
            </p:custDataLst>
          </p:nvPr>
        </p:nvSpPr>
        <p:spPr>
          <a:xfrm>
            <a:off x="1049655" y="486410"/>
            <a:ext cx="10414635" cy="2122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zh-CN" altLang="en-US" sz="40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通过导线将</a:t>
            </a:r>
            <a:r>
              <a:rPr lang="zh-CN" altLang="en-US" sz="40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电源</a:t>
            </a:r>
            <a:r>
              <a:rPr lang="zh-CN" altLang="en-US" sz="40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、</a:t>
            </a:r>
            <a:r>
              <a:rPr lang="zh-CN" altLang="en-US" sz="40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用电器</a:t>
            </a:r>
            <a:r>
              <a:rPr lang="zh-CN" altLang="en-US" sz="40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、</a:t>
            </a:r>
            <a:r>
              <a:rPr lang="zh-CN" altLang="en-US" sz="40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开关</a:t>
            </a:r>
            <a:r>
              <a:rPr lang="zh-CN" altLang="en-US" sz="40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等组成的</a:t>
            </a:r>
            <a:r>
              <a:rPr lang="zh-CN" altLang="en-US" sz="40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回路</a:t>
            </a:r>
            <a:r>
              <a:rPr lang="zh-CN" altLang="en-US" sz="40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称为</a:t>
            </a:r>
            <a:r>
              <a:rPr lang="zh-CN" altLang="en-US" sz="48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电路</a:t>
            </a:r>
            <a:r>
              <a:rPr lang="zh-CN" altLang="en-US" sz="4000" dirty="0">
                <a:latin typeface="方正盛世楷书简体_粗" panose="02000000000000000000" charset="-122"/>
                <a:ea typeface="方正盛世楷书简体_粗" panose="02000000000000000000" charset="-122"/>
              </a:rPr>
              <a:t>。</a:t>
            </a:r>
            <a:endParaRPr lang="zh-CN" altLang="en-US" sz="4000" dirty="0"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  <p:pic>
        <p:nvPicPr>
          <p:cNvPr id="100" name="图片 99"/>
          <p:cNvPicPr/>
          <p:nvPr/>
        </p:nvPicPr>
        <p:blipFill>
          <a:blip r:embed="rId2"/>
          <a:srcRect b="20656"/>
          <a:stretch>
            <a:fillRect/>
          </a:stretch>
        </p:blipFill>
        <p:spPr>
          <a:xfrm>
            <a:off x="3364865" y="2813050"/>
            <a:ext cx="5992495" cy="3380740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3"/>
    </p:custData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052830" y="797560"/>
            <a:ext cx="10416540" cy="59080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en-US" altLang="zh-CN" sz="360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4</a:t>
            </a:r>
            <a:r>
              <a:rPr lang="zh-CN" altLang="en-US" sz="360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、怎样画电路图</a:t>
            </a:r>
            <a:r>
              <a:rPr lang="en-US" altLang="zh-CN" sz="360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——</a:t>
            </a:r>
            <a:r>
              <a:rPr lang="zh-CN" altLang="en-US" sz="360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元件</a:t>
            </a:r>
            <a:r>
              <a:rPr lang="zh-CN" altLang="en-US" sz="360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分布要均匀</a:t>
            </a:r>
            <a:r>
              <a:rPr lang="zh-CN" altLang="en-US" sz="360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、导线要</a:t>
            </a:r>
            <a:r>
              <a:rPr lang="zh-CN" altLang="en-US" sz="360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横平竖直</a:t>
            </a:r>
            <a:r>
              <a:rPr lang="zh-CN" altLang="en-US" sz="360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。</a:t>
            </a:r>
            <a:endParaRPr lang="zh-CN" altLang="en-US" sz="3600"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360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5</a:t>
            </a:r>
            <a:r>
              <a:rPr lang="zh-CN" altLang="en-US" sz="360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、怎样画并联电路图</a:t>
            </a:r>
            <a:r>
              <a:rPr lang="en-US" altLang="zh-CN" sz="360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——</a:t>
            </a:r>
            <a:r>
              <a:rPr lang="zh-CN" altLang="en-US" sz="360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分清</a:t>
            </a:r>
            <a:r>
              <a:rPr lang="zh-CN" altLang="en-US" sz="360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干路与支路、</a:t>
            </a:r>
            <a:endParaRPr lang="zh-CN" altLang="en-US" sz="3600"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60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判断开关</a:t>
            </a:r>
            <a:r>
              <a:rPr lang="zh-CN" altLang="en-US" sz="360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是在干路还是支路、在</a:t>
            </a:r>
            <a:r>
              <a:rPr lang="zh-CN" altLang="en-US" sz="360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三个横线</a:t>
            </a:r>
            <a:r>
              <a:rPr lang="zh-CN" altLang="en-US" sz="360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上标出相应的电路元件符号、横平竖直</a:t>
            </a:r>
            <a:r>
              <a:rPr lang="zh-CN" altLang="en-US" sz="360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连接导线</a:t>
            </a:r>
            <a:r>
              <a:rPr lang="zh-CN" altLang="en-US" sz="360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。</a:t>
            </a:r>
            <a:endParaRPr lang="zh-CN" altLang="en-US" sz="3600"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</a:endParaRPr>
          </a:p>
          <a:p>
            <a:pPr>
              <a:lnSpc>
                <a:spcPct val="150000"/>
              </a:lnSpc>
            </a:pPr>
            <a:r>
              <a:rPr lang="en-US" sz="360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6</a:t>
            </a:r>
            <a:r>
              <a:rPr lang="zh-CN" altLang="en-US" sz="360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、</a:t>
            </a:r>
            <a:r>
              <a:rPr lang="zh-CN" altLang="en-US" sz="36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怎样连接实物图</a:t>
            </a:r>
            <a:r>
              <a:rPr lang="en-US" altLang="zh-CN" sz="36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——</a:t>
            </a:r>
            <a:r>
              <a:rPr lang="zh-CN" altLang="en-US" sz="36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先通后补法</a:t>
            </a:r>
            <a:r>
              <a:rPr lang="zh-CN" altLang="en-US" sz="36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和</a:t>
            </a:r>
            <a:r>
              <a:rPr lang="zh-CN" altLang="en-US" sz="36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多环法</a:t>
            </a:r>
            <a:r>
              <a:rPr lang="zh-CN" altLang="en-US" sz="360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。</a:t>
            </a:r>
            <a:endParaRPr lang="zh-CN" altLang="en-US" sz="3600"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  <a:sym typeface="+mn-ea"/>
            </a:endParaRPr>
          </a:p>
          <a:p>
            <a:pPr>
              <a:lnSpc>
                <a:spcPct val="150000"/>
              </a:lnSpc>
            </a:pPr>
            <a:endParaRPr lang="zh-CN" altLang="en-US" sz="3600"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" name="文本框 17"/>
          <p:cNvSpPr txBox="1"/>
          <p:nvPr>
            <p:custDataLst>
              <p:tags r:id="rId1"/>
            </p:custDataLst>
          </p:nvPr>
        </p:nvSpPr>
        <p:spPr>
          <a:xfrm>
            <a:off x="908685" y="618490"/>
            <a:ext cx="1077531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50000"/>
              </a:lnSpc>
            </a:pPr>
            <a:r>
              <a:rPr lang="en-US" altLang="zh-CN" sz="40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7</a:t>
            </a:r>
            <a:r>
              <a:rPr lang="zh-CN" altLang="en-US" sz="40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、</a:t>
            </a:r>
            <a:r>
              <a:rPr lang="zh-CN" sz="40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判断电路故障及连接方式的口诀</a:t>
            </a:r>
            <a:endParaRPr lang="zh-CN" sz="4000" dirty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908685" y="1975485"/>
            <a:ext cx="10467340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50000"/>
              </a:lnSpc>
            </a:pPr>
            <a:r>
              <a:rPr lang="zh-CN" sz="360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流向判通</a:t>
            </a:r>
            <a:r>
              <a:rPr lang="zh-CN" sz="360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、</a:t>
            </a:r>
            <a:r>
              <a:rPr lang="zh-CN" sz="360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大拆判短</a:t>
            </a:r>
            <a:r>
              <a:rPr lang="zh-CN" sz="360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、</a:t>
            </a:r>
            <a:r>
              <a:rPr lang="zh-CN" sz="360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小拆判串并</a:t>
            </a:r>
            <a:r>
              <a:rPr lang="zh-CN" sz="360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。</a:t>
            </a:r>
            <a:endParaRPr lang="zh-CN" sz="3600">
              <a:solidFill>
                <a:srgbClr val="FF0000"/>
              </a:solidFill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</a:endParaRPr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" name="文本框 17"/>
          <p:cNvSpPr txBox="1"/>
          <p:nvPr/>
        </p:nvSpPr>
        <p:spPr>
          <a:xfrm>
            <a:off x="581025" y="3983355"/>
            <a:ext cx="11029950" cy="1568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9600">
                <a:gradFill>
                  <a:gsLst>
                    <a:gs pos="0">
                      <a:srgbClr val="9EE256">
                        <a:lumMod val="59000"/>
                      </a:srgbClr>
                    </a:gs>
                    <a:gs pos="87000">
                      <a:schemeClr val="accent1">
                        <a:lumMod val="75000"/>
                      </a:schemeClr>
                    </a:gs>
                  </a:gsLst>
                  <a:lin ang="3600000" scaled="0"/>
                </a:gradFill>
                <a:latin typeface="华康正颜楷体W7P" panose="03000700000000000000" charset="-122"/>
                <a:ea typeface="华康正颜楷体W7P" panose="03000700000000000000" charset="-122"/>
                <a:cs typeface="华康正颜楷体W7P" panose="03000700000000000000" charset="-122"/>
              </a:rPr>
              <a:t>学习，永远不晚。</a:t>
            </a:r>
            <a:r>
              <a:rPr lang="en-US" altLang="zh-CN" sz="9600">
                <a:gradFill>
                  <a:gsLst>
                    <a:gs pos="0">
                      <a:srgbClr val="9EE256">
                        <a:lumMod val="59000"/>
                      </a:srgbClr>
                    </a:gs>
                    <a:gs pos="87000">
                      <a:schemeClr val="accent1">
                        <a:lumMod val="75000"/>
                      </a:schemeClr>
                    </a:gs>
                  </a:gsLst>
                  <a:lin ang="3600000" scaled="0"/>
                </a:gradFill>
                <a:latin typeface="华康正颜楷体W7P" panose="03000700000000000000" charset="-122"/>
                <a:ea typeface="华康正颜楷体W7P" panose="03000700000000000000" charset="-122"/>
                <a:cs typeface="华康正颜楷体W7P" panose="03000700000000000000" charset="-122"/>
              </a:rPr>
              <a:t> </a:t>
            </a:r>
            <a:endParaRPr lang="en-US" altLang="zh-CN" sz="9600">
              <a:gradFill>
                <a:gsLst>
                  <a:gs pos="0">
                    <a:srgbClr val="9EE256">
                      <a:lumMod val="59000"/>
                    </a:srgbClr>
                  </a:gs>
                  <a:gs pos="87000">
                    <a:schemeClr val="accent1">
                      <a:lumMod val="75000"/>
                    </a:schemeClr>
                  </a:gs>
                </a:gsLst>
                <a:lin ang="3600000" scaled="0"/>
              </a:gradFill>
              <a:latin typeface="华康正颜楷体W7P" panose="03000700000000000000" charset="-122"/>
              <a:ea typeface="华康正颜楷体W7P" panose="03000700000000000000" charset="-122"/>
              <a:cs typeface="华康正颜楷体W7P" panose="03000700000000000000" charset="-122"/>
            </a:endParaRPr>
          </a:p>
        </p:txBody>
      </p:sp>
      <p:pic>
        <p:nvPicPr>
          <p:cNvPr id="7" name="http://photo-static-api.fotomore.com/creative/vcg/400/new/VCG41N1018773878.jpg" descr="&amp;pky330_sjzg_VCG41N1018773878&amp;2&amp;src_toppic_inpsrchzd1&amp;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t="52390" b="5440"/>
          <a:stretch>
            <a:fillRect/>
          </a:stretch>
        </p:blipFill>
        <p:spPr>
          <a:xfrm>
            <a:off x="0" y="0"/>
            <a:ext cx="12186920" cy="342519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" name="文本框 17"/>
          <p:cNvSpPr txBox="1"/>
          <p:nvPr/>
        </p:nvSpPr>
        <p:spPr>
          <a:xfrm>
            <a:off x="991235" y="1464310"/>
            <a:ext cx="10414635" cy="37846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4000" dirty="0">
                <a:latin typeface="方正盛世楷书简体_粗" panose="02000000000000000000" charset="-122"/>
                <a:ea typeface="方正盛世楷书简体_粗" panose="02000000000000000000" charset="-122"/>
              </a:rPr>
              <a:t>蓄电池一定是电源吗？</a:t>
            </a:r>
            <a:endParaRPr lang="zh-CN" altLang="en-US" sz="4000" dirty="0">
              <a:latin typeface="方正盛世楷书简体_粗" panose="02000000000000000000" charset="-122"/>
              <a:ea typeface="方正盛世楷书简体_粗" panose="02000000000000000000" charset="-122"/>
            </a:endParaRPr>
          </a:p>
          <a:p>
            <a:pPr algn="ctr">
              <a:lnSpc>
                <a:spcPct val="150000"/>
              </a:lnSpc>
            </a:pPr>
            <a:endParaRPr lang="zh-CN" altLang="en-US" sz="4000" dirty="0">
              <a:latin typeface="方正盛世楷书简体_粗" panose="02000000000000000000" charset="-122"/>
              <a:ea typeface="方正盛世楷书简体_粗" panose="02000000000000000000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4000" dirty="0">
                <a:latin typeface="方正盛世楷书简体_粗" panose="02000000000000000000" charset="-122"/>
                <a:ea typeface="方正盛世楷书简体_粗" panose="02000000000000000000" charset="-122"/>
              </a:rPr>
              <a:t>放电时，是电源；</a:t>
            </a:r>
            <a:endParaRPr lang="zh-CN" altLang="en-US" sz="4000" dirty="0">
              <a:latin typeface="方正盛世楷书简体_粗" panose="02000000000000000000" charset="-122"/>
              <a:ea typeface="方正盛世楷书简体_粗" panose="02000000000000000000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4000" dirty="0">
                <a:latin typeface="方正盛世楷书简体_粗" panose="02000000000000000000" charset="-122"/>
                <a:ea typeface="方正盛世楷书简体_粗" panose="02000000000000000000" charset="-122"/>
              </a:rPr>
              <a:t>充电时，是用电器。</a:t>
            </a:r>
            <a:endParaRPr lang="zh-CN" altLang="en-US" sz="4000" dirty="0"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75220" y="3197860"/>
            <a:ext cx="3930650" cy="323088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" name="文本框 17"/>
          <p:cNvSpPr txBox="1"/>
          <p:nvPr/>
        </p:nvSpPr>
        <p:spPr>
          <a:xfrm>
            <a:off x="1675130" y="1906905"/>
            <a:ext cx="940435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8000" dirty="0">
                <a:solidFill>
                  <a:srgbClr val="A15F32"/>
                </a:solidFill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2</a:t>
            </a:r>
            <a:r>
              <a:rPr lang="zh-CN" altLang="en-US" sz="8000" dirty="0">
                <a:solidFill>
                  <a:srgbClr val="A15F32"/>
                </a:solidFill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、</a:t>
            </a:r>
            <a:r>
              <a:rPr lang="zh-CN" altLang="en-US" sz="4400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通路、断路</a:t>
            </a:r>
            <a:endParaRPr lang="en-US" altLang="zh-CN" sz="44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</p:txBody>
      </p:sp>
      <p:cxnSp>
        <p:nvCxnSpPr>
          <p:cNvPr id="7" name="直接连接符 6"/>
          <p:cNvCxnSpPr/>
          <p:nvPr/>
        </p:nvCxnSpPr>
        <p:spPr>
          <a:xfrm flipH="1" flipV="1">
            <a:off x="1636395" y="3631565"/>
            <a:ext cx="9272270" cy="31750"/>
          </a:xfrm>
          <a:prstGeom prst="line">
            <a:avLst/>
          </a:prstGeom>
          <a:ln w="127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97000">
                  <a:srgbClr val="954F3A">
                    <a:alpha val="57000"/>
                  </a:srgbClr>
                </a:gs>
              </a:gsLst>
              <a:lin ang="21120000" scaled="1"/>
            </a:gra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" name="文本框 17"/>
          <p:cNvSpPr txBox="1"/>
          <p:nvPr/>
        </p:nvSpPr>
        <p:spPr>
          <a:xfrm>
            <a:off x="804545" y="446405"/>
            <a:ext cx="10414635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40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电路是不是只能是一条路径吗？</a:t>
            </a:r>
            <a:endParaRPr lang="zh-CN" altLang="en-US" sz="4000" dirty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4000" dirty="0">
                <a:latin typeface="方正盛世楷书简体_粗" panose="02000000000000000000" charset="-122"/>
                <a:ea typeface="方正盛世楷书简体_粗" panose="02000000000000000000" charset="-122"/>
              </a:rPr>
              <a:t>电路也可能是多条路径，形成网络形状。</a:t>
            </a:r>
            <a:endParaRPr lang="zh-CN" altLang="en-US" sz="4000" dirty="0"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889734" y="3246905"/>
            <a:ext cx="3748658" cy="2301022"/>
            <a:chOff x="7662" y="5864"/>
            <a:chExt cx="5903" cy="2123"/>
          </a:xfrm>
        </p:grpSpPr>
        <p:pic>
          <p:nvPicPr>
            <p:cNvPr id="57" name="Picture 5" descr="2222">
              <a:hlinkClick r:id="" action="ppaction://hlinkshowjump?jump=previousslide"/>
            </p:cNvPr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45" y="5926"/>
              <a:ext cx="2709" cy="20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59" name="Group 58"/>
            <p:cNvGrpSpPr/>
            <p:nvPr/>
          </p:nvGrpSpPr>
          <p:grpSpPr bwMode="auto">
            <a:xfrm>
              <a:off x="7662" y="5864"/>
              <a:ext cx="5903" cy="1625"/>
              <a:chOff x="0" y="0"/>
              <a:chExt cx="4811" cy="1868"/>
            </a:xfrm>
          </p:grpSpPr>
          <p:pic>
            <p:nvPicPr>
              <p:cNvPr id="60" name="xjhsy4" descr="w3"/>
              <p:cNvPicPr>
                <a:picLocks noChangeAspect="1" noChangeArrowheads="1"/>
              </p:cNvPicPr>
              <p:nvPr>
                <p:custDataLst>
                  <p:tags r:id="rId3"/>
                </p:custDataLst>
              </p:nvPr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912"/>
                <a:ext cx="1968" cy="9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61" name="xjhsy3"/>
              <p:cNvGrpSpPr>
                <a:grpSpLocks noChangeAspect="1"/>
              </p:cNvGrpSpPr>
              <p:nvPr/>
            </p:nvGrpSpPr>
            <p:grpSpPr bwMode="auto">
              <a:xfrm>
                <a:off x="1392" y="0"/>
                <a:ext cx="1680" cy="704"/>
                <a:chOff x="0" y="0"/>
                <a:chExt cx="3712" cy="1144"/>
              </a:xfrm>
            </p:grpSpPr>
            <p:grpSp>
              <p:nvGrpSpPr>
                <p:cNvPr id="65" name="Group 13"/>
                <p:cNvGrpSpPr>
                  <a:grpSpLocks noChangeAspect="1"/>
                </p:cNvGrpSpPr>
                <p:nvPr/>
              </p:nvGrpSpPr>
              <p:grpSpPr bwMode="auto">
                <a:xfrm>
                  <a:off x="0" y="567"/>
                  <a:ext cx="3712" cy="577"/>
                  <a:chOff x="0" y="0"/>
                  <a:chExt cx="2493" cy="577"/>
                </a:xfrm>
              </p:grpSpPr>
              <p:sp>
                <p:nvSpPr>
                  <p:cNvPr id="102" name="Freeform 14" descr="栎木"/>
                  <p:cNvSpPr>
                    <a:spLocks noChangeAspect="1"/>
                  </p:cNvSpPr>
                  <p:nvPr>
                    <p:custDataLst>
                      <p:tags r:id="rId5"/>
                    </p:custDataLst>
                  </p:nvPr>
                </p:nvSpPr>
                <p:spPr bwMode="auto">
                  <a:xfrm flipV="1">
                    <a:off x="0" y="464"/>
                    <a:ext cx="2493" cy="113"/>
                  </a:xfrm>
                  <a:custGeom>
                    <a:avLst/>
                    <a:gdLst>
                      <a:gd name="T0" fmla="*/ 0 w 400"/>
                      <a:gd name="T1" fmla="*/ 0 h 400"/>
                      <a:gd name="T2" fmla="*/ 2147483647 w 400"/>
                      <a:gd name="T3" fmla="*/ 0 h 400"/>
                      <a:gd name="T4" fmla="*/ 2147483647 w 400"/>
                      <a:gd name="T5" fmla="*/ 0 h 400"/>
                      <a:gd name="T6" fmla="*/ 0 w 400"/>
                      <a:gd name="T7" fmla="*/ 0 h 400"/>
                      <a:gd name="T8" fmla="*/ 0 w 400"/>
                      <a:gd name="T9" fmla="*/ 0 h 40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00"/>
                      <a:gd name="T16" fmla="*/ 0 h 400"/>
                      <a:gd name="T17" fmla="*/ 400 w 400"/>
                      <a:gd name="T18" fmla="*/ 400 h 400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00" h="400">
                        <a:moveTo>
                          <a:pt x="0" y="0"/>
                        </a:moveTo>
                        <a:lnTo>
                          <a:pt x="400" y="0"/>
                        </a:lnTo>
                        <a:lnTo>
                          <a:pt x="400" y="400"/>
                        </a:lnTo>
                        <a:lnTo>
                          <a:pt x="0" y="40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blipFill dpi="0" rotWithShape="0">
                    <a:blip r:embed="rId6"/>
                    <a:srcRect/>
                    <a:tile tx="0" ty="0" sx="100000" sy="100000" flip="none" algn="tl"/>
                  </a:blipFill>
                  <a:ln w="9525">
                    <a:round/>
                  </a:ln>
                  <a:scene3d>
                    <a:camera prst="legacyObliqueTopRight"/>
                    <a:lightRig rig="legacyFlat3" dir="b"/>
                  </a:scene3d>
                  <a:sp3d extrusionH="430200" prstMaterial="legacyMatte">
                    <a:bevelT w="13500" h="13500" prst="angle"/>
                    <a:bevelB w="13500" h="13500" prst="angle"/>
                    <a:extrusionClr>
                      <a:srgbClr val="FFCC99"/>
                    </a:extrusionClr>
                  </a:sp3d>
                </p:spPr>
                <p:txBody>
                  <a:bodyPr>
                    <a:flatTx/>
                  </a:bodyPr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03" name="AutoShape 15"/>
                  <p:cNvSpPr>
                    <a:spLocks noChangeAspect="1" noChangeArrowheads="1"/>
                  </p:cNvSpPr>
                  <p:nvPr>
                    <p:custDataLst>
                      <p:tags r:id="rId7"/>
                    </p:custDataLst>
                  </p:nvPr>
                </p:nvSpPr>
                <p:spPr bwMode="auto">
                  <a:xfrm>
                    <a:off x="2200" y="4"/>
                    <a:ext cx="213" cy="369"/>
                  </a:xfrm>
                  <a:prstGeom prst="flowChartMagneticDisk">
                    <a:avLst/>
                  </a:prstGeom>
                  <a:solidFill>
                    <a:srgbClr val="969696"/>
                  </a:solidFill>
                  <a:ln w="9525">
                    <a:solidFill>
                      <a:srgbClr val="000000"/>
                    </a:solidFill>
                    <a:round/>
                  </a:ln>
                </p:spPr>
                <p:txBody>
                  <a:bodyPr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04" name="AutoShape 16"/>
                  <p:cNvSpPr>
                    <a:spLocks noChangeAspect="1" noChangeArrowheads="1"/>
                  </p:cNvSpPr>
                  <p:nvPr>
                    <p:custDataLst>
                      <p:tags r:id="rId8"/>
                    </p:custDataLst>
                  </p:nvPr>
                </p:nvSpPr>
                <p:spPr bwMode="auto">
                  <a:xfrm>
                    <a:off x="420" y="0"/>
                    <a:ext cx="213" cy="369"/>
                  </a:xfrm>
                  <a:prstGeom prst="flowChartMagneticDisk">
                    <a:avLst/>
                  </a:prstGeom>
                  <a:solidFill>
                    <a:srgbClr val="969696"/>
                  </a:solidFill>
                  <a:ln w="9525">
                    <a:solidFill>
                      <a:srgbClr val="000000"/>
                    </a:solidFill>
                    <a:round/>
                  </a:ln>
                </p:spPr>
                <p:txBody>
                  <a:bodyPr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</p:grpSp>
            <p:grpSp>
              <p:nvGrpSpPr>
                <p:cNvPr id="66" name="Group 17"/>
                <p:cNvGrpSpPr>
                  <a:grpSpLocks noChangeAspect="1"/>
                </p:cNvGrpSpPr>
                <p:nvPr/>
              </p:nvGrpSpPr>
              <p:grpSpPr bwMode="auto">
                <a:xfrm>
                  <a:off x="1670" y="0"/>
                  <a:ext cx="540" cy="936"/>
                  <a:chOff x="0" y="0"/>
                  <a:chExt cx="540" cy="936"/>
                </a:xfrm>
              </p:grpSpPr>
              <p:grpSp>
                <p:nvGrpSpPr>
                  <p:cNvPr id="67" name="Group 18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77" y="0"/>
                    <a:ext cx="403" cy="733"/>
                    <a:chOff x="0" y="0"/>
                    <a:chExt cx="2019" cy="3673"/>
                  </a:xfrm>
                </p:grpSpPr>
                <p:grpSp>
                  <p:nvGrpSpPr>
                    <p:cNvPr id="69" name="Group 19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550" y="2812"/>
                      <a:ext cx="913" cy="861"/>
                      <a:chOff x="0" y="0"/>
                      <a:chExt cx="913" cy="861"/>
                    </a:xfrm>
                  </p:grpSpPr>
                  <p:grpSp>
                    <p:nvGrpSpPr>
                      <p:cNvPr id="85" name="Group 20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0" y="0"/>
                        <a:ext cx="913" cy="861"/>
                        <a:chOff x="0" y="0"/>
                        <a:chExt cx="913" cy="861"/>
                      </a:xfrm>
                    </p:grpSpPr>
                    <p:grpSp>
                      <p:nvGrpSpPr>
                        <p:cNvPr id="91" name="Group 21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>
                          <a:off x="229" y="663"/>
                          <a:ext cx="498" cy="198"/>
                          <a:chOff x="0" y="0"/>
                          <a:chExt cx="498" cy="198"/>
                        </a:xfrm>
                      </p:grpSpPr>
                      <p:sp>
                        <p:nvSpPr>
                          <p:cNvPr id="100" name="Freeform 22"/>
                          <p:cNvSpPr>
                            <a:spLocks noChangeAspect="1"/>
                          </p:cNvSpPr>
                          <p:nvPr>
                            <p:custDataLst>
                              <p:tags r:id="rId9"/>
                            </p:custDataLst>
                          </p:nvPr>
                        </p:nvSpPr>
                        <p:spPr bwMode="auto">
                          <a:xfrm>
                            <a:off x="0" y="0"/>
                            <a:ext cx="498" cy="198"/>
                          </a:xfrm>
                          <a:custGeom>
                            <a:avLst/>
                            <a:gdLst>
                              <a:gd name="T0" fmla="*/ 0 w 498"/>
                              <a:gd name="T1" fmla="*/ 0 h 198"/>
                              <a:gd name="T2" fmla="*/ 101 w 498"/>
                              <a:gd name="T3" fmla="*/ 157 h 198"/>
                              <a:gd name="T4" fmla="*/ 110 w 498"/>
                              <a:gd name="T5" fmla="*/ 167 h 198"/>
                              <a:gd name="T6" fmla="*/ 121 w 498"/>
                              <a:gd name="T7" fmla="*/ 173 h 198"/>
                              <a:gd name="T8" fmla="*/ 136 w 498"/>
                              <a:gd name="T9" fmla="*/ 178 h 198"/>
                              <a:gd name="T10" fmla="*/ 153 w 498"/>
                              <a:gd name="T11" fmla="*/ 186 h 198"/>
                              <a:gd name="T12" fmla="*/ 174 w 498"/>
                              <a:gd name="T13" fmla="*/ 190 h 198"/>
                              <a:gd name="T14" fmla="*/ 188 w 498"/>
                              <a:gd name="T15" fmla="*/ 191 h 198"/>
                              <a:gd name="T16" fmla="*/ 205 w 498"/>
                              <a:gd name="T17" fmla="*/ 194 h 198"/>
                              <a:gd name="T18" fmla="*/ 222 w 498"/>
                              <a:gd name="T19" fmla="*/ 195 h 198"/>
                              <a:gd name="T20" fmla="*/ 243 w 498"/>
                              <a:gd name="T21" fmla="*/ 198 h 198"/>
                              <a:gd name="T22" fmla="*/ 257 w 498"/>
                              <a:gd name="T23" fmla="*/ 198 h 198"/>
                              <a:gd name="T24" fmla="*/ 278 w 498"/>
                              <a:gd name="T25" fmla="*/ 195 h 198"/>
                              <a:gd name="T26" fmla="*/ 295 w 498"/>
                              <a:gd name="T27" fmla="*/ 194 h 198"/>
                              <a:gd name="T28" fmla="*/ 315 w 498"/>
                              <a:gd name="T29" fmla="*/ 191 h 198"/>
                              <a:gd name="T30" fmla="*/ 332 w 498"/>
                              <a:gd name="T31" fmla="*/ 190 h 198"/>
                              <a:gd name="T32" fmla="*/ 349 w 498"/>
                              <a:gd name="T33" fmla="*/ 185 h 198"/>
                              <a:gd name="T34" fmla="*/ 366 w 498"/>
                              <a:gd name="T35" fmla="*/ 181 h 198"/>
                              <a:gd name="T36" fmla="*/ 380 w 498"/>
                              <a:gd name="T37" fmla="*/ 173 h 198"/>
                              <a:gd name="T38" fmla="*/ 392 w 498"/>
                              <a:gd name="T39" fmla="*/ 165 h 198"/>
                              <a:gd name="T40" fmla="*/ 397 w 498"/>
                              <a:gd name="T41" fmla="*/ 160 h 198"/>
                              <a:gd name="T42" fmla="*/ 405 w 498"/>
                              <a:gd name="T43" fmla="*/ 152 h 198"/>
                              <a:gd name="T44" fmla="*/ 498 w 498"/>
                              <a:gd name="T45" fmla="*/ 0 h 198"/>
                              <a:gd name="T46" fmla="*/ 0 w 498"/>
                              <a:gd name="T47" fmla="*/ 0 h 198"/>
                              <a:gd name="T48" fmla="*/ 0 60000 65536"/>
                              <a:gd name="T49" fmla="*/ 0 60000 65536"/>
                              <a:gd name="T50" fmla="*/ 0 60000 65536"/>
                              <a:gd name="T51" fmla="*/ 0 60000 65536"/>
                              <a:gd name="T52" fmla="*/ 0 60000 65536"/>
                              <a:gd name="T53" fmla="*/ 0 60000 65536"/>
                              <a:gd name="T54" fmla="*/ 0 60000 65536"/>
                              <a:gd name="T55" fmla="*/ 0 60000 65536"/>
                              <a:gd name="T56" fmla="*/ 0 60000 65536"/>
                              <a:gd name="T57" fmla="*/ 0 60000 65536"/>
                              <a:gd name="T58" fmla="*/ 0 60000 65536"/>
                              <a:gd name="T59" fmla="*/ 0 60000 65536"/>
                              <a:gd name="T60" fmla="*/ 0 60000 65536"/>
                              <a:gd name="T61" fmla="*/ 0 60000 65536"/>
                              <a:gd name="T62" fmla="*/ 0 60000 65536"/>
                              <a:gd name="T63" fmla="*/ 0 60000 65536"/>
                              <a:gd name="T64" fmla="*/ 0 60000 65536"/>
                              <a:gd name="T65" fmla="*/ 0 60000 65536"/>
                              <a:gd name="T66" fmla="*/ 0 60000 65536"/>
                              <a:gd name="T67" fmla="*/ 0 60000 65536"/>
                              <a:gd name="T68" fmla="*/ 0 60000 65536"/>
                              <a:gd name="T69" fmla="*/ 0 60000 65536"/>
                              <a:gd name="T70" fmla="*/ 0 60000 65536"/>
                              <a:gd name="T71" fmla="*/ 0 60000 65536"/>
                              <a:gd name="T72" fmla="*/ 0 w 498"/>
                              <a:gd name="T73" fmla="*/ 0 h 198"/>
                              <a:gd name="T74" fmla="*/ 498 w 498"/>
                              <a:gd name="T75" fmla="*/ 198 h 198"/>
                            </a:gdLst>
                            <a:ahLst/>
                            <a:cxnLst>
                              <a:cxn ang="T48">
                                <a:pos x="T0" y="T1"/>
                              </a:cxn>
                              <a:cxn ang="T49">
                                <a:pos x="T2" y="T3"/>
                              </a:cxn>
                              <a:cxn ang="T50">
                                <a:pos x="T4" y="T5"/>
                              </a:cxn>
                              <a:cxn ang="T51">
                                <a:pos x="T6" y="T7"/>
                              </a:cxn>
                              <a:cxn ang="T52">
                                <a:pos x="T8" y="T9"/>
                              </a:cxn>
                              <a:cxn ang="T53">
                                <a:pos x="T10" y="T11"/>
                              </a:cxn>
                              <a:cxn ang="T54">
                                <a:pos x="T12" y="T13"/>
                              </a:cxn>
                              <a:cxn ang="T55">
                                <a:pos x="T14" y="T15"/>
                              </a:cxn>
                              <a:cxn ang="T56">
                                <a:pos x="T16" y="T17"/>
                              </a:cxn>
                              <a:cxn ang="T57">
                                <a:pos x="T18" y="T19"/>
                              </a:cxn>
                              <a:cxn ang="T58">
                                <a:pos x="T20" y="T21"/>
                              </a:cxn>
                              <a:cxn ang="T59">
                                <a:pos x="T22" y="T23"/>
                              </a:cxn>
                              <a:cxn ang="T60">
                                <a:pos x="T24" y="T25"/>
                              </a:cxn>
                              <a:cxn ang="T61">
                                <a:pos x="T26" y="T27"/>
                              </a:cxn>
                              <a:cxn ang="T62">
                                <a:pos x="T28" y="T29"/>
                              </a:cxn>
                              <a:cxn ang="T63">
                                <a:pos x="T30" y="T31"/>
                              </a:cxn>
                              <a:cxn ang="T64">
                                <a:pos x="T32" y="T33"/>
                              </a:cxn>
                              <a:cxn ang="T65">
                                <a:pos x="T34" y="T35"/>
                              </a:cxn>
                              <a:cxn ang="T66">
                                <a:pos x="T36" y="T37"/>
                              </a:cxn>
                              <a:cxn ang="T67">
                                <a:pos x="T38" y="T39"/>
                              </a:cxn>
                              <a:cxn ang="T68">
                                <a:pos x="T40" y="T41"/>
                              </a:cxn>
                              <a:cxn ang="T69">
                                <a:pos x="T42" y="T43"/>
                              </a:cxn>
                              <a:cxn ang="T70">
                                <a:pos x="T44" y="T45"/>
                              </a:cxn>
                              <a:cxn ang="T71">
                                <a:pos x="T46" y="T47"/>
                              </a:cxn>
                            </a:cxnLst>
                            <a:rect l="T72" t="T73" r="T74" b="T75"/>
                            <a:pathLst>
                              <a:path w="498" h="198">
                                <a:moveTo>
                                  <a:pt x="0" y="0"/>
                                </a:moveTo>
                                <a:lnTo>
                                  <a:pt x="101" y="157"/>
                                </a:lnTo>
                                <a:lnTo>
                                  <a:pt x="110" y="167"/>
                                </a:lnTo>
                                <a:lnTo>
                                  <a:pt x="121" y="173"/>
                                </a:lnTo>
                                <a:lnTo>
                                  <a:pt x="136" y="178"/>
                                </a:lnTo>
                                <a:lnTo>
                                  <a:pt x="153" y="186"/>
                                </a:lnTo>
                                <a:lnTo>
                                  <a:pt x="174" y="190"/>
                                </a:lnTo>
                                <a:lnTo>
                                  <a:pt x="188" y="191"/>
                                </a:lnTo>
                                <a:lnTo>
                                  <a:pt x="205" y="194"/>
                                </a:lnTo>
                                <a:lnTo>
                                  <a:pt x="222" y="195"/>
                                </a:lnTo>
                                <a:lnTo>
                                  <a:pt x="243" y="198"/>
                                </a:lnTo>
                                <a:lnTo>
                                  <a:pt x="257" y="198"/>
                                </a:lnTo>
                                <a:lnTo>
                                  <a:pt x="278" y="195"/>
                                </a:lnTo>
                                <a:lnTo>
                                  <a:pt x="295" y="194"/>
                                </a:lnTo>
                                <a:lnTo>
                                  <a:pt x="315" y="191"/>
                                </a:lnTo>
                                <a:lnTo>
                                  <a:pt x="332" y="190"/>
                                </a:lnTo>
                                <a:lnTo>
                                  <a:pt x="349" y="185"/>
                                </a:lnTo>
                                <a:lnTo>
                                  <a:pt x="366" y="181"/>
                                </a:lnTo>
                                <a:lnTo>
                                  <a:pt x="380" y="173"/>
                                </a:lnTo>
                                <a:lnTo>
                                  <a:pt x="392" y="165"/>
                                </a:lnTo>
                                <a:lnTo>
                                  <a:pt x="397" y="160"/>
                                </a:lnTo>
                                <a:lnTo>
                                  <a:pt x="405" y="152"/>
                                </a:lnTo>
                                <a:lnTo>
                                  <a:pt x="498" y="0"/>
                                </a:lnTo>
                                <a:lnTo>
                                  <a:pt x="0" y="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000000"/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round/>
                              </a14:hiddenLine>
                            </a:ext>
                          </a:extLst>
                        </p:spPr>
                        <p:txBody>
                          <a:bodyPr/>
                          <a:p>
                            <a:pPr marL="0" marR="0" lvl="0" indent="0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defRPr/>
                            </a:pPr>
                            <a:endParaRPr kumimoji="0" lang="zh-CN" altLang="en-US" sz="18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</a:endParaRPr>
                          </a:p>
                        </p:txBody>
                      </p:sp>
                      <p:sp>
                        <p:nvSpPr>
                          <p:cNvPr id="101" name="Freeform 23"/>
                          <p:cNvSpPr>
                            <a:spLocks noChangeAspect="1"/>
                          </p:cNvSpPr>
                          <p:nvPr>
                            <p:custDataLst>
                              <p:tags r:id="rId10"/>
                            </p:custDataLst>
                          </p:nvPr>
                        </p:nvSpPr>
                        <p:spPr bwMode="auto">
                          <a:xfrm>
                            <a:off x="78" y="0"/>
                            <a:ext cx="222" cy="198"/>
                          </a:xfrm>
                          <a:custGeom>
                            <a:avLst/>
                            <a:gdLst>
                              <a:gd name="T0" fmla="*/ 0 w 222"/>
                              <a:gd name="T1" fmla="*/ 0 h 198"/>
                              <a:gd name="T2" fmla="*/ 62 w 222"/>
                              <a:gd name="T3" fmla="*/ 178 h 198"/>
                              <a:gd name="T4" fmla="*/ 75 w 222"/>
                              <a:gd name="T5" fmla="*/ 186 h 198"/>
                              <a:gd name="T6" fmla="*/ 96 w 222"/>
                              <a:gd name="T7" fmla="*/ 190 h 198"/>
                              <a:gd name="T8" fmla="*/ 110 w 222"/>
                              <a:gd name="T9" fmla="*/ 191 h 198"/>
                              <a:gd name="T10" fmla="*/ 127 w 222"/>
                              <a:gd name="T11" fmla="*/ 194 h 198"/>
                              <a:gd name="T12" fmla="*/ 144 w 222"/>
                              <a:gd name="T13" fmla="*/ 195 h 198"/>
                              <a:gd name="T14" fmla="*/ 165 w 222"/>
                              <a:gd name="T15" fmla="*/ 198 h 198"/>
                              <a:gd name="T16" fmla="*/ 179 w 222"/>
                              <a:gd name="T17" fmla="*/ 198 h 198"/>
                              <a:gd name="T18" fmla="*/ 200 w 222"/>
                              <a:gd name="T19" fmla="*/ 195 h 198"/>
                              <a:gd name="T20" fmla="*/ 222 w 222"/>
                              <a:gd name="T21" fmla="*/ 0 h 198"/>
                              <a:gd name="T22" fmla="*/ 0 w 222"/>
                              <a:gd name="T23" fmla="*/ 0 h 198"/>
                              <a:gd name="T24" fmla="*/ 0 60000 65536"/>
                              <a:gd name="T25" fmla="*/ 0 60000 65536"/>
                              <a:gd name="T26" fmla="*/ 0 60000 65536"/>
                              <a:gd name="T27" fmla="*/ 0 60000 65536"/>
                              <a:gd name="T28" fmla="*/ 0 60000 65536"/>
                              <a:gd name="T29" fmla="*/ 0 60000 65536"/>
                              <a:gd name="T30" fmla="*/ 0 60000 65536"/>
                              <a:gd name="T31" fmla="*/ 0 60000 65536"/>
                              <a:gd name="T32" fmla="*/ 0 60000 65536"/>
                              <a:gd name="T33" fmla="*/ 0 60000 65536"/>
                              <a:gd name="T34" fmla="*/ 0 60000 65536"/>
                              <a:gd name="T35" fmla="*/ 0 60000 65536"/>
                              <a:gd name="T36" fmla="*/ 0 w 222"/>
                              <a:gd name="T37" fmla="*/ 0 h 198"/>
                              <a:gd name="T38" fmla="*/ 222 w 222"/>
                              <a:gd name="T39" fmla="*/ 198 h 198"/>
                            </a:gdLst>
                            <a:ahLst/>
                            <a:cxnLst>
                              <a:cxn ang="T24">
                                <a:pos x="T0" y="T1"/>
                              </a:cxn>
                              <a:cxn ang="T25">
                                <a:pos x="T2" y="T3"/>
                              </a:cxn>
                              <a:cxn ang="T26">
                                <a:pos x="T4" y="T5"/>
                              </a:cxn>
                              <a:cxn ang="T27">
                                <a:pos x="T6" y="T7"/>
                              </a:cxn>
                              <a:cxn ang="T28">
                                <a:pos x="T8" y="T9"/>
                              </a:cxn>
                              <a:cxn ang="T29">
                                <a:pos x="T10" y="T11"/>
                              </a:cxn>
                              <a:cxn ang="T30">
                                <a:pos x="T12" y="T13"/>
                              </a:cxn>
                              <a:cxn ang="T31">
                                <a:pos x="T14" y="T15"/>
                              </a:cxn>
                              <a:cxn ang="T32">
                                <a:pos x="T16" y="T17"/>
                              </a:cxn>
                              <a:cxn ang="T33">
                                <a:pos x="T18" y="T19"/>
                              </a:cxn>
                              <a:cxn ang="T34">
                                <a:pos x="T20" y="T21"/>
                              </a:cxn>
                              <a:cxn ang="T35">
                                <a:pos x="T22" y="T23"/>
                              </a:cxn>
                            </a:cxnLst>
                            <a:rect l="T36" t="T37" r="T38" b="T39"/>
                            <a:pathLst>
                              <a:path w="222" h="198">
                                <a:moveTo>
                                  <a:pt x="0" y="0"/>
                                </a:moveTo>
                                <a:lnTo>
                                  <a:pt x="62" y="178"/>
                                </a:lnTo>
                                <a:lnTo>
                                  <a:pt x="75" y="186"/>
                                </a:lnTo>
                                <a:lnTo>
                                  <a:pt x="96" y="190"/>
                                </a:lnTo>
                                <a:lnTo>
                                  <a:pt x="110" y="191"/>
                                </a:lnTo>
                                <a:lnTo>
                                  <a:pt x="127" y="194"/>
                                </a:lnTo>
                                <a:lnTo>
                                  <a:pt x="144" y="195"/>
                                </a:lnTo>
                                <a:lnTo>
                                  <a:pt x="165" y="198"/>
                                </a:lnTo>
                                <a:lnTo>
                                  <a:pt x="179" y="198"/>
                                </a:lnTo>
                                <a:lnTo>
                                  <a:pt x="200" y="195"/>
                                </a:lnTo>
                                <a:lnTo>
                                  <a:pt x="222" y="0"/>
                                </a:lnTo>
                                <a:lnTo>
                                  <a:pt x="0" y="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404040"/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round/>
                              </a14:hiddenLine>
                            </a:ext>
                          </a:extLst>
                        </p:spPr>
                        <p:txBody>
                          <a:bodyPr/>
                          <a:p>
                            <a:pPr marL="0" marR="0" lvl="0" indent="0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defRPr/>
                            </a:pPr>
                            <a:endParaRPr kumimoji="0" lang="zh-CN" altLang="en-US" sz="18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92" name="Group 24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>
                          <a:off x="0" y="0"/>
                          <a:ext cx="913" cy="718"/>
                          <a:chOff x="0" y="0"/>
                          <a:chExt cx="913" cy="718"/>
                        </a:xfrm>
                      </p:grpSpPr>
                      <p:sp>
                        <p:nvSpPr>
                          <p:cNvPr id="93" name="Freeform 25"/>
                          <p:cNvSpPr>
                            <a:spLocks noChangeAspect="1"/>
                          </p:cNvSpPr>
                          <p:nvPr>
                            <p:custDataLst>
                              <p:tags r:id="rId11"/>
                            </p:custDataLst>
                          </p:nvPr>
                        </p:nvSpPr>
                        <p:spPr bwMode="auto">
                          <a:xfrm>
                            <a:off x="0" y="0"/>
                            <a:ext cx="913" cy="718"/>
                          </a:xfrm>
                          <a:custGeom>
                            <a:avLst/>
                            <a:gdLst>
                              <a:gd name="T0" fmla="*/ 21 w 913"/>
                              <a:gd name="T1" fmla="*/ 20 h 718"/>
                              <a:gd name="T2" fmla="*/ 25 w 913"/>
                              <a:gd name="T3" fmla="*/ 38 h 718"/>
                              <a:gd name="T4" fmla="*/ 23 w 913"/>
                              <a:gd name="T5" fmla="*/ 73 h 718"/>
                              <a:gd name="T6" fmla="*/ 12 w 913"/>
                              <a:gd name="T7" fmla="*/ 96 h 718"/>
                              <a:gd name="T8" fmla="*/ 6 w 913"/>
                              <a:gd name="T9" fmla="*/ 126 h 718"/>
                              <a:gd name="T10" fmla="*/ 17 w 913"/>
                              <a:gd name="T11" fmla="*/ 149 h 718"/>
                              <a:gd name="T12" fmla="*/ 34 w 913"/>
                              <a:gd name="T13" fmla="*/ 176 h 718"/>
                              <a:gd name="T14" fmla="*/ 30 w 913"/>
                              <a:gd name="T15" fmla="*/ 195 h 718"/>
                              <a:gd name="T16" fmla="*/ 13 w 913"/>
                              <a:gd name="T17" fmla="*/ 216 h 718"/>
                              <a:gd name="T18" fmla="*/ 6 w 913"/>
                              <a:gd name="T19" fmla="*/ 236 h 718"/>
                              <a:gd name="T20" fmla="*/ 19 w 913"/>
                              <a:gd name="T21" fmla="*/ 259 h 718"/>
                              <a:gd name="T22" fmla="*/ 30 w 913"/>
                              <a:gd name="T23" fmla="*/ 278 h 718"/>
                              <a:gd name="T24" fmla="*/ 30 w 913"/>
                              <a:gd name="T25" fmla="*/ 301 h 718"/>
                              <a:gd name="T26" fmla="*/ 12 w 913"/>
                              <a:gd name="T27" fmla="*/ 322 h 718"/>
                              <a:gd name="T28" fmla="*/ 0 w 913"/>
                              <a:gd name="T29" fmla="*/ 349 h 718"/>
                              <a:gd name="T30" fmla="*/ 13 w 913"/>
                              <a:gd name="T31" fmla="*/ 372 h 718"/>
                              <a:gd name="T32" fmla="*/ 33 w 913"/>
                              <a:gd name="T33" fmla="*/ 396 h 718"/>
                              <a:gd name="T34" fmla="*/ 33 w 913"/>
                              <a:gd name="T35" fmla="*/ 431 h 718"/>
                              <a:gd name="T36" fmla="*/ 19 w 913"/>
                              <a:gd name="T37" fmla="*/ 455 h 718"/>
                              <a:gd name="T38" fmla="*/ 21 w 913"/>
                              <a:gd name="T39" fmla="*/ 473 h 718"/>
                              <a:gd name="T40" fmla="*/ 42 w 913"/>
                              <a:gd name="T41" fmla="*/ 499 h 718"/>
                              <a:gd name="T42" fmla="*/ 107 w 913"/>
                              <a:gd name="T43" fmla="*/ 573 h 718"/>
                              <a:gd name="T44" fmla="*/ 166 w 913"/>
                              <a:gd name="T45" fmla="*/ 629 h 718"/>
                              <a:gd name="T46" fmla="*/ 217 w 913"/>
                              <a:gd name="T47" fmla="*/ 660 h 718"/>
                              <a:gd name="T48" fmla="*/ 313 w 913"/>
                              <a:gd name="T49" fmla="*/ 701 h 718"/>
                              <a:gd name="T50" fmla="*/ 401 w 913"/>
                              <a:gd name="T51" fmla="*/ 716 h 718"/>
                              <a:gd name="T52" fmla="*/ 523 w 913"/>
                              <a:gd name="T53" fmla="*/ 716 h 718"/>
                              <a:gd name="T54" fmla="*/ 625 w 913"/>
                              <a:gd name="T55" fmla="*/ 706 h 718"/>
                              <a:gd name="T56" fmla="*/ 697 w 913"/>
                              <a:gd name="T57" fmla="*/ 685 h 718"/>
                              <a:gd name="T58" fmla="*/ 744 w 913"/>
                              <a:gd name="T59" fmla="*/ 659 h 718"/>
                              <a:gd name="T60" fmla="*/ 778 w 913"/>
                              <a:gd name="T61" fmla="*/ 629 h 718"/>
                              <a:gd name="T62" fmla="*/ 874 w 913"/>
                              <a:gd name="T63" fmla="*/ 493 h 718"/>
                              <a:gd name="T64" fmla="*/ 894 w 913"/>
                              <a:gd name="T65" fmla="*/ 448 h 718"/>
                              <a:gd name="T66" fmla="*/ 895 w 913"/>
                              <a:gd name="T67" fmla="*/ 427 h 718"/>
                              <a:gd name="T68" fmla="*/ 882 w 913"/>
                              <a:gd name="T69" fmla="*/ 406 h 718"/>
                              <a:gd name="T70" fmla="*/ 882 w 913"/>
                              <a:gd name="T71" fmla="*/ 381 h 718"/>
                              <a:gd name="T72" fmla="*/ 894 w 913"/>
                              <a:gd name="T73" fmla="*/ 362 h 718"/>
                              <a:gd name="T74" fmla="*/ 908 w 913"/>
                              <a:gd name="T75" fmla="*/ 341 h 718"/>
                              <a:gd name="T76" fmla="*/ 912 w 913"/>
                              <a:gd name="T77" fmla="*/ 316 h 718"/>
                              <a:gd name="T78" fmla="*/ 900 w 913"/>
                              <a:gd name="T79" fmla="*/ 295 h 718"/>
                              <a:gd name="T80" fmla="*/ 886 w 913"/>
                              <a:gd name="T81" fmla="*/ 275 h 718"/>
                              <a:gd name="T82" fmla="*/ 886 w 913"/>
                              <a:gd name="T83" fmla="*/ 254 h 718"/>
                              <a:gd name="T84" fmla="*/ 904 w 913"/>
                              <a:gd name="T85" fmla="*/ 229 h 718"/>
                              <a:gd name="T86" fmla="*/ 908 w 913"/>
                              <a:gd name="T87" fmla="*/ 202 h 718"/>
                              <a:gd name="T88" fmla="*/ 894 w 913"/>
                              <a:gd name="T89" fmla="*/ 176 h 718"/>
                              <a:gd name="T90" fmla="*/ 886 w 913"/>
                              <a:gd name="T91" fmla="*/ 155 h 718"/>
                              <a:gd name="T92" fmla="*/ 895 w 913"/>
                              <a:gd name="T93" fmla="*/ 130 h 718"/>
                              <a:gd name="T94" fmla="*/ 908 w 913"/>
                              <a:gd name="T95" fmla="*/ 113 h 718"/>
                              <a:gd name="T96" fmla="*/ 913 w 913"/>
                              <a:gd name="T97" fmla="*/ 88 h 718"/>
                              <a:gd name="T98" fmla="*/ 903 w 913"/>
                              <a:gd name="T99" fmla="*/ 67 h 718"/>
                              <a:gd name="T100" fmla="*/ 890 w 913"/>
                              <a:gd name="T101" fmla="*/ 42 h 718"/>
                              <a:gd name="T102" fmla="*/ 894 w 913"/>
                              <a:gd name="T103" fmla="*/ 18 h 718"/>
                              <a:gd name="T104" fmla="*/ 26 w 913"/>
                              <a:gd name="T105" fmla="*/ 0 h 718"/>
                              <a:gd name="T106" fmla="*/ 0 60000 65536"/>
                              <a:gd name="T107" fmla="*/ 0 60000 65536"/>
                              <a:gd name="T108" fmla="*/ 0 60000 65536"/>
                              <a:gd name="T109" fmla="*/ 0 60000 65536"/>
                              <a:gd name="T110" fmla="*/ 0 60000 65536"/>
                              <a:gd name="T111" fmla="*/ 0 60000 65536"/>
                              <a:gd name="T112" fmla="*/ 0 60000 65536"/>
                              <a:gd name="T113" fmla="*/ 0 60000 65536"/>
                              <a:gd name="T114" fmla="*/ 0 60000 65536"/>
                              <a:gd name="T115" fmla="*/ 0 60000 65536"/>
                              <a:gd name="T116" fmla="*/ 0 60000 65536"/>
                              <a:gd name="T117" fmla="*/ 0 60000 65536"/>
                              <a:gd name="T118" fmla="*/ 0 60000 65536"/>
                              <a:gd name="T119" fmla="*/ 0 60000 65536"/>
                              <a:gd name="T120" fmla="*/ 0 60000 65536"/>
                              <a:gd name="T121" fmla="*/ 0 60000 65536"/>
                              <a:gd name="T122" fmla="*/ 0 60000 65536"/>
                              <a:gd name="T123" fmla="*/ 0 60000 65536"/>
                              <a:gd name="T124" fmla="*/ 0 60000 65536"/>
                              <a:gd name="T125" fmla="*/ 0 60000 65536"/>
                              <a:gd name="T126" fmla="*/ 0 60000 65536"/>
                              <a:gd name="T127" fmla="*/ 0 60000 65536"/>
                              <a:gd name="T128" fmla="*/ 0 60000 65536"/>
                              <a:gd name="T129" fmla="*/ 0 60000 65536"/>
                              <a:gd name="T130" fmla="*/ 0 60000 65536"/>
                              <a:gd name="T131" fmla="*/ 0 60000 65536"/>
                              <a:gd name="T132" fmla="*/ 0 60000 65536"/>
                              <a:gd name="T133" fmla="*/ 0 60000 65536"/>
                              <a:gd name="T134" fmla="*/ 0 60000 65536"/>
                              <a:gd name="T135" fmla="*/ 0 60000 65536"/>
                              <a:gd name="T136" fmla="*/ 0 60000 65536"/>
                              <a:gd name="T137" fmla="*/ 0 60000 65536"/>
                              <a:gd name="T138" fmla="*/ 0 60000 65536"/>
                              <a:gd name="T139" fmla="*/ 0 60000 65536"/>
                              <a:gd name="T140" fmla="*/ 0 60000 65536"/>
                              <a:gd name="T141" fmla="*/ 0 60000 65536"/>
                              <a:gd name="T142" fmla="*/ 0 60000 65536"/>
                              <a:gd name="T143" fmla="*/ 0 60000 65536"/>
                              <a:gd name="T144" fmla="*/ 0 60000 65536"/>
                              <a:gd name="T145" fmla="*/ 0 60000 65536"/>
                              <a:gd name="T146" fmla="*/ 0 60000 65536"/>
                              <a:gd name="T147" fmla="*/ 0 60000 65536"/>
                              <a:gd name="T148" fmla="*/ 0 60000 65536"/>
                              <a:gd name="T149" fmla="*/ 0 60000 65536"/>
                              <a:gd name="T150" fmla="*/ 0 60000 65536"/>
                              <a:gd name="T151" fmla="*/ 0 60000 65536"/>
                              <a:gd name="T152" fmla="*/ 0 60000 65536"/>
                              <a:gd name="T153" fmla="*/ 0 60000 65536"/>
                              <a:gd name="T154" fmla="*/ 0 60000 65536"/>
                              <a:gd name="T155" fmla="*/ 0 60000 65536"/>
                              <a:gd name="T156" fmla="*/ 0 60000 65536"/>
                              <a:gd name="T157" fmla="*/ 0 60000 65536"/>
                              <a:gd name="T158" fmla="*/ 0 60000 65536"/>
                              <a:gd name="T159" fmla="*/ 0 w 913"/>
                              <a:gd name="T160" fmla="*/ 0 h 718"/>
                              <a:gd name="T161" fmla="*/ 913 w 913"/>
                              <a:gd name="T162" fmla="*/ 718 h 718"/>
                            </a:gdLst>
                            <a:ahLst/>
                            <a:cxnLst>
                              <a:cxn ang="T106">
                                <a:pos x="T0" y="T1"/>
                              </a:cxn>
                              <a:cxn ang="T107">
                                <a:pos x="T2" y="T3"/>
                              </a:cxn>
                              <a:cxn ang="T108">
                                <a:pos x="T4" y="T5"/>
                              </a:cxn>
                              <a:cxn ang="T109">
                                <a:pos x="T6" y="T7"/>
                              </a:cxn>
                              <a:cxn ang="T110">
                                <a:pos x="T8" y="T9"/>
                              </a:cxn>
                              <a:cxn ang="T111">
                                <a:pos x="T10" y="T11"/>
                              </a:cxn>
                              <a:cxn ang="T112">
                                <a:pos x="T12" y="T13"/>
                              </a:cxn>
                              <a:cxn ang="T113">
                                <a:pos x="T14" y="T15"/>
                              </a:cxn>
                              <a:cxn ang="T114">
                                <a:pos x="T16" y="T17"/>
                              </a:cxn>
                              <a:cxn ang="T115">
                                <a:pos x="T18" y="T19"/>
                              </a:cxn>
                              <a:cxn ang="T116">
                                <a:pos x="T20" y="T21"/>
                              </a:cxn>
                              <a:cxn ang="T117">
                                <a:pos x="T22" y="T23"/>
                              </a:cxn>
                              <a:cxn ang="T118">
                                <a:pos x="T24" y="T25"/>
                              </a:cxn>
                              <a:cxn ang="T119">
                                <a:pos x="T26" y="T27"/>
                              </a:cxn>
                              <a:cxn ang="T120">
                                <a:pos x="T28" y="T29"/>
                              </a:cxn>
                              <a:cxn ang="T121">
                                <a:pos x="T30" y="T31"/>
                              </a:cxn>
                              <a:cxn ang="T122">
                                <a:pos x="T32" y="T33"/>
                              </a:cxn>
                              <a:cxn ang="T123">
                                <a:pos x="T34" y="T35"/>
                              </a:cxn>
                              <a:cxn ang="T124">
                                <a:pos x="T36" y="T37"/>
                              </a:cxn>
                              <a:cxn ang="T125">
                                <a:pos x="T38" y="T39"/>
                              </a:cxn>
                              <a:cxn ang="T126">
                                <a:pos x="T40" y="T41"/>
                              </a:cxn>
                              <a:cxn ang="T127">
                                <a:pos x="T42" y="T43"/>
                              </a:cxn>
                              <a:cxn ang="T128">
                                <a:pos x="T44" y="T45"/>
                              </a:cxn>
                              <a:cxn ang="T129">
                                <a:pos x="T46" y="T47"/>
                              </a:cxn>
                              <a:cxn ang="T130">
                                <a:pos x="T48" y="T49"/>
                              </a:cxn>
                              <a:cxn ang="T131">
                                <a:pos x="T50" y="T51"/>
                              </a:cxn>
                              <a:cxn ang="T132">
                                <a:pos x="T52" y="T53"/>
                              </a:cxn>
                              <a:cxn ang="T133">
                                <a:pos x="T54" y="T55"/>
                              </a:cxn>
                              <a:cxn ang="T134">
                                <a:pos x="T56" y="T57"/>
                              </a:cxn>
                              <a:cxn ang="T135">
                                <a:pos x="T58" y="T59"/>
                              </a:cxn>
                              <a:cxn ang="T136">
                                <a:pos x="T60" y="T61"/>
                              </a:cxn>
                              <a:cxn ang="T137">
                                <a:pos x="T62" y="T63"/>
                              </a:cxn>
                              <a:cxn ang="T138">
                                <a:pos x="T64" y="T65"/>
                              </a:cxn>
                              <a:cxn ang="T139">
                                <a:pos x="T66" y="T67"/>
                              </a:cxn>
                              <a:cxn ang="T140">
                                <a:pos x="T68" y="T69"/>
                              </a:cxn>
                              <a:cxn ang="T141">
                                <a:pos x="T70" y="T71"/>
                              </a:cxn>
                              <a:cxn ang="T142">
                                <a:pos x="T72" y="T73"/>
                              </a:cxn>
                              <a:cxn ang="T143">
                                <a:pos x="T74" y="T75"/>
                              </a:cxn>
                              <a:cxn ang="T144">
                                <a:pos x="T76" y="T77"/>
                              </a:cxn>
                              <a:cxn ang="T145">
                                <a:pos x="T78" y="T79"/>
                              </a:cxn>
                              <a:cxn ang="T146">
                                <a:pos x="T80" y="T81"/>
                              </a:cxn>
                              <a:cxn ang="T147">
                                <a:pos x="T82" y="T83"/>
                              </a:cxn>
                              <a:cxn ang="T148">
                                <a:pos x="T84" y="T85"/>
                              </a:cxn>
                              <a:cxn ang="T149">
                                <a:pos x="T86" y="T87"/>
                              </a:cxn>
                              <a:cxn ang="T150">
                                <a:pos x="T88" y="T89"/>
                              </a:cxn>
                              <a:cxn ang="T151">
                                <a:pos x="T90" y="T91"/>
                              </a:cxn>
                              <a:cxn ang="T152">
                                <a:pos x="T92" y="T93"/>
                              </a:cxn>
                              <a:cxn ang="T153">
                                <a:pos x="T94" y="T95"/>
                              </a:cxn>
                              <a:cxn ang="T154">
                                <a:pos x="T96" y="T97"/>
                              </a:cxn>
                              <a:cxn ang="T155">
                                <a:pos x="T98" y="T99"/>
                              </a:cxn>
                              <a:cxn ang="T156">
                                <a:pos x="T100" y="T101"/>
                              </a:cxn>
                              <a:cxn ang="T157">
                                <a:pos x="T102" y="T103"/>
                              </a:cxn>
                              <a:cxn ang="T158">
                                <a:pos x="T104" y="T105"/>
                              </a:cxn>
                            </a:cxnLst>
                            <a:rect l="T159" t="T160" r="T161" b="T162"/>
                            <a:pathLst>
                              <a:path w="913" h="718">
                                <a:moveTo>
                                  <a:pt x="26" y="0"/>
                                </a:moveTo>
                                <a:lnTo>
                                  <a:pt x="21" y="20"/>
                                </a:lnTo>
                                <a:lnTo>
                                  <a:pt x="23" y="29"/>
                                </a:lnTo>
                                <a:lnTo>
                                  <a:pt x="25" y="38"/>
                                </a:lnTo>
                                <a:lnTo>
                                  <a:pt x="26" y="59"/>
                                </a:lnTo>
                                <a:lnTo>
                                  <a:pt x="23" y="73"/>
                                </a:lnTo>
                                <a:lnTo>
                                  <a:pt x="17" y="86"/>
                                </a:lnTo>
                                <a:lnTo>
                                  <a:pt x="12" y="96"/>
                                </a:lnTo>
                                <a:lnTo>
                                  <a:pt x="6" y="113"/>
                                </a:lnTo>
                                <a:lnTo>
                                  <a:pt x="6" y="126"/>
                                </a:lnTo>
                                <a:lnTo>
                                  <a:pt x="12" y="138"/>
                                </a:lnTo>
                                <a:lnTo>
                                  <a:pt x="17" y="149"/>
                                </a:lnTo>
                                <a:lnTo>
                                  <a:pt x="29" y="162"/>
                                </a:lnTo>
                                <a:lnTo>
                                  <a:pt x="34" y="176"/>
                                </a:lnTo>
                                <a:lnTo>
                                  <a:pt x="34" y="185"/>
                                </a:lnTo>
                                <a:lnTo>
                                  <a:pt x="30" y="195"/>
                                </a:lnTo>
                                <a:lnTo>
                                  <a:pt x="21" y="204"/>
                                </a:lnTo>
                                <a:lnTo>
                                  <a:pt x="13" y="216"/>
                                </a:lnTo>
                                <a:lnTo>
                                  <a:pt x="8" y="225"/>
                                </a:lnTo>
                                <a:lnTo>
                                  <a:pt x="6" y="236"/>
                                </a:lnTo>
                                <a:lnTo>
                                  <a:pt x="12" y="248"/>
                                </a:lnTo>
                                <a:lnTo>
                                  <a:pt x="19" y="259"/>
                                </a:lnTo>
                                <a:lnTo>
                                  <a:pt x="26" y="269"/>
                                </a:lnTo>
                                <a:lnTo>
                                  <a:pt x="30" y="278"/>
                                </a:lnTo>
                                <a:lnTo>
                                  <a:pt x="34" y="288"/>
                                </a:lnTo>
                                <a:lnTo>
                                  <a:pt x="30" y="301"/>
                                </a:lnTo>
                                <a:lnTo>
                                  <a:pt x="21" y="313"/>
                                </a:lnTo>
                                <a:lnTo>
                                  <a:pt x="12" y="322"/>
                                </a:lnTo>
                                <a:lnTo>
                                  <a:pt x="2" y="337"/>
                                </a:lnTo>
                                <a:lnTo>
                                  <a:pt x="0" y="349"/>
                                </a:lnTo>
                                <a:lnTo>
                                  <a:pt x="4" y="362"/>
                                </a:lnTo>
                                <a:lnTo>
                                  <a:pt x="13" y="372"/>
                                </a:lnTo>
                                <a:lnTo>
                                  <a:pt x="23" y="383"/>
                                </a:lnTo>
                                <a:lnTo>
                                  <a:pt x="33" y="396"/>
                                </a:lnTo>
                                <a:lnTo>
                                  <a:pt x="38" y="414"/>
                                </a:lnTo>
                                <a:lnTo>
                                  <a:pt x="33" y="431"/>
                                </a:lnTo>
                                <a:lnTo>
                                  <a:pt x="23" y="444"/>
                                </a:lnTo>
                                <a:lnTo>
                                  <a:pt x="19" y="455"/>
                                </a:lnTo>
                                <a:lnTo>
                                  <a:pt x="19" y="466"/>
                                </a:lnTo>
                                <a:lnTo>
                                  <a:pt x="21" y="473"/>
                                </a:lnTo>
                                <a:lnTo>
                                  <a:pt x="29" y="484"/>
                                </a:lnTo>
                                <a:lnTo>
                                  <a:pt x="42" y="499"/>
                                </a:lnTo>
                                <a:lnTo>
                                  <a:pt x="64" y="528"/>
                                </a:lnTo>
                                <a:lnTo>
                                  <a:pt x="107" y="573"/>
                                </a:lnTo>
                                <a:lnTo>
                                  <a:pt x="144" y="609"/>
                                </a:lnTo>
                                <a:lnTo>
                                  <a:pt x="166" y="629"/>
                                </a:lnTo>
                                <a:lnTo>
                                  <a:pt x="190" y="643"/>
                                </a:lnTo>
                                <a:lnTo>
                                  <a:pt x="217" y="660"/>
                                </a:lnTo>
                                <a:lnTo>
                                  <a:pt x="255" y="681"/>
                                </a:lnTo>
                                <a:lnTo>
                                  <a:pt x="313" y="701"/>
                                </a:lnTo>
                                <a:lnTo>
                                  <a:pt x="356" y="710"/>
                                </a:lnTo>
                                <a:lnTo>
                                  <a:pt x="401" y="716"/>
                                </a:lnTo>
                                <a:lnTo>
                                  <a:pt x="460" y="718"/>
                                </a:lnTo>
                                <a:lnTo>
                                  <a:pt x="523" y="716"/>
                                </a:lnTo>
                                <a:lnTo>
                                  <a:pt x="578" y="714"/>
                                </a:lnTo>
                                <a:lnTo>
                                  <a:pt x="625" y="706"/>
                                </a:lnTo>
                                <a:lnTo>
                                  <a:pt x="667" y="697"/>
                                </a:lnTo>
                                <a:lnTo>
                                  <a:pt x="697" y="685"/>
                                </a:lnTo>
                                <a:lnTo>
                                  <a:pt x="723" y="672"/>
                                </a:lnTo>
                                <a:lnTo>
                                  <a:pt x="744" y="659"/>
                                </a:lnTo>
                                <a:lnTo>
                                  <a:pt x="761" y="647"/>
                                </a:lnTo>
                                <a:lnTo>
                                  <a:pt x="778" y="629"/>
                                </a:lnTo>
                                <a:lnTo>
                                  <a:pt x="832" y="556"/>
                                </a:lnTo>
                                <a:lnTo>
                                  <a:pt x="874" y="493"/>
                                </a:lnTo>
                                <a:lnTo>
                                  <a:pt x="890" y="461"/>
                                </a:lnTo>
                                <a:lnTo>
                                  <a:pt x="894" y="448"/>
                                </a:lnTo>
                                <a:lnTo>
                                  <a:pt x="895" y="438"/>
                                </a:lnTo>
                                <a:lnTo>
                                  <a:pt x="895" y="427"/>
                                </a:lnTo>
                                <a:lnTo>
                                  <a:pt x="887" y="414"/>
                                </a:lnTo>
                                <a:lnTo>
                                  <a:pt x="882" y="406"/>
                                </a:lnTo>
                                <a:lnTo>
                                  <a:pt x="879" y="394"/>
                                </a:lnTo>
                                <a:lnTo>
                                  <a:pt x="882" y="381"/>
                                </a:lnTo>
                                <a:lnTo>
                                  <a:pt x="887" y="372"/>
                                </a:lnTo>
                                <a:lnTo>
                                  <a:pt x="894" y="362"/>
                                </a:lnTo>
                                <a:lnTo>
                                  <a:pt x="900" y="352"/>
                                </a:lnTo>
                                <a:lnTo>
                                  <a:pt x="908" y="341"/>
                                </a:lnTo>
                                <a:lnTo>
                                  <a:pt x="913" y="330"/>
                                </a:lnTo>
                                <a:lnTo>
                                  <a:pt x="912" y="316"/>
                                </a:lnTo>
                                <a:lnTo>
                                  <a:pt x="907" y="305"/>
                                </a:lnTo>
                                <a:lnTo>
                                  <a:pt x="900" y="295"/>
                                </a:lnTo>
                                <a:lnTo>
                                  <a:pt x="894" y="286"/>
                                </a:lnTo>
                                <a:lnTo>
                                  <a:pt x="886" y="275"/>
                                </a:lnTo>
                                <a:lnTo>
                                  <a:pt x="883" y="263"/>
                                </a:lnTo>
                                <a:lnTo>
                                  <a:pt x="886" y="254"/>
                                </a:lnTo>
                                <a:lnTo>
                                  <a:pt x="895" y="240"/>
                                </a:lnTo>
                                <a:lnTo>
                                  <a:pt x="904" y="229"/>
                                </a:lnTo>
                                <a:lnTo>
                                  <a:pt x="908" y="217"/>
                                </a:lnTo>
                                <a:lnTo>
                                  <a:pt x="908" y="202"/>
                                </a:lnTo>
                                <a:lnTo>
                                  <a:pt x="903" y="187"/>
                                </a:lnTo>
                                <a:lnTo>
                                  <a:pt x="894" y="176"/>
                                </a:lnTo>
                                <a:lnTo>
                                  <a:pt x="890" y="168"/>
                                </a:lnTo>
                                <a:lnTo>
                                  <a:pt x="886" y="155"/>
                                </a:lnTo>
                                <a:lnTo>
                                  <a:pt x="887" y="141"/>
                                </a:lnTo>
                                <a:lnTo>
                                  <a:pt x="895" y="130"/>
                                </a:lnTo>
                                <a:lnTo>
                                  <a:pt x="900" y="122"/>
                                </a:lnTo>
                                <a:lnTo>
                                  <a:pt x="908" y="113"/>
                                </a:lnTo>
                                <a:lnTo>
                                  <a:pt x="912" y="101"/>
                                </a:lnTo>
                                <a:lnTo>
                                  <a:pt x="913" y="88"/>
                                </a:lnTo>
                                <a:lnTo>
                                  <a:pt x="911" y="80"/>
                                </a:lnTo>
                                <a:lnTo>
                                  <a:pt x="903" y="67"/>
                                </a:lnTo>
                                <a:lnTo>
                                  <a:pt x="895" y="56"/>
                                </a:lnTo>
                                <a:lnTo>
                                  <a:pt x="890" y="42"/>
                                </a:lnTo>
                                <a:lnTo>
                                  <a:pt x="890" y="29"/>
                                </a:lnTo>
                                <a:lnTo>
                                  <a:pt x="894" y="18"/>
                                </a:lnTo>
                                <a:lnTo>
                                  <a:pt x="891" y="0"/>
                                </a:lnTo>
                                <a:lnTo>
                                  <a:pt x="26" y="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FFC080"/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round/>
                              </a14:hiddenLine>
                            </a:ext>
                          </a:extLst>
                        </p:spPr>
                        <p:txBody>
                          <a:bodyPr/>
                          <a:p>
                            <a:pPr marL="0" marR="0" lvl="0" indent="0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defRPr/>
                            </a:pPr>
                            <a:endParaRPr kumimoji="0" lang="zh-CN" altLang="en-US" sz="18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</a:endParaRPr>
                          </a:p>
                        </p:txBody>
                      </p:sp>
                      <p:sp>
                        <p:nvSpPr>
                          <p:cNvPr id="94" name="Freeform 26"/>
                          <p:cNvSpPr>
                            <a:spLocks noChangeAspect="1"/>
                          </p:cNvSpPr>
                          <p:nvPr>
                            <p:custDataLst>
                              <p:tags r:id="rId12"/>
                            </p:custDataLst>
                          </p:nvPr>
                        </p:nvSpPr>
                        <p:spPr bwMode="auto">
                          <a:xfrm>
                            <a:off x="6" y="96"/>
                            <a:ext cx="113" cy="99"/>
                          </a:xfrm>
                          <a:custGeom>
                            <a:avLst/>
                            <a:gdLst>
                              <a:gd name="T0" fmla="*/ 6 w 113"/>
                              <a:gd name="T1" fmla="*/ 0 h 99"/>
                              <a:gd name="T2" fmla="*/ 13 w 113"/>
                              <a:gd name="T3" fmla="*/ 13 h 99"/>
                              <a:gd name="T4" fmla="*/ 24 w 113"/>
                              <a:gd name="T5" fmla="*/ 26 h 99"/>
                              <a:gd name="T6" fmla="*/ 44 w 113"/>
                              <a:gd name="T7" fmla="*/ 43 h 99"/>
                              <a:gd name="T8" fmla="*/ 68 w 113"/>
                              <a:gd name="T9" fmla="*/ 57 h 99"/>
                              <a:gd name="T10" fmla="*/ 91 w 113"/>
                              <a:gd name="T11" fmla="*/ 66 h 99"/>
                              <a:gd name="T12" fmla="*/ 113 w 113"/>
                              <a:gd name="T13" fmla="*/ 72 h 99"/>
                              <a:gd name="T14" fmla="*/ 104 w 113"/>
                              <a:gd name="T15" fmla="*/ 89 h 99"/>
                              <a:gd name="T16" fmla="*/ 75 w 113"/>
                              <a:gd name="T17" fmla="*/ 85 h 99"/>
                              <a:gd name="T18" fmla="*/ 44 w 113"/>
                              <a:gd name="T19" fmla="*/ 87 h 99"/>
                              <a:gd name="T20" fmla="*/ 24 w 113"/>
                              <a:gd name="T21" fmla="*/ 99 h 99"/>
                              <a:gd name="T22" fmla="*/ 28 w 113"/>
                              <a:gd name="T23" fmla="*/ 89 h 99"/>
                              <a:gd name="T24" fmla="*/ 27 w 113"/>
                              <a:gd name="T25" fmla="*/ 78 h 99"/>
                              <a:gd name="T26" fmla="*/ 20 w 113"/>
                              <a:gd name="T27" fmla="*/ 62 h 99"/>
                              <a:gd name="T28" fmla="*/ 11 w 113"/>
                              <a:gd name="T29" fmla="*/ 49 h 99"/>
                              <a:gd name="T30" fmla="*/ 2 w 113"/>
                              <a:gd name="T31" fmla="*/ 34 h 99"/>
                              <a:gd name="T32" fmla="*/ 0 w 113"/>
                              <a:gd name="T33" fmla="*/ 17 h 99"/>
                              <a:gd name="T34" fmla="*/ 6 w 113"/>
                              <a:gd name="T35" fmla="*/ 0 h 99"/>
                              <a:gd name="T36" fmla="*/ 0 60000 65536"/>
                              <a:gd name="T37" fmla="*/ 0 60000 65536"/>
                              <a:gd name="T38" fmla="*/ 0 60000 65536"/>
                              <a:gd name="T39" fmla="*/ 0 60000 65536"/>
                              <a:gd name="T40" fmla="*/ 0 60000 65536"/>
                              <a:gd name="T41" fmla="*/ 0 60000 65536"/>
                              <a:gd name="T42" fmla="*/ 0 60000 65536"/>
                              <a:gd name="T43" fmla="*/ 0 60000 65536"/>
                              <a:gd name="T44" fmla="*/ 0 60000 65536"/>
                              <a:gd name="T45" fmla="*/ 0 60000 65536"/>
                              <a:gd name="T46" fmla="*/ 0 60000 65536"/>
                              <a:gd name="T47" fmla="*/ 0 60000 65536"/>
                              <a:gd name="T48" fmla="*/ 0 60000 65536"/>
                              <a:gd name="T49" fmla="*/ 0 60000 65536"/>
                              <a:gd name="T50" fmla="*/ 0 60000 65536"/>
                              <a:gd name="T51" fmla="*/ 0 60000 65536"/>
                              <a:gd name="T52" fmla="*/ 0 60000 65536"/>
                              <a:gd name="T53" fmla="*/ 0 60000 65536"/>
                              <a:gd name="T54" fmla="*/ 0 w 113"/>
                              <a:gd name="T55" fmla="*/ 0 h 99"/>
                              <a:gd name="T56" fmla="*/ 113 w 113"/>
                              <a:gd name="T57" fmla="*/ 99 h 99"/>
                            </a:gdLst>
                            <a:ahLst/>
                            <a:cxnLst>
                              <a:cxn ang="T36">
                                <a:pos x="T0" y="T1"/>
                              </a:cxn>
                              <a:cxn ang="T37">
                                <a:pos x="T2" y="T3"/>
                              </a:cxn>
                              <a:cxn ang="T38">
                                <a:pos x="T4" y="T5"/>
                              </a:cxn>
                              <a:cxn ang="T39">
                                <a:pos x="T6" y="T7"/>
                              </a:cxn>
                              <a:cxn ang="T40">
                                <a:pos x="T8" y="T9"/>
                              </a:cxn>
                              <a:cxn ang="T41">
                                <a:pos x="T10" y="T11"/>
                              </a:cxn>
                              <a:cxn ang="T42">
                                <a:pos x="T12" y="T13"/>
                              </a:cxn>
                              <a:cxn ang="T43">
                                <a:pos x="T14" y="T15"/>
                              </a:cxn>
                              <a:cxn ang="T44">
                                <a:pos x="T16" y="T17"/>
                              </a:cxn>
                              <a:cxn ang="T45">
                                <a:pos x="T18" y="T19"/>
                              </a:cxn>
                              <a:cxn ang="T46">
                                <a:pos x="T20" y="T21"/>
                              </a:cxn>
                              <a:cxn ang="T47">
                                <a:pos x="T22" y="T23"/>
                              </a:cxn>
                              <a:cxn ang="T48">
                                <a:pos x="T24" y="T25"/>
                              </a:cxn>
                              <a:cxn ang="T49">
                                <a:pos x="T26" y="T27"/>
                              </a:cxn>
                              <a:cxn ang="T50">
                                <a:pos x="T28" y="T29"/>
                              </a:cxn>
                              <a:cxn ang="T51">
                                <a:pos x="T30" y="T31"/>
                              </a:cxn>
                              <a:cxn ang="T52">
                                <a:pos x="T32" y="T33"/>
                              </a:cxn>
                              <a:cxn ang="T53">
                                <a:pos x="T34" y="T35"/>
                              </a:cxn>
                            </a:cxnLst>
                            <a:rect l="T54" t="T55" r="T56" b="T57"/>
                            <a:pathLst>
                              <a:path w="113" h="99">
                                <a:moveTo>
                                  <a:pt x="6" y="0"/>
                                </a:moveTo>
                                <a:lnTo>
                                  <a:pt x="13" y="13"/>
                                </a:lnTo>
                                <a:lnTo>
                                  <a:pt x="24" y="26"/>
                                </a:lnTo>
                                <a:lnTo>
                                  <a:pt x="44" y="43"/>
                                </a:lnTo>
                                <a:lnTo>
                                  <a:pt x="68" y="57"/>
                                </a:lnTo>
                                <a:lnTo>
                                  <a:pt x="91" y="66"/>
                                </a:lnTo>
                                <a:lnTo>
                                  <a:pt x="113" y="72"/>
                                </a:lnTo>
                                <a:lnTo>
                                  <a:pt x="104" y="89"/>
                                </a:lnTo>
                                <a:lnTo>
                                  <a:pt x="75" y="85"/>
                                </a:lnTo>
                                <a:lnTo>
                                  <a:pt x="44" y="87"/>
                                </a:lnTo>
                                <a:lnTo>
                                  <a:pt x="24" y="99"/>
                                </a:lnTo>
                                <a:lnTo>
                                  <a:pt x="28" y="89"/>
                                </a:lnTo>
                                <a:lnTo>
                                  <a:pt x="27" y="78"/>
                                </a:lnTo>
                                <a:lnTo>
                                  <a:pt x="20" y="62"/>
                                </a:lnTo>
                                <a:lnTo>
                                  <a:pt x="11" y="49"/>
                                </a:lnTo>
                                <a:lnTo>
                                  <a:pt x="2" y="34"/>
                                </a:lnTo>
                                <a:lnTo>
                                  <a:pt x="0" y="17"/>
                                </a:lnTo>
                                <a:lnTo>
                                  <a:pt x="6" y="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FFA040"/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round/>
                              </a14:hiddenLine>
                            </a:ext>
                          </a:extLst>
                        </p:spPr>
                        <p:txBody>
                          <a:bodyPr/>
                          <a:p>
                            <a:pPr marL="0" marR="0" lvl="0" indent="0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defRPr/>
                            </a:pPr>
                            <a:endParaRPr kumimoji="0" lang="zh-CN" altLang="en-US" sz="18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</a:endParaRPr>
                          </a:p>
                        </p:txBody>
                      </p:sp>
                      <p:sp>
                        <p:nvSpPr>
                          <p:cNvPr id="95" name="Freeform 27"/>
                          <p:cNvSpPr>
                            <a:spLocks noChangeAspect="1"/>
                          </p:cNvSpPr>
                          <p:nvPr>
                            <p:custDataLst>
                              <p:tags r:id="rId13"/>
                            </p:custDataLst>
                          </p:nvPr>
                        </p:nvSpPr>
                        <p:spPr bwMode="auto">
                          <a:xfrm>
                            <a:off x="8" y="219"/>
                            <a:ext cx="149" cy="84"/>
                          </a:xfrm>
                          <a:custGeom>
                            <a:avLst/>
                            <a:gdLst>
                              <a:gd name="T0" fmla="*/ 0 w 149"/>
                              <a:gd name="T1" fmla="*/ 10 h 84"/>
                              <a:gd name="T2" fmla="*/ 4 w 149"/>
                              <a:gd name="T3" fmla="*/ 0 h 84"/>
                              <a:gd name="T4" fmla="*/ 9 w 149"/>
                              <a:gd name="T5" fmla="*/ 10 h 84"/>
                              <a:gd name="T6" fmla="*/ 21 w 149"/>
                              <a:gd name="T7" fmla="*/ 15 h 84"/>
                              <a:gd name="T8" fmla="*/ 42 w 149"/>
                              <a:gd name="T9" fmla="*/ 25 h 84"/>
                              <a:gd name="T10" fmla="*/ 64 w 149"/>
                              <a:gd name="T11" fmla="*/ 31 h 84"/>
                              <a:gd name="T12" fmla="*/ 98 w 149"/>
                              <a:gd name="T13" fmla="*/ 38 h 84"/>
                              <a:gd name="T14" fmla="*/ 137 w 149"/>
                              <a:gd name="T15" fmla="*/ 44 h 84"/>
                              <a:gd name="T16" fmla="*/ 149 w 149"/>
                              <a:gd name="T17" fmla="*/ 80 h 84"/>
                              <a:gd name="T18" fmla="*/ 106 w 149"/>
                              <a:gd name="T19" fmla="*/ 69 h 84"/>
                              <a:gd name="T20" fmla="*/ 72 w 149"/>
                              <a:gd name="T21" fmla="*/ 65 h 84"/>
                              <a:gd name="T22" fmla="*/ 45 w 149"/>
                              <a:gd name="T23" fmla="*/ 71 h 84"/>
                              <a:gd name="T24" fmla="*/ 25 w 149"/>
                              <a:gd name="T25" fmla="*/ 84 h 84"/>
                              <a:gd name="T26" fmla="*/ 25 w 149"/>
                              <a:gd name="T27" fmla="*/ 73 h 84"/>
                              <a:gd name="T28" fmla="*/ 25 w 149"/>
                              <a:gd name="T29" fmla="*/ 63 h 84"/>
                              <a:gd name="T30" fmla="*/ 21 w 149"/>
                              <a:gd name="T31" fmla="*/ 52 h 84"/>
                              <a:gd name="T32" fmla="*/ 9 w 149"/>
                              <a:gd name="T33" fmla="*/ 36 h 84"/>
                              <a:gd name="T34" fmla="*/ 0 w 149"/>
                              <a:gd name="T35" fmla="*/ 23 h 84"/>
                              <a:gd name="T36" fmla="*/ 0 w 149"/>
                              <a:gd name="T37" fmla="*/ 10 h 84"/>
                              <a:gd name="T38" fmla="*/ 0 60000 65536"/>
                              <a:gd name="T39" fmla="*/ 0 60000 65536"/>
                              <a:gd name="T40" fmla="*/ 0 60000 65536"/>
                              <a:gd name="T41" fmla="*/ 0 60000 65536"/>
                              <a:gd name="T42" fmla="*/ 0 60000 65536"/>
                              <a:gd name="T43" fmla="*/ 0 60000 65536"/>
                              <a:gd name="T44" fmla="*/ 0 60000 65536"/>
                              <a:gd name="T45" fmla="*/ 0 60000 65536"/>
                              <a:gd name="T46" fmla="*/ 0 60000 65536"/>
                              <a:gd name="T47" fmla="*/ 0 60000 65536"/>
                              <a:gd name="T48" fmla="*/ 0 60000 65536"/>
                              <a:gd name="T49" fmla="*/ 0 60000 65536"/>
                              <a:gd name="T50" fmla="*/ 0 60000 65536"/>
                              <a:gd name="T51" fmla="*/ 0 60000 65536"/>
                              <a:gd name="T52" fmla="*/ 0 60000 65536"/>
                              <a:gd name="T53" fmla="*/ 0 60000 65536"/>
                              <a:gd name="T54" fmla="*/ 0 60000 65536"/>
                              <a:gd name="T55" fmla="*/ 0 60000 65536"/>
                              <a:gd name="T56" fmla="*/ 0 60000 65536"/>
                              <a:gd name="T57" fmla="*/ 0 w 149"/>
                              <a:gd name="T58" fmla="*/ 0 h 84"/>
                              <a:gd name="T59" fmla="*/ 149 w 149"/>
                              <a:gd name="T60" fmla="*/ 84 h 84"/>
                            </a:gdLst>
                            <a:ahLst/>
                            <a:cxnLst>
                              <a:cxn ang="T38">
                                <a:pos x="T0" y="T1"/>
                              </a:cxn>
                              <a:cxn ang="T39">
                                <a:pos x="T2" y="T3"/>
                              </a:cxn>
                              <a:cxn ang="T40">
                                <a:pos x="T4" y="T5"/>
                              </a:cxn>
                              <a:cxn ang="T41">
                                <a:pos x="T6" y="T7"/>
                              </a:cxn>
                              <a:cxn ang="T42">
                                <a:pos x="T8" y="T9"/>
                              </a:cxn>
                              <a:cxn ang="T43">
                                <a:pos x="T10" y="T11"/>
                              </a:cxn>
                              <a:cxn ang="T44">
                                <a:pos x="T12" y="T13"/>
                              </a:cxn>
                              <a:cxn ang="T45">
                                <a:pos x="T14" y="T15"/>
                              </a:cxn>
                              <a:cxn ang="T46">
                                <a:pos x="T16" y="T17"/>
                              </a:cxn>
                              <a:cxn ang="T47">
                                <a:pos x="T18" y="T19"/>
                              </a:cxn>
                              <a:cxn ang="T48">
                                <a:pos x="T20" y="T21"/>
                              </a:cxn>
                              <a:cxn ang="T49">
                                <a:pos x="T22" y="T23"/>
                              </a:cxn>
                              <a:cxn ang="T50">
                                <a:pos x="T24" y="T25"/>
                              </a:cxn>
                              <a:cxn ang="T51">
                                <a:pos x="T26" y="T27"/>
                              </a:cxn>
                              <a:cxn ang="T52">
                                <a:pos x="T28" y="T29"/>
                              </a:cxn>
                              <a:cxn ang="T53">
                                <a:pos x="T30" y="T31"/>
                              </a:cxn>
                              <a:cxn ang="T54">
                                <a:pos x="T32" y="T33"/>
                              </a:cxn>
                              <a:cxn ang="T55">
                                <a:pos x="T34" y="T35"/>
                              </a:cxn>
                              <a:cxn ang="T56">
                                <a:pos x="T36" y="T37"/>
                              </a:cxn>
                            </a:cxnLst>
                            <a:rect l="T57" t="T58" r="T59" b="T60"/>
                            <a:pathLst>
                              <a:path w="149" h="84">
                                <a:moveTo>
                                  <a:pt x="0" y="10"/>
                                </a:moveTo>
                                <a:lnTo>
                                  <a:pt x="4" y="0"/>
                                </a:lnTo>
                                <a:lnTo>
                                  <a:pt x="9" y="10"/>
                                </a:lnTo>
                                <a:lnTo>
                                  <a:pt x="21" y="15"/>
                                </a:lnTo>
                                <a:lnTo>
                                  <a:pt x="42" y="25"/>
                                </a:lnTo>
                                <a:lnTo>
                                  <a:pt x="64" y="31"/>
                                </a:lnTo>
                                <a:lnTo>
                                  <a:pt x="98" y="38"/>
                                </a:lnTo>
                                <a:lnTo>
                                  <a:pt x="137" y="44"/>
                                </a:lnTo>
                                <a:lnTo>
                                  <a:pt x="149" y="80"/>
                                </a:lnTo>
                                <a:lnTo>
                                  <a:pt x="106" y="69"/>
                                </a:lnTo>
                                <a:lnTo>
                                  <a:pt x="72" y="65"/>
                                </a:lnTo>
                                <a:lnTo>
                                  <a:pt x="45" y="71"/>
                                </a:lnTo>
                                <a:lnTo>
                                  <a:pt x="25" y="84"/>
                                </a:lnTo>
                                <a:lnTo>
                                  <a:pt x="25" y="73"/>
                                </a:lnTo>
                                <a:lnTo>
                                  <a:pt x="25" y="63"/>
                                </a:lnTo>
                                <a:lnTo>
                                  <a:pt x="21" y="52"/>
                                </a:lnTo>
                                <a:lnTo>
                                  <a:pt x="9" y="36"/>
                                </a:lnTo>
                                <a:lnTo>
                                  <a:pt x="0" y="23"/>
                                </a:lnTo>
                                <a:lnTo>
                                  <a:pt x="0" y="1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FFA040"/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round/>
                              </a14:hiddenLine>
                            </a:ext>
                          </a:extLst>
                        </p:spPr>
                        <p:txBody>
                          <a:bodyPr/>
                          <a:p>
                            <a:pPr marL="0" marR="0" lvl="0" indent="0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defRPr/>
                            </a:pPr>
                            <a:endParaRPr kumimoji="0" lang="zh-CN" altLang="en-US" sz="18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</a:endParaRPr>
                          </a:p>
                        </p:txBody>
                      </p:sp>
                      <p:sp>
                        <p:nvSpPr>
                          <p:cNvPr id="96" name="Freeform 28"/>
                          <p:cNvSpPr>
                            <a:spLocks noChangeAspect="1"/>
                          </p:cNvSpPr>
                          <p:nvPr>
                            <p:custDataLst>
                              <p:tags r:id="rId14"/>
                            </p:custDataLst>
                          </p:nvPr>
                        </p:nvSpPr>
                        <p:spPr bwMode="auto">
                          <a:xfrm>
                            <a:off x="2" y="324"/>
                            <a:ext cx="175" cy="104"/>
                          </a:xfrm>
                          <a:custGeom>
                            <a:avLst/>
                            <a:gdLst>
                              <a:gd name="T0" fmla="*/ 2 w 175"/>
                              <a:gd name="T1" fmla="*/ 13 h 104"/>
                              <a:gd name="T2" fmla="*/ 10 w 175"/>
                              <a:gd name="T3" fmla="*/ 0 h 104"/>
                              <a:gd name="T4" fmla="*/ 21 w 175"/>
                              <a:gd name="T5" fmla="*/ 17 h 104"/>
                              <a:gd name="T6" fmla="*/ 32 w 175"/>
                              <a:gd name="T7" fmla="*/ 25 h 104"/>
                              <a:gd name="T8" fmla="*/ 45 w 175"/>
                              <a:gd name="T9" fmla="*/ 34 h 104"/>
                              <a:gd name="T10" fmla="*/ 69 w 175"/>
                              <a:gd name="T11" fmla="*/ 42 h 104"/>
                              <a:gd name="T12" fmla="*/ 96 w 175"/>
                              <a:gd name="T13" fmla="*/ 49 h 104"/>
                              <a:gd name="T14" fmla="*/ 126 w 175"/>
                              <a:gd name="T15" fmla="*/ 59 h 104"/>
                              <a:gd name="T16" fmla="*/ 167 w 175"/>
                              <a:gd name="T17" fmla="*/ 72 h 104"/>
                              <a:gd name="T18" fmla="*/ 175 w 175"/>
                              <a:gd name="T19" fmla="*/ 104 h 104"/>
                              <a:gd name="T20" fmla="*/ 133 w 175"/>
                              <a:gd name="T21" fmla="*/ 87 h 104"/>
                              <a:gd name="T22" fmla="*/ 103 w 175"/>
                              <a:gd name="T23" fmla="*/ 76 h 104"/>
                              <a:gd name="T24" fmla="*/ 78 w 175"/>
                              <a:gd name="T25" fmla="*/ 72 h 104"/>
                              <a:gd name="T26" fmla="*/ 58 w 175"/>
                              <a:gd name="T27" fmla="*/ 72 h 104"/>
                              <a:gd name="T28" fmla="*/ 48 w 175"/>
                              <a:gd name="T29" fmla="*/ 80 h 104"/>
                              <a:gd name="T30" fmla="*/ 36 w 175"/>
                              <a:gd name="T31" fmla="*/ 91 h 104"/>
                              <a:gd name="T32" fmla="*/ 34 w 175"/>
                              <a:gd name="T33" fmla="*/ 78 h 104"/>
                              <a:gd name="T34" fmla="*/ 21 w 175"/>
                              <a:gd name="T35" fmla="*/ 59 h 104"/>
                              <a:gd name="T36" fmla="*/ 10 w 175"/>
                              <a:gd name="T37" fmla="*/ 45 h 104"/>
                              <a:gd name="T38" fmla="*/ 0 w 175"/>
                              <a:gd name="T39" fmla="*/ 31 h 104"/>
                              <a:gd name="T40" fmla="*/ 2 w 175"/>
                              <a:gd name="T41" fmla="*/ 13 h 104"/>
                              <a:gd name="T42" fmla="*/ 0 60000 65536"/>
                              <a:gd name="T43" fmla="*/ 0 60000 65536"/>
                              <a:gd name="T44" fmla="*/ 0 60000 65536"/>
                              <a:gd name="T45" fmla="*/ 0 60000 65536"/>
                              <a:gd name="T46" fmla="*/ 0 60000 65536"/>
                              <a:gd name="T47" fmla="*/ 0 60000 65536"/>
                              <a:gd name="T48" fmla="*/ 0 60000 65536"/>
                              <a:gd name="T49" fmla="*/ 0 60000 65536"/>
                              <a:gd name="T50" fmla="*/ 0 60000 65536"/>
                              <a:gd name="T51" fmla="*/ 0 60000 65536"/>
                              <a:gd name="T52" fmla="*/ 0 60000 65536"/>
                              <a:gd name="T53" fmla="*/ 0 60000 65536"/>
                              <a:gd name="T54" fmla="*/ 0 60000 65536"/>
                              <a:gd name="T55" fmla="*/ 0 60000 65536"/>
                              <a:gd name="T56" fmla="*/ 0 60000 65536"/>
                              <a:gd name="T57" fmla="*/ 0 60000 65536"/>
                              <a:gd name="T58" fmla="*/ 0 60000 65536"/>
                              <a:gd name="T59" fmla="*/ 0 60000 65536"/>
                              <a:gd name="T60" fmla="*/ 0 60000 65536"/>
                              <a:gd name="T61" fmla="*/ 0 60000 65536"/>
                              <a:gd name="T62" fmla="*/ 0 60000 65536"/>
                              <a:gd name="T63" fmla="*/ 0 w 175"/>
                              <a:gd name="T64" fmla="*/ 0 h 104"/>
                              <a:gd name="T65" fmla="*/ 175 w 175"/>
                              <a:gd name="T66" fmla="*/ 104 h 104"/>
                            </a:gdLst>
                            <a:ahLst/>
                            <a:cxnLst>
                              <a:cxn ang="T42">
                                <a:pos x="T0" y="T1"/>
                              </a:cxn>
                              <a:cxn ang="T43">
                                <a:pos x="T2" y="T3"/>
                              </a:cxn>
                              <a:cxn ang="T44">
                                <a:pos x="T4" y="T5"/>
                              </a:cxn>
                              <a:cxn ang="T45">
                                <a:pos x="T6" y="T7"/>
                              </a:cxn>
                              <a:cxn ang="T46">
                                <a:pos x="T8" y="T9"/>
                              </a:cxn>
                              <a:cxn ang="T47">
                                <a:pos x="T10" y="T11"/>
                              </a:cxn>
                              <a:cxn ang="T48">
                                <a:pos x="T12" y="T13"/>
                              </a:cxn>
                              <a:cxn ang="T49">
                                <a:pos x="T14" y="T15"/>
                              </a:cxn>
                              <a:cxn ang="T50">
                                <a:pos x="T16" y="T17"/>
                              </a:cxn>
                              <a:cxn ang="T51">
                                <a:pos x="T18" y="T19"/>
                              </a:cxn>
                              <a:cxn ang="T52">
                                <a:pos x="T20" y="T21"/>
                              </a:cxn>
                              <a:cxn ang="T53">
                                <a:pos x="T22" y="T23"/>
                              </a:cxn>
                              <a:cxn ang="T54">
                                <a:pos x="T24" y="T25"/>
                              </a:cxn>
                              <a:cxn ang="T55">
                                <a:pos x="T26" y="T27"/>
                              </a:cxn>
                              <a:cxn ang="T56">
                                <a:pos x="T28" y="T29"/>
                              </a:cxn>
                              <a:cxn ang="T57">
                                <a:pos x="T30" y="T31"/>
                              </a:cxn>
                              <a:cxn ang="T58">
                                <a:pos x="T32" y="T33"/>
                              </a:cxn>
                              <a:cxn ang="T59">
                                <a:pos x="T34" y="T35"/>
                              </a:cxn>
                              <a:cxn ang="T60">
                                <a:pos x="T36" y="T37"/>
                              </a:cxn>
                              <a:cxn ang="T61">
                                <a:pos x="T38" y="T39"/>
                              </a:cxn>
                              <a:cxn ang="T62">
                                <a:pos x="T40" y="T41"/>
                              </a:cxn>
                            </a:cxnLst>
                            <a:rect l="T63" t="T64" r="T65" b="T66"/>
                            <a:pathLst>
                              <a:path w="175" h="104">
                                <a:moveTo>
                                  <a:pt x="2" y="13"/>
                                </a:moveTo>
                                <a:lnTo>
                                  <a:pt x="10" y="0"/>
                                </a:lnTo>
                                <a:lnTo>
                                  <a:pt x="21" y="17"/>
                                </a:lnTo>
                                <a:lnTo>
                                  <a:pt x="32" y="25"/>
                                </a:lnTo>
                                <a:lnTo>
                                  <a:pt x="45" y="34"/>
                                </a:lnTo>
                                <a:lnTo>
                                  <a:pt x="69" y="42"/>
                                </a:lnTo>
                                <a:lnTo>
                                  <a:pt x="96" y="49"/>
                                </a:lnTo>
                                <a:lnTo>
                                  <a:pt x="126" y="59"/>
                                </a:lnTo>
                                <a:lnTo>
                                  <a:pt x="167" y="72"/>
                                </a:lnTo>
                                <a:lnTo>
                                  <a:pt x="175" y="104"/>
                                </a:lnTo>
                                <a:lnTo>
                                  <a:pt x="133" y="87"/>
                                </a:lnTo>
                                <a:lnTo>
                                  <a:pt x="103" y="76"/>
                                </a:lnTo>
                                <a:lnTo>
                                  <a:pt x="78" y="72"/>
                                </a:lnTo>
                                <a:lnTo>
                                  <a:pt x="58" y="72"/>
                                </a:lnTo>
                                <a:lnTo>
                                  <a:pt x="48" y="80"/>
                                </a:lnTo>
                                <a:lnTo>
                                  <a:pt x="36" y="91"/>
                                </a:lnTo>
                                <a:lnTo>
                                  <a:pt x="34" y="78"/>
                                </a:lnTo>
                                <a:lnTo>
                                  <a:pt x="21" y="59"/>
                                </a:lnTo>
                                <a:lnTo>
                                  <a:pt x="10" y="45"/>
                                </a:lnTo>
                                <a:lnTo>
                                  <a:pt x="0" y="31"/>
                                </a:lnTo>
                                <a:lnTo>
                                  <a:pt x="2" y="13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FFA040"/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round/>
                              </a14:hiddenLine>
                            </a:ext>
                          </a:extLst>
                        </p:spPr>
                        <p:txBody>
                          <a:bodyPr/>
                          <a:p>
                            <a:pPr marL="0" marR="0" lvl="0" indent="0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defRPr/>
                            </a:pPr>
                            <a:endParaRPr kumimoji="0" lang="zh-CN" altLang="en-US" sz="18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</a:endParaRPr>
                          </a:p>
                        </p:txBody>
                      </p:sp>
                      <p:sp>
                        <p:nvSpPr>
                          <p:cNvPr id="97" name="Freeform 29"/>
                          <p:cNvSpPr>
                            <a:spLocks noChangeAspect="1"/>
                          </p:cNvSpPr>
                          <p:nvPr>
                            <p:custDataLst>
                              <p:tags r:id="rId15"/>
                            </p:custDataLst>
                          </p:nvPr>
                        </p:nvSpPr>
                        <p:spPr bwMode="auto">
                          <a:xfrm>
                            <a:off x="21" y="438"/>
                            <a:ext cx="208" cy="230"/>
                          </a:xfrm>
                          <a:custGeom>
                            <a:avLst/>
                            <a:gdLst>
                              <a:gd name="T0" fmla="*/ 2 w 208"/>
                              <a:gd name="T1" fmla="*/ 35 h 230"/>
                              <a:gd name="T2" fmla="*/ 0 w 208"/>
                              <a:gd name="T3" fmla="*/ 21 h 230"/>
                              <a:gd name="T4" fmla="*/ 0 w 208"/>
                              <a:gd name="T5" fmla="*/ 11 h 230"/>
                              <a:gd name="T6" fmla="*/ 8 w 208"/>
                              <a:gd name="T7" fmla="*/ 0 h 230"/>
                              <a:gd name="T8" fmla="*/ 22 w 208"/>
                              <a:gd name="T9" fmla="*/ 17 h 230"/>
                              <a:gd name="T10" fmla="*/ 47 w 208"/>
                              <a:gd name="T11" fmla="*/ 32 h 230"/>
                              <a:gd name="T12" fmla="*/ 72 w 208"/>
                              <a:gd name="T13" fmla="*/ 44 h 230"/>
                              <a:gd name="T14" fmla="*/ 106 w 208"/>
                              <a:gd name="T15" fmla="*/ 55 h 230"/>
                              <a:gd name="T16" fmla="*/ 156 w 208"/>
                              <a:gd name="T17" fmla="*/ 65 h 230"/>
                              <a:gd name="T18" fmla="*/ 166 w 208"/>
                              <a:gd name="T19" fmla="*/ 91 h 230"/>
                              <a:gd name="T20" fmla="*/ 140 w 208"/>
                              <a:gd name="T21" fmla="*/ 84 h 230"/>
                              <a:gd name="T22" fmla="*/ 114 w 208"/>
                              <a:gd name="T23" fmla="*/ 80 h 230"/>
                              <a:gd name="T24" fmla="*/ 101 w 208"/>
                              <a:gd name="T25" fmla="*/ 82 h 230"/>
                              <a:gd name="T26" fmla="*/ 97 w 208"/>
                              <a:gd name="T27" fmla="*/ 95 h 230"/>
                              <a:gd name="T28" fmla="*/ 105 w 208"/>
                              <a:gd name="T29" fmla="*/ 112 h 230"/>
                              <a:gd name="T30" fmla="*/ 115 w 208"/>
                              <a:gd name="T31" fmla="*/ 128 h 230"/>
                              <a:gd name="T32" fmla="*/ 136 w 208"/>
                              <a:gd name="T33" fmla="*/ 153 h 230"/>
                              <a:gd name="T34" fmla="*/ 166 w 208"/>
                              <a:gd name="T35" fmla="*/ 179 h 230"/>
                              <a:gd name="T36" fmla="*/ 208 w 208"/>
                              <a:gd name="T37" fmla="*/ 209 h 230"/>
                              <a:gd name="T38" fmla="*/ 208 w 208"/>
                              <a:gd name="T39" fmla="*/ 230 h 230"/>
                              <a:gd name="T40" fmla="*/ 190 w 208"/>
                              <a:gd name="T41" fmla="*/ 219 h 230"/>
                              <a:gd name="T42" fmla="*/ 166 w 208"/>
                              <a:gd name="T43" fmla="*/ 205 h 230"/>
                              <a:gd name="T44" fmla="*/ 132 w 208"/>
                              <a:gd name="T45" fmla="*/ 179 h 230"/>
                              <a:gd name="T46" fmla="*/ 105 w 208"/>
                              <a:gd name="T47" fmla="*/ 150 h 230"/>
                              <a:gd name="T48" fmla="*/ 80 w 208"/>
                              <a:gd name="T49" fmla="*/ 128 h 230"/>
                              <a:gd name="T50" fmla="*/ 56 w 208"/>
                              <a:gd name="T51" fmla="*/ 101 h 230"/>
                              <a:gd name="T52" fmla="*/ 36 w 208"/>
                              <a:gd name="T53" fmla="*/ 78 h 230"/>
                              <a:gd name="T54" fmla="*/ 15 w 208"/>
                              <a:gd name="T55" fmla="*/ 57 h 230"/>
                              <a:gd name="T56" fmla="*/ 2 w 208"/>
                              <a:gd name="T57" fmla="*/ 35 h 230"/>
                              <a:gd name="T58" fmla="*/ 0 60000 65536"/>
                              <a:gd name="T59" fmla="*/ 0 60000 65536"/>
                              <a:gd name="T60" fmla="*/ 0 60000 65536"/>
                              <a:gd name="T61" fmla="*/ 0 60000 65536"/>
                              <a:gd name="T62" fmla="*/ 0 60000 65536"/>
                              <a:gd name="T63" fmla="*/ 0 60000 65536"/>
                              <a:gd name="T64" fmla="*/ 0 60000 65536"/>
                              <a:gd name="T65" fmla="*/ 0 60000 65536"/>
                              <a:gd name="T66" fmla="*/ 0 60000 65536"/>
                              <a:gd name="T67" fmla="*/ 0 60000 65536"/>
                              <a:gd name="T68" fmla="*/ 0 60000 65536"/>
                              <a:gd name="T69" fmla="*/ 0 60000 65536"/>
                              <a:gd name="T70" fmla="*/ 0 60000 65536"/>
                              <a:gd name="T71" fmla="*/ 0 60000 65536"/>
                              <a:gd name="T72" fmla="*/ 0 60000 65536"/>
                              <a:gd name="T73" fmla="*/ 0 60000 65536"/>
                              <a:gd name="T74" fmla="*/ 0 60000 65536"/>
                              <a:gd name="T75" fmla="*/ 0 60000 65536"/>
                              <a:gd name="T76" fmla="*/ 0 60000 65536"/>
                              <a:gd name="T77" fmla="*/ 0 60000 65536"/>
                              <a:gd name="T78" fmla="*/ 0 60000 65536"/>
                              <a:gd name="T79" fmla="*/ 0 60000 65536"/>
                              <a:gd name="T80" fmla="*/ 0 60000 65536"/>
                              <a:gd name="T81" fmla="*/ 0 60000 65536"/>
                              <a:gd name="T82" fmla="*/ 0 60000 65536"/>
                              <a:gd name="T83" fmla="*/ 0 60000 65536"/>
                              <a:gd name="T84" fmla="*/ 0 60000 65536"/>
                              <a:gd name="T85" fmla="*/ 0 60000 65536"/>
                              <a:gd name="T86" fmla="*/ 0 60000 65536"/>
                              <a:gd name="T87" fmla="*/ 0 w 208"/>
                              <a:gd name="T88" fmla="*/ 0 h 230"/>
                              <a:gd name="T89" fmla="*/ 208 w 208"/>
                              <a:gd name="T90" fmla="*/ 230 h 230"/>
                            </a:gdLst>
                            <a:ahLst/>
                            <a:cxnLst>
                              <a:cxn ang="T58">
                                <a:pos x="T0" y="T1"/>
                              </a:cxn>
                              <a:cxn ang="T59">
                                <a:pos x="T2" y="T3"/>
                              </a:cxn>
                              <a:cxn ang="T60">
                                <a:pos x="T4" y="T5"/>
                              </a:cxn>
                              <a:cxn ang="T61">
                                <a:pos x="T6" y="T7"/>
                              </a:cxn>
                              <a:cxn ang="T62">
                                <a:pos x="T8" y="T9"/>
                              </a:cxn>
                              <a:cxn ang="T63">
                                <a:pos x="T10" y="T11"/>
                              </a:cxn>
                              <a:cxn ang="T64">
                                <a:pos x="T12" y="T13"/>
                              </a:cxn>
                              <a:cxn ang="T65">
                                <a:pos x="T14" y="T15"/>
                              </a:cxn>
                              <a:cxn ang="T66">
                                <a:pos x="T16" y="T17"/>
                              </a:cxn>
                              <a:cxn ang="T67">
                                <a:pos x="T18" y="T19"/>
                              </a:cxn>
                              <a:cxn ang="T68">
                                <a:pos x="T20" y="T21"/>
                              </a:cxn>
                              <a:cxn ang="T69">
                                <a:pos x="T22" y="T23"/>
                              </a:cxn>
                              <a:cxn ang="T70">
                                <a:pos x="T24" y="T25"/>
                              </a:cxn>
                              <a:cxn ang="T71">
                                <a:pos x="T26" y="T27"/>
                              </a:cxn>
                              <a:cxn ang="T72">
                                <a:pos x="T28" y="T29"/>
                              </a:cxn>
                              <a:cxn ang="T73">
                                <a:pos x="T30" y="T31"/>
                              </a:cxn>
                              <a:cxn ang="T74">
                                <a:pos x="T32" y="T33"/>
                              </a:cxn>
                              <a:cxn ang="T75">
                                <a:pos x="T34" y="T35"/>
                              </a:cxn>
                              <a:cxn ang="T76">
                                <a:pos x="T36" y="T37"/>
                              </a:cxn>
                              <a:cxn ang="T77">
                                <a:pos x="T38" y="T39"/>
                              </a:cxn>
                              <a:cxn ang="T78">
                                <a:pos x="T40" y="T41"/>
                              </a:cxn>
                              <a:cxn ang="T79">
                                <a:pos x="T42" y="T43"/>
                              </a:cxn>
                              <a:cxn ang="T80">
                                <a:pos x="T44" y="T45"/>
                              </a:cxn>
                              <a:cxn ang="T81">
                                <a:pos x="T46" y="T47"/>
                              </a:cxn>
                              <a:cxn ang="T82">
                                <a:pos x="T48" y="T49"/>
                              </a:cxn>
                              <a:cxn ang="T83">
                                <a:pos x="T50" y="T51"/>
                              </a:cxn>
                              <a:cxn ang="T84">
                                <a:pos x="T52" y="T53"/>
                              </a:cxn>
                              <a:cxn ang="T85">
                                <a:pos x="T54" y="T55"/>
                              </a:cxn>
                              <a:cxn ang="T86">
                                <a:pos x="T56" y="T57"/>
                              </a:cxn>
                            </a:cxnLst>
                            <a:rect l="T87" t="T88" r="T89" b="T90"/>
                            <a:pathLst>
                              <a:path w="208" h="230">
                                <a:moveTo>
                                  <a:pt x="2" y="35"/>
                                </a:moveTo>
                                <a:lnTo>
                                  <a:pt x="0" y="21"/>
                                </a:lnTo>
                                <a:lnTo>
                                  <a:pt x="0" y="11"/>
                                </a:lnTo>
                                <a:lnTo>
                                  <a:pt x="8" y="0"/>
                                </a:lnTo>
                                <a:lnTo>
                                  <a:pt x="22" y="17"/>
                                </a:lnTo>
                                <a:lnTo>
                                  <a:pt x="47" y="32"/>
                                </a:lnTo>
                                <a:lnTo>
                                  <a:pt x="72" y="44"/>
                                </a:lnTo>
                                <a:lnTo>
                                  <a:pt x="106" y="55"/>
                                </a:lnTo>
                                <a:lnTo>
                                  <a:pt x="156" y="65"/>
                                </a:lnTo>
                                <a:lnTo>
                                  <a:pt x="166" y="91"/>
                                </a:lnTo>
                                <a:lnTo>
                                  <a:pt x="140" y="84"/>
                                </a:lnTo>
                                <a:lnTo>
                                  <a:pt x="114" y="80"/>
                                </a:lnTo>
                                <a:lnTo>
                                  <a:pt x="101" y="82"/>
                                </a:lnTo>
                                <a:lnTo>
                                  <a:pt x="97" y="95"/>
                                </a:lnTo>
                                <a:lnTo>
                                  <a:pt x="105" y="112"/>
                                </a:lnTo>
                                <a:lnTo>
                                  <a:pt x="115" y="128"/>
                                </a:lnTo>
                                <a:lnTo>
                                  <a:pt x="136" y="153"/>
                                </a:lnTo>
                                <a:lnTo>
                                  <a:pt x="166" y="179"/>
                                </a:lnTo>
                                <a:lnTo>
                                  <a:pt x="208" y="209"/>
                                </a:lnTo>
                                <a:lnTo>
                                  <a:pt x="208" y="230"/>
                                </a:lnTo>
                                <a:lnTo>
                                  <a:pt x="190" y="219"/>
                                </a:lnTo>
                                <a:lnTo>
                                  <a:pt x="166" y="205"/>
                                </a:lnTo>
                                <a:lnTo>
                                  <a:pt x="132" y="179"/>
                                </a:lnTo>
                                <a:lnTo>
                                  <a:pt x="105" y="150"/>
                                </a:lnTo>
                                <a:lnTo>
                                  <a:pt x="80" y="128"/>
                                </a:lnTo>
                                <a:lnTo>
                                  <a:pt x="56" y="101"/>
                                </a:lnTo>
                                <a:lnTo>
                                  <a:pt x="36" y="78"/>
                                </a:lnTo>
                                <a:lnTo>
                                  <a:pt x="15" y="57"/>
                                </a:lnTo>
                                <a:lnTo>
                                  <a:pt x="2" y="35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FFA040"/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round/>
                              </a14:hiddenLine>
                            </a:ext>
                          </a:extLst>
                        </p:spPr>
                        <p:txBody>
                          <a:bodyPr/>
                          <a:p>
                            <a:pPr marL="0" marR="0" lvl="0" indent="0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defRPr/>
                            </a:pPr>
                            <a:endParaRPr kumimoji="0" lang="zh-CN" altLang="en-US" sz="18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</a:endParaRPr>
                          </a:p>
                        </p:txBody>
                      </p:sp>
                      <p:sp>
                        <p:nvSpPr>
                          <p:cNvPr id="98" name="Freeform 30"/>
                          <p:cNvSpPr>
                            <a:spLocks noChangeAspect="1"/>
                          </p:cNvSpPr>
                          <p:nvPr>
                            <p:custDataLst>
                              <p:tags r:id="rId16"/>
                            </p:custDataLst>
                          </p:nvPr>
                        </p:nvSpPr>
                        <p:spPr bwMode="auto">
                          <a:xfrm>
                            <a:off x="25" y="25"/>
                            <a:ext cx="86" cy="69"/>
                          </a:xfrm>
                          <a:custGeom>
                            <a:avLst/>
                            <a:gdLst>
                              <a:gd name="T0" fmla="*/ 0 w 86"/>
                              <a:gd name="T1" fmla="*/ 0 h 69"/>
                              <a:gd name="T2" fmla="*/ 11 w 86"/>
                              <a:gd name="T3" fmla="*/ 10 h 69"/>
                              <a:gd name="T4" fmla="*/ 25 w 86"/>
                              <a:gd name="T5" fmla="*/ 21 h 69"/>
                              <a:gd name="T6" fmla="*/ 42 w 86"/>
                              <a:gd name="T7" fmla="*/ 33 h 69"/>
                              <a:gd name="T8" fmla="*/ 60 w 86"/>
                              <a:gd name="T9" fmla="*/ 44 h 69"/>
                              <a:gd name="T10" fmla="*/ 77 w 86"/>
                              <a:gd name="T11" fmla="*/ 54 h 69"/>
                              <a:gd name="T12" fmla="*/ 86 w 86"/>
                              <a:gd name="T13" fmla="*/ 61 h 69"/>
                              <a:gd name="T14" fmla="*/ 65 w 86"/>
                              <a:gd name="T15" fmla="*/ 69 h 69"/>
                              <a:gd name="T16" fmla="*/ 42 w 86"/>
                              <a:gd name="T17" fmla="*/ 61 h 69"/>
                              <a:gd name="T18" fmla="*/ 18 w 86"/>
                              <a:gd name="T19" fmla="*/ 52 h 69"/>
                              <a:gd name="T20" fmla="*/ 0 w 86"/>
                              <a:gd name="T21" fmla="*/ 42 h 69"/>
                              <a:gd name="T22" fmla="*/ 1 w 86"/>
                              <a:gd name="T23" fmla="*/ 33 h 69"/>
                              <a:gd name="T24" fmla="*/ 4 w 86"/>
                              <a:gd name="T25" fmla="*/ 17 h 69"/>
                              <a:gd name="T26" fmla="*/ 0 w 86"/>
                              <a:gd name="T27" fmla="*/ 0 h 69"/>
                              <a:gd name="T28" fmla="*/ 0 60000 65536"/>
                              <a:gd name="T29" fmla="*/ 0 60000 65536"/>
                              <a:gd name="T30" fmla="*/ 0 60000 65536"/>
                              <a:gd name="T31" fmla="*/ 0 60000 65536"/>
                              <a:gd name="T32" fmla="*/ 0 60000 65536"/>
                              <a:gd name="T33" fmla="*/ 0 60000 65536"/>
                              <a:gd name="T34" fmla="*/ 0 60000 65536"/>
                              <a:gd name="T35" fmla="*/ 0 60000 65536"/>
                              <a:gd name="T36" fmla="*/ 0 60000 65536"/>
                              <a:gd name="T37" fmla="*/ 0 60000 65536"/>
                              <a:gd name="T38" fmla="*/ 0 60000 65536"/>
                              <a:gd name="T39" fmla="*/ 0 60000 65536"/>
                              <a:gd name="T40" fmla="*/ 0 60000 65536"/>
                              <a:gd name="T41" fmla="*/ 0 60000 65536"/>
                              <a:gd name="T42" fmla="*/ 0 w 86"/>
                              <a:gd name="T43" fmla="*/ 0 h 69"/>
                              <a:gd name="T44" fmla="*/ 86 w 86"/>
                              <a:gd name="T45" fmla="*/ 69 h 69"/>
                            </a:gdLst>
                            <a:ahLst/>
                            <a:cxnLst>
                              <a:cxn ang="T28">
                                <a:pos x="T0" y="T1"/>
                              </a:cxn>
                              <a:cxn ang="T29">
                                <a:pos x="T2" y="T3"/>
                              </a:cxn>
                              <a:cxn ang="T30">
                                <a:pos x="T4" y="T5"/>
                              </a:cxn>
                              <a:cxn ang="T31">
                                <a:pos x="T6" y="T7"/>
                              </a:cxn>
                              <a:cxn ang="T32">
                                <a:pos x="T8" y="T9"/>
                              </a:cxn>
                              <a:cxn ang="T33">
                                <a:pos x="T10" y="T11"/>
                              </a:cxn>
                              <a:cxn ang="T34">
                                <a:pos x="T12" y="T13"/>
                              </a:cxn>
                              <a:cxn ang="T35">
                                <a:pos x="T14" y="T15"/>
                              </a:cxn>
                              <a:cxn ang="T36">
                                <a:pos x="T16" y="T17"/>
                              </a:cxn>
                              <a:cxn ang="T37">
                                <a:pos x="T18" y="T19"/>
                              </a:cxn>
                              <a:cxn ang="T38">
                                <a:pos x="T20" y="T21"/>
                              </a:cxn>
                              <a:cxn ang="T39">
                                <a:pos x="T22" y="T23"/>
                              </a:cxn>
                              <a:cxn ang="T40">
                                <a:pos x="T24" y="T25"/>
                              </a:cxn>
                              <a:cxn ang="T41">
                                <a:pos x="T26" y="T27"/>
                              </a:cxn>
                            </a:cxnLst>
                            <a:rect l="T42" t="T43" r="T44" b="T45"/>
                            <a:pathLst>
                              <a:path w="86" h="69">
                                <a:moveTo>
                                  <a:pt x="0" y="0"/>
                                </a:moveTo>
                                <a:lnTo>
                                  <a:pt x="11" y="10"/>
                                </a:lnTo>
                                <a:lnTo>
                                  <a:pt x="25" y="21"/>
                                </a:lnTo>
                                <a:lnTo>
                                  <a:pt x="42" y="33"/>
                                </a:lnTo>
                                <a:lnTo>
                                  <a:pt x="60" y="44"/>
                                </a:lnTo>
                                <a:lnTo>
                                  <a:pt x="77" y="54"/>
                                </a:lnTo>
                                <a:lnTo>
                                  <a:pt x="86" y="61"/>
                                </a:lnTo>
                                <a:lnTo>
                                  <a:pt x="65" y="69"/>
                                </a:lnTo>
                                <a:lnTo>
                                  <a:pt x="42" y="61"/>
                                </a:lnTo>
                                <a:lnTo>
                                  <a:pt x="18" y="52"/>
                                </a:lnTo>
                                <a:lnTo>
                                  <a:pt x="0" y="42"/>
                                </a:lnTo>
                                <a:lnTo>
                                  <a:pt x="1" y="33"/>
                                </a:lnTo>
                                <a:lnTo>
                                  <a:pt x="4" y="17"/>
                                </a:lnTo>
                                <a:lnTo>
                                  <a:pt x="0" y="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FFA040"/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round/>
                              </a14:hiddenLine>
                            </a:ext>
                          </a:extLst>
                        </p:spPr>
                        <p:txBody>
                          <a:bodyPr/>
                          <a:p>
                            <a:pPr marL="0" marR="0" lvl="0" indent="0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defRPr/>
                            </a:pPr>
                            <a:endParaRPr kumimoji="0" lang="zh-CN" altLang="en-US" sz="18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</a:endParaRPr>
                          </a:p>
                        </p:txBody>
                      </p:sp>
                      <p:sp>
                        <p:nvSpPr>
                          <p:cNvPr id="99" name="Freeform 31"/>
                          <p:cNvSpPr>
                            <a:spLocks noChangeAspect="1"/>
                          </p:cNvSpPr>
                          <p:nvPr>
                            <p:custDataLst>
                              <p:tags r:id="rId17"/>
                            </p:custDataLst>
                          </p:nvPr>
                        </p:nvSpPr>
                        <p:spPr bwMode="auto">
                          <a:xfrm>
                            <a:off x="181" y="8"/>
                            <a:ext cx="732" cy="689"/>
                          </a:xfrm>
                          <a:custGeom>
                            <a:avLst/>
                            <a:gdLst>
                              <a:gd name="T0" fmla="*/ 348 w 732"/>
                              <a:gd name="T1" fmla="*/ 158 h 689"/>
                              <a:gd name="T2" fmla="*/ 292 w 732"/>
                              <a:gd name="T3" fmla="*/ 181 h 689"/>
                              <a:gd name="T4" fmla="*/ 175 w 732"/>
                              <a:gd name="T5" fmla="*/ 200 h 689"/>
                              <a:gd name="T6" fmla="*/ 0 w 732"/>
                              <a:gd name="T7" fmla="*/ 209 h 689"/>
                              <a:gd name="T8" fmla="*/ 205 w 732"/>
                              <a:gd name="T9" fmla="*/ 244 h 689"/>
                              <a:gd name="T10" fmla="*/ 435 w 732"/>
                              <a:gd name="T11" fmla="*/ 225 h 689"/>
                              <a:gd name="T12" fmla="*/ 597 w 732"/>
                              <a:gd name="T13" fmla="*/ 177 h 689"/>
                              <a:gd name="T14" fmla="*/ 648 w 732"/>
                              <a:gd name="T15" fmla="*/ 169 h 689"/>
                              <a:gd name="T16" fmla="*/ 625 w 732"/>
                              <a:gd name="T17" fmla="*/ 208 h 689"/>
                              <a:gd name="T18" fmla="*/ 510 w 732"/>
                              <a:gd name="T19" fmla="*/ 263 h 689"/>
                              <a:gd name="T20" fmla="*/ 304 w 732"/>
                              <a:gd name="T21" fmla="*/ 308 h 689"/>
                              <a:gd name="T22" fmla="*/ 177 w 732"/>
                              <a:gd name="T23" fmla="*/ 352 h 689"/>
                              <a:gd name="T24" fmla="*/ 411 w 732"/>
                              <a:gd name="T25" fmla="*/ 347 h 689"/>
                              <a:gd name="T26" fmla="*/ 567 w 732"/>
                              <a:gd name="T27" fmla="*/ 308 h 689"/>
                              <a:gd name="T28" fmla="*/ 659 w 732"/>
                              <a:gd name="T29" fmla="*/ 276 h 689"/>
                              <a:gd name="T30" fmla="*/ 661 w 732"/>
                              <a:gd name="T31" fmla="*/ 299 h 689"/>
                              <a:gd name="T32" fmla="*/ 584 w 732"/>
                              <a:gd name="T33" fmla="*/ 354 h 689"/>
                              <a:gd name="T34" fmla="*/ 439 w 732"/>
                              <a:gd name="T35" fmla="*/ 407 h 689"/>
                              <a:gd name="T36" fmla="*/ 237 w 732"/>
                              <a:gd name="T37" fmla="*/ 444 h 689"/>
                              <a:gd name="T38" fmla="*/ 305 w 732"/>
                              <a:gd name="T39" fmla="*/ 466 h 689"/>
                              <a:gd name="T40" fmla="*/ 482 w 732"/>
                              <a:gd name="T41" fmla="*/ 458 h 689"/>
                              <a:gd name="T42" fmla="*/ 629 w 732"/>
                              <a:gd name="T43" fmla="*/ 413 h 689"/>
                              <a:gd name="T44" fmla="*/ 642 w 732"/>
                              <a:gd name="T45" fmla="*/ 430 h 689"/>
                              <a:gd name="T46" fmla="*/ 599 w 732"/>
                              <a:gd name="T47" fmla="*/ 474 h 689"/>
                              <a:gd name="T48" fmla="*/ 489 w 732"/>
                              <a:gd name="T49" fmla="*/ 521 h 689"/>
                              <a:gd name="T50" fmla="*/ 360 w 732"/>
                              <a:gd name="T51" fmla="*/ 542 h 689"/>
                              <a:gd name="T52" fmla="*/ 166 w 732"/>
                              <a:gd name="T53" fmla="*/ 546 h 689"/>
                              <a:gd name="T54" fmla="*/ 301 w 732"/>
                              <a:gd name="T55" fmla="*/ 579 h 689"/>
                              <a:gd name="T56" fmla="*/ 427 w 732"/>
                              <a:gd name="T57" fmla="*/ 580 h 689"/>
                              <a:gd name="T58" fmla="*/ 540 w 732"/>
                              <a:gd name="T59" fmla="*/ 562 h 689"/>
                              <a:gd name="T60" fmla="*/ 589 w 732"/>
                              <a:gd name="T61" fmla="*/ 565 h 689"/>
                              <a:gd name="T62" fmla="*/ 561 w 732"/>
                              <a:gd name="T63" fmla="*/ 597 h 689"/>
                              <a:gd name="T64" fmla="*/ 495 w 732"/>
                              <a:gd name="T65" fmla="*/ 622 h 689"/>
                              <a:gd name="T66" fmla="*/ 253 w 732"/>
                              <a:gd name="T67" fmla="*/ 649 h 689"/>
                              <a:gd name="T68" fmla="*/ 453 w 732"/>
                              <a:gd name="T69" fmla="*/ 663 h 689"/>
                              <a:gd name="T70" fmla="*/ 466 w 732"/>
                              <a:gd name="T71" fmla="*/ 687 h 689"/>
                              <a:gd name="T72" fmla="*/ 542 w 732"/>
                              <a:gd name="T73" fmla="*/ 664 h 689"/>
                              <a:gd name="T74" fmla="*/ 597 w 732"/>
                              <a:gd name="T75" fmla="*/ 621 h 689"/>
                              <a:gd name="T76" fmla="*/ 709 w 732"/>
                              <a:gd name="T77" fmla="*/ 453 h 689"/>
                              <a:gd name="T78" fmla="*/ 714 w 732"/>
                              <a:gd name="T79" fmla="*/ 419 h 689"/>
                              <a:gd name="T80" fmla="*/ 698 w 732"/>
                              <a:gd name="T81" fmla="*/ 386 h 689"/>
                              <a:gd name="T82" fmla="*/ 713 w 732"/>
                              <a:gd name="T83" fmla="*/ 354 h 689"/>
                              <a:gd name="T84" fmla="*/ 732 w 732"/>
                              <a:gd name="T85" fmla="*/ 322 h 689"/>
                              <a:gd name="T86" fmla="*/ 719 w 732"/>
                              <a:gd name="T87" fmla="*/ 287 h 689"/>
                              <a:gd name="T88" fmla="*/ 702 w 732"/>
                              <a:gd name="T89" fmla="*/ 255 h 689"/>
                              <a:gd name="T90" fmla="*/ 723 w 732"/>
                              <a:gd name="T91" fmla="*/ 221 h 689"/>
                              <a:gd name="T92" fmla="*/ 722 w 732"/>
                              <a:gd name="T93" fmla="*/ 179 h 689"/>
                              <a:gd name="T94" fmla="*/ 705 w 732"/>
                              <a:gd name="T95" fmla="*/ 147 h 689"/>
                              <a:gd name="T96" fmla="*/ 719 w 732"/>
                              <a:gd name="T97" fmla="*/ 114 h 689"/>
                              <a:gd name="T98" fmla="*/ 732 w 732"/>
                              <a:gd name="T99" fmla="*/ 80 h 689"/>
                              <a:gd name="T100" fmla="*/ 714 w 732"/>
                              <a:gd name="T101" fmla="*/ 48 h 689"/>
                              <a:gd name="T102" fmla="*/ 634 w 732"/>
                              <a:gd name="T103" fmla="*/ 50 h 689"/>
                              <a:gd name="T104" fmla="*/ 475 w 732"/>
                              <a:gd name="T105" fmla="*/ 105 h 689"/>
                              <a:gd name="T106" fmla="*/ 294 w 732"/>
                              <a:gd name="T107" fmla="*/ 135 h 689"/>
                              <a:gd name="T108" fmla="*/ 0 60000 65536"/>
                              <a:gd name="T109" fmla="*/ 0 60000 65536"/>
                              <a:gd name="T110" fmla="*/ 0 60000 65536"/>
                              <a:gd name="T111" fmla="*/ 0 60000 65536"/>
                              <a:gd name="T112" fmla="*/ 0 60000 65536"/>
                              <a:gd name="T113" fmla="*/ 0 60000 65536"/>
                              <a:gd name="T114" fmla="*/ 0 60000 65536"/>
                              <a:gd name="T115" fmla="*/ 0 60000 65536"/>
                              <a:gd name="T116" fmla="*/ 0 60000 65536"/>
                              <a:gd name="T117" fmla="*/ 0 60000 65536"/>
                              <a:gd name="T118" fmla="*/ 0 60000 65536"/>
                              <a:gd name="T119" fmla="*/ 0 60000 65536"/>
                              <a:gd name="T120" fmla="*/ 0 60000 65536"/>
                              <a:gd name="T121" fmla="*/ 0 60000 65536"/>
                              <a:gd name="T122" fmla="*/ 0 60000 65536"/>
                              <a:gd name="T123" fmla="*/ 0 60000 65536"/>
                              <a:gd name="T124" fmla="*/ 0 60000 65536"/>
                              <a:gd name="T125" fmla="*/ 0 60000 65536"/>
                              <a:gd name="T126" fmla="*/ 0 60000 65536"/>
                              <a:gd name="T127" fmla="*/ 0 60000 65536"/>
                              <a:gd name="T128" fmla="*/ 0 60000 65536"/>
                              <a:gd name="T129" fmla="*/ 0 60000 65536"/>
                              <a:gd name="T130" fmla="*/ 0 60000 65536"/>
                              <a:gd name="T131" fmla="*/ 0 60000 65536"/>
                              <a:gd name="T132" fmla="*/ 0 60000 65536"/>
                              <a:gd name="T133" fmla="*/ 0 60000 65536"/>
                              <a:gd name="T134" fmla="*/ 0 60000 65536"/>
                              <a:gd name="T135" fmla="*/ 0 60000 65536"/>
                              <a:gd name="T136" fmla="*/ 0 60000 65536"/>
                              <a:gd name="T137" fmla="*/ 0 60000 65536"/>
                              <a:gd name="T138" fmla="*/ 0 60000 65536"/>
                              <a:gd name="T139" fmla="*/ 0 60000 65536"/>
                              <a:gd name="T140" fmla="*/ 0 60000 65536"/>
                              <a:gd name="T141" fmla="*/ 0 60000 65536"/>
                              <a:gd name="T142" fmla="*/ 0 60000 65536"/>
                              <a:gd name="T143" fmla="*/ 0 60000 65536"/>
                              <a:gd name="T144" fmla="*/ 0 60000 65536"/>
                              <a:gd name="T145" fmla="*/ 0 60000 65536"/>
                              <a:gd name="T146" fmla="*/ 0 60000 65536"/>
                              <a:gd name="T147" fmla="*/ 0 60000 65536"/>
                              <a:gd name="T148" fmla="*/ 0 60000 65536"/>
                              <a:gd name="T149" fmla="*/ 0 60000 65536"/>
                              <a:gd name="T150" fmla="*/ 0 60000 65536"/>
                              <a:gd name="T151" fmla="*/ 0 60000 65536"/>
                              <a:gd name="T152" fmla="*/ 0 60000 65536"/>
                              <a:gd name="T153" fmla="*/ 0 60000 65536"/>
                              <a:gd name="T154" fmla="*/ 0 60000 65536"/>
                              <a:gd name="T155" fmla="*/ 0 60000 65536"/>
                              <a:gd name="T156" fmla="*/ 0 60000 65536"/>
                              <a:gd name="T157" fmla="*/ 0 60000 65536"/>
                              <a:gd name="T158" fmla="*/ 0 60000 65536"/>
                              <a:gd name="T159" fmla="*/ 0 60000 65536"/>
                              <a:gd name="T160" fmla="*/ 0 60000 65536"/>
                              <a:gd name="T161" fmla="*/ 0 60000 65536"/>
                              <a:gd name="T162" fmla="*/ 0 w 732"/>
                              <a:gd name="T163" fmla="*/ 0 h 689"/>
                              <a:gd name="T164" fmla="*/ 732 w 732"/>
                              <a:gd name="T165" fmla="*/ 689 h 689"/>
                            </a:gdLst>
                            <a:ahLst/>
                            <a:cxnLst>
                              <a:cxn ang="T108">
                                <a:pos x="T0" y="T1"/>
                              </a:cxn>
                              <a:cxn ang="T109">
                                <a:pos x="T2" y="T3"/>
                              </a:cxn>
                              <a:cxn ang="T110">
                                <a:pos x="T4" y="T5"/>
                              </a:cxn>
                              <a:cxn ang="T111">
                                <a:pos x="T6" y="T7"/>
                              </a:cxn>
                              <a:cxn ang="T112">
                                <a:pos x="T8" y="T9"/>
                              </a:cxn>
                              <a:cxn ang="T113">
                                <a:pos x="T10" y="T11"/>
                              </a:cxn>
                              <a:cxn ang="T114">
                                <a:pos x="T12" y="T13"/>
                              </a:cxn>
                              <a:cxn ang="T115">
                                <a:pos x="T14" y="T15"/>
                              </a:cxn>
                              <a:cxn ang="T116">
                                <a:pos x="T16" y="T17"/>
                              </a:cxn>
                              <a:cxn ang="T117">
                                <a:pos x="T18" y="T19"/>
                              </a:cxn>
                              <a:cxn ang="T118">
                                <a:pos x="T20" y="T21"/>
                              </a:cxn>
                              <a:cxn ang="T119">
                                <a:pos x="T22" y="T23"/>
                              </a:cxn>
                              <a:cxn ang="T120">
                                <a:pos x="T24" y="T25"/>
                              </a:cxn>
                              <a:cxn ang="T121">
                                <a:pos x="T26" y="T27"/>
                              </a:cxn>
                              <a:cxn ang="T122">
                                <a:pos x="T28" y="T29"/>
                              </a:cxn>
                              <a:cxn ang="T123">
                                <a:pos x="T30" y="T31"/>
                              </a:cxn>
                              <a:cxn ang="T124">
                                <a:pos x="T32" y="T33"/>
                              </a:cxn>
                              <a:cxn ang="T125">
                                <a:pos x="T34" y="T35"/>
                              </a:cxn>
                              <a:cxn ang="T126">
                                <a:pos x="T36" y="T37"/>
                              </a:cxn>
                              <a:cxn ang="T127">
                                <a:pos x="T38" y="T39"/>
                              </a:cxn>
                              <a:cxn ang="T128">
                                <a:pos x="T40" y="T41"/>
                              </a:cxn>
                              <a:cxn ang="T129">
                                <a:pos x="T42" y="T43"/>
                              </a:cxn>
                              <a:cxn ang="T130">
                                <a:pos x="T44" y="T45"/>
                              </a:cxn>
                              <a:cxn ang="T131">
                                <a:pos x="T46" y="T47"/>
                              </a:cxn>
                              <a:cxn ang="T132">
                                <a:pos x="T48" y="T49"/>
                              </a:cxn>
                              <a:cxn ang="T133">
                                <a:pos x="T50" y="T51"/>
                              </a:cxn>
                              <a:cxn ang="T134">
                                <a:pos x="T52" y="T53"/>
                              </a:cxn>
                              <a:cxn ang="T135">
                                <a:pos x="T54" y="T55"/>
                              </a:cxn>
                              <a:cxn ang="T136">
                                <a:pos x="T56" y="T57"/>
                              </a:cxn>
                              <a:cxn ang="T137">
                                <a:pos x="T58" y="T59"/>
                              </a:cxn>
                              <a:cxn ang="T138">
                                <a:pos x="T60" y="T61"/>
                              </a:cxn>
                              <a:cxn ang="T139">
                                <a:pos x="T62" y="T63"/>
                              </a:cxn>
                              <a:cxn ang="T140">
                                <a:pos x="T64" y="T65"/>
                              </a:cxn>
                              <a:cxn ang="T141">
                                <a:pos x="T66" y="T67"/>
                              </a:cxn>
                              <a:cxn ang="T142">
                                <a:pos x="T68" y="T69"/>
                              </a:cxn>
                              <a:cxn ang="T143">
                                <a:pos x="T70" y="T71"/>
                              </a:cxn>
                              <a:cxn ang="T144">
                                <a:pos x="T72" y="T73"/>
                              </a:cxn>
                              <a:cxn ang="T145">
                                <a:pos x="T74" y="T75"/>
                              </a:cxn>
                              <a:cxn ang="T146">
                                <a:pos x="T76" y="T77"/>
                              </a:cxn>
                              <a:cxn ang="T147">
                                <a:pos x="T78" y="T79"/>
                              </a:cxn>
                              <a:cxn ang="T148">
                                <a:pos x="T80" y="T81"/>
                              </a:cxn>
                              <a:cxn ang="T149">
                                <a:pos x="T82" y="T83"/>
                              </a:cxn>
                              <a:cxn ang="T150">
                                <a:pos x="T84" y="T85"/>
                              </a:cxn>
                              <a:cxn ang="T151">
                                <a:pos x="T86" y="T87"/>
                              </a:cxn>
                              <a:cxn ang="T152">
                                <a:pos x="T88" y="T89"/>
                              </a:cxn>
                              <a:cxn ang="T153">
                                <a:pos x="T90" y="T91"/>
                              </a:cxn>
                              <a:cxn ang="T154">
                                <a:pos x="T92" y="T93"/>
                              </a:cxn>
                              <a:cxn ang="T155">
                                <a:pos x="T94" y="T95"/>
                              </a:cxn>
                              <a:cxn ang="T156">
                                <a:pos x="T96" y="T97"/>
                              </a:cxn>
                              <a:cxn ang="T157">
                                <a:pos x="T98" y="T99"/>
                              </a:cxn>
                              <a:cxn ang="T158">
                                <a:pos x="T100" y="T101"/>
                              </a:cxn>
                              <a:cxn ang="T159">
                                <a:pos x="T102" y="T103"/>
                              </a:cxn>
                              <a:cxn ang="T160">
                                <a:pos x="T104" y="T105"/>
                              </a:cxn>
                              <a:cxn ang="T161">
                                <a:pos x="T106" y="T107"/>
                              </a:cxn>
                            </a:cxnLst>
                            <a:rect l="T162" t="T163" r="T164" b="T165"/>
                            <a:pathLst>
                              <a:path w="732" h="689">
                                <a:moveTo>
                                  <a:pt x="294" y="135"/>
                                </a:moveTo>
                                <a:lnTo>
                                  <a:pt x="186" y="143"/>
                                </a:lnTo>
                                <a:lnTo>
                                  <a:pt x="348" y="158"/>
                                </a:lnTo>
                                <a:lnTo>
                                  <a:pt x="338" y="166"/>
                                </a:lnTo>
                                <a:lnTo>
                                  <a:pt x="318" y="173"/>
                                </a:lnTo>
                                <a:lnTo>
                                  <a:pt x="292" y="181"/>
                                </a:lnTo>
                                <a:lnTo>
                                  <a:pt x="258" y="190"/>
                                </a:lnTo>
                                <a:lnTo>
                                  <a:pt x="222" y="196"/>
                                </a:lnTo>
                                <a:lnTo>
                                  <a:pt x="175" y="200"/>
                                </a:lnTo>
                                <a:lnTo>
                                  <a:pt x="120" y="206"/>
                                </a:lnTo>
                                <a:lnTo>
                                  <a:pt x="61" y="209"/>
                                </a:lnTo>
                                <a:lnTo>
                                  <a:pt x="0" y="209"/>
                                </a:lnTo>
                                <a:lnTo>
                                  <a:pt x="95" y="232"/>
                                </a:lnTo>
                                <a:lnTo>
                                  <a:pt x="154" y="244"/>
                                </a:lnTo>
                                <a:lnTo>
                                  <a:pt x="205" y="244"/>
                                </a:lnTo>
                                <a:lnTo>
                                  <a:pt x="267" y="244"/>
                                </a:lnTo>
                                <a:lnTo>
                                  <a:pt x="359" y="236"/>
                                </a:lnTo>
                                <a:lnTo>
                                  <a:pt x="435" y="225"/>
                                </a:lnTo>
                                <a:lnTo>
                                  <a:pt x="499" y="209"/>
                                </a:lnTo>
                                <a:lnTo>
                                  <a:pt x="567" y="188"/>
                                </a:lnTo>
                                <a:lnTo>
                                  <a:pt x="597" y="177"/>
                                </a:lnTo>
                                <a:lnTo>
                                  <a:pt x="625" y="168"/>
                                </a:lnTo>
                                <a:lnTo>
                                  <a:pt x="640" y="164"/>
                                </a:lnTo>
                                <a:lnTo>
                                  <a:pt x="648" y="169"/>
                                </a:lnTo>
                                <a:lnTo>
                                  <a:pt x="648" y="181"/>
                                </a:lnTo>
                                <a:lnTo>
                                  <a:pt x="642" y="194"/>
                                </a:lnTo>
                                <a:lnTo>
                                  <a:pt x="625" y="208"/>
                                </a:lnTo>
                                <a:lnTo>
                                  <a:pt x="597" y="226"/>
                                </a:lnTo>
                                <a:lnTo>
                                  <a:pt x="557" y="244"/>
                                </a:lnTo>
                                <a:lnTo>
                                  <a:pt x="510" y="263"/>
                                </a:lnTo>
                                <a:lnTo>
                                  <a:pt x="448" y="282"/>
                                </a:lnTo>
                                <a:lnTo>
                                  <a:pt x="376" y="297"/>
                                </a:lnTo>
                                <a:lnTo>
                                  <a:pt x="304" y="308"/>
                                </a:lnTo>
                                <a:lnTo>
                                  <a:pt x="228" y="320"/>
                                </a:lnTo>
                                <a:lnTo>
                                  <a:pt x="95" y="333"/>
                                </a:lnTo>
                                <a:lnTo>
                                  <a:pt x="177" y="352"/>
                                </a:lnTo>
                                <a:lnTo>
                                  <a:pt x="243" y="360"/>
                                </a:lnTo>
                                <a:lnTo>
                                  <a:pt x="326" y="358"/>
                                </a:lnTo>
                                <a:lnTo>
                                  <a:pt x="411" y="347"/>
                                </a:lnTo>
                                <a:lnTo>
                                  <a:pt x="474" y="333"/>
                                </a:lnTo>
                                <a:lnTo>
                                  <a:pt x="525" y="320"/>
                                </a:lnTo>
                                <a:lnTo>
                                  <a:pt x="567" y="308"/>
                                </a:lnTo>
                                <a:lnTo>
                                  <a:pt x="610" y="293"/>
                                </a:lnTo>
                                <a:lnTo>
                                  <a:pt x="644" y="280"/>
                                </a:lnTo>
                                <a:lnTo>
                                  <a:pt x="659" y="276"/>
                                </a:lnTo>
                                <a:lnTo>
                                  <a:pt x="668" y="276"/>
                                </a:lnTo>
                                <a:lnTo>
                                  <a:pt x="667" y="287"/>
                                </a:lnTo>
                                <a:lnTo>
                                  <a:pt x="661" y="299"/>
                                </a:lnTo>
                                <a:lnTo>
                                  <a:pt x="648" y="314"/>
                                </a:lnTo>
                                <a:lnTo>
                                  <a:pt x="617" y="335"/>
                                </a:lnTo>
                                <a:lnTo>
                                  <a:pt x="584" y="354"/>
                                </a:lnTo>
                                <a:lnTo>
                                  <a:pt x="546" y="371"/>
                                </a:lnTo>
                                <a:lnTo>
                                  <a:pt x="496" y="390"/>
                                </a:lnTo>
                                <a:lnTo>
                                  <a:pt x="439" y="407"/>
                                </a:lnTo>
                                <a:lnTo>
                                  <a:pt x="352" y="426"/>
                                </a:lnTo>
                                <a:lnTo>
                                  <a:pt x="294" y="438"/>
                                </a:lnTo>
                                <a:lnTo>
                                  <a:pt x="237" y="444"/>
                                </a:lnTo>
                                <a:lnTo>
                                  <a:pt x="154" y="449"/>
                                </a:lnTo>
                                <a:lnTo>
                                  <a:pt x="239" y="461"/>
                                </a:lnTo>
                                <a:lnTo>
                                  <a:pt x="305" y="466"/>
                                </a:lnTo>
                                <a:lnTo>
                                  <a:pt x="360" y="468"/>
                                </a:lnTo>
                                <a:lnTo>
                                  <a:pt x="423" y="466"/>
                                </a:lnTo>
                                <a:lnTo>
                                  <a:pt x="482" y="458"/>
                                </a:lnTo>
                                <a:lnTo>
                                  <a:pt x="530" y="447"/>
                                </a:lnTo>
                                <a:lnTo>
                                  <a:pt x="568" y="434"/>
                                </a:lnTo>
                                <a:lnTo>
                                  <a:pt x="629" y="413"/>
                                </a:lnTo>
                                <a:lnTo>
                                  <a:pt x="637" y="413"/>
                                </a:lnTo>
                                <a:lnTo>
                                  <a:pt x="644" y="417"/>
                                </a:lnTo>
                                <a:lnTo>
                                  <a:pt x="642" y="430"/>
                                </a:lnTo>
                                <a:lnTo>
                                  <a:pt x="634" y="444"/>
                                </a:lnTo>
                                <a:lnTo>
                                  <a:pt x="620" y="458"/>
                                </a:lnTo>
                                <a:lnTo>
                                  <a:pt x="599" y="474"/>
                                </a:lnTo>
                                <a:lnTo>
                                  <a:pt x="563" y="493"/>
                                </a:lnTo>
                                <a:lnTo>
                                  <a:pt x="525" y="510"/>
                                </a:lnTo>
                                <a:lnTo>
                                  <a:pt x="489" y="521"/>
                                </a:lnTo>
                                <a:lnTo>
                                  <a:pt x="448" y="531"/>
                                </a:lnTo>
                                <a:lnTo>
                                  <a:pt x="410" y="537"/>
                                </a:lnTo>
                                <a:lnTo>
                                  <a:pt x="360" y="542"/>
                                </a:lnTo>
                                <a:lnTo>
                                  <a:pt x="305" y="545"/>
                                </a:lnTo>
                                <a:lnTo>
                                  <a:pt x="250" y="546"/>
                                </a:lnTo>
                                <a:lnTo>
                                  <a:pt x="166" y="546"/>
                                </a:lnTo>
                                <a:lnTo>
                                  <a:pt x="211" y="562"/>
                                </a:lnTo>
                                <a:lnTo>
                                  <a:pt x="253" y="573"/>
                                </a:lnTo>
                                <a:lnTo>
                                  <a:pt x="301" y="579"/>
                                </a:lnTo>
                                <a:lnTo>
                                  <a:pt x="342" y="580"/>
                                </a:lnTo>
                                <a:lnTo>
                                  <a:pt x="384" y="583"/>
                                </a:lnTo>
                                <a:lnTo>
                                  <a:pt x="427" y="580"/>
                                </a:lnTo>
                                <a:lnTo>
                                  <a:pt x="462" y="579"/>
                                </a:lnTo>
                                <a:lnTo>
                                  <a:pt x="495" y="573"/>
                                </a:lnTo>
                                <a:lnTo>
                                  <a:pt x="540" y="562"/>
                                </a:lnTo>
                                <a:lnTo>
                                  <a:pt x="574" y="554"/>
                                </a:lnTo>
                                <a:lnTo>
                                  <a:pt x="587" y="555"/>
                                </a:lnTo>
                                <a:lnTo>
                                  <a:pt x="589" y="565"/>
                                </a:lnTo>
                                <a:lnTo>
                                  <a:pt x="585" y="575"/>
                                </a:lnTo>
                                <a:lnTo>
                                  <a:pt x="576" y="586"/>
                                </a:lnTo>
                                <a:lnTo>
                                  <a:pt x="561" y="597"/>
                                </a:lnTo>
                                <a:lnTo>
                                  <a:pt x="544" y="605"/>
                                </a:lnTo>
                                <a:lnTo>
                                  <a:pt x="525" y="614"/>
                                </a:lnTo>
                                <a:lnTo>
                                  <a:pt x="495" y="622"/>
                                </a:lnTo>
                                <a:lnTo>
                                  <a:pt x="432" y="631"/>
                                </a:lnTo>
                                <a:lnTo>
                                  <a:pt x="372" y="639"/>
                                </a:lnTo>
                                <a:lnTo>
                                  <a:pt x="253" y="649"/>
                                </a:lnTo>
                                <a:lnTo>
                                  <a:pt x="407" y="656"/>
                                </a:lnTo>
                                <a:lnTo>
                                  <a:pt x="439" y="656"/>
                                </a:lnTo>
                                <a:lnTo>
                                  <a:pt x="453" y="663"/>
                                </a:lnTo>
                                <a:lnTo>
                                  <a:pt x="461" y="670"/>
                                </a:lnTo>
                                <a:lnTo>
                                  <a:pt x="458" y="681"/>
                                </a:lnTo>
                                <a:lnTo>
                                  <a:pt x="466" y="687"/>
                                </a:lnTo>
                                <a:lnTo>
                                  <a:pt x="486" y="689"/>
                                </a:lnTo>
                                <a:lnTo>
                                  <a:pt x="516" y="677"/>
                                </a:lnTo>
                                <a:lnTo>
                                  <a:pt x="542" y="664"/>
                                </a:lnTo>
                                <a:lnTo>
                                  <a:pt x="563" y="651"/>
                                </a:lnTo>
                                <a:lnTo>
                                  <a:pt x="580" y="639"/>
                                </a:lnTo>
                                <a:lnTo>
                                  <a:pt x="597" y="621"/>
                                </a:lnTo>
                                <a:lnTo>
                                  <a:pt x="651" y="548"/>
                                </a:lnTo>
                                <a:lnTo>
                                  <a:pt x="693" y="485"/>
                                </a:lnTo>
                                <a:lnTo>
                                  <a:pt x="709" y="453"/>
                                </a:lnTo>
                                <a:lnTo>
                                  <a:pt x="713" y="440"/>
                                </a:lnTo>
                                <a:lnTo>
                                  <a:pt x="714" y="430"/>
                                </a:lnTo>
                                <a:lnTo>
                                  <a:pt x="714" y="419"/>
                                </a:lnTo>
                                <a:lnTo>
                                  <a:pt x="706" y="406"/>
                                </a:lnTo>
                                <a:lnTo>
                                  <a:pt x="701" y="398"/>
                                </a:lnTo>
                                <a:lnTo>
                                  <a:pt x="698" y="386"/>
                                </a:lnTo>
                                <a:lnTo>
                                  <a:pt x="701" y="373"/>
                                </a:lnTo>
                                <a:lnTo>
                                  <a:pt x="706" y="364"/>
                                </a:lnTo>
                                <a:lnTo>
                                  <a:pt x="713" y="354"/>
                                </a:lnTo>
                                <a:lnTo>
                                  <a:pt x="719" y="344"/>
                                </a:lnTo>
                                <a:lnTo>
                                  <a:pt x="727" y="333"/>
                                </a:lnTo>
                                <a:lnTo>
                                  <a:pt x="732" y="322"/>
                                </a:lnTo>
                                <a:lnTo>
                                  <a:pt x="731" y="308"/>
                                </a:lnTo>
                                <a:lnTo>
                                  <a:pt x="726" y="297"/>
                                </a:lnTo>
                                <a:lnTo>
                                  <a:pt x="719" y="287"/>
                                </a:lnTo>
                                <a:lnTo>
                                  <a:pt x="713" y="278"/>
                                </a:lnTo>
                                <a:lnTo>
                                  <a:pt x="705" y="267"/>
                                </a:lnTo>
                                <a:lnTo>
                                  <a:pt x="702" y="255"/>
                                </a:lnTo>
                                <a:lnTo>
                                  <a:pt x="705" y="246"/>
                                </a:lnTo>
                                <a:lnTo>
                                  <a:pt x="714" y="232"/>
                                </a:lnTo>
                                <a:lnTo>
                                  <a:pt x="723" y="221"/>
                                </a:lnTo>
                                <a:lnTo>
                                  <a:pt x="727" y="209"/>
                                </a:lnTo>
                                <a:lnTo>
                                  <a:pt x="727" y="194"/>
                                </a:lnTo>
                                <a:lnTo>
                                  <a:pt x="722" y="179"/>
                                </a:lnTo>
                                <a:lnTo>
                                  <a:pt x="713" y="168"/>
                                </a:lnTo>
                                <a:lnTo>
                                  <a:pt x="709" y="160"/>
                                </a:lnTo>
                                <a:lnTo>
                                  <a:pt x="705" y="147"/>
                                </a:lnTo>
                                <a:lnTo>
                                  <a:pt x="706" y="133"/>
                                </a:lnTo>
                                <a:lnTo>
                                  <a:pt x="714" y="122"/>
                                </a:lnTo>
                                <a:lnTo>
                                  <a:pt x="719" y="114"/>
                                </a:lnTo>
                                <a:lnTo>
                                  <a:pt x="727" y="105"/>
                                </a:lnTo>
                                <a:lnTo>
                                  <a:pt x="731" y="93"/>
                                </a:lnTo>
                                <a:lnTo>
                                  <a:pt x="732" y="80"/>
                                </a:lnTo>
                                <a:lnTo>
                                  <a:pt x="730" y="72"/>
                                </a:lnTo>
                                <a:lnTo>
                                  <a:pt x="722" y="59"/>
                                </a:lnTo>
                                <a:lnTo>
                                  <a:pt x="714" y="48"/>
                                </a:lnTo>
                                <a:lnTo>
                                  <a:pt x="709" y="34"/>
                                </a:lnTo>
                                <a:lnTo>
                                  <a:pt x="709" y="0"/>
                                </a:lnTo>
                                <a:lnTo>
                                  <a:pt x="634" y="50"/>
                                </a:lnTo>
                                <a:lnTo>
                                  <a:pt x="589" y="69"/>
                                </a:lnTo>
                                <a:lnTo>
                                  <a:pt x="536" y="86"/>
                                </a:lnTo>
                                <a:lnTo>
                                  <a:pt x="475" y="105"/>
                                </a:lnTo>
                                <a:lnTo>
                                  <a:pt x="420" y="116"/>
                                </a:lnTo>
                                <a:lnTo>
                                  <a:pt x="365" y="126"/>
                                </a:lnTo>
                                <a:lnTo>
                                  <a:pt x="294" y="135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FFA040"/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round/>
                              </a14:hiddenLine>
                            </a:ext>
                          </a:extLst>
                        </p:spPr>
                        <p:txBody>
                          <a:bodyPr/>
                          <a:p>
                            <a:pPr marL="0" marR="0" lvl="0" indent="0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defRPr/>
                            </a:pPr>
                            <a:endParaRPr kumimoji="0" lang="zh-CN" altLang="en-US" sz="18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</a:endParaRPr>
                          </a:p>
                        </p:txBody>
                      </p:sp>
                    </p:grpSp>
                  </p:grpSp>
                  <p:grpSp>
                    <p:nvGrpSpPr>
                      <p:cNvPr id="86" name="Group 32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609" y="117"/>
                        <a:ext cx="218" cy="436"/>
                        <a:chOff x="0" y="0"/>
                        <a:chExt cx="218" cy="436"/>
                      </a:xfrm>
                    </p:grpSpPr>
                    <p:sp>
                      <p:nvSpPr>
                        <p:cNvPr id="87" name="Freeform 33"/>
                        <p:cNvSpPr>
                          <a:spLocks noChangeAspect="1"/>
                        </p:cNvSpPr>
                        <p:nvPr>
                          <p:custDataLst>
                            <p:tags r:id="rId18"/>
                          </p:custDataLst>
                        </p:nvPr>
                      </p:nvSpPr>
                      <p:spPr bwMode="auto">
                        <a:xfrm>
                          <a:off x="42" y="116"/>
                          <a:ext cx="167" cy="70"/>
                        </a:xfrm>
                        <a:custGeom>
                          <a:avLst/>
                          <a:gdLst>
                            <a:gd name="T0" fmla="*/ 167 w 167"/>
                            <a:gd name="T1" fmla="*/ 13 h 70"/>
                            <a:gd name="T2" fmla="*/ 151 w 167"/>
                            <a:gd name="T3" fmla="*/ 0 h 70"/>
                            <a:gd name="T4" fmla="*/ 100 w 167"/>
                            <a:gd name="T5" fmla="*/ 26 h 70"/>
                            <a:gd name="T6" fmla="*/ 49 w 167"/>
                            <a:gd name="T7" fmla="*/ 45 h 70"/>
                            <a:gd name="T8" fmla="*/ 0 w 167"/>
                            <a:gd name="T9" fmla="*/ 59 h 70"/>
                            <a:gd name="T10" fmla="*/ 9 w 167"/>
                            <a:gd name="T11" fmla="*/ 70 h 70"/>
                            <a:gd name="T12" fmla="*/ 43 w 167"/>
                            <a:gd name="T13" fmla="*/ 70 h 70"/>
                            <a:gd name="T14" fmla="*/ 89 w 167"/>
                            <a:gd name="T15" fmla="*/ 60 h 70"/>
                            <a:gd name="T16" fmla="*/ 130 w 167"/>
                            <a:gd name="T17" fmla="*/ 40 h 70"/>
                            <a:gd name="T18" fmla="*/ 167 w 167"/>
                            <a:gd name="T19" fmla="*/ 13 h 70"/>
                            <a:gd name="T20" fmla="*/ 0 60000 65536"/>
                            <a:gd name="T21" fmla="*/ 0 60000 65536"/>
                            <a:gd name="T22" fmla="*/ 0 60000 65536"/>
                            <a:gd name="T23" fmla="*/ 0 60000 65536"/>
                            <a:gd name="T24" fmla="*/ 0 60000 65536"/>
                            <a:gd name="T25" fmla="*/ 0 60000 65536"/>
                            <a:gd name="T26" fmla="*/ 0 60000 65536"/>
                            <a:gd name="T27" fmla="*/ 0 60000 65536"/>
                            <a:gd name="T28" fmla="*/ 0 60000 65536"/>
                            <a:gd name="T29" fmla="*/ 0 60000 65536"/>
                            <a:gd name="T30" fmla="*/ 0 w 167"/>
                            <a:gd name="T31" fmla="*/ 0 h 70"/>
                            <a:gd name="T32" fmla="*/ 167 w 167"/>
                            <a:gd name="T33" fmla="*/ 70 h 70"/>
                          </a:gdLst>
                          <a:ahLst/>
                          <a:cxnLst>
                            <a:cxn ang="T20">
                              <a:pos x="T0" y="T1"/>
                            </a:cxn>
                            <a:cxn ang="T21">
                              <a:pos x="T2" y="T3"/>
                            </a:cxn>
                            <a:cxn ang="T22">
                              <a:pos x="T4" y="T5"/>
                            </a:cxn>
                            <a:cxn ang="T23">
                              <a:pos x="T6" y="T7"/>
                            </a:cxn>
                            <a:cxn ang="T24">
                              <a:pos x="T8" y="T9"/>
                            </a:cxn>
                            <a:cxn ang="T25">
                              <a:pos x="T10" y="T11"/>
                            </a:cxn>
                            <a:cxn ang="T26">
                              <a:pos x="T12" y="T13"/>
                            </a:cxn>
                            <a:cxn ang="T27">
                              <a:pos x="T14" y="T15"/>
                            </a:cxn>
                            <a:cxn ang="T28">
                              <a:pos x="T16" y="T17"/>
                            </a:cxn>
                            <a:cxn ang="T29">
                              <a:pos x="T18" y="T19"/>
                            </a:cxn>
                          </a:cxnLst>
                          <a:rect l="T30" t="T31" r="T32" b="T33"/>
                          <a:pathLst>
                            <a:path w="167" h="70">
                              <a:moveTo>
                                <a:pt x="167" y="13"/>
                              </a:moveTo>
                              <a:lnTo>
                                <a:pt x="151" y="0"/>
                              </a:lnTo>
                              <a:lnTo>
                                <a:pt x="100" y="26"/>
                              </a:lnTo>
                              <a:lnTo>
                                <a:pt x="49" y="45"/>
                              </a:lnTo>
                              <a:lnTo>
                                <a:pt x="0" y="59"/>
                              </a:lnTo>
                              <a:lnTo>
                                <a:pt x="9" y="70"/>
                              </a:lnTo>
                              <a:lnTo>
                                <a:pt x="43" y="70"/>
                              </a:lnTo>
                              <a:lnTo>
                                <a:pt x="89" y="60"/>
                              </a:lnTo>
                              <a:lnTo>
                                <a:pt x="130" y="40"/>
                              </a:lnTo>
                              <a:lnTo>
                                <a:pt x="167" y="13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FFE0C0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round/>
                            </a14:hiddenLine>
                          </a:ext>
                        </a:extLst>
                      </p:spPr>
                      <p:txBody>
                        <a:bodyPr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endParaRPr kumimoji="0" lang="zh-CN" altLang="en-US" sz="18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88" name="Freeform 34"/>
                        <p:cNvSpPr>
                          <a:spLocks noChangeAspect="1"/>
                        </p:cNvSpPr>
                        <p:nvPr>
                          <p:custDataLst>
                            <p:tags r:id="rId19"/>
                          </p:custDataLst>
                        </p:nvPr>
                      </p:nvSpPr>
                      <p:spPr bwMode="auto">
                        <a:xfrm>
                          <a:off x="72" y="228"/>
                          <a:ext cx="146" cy="78"/>
                        </a:xfrm>
                        <a:custGeom>
                          <a:avLst/>
                          <a:gdLst>
                            <a:gd name="T0" fmla="*/ 146 w 146"/>
                            <a:gd name="T1" fmla="*/ 15 h 78"/>
                            <a:gd name="T2" fmla="*/ 138 w 146"/>
                            <a:gd name="T3" fmla="*/ 0 h 78"/>
                            <a:gd name="T4" fmla="*/ 89 w 146"/>
                            <a:gd name="T5" fmla="*/ 34 h 78"/>
                            <a:gd name="T6" fmla="*/ 50 w 146"/>
                            <a:gd name="T7" fmla="*/ 51 h 78"/>
                            <a:gd name="T8" fmla="*/ 0 w 146"/>
                            <a:gd name="T9" fmla="*/ 66 h 78"/>
                            <a:gd name="T10" fmla="*/ 10 w 146"/>
                            <a:gd name="T11" fmla="*/ 78 h 78"/>
                            <a:gd name="T12" fmla="*/ 42 w 146"/>
                            <a:gd name="T13" fmla="*/ 78 h 78"/>
                            <a:gd name="T14" fmla="*/ 74 w 146"/>
                            <a:gd name="T15" fmla="*/ 69 h 78"/>
                            <a:gd name="T16" fmla="*/ 112 w 146"/>
                            <a:gd name="T17" fmla="*/ 45 h 78"/>
                            <a:gd name="T18" fmla="*/ 146 w 146"/>
                            <a:gd name="T19" fmla="*/ 15 h 78"/>
                            <a:gd name="T20" fmla="*/ 0 60000 65536"/>
                            <a:gd name="T21" fmla="*/ 0 60000 65536"/>
                            <a:gd name="T22" fmla="*/ 0 60000 65536"/>
                            <a:gd name="T23" fmla="*/ 0 60000 65536"/>
                            <a:gd name="T24" fmla="*/ 0 60000 65536"/>
                            <a:gd name="T25" fmla="*/ 0 60000 65536"/>
                            <a:gd name="T26" fmla="*/ 0 60000 65536"/>
                            <a:gd name="T27" fmla="*/ 0 60000 65536"/>
                            <a:gd name="T28" fmla="*/ 0 60000 65536"/>
                            <a:gd name="T29" fmla="*/ 0 60000 65536"/>
                            <a:gd name="T30" fmla="*/ 0 w 146"/>
                            <a:gd name="T31" fmla="*/ 0 h 78"/>
                            <a:gd name="T32" fmla="*/ 146 w 146"/>
                            <a:gd name="T33" fmla="*/ 78 h 78"/>
                          </a:gdLst>
                          <a:ahLst/>
                          <a:cxnLst>
                            <a:cxn ang="T20">
                              <a:pos x="T0" y="T1"/>
                            </a:cxn>
                            <a:cxn ang="T21">
                              <a:pos x="T2" y="T3"/>
                            </a:cxn>
                            <a:cxn ang="T22">
                              <a:pos x="T4" y="T5"/>
                            </a:cxn>
                            <a:cxn ang="T23">
                              <a:pos x="T6" y="T7"/>
                            </a:cxn>
                            <a:cxn ang="T24">
                              <a:pos x="T8" y="T9"/>
                            </a:cxn>
                            <a:cxn ang="T25">
                              <a:pos x="T10" y="T11"/>
                            </a:cxn>
                            <a:cxn ang="T26">
                              <a:pos x="T12" y="T13"/>
                            </a:cxn>
                            <a:cxn ang="T27">
                              <a:pos x="T14" y="T15"/>
                            </a:cxn>
                            <a:cxn ang="T28">
                              <a:pos x="T16" y="T17"/>
                            </a:cxn>
                            <a:cxn ang="T29">
                              <a:pos x="T18" y="T19"/>
                            </a:cxn>
                          </a:cxnLst>
                          <a:rect l="T30" t="T31" r="T32" b="T33"/>
                          <a:pathLst>
                            <a:path w="146" h="78">
                              <a:moveTo>
                                <a:pt x="146" y="15"/>
                              </a:moveTo>
                              <a:lnTo>
                                <a:pt x="138" y="0"/>
                              </a:lnTo>
                              <a:lnTo>
                                <a:pt x="89" y="34"/>
                              </a:lnTo>
                              <a:lnTo>
                                <a:pt x="50" y="51"/>
                              </a:lnTo>
                              <a:lnTo>
                                <a:pt x="0" y="66"/>
                              </a:lnTo>
                              <a:lnTo>
                                <a:pt x="10" y="78"/>
                              </a:lnTo>
                              <a:lnTo>
                                <a:pt x="42" y="78"/>
                              </a:lnTo>
                              <a:lnTo>
                                <a:pt x="74" y="69"/>
                              </a:lnTo>
                              <a:lnTo>
                                <a:pt x="112" y="45"/>
                              </a:lnTo>
                              <a:lnTo>
                                <a:pt x="146" y="15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FFE0C0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round/>
                            </a14:hiddenLine>
                          </a:ext>
                        </a:extLst>
                      </p:spPr>
                      <p:txBody>
                        <a:bodyPr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endParaRPr kumimoji="0" lang="zh-CN" altLang="en-US" sz="18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89" name="Freeform 35"/>
                        <p:cNvSpPr>
                          <a:spLocks noChangeAspect="1"/>
                        </p:cNvSpPr>
                        <p:nvPr>
                          <p:custDataLst>
                            <p:tags r:id="rId20"/>
                          </p:custDataLst>
                        </p:nvPr>
                      </p:nvSpPr>
                      <p:spPr bwMode="auto">
                        <a:xfrm>
                          <a:off x="63" y="359"/>
                          <a:ext cx="149" cy="77"/>
                        </a:xfrm>
                        <a:custGeom>
                          <a:avLst/>
                          <a:gdLst>
                            <a:gd name="T0" fmla="*/ 149 w 149"/>
                            <a:gd name="T1" fmla="*/ 11 h 77"/>
                            <a:gd name="T2" fmla="*/ 138 w 149"/>
                            <a:gd name="T3" fmla="*/ 0 h 77"/>
                            <a:gd name="T4" fmla="*/ 93 w 149"/>
                            <a:gd name="T5" fmla="*/ 31 h 77"/>
                            <a:gd name="T6" fmla="*/ 49 w 149"/>
                            <a:gd name="T7" fmla="*/ 49 h 77"/>
                            <a:gd name="T8" fmla="*/ 0 w 149"/>
                            <a:gd name="T9" fmla="*/ 63 h 77"/>
                            <a:gd name="T10" fmla="*/ 9 w 149"/>
                            <a:gd name="T11" fmla="*/ 77 h 77"/>
                            <a:gd name="T12" fmla="*/ 42 w 149"/>
                            <a:gd name="T13" fmla="*/ 74 h 77"/>
                            <a:gd name="T14" fmla="*/ 81 w 149"/>
                            <a:gd name="T15" fmla="*/ 65 h 77"/>
                            <a:gd name="T16" fmla="*/ 121 w 149"/>
                            <a:gd name="T17" fmla="*/ 40 h 77"/>
                            <a:gd name="T18" fmla="*/ 149 w 149"/>
                            <a:gd name="T19" fmla="*/ 11 h 77"/>
                            <a:gd name="T20" fmla="*/ 0 60000 65536"/>
                            <a:gd name="T21" fmla="*/ 0 60000 65536"/>
                            <a:gd name="T22" fmla="*/ 0 60000 65536"/>
                            <a:gd name="T23" fmla="*/ 0 60000 65536"/>
                            <a:gd name="T24" fmla="*/ 0 60000 65536"/>
                            <a:gd name="T25" fmla="*/ 0 60000 65536"/>
                            <a:gd name="T26" fmla="*/ 0 60000 65536"/>
                            <a:gd name="T27" fmla="*/ 0 60000 65536"/>
                            <a:gd name="T28" fmla="*/ 0 60000 65536"/>
                            <a:gd name="T29" fmla="*/ 0 60000 65536"/>
                            <a:gd name="T30" fmla="*/ 0 w 149"/>
                            <a:gd name="T31" fmla="*/ 0 h 77"/>
                            <a:gd name="T32" fmla="*/ 149 w 149"/>
                            <a:gd name="T33" fmla="*/ 77 h 77"/>
                          </a:gdLst>
                          <a:ahLst/>
                          <a:cxnLst>
                            <a:cxn ang="T20">
                              <a:pos x="T0" y="T1"/>
                            </a:cxn>
                            <a:cxn ang="T21">
                              <a:pos x="T2" y="T3"/>
                            </a:cxn>
                            <a:cxn ang="T22">
                              <a:pos x="T4" y="T5"/>
                            </a:cxn>
                            <a:cxn ang="T23">
                              <a:pos x="T6" y="T7"/>
                            </a:cxn>
                            <a:cxn ang="T24">
                              <a:pos x="T8" y="T9"/>
                            </a:cxn>
                            <a:cxn ang="T25">
                              <a:pos x="T10" y="T11"/>
                            </a:cxn>
                            <a:cxn ang="T26">
                              <a:pos x="T12" y="T13"/>
                            </a:cxn>
                            <a:cxn ang="T27">
                              <a:pos x="T14" y="T15"/>
                            </a:cxn>
                            <a:cxn ang="T28">
                              <a:pos x="T16" y="T17"/>
                            </a:cxn>
                            <a:cxn ang="T29">
                              <a:pos x="T18" y="T19"/>
                            </a:cxn>
                          </a:cxnLst>
                          <a:rect l="T30" t="T31" r="T32" b="T33"/>
                          <a:pathLst>
                            <a:path w="149" h="77">
                              <a:moveTo>
                                <a:pt x="149" y="11"/>
                              </a:moveTo>
                              <a:lnTo>
                                <a:pt x="138" y="0"/>
                              </a:lnTo>
                              <a:lnTo>
                                <a:pt x="93" y="31"/>
                              </a:lnTo>
                              <a:lnTo>
                                <a:pt x="49" y="49"/>
                              </a:lnTo>
                              <a:lnTo>
                                <a:pt x="0" y="63"/>
                              </a:lnTo>
                              <a:lnTo>
                                <a:pt x="9" y="77"/>
                              </a:lnTo>
                              <a:lnTo>
                                <a:pt x="42" y="74"/>
                              </a:lnTo>
                              <a:lnTo>
                                <a:pt x="81" y="65"/>
                              </a:lnTo>
                              <a:lnTo>
                                <a:pt x="121" y="40"/>
                              </a:lnTo>
                              <a:lnTo>
                                <a:pt x="149" y="11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FFE0C0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round/>
                            </a14:hiddenLine>
                          </a:ext>
                        </a:extLst>
                      </p:spPr>
                      <p:txBody>
                        <a:bodyPr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endParaRPr kumimoji="0" lang="zh-CN" altLang="en-US" sz="18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90" name="Freeform 36"/>
                        <p:cNvSpPr>
                          <a:spLocks noChangeAspect="1"/>
                        </p:cNvSpPr>
                        <p:nvPr>
                          <p:custDataLst>
                            <p:tags r:id="rId21"/>
                          </p:custDataLst>
                        </p:nvPr>
                      </p:nvSpPr>
                      <p:spPr bwMode="auto">
                        <a:xfrm>
                          <a:off x="0" y="0"/>
                          <a:ext cx="171" cy="68"/>
                        </a:xfrm>
                        <a:custGeom>
                          <a:avLst/>
                          <a:gdLst>
                            <a:gd name="T0" fmla="*/ 171 w 171"/>
                            <a:gd name="T1" fmla="*/ 13 h 68"/>
                            <a:gd name="T2" fmla="*/ 154 w 171"/>
                            <a:gd name="T3" fmla="*/ 0 h 68"/>
                            <a:gd name="T4" fmla="*/ 97 w 171"/>
                            <a:gd name="T5" fmla="*/ 26 h 68"/>
                            <a:gd name="T6" fmla="*/ 50 w 171"/>
                            <a:gd name="T7" fmla="*/ 41 h 68"/>
                            <a:gd name="T8" fmla="*/ 0 w 171"/>
                            <a:gd name="T9" fmla="*/ 55 h 68"/>
                            <a:gd name="T10" fmla="*/ 11 w 171"/>
                            <a:gd name="T11" fmla="*/ 68 h 68"/>
                            <a:gd name="T12" fmla="*/ 42 w 171"/>
                            <a:gd name="T13" fmla="*/ 66 h 68"/>
                            <a:gd name="T14" fmla="*/ 82 w 171"/>
                            <a:gd name="T15" fmla="*/ 57 h 68"/>
                            <a:gd name="T16" fmla="*/ 127 w 171"/>
                            <a:gd name="T17" fmla="*/ 40 h 68"/>
                            <a:gd name="T18" fmla="*/ 171 w 171"/>
                            <a:gd name="T19" fmla="*/ 13 h 68"/>
                            <a:gd name="T20" fmla="*/ 0 60000 65536"/>
                            <a:gd name="T21" fmla="*/ 0 60000 65536"/>
                            <a:gd name="T22" fmla="*/ 0 60000 65536"/>
                            <a:gd name="T23" fmla="*/ 0 60000 65536"/>
                            <a:gd name="T24" fmla="*/ 0 60000 65536"/>
                            <a:gd name="T25" fmla="*/ 0 60000 65536"/>
                            <a:gd name="T26" fmla="*/ 0 60000 65536"/>
                            <a:gd name="T27" fmla="*/ 0 60000 65536"/>
                            <a:gd name="T28" fmla="*/ 0 60000 65536"/>
                            <a:gd name="T29" fmla="*/ 0 60000 65536"/>
                            <a:gd name="T30" fmla="*/ 0 w 171"/>
                            <a:gd name="T31" fmla="*/ 0 h 68"/>
                            <a:gd name="T32" fmla="*/ 171 w 171"/>
                            <a:gd name="T33" fmla="*/ 68 h 68"/>
                          </a:gdLst>
                          <a:ahLst/>
                          <a:cxnLst>
                            <a:cxn ang="T20">
                              <a:pos x="T0" y="T1"/>
                            </a:cxn>
                            <a:cxn ang="T21">
                              <a:pos x="T2" y="T3"/>
                            </a:cxn>
                            <a:cxn ang="T22">
                              <a:pos x="T4" y="T5"/>
                            </a:cxn>
                            <a:cxn ang="T23">
                              <a:pos x="T6" y="T7"/>
                            </a:cxn>
                            <a:cxn ang="T24">
                              <a:pos x="T8" y="T9"/>
                            </a:cxn>
                            <a:cxn ang="T25">
                              <a:pos x="T10" y="T11"/>
                            </a:cxn>
                            <a:cxn ang="T26">
                              <a:pos x="T12" y="T13"/>
                            </a:cxn>
                            <a:cxn ang="T27">
                              <a:pos x="T14" y="T15"/>
                            </a:cxn>
                            <a:cxn ang="T28">
                              <a:pos x="T16" y="T17"/>
                            </a:cxn>
                            <a:cxn ang="T29">
                              <a:pos x="T18" y="T19"/>
                            </a:cxn>
                          </a:cxnLst>
                          <a:rect l="T30" t="T31" r="T32" b="T33"/>
                          <a:pathLst>
                            <a:path w="171" h="68">
                              <a:moveTo>
                                <a:pt x="171" y="13"/>
                              </a:moveTo>
                              <a:lnTo>
                                <a:pt x="154" y="0"/>
                              </a:lnTo>
                              <a:lnTo>
                                <a:pt x="97" y="26"/>
                              </a:lnTo>
                              <a:lnTo>
                                <a:pt x="50" y="41"/>
                              </a:lnTo>
                              <a:lnTo>
                                <a:pt x="0" y="55"/>
                              </a:lnTo>
                              <a:lnTo>
                                <a:pt x="11" y="68"/>
                              </a:lnTo>
                              <a:lnTo>
                                <a:pt x="42" y="66"/>
                              </a:lnTo>
                              <a:lnTo>
                                <a:pt x="82" y="57"/>
                              </a:lnTo>
                              <a:lnTo>
                                <a:pt x="127" y="40"/>
                              </a:lnTo>
                              <a:lnTo>
                                <a:pt x="171" y="13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FFE0C0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round/>
                            </a14:hiddenLine>
                          </a:ext>
                        </a:extLst>
                      </p:spPr>
                      <p:txBody>
                        <a:bodyPr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endParaRPr kumimoji="0" lang="zh-CN" altLang="en-US" sz="18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</p:grpSp>
                </p:grpSp>
                <p:sp>
                  <p:nvSpPr>
                    <p:cNvPr id="70" name="Freeform 37"/>
                    <p:cNvSpPr>
                      <a:spLocks noChangeAspect="1"/>
                    </p:cNvSpPr>
                    <p:nvPr>
                      <p:custDataLst>
                        <p:tags r:id="rId22"/>
                      </p:custDataLst>
                    </p:nvPr>
                  </p:nvSpPr>
                  <p:spPr bwMode="auto">
                    <a:xfrm>
                      <a:off x="0" y="0"/>
                      <a:ext cx="2019" cy="2908"/>
                    </a:xfrm>
                    <a:custGeom>
                      <a:avLst/>
                      <a:gdLst>
                        <a:gd name="T0" fmla="*/ 1445 w 2019"/>
                        <a:gd name="T1" fmla="*/ 2807 h 2908"/>
                        <a:gd name="T2" fmla="*/ 1463 w 2019"/>
                        <a:gd name="T3" fmla="*/ 2784 h 2908"/>
                        <a:gd name="T4" fmla="*/ 1471 w 2019"/>
                        <a:gd name="T5" fmla="*/ 2765 h 2908"/>
                        <a:gd name="T6" fmla="*/ 1484 w 2019"/>
                        <a:gd name="T7" fmla="*/ 2698 h 2908"/>
                        <a:gd name="T8" fmla="*/ 1563 w 2019"/>
                        <a:gd name="T9" fmla="*/ 2229 h 2908"/>
                        <a:gd name="T10" fmla="*/ 1619 w 2019"/>
                        <a:gd name="T11" fmla="*/ 2062 h 2908"/>
                        <a:gd name="T12" fmla="*/ 1672 w 2019"/>
                        <a:gd name="T13" fmla="*/ 1943 h 2908"/>
                        <a:gd name="T14" fmla="*/ 1773 w 2019"/>
                        <a:gd name="T15" fmla="*/ 1766 h 2908"/>
                        <a:gd name="T16" fmla="*/ 1879 w 2019"/>
                        <a:gd name="T17" fmla="*/ 1590 h 2908"/>
                        <a:gd name="T18" fmla="*/ 1952 w 2019"/>
                        <a:gd name="T19" fmla="*/ 1429 h 2908"/>
                        <a:gd name="T20" fmla="*/ 1995 w 2019"/>
                        <a:gd name="T21" fmla="*/ 1267 h 2908"/>
                        <a:gd name="T22" fmla="*/ 2019 w 2019"/>
                        <a:gd name="T23" fmla="*/ 1062 h 2908"/>
                        <a:gd name="T24" fmla="*/ 2003 w 2019"/>
                        <a:gd name="T25" fmla="*/ 873 h 2908"/>
                        <a:gd name="T26" fmla="*/ 1960 w 2019"/>
                        <a:gd name="T27" fmla="*/ 694 h 2908"/>
                        <a:gd name="T28" fmla="*/ 1888 w 2019"/>
                        <a:gd name="T29" fmla="*/ 529 h 2908"/>
                        <a:gd name="T30" fmla="*/ 1765 w 2019"/>
                        <a:gd name="T31" fmla="*/ 354 h 2908"/>
                        <a:gd name="T32" fmla="*/ 1636 w 2019"/>
                        <a:gd name="T33" fmla="*/ 232 h 2908"/>
                        <a:gd name="T34" fmla="*/ 1471 w 2019"/>
                        <a:gd name="T35" fmla="*/ 120 h 2908"/>
                        <a:gd name="T36" fmla="*/ 1277 w 2019"/>
                        <a:gd name="T37" fmla="*/ 40 h 2908"/>
                        <a:gd name="T38" fmla="*/ 1115 w 2019"/>
                        <a:gd name="T39" fmla="*/ 6 h 2908"/>
                        <a:gd name="T40" fmla="*/ 936 w 2019"/>
                        <a:gd name="T41" fmla="*/ 0 h 2908"/>
                        <a:gd name="T42" fmla="*/ 782 w 2019"/>
                        <a:gd name="T43" fmla="*/ 28 h 2908"/>
                        <a:gd name="T44" fmla="*/ 630 w 2019"/>
                        <a:gd name="T45" fmla="*/ 78 h 2908"/>
                        <a:gd name="T46" fmla="*/ 501 w 2019"/>
                        <a:gd name="T47" fmla="*/ 145 h 2908"/>
                        <a:gd name="T48" fmla="*/ 365 w 2019"/>
                        <a:gd name="T49" fmla="*/ 242 h 2908"/>
                        <a:gd name="T50" fmla="*/ 242 w 2019"/>
                        <a:gd name="T51" fmla="*/ 360 h 2908"/>
                        <a:gd name="T52" fmla="*/ 140 w 2019"/>
                        <a:gd name="T53" fmla="*/ 495 h 2908"/>
                        <a:gd name="T54" fmla="*/ 53 w 2019"/>
                        <a:gd name="T55" fmla="*/ 685 h 2908"/>
                        <a:gd name="T56" fmla="*/ 7 w 2019"/>
                        <a:gd name="T57" fmla="*/ 879 h 2908"/>
                        <a:gd name="T58" fmla="*/ 0 w 2019"/>
                        <a:gd name="T59" fmla="*/ 1052 h 2908"/>
                        <a:gd name="T60" fmla="*/ 14 w 2019"/>
                        <a:gd name="T61" fmla="*/ 1239 h 2908"/>
                        <a:gd name="T62" fmla="*/ 62 w 2019"/>
                        <a:gd name="T63" fmla="*/ 1427 h 2908"/>
                        <a:gd name="T64" fmla="*/ 144 w 2019"/>
                        <a:gd name="T65" fmla="*/ 1602 h 2908"/>
                        <a:gd name="T66" fmla="*/ 239 w 2019"/>
                        <a:gd name="T67" fmla="*/ 1770 h 2908"/>
                        <a:gd name="T68" fmla="*/ 370 w 2019"/>
                        <a:gd name="T69" fmla="*/ 2007 h 2908"/>
                        <a:gd name="T70" fmla="*/ 429 w 2019"/>
                        <a:gd name="T71" fmla="*/ 2138 h 2908"/>
                        <a:gd name="T72" fmla="*/ 469 w 2019"/>
                        <a:gd name="T73" fmla="*/ 2292 h 2908"/>
                        <a:gd name="T74" fmla="*/ 501 w 2019"/>
                        <a:gd name="T75" fmla="*/ 2506 h 2908"/>
                        <a:gd name="T76" fmla="*/ 526 w 2019"/>
                        <a:gd name="T77" fmla="*/ 2693 h 2908"/>
                        <a:gd name="T78" fmla="*/ 543 w 2019"/>
                        <a:gd name="T79" fmla="*/ 2767 h 2908"/>
                        <a:gd name="T80" fmla="*/ 552 w 2019"/>
                        <a:gd name="T81" fmla="*/ 2784 h 2908"/>
                        <a:gd name="T82" fmla="*/ 576 w 2019"/>
                        <a:gd name="T83" fmla="*/ 2812 h 2908"/>
                        <a:gd name="T84" fmla="*/ 635 w 2019"/>
                        <a:gd name="T85" fmla="*/ 2847 h 2908"/>
                        <a:gd name="T86" fmla="*/ 703 w 2019"/>
                        <a:gd name="T87" fmla="*/ 2870 h 2908"/>
                        <a:gd name="T88" fmla="*/ 778 w 2019"/>
                        <a:gd name="T89" fmla="*/ 2889 h 2908"/>
                        <a:gd name="T90" fmla="*/ 857 w 2019"/>
                        <a:gd name="T91" fmla="*/ 2900 h 2908"/>
                        <a:gd name="T92" fmla="*/ 934 w 2019"/>
                        <a:gd name="T93" fmla="*/ 2906 h 2908"/>
                        <a:gd name="T94" fmla="*/ 1006 w 2019"/>
                        <a:gd name="T95" fmla="*/ 2908 h 2908"/>
                        <a:gd name="T96" fmla="*/ 1086 w 2019"/>
                        <a:gd name="T97" fmla="*/ 2906 h 2908"/>
                        <a:gd name="T98" fmla="*/ 1166 w 2019"/>
                        <a:gd name="T99" fmla="*/ 2900 h 2908"/>
                        <a:gd name="T100" fmla="*/ 1241 w 2019"/>
                        <a:gd name="T101" fmla="*/ 2887 h 2908"/>
                        <a:gd name="T102" fmla="*/ 1309 w 2019"/>
                        <a:gd name="T103" fmla="*/ 2871 h 2908"/>
                        <a:gd name="T104" fmla="*/ 1375 w 2019"/>
                        <a:gd name="T105" fmla="*/ 2849 h 2908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w 2019"/>
                        <a:gd name="T160" fmla="*/ 0 h 2908"/>
                        <a:gd name="T161" fmla="*/ 2019 w 2019"/>
                        <a:gd name="T162" fmla="*/ 2908 h 2908"/>
                      </a:gdLst>
                      <a:ahLst/>
                      <a:cxnLst>
                        <a:cxn ang="T106">
                          <a:pos x="T0" y="T1"/>
                        </a:cxn>
                        <a:cxn ang="T107">
                          <a:pos x="T2" y="T3"/>
                        </a:cxn>
                        <a:cxn ang="T108">
                          <a:pos x="T4" y="T5"/>
                        </a:cxn>
                        <a:cxn ang="T109">
                          <a:pos x="T6" y="T7"/>
                        </a:cxn>
                        <a:cxn ang="T110">
                          <a:pos x="T8" y="T9"/>
                        </a:cxn>
                        <a:cxn ang="T111">
                          <a:pos x="T10" y="T11"/>
                        </a:cxn>
                        <a:cxn ang="T112">
                          <a:pos x="T12" y="T13"/>
                        </a:cxn>
                        <a:cxn ang="T113">
                          <a:pos x="T14" y="T15"/>
                        </a:cxn>
                        <a:cxn ang="T114">
                          <a:pos x="T16" y="T17"/>
                        </a:cxn>
                        <a:cxn ang="T115">
                          <a:pos x="T18" y="T19"/>
                        </a:cxn>
                        <a:cxn ang="T116">
                          <a:pos x="T20" y="T21"/>
                        </a:cxn>
                        <a:cxn ang="T117">
                          <a:pos x="T22" y="T23"/>
                        </a:cxn>
                        <a:cxn ang="T118">
                          <a:pos x="T24" y="T25"/>
                        </a:cxn>
                        <a:cxn ang="T119">
                          <a:pos x="T26" y="T27"/>
                        </a:cxn>
                        <a:cxn ang="T120">
                          <a:pos x="T28" y="T29"/>
                        </a:cxn>
                        <a:cxn ang="T121">
                          <a:pos x="T30" y="T31"/>
                        </a:cxn>
                        <a:cxn ang="T122">
                          <a:pos x="T32" y="T33"/>
                        </a:cxn>
                        <a:cxn ang="T123">
                          <a:pos x="T34" y="T35"/>
                        </a:cxn>
                        <a:cxn ang="T124">
                          <a:pos x="T36" y="T37"/>
                        </a:cxn>
                        <a:cxn ang="T125">
                          <a:pos x="T38" y="T39"/>
                        </a:cxn>
                        <a:cxn ang="T126">
                          <a:pos x="T40" y="T41"/>
                        </a:cxn>
                        <a:cxn ang="T127">
                          <a:pos x="T42" y="T43"/>
                        </a:cxn>
                        <a:cxn ang="T128">
                          <a:pos x="T44" y="T45"/>
                        </a:cxn>
                        <a:cxn ang="T129">
                          <a:pos x="T46" y="T47"/>
                        </a:cxn>
                        <a:cxn ang="T130">
                          <a:pos x="T48" y="T49"/>
                        </a:cxn>
                        <a:cxn ang="T131">
                          <a:pos x="T50" y="T51"/>
                        </a:cxn>
                        <a:cxn ang="T132">
                          <a:pos x="T52" y="T53"/>
                        </a:cxn>
                        <a:cxn ang="T133">
                          <a:pos x="T54" y="T55"/>
                        </a:cxn>
                        <a:cxn ang="T134">
                          <a:pos x="T56" y="T57"/>
                        </a:cxn>
                        <a:cxn ang="T135">
                          <a:pos x="T58" y="T59"/>
                        </a:cxn>
                        <a:cxn ang="T136">
                          <a:pos x="T60" y="T61"/>
                        </a:cxn>
                        <a:cxn ang="T137">
                          <a:pos x="T62" y="T63"/>
                        </a:cxn>
                        <a:cxn ang="T138">
                          <a:pos x="T64" y="T65"/>
                        </a:cxn>
                        <a:cxn ang="T139">
                          <a:pos x="T66" y="T67"/>
                        </a:cxn>
                        <a:cxn ang="T140">
                          <a:pos x="T68" y="T69"/>
                        </a:cxn>
                        <a:cxn ang="T141">
                          <a:pos x="T70" y="T71"/>
                        </a:cxn>
                        <a:cxn ang="T142">
                          <a:pos x="T72" y="T73"/>
                        </a:cxn>
                        <a:cxn ang="T143">
                          <a:pos x="T74" y="T75"/>
                        </a:cxn>
                        <a:cxn ang="T144">
                          <a:pos x="T76" y="T77"/>
                        </a:cxn>
                        <a:cxn ang="T145">
                          <a:pos x="T78" y="T79"/>
                        </a:cxn>
                        <a:cxn ang="T146">
                          <a:pos x="T80" y="T81"/>
                        </a:cxn>
                        <a:cxn ang="T147">
                          <a:pos x="T82" y="T83"/>
                        </a:cxn>
                        <a:cxn ang="T148">
                          <a:pos x="T84" y="T85"/>
                        </a:cxn>
                        <a:cxn ang="T149">
                          <a:pos x="T86" y="T87"/>
                        </a:cxn>
                        <a:cxn ang="T150">
                          <a:pos x="T88" y="T89"/>
                        </a:cxn>
                        <a:cxn ang="T151">
                          <a:pos x="T90" y="T91"/>
                        </a:cxn>
                        <a:cxn ang="T152">
                          <a:pos x="T92" y="T93"/>
                        </a:cxn>
                        <a:cxn ang="T153">
                          <a:pos x="T94" y="T95"/>
                        </a:cxn>
                        <a:cxn ang="T154">
                          <a:pos x="T96" y="T97"/>
                        </a:cxn>
                        <a:cxn ang="T155">
                          <a:pos x="T98" y="T99"/>
                        </a:cxn>
                        <a:cxn ang="T156">
                          <a:pos x="T100" y="T101"/>
                        </a:cxn>
                        <a:cxn ang="T157">
                          <a:pos x="T102" y="T103"/>
                        </a:cxn>
                        <a:cxn ang="T158">
                          <a:pos x="T104" y="T105"/>
                        </a:cxn>
                      </a:cxnLst>
                      <a:rect l="T159" t="T160" r="T161" b="T162"/>
                      <a:pathLst>
                        <a:path w="2019" h="2908">
                          <a:moveTo>
                            <a:pt x="1415" y="2830"/>
                          </a:moveTo>
                          <a:lnTo>
                            <a:pt x="1432" y="2818"/>
                          </a:lnTo>
                          <a:lnTo>
                            <a:pt x="1445" y="2807"/>
                          </a:lnTo>
                          <a:lnTo>
                            <a:pt x="1453" y="2799"/>
                          </a:lnTo>
                          <a:lnTo>
                            <a:pt x="1458" y="2790"/>
                          </a:lnTo>
                          <a:lnTo>
                            <a:pt x="1463" y="2784"/>
                          </a:lnTo>
                          <a:lnTo>
                            <a:pt x="1466" y="2778"/>
                          </a:lnTo>
                          <a:lnTo>
                            <a:pt x="1470" y="2773"/>
                          </a:lnTo>
                          <a:lnTo>
                            <a:pt x="1471" y="2765"/>
                          </a:lnTo>
                          <a:lnTo>
                            <a:pt x="1474" y="2756"/>
                          </a:lnTo>
                          <a:lnTo>
                            <a:pt x="1475" y="2744"/>
                          </a:lnTo>
                          <a:lnTo>
                            <a:pt x="1484" y="2698"/>
                          </a:lnTo>
                          <a:lnTo>
                            <a:pt x="1543" y="2322"/>
                          </a:lnTo>
                          <a:lnTo>
                            <a:pt x="1554" y="2268"/>
                          </a:lnTo>
                          <a:lnTo>
                            <a:pt x="1563" y="2229"/>
                          </a:lnTo>
                          <a:lnTo>
                            <a:pt x="1577" y="2175"/>
                          </a:lnTo>
                          <a:lnTo>
                            <a:pt x="1598" y="2115"/>
                          </a:lnTo>
                          <a:lnTo>
                            <a:pt x="1619" y="2062"/>
                          </a:lnTo>
                          <a:lnTo>
                            <a:pt x="1638" y="2018"/>
                          </a:lnTo>
                          <a:lnTo>
                            <a:pt x="1655" y="1980"/>
                          </a:lnTo>
                          <a:lnTo>
                            <a:pt x="1672" y="1943"/>
                          </a:lnTo>
                          <a:lnTo>
                            <a:pt x="1706" y="1880"/>
                          </a:lnTo>
                          <a:lnTo>
                            <a:pt x="1740" y="1821"/>
                          </a:lnTo>
                          <a:lnTo>
                            <a:pt x="1773" y="1766"/>
                          </a:lnTo>
                          <a:lnTo>
                            <a:pt x="1799" y="1724"/>
                          </a:lnTo>
                          <a:lnTo>
                            <a:pt x="1846" y="1645"/>
                          </a:lnTo>
                          <a:lnTo>
                            <a:pt x="1879" y="1590"/>
                          </a:lnTo>
                          <a:lnTo>
                            <a:pt x="1905" y="1544"/>
                          </a:lnTo>
                          <a:lnTo>
                            <a:pt x="1927" y="1492"/>
                          </a:lnTo>
                          <a:lnTo>
                            <a:pt x="1952" y="1429"/>
                          </a:lnTo>
                          <a:lnTo>
                            <a:pt x="1969" y="1374"/>
                          </a:lnTo>
                          <a:lnTo>
                            <a:pt x="1985" y="1316"/>
                          </a:lnTo>
                          <a:lnTo>
                            <a:pt x="1995" y="1267"/>
                          </a:lnTo>
                          <a:lnTo>
                            <a:pt x="2007" y="1212"/>
                          </a:lnTo>
                          <a:lnTo>
                            <a:pt x="2015" y="1142"/>
                          </a:lnTo>
                          <a:lnTo>
                            <a:pt x="2019" y="1062"/>
                          </a:lnTo>
                          <a:lnTo>
                            <a:pt x="2019" y="987"/>
                          </a:lnTo>
                          <a:lnTo>
                            <a:pt x="2012" y="928"/>
                          </a:lnTo>
                          <a:lnTo>
                            <a:pt x="2003" y="873"/>
                          </a:lnTo>
                          <a:lnTo>
                            <a:pt x="1994" y="824"/>
                          </a:lnTo>
                          <a:lnTo>
                            <a:pt x="1978" y="759"/>
                          </a:lnTo>
                          <a:lnTo>
                            <a:pt x="1960" y="694"/>
                          </a:lnTo>
                          <a:lnTo>
                            <a:pt x="1940" y="634"/>
                          </a:lnTo>
                          <a:lnTo>
                            <a:pt x="1917" y="578"/>
                          </a:lnTo>
                          <a:lnTo>
                            <a:pt x="1888" y="529"/>
                          </a:lnTo>
                          <a:lnTo>
                            <a:pt x="1850" y="466"/>
                          </a:lnTo>
                          <a:lnTo>
                            <a:pt x="1807" y="403"/>
                          </a:lnTo>
                          <a:lnTo>
                            <a:pt x="1765" y="354"/>
                          </a:lnTo>
                          <a:lnTo>
                            <a:pt x="1727" y="312"/>
                          </a:lnTo>
                          <a:lnTo>
                            <a:pt x="1683" y="272"/>
                          </a:lnTo>
                          <a:lnTo>
                            <a:pt x="1636" y="232"/>
                          </a:lnTo>
                          <a:lnTo>
                            <a:pt x="1590" y="196"/>
                          </a:lnTo>
                          <a:lnTo>
                            <a:pt x="1535" y="159"/>
                          </a:lnTo>
                          <a:lnTo>
                            <a:pt x="1471" y="120"/>
                          </a:lnTo>
                          <a:lnTo>
                            <a:pt x="1411" y="90"/>
                          </a:lnTo>
                          <a:lnTo>
                            <a:pt x="1341" y="61"/>
                          </a:lnTo>
                          <a:lnTo>
                            <a:pt x="1277" y="40"/>
                          </a:lnTo>
                          <a:lnTo>
                            <a:pt x="1224" y="27"/>
                          </a:lnTo>
                          <a:lnTo>
                            <a:pt x="1167" y="14"/>
                          </a:lnTo>
                          <a:lnTo>
                            <a:pt x="1115" y="6"/>
                          </a:lnTo>
                          <a:lnTo>
                            <a:pt x="1053" y="0"/>
                          </a:lnTo>
                          <a:lnTo>
                            <a:pt x="997" y="0"/>
                          </a:lnTo>
                          <a:lnTo>
                            <a:pt x="936" y="0"/>
                          </a:lnTo>
                          <a:lnTo>
                            <a:pt x="885" y="6"/>
                          </a:lnTo>
                          <a:lnTo>
                            <a:pt x="826" y="19"/>
                          </a:lnTo>
                          <a:lnTo>
                            <a:pt x="782" y="28"/>
                          </a:lnTo>
                          <a:lnTo>
                            <a:pt x="727" y="44"/>
                          </a:lnTo>
                          <a:lnTo>
                            <a:pt x="676" y="59"/>
                          </a:lnTo>
                          <a:lnTo>
                            <a:pt x="630" y="78"/>
                          </a:lnTo>
                          <a:lnTo>
                            <a:pt x="586" y="97"/>
                          </a:lnTo>
                          <a:lnTo>
                            <a:pt x="541" y="121"/>
                          </a:lnTo>
                          <a:lnTo>
                            <a:pt x="501" y="145"/>
                          </a:lnTo>
                          <a:lnTo>
                            <a:pt x="456" y="175"/>
                          </a:lnTo>
                          <a:lnTo>
                            <a:pt x="408" y="209"/>
                          </a:lnTo>
                          <a:lnTo>
                            <a:pt x="365" y="242"/>
                          </a:lnTo>
                          <a:lnTo>
                            <a:pt x="326" y="277"/>
                          </a:lnTo>
                          <a:lnTo>
                            <a:pt x="284" y="316"/>
                          </a:lnTo>
                          <a:lnTo>
                            <a:pt x="242" y="360"/>
                          </a:lnTo>
                          <a:lnTo>
                            <a:pt x="206" y="402"/>
                          </a:lnTo>
                          <a:lnTo>
                            <a:pt x="175" y="441"/>
                          </a:lnTo>
                          <a:lnTo>
                            <a:pt x="140" y="495"/>
                          </a:lnTo>
                          <a:lnTo>
                            <a:pt x="106" y="554"/>
                          </a:lnTo>
                          <a:lnTo>
                            <a:pt x="75" y="620"/>
                          </a:lnTo>
                          <a:lnTo>
                            <a:pt x="53" y="685"/>
                          </a:lnTo>
                          <a:lnTo>
                            <a:pt x="34" y="752"/>
                          </a:lnTo>
                          <a:lnTo>
                            <a:pt x="17" y="818"/>
                          </a:lnTo>
                          <a:lnTo>
                            <a:pt x="7" y="879"/>
                          </a:lnTo>
                          <a:lnTo>
                            <a:pt x="0" y="940"/>
                          </a:lnTo>
                          <a:lnTo>
                            <a:pt x="0" y="999"/>
                          </a:lnTo>
                          <a:lnTo>
                            <a:pt x="0" y="1052"/>
                          </a:lnTo>
                          <a:lnTo>
                            <a:pt x="0" y="1115"/>
                          </a:lnTo>
                          <a:lnTo>
                            <a:pt x="3" y="1170"/>
                          </a:lnTo>
                          <a:lnTo>
                            <a:pt x="14" y="1239"/>
                          </a:lnTo>
                          <a:lnTo>
                            <a:pt x="24" y="1299"/>
                          </a:lnTo>
                          <a:lnTo>
                            <a:pt x="40" y="1358"/>
                          </a:lnTo>
                          <a:lnTo>
                            <a:pt x="62" y="1427"/>
                          </a:lnTo>
                          <a:lnTo>
                            <a:pt x="87" y="1488"/>
                          </a:lnTo>
                          <a:lnTo>
                            <a:pt x="113" y="1542"/>
                          </a:lnTo>
                          <a:lnTo>
                            <a:pt x="144" y="1602"/>
                          </a:lnTo>
                          <a:lnTo>
                            <a:pt x="178" y="1660"/>
                          </a:lnTo>
                          <a:lnTo>
                            <a:pt x="208" y="1715"/>
                          </a:lnTo>
                          <a:lnTo>
                            <a:pt x="239" y="1770"/>
                          </a:lnTo>
                          <a:lnTo>
                            <a:pt x="272" y="1830"/>
                          </a:lnTo>
                          <a:lnTo>
                            <a:pt x="323" y="1917"/>
                          </a:lnTo>
                          <a:lnTo>
                            <a:pt x="370" y="2007"/>
                          </a:lnTo>
                          <a:lnTo>
                            <a:pt x="398" y="2053"/>
                          </a:lnTo>
                          <a:lnTo>
                            <a:pt x="412" y="2091"/>
                          </a:lnTo>
                          <a:lnTo>
                            <a:pt x="429" y="2138"/>
                          </a:lnTo>
                          <a:lnTo>
                            <a:pt x="445" y="2192"/>
                          </a:lnTo>
                          <a:lnTo>
                            <a:pt x="458" y="2239"/>
                          </a:lnTo>
                          <a:lnTo>
                            <a:pt x="469" y="2292"/>
                          </a:lnTo>
                          <a:lnTo>
                            <a:pt x="479" y="2365"/>
                          </a:lnTo>
                          <a:lnTo>
                            <a:pt x="492" y="2444"/>
                          </a:lnTo>
                          <a:lnTo>
                            <a:pt x="501" y="2506"/>
                          </a:lnTo>
                          <a:lnTo>
                            <a:pt x="511" y="2586"/>
                          </a:lnTo>
                          <a:lnTo>
                            <a:pt x="518" y="2643"/>
                          </a:lnTo>
                          <a:lnTo>
                            <a:pt x="526" y="2693"/>
                          </a:lnTo>
                          <a:lnTo>
                            <a:pt x="537" y="2742"/>
                          </a:lnTo>
                          <a:lnTo>
                            <a:pt x="541" y="2756"/>
                          </a:lnTo>
                          <a:lnTo>
                            <a:pt x="543" y="2767"/>
                          </a:lnTo>
                          <a:lnTo>
                            <a:pt x="545" y="2773"/>
                          </a:lnTo>
                          <a:lnTo>
                            <a:pt x="546" y="2778"/>
                          </a:lnTo>
                          <a:lnTo>
                            <a:pt x="552" y="2784"/>
                          </a:lnTo>
                          <a:lnTo>
                            <a:pt x="558" y="2794"/>
                          </a:lnTo>
                          <a:lnTo>
                            <a:pt x="567" y="2803"/>
                          </a:lnTo>
                          <a:lnTo>
                            <a:pt x="576" y="2812"/>
                          </a:lnTo>
                          <a:lnTo>
                            <a:pt x="592" y="2824"/>
                          </a:lnTo>
                          <a:lnTo>
                            <a:pt x="610" y="2833"/>
                          </a:lnTo>
                          <a:lnTo>
                            <a:pt x="635" y="2847"/>
                          </a:lnTo>
                          <a:lnTo>
                            <a:pt x="657" y="2856"/>
                          </a:lnTo>
                          <a:lnTo>
                            <a:pt x="681" y="2864"/>
                          </a:lnTo>
                          <a:lnTo>
                            <a:pt x="703" y="2870"/>
                          </a:lnTo>
                          <a:lnTo>
                            <a:pt x="723" y="2875"/>
                          </a:lnTo>
                          <a:lnTo>
                            <a:pt x="753" y="2883"/>
                          </a:lnTo>
                          <a:lnTo>
                            <a:pt x="778" y="2889"/>
                          </a:lnTo>
                          <a:lnTo>
                            <a:pt x="802" y="2892"/>
                          </a:lnTo>
                          <a:lnTo>
                            <a:pt x="829" y="2896"/>
                          </a:lnTo>
                          <a:lnTo>
                            <a:pt x="857" y="2900"/>
                          </a:lnTo>
                          <a:lnTo>
                            <a:pt x="883" y="2902"/>
                          </a:lnTo>
                          <a:lnTo>
                            <a:pt x="906" y="2904"/>
                          </a:lnTo>
                          <a:lnTo>
                            <a:pt x="934" y="2906"/>
                          </a:lnTo>
                          <a:lnTo>
                            <a:pt x="959" y="2908"/>
                          </a:lnTo>
                          <a:lnTo>
                            <a:pt x="984" y="2908"/>
                          </a:lnTo>
                          <a:lnTo>
                            <a:pt x="1006" y="2908"/>
                          </a:lnTo>
                          <a:lnTo>
                            <a:pt x="1031" y="2908"/>
                          </a:lnTo>
                          <a:lnTo>
                            <a:pt x="1061" y="2908"/>
                          </a:lnTo>
                          <a:lnTo>
                            <a:pt x="1086" y="2906"/>
                          </a:lnTo>
                          <a:lnTo>
                            <a:pt x="1108" y="2906"/>
                          </a:lnTo>
                          <a:lnTo>
                            <a:pt x="1134" y="2902"/>
                          </a:lnTo>
                          <a:lnTo>
                            <a:pt x="1166" y="2900"/>
                          </a:lnTo>
                          <a:lnTo>
                            <a:pt x="1188" y="2896"/>
                          </a:lnTo>
                          <a:lnTo>
                            <a:pt x="1217" y="2892"/>
                          </a:lnTo>
                          <a:lnTo>
                            <a:pt x="1241" y="2887"/>
                          </a:lnTo>
                          <a:lnTo>
                            <a:pt x="1265" y="2883"/>
                          </a:lnTo>
                          <a:lnTo>
                            <a:pt x="1288" y="2877"/>
                          </a:lnTo>
                          <a:lnTo>
                            <a:pt x="1309" y="2871"/>
                          </a:lnTo>
                          <a:lnTo>
                            <a:pt x="1334" y="2864"/>
                          </a:lnTo>
                          <a:lnTo>
                            <a:pt x="1354" y="2856"/>
                          </a:lnTo>
                          <a:lnTo>
                            <a:pt x="1375" y="2849"/>
                          </a:lnTo>
                          <a:lnTo>
                            <a:pt x="1395" y="2839"/>
                          </a:lnTo>
                          <a:lnTo>
                            <a:pt x="1415" y="2830"/>
                          </a:lnTo>
                          <a:close/>
                        </a:path>
                      </a:pathLst>
                    </a:custGeom>
                    <a:solidFill>
                      <a:srgbClr val="E0E0E0"/>
                    </a:solidFill>
                    <a:ln w="6350" cmpd="sng">
                      <a:solidFill>
                        <a:srgbClr val="FF3300"/>
                      </a:solidFill>
                      <a:bevel/>
                    </a:ln>
                  </p:spPr>
                  <p:txBody>
                    <a:bodyPr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71" name="Oval 38"/>
                    <p:cNvSpPr>
                      <a:spLocks noChangeAspect="1" noChangeArrowheads="1"/>
                    </p:cNvSpPr>
                    <p:nvPr>
                      <p:custDataLst>
                        <p:tags r:id="rId23"/>
                      </p:custDataLst>
                    </p:nvPr>
                  </p:nvSpPr>
                  <p:spPr bwMode="auto">
                    <a:xfrm>
                      <a:off x="567" y="2579"/>
                      <a:ext cx="886" cy="296"/>
                    </a:xfrm>
                    <a:prstGeom prst="ellipse">
                      <a:avLst/>
                    </a:prstGeom>
                    <a:solidFill>
                      <a:srgbClr val="A0A0A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</a14:hiddenLine>
                      </a:ext>
                    </a:extLst>
                  </p:spPr>
                  <p:txBody>
                    <a:bodyPr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72" name="Freeform 39"/>
                    <p:cNvSpPr>
                      <a:spLocks noChangeAspect="1"/>
                    </p:cNvSpPr>
                    <p:nvPr>
                      <p:custDataLst>
                        <p:tags r:id="rId24"/>
                      </p:custDataLst>
                    </p:nvPr>
                  </p:nvSpPr>
                  <p:spPr bwMode="auto">
                    <a:xfrm>
                      <a:off x="1491" y="293"/>
                      <a:ext cx="338" cy="432"/>
                    </a:xfrm>
                    <a:custGeom>
                      <a:avLst/>
                      <a:gdLst>
                        <a:gd name="T0" fmla="*/ 0 w 338"/>
                        <a:gd name="T1" fmla="*/ 0 h 432"/>
                        <a:gd name="T2" fmla="*/ 90 w 338"/>
                        <a:gd name="T3" fmla="*/ 46 h 432"/>
                        <a:gd name="T4" fmla="*/ 172 w 338"/>
                        <a:gd name="T5" fmla="*/ 97 h 432"/>
                        <a:gd name="T6" fmla="*/ 234 w 338"/>
                        <a:gd name="T7" fmla="*/ 148 h 432"/>
                        <a:gd name="T8" fmla="*/ 275 w 338"/>
                        <a:gd name="T9" fmla="*/ 203 h 432"/>
                        <a:gd name="T10" fmla="*/ 304 w 338"/>
                        <a:gd name="T11" fmla="*/ 259 h 432"/>
                        <a:gd name="T12" fmla="*/ 325 w 338"/>
                        <a:gd name="T13" fmla="*/ 308 h 432"/>
                        <a:gd name="T14" fmla="*/ 338 w 338"/>
                        <a:gd name="T15" fmla="*/ 358 h 432"/>
                        <a:gd name="T16" fmla="*/ 219 w 338"/>
                        <a:gd name="T17" fmla="*/ 432 h 432"/>
                        <a:gd name="T18" fmla="*/ 208 w 338"/>
                        <a:gd name="T19" fmla="*/ 362 h 432"/>
                        <a:gd name="T20" fmla="*/ 189 w 338"/>
                        <a:gd name="T21" fmla="*/ 287 h 432"/>
                        <a:gd name="T22" fmla="*/ 161 w 338"/>
                        <a:gd name="T23" fmla="*/ 209 h 432"/>
                        <a:gd name="T24" fmla="*/ 124 w 338"/>
                        <a:gd name="T25" fmla="*/ 144 h 432"/>
                        <a:gd name="T26" fmla="*/ 73 w 338"/>
                        <a:gd name="T27" fmla="*/ 78 h 432"/>
                        <a:gd name="T28" fmla="*/ 0 w 338"/>
                        <a:gd name="T29" fmla="*/ 0 h 432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w 338"/>
                        <a:gd name="T46" fmla="*/ 0 h 432"/>
                        <a:gd name="T47" fmla="*/ 338 w 338"/>
                        <a:gd name="T48" fmla="*/ 432 h 432"/>
                      </a:gdLst>
                      <a:ahLst/>
                      <a:cxnLst>
                        <a:cxn ang="T30">
                          <a:pos x="T0" y="T1"/>
                        </a:cxn>
                        <a:cxn ang="T31">
                          <a:pos x="T2" y="T3"/>
                        </a:cxn>
                        <a:cxn ang="T32">
                          <a:pos x="T4" y="T5"/>
                        </a:cxn>
                        <a:cxn ang="T33">
                          <a:pos x="T6" y="T7"/>
                        </a:cxn>
                        <a:cxn ang="T34">
                          <a:pos x="T8" y="T9"/>
                        </a:cxn>
                        <a:cxn ang="T35">
                          <a:pos x="T10" y="T11"/>
                        </a:cxn>
                        <a:cxn ang="T36">
                          <a:pos x="T12" y="T13"/>
                        </a:cxn>
                        <a:cxn ang="T37">
                          <a:pos x="T14" y="T15"/>
                        </a:cxn>
                        <a:cxn ang="T38">
                          <a:pos x="T16" y="T17"/>
                        </a:cxn>
                        <a:cxn ang="T39">
                          <a:pos x="T18" y="T19"/>
                        </a:cxn>
                        <a:cxn ang="T40">
                          <a:pos x="T20" y="T21"/>
                        </a:cxn>
                        <a:cxn ang="T41">
                          <a:pos x="T22" y="T23"/>
                        </a:cxn>
                        <a:cxn ang="T42">
                          <a:pos x="T24" y="T25"/>
                        </a:cxn>
                        <a:cxn ang="T43">
                          <a:pos x="T26" y="T27"/>
                        </a:cxn>
                        <a:cxn ang="T44">
                          <a:pos x="T28" y="T29"/>
                        </a:cxn>
                      </a:cxnLst>
                      <a:rect l="T45" t="T46" r="T47" b="T48"/>
                      <a:pathLst>
                        <a:path w="338" h="432">
                          <a:moveTo>
                            <a:pt x="0" y="0"/>
                          </a:moveTo>
                          <a:lnTo>
                            <a:pt x="90" y="46"/>
                          </a:lnTo>
                          <a:lnTo>
                            <a:pt x="172" y="97"/>
                          </a:lnTo>
                          <a:lnTo>
                            <a:pt x="234" y="148"/>
                          </a:lnTo>
                          <a:lnTo>
                            <a:pt x="275" y="203"/>
                          </a:lnTo>
                          <a:lnTo>
                            <a:pt x="304" y="259"/>
                          </a:lnTo>
                          <a:lnTo>
                            <a:pt x="325" y="308"/>
                          </a:lnTo>
                          <a:lnTo>
                            <a:pt x="338" y="358"/>
                          </a:lnTo>
                          <a:lnTo>
                            <a:pt x="219" y="432"/>
                          </a:lnTo>
                          <a:lnTo>
                            <a:pt x="208" y="362"/>
                          </a:lnTo>
                          <a:lnTo>
                            <a:pt x="189" y="287"/>
                          </a:lnTo>
                          <a:lnTo>
                            <a:pt x="161" y="209"/>
                          </a:lnTo>
                          <a:lnTo>
                            <a:pt x="124" y="144"/>
                          </a:lnTo>
                          <a:lnTo>
                            <a:pt x="73" y="78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</a14:hiddenLine>
                      </a:ext>
                    </a:extLst>
                  </p:spPr>
                  <p:txBody>
                    <a:bodyPr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grpSp>
                  <p:nvGrpSpPr>
                    <p:cNvPr id="73" name="Group 40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728" y="875"/>
                      <a:ext cx="562" cy="1806"/>
                      <a:chOff x="0" y="0"/>
                      <a:chExt cx="562" cy="1806"/>
                    </a:xfrm>
                  </p:grpSpPr>
                  <p:sp>
                    <p:nvSpPr>
                      <p:cNvPr id="75" name="Freeform 41"/>
                      <p:cNvSpPr>
                        <a:spLocks noChangeAspect="1"/>
                      </p:cNvSpPr>
                      <p:nvPr>
                        <p:custDataLst>
                          <p:tags r:id="rId25"/>
                        </p:custDataLst>
                      </p:nvPr>
                    </p:nvSpPr>
                    <p:spPr bwMode="auto">
                      <a:xfrm>
                        <a:off x="106" y="753"/>
                        <a:ext cx="345" cy="1053"/>
                      </a:xfrm>
                      <a:custGeom>
                        <a:avLst/>
                        <a:gdLst>
                          <a:gd name="T0" fmla="*/ 0 w 345"/>
                          <a:gd name="T1" fmla="*/ 80 h 1053"/>
                          <a:gd name="T2" fmla="*/ 6 w 345"/>
                          <a:gd name="T3" fmla="*/ 252 h 1053"/>
                          <a:gd name="T4" fmla="*/ 23 w 345"/>
                          <a:gd name="T5" fmla="*/ 274 h 1053"/>
                          <a:gd name="T6" fmla="*/ 17 w 345"/>
                          <a:gd name="T7" fmla="*/ 975 h 1053"/>
                          <a:gd name="T8" fmla="*/ 40 w 345"/>
                          <a:gd name="T9" fmla="*/ 1053 h 1053"/>
                          <a:gd name="T10" fmla="*/ 98 w 345"/>
                          <a:gd name="T11" fmla="*/ 1053 h 1053"/>
                          <a:gd name="T12" fmla="*/ 146 w 345"/>
                          <a:gd name="T13" fmla="*/ 1015 h 1053"/>
                          <a:gd name="T14" fmla="*/ 201 w 345"/>
                          <a:gd name="T15" fmla="*/ 1015 h 1053"/>
                          <a:gd name="T16" fmla="*/ 245 w 345"/>
                          <a:gd name="T17" fmla="*/ 1053 h 1053"/>
                          <a:gd name="T18" fmla="*/ 307 w 345"/>
                          <a:gd name="T19" fmla="*/ 1053 h 1053"/>
                          <a:gd name="T20" fmla="*/ 328 w 345"/>
                          <a:gd name="T21" fmla="*/ 975 h 1053"/>
                          <a:gd name="T22" fmla="*/ 317 w 345"/>
                          <a:gd name="T23" fmla="*/ 274 h 1053"/>
                          <a:gd name="T24" fmla="*/ 333 w 345"/>
                          <a:gd name="T25" fmla="*/ 252 h 1053"/>
                          <a:gd name="T26" fmla="*/ 345 w 345"/>
                          <a:gd name="T27" fmla="*/ 80 h 1053"/>
                          <a:gd name="T28" fmla="*/ 269 w 345"/>
                          <a:gd name="T29" fmla="*/ 17 h 1053"/>
                          <a:gd name="T30" fmla="*/ 231 w 345"/>
                          <a:gd name="T31" fmla="*/ 17 h 1053"/>
                          <a:gd name="T32" fmla="*/ 210 w 345"/>
                          <a:gd name="T33" fmla="*/ 0 h 1053"/>
                          <a:gd name="T34" fmla="*/ 123 w 345"/>
                          <a:gd name="T35" fmla="*/ 0 h 1053"/>
                          <a:gd name="T36" fmla="*/ 104 w 345"/>
                          <a:gd name="T37" fmla="*/ 17 h 1053"/>
                          <a:gd name="T38" fmla="*/ 72 w 345"/>
                          <a:gd name="T39" fmla="*/ 17 h 1053"/>
                          <a:gd name="T40" fmla="*/ 0 w 345"/>
                          <a:gd name="T41" fmla="*/ 80 h 1053"/>
                          <a:gd name="T42" fmla="*/ 0 60000 65536"/>
                          <a:gd name="T43" fmla="*/ 0 60000 65536"/>
                          <a:gd name="T44" fmla="*/ 0 60000 65536"/>
                          <a:gd name="T45" fmla="*/ 0 60000 65536"/>
                          <a:gd name="T46" fmla="*/ 0 60000 65536"/>
                          <a:gd name="T47" fmla="*/ 0 60000 65536"/>
                          <a:gd name="T48" fmla="*/ 0 60000 65536"/>
                          <a:gd name="T49" fmla="*/ 0 60000 65536"/>
                          <a:gd name="T50" fmla="*/ 0 60000 65536"/>
                          <a:gd name="T51" fmla="*/ 0 60000 65536"/>
                          <a:gd name="T52" fmla="*/ 0 60000 65536"/>
                          <a:gd name="T53" fmla="*/ 0 60000 65536"/>
                          <a:gd name="T54" fmla="*/ 0 60000 65536"/>
                          <a:gd name="T55" fmla="*/ 0 60000 65536"/>
                          <a:gd name="T56" fmla="*/ 0 60000 65536"/>
                          <a:gd name="T57" fmla="*/ 0 60000 65536"/>
                          <a:gd name="T58" fmla="*/ 0 60000 65536"/>
                          <a:gd name="T59" fmla="*/ 0 60000 65536"/>
                          <a:gd name="T60" fmla="*/ 0 60000 65536"/>
                          <a:gd name="T61" fmla="*/ 0 60000 65536"/>
                          <a:gd name="T62" fmla="*/ 0 60000 65536"/>
                          <a:gd name="T63" fmla="*/ 0 w 345"/>
                          <a:gd name="T64" fmla="*/ 0 h 1053"/>
                          <a:gd name="T65" fmla="*/ 345 w 345"/>
                          <a:gd name="T66" fmla="*/ 1053 h 1053"/>
                        </a:gdLst>
                        <a:ahLst/>
                        <a:cxnLst>
                          <a:cxn ang="T42">
                            <a:pos x="T0" y="T1"/>
                          </a:cxn>
                          <a:cxn ang="T43">
                            <a:pos x="T2" y="T3"/>
                          </a:cxn>
                          <a:cxn ang="T44">
                            <a:pos x="T4" y="T5"/>
                          </a:cxn>
                          <a:cxn ang="T45">
                            <a:pos x="T6" y="T7"/>
                          </a:cxn>
                          <a:cxn ang="T46">
                            <a:pos x="T8" y="T9"/>
                          </a:cxn>
                          <a:cxn ang="T47">
                            <a:pos x="T10" y="T11"/>
                          </a:cxn>
                          <a:cxn ang="T48">
                            <a:pos x="T12" y="T13"/>
                          </a:cxn>
                          <a:cxn ang="T49">
                            <a:pos x="T14" y="T15"/>
                          </a:cxn>
                          <a:cxn ang="T50">
                            <a:pos x="T16" y="T17"/>
                          </a:cxn>
                          <a:cxn ang="T51">
                            <a:pos x="T18" y="T19"/>
                          </a:cxn>
                          <a:cxn ang="T52">
                            <a:pos x="T20" y="T21"/>
                          </a:cxn>
                          <a:cxn ang="T53">
                            <a:pos x="T22" y="T23"/>
                          </a:cxn>
                          <a:cxn ang="T54">
                            <a:pos x="T24" y="T25"/>
                          </a:cxn>
                          <a:cxn ang="T55">
                            <a:pos x="T26" y="T27"/>
                          </a:cxn>
                          <a:cxn ang="T56">
                            <a:pos x="T28" y="T29"/>
                          </a:cxn>
                          <a:cxn ang="T57">
                            <a:pos x="T30" y="T31"/>
                          </a:cxn>
                          <a:cxn ang="T58">
                            <a:pos x="T32" y="T33"/>
                          </a:cxn>
                          <a:cxn ang="T59">
                            <a:pos x="T34" y="T35"/>
                          </a:cxn>
                          <a:cxn ang="T60">
                            <a:pos x="T36" y="T37"/>
                          </a:cxn>
                          <a:cxn ang="T61">
                            <a:pos x="T38" y="T39"/>
                          </a:cxn>
                          <a:cxn ang="T62">
                            <a:pos x="T40" y="T41"/>
                          </a:cxn>
                        </a:cxnLst>
                        <a:rect l="T63" t="T64" r="T65" b="T66"/>
                        <a:pathLst>
                          <a:path w="345" h="1053">
                            <a:moveTo>
                              <a:pt x="0" y="80"/>
                            </a:moveTo>
                            <a:lnTo>
                              <a:pt x="6" y="252"/>
                            </a:lnTo>
                            <a:lnTo>
                              <a:pt x="23" y="274"/>
                            </a:lnTo>
                            <a:lnTo>
                              <a:pt x="17" y="975"/>
                            </a:lnTo>
                            <a:lnTo>
                              <a:pt x="40" y="1053"/>
                            </a:lnTo>
                            <a:lnTo>
                              <a:pt x="98" y="1053"/>
                            </a:lnTo>
                            <a:lnTo>
                              <a:pt x="146" y="1015"/>
                            </a:lnTo>
                            <a:lnTo>
                              <a:pt x="201" y="1015"/>
                            </a:lnTo>
                            <a:lnTo>
                              <a:pt x="245" y="1053"/>
                            </a:lnTo>
                            <a:lnTo>
                              <a:pt x="307" y="1053"/>
                            </a:lnTo>
                            <a:lnTo>
                              <a:pt x="328" y="975"/>
                            </a:lnTo>
                            <a:lnTo>
                              <a:pt x="317" y="274"/>
                            </a:lnTo>
                            <a:lnTo>
                              <a:pt x="333" y="252"/>
                            </a:lnTo>
                            <a:lnTo>
                              <a:pt x="345" y="80"/>
                            </a:lnTo>
                            <a:lnTo>
                              <a:pt x="269" y="17"/>
                            </a:lnTo>
                            <a:lnTo>
                              <a:pt x="231" y="17"/>
                            </a:lnTo>
                            <a:lnTo>
                              <a:pt x="210" y="0"/>
                            </a:lnTo>
                            <a:lnTo>
                              <a:pt x="123" y="0"/>
                            </a:lnTo>
                            <a:lnTo>
                              <a:pt x="104" y="17"/>
                            </a:lnTo>
                            <a:lnTo>
                              <a:pt x="72" y="17"/>
                            </a:lnTo>
                            <a:lnTo>
                              <a:pt x="0" y="80"/>
                            </a:lnTo>
                            <a:close/>
                          </a:path>
                        </a:pathLst>
                      </a:custGeom>
                      <a:solidFill>
                        <a:srgbClr val="C0C0C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</a14:hiddenLine>
                        </a:ext>
                      </a:extLst>
                    </p:spPr>
                    <p:txBody>
                      <a:bodyPr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defRPr/>
                        </a:pPr>
                        <a:endParaRPr kumimoji="0" lang="zh-CN" altLang="en-US" sz="18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  <p:sp>
                    <p:nvSpPr>
                      <p:cNvPr id="76" name="Oval 42"/>
                      <p:cNvSpPr>
                        <a:spLocks noChangeAspect="1" noChangeArrowheads="1"/>
                      </p:cNvSpPr>
                      <p:nvPr>
                        <p:custDataLst>
                          <p:tags r:id="rId26"/>
                        </p:custDataLst>
                      </p:nvPr>
                    </p:nvSpPr>
                    <p:spPr bwMode="auto">
                      <a:xfrm>
                        <a:off x="283" y="786"/>
                        <a:ext cx="45" cy="72"/>
                      </a:xfrm>
                      <a:prstGeom prst="ellipse">
                        <a:avLst/>
                      </a:prstGeom>
                      <a:solidFill>
                        <a:srgbClr val="E0E0E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</a14:hiddenLine>
                        </a:ext>
                      </a:extLst>
                    </p:spPr>
                    <p:txBody>
                      <a:bodyPr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defRPr/>
                        </a:pPr>
                        <a:endParaRPr kumimoji="0" lang="zh-CN" altLang="en-US" sz="18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  <p:grpSp>
                    <p:nvGrpSpPr>
                      <p:cNvPr id="77" name="Group 43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0" y="0"/>
                        <a:ext cx="562" cy="828"/>
                        <a:chOff x="0" y="0"/>
                        <a:chExt cx="562" cy="828"/>
                      </a:xfrm>
                    </p:grpSpPr>
                    <p:sp>
                      <p:nvSpPr>
                        <p:cNvPr id="83" name="Oval 44"/>
                        <p:cNvSpPr>
                          <a:spLocks noChangeAspect="1" noChangeArrowheads="1"/>
                        </p:cNvSpPr>
                        <p:nvPr>
                          <p:custDataLst>
                            <p:tags r:id="rId27"/>
                          </p:custDataLst>
                        </p:nvPr>
                      </p:nvSpPr>
                      <p:spPr bwMode="auto">
                        <a:xfrm>
                          <a:off x="33" y="0"/>
                          <a:ext cx="514" cy="282"/>
                        </a:xfrm>
                        <a:prstGeom prst="ellipse">
                          <a:avLst/>
                        </a:prstGeom>
                        <a:solidFill>
                          <a:srgbClr val="FFFFFF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round/>
                            </a14:hiddenLine>
                          </a:ext>
                        </a:extLst>
                      </p:spPr>
                      <p:txBody>
                        <a:bodyPr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endParaRPr kumimoji="0" lang="zh-CN" altLang="en-US" sz="18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84" name="Freeform 45"/>
                        <p:cNvSpPr>
                          <a:spLocks noChangeAspect="1"/>
                        </p:cNvSpPr>
                        <p:nvPr>
                          <p:custDataLst>
                            <p:tags r:id="rId28"/>
                          </p:custDataLst>
                        </p:nvPr>
                      </p:nvSpPr>
                      <p:spPr bwMode="auto">
                        <a:xfrm>
                          <a:off x="0" y="129"/>
                          <a:ext cx="562" cy="699"/>
                        </a:xfrm>
                        <a:custGeom>
                          <a:avLst/>
                          <a:gdLst>
                            <a:gd name="T0" fmla="*/ 358 w 562"/>
                            <a:gd name="T1" fmla="*/ 699 h 699"/>
                            <a:gd name="T2" fmla="*/ 562 w 562"/>
                            <a:gd name="T3" fmla="*/ 69 h 699"/>
                            <a:gd name="T4" fmla="*/ 526 w 562"/>
                            <a:gd name="T5" fmla="*/ 56 h 699"/>
                            <a:gd name="T6" fmla="*/ 485 w 562"/>
                            <a:gd name="T7" fmla="*/ 38 h 699"/>
                            <a:gd name="T8" fmla="*/ 431 w 562"/>
                            <a:gd name="T9" fmla="*/ 24 h 699"/>
                            <a:gd name="T10" fmla="*/ 384 w 562"/>
                            <a:gd name="T11" fmla="*/ 12 h 699"/>
                            <a:gd name="T12" fmla="*/ 342 w 562"/>
                            <a:gd name="T13" fmla="*/ 4 h 699"/>
                            <a:gd name="T14" fmla="*/ 297 w 562"/>
                            <a:gd name="T15" fmla="*/ 0 h 699"/>
                            <a:gd name="T16" fmla="*/ 248 w 562"/>
                            <a:gd name="T17" fmla="*/ 3 h 699"/>
                            <a:gd name="T18" fmla="*/ 185 w 562"/>
                            <a:gd name="T19" fmla="*/ 10 h 699"/>
                            <a:gd name="T20" fmla="*/ 132 w 562"/>
                            <a:gd name="T21" fmla="*/ 24 h 699"/>
                            <a:gd name="T22" fmla="*/ 80 w 562"/>
                            <a:gd name="T23" fmla="*/ 38 h 699"/>
                            <a:gd name="T24" fmla="*/ 34 w 562"/>
                            <a:gd name="T25" fmla="*/ 58 h 699"/>
                            <a:gd name="T26" fmla="*/ 0 w 562"/>
                            <a:gd name="T27" fmla="*/ 76 h 699"/>
                            <a:gd name="T28" fmla="*/ 197 w 562"/>
                            <a:gd name="T29" fmla="*/ 699 h 699"/>
                            <a:gd name="T30" fmla="*/ 0 60000 65536"/>
                            <a:gd name="T31" fmla="*/ 0 60000 65536"/>
                            <a:gd name="T32" fmla="*/ 0 60000 65536"/>
                            <a:gd name="T33" fmla="*/ 0 60000 65536"/>
                            <a:gd name="T34" fmla="*/ 0 60000 65536"/>
                            <a:gd name="T35" fmla="*/ 0 60000 65536"/>
                            <a:gd name="T36" fmla="*/ 0 60000 65536"/>
                            <a:gd name="T37" fmla="*/ 0 60000 65536"/>
                            <a:gd name="T38" fmla="*/ 0 60000 65536"/>
                            <a:gd name="T39" fmla="*/ 0 60000 65536"/>
                            <a:gd name="T40" fmla="*/ 0 60000 65536"/>
                            <a:gd name="T41" fmla="*/ 0 60000 65536"/>
                            <a:gd name="T42" fmla="*/ 0 60000 65536"/>
                            <a:gd name="T43" fmla="*/ 0 60000 65536"/>
                            <a:gd name="T44" fmla="*/ 0 60000 65536"/>
                            <a:gd name="T45" fmla="*/ 0 w 562"/>
                            <a:gd name="T46" fmla="*/ 0 h 699"/>
                            <a:gd name="T47" fmla="*/ 562 w 562"/>
                            <a:gd name="T48" fmla="*/ 699 h 699"/>
                          </a:gdLst>
                          <a:ahLst/>
                          <a:cxnLst>
                            <a:cxn ang="T30">
                              <a:pos x="T0" y="T1"/>
                            </a:cxn>
                            <a:cxn ang="T31">
                              <a:pos x="T2" y="T3"/>
                            </a:cxn>
                            <a:cxn ang="T32">
                              <a:pos x="T4" y="T5"/>
                            </a:cxn>
                            <a:cxn ang="T33">
                              <a:pos x="T6" y="T7"/>
                            </a:cxn>
                            <a:cxn ang="T34">
                              <a:pos x="T8" y="T9"/>
                            </a:cxn>
                            <a:cxn ang="T35">
                              <a:pos x="T10" y="T11"/>
                            </a:cxn>
                            <a:cxn ang="T36">
                              <a:pos x="T12" y="T13"/>
                            </a:cxn>
                            <a:cxn ang="T37">
                              <a:pos x="T14" y="T15"/>
                            </a:cxn>
                            <a:cxn ang="T38">
                              <a:pos x="T16" y="T17"/>
                            </a:cxn>
                            <a:cxn ang="T39">
                              <a:pos x="T18" y="T19"/>
                            </a:cxn>
                            <a:cxn ang="T40">
                              <a:pos x="T20" y="T21"/>
                            </a:cxn>
                            <a:cxn ang="T41">
                              <a:pos x="T22" y="T23"/>
                            </a:cxn>
                            <a:cxn ang="T42">
                              <a:pos x="T24" y="T25"/>
                            </a:cxn>
                            <a:cxn ang="T43">
                              <a:pos x="T26" y="T27"/>
                            </a:cxn>
                            <a:cxn ang="T44">
                              <a:pos x="T28" y="T29"/>
                            </a:cxn>
                          </a:cxnLst>
                          <a:rect l="T45" t="T46" r="T47" b="T48"/>
                          <a:pathLst>
                            <a:path w="562" h="699">
                              <a:moveTo>
                                <a:pt x="358" y="699"/>
                              </a:moveTo>
                              <a:lnTo>
                                <a:pt x="562" y="69"/>
                              </a:lnTo>
                              <a:lnTo>
                                <a:pt x="526" y="56"/>
                              </a:lnTo>
                              <a:lnTo>
                                <a:pt x="485" y="38"/>
                              </a:lnTo>
                              <a:lnTo>
                                <a:pt x="431" y="24"/>
                              </a:lnTo>
                              <a:lnTo>
                                <a:pt x="384" y="12"/>
                              </a:lnTo>
                              <a:lnTo>
                                <a:pt x="342" y="4"/>
                              </a:lnTo>
                              <a:lnTo>
                                <a:pt x="297" y="0"/>
                              </a:lnTo>
                              <a:lnTo>
                                <a:pt x="248" y="3"/>
                              </a:lnTo>
                              <a:lnTo>
                                <a:pt x="185" y="10"/>
                              </a:lnTo>
                              <a:lnTo>
                                <a:pt x="132" y="24"/>
                              </a:lnTo>
                              <a:lnTo>
                                <a:pt x="80" y="38"/>
                              </a:lnTo>
                              <a:lnTo>
                                <a:pt x="34" y="58"/>
                              </a:lnTo>
                              <a:lnTo>
                                <a:pt x="0" y="76"/>
                              </a:lnTo>
                              <a:lnTo>
                                <a:pt x="197" y="699"/>
                              </a:lnTo>
                            </a:path>
                          </a:pathLst>
                        </a:custGeom>
                        <a:noFill/>
                        <a:ln w="6350" cmpd="sng">
                          <a:solidFill>
                            <a:srgbClr val="FF3300"/>
                          </a:solidFill>
                          <a:beve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endParaRPr kumimoji="0" lang="zh-CN" altLang="en-US" sz="18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</p:grpSp>
                  <p:grpSp>
                    <p:nvGrpSpPr>
                      <p:cNvPr id="78" name="Group 46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178" y="904"/>
                        <a:ext cx="193" cy="804"/>
                        <a:chOff x="0" y="0"/>
                        <a:chExt cx="193" cy="804"/>
                      </a:xfrm>
                    </p:grpSpPr>
                    <p:sp>
                      <p:nvSpPr>
                        <p:cNvPr id="79" name="Line 47"/>
                        <p:cNvSpPr>
                          <a:spLocks noChangeAspect="1" noChangeShapeType="1"/>
                        </p:cNvSpPr>
                        <p:nvPr>
                          <p:custDataLst>
                            <p:tags r:id="rId29"/>
                          </p:custDataLst>
                        </p:nvPr>
                      </p:nvSpPr>
                      <p:spPr bwMode="auto">
                        <a:xfrm>
                          <a:off x="32" y="21"/>
                          <a:ext cx="1" cy="783"/>
                        </a:xfrm>
                        <a:prstGeom prst="line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round/>
                            </a14:hiddenLine>
                          </a:ext>
                        </a:extLst>
                      </p:spPr>
                      <p:txBody>
                        <a:bodyPr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endParaRPr kumimoji="0" lang="zh-CN" altLang="en-US" sz="18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80" name="Line 48"/>
                        <p:cNvSpPr>
                          <a:spLocks noChangeAspect="1" noChangeShapeType="1"/>
                        </p:cNvSpPr>
                        <p:nvPr>
                          <p:custDataLst>
                            <p:tags r:id="rId30"/>
                          </p:custDataLst>
                        </p:nvPr>
                      </p:nvSpPr>
                      <p:spPr bwMode="auto">
                        <a:xfrm flipV="1">
                          <a:off x="160" y="21"/>
                          <a:ext cx="4" cy="779"/>
                        </a:xfrm>
                        <a:prstGeom prst="line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round/>
                            </a14:hiddenLine>
                          </a:ext>
                        </a:extLst>
                      </p:spPr>
                      <p:txBody>
                        <a:bodyPr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endParaRPr kumimoji="0" lang="zh-CN" altLang="en-US" sz="18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81" name="Line 49"/>
                        <p:cNvSpPr>
                          <a:spLocks noChangeAspect="1" noChangeShapeType="1"/>
                        </p:cNvSpPr>
                        <p:nvPr>
                          <p:custDataLst>
                            <p:tags r:id="rId31"/>
                          </p:custDataLst>
                        </p:nvPr>
                      </p:nvSpPr>
                      <p:spPr bwMode="auto">
                        <a:xfrm flipV="1">
                          <a:off x="190" y="0"/>
                          <a:ext cx="3" cy="780"/>
                        </a:xfrm>
                        <a:prstGeom prst="line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round/>
                            </a14:hiddenLine>
                          </a:ext>
                        </a:extLst>
                      </p:spPr>
                      <p:txBody>
                        <a:bodyPr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endParaRPr kumimoji="0" lang="zh-CN" altLang="en-US" sz="18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82" name="Line 50"/>
                        <p:cNvSpPr>
                          <a:spLocks noChangeAspect="1" noChangeShapeType="1"/>
                        </p:cNvSpPr>
                        <p:nvPr>
                          <p:custDataLst>
                            <p:tags r:id="rId32"/>
                          </p:custDataLst>
                        </p:nvPr>
                      </p:nvSpPr>
                      <p:spPr bwMode="auto">
                        <a:xfrm flipH="1" flipV="1">
                          <a:off x="0" y="0"/>
                          <a:ext cx="2" cy="780"/>
                        </a:xfrm>
                        <a:prstGeom prst="line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round/>
                            </a14:hiddenLine>
                          </a:ext>
                        </a:extLst>
                      </p:spPr>
                      <p:txBody>
                        <a:bodyPr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endParaRPr kumimoji="0" lang="zh-CN" altLang="en-US" sz="18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</p:grpSp>
                </p:grpSp>
                <p:sp>
                  <p:nvSpPr>
                    <p:cNvPr id="74" name="Freeform 51"/>
                    <p:cNvSpPr>
                      <a:spLocks noChangeAspect="1"/>
                    </p:cNvSpPr>
                    <p:nvPr>
                      <p:custDataLst>
                        <p:tags r:id="rId33"/>
                      </p:custDataLst>
                    </p:nvPr>
                  </p:nvSpPr>
                  <p:spPr bwMode="auto">
                    <a:xfrm>
                      <a:off x="970" y="2160"/>
                      <a:ext cx="546" cy="681"/>
                    </a:xfrm>
                    <a:custGeom>
                      <a:avLst/>
                      <a:gdLst>
                        <a:gd name="T0" fmla="*/ 546 w 546"/>
                        <a:gd name="T1" fmla="*/ 0 h 681"/>
                        <a:gd name="T2" fmla="*/ 523 w 546"/>
                        <a:gd name="T3" fmla="*/ 20 h 681"/>
                        <a:gd name="T4" fmla="*/ 432 w 546"/>
                        <a:gd name="T5" fmla="*/ 441 h 681"/>
                        <a:gd name="T6" fmla="*/ 415 w 546"/>
                        <a:gd name="T7" fmla="*/ 483 h 681"/>
                        <a:gd name="T8" fmla="*/ 388 w 546"/>
                        <a:gd name="T9" fmla="*/ 518 h 681"/>
                        <a:gd name="T10" fmla="*/ 347 w 546"/>
                        <a:gd name="T11" fmla="*/ 550 h 681"/>
                        <a:gd name="T12" fmla="*/ 307 w 546"/>
                        <a:gd name="T13" fmla="*/ 575 h 681"/>
                        <a:gd name="T14" fmla="*/ 262 w 546"/>
                        <a:gd name="T15" fmla="*/ 598 h 681"/>
                        <a:gd name="T16" fmla="*/ 215 w 546"/>
                        <a:gd name="T17" fmla="*/ 618 h 681"/>
                        <a:gd name="T18" fmla="*/ 163 w 546"/>
                        <a:gd name="T19" fmla="*/ 637 h 681"/>
                        <a:gd name="T20" fmla="*/ 119 w 546"/>
                        <a:gd name="T21" fmla="*/ 647 h 681"/>
                        <a:gd name="T22" fmla="*/ 65 w 546"/>
                        <a:gd name="T23" fmla="*/ 656 h 681"/>
                        <a:gd name="T24" fmla="*/ 0 w 546"/>
                        <a:gd name="T25" fmla="*/ 652 h 681"/>
                        <a:gd name="T26" fmla="*/ 10 w 546"/>
                        <a:gd name="T27" fmla="*/ 677 h 681"/>
                        <a:gd name="T28" fmla="*/ 55 w 546"/>
                        <a:gd name="T29" fmla="*/ 681 h 681"/>
                        <a:gd name="T30" fmla="*/ 86 w 546"/>
                        <a:gd name="T31" fmla="*/ 681 h 681"/>
                        <a:gd name="T32" fmla="*/ 134 w 546"/>
                        <a:gd name="T33" fmla="*/ 677 h 681"/>
                        <a:gd name="T34" fmla="*/ 173 w 546"/>
                        <a:gd name="T35" fmla="*/ 674 h 681"/>
                        <a:gd name="T36" fmla="*/ 227 w 546"/>
                        <a:gd name="T37" fmla="*/ 665 h 681"/>
                        <a:gd name="T38" fmla="*/ 269 w 546"/>
                        <a:gd name="T39" fmla="*/ 657 h 681"/>
                        <a:gd name="T40" fmla="*/ 316 w 546"/>
                        <a:gd name="T41" fmla="*/ 643 h 681"/>
                        <a:gd name="T42" fmla="*/ 343 w 546"/>
                        <a:gd name="T43" fmla="*/ 635 h 681"/>
                        <a:gd name="T44" fmla="*/ 384 w 546"/>
                        <a:gd name="T45" fmla="*/ 618 h 681"/>
                        <a:gd name="T46" fmla="*/ 427 w 546"/>
                        <a:gd name="T47" fmla="*/ 590 h 681"/>
                        <a:gd name="T48" fmla="*/ 440 w 546"/>
                        <a:gd name="T49" fmla="*/ 575 h 681"/>
                        <a:gd name="T50" fmla="*/ 452 w 546"/>
                        <a:gd name="T51" fmla="*/ 554 h 681"/>
                        <a:gd name="T52" fmla="*/ 462 w 546"/>
                        <a:gd name="T53" fmla="*/ 512 h 681"/>
                        <a:gd name="T54" fmla="*/ 471 w 546"/>
                        <a:gd name="T55" fmla="*/ 470 h 681"/>
                        <a:gd name="T56" fmla="*/ 546 w 546"/>
                        <a:gd name="T57" fmla="*/ 0 h 681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w 546"/>
                        <a:gd name="T88" fmla="*/ 0 h 681"/>
                        <a:gd name="T89" fmla="*/ 546 w 546"/>
                        <a:gd name="T90" fmla="*/ 681 h 681"/>
                      </a:gdLst>
                      <a:ahLst/>
                      <a:cxnLst>
                        <a:cxn ang="T58">
                          <a:pos x="T0" y="T1"/>
                        </a:cxn>
                        <a:cxn ang="T59">
                          <a:pos x="T2" y="T3"/>
                        </a:cxn>
                        <a:cxn ang="T60">
                          <a:pos x="T4" y="T5"/>
                        </a:cxn>
                        <a:cxn ang="T61">
                          <a:pos x="T6" y="T7"/>
                        </a:cxn>
                        <a:cxn ang="T62">
                          <a:pos x="T8" y="T9"/>
                        </a:cxn>
                        <a:cxn ang="T63">
                          <a:pos x="T10" y="T11"/>
                        </a:cxn>
                        <a:cxn ang="T64">
                          <a:pos x="T12" y="T13"/>
                        </a:cxn>
                        <a:cxn ang="T65">
                          <a:pos x="T14" y="T15"/>
                        </a:cxn>
                        <a:cxn ang="T66">
                          <a:pos x="T16" y="T17"/>
                        </a:cxn>
                        <a:cxn ang="T67">
                          <a:pos x="T18" y="T19"/>
                        </a:cxn>
                        <a:cxn ang="T68">
                          <a:pos x="T20" y="T21"/>
                        </a:cxn>
                        <a:cxn ang="T69">
                          <a:pos x="T22" y="T23"/>
                        </a:cxn>
                        <a:cxn ang="T70">
                          <a:pos x="T24" y="T25"/>
                        </a:cxn>
                        <a:cxn ang="T71">
                          <a:pos x="T26" y="T27"/>
                        </a:cxn>
                        <a:cxn ang="T72">
                          <a:pos x="T28" y="T29"/>
                        </a:cxn>
                        <a:cxn ang="T73">
                          <a:pos x="T30" y="T31"/>
                        </a:cxn>
                        <a:cxn ang="T74">
                          <a:pos x="T32" y="T33"/>
                        </a:cxn>
                        <a:cxn ang="T75">
                          <a:pos x="T34" y="T35"/>
                        </a:cxn>
                        <a:cxn ang="T76">
                          <a:pos x="T36" y="T37"/>
                        </a:cxn>
                        <a:cxn ang="T77">
                          <a:pos x="T38" y="T39"/>
                        </a:cxn>
                        <a:cxn ang="T78">
                          <a:pos x="T40" y="T41"/>
                        </a:cxn>
                        <a:cxn ang="T79">
                          <a:pos x="T42" y="T43"/>
                        </a:cxn>
                        <a:cxn ang="T80">
                          <a:pos x="T44" y="T45"/>
                        </a:cxn>
                        <a:cxn ang="T81">
                          <a:pos x="T46" y="T47"/>
                        </a:cxn>
                        <a:cxn ang="T82">
                          <a:pos x="T48" y="T49"/>
                        </a:cxn>
                        <a:cxn ang="T83">
                          <a:pos x="T50" y="T51"/>
                        </a:cxn>
                        <a:cxn ang="T84">
                          <a:pos x="T52" y="T53"/>
                        </a:cxn>
                        <a:cxn ang="T85">
                          <a:pos x="T54" y="T55"/>
                        </a:cxn>
                        <a:cxn ang="T86">
                          <a:pos x="T56" y="T57"/>
                        </a:cxn>
                      </a:cxnLst>
                      <a:rect l="T87" t="T88" r="T89" b="T90"/>
                      <a:pathLst>
                        <a:path w="546" h="681">
                          <a:moveTo>
                            <a:pt x="546" y="0"/>
                          </a:moveTo>
                          <a:lnTo>
                            <a:pt x="523" y="20"/>
                          </a:lnTo>
                          <a:lnTo>
                            <a:pt x="432" y="441"/>
                          </a:lnTo>
                          <a:lnTo>
                            <a:pt x="415" y="483"/>
                          </a:lnTo>
                          <a:lnTo>
                            <a:pt x="388" y="518"/>
                          </a:lnTo>
                          <a:lnTo>
                            <a:pt x="347" y="550"/>
                          </a:lnTo>
                          <a:lnTo>
                            <a:pt x="307" y="575"/>
                          </a:lnTo>
                          <a:lnTo>
                            <a:pt x="262" y="598"/>
                          </a:lnTo>
                          <a:lnTo>
                            <a:pt x="215" y="618"/>
                          </a:lnTo>
                          <a:lnTo>
                            <a:pt x="163" y="637"/>
                          </a:lnTo>
                          <a:lnTo>
                            <a:pt x="119" y="647"/>
                          </a:lnTo>
                          <a:lnTo>
                            <a:pt x="65" y="656"/>
                          </a:lnTo>
                          <a:lnTo>
                            <a:pt x="0" y="652"/>
                          </a:lnTo>
                          <a:lnTo>
                            <a:pt x="10" y="677"/>
                          </a:lnTo>
                          <a:lnTo>
                            <a:pt x="55" y="681"/>
                          </a:lnTo>
                          <a:lnTo>
                            <a:pt x="86" y="681"/>
                          </a:lnTo>
                          <a:lnTo>
                            <a:pt x="134" y="677"/>
                          </a:lnTo>
                          <a:lnTo>
                            <a:pt x="173" y="674"/>
                          </a:lnTo>
                          <a:lnTo>
                            <a:pt x="227" y="665"/>
                          </a:lnTo>
                          <a:lnTo>
                            <a:pt x="269" y="657"/>
                          </a:lnTo>
                          <a:lnTo>
                            <a:pt x="316" y="643"/>
                          </a:lnTo>
                          <a:lnTo>
                            <a:pt x="343" y="635"/>
                          </a:lnTo>
                          <a:lnTo>
                            <a:pt x="384" y="618"/>
                          </a:lnTo>
                          <a:lnTo>
                            <a:pt x="427" y="590"/>
                          </a:lnTo>
                          <a:lnTo>
                            <a:pt x="440" y="575"/>
                          </a:lnTo>
                          <a:lnTo>
                            <a:pt x="452" y="554"/>
                          </a:lnTo>
                          <a:lnTo>
                            <a:pt x="462" y="512"/>
                          </a:lnTo>
                          <a:lnTo>
                            <a:pt x="471" y="470"/>
                          </a:lnTo>
                          <a:lnTo>
                            <a:pt x="546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</a14:hiddenLine>
                      </a:ext>
                    </a:extLst>
                  </p:spPr>
                  <p:txBody>
                    <a:bodyPr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</p:grpSp>
              <p:sp>
                <p:nvSpPr>
                  <p:cNvPr id="68" name="Rectangle 52"/>
                  <p:cNvSpPr>
                    <a:spLocks noChangeAspect="1" noChangeArrowheads="1"/>
                  </p:cNvSpPr>
                  <p:nvPr>
                    <p:custDataLst>
                      <p:tags r:id="rId34"/>
                    </p:custDataLst>
                  </p:nvPr>
                </p:nvSpPr>
                <p:spPr bwMode="auto">
                  <a:xfrm>
                    <a:off x="0" y="621"/>
                    <a:ext cx="540" cy="315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C0C0C0"/>
                      </a:gs>
                      <a:gs pos="50000">
                        <a:srgbClr val="808080"/>
                      </a:gs>
                      <a:gs pos="100000">
                        <a:srgbClr val="C0C0C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</p:grpSp>
          </p:grpSp>
          <p:sp>
            <p:nvSpPr>
              <p:cNvPr id="64" name="Freeform 57"/>
              <p:cNvSpPr/>
              <p:nvPr>
                <p:custDataLst>
                  <p:tags r:id="rId35"/>
                </p:custDataLst>
              </p:nvPr>
            </p:nvSpPr>
            <p:spPr bwMode="auto">
              <a:xfrm>
                <a:off x="2874" y="380"/>
                <a:ext cx="1937" cy="917"/>
              </a:xfrm>
              <a:custGeom>
                <a:avLst/>
                <a:gdLst>
                  <a:gd name="T0" fmla="*/ 0 w 1937"/>
                  <a:gd name="T1" fmla="*/ 174 h 917"/>
                  <a:gd name="T2" fmla="*/ 1618 w 1937"/>
                  <a:gd name="T3" fmla="*/ 166 h 917"/>
                  <a:gd name="T4" fmla="*/ 1681 w 1937"/>
                  <a:gd name="T5" fmla="*/ 190 h 917"/>
                  <a:gd name="T6" fmla="*/ 1854 w 1937"/>
                  <a:gd name="T7" fmla="*/ 245 h 917"/>
                  <a:gd name="T8" fmla="*/ 1910 w 1937"/>
                  <a:gd name="T9" fmla="*/ 316 h 917"/>
                  <a:gd name="T10" fmla="*/ 1894 w 1937"/>
                  <a:gd name="T11" fmla="*/ 529 h 917"/>
                  <a:gd name="T12" fmla="*/ 1831 w 1937"/>
                  <a:gd name="T13" fmla="*/ 624 h 917"/>
                  <a:gd name="T14" fmla="*/ 1744 w 1937"/>
                  <a:gd name="T15" fmla="*/ 742 h 917"/>
                  <a:gd name="T16" fmla="*/ 1720 w 1937"/>
                  <a:gd name="T17" fmla="*/ 766 h 917"/>
                  <a:gd name="T18" fmla="*/ 1689 w 1937"/>
                  <a:gd name="T19" fmla="*/ 813 h 917"/>
                  <a:gd name="T20" fmla="*/ 1641 w 1937"/>
                  <a:gd name="T21" fmla="*/ 829 h 917"/>
                  <a:gd name="T22" fmla="*/ 1176 w 1937"/>
                  <a:gd name="T23" fmla="*/ 884 h 917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937"/>
                  <a:gd name="T37" fmla="*/ 0 h 917"/>
                  <a:gd name="T38" fmla="*/ 1937 w 1937"/>
                  <a:gd name="T39" fmla="*/ 917 h 917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937" h="917">
                    <a:moveTo>
                      <a:pt x="0" y="174"/>
                    </a:moveTo>
                    <a:cubicBezTo>
                      <a:pt x="546" y="0"/>
                      <a:pt x="31" y="159"/>
                      <a:pt x="1618" y="166"/>
                    </a:cubicBezTo>
                    <a:cubicBezTo>
                      <a:pt x="1661" y="196"/>
                      <a:pt x="1619" y="171"/>
                      <a:pt x="1681" y="190"/>
                    </a:cubicBezTo>
                    <a:cubicBezTo>
                      <a:pt x="1738" y="207"/>
                      <a:pt x="1797" y="225"/>
                      <a:pt x="1854" y="245"/>
                    </a:cubicBezTo>
                    <a:cubicBezTo>
                      <a:pt x="1894" y="275"/>
                      <a:pt x="1884" y="279"/>
                      <a:pt x="1910" y="316"/>
                    </a:cubicBezTo>
                    <a:cubicBezTo>
                      <a:pt x="1931" y="386"/>
                      <a:pt x="1937" y="468"/>
                      <a:pt x="1894" y="529"/>
                    </a:cubicBezTo>
                    <a:cubicBezTo>
                      <a:pt x="1881" y="569"/>
                      <a:pt x="1855" y="592"/>
                      <a:pt x="1831" y="624"/>
                    </a:cubicBezTo>
                    <a:cubicBezTo>
                      <a:pt x="1801" y="663"/>
                      <a:pt x="1776" y="705"/>
                      <a:pt x="1744" y="742"/>
                    </a:cubicBezTo>
                    <a:cubicBezTo>
                      <a:pt x="1737" y="751"/>
                      <a:pt x="1727" y="757"/>
                      <a:pt x="1720" y="766"/>
                    </a:cubicBezTo>
                    <a:cubicBezTo>
                      <a:pt x="1709" y="781"/>
                      <a:pt x="1707" y="807"/>
                      <a:pt x="1689" y="813"/>
                    </a:cubicBezTo>
                    <a:cubicBezTo>
                      <a:pt x="1673" y="818"/>
                      <a:pt x="1641" y="829"/>
                      <a:pt x="1641" y="829"/>
                    </a:cubicBezTo>
                    <a:cubicBezTo>
                      <a:pt x="1515" y="917"/>
                      <a:pt x="1316" y="884"/>
                      <a:pt x="1176" y="884"/>
                    </a:cubicBezTo>
                  </a:path>
                </a:pathLst>
              </a:custGeom>
              <a:noFill/>
              <a:ln w="76200" cmpd="sng">
                <a:solidFill>
                  <a:srgbClr val="FF3300"/>
                </a:solidFill>
                <a:beve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2" name="Freeform 55"/>
              <p:cNvSpPr/>
              <p:nvPr>
                <p:custDataLst>
                  <p:tags r:id="rId36"/>
                </p:custDataLst>
              </p:nvPr>
            </p:nvSpPr>
            <p:spPr bwMode="auto">
              <a:xfrm>
                <a:off x="19" y="499"/>
                <a:ext cx="1790" cy="1116"/>
              </a:xfrm>
              <a:custGeom>
                <a:avLst/>
                <a:gdLst>
                  <a:gd name="T0" fmla="*/ 1790 w 1790"/>
                  <a:gd name="T1" fmla="*/ 40 h 1116"/>
                  <a:gd name="T2" fmla="*/ 1427 w 1790"/>
                  <a:gd name="T3" fmla="*/ 0 h 1116"/>
                  <a:gd name="T4" fmla="*/ 1032 w 1790"/>
                  <a:gd name="T5" fmla="*/ 24 h 1116"/>
                  <a:gd name="T6" fmla="*/ 543 w 1790"/>
                  <a:gd name="T7" fmla="*/ 142 h 1116"/>
                  <a:gd name="T8" fmla="*/ 520 w 1790"/>
                  <a:gd name="T9" fmla="*/ 150 h 1116"/>
                  <a:gd name="T10" fmla="*/ 464 w 1790"/>
                  <a:gd name="T11" fmla="*/ 158 h 1116"/>
                  <a:gd name="T12" fmla="*/ 204 w 1790"/>
                  <a:gd name="T13" fmla="*/ 316 h 1116"/>
                  <a:gd name="T14" fmla="*/ 141 w 1790"/>
                  <a:gd name="T15" fmla="*/ 410 h 1116"/>
                  <a:gd name="T16" fmla="*/ 93 w 1790"/>
                  <a:gd name="T17" fmla="*/ 481 h 1116"/>
                  <a:gd name="T18" fmla="*/ 86 w 1790"/>
                  <a:gd name="T19" fmla="*/ 529 h 1116"/>
                  <a:gd name="T20" fmla="*/ 70 w 1790"/>
                  <a:gd name="T21" fmla="*/ 552 h 1116"/>
                  <a:gd name="T22" fmla="*/ 30 w 1790"/>
                  <a:gd name="T23" fmla="*/ 671 h 1116"/>
                  <a:gd name="T24" fmla="*/ 15 w 1790"/>
                  <a:gd name="T25" fmla="*/ 947 h 1116"/>
                  <a:gd name="T26" fmla="*/ 86 w 1790"/>
                  <a:gd name="T27" fmla="*/ 1065 h 1116"/>
                  <a:gd name="T28" fmla="*/ 338 w 1790"/>
                  <a:gd name="T29" fmla="*/ 1089 h 111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1790"/>
                  <a:gd name="T46" fmla="*/ 0 h 1116"/>
                  <a:gd name="T47" fmla="*/ 1790 w 1790"/>
                  <a:gd name="T48" fmla="*/ 1116 h 111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1790" h="1116">
                    <a:moveTo>
                      <a:pt x="1790" y="40"/>
                    </a:moveTo>
                    <a:cubicBezTo>
                      <a:pt x="1674" y="1"/>
                      <a:pt x="1545" y="39"/>
                      <a:pt x="1427" y="0"/>
                    </a:cubicBezTo>
                    <a:cubicBezTo>
                      <a:pt x="1262" y="5"/>
                      <a:pt x="1177" y="12"/>
                      <a:pt x="1032" y="24"/>
                    </a:cubicBezTo>
                    <a:cubicBezTo>
                      <a:pt x="871" y="66"/>
                      <a:pt x="708" y="118"/>
                      <a:pt x="543" y="142"/>
                    </a:cubicBezTo>
                    <a:cubicBezTo>
                      <a:pt x="535" y="145"/>
                      <a:pt x="528" y="148"/>
                      <a:pt x="520" y="150"/>
                    </a:cubicBezTo>
                    <a:cubicBezTo>
                      <a:pt x="502" y="154"/>
                      <a:pt x="482" y="152"/>
                      <a:pt x="464" y="158"/>
                    </a:cubicBezTo>
                    <a:cubicBezTo>
                      <a:pt x="374" y="187"/>
                      <a:pt x="282" y="264"/>
                      <a:pt x="204" y="316"/>
                    </a:cubicBezTo>
                    <a:cubicBezTo>
                      <a:pt x="192" y="350"/>
                      <a:pt x="162" y="379"/>
                      <a:pt x="141" y="410"/>
                    </a:cubicBezTo>
                    <a:cubicBezTo>
                      <a:pt x="130" y="442"/>
                      <a:pt x="117" y="458"/>
                      <a:pt x="93" y="481"/>
                    </a:cubicBezTo>
                    <a:cubicBezTo>
                      <a:pt x="91" y="497"/>
                      <a:pt x="91" y="514"/>
                      <a:pt x="86" y="529"/>
                    </a:cubicBezTo>
                    <a:cubicBezTo>
                      <a:pt x="83" y="538"/>
                      <a:pt x="73" y="543"/>
                      <a:pt x="70" y="552"/>
                    </a:cubicBezTo>
                    <a:cubicBezTo>
                      <a:pt x="55" y="592"/>
                      <a:pt x="49" y="632"/>
                      <a:pt x="30" y="671"/>
                    </a:cubicBezTo>
                    <a:cubicBezTo>
                      <a:pt x="1" y="814"/>
                      <a:pt x="0" y="679"/>
                      <a:pt x="15" y="947"/>
                    </a:cubicBezTo>
                    <a:cubicBezTo>
                      <a:pt x="19" y="1017"/>
                      <a:pt x="22" y="1044"/>
                      <a:pt x="86" y="1065"/>
                    </a:cubicBezTo>
                    <a:cubicBezTo>
                      <a:pt x="159" y="1116"/>
                      <a:pt x="250" y="1089"/>
                      <a:pt x="338" y="1089"/>
                    </a:cubicBezTo>
                  </a:path>
                </a:pathLst>
              </a:custGeom>
              <a:noFill/>
              <a:ln w="76200" cmpd="sng">
                <a:solidFill>
                  <a:srgbClr val="FF3300"/>
                </a:solidFill>
                <a:beve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3" name="Freeform 56"/>
              <p:cNvSpPr/>
              <p:nvPr>
                <p:custDataLst>
                  <p:tags r:id="rId37"/>
                </p:custDataLst>
              </p:nvPr>
            </p:nvSpPr>
            <p:spPr bwMode="auto">
              <a:xfrm>
                <a:off x="1249" y="1218"/>
                <a:ext cx="2027" cy="383"/>
              </a:xfrm>
              <a:custGeom>
                <a:avLst/>
                <a:gdLst>
                  <a:gd name="T0" fmla="*/ 0 w 2027"/>
                  <a:gd name="T1" fmla="*/ 346 h 383"/>
                  <a:gd name="T2" fmla="*/ 378 w 2027"/>
                  <a:gd name="T3" fmla="*/ 354 h 383"/>
                  <a:gd name="T4" fmla="*/ 686 w 2027"/>
                  <a:gd name="T5" fmla="*/ 330 h 383"/>
                  <a:gd name="T6" fmla="*/ 820 w 2027"/>
                  <a:gd name="T7" fmla="*/ 299 h 383"/>
                  <a:gd name="T8" fmla="*/ 970 w 2027"/>
                  <a:gd name="T9" fmla="*/ 259 h 383"/>
                  <a:gd name="T10" fmla="*/ 1112 w 2027"/>
                  <a:gd name="T11" fmla="*/ 212 h 383"/>
                  <a:gd name="T12" fmla="*/ 1175 w 2027"/>
                  <a:gd name="T13" fmla="*/ 188 h 383"/>
                  <a:gd name="T14" fmla="*/ 1286 w 2027"/>
                  <a:gd name="T15" fmla="*/ 133 h 383"/>
                  <a:gd name="T16" fmla="*/ 1309 w 2027"/>
                  <a:gd name="T17" fmla="*/ 117 h 383"/>
                  <a:gd name="T18" fmla="*/ 1365 w 2027"/>
                  <a:gd name="T19" fmla="*/ 110 h 383"/>
                  <a:gd name="T20" fmla="*/ 1475 w 2027"/>
                  <a:gd name="T21" fmla="*/ 70 h 383"/>
                  <a:gd name="T22" fmla="*/ 1530 w 2027"/>
                  <a:gd name="T23" fmla="*/ 46 h 383"/>
                  <a:gd name="T24" fmla="*/ 1609 w 2027"/>
                  <a:gd name="T25" fmla="*/ 7 h 383"/>
                  <a:gd name="T26" fmla="*/ 1956 w 2027"/>
                  <a:gd name="T27" fmla="*/ 15 h 383"/>
                  <a:gd name="T28" fmla="*/ 2027 w 2027"/>
                  <a:gd name="T29" fmla="*/ 54 h 383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2027"/>
                  <a:gd name="T46" fmla="*/ 0 h 383"/>
                  <a:gd name="T47" fmla="*/ 2027 w 2027"/>
                  <a:gd name="T48" fmla="*/ 383 h 383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2027" h="383">
                    <a:moveTo>
                      <a:pt x="0" y="346"/>
                    </a:moveTo>
                    <a:cubicBezTo>
                      <a:pt x="107" y="383"/>
                      <a:pt x="297" y="356"/>
                      <a:pt x="378" y="354"/>
                    </a:cubicBezTo>
                    <a:cubicBezTo>
                      <a:pt x="480" y="339"/>
                      <a:pt x="583" y="337"/>
                      <a:pt x="686" y="330"/>
                    </a:cubicBezTo>
                    <a:cubicBezTo>
                      <a:pt x="731" y="322"/>
                      <a:pt x="775" y="308"/>
                      <a:pt x="820" y="299"/>
                    </a:cubicBezTo>
                    <a:cubicBezTo>
                      <a:pt x="868" y="275"/>
                      <a:pt x="919" y="274"/>
                      <a:pt x="970" y="259"/>
                    </a:cubicBezTo>
                    <a:cubicBezTo>
                      <a:pt x="1019" y="245"/>
                      <a:pt x="1062" y="222"/>
                      <a:pt x="1112" y="212"/>
                    </a:cubicBezTo>
                    <a:cubicBezTo>
                      <a:pt x="1166" y="176"/>
                      <a:pt x="1101" y="215"/>
                      <a:pt x="1175" y="188"/>
                    </a:cubicBezTo>
                    <a:cubicBezTo>
                      <a:pt x="1204" y="177"/>
                      <a:pt x="1266" y="147"/>
                      <a:pt x="1286" y="133"/>
                    </a:cubicBezTo>
                    <a:cubicBezTo>
                      <a:pt x="1294" y="128"/>
                      <a:pt x="1300" y="120"/>
                      <a:pt x="1309" y="117"/>
                    </a:cubicBezTo>
                    <a:cubicBezTo>
                      <a:pt x="1327" y="112"/>
                      <a:pt x="1346" y="112"/>
                      <a:pt x="1365" y="110"/>
                    </a:cubicBezTo>
                    <a:cubicBezTo>
                      <a:pt x="1398" y="87"/>
                      <a:pt x="1437" y="80"/>
                      <a:pt x="1475" y="70"/>
                    </a:cubicBezTo>
                    <a:cubicBezTo>
                      <a:pt x="1557" y="15"/>
                      <a:pt x="1435" y="93"/>
                      <a:pt x="1530" y="46"/>
                    </a:cubicBezTo>
                    <a:cubicBezTo>
                      <a:pt x="1624" y="0"/>
                      <a:pt x="1539" y="25"/>
                      <a:pt x="1609" y="7"/>
                    </a:cubicBezTo>
                    <a:cubicBezTo>
                      <a:pt x="1725" y="10"/>
                      <a:pt x="1841" y="8"/>
                      <a:pt x="1956" y="15"/>
                    </a:cubicBezTo>
                    <a:cubicBezTo>
                      <a:pt x="1970" y="16"/>
                      <a:pt x="2027" y="41"/>
                      <a:pt x="2027" y="54"/>
                    </a:cubicBezTo>
                  </a:path>
                </a:pathLst>
              </a:custGeom>
              <a:noFill/>
              <a:ln w="76200" cmpd="sng">
                <a:solidFill>
                  <a:srgbClr val="FF3300"/>
                </a:solidFill>
                <a:beve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</p:grpSp>
      <p:grpSp>
        <p:nvGrpSpPr>
          <p:cNvPr id="3" name="组合 2"/>
          <p:cNvGrpSpPr/>
          <p:nvPr/>
        </p:nvGrpSpPr>
        <p:grpSpPr>
          <a:xfrm>
            <a:off x="6123940" y="2651760"/>
            <a:ext cx="4761230" cy="3718560"/>
            <a:chOff x="9644" y="4796"/>
            <a:chExt cx="7498" cy="5856"/>
          </a:xfrm>
        </p:grpSpPr>
        <p:pic>
          <p:nvPicPr>
            <p:cNvPr id="51202" name="图片 112642" descr="wla211"/>
            <p:cNvPicPr>
              <a:picLocks noChangeAspect="1"/>
            </p:cNvPicPr>
            <p:nvPr>
              <p:custDataLst>
                <p:tags r:id="rId38"/>
              </p:custDataLst>
            </p:nvPr>
          </p:nvPicPr>
          <p:blipFill>
            <a:blip r:embed="rId39"/>
            <a:stretch>
              <a:fillRect/>
            </a:stretch>
          </p:blipFill>
          <p:spPr>
            <a:xfrm>
              <a:off x="9644" y="7886"/>
              <a:ext cx="3317" cy="2667"/>
            </a:xfrm>
            <a:prstGeom prst="rect">
              <a:avLst/>
            </a:prstGeom>
            <a:noFill/>
            <a:ln w="9525">
              <a:noFill/>
            </a:ln>
          </p:spPr>
        </p:pic>
        <p:grpSp>
          <p:nvGrpSpPr>
            <p:cNvPr id="51203" name="组合 112643"/>
            <p:cNvGrpSpPr/>
            <p:nvPr/>
          </p:nvGrpSpPr>
          <p:grpSpPr>
            <a:xfrm>
              <a:off x="9990" y="4796"/>
              <a:ext cx="7152" cy="5857"/>
              <a:chOff x="173" y="73"/>
              <a:chExt cx="5488" cy="4174"/>
            </a:xfrm>
          </p:grpSpPr>
          <p:pic>
            <p:nvPicPr>
              <p:cNvPr id="51204" name="图片 112644" descr="wla211"/>
              <p:cNvPicPr>
                <a:picLocks noChangeAspect="1"/>
              </p:cNvPicPr>
              <p:nvPr>
                <p:custDataLst>
                  <p:tags r:id="rId40"/>
                </p:custDataLst>
              </p:nvPr>
            </p:nvPicPr>
            <p:blipFill>
              <a:blip r:embed="rId39"/>
              <a:stretch>
                <a:fillRect/>
              </a:stretch>
            </p:blipFill>
            <p:spPr>
              <a:xfrm>
                <a:off x="3348" y="2387"/>
                <a:ext cx="2313" cy="1860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51205" name="图片 112645" descr="wla211"/>
              <p:cNvPicPr>
                <a:picLocks noChangeAspect="1"/>
              </p:cNvPicPr>
              <p:nvPr>
                <p:custDataLst>
                  <p:tags r:id="rId41"/>
                </p:custDataLst>
              </p:nvPr>
            </p:nvPicPr>
            <p:blipFill>
              <a:blip r:embed="rId39"/>
              <a:stretch>
                <a:fillRect/>
              </a:stretch>
            </p:blipFill>
            <p:spPr>
              <a:xfrm>
                <a:off x="1942" y="1253"/>
                <a:ext cx="2313" cy="1860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51206" name="图片 112646" descr="222"/>
              <p:cNvPicPr>
                <a:picLocks noChangeAspect="1"/>
              </p:cNvPicPr>
              <p:nvPr>
                <p:custDataLst>
                  <p:tags r:id="rId42"/>
                </p:custDataLst>
              </p:nvPr>
            </p:nvPicPr>
            <p:blipFill>
              <a:blip r:embed="rId43"/>
              <a:stretch>
                <a:fillRect/>
              </a:stretch>
            </p:blipFill>
            <p:spPr>
              <a:xfrm>
                <a:off x="3257" y="73"/>
                <a:ext cx="2268" cy="1633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51207" name="图片 112647" descr="未标题-1 副本"/>
              <p:cNvPicPr>
                <a:picLocks noChangeAspect="1"/>
              </p:cNvPicPr>
              <p:nvPr>
                <p:custDataLst>
                  <p:tags r:id="rId44"/>
                </p:custDataLst>
              </p:nvPr>
            </p:nvPicPr>
            <p:blipFill>
              <a:blip r:embed="rId45"/>
              <a:stretch>
                <a:fillRect/>
              </a:stretch>
            </p:blipFill>
            <p:spPr>
              <a:xfrm>
                <a:off x="354" y="436"/>
                <a:ext cx="646" cy="1241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51208" name="图片 112648" descr="未标题-1 副本"/>
              <p:cNvPicPr>
                <a:picLocks noChangeAspect="1"/>
              </p:cNvPicPr>
              <p:nvPr>
                <p:custDataLst>
                  <p:tags r:id="rId46"/>
                </p:custDataLst>
              </p:nvPr>
            </p:nvPicPr>
            <p:blipFill>
              <a:blip r:embed="rId45"/>
              <a:stretch>
                <a:fillRect/>
              </a:stretch>
            </p:blipFill>
            <p:spPr>
              <a:xfrm>
                <a:off x="1398" y="754"/>
                <a:ext cx="646" cy="1241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51209" name="任意多边形 112649"/>
              <p:cNvSpPr/>
              <p:nvPr>
                <p:custDataLst>
                  <p:tags r:id="rId47"/>
                </p:custDataLst>
              </p:nvPr>
            </p:nvSpPr>
            <p:spPr>
              <a:xfrm>
                <a:off x="672" y="488"/>
                <a:ext cx="1017" cy="1651"/>
              </a:xfrm>
              <a:custGeom>
                <a:avLst/>
                <a:gdLst/>
                <a:ahLst/>
                <a:cxnLst/>
                <a:pathLst>
                  <a:path w="1017" h="1651">
                    <a:moveTo>
                      <a:pt x="0" y="48"/>
                    </a:moveTo>
                    <a:cubicBezTo>
                      <a:pt x="71" y="23"/>
                      <a:pt x="147" y="15"/>
                      <a:pt x="221" y="0"/>
                    </a:cubicBezTo>
                    <a:cubicBezTo>
                      <a:pt x="262" y="3"/>
                      <a:pt x="304" y="3"/>
                      <a:pt x="345" y="10"/>
                    </a:cubicBezTo>
                    <a:cubicBezTo>
                      <a:pt x="375" y="15"/>
                      <a:pt x="402" y="32"/>
                      <a:pt x="432" y="38"/>
                    </a:cubicBezTo>
                    <a:cubicBezTo>
                      <a:pt x="459" y="57"/>
                      <a:pt x="485" y="63"/>
                      <a:pt x="509" y="86"/>
                    </a:cubicBezTo>
                    <a:cubicBezTo>
                      <a:pt x="621" y="446"/>
                      <a:pt x="510" y="78"/>
                      <a:pt x="528" y="1152"/>
                    </a:cubicBezTo>
                    <a:cubicBezTo>
                      <a:pt x="529" y="1229"/>
                      <a:pt x="550" y="1385"/>
                      <a:pt x="605" y="1440"/>
                    </a:cubicBezTo>
                    <a:cubicBezTo>
                      <a:pt x="608" y="1456"/>
                      <a:pt x="607" y="1473"/>
                      <a:pt x="614" y="1488"/>
                    </a:cubicBezTo>
                    <a:cubicBezTo>
                      <a:pt x="637" y="1541"/>
                      <a:pt x="639" y="1510"/>
                      <a:pt x="662" y="1546"/>
                    </a:cubicBezTo>
                    <a:cubicBezTo>
                      <a:pt x="717" y="1630"/>
                      <a:pt x="629" y="1532"/>
                      <a:pt x="729" y="1632"/>
                    </a:cubicBezTo>
                    <a:cubicBezTo>
                      <a:pt x="743" y="1646"/>
                      <a:pt x="787" y="1651"/>
                      <a:pt x="787" y="1651"/>
                    </a:cubicBezTo>
                    <a:cubicBezTo>
                      <a:pt x="843" y="1633"/>
                      <a:pt x="905" y="1614"/>
                      <a:pt x="950" y="1574"/>
                    </a:cubicBezTo>
                    <a:cubicBezTo>
                      <a:pt x="967" y="1559"/>
                      <a:pt x="985" y="1545"/>
                      <a:pt x="998" y="1526"/>
                    </a:cubicBezTo>
                    <a:cubicBezTo>
                      <a:pt x="1004" y="1517"/>
                      <a:pt x="1017" y="1498"/>
                      <a:pt x="1017" y="1498"/>
                    </a:cubicBezTo>
                  </a:path>
                </a:pathLst>
              </a:custGeom>
              <a:noFill/>
              <a:ln w="76200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51210" name="任意多边形 112650"/>
              <p:cNvSpPr/>
              <p:nvPr>
                <p:custDataLst>
                  <p:tags r:id="rId48"/>
                </p:custDataLst>
              </p:nvPr>
            </p:nvSpPr>
            <p:spPr>
              <a:xfrm>
                <a:off x="173" y="1679"/>
                <a:ext cx="473" cy="1731"/>
              </a:xfrm>
              <a:custGeom>
                <a:avLst/>
                <a:gdLst/>
                <a:ahLst/>
                <a:cxnLst/>
                <a:pathLst>
                  <a:path w="473" h="1731">
                    <a:moveTo>
                      <a:pt x="453" y="17"/>
                    </a:moveTo>
                    <a:cubicBezTo>
                      <a:pt x="397" y="99"/>
                      <a:pt x="473" y="0"/>
                      <a:pt x="405" y="55"/>
                    </a:cubicBezTo>
                    <a:cubicBezTo>
                      <a:pt x="396" y="62"/>
                      <a:pt x="394" y="76"/>
                      <a:pt x="386" y="84"/>
                    </a:cubicBezTo>
                    <a:cubicBezTo>
                      <a:pt x="378" y="92"/>
                      <a:pt x="366" y="96"/>
                      <a:pt x="357" y="103"/>
                    </a:cubicBezTo>
                    <a:cubicBezTo>
                      <a:pt x="318" y="135"/>
                      <a:pt x="296" y="183"/>
                      <a:pt x="261" y="218"/>
                    </a:cubicBezTo>
                    <a:cubicBezTo>
                      <a:pt x="253" y="226"/>
                      <a:pt x="241" y="230"/>
                      <a:pt x="232" y="237"/>
                    </a:cubicBezTo>
                    <a:cubicBezTo>
                      <a:pt x="225" y="243"/>
                      <a:pt x="219" y="250"/>
                      <a:pt x="213" y="257"/>
                    </a:cubicBezTo>
                    <a:cubicBezTo>
                      <a:pt x="187" y="355"/>
                      <a:pt x="225" y="231"/>
                      <a:pt x="174" y="333"/>
                    </a:cubicBezTo>
                    <a:cubicBezTo>
                      <a:pt x="148" y="384"/>
                      <a:pt x="139" y="438"/>
                      <a:pt x="107" y="487"/>
                    </a:cubicBezTo>
                    <a:cubicBezTo>
                      <a:pt x="97" y="530"/>
                      <a:pt x="78" y="570"/>
                      <a:pt x="69" y="612"/>
                    </a:cubicBezTo>
                    <a:cubicBezTo>
                      <a:pt x="58" y="660"/>
                      <a:pt x="56" y="709"/>
                      <a:pt x="40" y="756"/>
                    </a:cubicBezTo>
                    <a:cubicBezTo>
                      <a:pt x="10" y="1013"/>
                      <a:pt x="0" y="1300"/>
                      <a:pt x="78" y="1553"/>
                    </a:cubicBezTo>
                    <a:cubicBezTo>
                      <a:pt x="81" y="1582"/>
                      <a:pt x="81" y="1611"/>
                      <a:pt x="88" y="1639"/>
                    </a:cubicBezTo>
                    <a:cubicBezTo>
                      <a:pt x="111" y="1731"/>
                      <a:pt x="369" y="1716"/>
                      <a:pt x="414" y="1716"/>
                    </a:cubicBezTo>
                  </a:path>
                </a:pathLst>
              </a:custGeom>
              <a:noFill/>
              <a:ln w="76200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51211" name="任意多边形 112651"/>
              <p:cNvSpPr/>
              <p:nvPr>
                <p:custDataLst>
                  <p:tags r:id="rId49"/>
                </p:custDataLst>
              </p:nvPr>
            </p:nvSpPr>
            <p:spPr>
              <a:xfrm>
                <a:off x="1655" y="3299"/>
                <a:ext cx="2281" cy="394"/>
              </a:xfrm>
              <a:custGeom>
                <a:avLst/>
                <a:gdLst/>
                <a:ahLst/>
                <a:cxnLst/>
                <a:pathLst>
                  <a:path w="2281" h="394">
                    <a:moveTo>
                      <a:pt x="6" y="3"/>
                    </a:moveTo>
                    <a:cubicBezTo>
                      <a:pt x="25" y="64"/>
                      <a:pt x="0" y="0"/>
                      <a:pt x="44" y="61"/>
                    </a:cubicBezTo>
                    <a:cubicBezTo>
                      <a:pt x="52" y="73"/>
                      <a:pt x="53" y="89"/>
                      <a:pt x="63" y="99"/>
                    </a:cubicBezTo>
                    <a:cubicBezTo>
                      <a:pt x="76" y="112"/>
                      <a:pt x="111" y="122"/>
                      <a:pt x="130" y="128"/>
                    </a:cubicBezTo>
                    <a:cubicBezTo>
                      <a:pt x="155" y="151"/>
                      <a:pt x="165" y="166"/>
                      <a:pt x="198" y="176"/>
                    </a:cubicBezTo>
                    <a:cubicBezTo>
                      <a:pt x="250" y="211"/>
                      <a:pt x="352" y="260"/>
                      <a:pt x="418" y="272"/>
                    </a:cubicBezTo>
                    <a:cubicBezTo>
                      <a:pt x="500" y="303"/>
                      <a:pt x="571" y="311"/>
                      <a:pt x="658" y="320"/>
                    </a:cubicBezTo>
                    <a:cubicBezTo>
                      <a:pt x="946" y="394"/>
                      <a:pt x="1576" y="331"/>
                      <a:pt x="1647" y="330"/>
                    </a:cubicBezTo>
                    <a:cubicBezTo>
                      <a:pt x="1789" y="244"/>
                      <a:pt x="1957" y="243"/>
                      <a:pt x="2118" y="234"/>
                    </a:cubicBezTo>
                    <a:cubicBezTo>
                      <a:pt x="2281" y="225"/>
                      <a:pt x="2262" y="271"/>
                      <a:pt x="2262" y="167"/>
                    </a:cubicBezTo>
                  </a:path>
                </a:pathLst>
              </a:custGeom>
              <a:noFill/>
              <a:ln w="76200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51212" name="任意多边形 112652"/>
              <p:cNvSpPr/>
              <p:nvPr>
                <p:custDataLst>
                  <p:tags r:id="rId50"/>
                </p:custDataLst>
              </p:nvPr>
            </p:nvSpPr>
            <p:spPr>
              <a:xfrm>
                <a:off x="4771" y="981"/>
                <a:ext cx="849" cy="2558"/>
              </a:xfrm>
              <a:custGeom>
                <a:avLst/>
                <a:gdLst/>
                <a:ahLst/>
                <a:cxnLst/>
                <a:pathLst>
                  <a:path w="849" h="2558">
                    <a:moveTo>
                      <a:pt x="0" y="14"/>
                    </a:moveTo>
                    <a:cubicBezTo>
                      <a:pt x="80" y="22"/>
                      <a:pt x="172" y="0"/>
                      <a:pt x="240" y="43"/>
                    </a:cubicBezTo>
                    <a:cubicBezTo>
                      <a:pt x="255" y="53"/>
                      <a:pt x="264" y="70"/>
                      <a:pt x="278" y="81"/>
                    </a:cubicBezTo>
                    <a:cubicBezTo>
                      <a:pt x="344" y="131"/>
                      <a:pt x="412" y="178"/>
                      <a:pt x="480" y="225"/>
                    </a:cubicBezTo>
                    <a:cubicBezTo>
                      <a:pt x="522" y="255"/>
                      <a:pt x="556" y="260"/>
                      <a:pt x="586" y="311"/>
                    </a:cubicBezTo>
                    <a:cubicBezTo>
                      <a:pt x="620" y="369"/>
                      <a:pt x="686" y="501"/>
                      <a:pt x="730" y="542"/>
                    </a:cubicBezTo>
                    <a:cubicBezTo>
                      <a:pt x="753" y="600"/>
                      <a:pt x="763" y="663"/>
                      <a:pt x="797" y="715"/>
                    </a:cubicBezTo>
                    <a:cubicBezTo>
                      <a:pt x="800" y="737"/>
                      <a:pt x="801" y="760"/>
                      <a:pt x="806" y="782"/>
                    </a:cubicBezTo>
                    <a:cubicBezTo>
                      <a:pt x="811" y="802"/>
                      <a:pt x="826" y="839"/>
                      <a:pt x="826" y="839"/>
                    </a:cubicBezTo>
                    <a:cubicBezTo>
                      <a:pt x="845" y="1082"/>
                      <a:pt x="849" y="1318"/>
                      <a:pt x="806" y="1559"/>
                    </a:cubicBezTo>
                    <a:cubicBezTo>
                      <a:pt x="791" y="1645"/>
                      <a:pt x="774" y="1744"/>
                      <a:pt x="730" y="1819"/>
                    </a:cubicBezTo>
                    <a:cubicBezTo>
                      <a:pt x="713" y="1882"/>
                      <a:pt x="679" y="1932"/>
                      <a:pt x="653" y="1991"/>
                    </a:cubicBezTo>
                    <a:cubicBezTo>
                      <a:pt x="625" y="2057"/>
                      <a:pt x="593" y="2120"/>
                      <a:pt x="557" y="2183"/>
                    </a:cubicBezTo>
                    <a:cubicBezTo>
                      <a:pt x="539" y="2214"/>
                      <a:pt x="528" y="2248"/>
                      <a:pt x="509" y="2279"/>
                    </a:cubicBezTo>
                    <a:cubicBezTo>
                      <a:pt x="497" y="2299"/>
                      <a:pt x="470" y="2337"/>
                      <a:pt x="470" y="2337"/>
                    </a:cubicBezTo>
                    <a:cubicBezTo>
                      <a:pt x="460" y="2379"/>
                      <a:pt x="446" y="2389"/>
                      <a:pt x="422" y="2423"/>
                    </a:cubicBezTo>
                    <a:cubicBezTo>
                      <a:pt x="414" y="2457"/>
                      <a:pt x="414" y="2470"/>
                      <a:pt x="394" y="2500"/>
                    </a:cubicBezTo>
                    <a:cubicBezTo>
                      <a:pt x="361" y="2549"/>
                      <a:pt x="221" y="2558"/>
                      <a:pt x="173" y="2558"/>
                    </a:cubicBezTo>
                  </a:path>
                </a:pathLst>
              </a:custGeom>
              <a:noFill/>
              <a:ln w="76200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51213" name="任意多边形 112653"/>
              <p:cNvSpPr/>
              <p:nvPr>
                <p:custDataLst>
                  <p:tags r:id="rId51"/>
                </p:custDataLst>
              </p:nvPr>
            </p:nvSpPr>
            <p:spPr>
              <a:xfrm>
                <a:off x="1471" y="2266"/>
                <a:ext cx="1092" cy="1172"/>
              </a:xfrm>
              <a:custGeom>
                <a:avLst/>
                <a:gdLst/>
                <a:ahLst/>
                <a:cxnLst/>
                <a:pathLst>
                  <a:path w="1092" h="1172">
                    <a:moveTo>
                      <a:pt x="1092" y="0"/>
                    </a:moveTo>
                    <a:cubicBezTo>
                      <a:pt x="967" y="7"/>
                      <a:pt x="873" y="24"/>
                      <a:pt x="756" y="48"/>
                    </a:cubicBezTo>
                    <a:cubicBezTo>
                      <a:pt x="693" y="89"/>
                      <a:pt x="641" y="98"/>
                      <a:pt x="564" y="105"/>
                    </a:cubicBezTo>
                    <a:cubicBezTo>
                      <a:pt x="498" y="128"/>
                      <a:pt x="570" y="96"/>
                      <a:pt x="516" y="144"/>
                    </a:cubicBezTo>
                    <a:cubicBezTo>
                      <a:pt x="490" y="167"/>
                      <a:pt x="454" y="177"/>
                      <a:pt x="430" y="201"/>
                    </a:cubicBezTo>
                    <a:cubicBezTo>
                      <a:pt x="400" y="231"/>
                      <a:pt x="378" y="264"/>
                      <a:pt x="343" y="288"/>
                    </a:cubicBezTo>
                    <a:cubicBezTo>
                      <a:pt x="317" y="327"/>
                      <a:pt x="296" y="377"/>
                      <a:pt x="257" y="403"/>
                    </a:cubicBezTo>
                    <a:cubicBezTo>
                      <a:pt x="231" y="456"/>
                      <a:pt x="196" y="491"/>
                      <a:pt x="161" y="537"/>
                    </a:cubicBezTo>
                    <a:cubicBezTo>
                      <a:pt x="147" y="555"/>
                      <a:pt x="136" y="576"/>
                      <a:pt x="123" y="595"/>
                    </a:cubicBezTo>
                    <a:cubicBezTo>
                      <a:pt x="116" y="605"/>
                      <a:pt x="103" y="624"/>
                      <a:pt x="103" y="624"/>
                    </a:cubicBezTo>
                    <a:cubicBezTo>
                      <a:pt x="81" y="711"/>
                      <a:pt x="98" y="678"/>
                      <a:pt x="65" y="729"/>
                    </a:cubicBezTo>
                    <a:cubicBezTo>
                      <a:pt x="62" y="742"/>
                      <a:pt x="60" y="756"/>
                      <a:pt x="55" y="768"/>
                    </a:cubicBezTo>
                    <a:cubicBezTo>
                      <a:pt x="51" y="778"/>
                      <a:pt x="36" y="785"/>
                      <a:pt x="36" y="796"/>
                    </a:cubicBezTo>
                    <a:cubicBezTo>
                      <a:pt x="33" y="881"/>
                      <a:pt x="0" y="1020"/>
                      <a:pt x="84" y="1075"/>
                    </a:cubicBezTo>
                    <a:cubicBezTo>
                      <a:pt x="100" y="1121"/>
                      <a:pt x="119" y="1107"/>
                      <a:pt x="161" y="1123"/>
                    </a:cubicBezTo>
                    <a:cubicBezTo>
                      <a:pt x="289" y="1172"/>
                      <a:pt x="320" y="1161"/>
                      <a:pt x="468" y="1161"/>
                    </a:cubicBezTo>
                  </a:path>
                </a:pathLst>
              </a:custGeom>
              <a:noFill/>
              <a:ln w="76200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51214" name="任意多边形 112654"/>
              <p:cNvSpPr/>
              <p:nvPr>
                <p:custDataLst>
                  <p:tags r:id="rId52"/>
                </p:custDataLst>
              </p:nvPr>
            </p:nvSpPr>
            <p:spPr>
              <a:xfrm>
                <a:off x="3469" y="2206"/>
                <a:ext cx="1657" cy="1360"/>
              </a:xfrm>
              <a:custGeom>
                <a:avLst/>
                <a:gdLst/>
                <a:ahLst/>
                <a:cxnLst/>
                <a:pathLst>
                  <a:path w="1657" h="1360">
                    <a:moveTo>
                      <a:pt x="35" y="108"/>
                    </a:moveTo>
                    <a:cubicBezTo>
                      <a:pt x="147" y="78"/>
                      <a:pt x="0" y="115"/>
                      <a:pt x="265" y="79"/>
                    </a:cubicBezTo>
                    <a:cubicBezTo>
                      <a:pt x="341" y="69"/>
                      <a:pt x="433" y="46"/>
                      <a:pt x="505" y="21"/>
                    </a:cubicBezTo>
                    <a:cubicBezTo>
                      <a:pt x="839" y="27"/>
                      <a:pt x="1048" y="0"/>
                      <a:pt x="1331" y="88"/>
                    </a:cubicBezTo>
                    <a:cubicBezTo>
                      <a:pt x="1382" y="130"/>
                      <a:pt x="1432" y="173"/>
                      <a:pt x="1484" y="213"/>
                    </a:cubicBezTo>
                    <a:cubicBezTo>
                      <a:pt x="1491" y="226"/>
                      <a:pt x="1495" y="240"/>
                      <a:pt x="1504" y="252"/>
                    </a:cubicBezTo>
                    <a:cubicBezTo>
                      <a:pt x="1512" y="263"/>
                      <a:pt x="1525" y="269"/>
                      <a:pt x="1532" y="280"/>
                    </a:cubicBezTo>
                    <a:cubicBezTo>
                      <a:pt x="1538" y="289"/>
                      <a:pt x="1537" y="300"/>
                      <a:pt x="1542" y="309"/>
                    </a:cubicBezTo>
                    <a:cubicBezTo>
                      <a:pt x="1565" y="350"/>
                      <a:pt x="1593" y="395"/>
                      <a:pt x="1619" y="434"/>
                    </a:cubicBezTo>
                    <a:cubicBezTo>
                      <a:pt x="1634" y="493"/>
                      <a:pt x="1638" y="558"/>
                      <a:pt x="1657" y="616"/>
                    </a:cubicBezTo>
                    <a:cubicBezTo>
                      <a:pt x="1654" y="824"/>
                      <a:pt x="1657" y="1032"/>
                      <a:pt x="1648" y="1240"/>
                    </a:cubicBezTo>
                    <a:cubicBezTo>
                      <a:pt x="1647" y="1272"/>
                      <a:pt x="1571" y="1298"/>
                      <a:pt x="1571" y="1298"/>
                    </a:cubicBezTo>
                    <a:cubicBezTo>
                      <a:pt x="1565" y="1308"/>
                      <a:pt x="1562" y="1321"/>
                      <a:pt x="1552" y="1327"/>
                    </a:cubicBezTo>
                    <a:cubicBezTo>
                      <a:pt x="1541" y="1334"/>
                      <a:pt x="1526" y="1332"/>
                      <a:pt x="1513" y="1336"/>
                    </a:cubicBezTo>
                    <a:cubicBezTo>
                      <a:pt x="1433" y="1360"/>
                      <a:pt x="1483" y="1356"/>
                      <a:pt x="1417" y="1356"/>
                    </a:cubicBezTo>
                  </a:path>
                </a:pathLst>
              </a:custGeom>
              <a:noFill/>
              <a:ln w="76200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51215" name="任意多边形 112655"/>
              <p:cNvSpPr/>
              <p:nvPr>
                <p:custDataLst>
                  <p:tags r:id="rId53"/>
                </p:custDataLst>
              </p:nvPr>
            </p:nvSpPr>
            <p:spPr>
              <a:xfrm>
                <a:off x="1737" y="428"/>
                <a:ext cx="2090" cy="586"/>
              </a:xfrm>
              <a:custGeom>
                <a:avLst/>
                <a:gdLst/>
                <a:ahLst/>
                <a:cxnLst/>
                <a:pathLst>
                  <a:path w="2090" h="586">
                    <a:moveTo>
                      <a:pt x="0" y="413"/>
                    </a:moveTo>
                    <a:cubicBezTo>
                      <a:pt x="116" y="337"/>
                      <a:pt x="169" y="258"/>
                      <a:pt x="308" y="212"/>
                    </a:cubicBezTo>
                    <a:cubicBezTo>
                      <a:pt x="364" y="174"/>
                      <a:pt x="379" y="167"/>
                      <a:pt x="442" y="154"/>
                    </a:cubicBezTo>
                    <a:cubicBezTo>
                      <a:pt x="477" y="131"/>
                      <a:pt x="507" y="116"/>
                      <a:pt x="548" y="106"/>
                    </a:cubicBezTo>
                    <a:cubicBezTo>
                      <a:pt x="590" y="77"/>
                      <a:pt x="569" y="86"/>
                      <a:pt x="634" y="77"/>
                    </a:cubicBezTo>
                    <a:cubicBezTo>
                      <a:pt x="682" y="70"/>
                      <a:pt x="778" y="58"/>
                      <a:pt x="778" y="58"/>
                    </a:cubicBezTo>
                    <a:cubicBezTo>
                      <a:pt x="841" y="26"/>
                      <a:pt x="913" y="23"/>
                      <a:pt x="980" y="0"/>
                    </a:cubicBezTo>
                    <a:cubicBezTo>
                      <a:pt x="1079" y="3"/>
                      <a:pt x="1178" y="4"/>
                      <a:pt x="1277" y="10"/>
                    </a:cubicBezTo>
                    <a:cubicBezTo>
                      <a:pt x="1297" y="11"/>
                      <a:pt x="1315" y="18"/>
                      <a:pt x="1335" y="20"/>
                    </a:cubicBezTo>
                    <a:cubicBezTo>
                      <a:pt x="1409" y="28"/>
                      <a:pt x="1556" y="39"/>
                      <a:pt x="1556" y="39"/>
                    </a:cubicBezTo>
                    <a:cubicBezTo>
                      <a:pt x="1586" y="46"/>
                      <a:pt x="1606" y="48"/>
                      <a:pt x="1632" y="68"/>
                    </a:cubicBezTo>
                    <a:cubicBezTo>
                      <a:pt x="1678" y="105"/>
                      <a:pt x="1682" y="127"/>
                      <a:pt x="1738" y="144"/>
                    </a:cubicBezTo>
                    <a:cubicBezTo>
                      <a:pt x="1793" y="199"/>
                      <a:pt x="1765" y="185"/>
                      <a:pt x="1815" y="202"/>
                    </a:cubicBezTo>
                    <a:cubicBezTo>
                      <a:pt x="1854" y="262"/>
                      <a:pt x="1810" y="208"/>
                      <a:pt x="1863" y="240"/>
                    </a:cubicBezTo>
                    <a:cubicBezTo>
                      <a:pt x="1895" y="259"/>
                      <a:pt x="1897" y="275"/>
                      <a:pt x="1940" y="288"/>
                    </a:cubicBezTo>
                    <a:cubicBezTo>
                      <a:pt x="1959" y="301"/>
                      <a:pt x="1981" y="311"/>
                      <a:pt x="1997" y="327"/>
                    </a:cubicBezTo>
                    <a:cubicBezTo>
                      <a:pt x="2016" y="346"/>
                      <a:pt x="2055" y="384"/>
                      <a:pt x="2055" y="384"/>
                    </a:cubicBezTo>
                    <a:cubicBezTo>
                      <a:pt x="2058" y="397"/>
                      <a:pt x="2058" y="411"/>
                      <a:pt x="2064" y="423"/>
                    </a:cubicBezTo>
                    <a:cubicBezTo>
                      <a:pt x="2068" y="431"/>
                      <a:pt x="2083" y="433"/>
                      <a:pt x="2084" y="442"/>
                    </a:cubicBezTo>
                    <a:cubicBezTo>
                      <a:pt x="2090" y="490"/>
                      <a:pt x="2084" y="538"/>
                      <a:pt x="2084" y="586"/>
                    </a:cubicBezTo>
                  </a:path>
                </a:pathLst>
              </a:custGeom>
              <a:noFill/>
              <a:ln w="76200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p>
                <a:endParaRPr lang="zh-CN" altLang="en-US"/>
              </a:p>
            </p:txBody>
          </p:sp>
        </p:grpSp>
      </p:grpSp>
    </p:spTree>
    <p:custDataLst>
      <p:tags r:id="rId5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" name="文本框 17"/>
          <p:cNvSpPr txBox="1"/>
          <p:nvPr>
            <p:custDataLst>
              <p:tags r:id="rId1"/>
            </p:custDataLst>
          </p:nvPr>
        </p:nvSpPr>
        <p:spPr>
          <a:xfrm>
            <a:off x="1172845" y="450850"/>
            <a:ext cx="10414635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50000"/>
              </a:lnSpc>
            </a:pPr>
            <a:r>
              <a:rPr lang="zh-CN" altLang="en-US" sz="40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无论是一条路径，还是多条路径，若电路中每条路径都是有电流通过</a:t>
            </a:r>
            <a:r>
              <a:rPr lang="en-US" altLang="zh-CN" sz="40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(</a:t>
            </a:r>
            <a:r>
              <a:rPr lang="zh-CN" altLang="en-US" sz="40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处处相通</a:t>
            </a:r>
            <a:r>
              <a:rPr lang="en-US" altLang="zh-CN" sz="40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)</a:t>
            </a:r>
            <a:r>
              <a:rPr lang="zh-CN" altLang="en-US" sz="40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，称为</a:t>
            </a:r>
            <a:r>
              <a:rPr lang="zh-CN" altLang="en-US" sz="40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通路。</a:t>
            </a:r>
            <a:endParaRPr lang="en-US" altLang="zh-CN" sz="4000" dirty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889734" y="3246905"/>
            <a:ext cx="3748658" cy="2301022"/>
            <a:chOff x="7662" y="5864"/>
            <a:chExt cx="5903" cy="2123"/>
          </a:xfrm>
        </p:grpSpPr>
        <p:pic>
          <p:nvPicPr>
            <p:cNvPr id="4" name="Picture 5" descr="2222">
              <a:hlinkClick r:id="" action="ppaction://hlinkshowjump?jump=previousslide"/>
            </p:cNvPr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45" y="5926"/>
              <a:ext cx="2709" cy="20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5" name="Group 58"/>
            <p:cNvGrpSpPr/>
            <p:nvPr/>
          </p:nvGrpSpPr>
          <p:grpSpPr bwMode="auto">
            <a:xfrm>
              <a:off x="7662" y="5864"/>
              <a:ext cx="5903" cy="1625"/>
              <a:chOff x="0" y="0"/>
              <a:chExt cx="4811" cy="1868"/>
            </a:xfrm>
          </p:grpSpPr>
          <p:pic>
            <p:nvPicPr>
              <p:cNvPr id="6" name="xjhsy4" descr="w3"/>
              <p:cNvPicPr>
                <a:picLocks noChangeAspect="1" noChangeArrowheads="1"/>
              </p:cNvPicPr>
              <p:nvPr>
                <p:custDataLst>
                  <p:tags r:id="rId4"/>
                </p:custDataLst>
              </p:nvPr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912"/>
                <a:ext cx="1968" cy="9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7" name="xjhsy3"/>
              <p:cNvGrpSpPr>
                <a:grpSpLocks noChangeAspect="1"/>
              </p:cNvGrpSpPr>
              <p:nvPr/>
            </p:nvGrpSpPr>
            <p:grpSpPr bwMode="auto">
              <a:xfrm>
                <a:off x="1392" y="0"/>
                <a:ext cx="1680" cy="704"/>
                <a:chOff x="0" y="0"/>
                <a:chExt cx="3712" cy="1144"/>
              </a:xfrm>
            </p:grpSpPr>
            <p:grpSp>
              <p:nvGrpSpPr>
                <p:cNvPr id="8" name="Group 13"/>
                <p:cNvGrpSpPr>
                  <a:grpSpLocks noChangeAspect="1"/>
                </p:cNvGrpSpPr>
                <p:nvPr/>
              </p:nvGrpSpPr>
              <p:grpSpPr bwMode="auto">
                <a:xfrm>
                  <a:off x="0" y="567"/>
                  <a:ext cx="3712" cy="577"/>
                  <a:chOff x="0" y="0"/>
                  <a:chExt cx="2493" cy="577"/>
                </a:xfrm>
              </p:grpSpPr>
              <p:sp>
                <p:nvSpPr>
                  <p:cNvPr id="9" name="Freeform 14" descr="栎木"/>
                  <p:cNvSpPr>
                    <a:spLocks noChangeAspect="1"/>
                  </p:cNvSpPr>
                  <p:nvPr>
                    <p:custDataLst>
                      <p:tags r:id="rId6"/>
                    </p:custDataLst>
                  </p:nvPr>
                </p:nvSpPr>
                <p:spPr bwMode="auto">
                  <a:xfrm flipV="1">
                    <a:off x="0" y="464"/>
                    <a:ext cx="2493" cy="113"/>
                  </a:xfrm>
                  <a:custGeom>
                    <a:avLst/>
                    <a:gdLst>
                      <a:gd name="T0" fmla="*/ 0 w 400"/>
                      <a:gd name="T1" fmla="*/ 0 h 400"/>
                      <a:gd name="T2" fmla="*/ 2147483647 w 400"/>
                      <a:gd name="T3" fmla="*/ 0 h 400"/>
                      <a:gd name="T4" fmla="*/ 2147483647 w 400"/>
                      <a:gd name="T5" fmla="*/ 0 h 400"/>
                      <a:gd name="T6" fmla="*/ 0 w 400"/>
                      <a:gd name="T7" fmla="*/ 0 h 400"/>
                      <a:gd name="T8" fmla="*/ 0 w 400"/>
                      <a:gd name="T9" fmla="*/ 0 h 40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00"/>
                      <a:gd name="T16" fmla="*/ 0 h 400"/>
                      <a:gd name="T17" fmla="*/ 400 w 400"/>
                      <a:gd name="T18" fmla="*/ 400 h 400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00" h="400">
                        <a:moveTo>
                          <a:pt x="0" y="0"/>
                        </a:moveTo>
                        <a:lnTo>
                          <a:pt x="400" y="0"/>
                        </a:lnTo>
                        <a:lnTo>
                          <a:pt x="400" y="400"/>
                        </a:lnTo>
                        <a:lnTo>
                          <a:pt x="0" y="40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blipFill dpi="0" rotWithShape="0">
                    <a:blip r:embed="rId7"/>
                    <a:srcRect/>
                    <a:tile tx="0" ty="0" sx="100000" sy="100000" flip="none" algn="tl"/>
                  </a:blipFill>
                  <a:ln w="9525">
                    <a:round/>
                  </a:ln>
                  <a:scene3d>
                    <a:camera prst="legacyObliqueTopRight"/>
                    <a:lightRig rig="legacyFlat3" dir="b"/>
                  </a:scene3d>
                  <a:sp3d extrusionH="430200" prstMaterial="legacyMatte">
                    <a:bevelT w="13500" h="13500" prst="angle"/>
                    <a:bevelB w="13500" h="13500" prst="angle"/>
                    <a:extrusionClr>
                      <a:srgbClr val="FFCC99"/>
                    </a:extrusionClr>
                  </a:sp3d>
                </p:spPr>
                <p:txBody>
                  <a:bodyPr>
                    <a:flatTx/>
                  </a:bodyPr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0" name="AutoShape 15"/>
                  <p:cNvSpPr>
                    <a:spLocks noChangeAspect="1" noChangeArrowheads="1"/>
                  </p:cNvSpPr>
                  <p:nvPr>
                    <p:custDataLst>
                      <p:tags r:id="rId8"/>
                    </p:custDataLst>
                  </p:nvPr>
                </p:nvSpPr>
                <p:spPr bwMode="auto">
                  <a:xfrm>
                    <a:off x="2200" y="4"/>
                    <a:ext cx="213" cy="369"/>
                  </a:xfrm>
                  <a:prstGeom prst="flowChartMagneticDisk">
                    <a:avLst/>
                  </a:prstGeom>
                  <a:solidFill>
                    <a:srgbClr val="969696"/>
                  </a:solidFill>
                  <a:ln w="9525">
                    <a:solidFill>
                      <a:srgbClr val="000000"/>
                    </a:solidFill>
                    <a:round/>
                  </a:ln>
                </p:spPr>
                <p:txBody>
                  <a:bodyPr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1" name="AutoShape 16"/>
                  <p:cNvSpPr>
                    <a:spLocks noChangeAspect="1" noChangeArrowheads="1"/>
                  </p:cNvSpPr>
                  <p:nvPr>
                    <p:custDataLst>
                      <p:tags r:id="rId9"/>
                    </p:custDataLst>
                  </p:nvPr>
                </p:nvSpPr>
                <p:spPr bwMode="auto">
                  <a:xfrm>
                    <a:off x="420" y="0"/>
                    <a:ext cx="213" cy="369"/>
                  </a:xfrm>
                  <a:prstGeom prst="flowChartMagneticDisk">
                    <a:avLst/>
                  </a:prstGeom>
                  <a:solidFill>
                    <a:srgbClr val="969696"/>
                  </a:solidFill>
                  <a:ln w="9525">
                    <a:solidFill>
                      <a:srgbClr val="000000"/>
                    </a:solidFill>
                    <a:round/>
                  </a:ln>
                </p:spPr>
                <p:txBody>
                  <a:bodyPr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</p:grpSp>
            <p:grpSp>
              <p:nvGrpSpPr>
                <p:cNvPr id="12" name="Group 17"/>
                <p:cNvGrpSpPr>
                  <a:grpSpLocks noChangeAspect="1"/>
                </p:cNvGrpSpPr>
                <p:nvPr/>
              </p:nvGrpSpPr>
              <p:grpSpPr bwMode="auto">
                <a:xfrm>
                  <a:off x="1670" y="0"/>
                  <a:ext cx="540" cy="936"/>
                  <a:chOff x="0" y="0"/>
                  <a:chExt cx="540" cy="936"/>
                </a:xfrm>
              </p:grpSpPr>
              <p:grpSp>
                <p:nvGrpSpPr>
                  <p:cNvPr id="13" name="Group 18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77" y="0"/>
                    <a:ext cx="403" cy="733"/>
                    <a:chOff x="0" y="0"/>
                    <a:chExt cx="2019" cy="3673"/>
                  </a:xfrm>
                </p:grpSpPr>
                <p:grpSp>
                  <p:nvGrpSpPr>
                    <p:cNvPr id="14" name="Group 19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550" y="2812"/>
                      <a:ext cx="913" cy="861"/>
                      <a:chOff x="0" y="0"/>
                      <a:chExt cx="913" cy="861"/>
                    </a:xfrm>
                  </p:grpSpPr>
                  <p:grpSp>
                    <p:nvGrpSpPr>
                      <p:cNvPr id="15" name="Group 20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0" y="0"/>
                        <a:ext cx="913" cy="861"/>
                        <a:chOff x="0" y="0"/>
                        <a:chExt cx="913" cy="861"/>
                      </a:xfrm>
                    </p:grpSpPr>
                    <p:grpSp>
                      <p:nvGrpSpPr>
                        <p:cNvPr id="16" name="Group 21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>
                          <a:off x="229" y="663"/>
                          <a:ext cx="498" cy="198"/>
                          <a:chOff x="0" y="0"/>
                          <a:chExt cx="498" cy="198"/>
                        </a:xfrm>
                      </p:grpSpPr>
                      <p:sp>
                        <p:nvSpPr>
                          <p:cNvPr id="17" name="Freeform 22"/>
                          <p:cNvSpPr>
                            <a:spLocks noChangeAspect="1"/>
                          </p:cNvSpPr>
                          <p:nvPr>
                            <p:custDataLst>
                              <p:tags r:id="rId10"/>
                            </p:custDataLst>
                          </p:nvPr>
                        </p:nvSpPr>
                        <p:spPr bwMode="auto">
                          <a:xfrm>
                            <a:off x="0" y="0"/>
                            <a:ext cx="498" cy="198"/>
                          </a:xfrm>
                          <a:custGeom>
                            <a:avLst/>
                            <a:gdLst>
                              <a:gd name="T0" fmla="*/ 0 w 498"/>
                              <a:gd name="T1" fmla="*/ 0 h 198"/>
                              <a:gd name="T2" fmla="*/ 101 w 498"/>
                              <a:gd name="T3" fmla="*/ 157 h 198"/>
                              <a:gd name="T4" fmla="*/ 110 w 498"/>
                              <a:gd name="T5" fmla="*/ 167 h 198"/>
                              <a:gd name="T6" fmla="*/ 121 w 498"/>
                              <a:gd name="T7" fmla="*/ 173 h 198"/>
                              <a:gd name="T8" fmla="*/ 136 w 498"/>
                              <a:gd name="T9" fmla="*/ 178 h 198"/>
                              <a:gd name="T10" fmla="*/ 153 w 498"/>
                              <a:gd name="T11" fmla="*/ 186 h 198"/>
                              <a:gd name="T12" fmla="*/ 174 w 498"/>
                              <a:gd name="T13" fmla="*/ 190 h 198"/>
                              <a:gd name="T14" fmla="*/ 188 w 498"/>
                              <a:gd name="T15" fmla="*/ 191 h 198"/>
                              <a:gd name="T16" fmla="*/ 205 w 498"/>
                              <a:gd name="T17" fmla="*/ 194 h 198"/>
                              <a:gd name="T18" fmla="*/ 222 w 498"/>
                              <a:gd name="T19" fmla="*/ 195 h 198"/>
                              <a:gd name="T20" fmla="*/ 243 w 498"/>
                              <a:gd name="T21" fmla="*/ 198 h 198"/>
                              <a:gd name="T22" fmla="*/ 257 w 498"/>
                              <a:gd name="T23" fmla="*/ 198 h 198"/>
                              <a:gd name="T24" fmla="*/ 278 w 498"/>
                              <a:gd name="T25" fmla="*/ 195 h 198"/>
                              <a:gd name="T26" fmla="*/ 295 w 498"/>
                              <a:gd name="T27" fmla="*/ 194 h 198"/>
                              <a:gd name="T28" fmla="*/ 315 w 498"/>
                              <a:gd name="T29" fmla="*/ 191 h 198"/>
                              <a:gd name="T30" fmla="*/ 332 w 498"/>
                              <a:gd name="T31" fmla="*/ 190 h 198"/>
                              <a:gd name="T32" fmla="*/ 349 w 498"/>
                              <a:gd name="T33" fmla="*/ 185 h 198"/>
                              <a:gd name="T34" fmla="*/ 366 w 498"/>
                              <a:gd name="T35" fmla="*/ 181 h 198"/>
                              <a:gd name="T36" fmla="*/ 380 w 498"/>
                              <a:gd name="T37" fmla="*/ 173 h 198"/>
                              <a:gd name="T38" fmla="*/ 392 w 498"/>
                              <a:gd name="T39" fmla="*/ 165 h 198"/>
                              <a:gd name="T40" fmla="*/ 397 w 498"/>
                              <a:gd name="T41" fmla="*/ 160 h 198"/>
                              <a:gd name="T42" fmla="*/ 405 w 498"/>
                              <a:gd name="T43" fmla="*/ 152 h 198"/>
                              <a:gd name="T44" fmla="*/ 498 w 498"/>
                              <a:gd name="T45" fmla="*/ 0 h 198"/>
                              <a:gd name="T46" fmla="*/ 0 w 498"/>
                              <a:gd name="T47" fmla="*/ 0 h 198"/>
                              <a:gd name="T48" fmla="*/ 0 60000 65536"/>
                              <a:gd name="T49" fmla="*/ 0 60000 65536"/>
                              <a:gd name="T50" fmla="*/ 0 60000 65536"/>
                              <a:gd name="T51" fmla="*/ 0 60000 65536"/>
                              <a:gd name="T52" fmla="*/ 0 60000 65536"/>
                              <a:gd name="T53" fmla="*/ 0 60000 65536"/>
                              <a:gd name="T54" fmla="*/ 0 60000 65536"/>
                              <a:gd name="T55" fmla="*/ 0 60000 65536"/>
                              <a:gd name="T56" fmla="*/ 0 60000 65536"/>
                              <a:gd name="T57" fmla="*/ 0 60000 65536"/>
                              <a:gd name="T58" fmla="*/ 0 60000 65536"/>
                              <a:gd name="T59" fmla="*/ 0 60000 65536"/>
                              <a:gd name="T60" fmla="*/ 0 60000 65536"/>
                              <a:gd name="T61" fmla="*/ 0 60000 65536"/>
                              <a:gd name="T62" fmla="*/ 0 60000 65536"/>
                              <a:gd name="T63" fmla="*/ 0 60000 65536"/>
                              <a:gd name="T64" fmla="*/ 0 60000 65536"/>
                              <a:gd name="T65" fmla="*/ 0 60000 65536"/>
                              <a:gd name="T66" fmla="*/ 0 60000 65536"/>
                              <a:gd name="T67" fmla="*/ 0 60000 65536"/>
                              <a:gd name="T68" fmla="*/ 0 60000 65536"/>
                              <a:gd name="T69" fmla="*/ 0 60000 65536"/>
                              <a:gd name="T70" fmla="*/ 0 60000 65536"/>
                              <a:gd name="T71" fmla="*/ 0 60000 65536"/>
                              <a:gd name="T72" fmla="*/ 0 w 498"/>
                              <a:gd name="T73" fmla="*/ 0 h 198"/>
                              <a:gd name="T74" fmla="*/ 498 w 498"/>
                              <a:gd name="T75" fmla="*/ 198 h 198"/>
                            </a:gdLst>
                            <a:ahLst/>
                            <a:cxnLst>
                              <a:cxn ang="T48">
                                <a:pos x="T0" y="T1"/>
                              </a:cxn>
                              <a:cxn ang="T49">
                                <a:pos x="T2" y="T3"/>
                              </a:cxn>
                              <a:cxn ang="T50">
                                <a:pos x="T4" y="T5"/>
                              </a:cxn>
                              <a:cxn ang="T51">
                                <a:pos x="T6" y="T7"/>
                              </a:cxn>
                              <a:cxn ang="T52">
                                <a:pos x="T8" y="T9"/>
                              </a:cxn>
                              <a:cxn ang="T53">
                                <a:pos x="T10" y="T11"/>
                              </a:cxn>
                              <a:cxn ang="T54">
                                <a:pos x="T12" y="T13"/>
                              </a:cxn>
                              <a:cxn ang="T55">
                                <a:pos x="T14" y="T15"/>
                              </a:cxn>
                              <a:cxn ang="T56">
                                <a:pos x="T16" y="T17"/>
                              </a:cxn>
                              <a:cxn ang="T57">
                                <a:pos x="T18" y="T19"/>
                              </a:cxn>
                              <a:cxn ang="T58">
                                <a:pos x="T20" y="T21"/>
                              </a:cxn>
                              <a:cxn ang="T59">
                                <a:pos x="T22" y="T23"/>
                              </a:cxn>
                              <a:cxn ang="T60">
                                <a:pos x="T24" y="T25"/>
                              </a:cxn>
                              <a:cxn ang="T61">
                                <a:pos x="T26" y="T27"/>
                              </a:cxn>
                              <a:cxn ang="T62">
                                <a:pos x="T28" y="T29"/>
                              </a:cxn>
                              <a:cxn ang="T63">
                                <a:pos x="T30" y="T31"/>
                              </a:cxn>
                              <a:cxn ang="T64">
                                <a:pos x="T32" y="T33"/>
                              </a:cxn>
                              <a:cxn ang="T65">
                                <a:pos x="T34" y="T35"/>
                              </a:cxn>
                              <a:cxn ang="T66">
                                <a:pos x="T36" y="T37"/>
                              </a:cxn>
                              <a:cxn ang="T67">
                                <a:pos x="T38" y="T39"/>
                              </a:cxn>
                              <a:cxn ang="T68">
                                <a:pos x="T40" y="T41"/>
                              </a:cxn>
                              <a:cxn ang="T69">
                                <a:pos x="T42" y="T43"/>
                              </a:cxn>
                              <a:cxn ang="T70">
                                <a:pos x="T44" y="T45"/>
                              </a:cxn>
                              <a:cxn ang="T71">
                                <a:pos x="T46" y="T47"/>
                              </a:cxn>
                            </a:cxnLst>
                            <a:rect l="T72" t="T73" r="T74" b="T75"/>
                            <a:pathLst>
                              <a:path w="498" h="198">
                                <a:moveTo>
                                  <a:pt x="0" y="0"/>
                                </a:moveTo>
                                <a:lnTo>
                                  <a:pt x="101" y="157"/>
                                </a:lnTo>
                                <a:lnTo>
                                  <a:pt x="110" y="167"/>
                                </a:lnTo>
                                <a:lnTo>
                                  <a:pt x="121" y="173"/>
                                </a:lnTo>
                                <a:lnTo>
                                  <a:pt x="136" y="178"/>
                                </a:lnTo>
                                <a:lnTo>
                                  <a:pt x="153" y="186"/>
                                </a:lnTo>
                                <a:lnTo>
                                  <a:pt x="174" y="190"/>
                                </a:lnTo>
                                <a:lnTo>
                                  <a:pt x="188" y="191"/>
                                </a:lnTo>
                                <a:lnTo>
                                  <a:pt x="205" y="194"/>
                                </a:lnTo>
                                <a:lnTo>
                                  <a:pt x="222" y="195"/>
                                </a:lnTo>
                                <a:lnTo>
                                  <a:pt x="243" y="198"/>
                                </a:lnTo>
                                <a:lnTo>
                                  <a:pt x="257" y="198"/>
                                </a:lnTo>
                                <a:lnTo>
                                  <a:pt x="278" y="195"/>
                                </a:lnTo>
                                <a:lnTo>
                                  <a:pt x="295" y="194"/>
                                </a:lnTo>
                                <a:lnTo>
                                  <a:pt x="315" y="191"/>
                                </a:lnTo>
                                <a:lnTo>
                                  <a:pt x="332" y="190"/>
                                </a:lnTo>
                                <a:lnTo>
                                  <a:pt x="349" y="185"/>
                                </a:lnTo>
                                <a:lnTo>
                                  <a:pt x="366" y="181"/>
                                </a:lnTo>
                                <a:lnTo>
                                  <a:pt x="380" y="173"/>
                                </a:lnTo>
                                <a:lnTo>
                                  <a:pt x="392" y="165"/>
                                </a:lnTo>
                                <a:lnTo>
                                  <a:pt x="397" y="160"/>
                                </a:lnTo>
                                <a:lnTo>
                                  <a:pt x="405" y="152"/>
                                </a:lnTo>
                                <a:lnTo>
                                  <a:pt x="498" y="0"/>
                                </a:lnTo>
                                <a:lnTo>
                                  <a:pt x="0" y="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000000"/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round/>
                              </a14:hiddenLine>
                            </a:ext>
                          </a:extLst>
                        </p:spPr>
                        <p:txBody>
                          <a:bodyPr/>
                          <a:p>
                            <a:pPr marL="0" marR="0" lvl="0" indent="0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defRPr/>
                            </a:pPr>
                            <a:endParaRPr kumimoji="0" lang="zh-CN" altLang="en-US" sz="18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</a:endParaRPr>
                          </a:p>
                        </p:txBody>
                      </p:sp>
                      <p:sp>
                        <p:nvSpPr>
                          <p:cNvPr id="19" name="Freeform 23"/>
                          <p:cNvSpPr>
                            <a:spLocks noChangeAspect="1"/>
                          </p:cNvSpPr>
                          <p:nvPr>
                            <p:custDataLst>
                              <p:tags r:id="rId11"/>
                            </p:custDataLst>
                          </p:nvPr>
                        </p:nvSpPr>
                        <p:spPr bwMode="auto">
                          <a:xfrm>
                            <a:off x="78" y="0"/>
                            <a:ext cx="222" cy="198"/>
                          </a:xfrm>
                          <a:custGeom>
                            <a:avLst/>
                            <a:gdLst>
                              <a:gd name="T0" fmla="*/ 0 w 222"/>
                              <a:gd name="T1" fmla="*/ 0 h 198"/>
                              <a:gd name="T2" fmla="*/ 62 w 222"/>
                              <a:gd name="T3" fmla="*/ 178 h 198"/>
                              <a:gd name="T4" fmla="*/ 75 w 222"/>
                              <a:gd name="T5" fmla="*/ 186 h 198"/>
                              <a:gd name="T6" fmla="*/ 96 w 222"/>
                              <a:gd name="T7" fmla="*/ 190 h 198"/>
                              <a:gd name="T8" fmla="*/ 110 w 222"/>
                              <a:gd name="T9" fmla="*/ 191 h 198"/>
                              <a:gd name="T10" fmla="*/ 127 w 222"/>
                              <a:gd name="T11" fmla="*/ 194 h 198"/>
                              <a:gd name="T12" fmla="*/ 144 w 222"/>
                              <a:gd name="T13" fmla="*/ 195 h 198"/>
                              <a:gd name="T14" fmla="*/ 165 w 222"/>
                              <a:gd name="T15" fmla="*/ 198 h 198"/>
                              <a:gd name="T16" fmla="*/ 179 w 222"/>
                              <a:gd name="T17" fmla="*/ 198 h 198"/>
                              <a:gd name="T18" fmla="*/ 200 w 222"/>
                              <a:gd name="T19" fmla="*/ 195 h 198"/>
                              <a:gd name="T20" fmla="*/ 222 w 222"/>
                              <a:gd name="T21" fmla="*/ 0 h 198"/>
                              <a:gd name="T22" fmla="*/ 0 w 222"/>
                              <a:gd name="T23" fmla="*/ 0 h 198"/>
                              <a:gd name="T24" fmla="*/ 0 60000 65536"/>
                              <a:gd name="T25" fmla="*/ 0 60000 65536"/>
                              <a:gd name="T26" fmla="*/ 0 60000 65536"/>
                              <a:gd name="T27" fmla="*/ 0 60000 65536"/>
                              <a:gd name="T28" fmla="*/ 0 60000 65536"/>
                              <a:gd name="T29" fmla="*/ 0 60000 65536"/>
                              <a:gd name="T30" fmla="*/ 0 60000 65536"/>
                              <a:gd name="T31" fmla="*/ 0 60000 65536"/>
                              <a:gd name="T32" fmla="*/ 0 60000 65536"/>
                              <a:gd name="T33" fmla="*/ 0 60000 65536"/>
                              <a:gd name="T34" fmla="*/ 0 60000 65536"/>
                              <a:gd name="T35" fmla="*/ 0 60000 65536"/>
                              <a:gd name="T36" fmla="*/ 0 w 222"/>
                              <a:gd name="T37" fmla="*/ 0 h 198"/>
                              <a:gd name="T38" fmla="*/ 222 w 222"/>
                              <a:gd name="T39" fmla="*/ 198 h 198"/>
                            </a:gdLst>
                            <a:ahLst/>
                            <a:cxnLst>
                              <a:cxn ang="T24">
                                <a:pos x="T0" y="T1"/>
                              </a:cxn>
                              <a:cxn ang="T25">
                                <a:pos x="T2" y="T3"/>
                              </a:cxn>
                              <a:cxn ang="T26">
                                <a:pos x="T4" y="T5"/>
                              </a:cxn>
                              <a:cxn ang="T27">
                                <a:pos x="T6" y="T7"/>
                              </a:cxn>
                              <a:cxn ang="T28">
                                <a:pos x="T8" y="T9"/>
                              </a:cxn>
                              <a:cxn ang="T29">
                                <a:pos x="T10" y="T11"/>
                              </a:cxn>
                              <a:cxn ang="T30">
                                <a:pos x="T12" y="T13"/>
                              </a:cxn>
                              <a:cxn ang="T31">
                                <a:pos x="T14" y="T15"/>
                              </a:cxn>
                              <a:cxn ang="T32">
                                <a:pos x="T16" y="T17"/>
                              </a:cxn>
                              <a:cxn ang="T33">
                                <a:pos x="T18" y="T19"/>
                              </a:cxn>
                              <a:cxn ang="T34">
                                <a:pos x="T20" y="T21"/>
                              </a:cxn>
                              <a:cxn ang="T35">
                                <a:pos x="T22" y="T23"/>
                              </a:cxn>
                            </a:cxnLst>
                            <a:rect l="T36" t="T37" r="T38" b="T39"/>
                            <a:pathLst>
                              <a:path w="222" h="198">
                                <a:moveTo>
                                  <a:pt x="0" y="0"/>
                                </a:moveTo>
                                <a:lnTo>
                                  <a:pt x="62" y="178"/>
                                </a:lnTo>
                                <a:lnTo>
                                  <a:pt x="75" y="186"/>
                                </a:lnTo>
                                <a:lnTo>
                                  <a:pt x="96" y="190"/>
                                </a:lnTo>
                                <a:lnTo>
                                  <a:pt x="110" y="191"/>
                                </a:lnTo>
                                <a:lnTo>
                                  <a:pt x="127" y="194"/>
                                </a:lnTo>
                                <a:lnTo>
                                  <a:pt x="144" y="195"/>
                                </a:lnTo>
                                <a:lnTo>
                                  <a:pt x="165" y="198"/>
                                </a:lnTo>
                                <a:lnTo>
                                  <a:pt x="179" y="198"/>
                                </a:lnTo>
                                <a:lnTo>
                                  <a:pt x="200" y="195"/>
                                </a:lnTo>
                                <a:lnTo>
                                  <a:pt x="222" y="0"/>
                                </a:lnTo>
                                <a:lnTo>
                                  <a:pt x="0" y="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404040"/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round/>
                              </a14:hiddenLine>
                            </a:ext>
                          </a:extLst>
                        </p:spPr>
                        <p:txBody>
                          <a:bodyPr/>
                          <a:p>
                            <a:pPr marL="0" marR="0" lvl="0" indent="0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defRPr/>
                            </a:pPr>
                            <a:endParaRPr kumimoji="0" lang="zh-CN" altLang="en-US" sz="18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20" name="Group 24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>
                          <a:off x="0" y="0"/>
                          <a:ext cx="913" cy="718"/>
                          <a:chOff x="0" y="0"/>
                          <a:chExt cx="913" cy="718"/>
                        </a:xfrm>
                      </p:grpSpPr>
                      <p:sp>
                        <p:nvSpPr>
                          <p:cNvPr id="21" name="Freeform 25"/>
                          <p:cNvSpPr>
                            <a:spLocks noChangeAspect="1"/>
                          </p:cNvSpPr>
                          <p:nvPr>
                            <p:custDataLst>
                              <p:tags r:id="rId12"/>
                            </p:custDataLst>
                          </p:nvPr>
                        </p:nvSpPr>
                        <p:spPr bwMode="auto">
                          <a:xfrm>
                            <a:off x="0" y="0"/>
                            <a:ext cx="913" cy="718"/>
                          </a:xfrm>
                          <a:custGeom>
                            <a:avLst/>
                            <a:gdLst>
                              <a:gd name="T0" fmla="*/ 21 w 913"/>
                              <a:gd name="T1" fmla="*/ 20 h 718"/>
                              <a:gd name="T2" fmla="*/ 25 w 913"/>
                              <a:gd name="T3" fmla="*/ 38 h 718"/>
                              <a:gd name="T4" fmla="*/ 23 w 913"/>
                              <a:gd name="T5" fmla="*/ 73 h 718"/>
                              <a:gd name="T6" fmla="*/ 12 w 913"/>
                              <a:gd name="T7" fmla="*/ 96 h 718"/>
                              <a:gd name="T8" fmla="*/ 6 w 913"/>
                              <a:gd name="T9" fmla="*/ 126 h 718"/>
                              <a:gd name="T10" fmla="*/ 17 w 913"/>
                              <a:gd name="T11" fmla="*/ 149 h 718"/>
                              <a:gd name="T12" fmla="*/ 34 w 913"/>
                              <a:gd name="T13" fmla="*/ 176 h 718"/>
                              <a:gd name="T14" fmla="*/ 30 w 913"/>
                              <a:gd name="T15" fmla="*/ 195 h 718"/>
                              <a:gd name="T16" fmla="*/ 13 w 913"/>
                              <a:gd name="T17" fmla="*/ 216 h 718"/>
                              <a:gd name="T18" fmla="*/ 6 w 913"/>
                              <a:gd name="T19" fmla="*/ 236 h 718"/>
                              <a:gd name="T20" fmla="*/ 19 w 913"/>
                              <a:gd name="T21" fmla="*/ 259 h 718"/>
                              <a:gd name="T22" fmla="*/ 30 w 913"/>
                              <a:gd name="T23" fmla="*/ 278 h 718"/>
                              <a:gd name="T24" fmla="*/ 30 w 913"/>
                              <a:gd name="T25" fmla="*/ 301 h 718"/>
                              <a:gd name="T26" fmla="*/ 12 w 913"/>
                              <a:gd name="T27" fmla="*/ 322 h 718"/>
                              <a:gd name="T28" fmla="*/ 0 w 913"/>
                              <a:gd name="T29" fmla="*/ 349 h 718"/>
                              <a:gd name="T30" fmla="*/ 13 w 913"/>
                              <a:gd name="T31" fmla="*/ 372 h 718"/>
                              <a:gd name="T32" fmla="*/ 33 w 913"/>
                              <a:gd name="T33" fmla="*/ 396 h 718"/>
                              <a:gd name="T34" fmla="*/ 33 w 913"/>
                              <a:gd name="T35" fmla="*/ 431 h 718"/>
                              <a:gd name="T36" fmla="*/ 19 w 913"/>
                              <a:gd name="T37" fmla="*/ 455 h 718"/>
                              <a:gd name="T38" fmla="*/ 21 w 913"/>
                              <a:gd name="T39" fmla="*/ 473 h 718"/>
                              <a:gd name="T40" fmla="*/ 42 w 913"/>
                              <a:gd name="T41" fmla="*/ 499 h 718"/>
                              <a:gd name="T42" fmla="*/ 107 w 913"/>
                              <a:gd name="T43" fmla="*/ 573 h 718"/>
                              <a:gd name="T44" fmla="*/ 166 w 913"/>
                              <a:gd name="T45" fmla="*/ 629 h 718"/>
                              <a:gd name="T46" fmla="*/ 217 w 913"/>
                              <a:gd name="T47" fmla="*/ 660 h 718"/>
                              <a:gd name="T48" fmla="*/ 313 w 913"/>
                              <a:gd name="T49" fmla="*/ 701 h 718"/>
                              <a:gd name="T50" fmla="*/ 401 w 913"/>
                              <a:gd name="T51" fmla="*/ 716 h 718"/>
                              <a:gd name="T52" fmla="*/ 523 w 913"/>
                              <a:gd name="T53" fmla="*/ 716 h 718"/>
                              <a:gd name="T54" fmla="*/ 625 w 913"/>
                              <a:gd name="T55" fmla="*/ 706 h 718"/>
                              <a:gd name="T56" fmla="*/ 697 w 913"/>
                              <a:gd name="T57" fmla="*/ 685 h 718"/>
                              <a:gd name="T58" fmla="*/ 744 w 913"/>
                              <a:gd name="T59" fmla="*/ 659 h 718"/>
                              <a:gd name="T60" fmla="*/ 778 w 913"/>
                              <a:gd name="T61" fmla="*/ 629 h 718"/>
                              <a:gd name="T62" fmla="*/ 874 w 913"/>
                              <a:gd name="T63" fmla="*/ 493 h 718"/>
                              <a:gd name="T64" fmla="*/ 894 w 913"/>
                              <a:gd name="T65" fmla="*/ 448 h 718"/>
                              <a:gd name="T66" fmla="*/ 895 w 913"/>
                              <a:gd name="T67" fmla="*/ 427 h 718"/>
                              <a:gd name="T68" fmla="*/ 882 w 913"/>
                              <a:gd name="T69" fmla="*/ 406 h 718"/>
                              <a:gd name="T70" fmla="*/ 882 w 913"/>
                              <a:gd name="T71" fmla="*/ 381 h 718"/>
                              <a:gd name="T72" fmla="*/ 894 w 913"/>
                              <a:gd name="T73" fmla="*/ 362 h 718"/>
                              <a:gd name="T74" fmla="*/ 908 w 913"/>
                              <a:gd name="T75" fmla="*/ 341 h 718"/>
                              <a:gd name="T76" fmla="*/ 912 w 913"/>
                              <a:gd name="T77" fmla="*/ 316 h 718"/>
                              <a:gd name="T78" fmla="*/ 900 w 913"/>
                              <a:gd name="T79" fmla="*/ 295 h 718"/>
                              <a:gd name="T80" fmla="*/ 886 w 913"/>
                              <a:gd name="T81" fmla="*/ 275 h 718"/>
                              <a:gd name="T82" fmla="*/ 886 w 913"/>
                              <a:gd name="T83" fmla="*/ 254 h 718"/>
                              <a:gd name="T84" fmla="*/ 904 w 913"/>
                              <a:gd name="T85" fmla="*/ 229 h 718"/>
                              <a:gd name="T86" fmla="*/ 908 w 913"/>
                              <a:gd name="T87" fmla="*/ 202 h 718"/>
                              <a:gd name="T88" fmla="*/ 894 w 913"/>
                              <a:gd name="T89" fmla="*/ 176 h 718"/>
                              <a:gd name="T90" fmla="*/ 886 w 913"/>
                              <a:gd name="T91" fmla="*/ 155 h 718"/>
                              <a:gd name="T92" fmla="*/ 895 w 913"/>
                              <a:gd name="T93" fmla="*/ 130 h 718"/>
                              <a:gd name="T94" fmla="*/ 908 w 913"/>
                              <a:gd name="T95" fmla="*/ 113 h 718"/>
                              <a:gd name="T96" fmla="*/ 913 w 913"/>
                              <a:gd name="T97" fmla="*/ 88 h 718"/>
                              <a:gd name="T98" fmla="*/ 903 w 913"/>
                              <a:gd name="T99" fmla="*/ 67 h 718"/>
                              <a:gd name="T100" fmla="*/ 890 w 913"/>
                              <a:gd name="T101" fmla="*/ 42 h 718"/>
                              <a:gd name="T102" fmla="*/ 894 w 913"/>
                              <a:gd name="T103" fmla="*/ 18 h 718"/>
                              <a:gd name="T104" fmla="*/ 26 w 913"/>
                              <a:gd name="T105" fmla="*/ 0 h 718"/>
                              <a:gd name="T106" fmla="*/ 0 60000 65536"/>
                              <a:gd name="T107" fmla="*/ 0 60000 65536"/>
                              <a:gd name="T108" fmla="*/ 0 60000 65536"/>
                              <a:gd name="T109" fmla="*/ 0 60000 65536"/>
                              <a:gd name="T110" fmla="*/ 0 60000 65536"/>
                              <a:gd name="T111" fmla="*/ 0 60000 65536"/>
                              <a:gd name="T112" fmla="*/ 0 60000 65536"/>
                              <a:gd name="T113" fmla="*/ 0 60000 65536"/>
                              <a:gd name="T114" fmla="*/ 0 60000 65536"/>
                              <a:gd name="T115" fmla="*/ 0 60000 65536"/>
                              <a:gd name="T116" fmla="*/ 0 60000 65536"/>
                              <a:gd name="T117" fmla="*/ 0 60000 65536"/>
                              <a:gd name="T118" fmla="*/ 0 60000 65536"/>
                              <a:gd name="T119" fmla="*/ 0 60000 65536"/>
                              <a:gd name="T120" fmla="*/ 0 60000 65536"/>
                              <a:gd name="T121" fmla="*/ 0 60000 65536"/>
                              <a:gd name="T122" fmla="*/ 0 60000 65536"/>
                              <a:gd name="T123" fmla="*/ 0 60000 65536"/>
                              <a:gd name="T124" fmla="*/ 0 60000 65536"/>
                              <a:gd name="T125" fmla="*/ 0 60000 65536"/>
                              <a:gd name="T126" fmla="*/ 0 60000 65536"/>
                              <a:gd name="T127" fmla="*/ 0 60000 65536"/>
                              <a:gd name="T128" fmla="*/ 0 60000 65536"/>
                              <a:gd name="T129" fmla="*/ 0 60000 65536"/>
                              <a:gd name="T130" fmla="*/ 0 60000 65536"/>
                              <a:gd name="T131" fmla="*/ 0 60000 65536"/>
                              <a:gd name="T132" fmla="*/ 0 60000 65536"/>
                              <a:gd name="T133" fmla="*/ 0 60000 65536"/>
                              <a:gd name="T134" fmla="*/ 0 60000 65536"/>
                              <a:gd name="T135" fmla="*/ 0 60000 65536"/>
                              <a:gd name="T136" fmla="*/ 0 60000 65536"/>
                              <a:gd name="T137" fmla="*/ 0 60000 65536"/>
                              <a:gd name="T138" fmla="*/ 0 60000 65536"/>
                              <a:gd name="T139" fmla="*/ 0 60000 65536"/>
                              <a:gd name="T140" fmla="*/ 0 60000 65536"/>
                              <a:gd name="T141" fmla="*/ 0 60000 65536"/>
                              <a:gd name="T142" fmla="*/ 0 60000 65536"/>
                              <a:gd name="T143" fmla="*/ 0 60000 65536"/>
                              <a:gd name="T144" fmla="*/ 0 60000 65536"/>
                              <a:gd name="T145" fmla="*/ 0 60000 65536"/>
                              <a:gd name="T146" fmla="*/ 0 60000 65536"/>
                              <a:gd name="T147" fmla="*/ 0 60000 65536"/>
                              <a:gd name="T148" fmla="*/ 0 60000 65536"/>
                              <a:gd name="T149" fmla="*/ 0 60000 65536"/>
                              <a:gd name="T150" fmla="*/ 0 60000 65536"/>
                              <a:gd name="T151" fmla="*/ 0 60000 65536"/>
                              <a:gd name="T152" fmla="*/ 0 60000 65536"/>
                              <a:gd name="T153" fmla="*/ 0 60000 65536"/>
                              <a:gd name="T154" fmla="*/ 0 60000 65536"/>
                              <a:gd name="T155" fmla="*/ 0 60000 65536"/>
                              <a:gd name="T156" fmla="*/ 0 60000 65536"/>
                              <a:gd name="T157" fmla="*/ 0 60000 65536"/>
                              <a:gd name="T158" fmla="*/ 0 60000 65536"/>
                              <a:gd name="T159" fmla="*/ 0 w 913"/>
                              <a:gd name="T160" fmla="*/ 0 h 718"/>
                              <a:gd name="T161" fmla="*/ 913 w 913"/>
                              <a:gd name="T162" fmla="*/ 718 h 718"/>
                            </a:gdLst>
                            <a:ahLst/>
                            <a:cxnLst>
                              <a:cxn ang="T106">
                                <a:pos x="T0" y="T1"/>
                              </a:cxn>
                              <a:cxn ang="T107">
                                <a:pos x="T2" y="T3"/>
                              </a:cxn>
                              <a:cxn ang="T108">
                                <a:pos x="T4" y="T5"/>
                              </a:cxn>
                              <a:cxn ang="T109">
                                <a:pos x="T6" y="T7"/>
                              </a:cxn>
                              <a:cxn ang="T110">
                                <a:pos x="T8" y="T9"/>
                              </a:cxn>
                              <a:cxn ang="T111">
                                <a:pos x="T10" y="T11"/>
                              </a:cxn>
                              <a:cxn ang="T112">
                                <a:pos x="T12" y="T13"/>
                              </a:cxn>
                              <a:cxn ang="T113">
                                <a:pos x="T14" y="T15"/>
                              </a:cxn>
                              <a:cxn ang="T114">
                                <a:pos x="T16" y="T17"/>
                              </a:cxn>
                              <a:cxn ang="T115">
                                <a:pos x="T18" y="T19"/>
                              </a:cxn>
                              <a:cxn ang="T116">
                                <a:pos x="T20" y="T21"/>
                              </a:cxn>
                              <a:cxn ang="T117">
                                <a:pos x="T22" y="T23"/>
                              </a:cxn>
                              <a:cxn ang="T118">
                                <a:pos x="T24" y="T25"/>
                              </a:cxn>
                              <a:cxn ang="T119">
                                <a:pos x="T26" y="T27"/>
                              </a:cxn>
                              <a:cxn ang="T120">
                                <a:pos x="T28" y="T29"/>
                              </a:cxn>
                              <a:cxn ang="T121">
                                <a:pos x="T30" y="T31"/>
                              </a:cxn>
                              <a:cxn ang="T122">
                                <a:pos x="T32" y="T33"/>
                              </a:cxn>
                              <a:cxn ang="T123">
                                <a:pos x="T34" y="T35"/>
                              </a:cxn>
                              <a:cxn ang="T124">
                                <a:pos x="T36" y="T37"/>
                              </a:cxn>
                              <a:cxn ang="T125">
                                <a:pos x="T38" y="T39"/>
                              </a:cxn>
                              <a:cxn ang="T126">
                                <a:pos x="T40" y="T41"/>
                              </a:cxn>
                              <a:cxn ang="T127">
                                <a:pos x="T42" y="T43"/>
                              </a:cxn>
                              <a:cxn ang="T128">
                                <a:pos x="T44" y="T45"/>
                              </a:cxn>
                              <a:cxn ang="T129">
                                <a:pos x="T46" y="T47"/>
                              </a:cxn>
                              <a:cxn ang="T130">
                                <a:pos x="T48" y="T49"/>
                              </a:cxn>
                              <a:cxn ang="T131">
                                <a:pos x="T50" y="T51"/>
                              </a:cxn>
                              <a:cxn ang="T132">
                                <a:pos x="T52" y="T53"/>
                              </a:cxn>
                              <a:cxn ang="T133">
                                <a:pos x="T54" y="T55"/>
                              </a:cxn>
                              <a:cxn ang="T134">
                                <a:pos x="T56" y="T57"/>
                              </a:cxn>
                              <a:cxn ang="T135">
                                <a:pos x="T58" y="T59"/>
                              </a:cxn>
                              <a:cxn ang="T136">
                                <a:pos x="T60" y="T61"/>
                              </a:cxn>
                              <a:cxn ang="T137">
                                <a:pos x="T62" y="T63"/>
                              </a:cxn>
                              <a:cxn ang="T138">
                                <a:pos x="T64" y="T65"/>
                              </a:cxn>
                              <a:cxn ang="T139">
                                <a:pos x="T66" y="T67"/>
                              </a:cxn>
                              <a:cxn ang="T140">
                                <a:pos x="T68" y="T69"/>
                              </a:cxn>
                              <a:cxn ang="T141">
                                <a:pos x="T70" y="T71"/>
                              </a:cxn>
                              <a:cxn ang="T142">
                                <a:pos x="T72" y="T73"/>
                              </a:cxn>
                              <a:cxn ang="T143">
                                <a:pos x="T74" y="T75"/>
                              </a:cxn>
                              <a:cxn ang="T144">
                                <a:pos x="T76" y="T77"/>
                              </a:cxn>
                              <a:cxn ang="T145">
                                <a:pos x="T78" y="T79"/>
                              </a:cxn>
                              <a:cxn ang="T146">
                                <a:pos x="T80" y="T81"/>
                              </a:cxn>
                              <a:cxn ang="T147">
                                <a:pos x="T82" y="T83"/>
                              </a:cxn>
                              <a:cxn ang="T148">
                                <a:pos x="T84" y="T85"/>
                              </a:cxn>
                              <a:cxn ang="T149">
                                <a:pos x="T86" y="T87"/>
                              </a:cxn>
                              <a:cxn ang="T150">
                                <a:pos x="T88" y="T89"/>
                              </a:cxn>
                              <a:cxn ang="T151">
                                <a:pos x="T90" y="T91"/>
                              </a:cxn>
                              <a:cxn ang="T152">
                                <a:pos x="T92" y="T93"/>
                              </a:cxn>
                              <a:cxn ang="T153">
                                <a:pos x="T94" y="T95"/>
                              </a:cxn>
                              <a:cxn ang="T154">
                                <a:pos x="T96" y="T97"/>
                              </a:cxn>
                              <a:cxn ang="T155">
                                <a:pos x="T98" y="T99"/>
                              </a:cxn>
                              <a:cxn ang="T156">
                                <a:pos x="T100" y="T101"/>
                              </a:cxn>
                              <a:cxn ang="T157">
                                <a:pos x="T102" y="T103"/>
                              </a:cxn>
                              <a:cxn ang="T158">
                                <a:pos x="T104" y="T105"/>
                              </a:cxn>
                            </a:cxnLst>
                            <a:rect l="T159" t="T160" r="T161" b="T162"/>
                            <a:pathLst>
                              <a:path w="913" h="718">
                                <a:moveTo>
                                  <a:pt x="26" y="0"/>
                                </a:moveTo>
                                <a:lnTo>
                                  <a:pt x="21" y="20"/>
                                </a:lnTo>
                                <a:lnTo>
                                  <a:pt x="23" y="29"/>
                                </a:lnTo>
                                <a:lnTo>
                                  <a:pt x="25" y="38"/>
                                </a:lnTo>
                                <a:lnTo>
                                  <a:pt x="26" y="59"/>
                                </a:lnTo>
                                <a:lnTo>
                                  <a:pt x="23" y="73"/>
                                </a:lnTo>
                                <a:lnTo>
                                  <a:pt x="17" y="86"/>
                                </a:lnTo>
                                <a:lnTo>
                                  <a:pt x="12" y="96"/>
                                </a:lnTo>
                                <a:lnTo>
                                  <a:pt x="6" y="113"/>
                                </a:lnTo>
                                <a:lnTo>
                                  <a:pt x="6" y="126"/>
                                </a:lnTo>
                                <a:lnTo>
                                  <a:pt x="12" y="138"/>
                                </a:lnTo>
                                <a:lnTo>
                                  <a:pt x="17" y="149"/>
                                </a:lnTo>
                                <a:lnTo>
                                  <a:pt x="29" y="162"/>
                                </a:lnTo>
                                <a:lnTo>
                                  <a:pt x="34" y="176"/>
                                </a:lnTo>
                                <a:lnTo>
                                  <a:pt x="34" y="185"/>
                                </a:lnTo>
                                <a:lnTo>
                                  <a:pt x="30" y="195"/>
                                </a:lnTo>
                                <a:lnTo>
                                  <a:pt x="21" y="204"/>
                                </a:lnTo>
                                <a:lnTo>
                                  <a:pt x="13" y="216"/>
                                </a:lnTo>
                                <a:lnTo>
                                  <a:pt x="8" y="225"/>
                                </a:lnTo>
                                <a:lnTo>
                                  <a:pt x="6" y="236"/>
                                </a:lnTo>
                                <a:lnTo>
                                  <a:pt x="12" y="248"/>
                                </a:lnTo>
                                <a:lnTo>
                                  <a:pt x="19" y="259"/>
                                </a:lnTo>
                                <a:lnTo>
                                  <a:pt x="26" y="269"/>
                                </a:lnTo>
                                <a:lnTo>
                                  <a:pt x="30" y="278"/>
                                </a:lnTo>
                                <a:lnTo>
                                  <a:pt x="34" y="288"/>
                                </a:lnTo>
                                <a:lnTo>
                                  <a:pt x="30" y="301"/>
                                </a:lnTo>
                                <a:lnTo>
                                  <a:pt x="21" y="313"/>
                                </a:lnTo>
                                <a:lnTo>
                                  <a:pt x="12" y="322"/>
                                </a:lnTo>
                                <a:lnTo>
                                  <a:pt x="2" y="337"/>
                                </a:lnTo>
                                <a:lnTo>
                                  <a:pt x="0" y="349"/>
                                </a:lnTo>
                                <a:lnTo>
                                  <a:pt x="4" y="362"/>
                                </a:lnTo>
                                <a:lnTo>
                                  <a:pt x="13" y="372"/>
                                </a:lnTo>
                                <a:lnTo>
                                  <a:pt x="23" y="383"/>
                                </a:lnTo>
                                <a:lnTo>
                                  <a:pt x="33" y="396"/>
                                </a:lnTo>
                                <a:lnTo>
                                  <a:pt x="38" y="414"/>
                                </a:lnTo>
                                <a:lnTo>
                                  <a:pt x="33" y="431"/>
                                </a:lnTo>
                                <a:lnTo>
                                  <a:pt x="23" y="444"/>
                                </a:lnTo>
                                <a:lnTo>
                                  <a:pt x="19" y="455"/>
                                </a:lnTo>
                                <a:lnTo>
                                  <a:pt x="19" y="466"/>
                                </a:lnTo>
                                <a:lnTo>
                                  <a:pt x="21" y="473"/>
                                </a:lnTo>
                                <a:lnTo>
                                  <a:pt x="29" y="484"/>
                                </a:lnTo>
                                <a:lnTo>
                                  <a:pt x="42" y="499"/>
                                </a:lnTo>
                                <a:lnTo>
                                  <a:pt x="64" y="528"/>
                                </a:lnTo>
                                <a:lnTo>
                                  <a:pt x="107" y="573"/>
                                </a:lnTo>
                                <a:lnTo>
                                  <a:pt x="144" y="609"/>
                                </a:lnTo>
                                <a:lnTo>
                                  <a:pt x="166" y="629"/>
                                </a:lnTo>
                                <a:lnTo>
                                  <a:pt x="190" y="643"/>
                                </a:lnTo>
                                <a:lnTo>
                                  <a:pt x="217" y="660"/>
                                </a:lnTo>
                                <a:lnTo>
                                  <a:pt x="255" y="681"/>
                                </a:lnTo>
                                <a:lnTo>
                                  <a:pt x="313" y="701"/>
                                </a:lnTo>
                                <a:lnTo>
                                  <a:pt x="356" y="710"/>
                                </a:lnTo>
                                <a:lnTo>
                                  <a:pt x="401" y="716"/>
                                </a:lnTo>
                                <a:lnTo>
                                  <a:pt x="460" y="718"/>
                                </a:lnTo>
                                <a:lnTo>
                                  <a:pt x="523" y="716"/>
                                </a:lnTo>
                                <a:lnTo>
                                  <a:pt x="578" y="714"/>
                                </a:lnTo>
                                <a:lnTo>
                                  <a:pt x="625" y="706"/>
                                </a:lnTo>
                                <a:lnTo>
                                  <a:pt x="667" y="697"/>
                                </a:lnTo>
                                <a:lnTo>
                                  <a:pt x="697" y="685"/>
                                </a:lnTo>
                                <a:lnTo>
                                  <a:pt x="723" y="672"/>
                                </a:lnTo>
                                <a:lnTo>
                                  <a:pt x="744" y="659"/>
                                </a:lnTo>
                                <a:lnTo>
                                  <a:pt x="761" y="647"/>
                                </a:lnTo>
                                <a:lnTo>
                                  <a:pt x="778" y="629"/>
                                </a:lnTo>
                                <a:lnTo>
                                  <a:pt x="832" y="556"/>
                                </a:lnTo>
                                <a:lnTo>
                                  <a:pt x="874" y="493"/>
                                </a:lnTo>
                                <a:lnTo>
                                  <a:pt x="890" y="461"/>
                                </a:lnTo>
                                <a:lnTo>
                                  <a:pt x="894" y="448"/>
                                </a:lnTo>
                                <a:lnTo>
                                  <a:pt x="895" y="438"/>
                                </a:lnTo>
                                <a:lnTo>
                                  <a:pt x="895" y="427"/>
                                </a:lnTo>
                                <a:lnTo>
                                  <a:pt x="887" y="414"/>
                                </a:lnTo>
                                <a:lnTo>
                                  <a:pt x="882" y="406"/>
                                </a:lnTo>
                                <a:lnTo>
                                  <a:pt x="879" y="394"/>
                                </a:lnTo>
                                <a:lnTo>
                                  <a:pt x="882" y="381"/>
                                </a:lnTo>
                                <a:lnTo>
                                  <a:pt x="887" y="372"/>
                                </a:lnTo>
                                <a:lnTo>
                                  <a:pt x="894" y="362"/>
                                </a:lnTo>
                                <a:lnTo>
                                  <a:pt x="900" y="352"/>
                                </a:lnTo>
                                <a:lnTo>
                                  <a:pt x="908" y="341"/>
                                </a:lnTo>
                                <a:lnTo>
                                  <a:pt x="913" y="330"/>
                                </a:lnTo>
                                <a:lnTo>
                                  <a:pt x="912" y="316"/>
                                </a:lnTo>
                                <a:lnTo>
                                  <a:pt x="907" y="305"/>
                                </a:lnTo>
                                <a:lnTo>
                                  <a:pt x="900" y="295"/>
                                </a:lnTo>
                                <a:lnTo>
                                  <a:pt x="894" y="286"/>
                                </a:lnTo>
                                <a:lnTo>
                                  <a:pt x="886" y="275"/>
                                </a:lnTo>
                                <a:lnTo>
                                  <a:pt x="883" y="263"/>
                                </a:lnTo>
                                <a:lnTo>
                                  <a:pt x="886" y="254"/>
                                </a:lnTo>
                                <a:lnTo>
                                  <a:pt x="895" y="240"/>
                                </a:lnTo>
                                <a:lnTo>
                                  <a:pt x="904" y="229"/>
                                </a:lnTo>
                                <a:lnTo>
                                  <a:pt x="908" y="217"/>
                                </a:lnTo>
                                <a:lnTo>
                                  <a:pt x="908" y="202"/>
                                </a:lnTo>
                                <a:lnTo>
                                  <a:pt x="903" y="187"/>
                                </a:lnTo>
                                <a:lnTo>
                                  <a:pt x="894" y="176"/>
                                </a:lnTo>
                                <a:lnTo>
                                  <a:pt x="890" y="168"/>
                                </a:lnTo>
                                <a:lnTo>
                                  <a:pt x="886" y="155"/>
                                </a:lnTo>
                                <a:lnTo>
                                  <a:pt x="887" y="141"/>
                                </a:lnTo>
                                <a:lnTo>
                                  <a:pt x="895" y="130"/>
                                </a:lnTo>
                                <a:lnTo>
                                  <a:pt x="900" y="122"/>
                                </a:lnTo>
                                <a:lnTo>
                                  <a:pt x="908" y="113"/>
                                </a:lnTo>
                                <a:lnTo>
                                  <a:pt x="912" y="101"/>
                                </a:lnTo>
                                <a:lnTo>
                                  <a:pt x="913" y="88"/>
                                </a:lnTo>
                                <a:lnTo>
                                  <a:pt x="911" y="80"/>
                                </a:lnTo>
                                <a:lnTo>
                                  <a:pt x="903" y="67"/>
                                </a:lnTo>
                                <a:lnTo>
                                  <a:pt x="895" y="56"/>
                                </a:lnTo>
                                <a:lnTo>
                                  <a:pt x="890" y="42"/>
                                </a:lnTo>
                                <a:lnTo>
                                  <a:pt x="890" y="29"/>
                                </a:lnTo>
                                <a:lnTo>
                                  <a:pt x="894" y="18"/>
                                </a:lnTo>
                                <a:lnTo>
                                  <a:pt x="891" y="0"/>
                                </a:lnTo>
                                <a:lnTo>
                                  <a:pt x="26" y="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FFC080"/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round/>
                              </a14:hiddenLine>
                            </a:ext>
                          </a:extLst>
                        </p:spPr>
                        <p:txBody>
                          <a:bodyPr/>
                          <a:p>
                            <a:pPr marL="0" marR="0" lvl="0" indent="0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defRPr/>
                            </a:pPr>
                            <a:endParaRPr kumimoji="0" lang="zh-CN" altLang="en-US" sz="18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</a:endParaRPr>
                          </a:p>
                        </p:txBody>
                      </p:sp>
                      <p:sp>
                        <p:nvSpPr>
                          <p:cNvPr id="22" name="Freeform 26"/>
                          <p:cNvSpPr>
                            <a:spLocks noChangeAspect="1"/>
                          </p:cNvSpPr>
                          <p:nvPr>
                            <p:custDataLst>
                              <p:tags r:id="rId13"/>
                            </p:custDataLst>
                          </p:nvPr>
                        </p:nvSpPr>
                        <p:spPr bwMode="auto">
                          <a:xfrm>
                            <a:off x="6" y="96"/>
                            <a:ext cx="113" cy="99"/>
                          </a:xfrm>
                          <a:custGeom>
                            <a:avLst/>
                            <a:gdLst>
                              <a:gd name="T0" fmla="*/ 6 w 113"/>
                              <a:gd name="T1" fmla="*/ 0 h 99"/>
                              <a:gd name="T2" fmla="*/ 13 w 113"/>
                              <a:gd name="T3" fmla="*/ 13 h 99"/>
                              <a:gd name="T4" fmla="*/ 24 w 113"/>
                              <a:gd name="T5" fmla="*/ 26 h 99"/>
                              <a:gd name="T6" fmla="*/ 44 w 113"/>
                              <a:gd name="T7" fmla="*/ 43 h 99"/>
                              <a:gd name="T8" fmla="*/ 68 w 113"/>
                              <a:gd name="T9" fmla="*/ 57 h 99"/>
                              <a:gd name="T10" fmla="*/ 91 w 113"/>
                              <a:gd name="T11" fmla="*/ 66 h 99"/>
                              <a:gd name="T12" fmla="*/ 113 w 113"/>
                              <a:gd name="T13" fmla="*/ 72 h 99"/>
                              <a:gd name="T14" fmla="*/ 104 w 113"/>
                              <a:gd name="T15" fmla="*/ 89 h 99"/>
                              <a:gd name="T16" fmla="*/ 75 w 113"/>
                              <a:gd name="T17" fmla="*/ 85 h 99"/>
                              <a:gd name="T18" fmla="*/ 44 w 113"/>
                              <a:gd name="T19" fmla="*/ 87 h 99"/>
                              <a:gd name="T20" fmla="*/ 24 w 113"/>
                              <a:gd name="T21" fmla="*/ 99 h 99"/>
                              <a:gd name="T22" fmla="*/ 28 w 113"/>
                              <a:gd name="T23" fmla="*/ 89 h 99"/>
                              <a:gd name="T24" fmla="*/ 27 w 113"/>
                              <a:gd name="T25" fmla="*/ 78 h 99"/>
                              <a:gd name="T26" fmla="*/ 20 w 113"/>
                              <a:gd name="T27" fmla="*/ 62 h 99"/>
                              <a:gd name="T28" fmla="*/ 11 w 113"/>
                              <a:gd name="T29" fmla="*/ 49 h 99"/>
                              <a:gd name="T30" fmla="*/ 2 w 113"/>
                              <a:gd name="T31" fmla="*/ 34 h 99"/>
                              <a:gd name="T32" fmla="*/ 0 w 113"/>
                              <a:gd name="T33" fmla="*/ 17 h 99"/>
                              <a:gd name="T34" fmla="*/ 6 w 113"/>
                              <a:gd name="T35" fmla="*/ 0 h 99"/>
                              <a:gd name="T36" fmla="*/ 0 60000 65536"/>
                              <a:gd name="T37" fmla="*/ 0 60000 65536"/>
                              <a:gd name="T38" fmla="*/ 0 60000 65536"/>
                              <a:gd name="T39" fmla="*/ 0 60000 65536"/>
                              <a:gd name="T40" fmla="*/ 0 60000 65536"/>
                              <a:gd name="T41" fmla="*/ 0 60000 65536"/>
                              <a:gd name="T42" fmla="*/ 0 60000 65536"/>
                              <a:gd name="T43" fmla="*/ 0 60000 65536"/>
                              <a:gd name="T44" fmla="*/ 0 60000 65536"/>
                              <a:gd name="T45" fmla="*/ 0 60000 65536"/>
                              <a:gd name="T46" fmla="*/ 0 60000 65536"/>
                              <a:gd name="T47" fmla="*/ 0 60000 65536"/>
                              <a:gd name="T48" fmla="*/ 0 60000 65536"/>
                              <a:gd name="T49" fmla="*/ 0 60000 65536"/>
                              <a:gd name="T50" fmla="*/ 0 60000 65536"/>
                              <a:gd name="T51" fmla="*/ 0 60000 65536"/>
                              <a:gd name="T52" fmla="*/ 0 60000 65536"/>
                              <a:gd name="T53" fmla="*/ 0 60000 65536"/>
                              <a:gd name="T54" fmla="*/ 0 w 113"/>
                              <a:gd name="T55" fmla="*/ 0 h 99"/>
                              <a:gd name="T56" fmla="*/ 113 w 113"/>
                              <a:gd name="T57" fmla="*/ 99 h 99"/>
                            </a:gdLst>
                            <a:ahLst/>
                            <a:cxnLst>
                              <a:cxn ang="T36">
                                <a:pos x="T0" y="T1"/>
                              </a:cxn>
                              <a:cxn ang="T37">
                                <a:pos x="T2" y="T3"/>
                              </a:cxn>
                              <a:cxn ang="T38">
                                <a:pos x="T4" y="T5"/>
                              </a:cxn>
                              <a:cxn ang="T39">
                                <a:pos x="T6" y="T7"/>
                              </a:cxn>
                              <a:cxn ang="T40">
                                <a:pos x="T8" y="T9"/>
                              </a:cxn>
                              <a:cxn ang="T41">
                                <a:pos x="T10" y="T11"/>
                              </a:cxn>
                              <a:cxn ang="T42">
                                <a:pos x="T12" y="T13"/>
                              </a:cxn>
                              <a:cxn ang="T43">
                                <a:pos x="T14" y="T15"/>
                              </a:cxn>
                              <a:cxn ang="T44">
                                <a:pos x="T16" y="T17"/>
                              </a:cxn>
                              <a:cxn ang="T45">
                                <a:pos x="T18" y="T19"/>
                              </a:cxn>
                              <a:cxn ang="T46">
                                <a:pos x="T20" y="T21"/>
                              </a:cxn>
                              <a:cxn ang="T47">
                                <a:pos x="T22" y="T23"/>
                              </a:cxn>
                              <a:cxn ang="T48">
                                <a:pos x="T24" y="T25"/>
                              </a:cxn>
                              <a:cxn ang="T49">
                                <a:pos x="T26" y="T27"/>
                              </a:cxn>
                              <a:cxn ang="T50">
                                <a:pos x="T28" y="T29"/>
                              </a:cxn>
                              <a:cxn ang="T51">
                                <a:pos x="T30" y="T31"/>
                              </a:cxn>
                              <a:cxn ang="T52">
                                <a:pos x="T32" y="T33"/>
                              </a:cxn>
                              <a:cxn ang="T53">
                                <a:pos x="T34" y="T35"/>
                              </a:cxn>
                            </a:cxnLst>
                            <a:rect l="T54" t="T55" r="T56" b="T57"/>
                            <a:pathLst>
                              <a:path w="113" h="99">
                                <a:moveTo>
                                  <a:pt x="6" y="0"/>
                                </a:moveTo>
                                <a:lnTo>
                                  <a:pt x="13" y="13"/>
                                </a:lnTo>
                                <a:lnTo>
                                  <a:pt x="24" y="26"/>
                                </a:lnTo>
                                <a:lnTo>
                                  <a:pt x="44" y="43"/>
                                </a:lnTo>
                                <a:lnTo>
                                  <a:pt x="68" y="57"/>
                                </a:lnTo>
                                <a:lnTo>
                                  <a:pt x="91" y="66"/>
                                </a:lnTo>
                                <a:lnTo>
                                  <a:pt x="113" y="72"/>
                                </a:lnTo>
                                <a:lnTo>
                                  <a:pt x="104" y="89"/>
                                </a:lnTo>
                                <a:lnTo>
                                  <a:pt x="75" y="85"/>
                                </a:lnTo>
                                <a:lnTo>
                                  <a:pt x="44" y="87"/>
                                </a:lnTo>
                                <a:lnTo>
                                  <a:pt x="24" y="99"/>
                                </a:lnTo>
                                <a:lnTo>
                                  <a:pt x="28" y="89"/>
                                </a:lnTo>
                                <a:lnTo>
                                  <a:pt x="27" y="78"/>
                                </a:lnTo>
                                <a:lnTo>
                                  <a:pt x="20" y="62"/>
                                </a:lnTo>
                                <a:lnTo>
                                  <a:pt x="11" y="49"/>
                                </a:lnTo>
                                <a:lnTo>
                                  <a:pt x="2" y="34"/>
                                </a:lnTo>
                                <a:lnTo>
                                  <a:pt x="0" y="17"/>
                                </a:lnTo>
                                <a:lnTo>
                                  <a:pt x="6" y="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FFA040"/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round/>
                              </a14:hiddenLine>
                            </a:ext>
                          </a:extLst>
                        </p:spPr>
                        <p:txBody>
                          <a:bodyPr/>
                          <a:p>
                            <a:pPr marL="0" marR="0" lvl="0" indent="0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defRPr/>
                            </a:pPr>
                            <a:endParaRPr kumimoji="0" lang="zh-CN" altLang="en-US" sz="18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</a:endParaRPr>
                          </a:p>
                        </p:txBody>
                      </p:sp>
                      <p:sp>
                        <p:nvSpPr>
                          <p:cNvPr id="23" name="Freeform 27"/>
                          <p:cNvSpPr>
                            <a:spLocks noChangeAspect="1"/>
                          </p:cNvSpPr>
                          <p:nvPr>
                            <p:custDataLst>
                              <p:tags r:id="rId14"/>
                            </p:custDataLst>
                          </p:nvPr>
                        </p:nvSpPr>
                        <p:spPr bwMode="auto">
                          <a:xfrm>
                            <a:off x="8" y="219"/>
                            <a:ext cx="149" cy="84"/>
                          </a:xfrm>
                          <a:custGeom>
                            <a:avLst/>
                            <a:gdLst>
                              <a:gd name="T0" fmla="*/ 0 w 149"/>
                              <a:gd name="T1" fmla="*/ 10 h 84"/>
                              <a:gd name="T2" fmla="*/ 4 w 149"/>
                              <a:gd name="T3" fmla="*/ 0 h 84"/>
                              <a:gd name="T4" fmla="*/ 9 w 149"/>
                              <a:gd name="T5" fmla="*/ 10 h 84"/>
                              <a:gd name="T6" fmla="*/ 21 w 149"/>
                              <a:gd name="T7" fmla="*/ 15 h 84"/>
                              <a:gd name="T8" fmla="*/ 42 w 149"/>
                              <a:gd name="T9" fmla="*/ 25 h 84"/>
                              <a:gd name="T10" fmla="*/ 64 w 149"/>
                              <a:gd name="T11" fmla="*/ 31 h 84"/>
                              <a:gd name="T12" fmla="*/ 98 w 149"/>
                              <a:gd name="T13" fmla="*/ 38 h 84"/>
                              <a:gd name="T14" fmla="*/ 137 w 149"/>
                              <a:gd name="T15" fmla="*/ 44 h 84"/>
                              <a:gd name="T16" fmla="*/ 149 w 149"/>
                              <a:gd name="T17" fmla="*/ 80 h 84"/>
                              <a:gd name="T18" fmla="*/ 106 w 149"/>
                              <a:gd name="T19" fmla="*/ 69 h 84"/>
                              <a:gd name="T20" fmla="*/ 72 w 149"/>
                              <a:gd name="T21" fmla="*/ 65 h 84"/>
                              <a:gd name="T22" fmla="*/ 45 w 149"/>
                              <a:gd name="T23" fmla="*/ 71 h 84"/>
                              <a:gd name="T24" fmla="*/ 25 w 149"/>
                              <a:gd name="T25" fmla="*/ 84 h 84"/>
                              <a:gd name="T26" fmla="*/ 25 w 149"/>
                              <a:gd name="T27" fmla="*/ 73 h 84"/>
                              <a:gd name="T28" fmla="*/ 25 w 149"/>
                              <a:gd name="T29" fmla="*/ 63 h 84"/>
                              <a:gd name="T30" fmla="*/ 21 w 149"/>
                              <a:gd name="T31" fmla="*/ 52 h 84"/>
                              <a:gd name="T32" fmla="*/ 9 w 149"/>
                              <a:gd name="T33" fmla="*/ 36 h 84"/>
                              <a:gd name="T34" fmla="*/ 0 w 149"/>
                              <a:gd name="T35" fmla="*/ 23 h 84"/>
                              <a:gd name="T36" fmla="*/ 0 w 149"/>
                              <a:gd name="T37" fmla="*/ 10 h 84"/>
                              <a:gd name="T38" fmla="*/ 0 60000 65536"/>
                              <a:gd name="T39" fmla="*/ 0 60000 65536"/>
                              <a:gd name="T40" fmla="*/ 0 60000 65536"/>
                              <a:gd name="T41" fmla="*/ 0 60000 65536"/>
                              <a:gd name="T42" fmla="*/ 0 60000 65536"/>
                              <a:gd name="T43" fmla="*/ 0 60000 65536"/>
                              <a:gd name="T44" fmla="*/ 0 60000 65536"/>
                              <a:gd name="T45" fmla="*/ 0 60000 65536"/>
                              <a:gd name="T46" fmla="*/ 0 60000 65536"/>
                              <a:gd name="T47" fmla="*/ 0 60000 65536"/>
                              <a:gd name="T48" fmla="*/ 0 60000 65536"/>
                              <a:gd name="T49" fmla="*/ 0 60000 65536"/>
                              <a:gd name="T50" fmla="*/ 0 60000 65536"/>
                              <a:gd name="T51" fmla="*/ 0 60000 65536"/>
                              <a:gd name="T52" fmla="*/ 0 60000 65536"/>
                              <a:gd name="T53" fmla="*/ 0 60000 65536"/>
                              <a:gd name="T54" fmla="*/ 0 60000 65536"/>
                              <a:gd name="T55" fmla="*/ 0 60000 65536"/>
                              <a:gd name="T56" fmla="*/ 0 60000 65536"/>
                              <a:gd name="T57" fmla="*/ 0 w 149"/>
                              <a:gd name="T58" fmla="*/ 0 h 84"/>
                              <a:gd name="T59" fmla="*/ 149 w 149"/>
                              <a:gd name="T60" fmla="*/ 84 h 84"/>
                            </a:gdLst>
                            <a:ahLst/>
                            <a:cxnLst>
                              <a:cxn ang="T38">
                                <a:pos x="T0" y="T1"/>
                              </a:cxn>
                              <a:cxn ang="T39">
                                <a:pos x="T2" y="T3"/>
                              </a:cxn>
                              <a:cxn ang="T40">
                                <a:pos x="T4" y="T5"/>
                              </a:cxn>
                              <a:cxn ang="T41">
                                <a:pos x="T6" y="T7"/>
                              </a:cxn>
                              <a:cxn ang="T42">
                                <a:pos x="T8" y="T9"/>
                              </a:cxn>
                              <a:cxn ang="T43">
                                <a:pos x="T10" y="T11"/>
                              </a:cxn>
                              <a:cxn ang="T44">
                                <a:pos x="T12" y="T13"/>
                              </a:cxn>
                              <a:cxn ang="T45">
                                <a:pos x="T14" y="T15"/>
                              </a:cxn>
                              <a:cxn ang="T46">
                                <a:pos x="T16" y="T17"/>
                              </a:cxn>
                              <a:cxn ang="T47">
                                <a:pos x="T18" y="T19"/>
                              </a:cxn>
                              <a:cxn ang="T48">
                                <a:pos x="T20" y="T21"/>
                              </a:cxn>
                              <a:cxn ang="T49">
                                <a:pos x="T22" y="T23"/>
                              </a:cxn>
                              <a:cxn ang="T50">
                                <a:pos x="T24" y="T25"/>
                              </a:cxn>
                              <a:cxn ang="T51">
                                <a:pos x="T26" y="T27"/>
                              </a:cxn>
                              <a:cxn ang="T52">
                                <a:pos x="T28" y="T29"/>
                              </a:cxn>
                              <a:cxn ang="T53">
                                <a:pos x="T30" y="T31"/>
                              </a:cxn>
                              <a:cxn ang="T54">
                                <a:pos x="T32" y="T33"/>
                              </a:cxn>
                              <a:cxn ang="T55">
                                <a:pos x="T34" y="T35"/>
                              </a:cxn>
                              <a:cxn ang="T56">
                                <a:pos x="T36" y="T37"/>
                              </a:cxn>
                            </a:cxnLst>
                            <a:rect l="T57" t="T58" r="T59" b="T60"/>
                            <a:pathLst>
                              <a:path w="149" h="84">
                                <a:moveTo>
                                  <a:pt x="0" y="10"/>
                                </a:moveTo>
                                <a:lnTo>
                                  <a:pt x="4" y="0"/>
                                </a:lnTo>
                                <a:lnTo>
                                  <a:pt x="9" y="10"/>
                                </a:lnTo>
                                <a:lnTo>
                                  <a:pt x="21" y="15"/>
                                </a:lnTo>
                                <a:lnTo>
                                  <a:pt x="42" y="25"/>
                                </a:lnTo>
                                <a:lnTo>
                                  <a:pt x="64" y="31"/>
                                </a:lnTo>
                                <a:lnTo>
                                  <a:pt x="98" y="38"/>
                                </a:lnTo>
                                <a:lnTo>
                                  <a:pt x="137" y="44"/>
                                </a:lnTo>
                                <a:lnTo>
                                  <a:pt x="149" y="80"/>
                                </a:lnTo>
                                <a:lnTo>
                                  <a:pt x="106" y="69"/>
                                </a:lnTo>
                                <a:lnTo>
                                  <a:pt x="72" y="65"/>
                                </a:lnTo>
                                <a:lnTo>
                                  <a:pt x="45" y="71"/>
                                </a:lnTo>
                                <a:lnTo>
                                  <a:pt x="25" y="84"/>
                                </a:lnTo>
                                <a:lnTo>
                                  <a:pt x="25" y="73"/>
                                </a:lnTo>
                                <a:lnTo>
                                  <a:pt x="25" y="63"/>
                                </a:lnTo>
                                <a:lnTo>
                                  <a:pt x="21" y="52"/>
                                </a:lnTo>
                                <a:lnTo>
                                  <a:pt x="9" y="36"/>
                                </a:lnTo>
                                <a:lnTo>
                                  <a:pt x="0" y="23"/>
                                </a:lnTo>
                                <a:lnTo>
                                  <a:pt x="0" y="1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FFA040"/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round/>
                              </a14:hiddenLine>
                            </a:ext>
                          </a:extLst>
                        </p:spPr>
                        <p:txBody>
                          <a:bodyPr/>
                          <a:p>
                            <a:pPr marL="0" marR="0" lvl="0" indent="0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defRPr/>
                            </a:pPr>
                            <a:endParaRPr kumimoji="0" lang="zh-CN" altLang="en-US" sz="18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</a:endParaRPr>
                          </a:p>
                        </p:txBody>
                      </p:sp>
                      <p:sp>
                        <p:nvSpPr>
                          <p:cNvPr id="24" name="Freeform 28"/>
                          <p:cNvSpPr>
                            <a:spLocks noChangeAspect="1"/>
                          </p:cNvSpPr>
                          <p:nvPr>
                            <p:custDataLst>
                              <p:tags r:id="rId15"/>
                            </p:custDataLst>
                          </p:nvPr>
                        </p:nvSpPr>
                        <p:spPr bwMode="auto">
                          <a:xfrm>
                            <a:off x="2" y="324"/>
                            <a:ext cx="175" cy="104"/>
                          </a:xfrm>
                          <a:custGeom>
                            <a:avLst/>
                            <a:gdLst>
                              <a:gd name="T0" fmla="*/ 2 w 175"/>
                              <a:gd name="T1" fmla="*/ 13 h 104"/>
                              <a:gd name="T2" fmla="*/ 10 w 175"/>
                              <a:gd name="T3" fmla="*/ 0 h 104"/>
                              <a:gd name="T4" fmla="*/ 21 w 175"/>
                              <a:gd name="T5" fmla="*/ 17 h 104"/>
                              <a:gd name="T6" fmla="*/ 32 w 175"/>
                              <a:gd name="T7" fmla="*/ 25 h 104"/>
                              <a:gd name="T8" fmla="*/ 45 w 175"/>
                              <a:gd name="T9" fmla="*/ 34 h 104"/>
                              <a:gd name="T10" fmla="*/ 69 w 175"/>
                              <a:gd name="T11" fmla="*/ 42 h 104"/>
                              <a:gd name="T12" fmla="*/ 96 w 175"/>
                              <a:gd name="T13" fmla="*/ 49 h 104"/>
                              <a:gd name="T14" fmla="*/ 126 w 175"/>
                              <a:gd name="T15" fmla="*/ 59 h 104"/>
                              <a:gd name="T16" fmla="*/ 167 w 175"/>
                              <a:gd name="T17" fmla="*/ 72 h 104"/>
                              <a:gd name="T18" fmla="*/ 175 w 175"/>
                              <a:gd name="T19" fmla="*/ 104 h 104"/>
                              <a:gd name="T20" fmla="*/ 133 w 175"/>
                              <a:gd name="T21" fmla="*/ 87 h 104"/>
                              <a:gd name="T22" fmla="*/ 103 w 175"/>
                              <a:gd name="T23" fmla="*/ 76 h 104"/>
                              <a:gd name="T24" fmla="*/ 78 w 175"/>
                              <a:gd name="T25" fmla="*/ 72 h 104"/>
                              <a:gd name="T26" fmla="*/ 58 w 175"/>
                              <a:gd name="T27" fmla="*/ 72 h 104"/>
                              <a:gd name="T28" fmla="*/ 48 w 175"/>
                              <a:gd name="T29" fmla="*/ 80 h 104"/>
                              <a:gd name="T30" fmla="*/ 36 w 175"/>
                              <a:gd name="T31" fmla="*/ 91 h 104"/>
                              <a:gd name="T32" fmla="*/ 34 w 175"/>
                              <a:gd name="T33" fmla="*/ 78 h 104"/>
                              <a:gd name="T34" fmla="*/ 21 w 175"/>
                              <a:gd name="T35" fmla="*/ 59 h 104"/>
                              <a:gd name="T36" fmla="*/ 10 w 175"/>
                              <a:gd name="T37" fmla="*/ 45 h 104"/>
                              <a:gd name="T38" fmla="*/ 0 w 175"/>
                              <a:gd name="T39" fmla="*/ 31 h 104"/>
                              <a:gd name="T40" fmla="*/ 2 w 175"/>
                              <a:gd name="T41" fmla="*/ 13 h 104"/>
                              <a:gd name="T42" fmla="*/ 0 60000 65536"/>
                              <a:gd name="T43" fmla="*/ 0 60000 65536"/>
                              <a:gd name="T44" fmla="*/ 0 60000 65536"/>
                              <a:gd name="T45" fmla="*/ 0 60000 65536"/>
                              <a:gd name="T46" fmla="*/ 0 60000 65536"/>
                              <a:gd name="T47" fmla="*/ 0 60000 65536"/>
                              <a:gd name="T48" fmla="*/ 0 60000 65536"/>
                              <a:gd name="T49" fmla="*/ 0 60000 65536"/>
                              <a:gd name="T50" fmla="*/ 0 60000 65536"/>
                              <a:gd name="T51" fmla="*/ 0 60000 65536"/>
                              <a:gd name="T52" fmla="*/ 0 60000 65536"/>
                              <a:gd name="T53" fmla="*/ 0 60000 65536"/>
                              <a:gd name="T54" fmla="*/ 0 60000 65536"/>
                              <a:gd name="T55" fmla="*/ 0 60000 65536"/>
                              <a:gd name="T56" fmla="*/ 0 60000 65536"/>
                              <a:gd name="T57" fmla="*/ 0 60000 65536"/>
                              <a:gd name="T58" fmla="*/ 0 60000 65536"/>
                              <a:gd name="T59" fmla="*/ 0 60000 65536"/>
                              <a:gd name="T60" fmla="*/ 0 60000 65536"/>
                              <a:gd name="T61" fmla="*/ 0 60000 65536"/>
                              <a:gd name="T62" fmla="*/ 0 60000 65536"/>
                              <a:gd name="T63" fmla="*/ 0 w 175"/>
                              <a:gd name="T64" fmla="*/ 0 h 104"/>
                              <a:gd name="T65" fmla="*/ 175 w 175"/>
                              <a:gd name="T66" fmla="*/ 104 h 104"/>
                            </a:gdLst>
                            <a:ahLst/>
                            <a:cxnLst>
                              <a:cxn ang="T42">
                                <a:pos x="T0" y="T1"/>
                              </a:cxn>
                              <a:cxn ang="T43">
                                <a:pos x="T2" y="T3"/>
                              </a:cxn>
                              <a:cxn ang="T44">
                                <a:pos x="T4" y="T5"/>
                              </a:cxn>
                              <a:cxn ang="T45">
                                <a:pos x="T6" y="T7"/>
                              </a:cxn>
                              <a:cxn ang="T46">
                                <a:pos x="T8" y="T9"/>
                              </a:cxn>
                              <a:cxn ang="T47">
                                <a:pos x="T10" y="T11"/>
                              </a:cxn>
                              <a:cxn ang="T48">
                                <a:pos x="T12" y="T13"/>
                              </a:cxn>
                              <a:cxn ang="T49">
                                <a:pos x="T14" y="T15"/>
                              </a:cxn>
                              <a:cxn ang="T50">
                                <a:pos x="T16" y="T17"/>
                              </a:cxn>
                              <a:cxn ang="T51">
                                <a:pos x="T18" y="T19"/>
                              </a:cxn>
                              <a:cxn ang="T52">
                                <a:pos x="T20" y="T21"/>
                              </a:cxn>
                              <a:cxn ang="T53">
                                <a:pos x="T22" y="T23"/>
                              </a:cxn>
                              <a:cxn ang="T54">
                                <a:pos x="T24" y="T25"/>
                              </a:cxn>
                              <a:cxn ang="T55">
                                <a:pos x="T26" y="T27"/>
                              </a:cxn>
                              <a:cxn ang="T56">
                                <a:pos x="T28" y="T29"/>
                              </a:cxn>
                              <a:cxn ang="T57">
                                <a:pos x="T30" y="T31"/>
                              </a:cxn>
                              <a:cxn ang="T58">
                                <a:pos x="T32" y="T33"/>
                              </a:cxn>
                              <a:cxn ang="T59">
                                <a:pos x="T34" y="T35"/>
                              </a:cxn>
                              <a:cxn ang="T60">
                                <a:pos x="T36" y="T37"/>
                              </a:cxn>
                              <a:cxn ang="T61">
                                <a:pos x="T38" y="T39"/>
                              </a:cxn>
                              <a:cxn ang="T62">
                                <a:pos x="T40" y="T41"/>
                              </a:cxn>
                            </a:cxnLst>
                            <a:rect l="T63" t="T64" r="T65" b="T66"/>
                            <a:pathLst>
                              <a:path w="175" h="104">
                                <a:moveTo>
                                  <a:pt x="2" y="13"/>
                                </a:moveTo>
                                <a:lnTo>
                                  <a:pt x="10" y="0"/>
                                </a:lnTo>
                                <a:lnTo>
                                  <a:pt x="21" y="17"/>
                                </a:lnTo>
                                <a:lnTo>
                                  <a:pt x="32" y="25"/>
                                </a:lnTo>
                                <a:lnTo>
                                  <a:pt x="45" y="34"/>
                                </a:lnTo>
                                <a:lnTo>
                                  <a:pt x="69" y="42"/>
                                </a:lnTo>
                                <a:lnTo>
                                  <a:pt x="96" y="49"/>
                                </a:lnTo>
                                <a:lnTo>
                                  <a:pt x="126" y="59"/>
                                </a:lnTo>
                                <a:lnTo>
                                  <a:pt x="167" y="72"/>
                                </a:lnTo>
                                <a:lnTo>
                                  <a:pt x="175" y="104"/>
                                </a:lnTo>
                                <a:lnTo>
                                  <a:pt x="133" y="87"/>
                                </a:lnTo>
                                <a:lnTo>
                                  <a:pt x="103" y="76"/>
                                </a:lnTo>
                                <a:lnTo>
                                  <a:pt x="78" y="72"/>
                                </a:lnTo>
                                <a:lnTo>
                                  <a:pt x="58" y="72"/>
                                </a:lnTo>
                                <a:lnTo>
                                  <a:pt x="48" y="80"/>
                                </a:lnTo>
                                <a:lnTo>
                                  <a:pt x="36" y="91"/>
                                </a:lnTo>
                                <a:lnTo>
                                  <a:pt x="34" y="78"/>
                                </a:lnTo>
                                <a:lnTo>
                                  <a:pt x="21" y="59"/>
                                </a:lnTo>
                                <a:lnTo>
                                  <a:pt x="10" y="45"/>
                                </a:lnTo>
                                <a:lnTo>
                                  <a:pt x="0" y="31"/>
                                </a:lnTo>
                                <a:lnTo>
                                  <a:pt x="2" y="13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FFA040"/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round/>
                              </a14:hiddenLine>
                            </a:ext>
                          </a:extLst>
                        </p:spPr>
                        <p:txBody>
                          <a:bodyPr/>
                          <a:p>
                            <a:pPr marL="0" marR="0" lvl="0" indent="0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defRPr/>
                            </a:pPr>
                            <a:endParaRPr kumimoji="0" lang="zh-CN" altLang="en-US" sz="18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</a:endParaRPr>
                          </a:p>
                        </p:txBody>
                      </p:sp>
                      <p:sp>
                        <p:nvSpPr>
                          <p:cNvPr id="25" name="Freeform 29"/>
                          <p:cNvSpPr>
                            <a:spLocks noChangeAspect="1"/>
                          </p:cNvSpPr>
                          <p:nvPr>
                            <p:custDataLst>
                              <p:tags r:id="rId16"/>
                            </p:custDataLst>
                          </p:nvPr>
                        </p:nvSpPr>
                        <p:spPr bwMode="auto">
                          <a:xfrm>
                            <a:off x="21" y="438"/>
                            <a:ext cx="208" cy="230"/>
                          </a:xfrm>
                          <a:custGeom>
                            <a:avLst/>
                            <a:gdLst>
                              <a:gd name="T0" fmla="*/ 2 w 208"/>
                              <a:gd name="T1" fmla="*/ 35 h 230"/>
                              <a:gd name="T2" fmla="*/ 0 w 208"/>
                              <a:gd name="T3" fmla="*/ 21 h 230"/>
                              <a:gd name="T4" fmla="*/ 0 w 208"/>
                              <a:gd name="T5" fmla="*/ 11 h 230"/>
                              <a:gd name="T6" fmla="*/ 8 w 208"/>
                              <a:gd name="T7" fmla="*/ 0 h 230"/>
                              <a:gd name="T8" fmla="*/ 22 w 208"/>
                              <a:gd name="T9" fmla="*/ 17 h 230"/>
                              <a:gd name="T10" fmla="*/ 47 w 208"/>
                              <a:gd name="T11" fmla="*/ 32 h 230"/>
                              <a:gd name="T12" fmla="*/ 72 w 208"/>
                              <a:gd name="T13" fmla="*/ 44 h 230"/>
                              <a:gd name="T14" fmla="*/ 106 w 208"/>
                              <a:gd name="T15" fmla="*/ 55 h 230"/>
                              <a:gd name="T16" fmla="*/ 156 w 208"/>
                              <a:gd name="T17" fmla="*/ 65 h 230"/>
                              <a:gd name="T18" fmla="*/ 166 w 208"/>
                              <a:gd name="T19" fmla="*/ 91 h 230"/>
                              <a:gd name="T20" fmla="*/ 140 w 208"/>
                              <a:gd name="T21" fmla="*/ 84 h 230"/>
                              <a:gd name="T22" fmla="*/ 114 w 208"/>
                              <a:gd name="T23" fmla="*/ 80 h 230"/>
                              <a:gd name="T24" fmla="*/ 101 w 208"/>
                              <a:gd name="T25" fmla="*/ 82 h 230"/>
                              <a:gd name="T26" fmla="*/ 97 w 208"/>
                              <a:gd name="T27" fmla="*/ 95 h 230"/>
                              <a:gd name="T28" fmla="*/ 105 w 208"/>
                              <a:gd name="T29" fmla="*/ 112 h 230"/>
                              <a:gd name="T30" fmla="*/ 115 w 208"/>
                              <a:gd name="T31" fmla="*/ 128 h 230"/>
                              <a:gd name="T32" fmla="*/ 136 w 208"/>
                              <a:gd name="T33" fmla="*/ 153 h 230"/>
                              <a:gd name="T34" fmla="*/ 166 w 208"/>
                              <a:gd name="T35" fmla="*/ 179 h 230"/>
                              <a:gd name="T36" fmla="*/ 208 w 208"/>
                              <a:gd name="T37" fmla="*/ 209 h 230"/>
                              <a:gd name="T38" fmla="*/ 208 w 208"/>
                              <a:gd name="T39" fmla="*/ 230 h 230"/>
                              <a:gd name="T40" fmla="*/ 190 w 208"/>
                              <a:gd name="T41" fmla="*/ 219 h 230"/>
                              <a:gd name="T42" fmla="*/ 166 w 208"/>
                              <a:gd name="T43" fmla="*/ 205 h 230"/>
                              <a:gd name="T44" fmla="*/ 132 w 208"/>
                              <a:gd name="T45" fmla="*/ 179 h 230"/>
                              <a:gd name="T46" fmla="*/ 105 w 208"/>
                              <a:gd name="T47" fmla="*/ 150 h 230"/>
                              <a:gd name="T48" fmla="*/ 80 w 208"/>
                              <a:gd name="T49" fmla="*/ 128 h 230"/>
                              <a:gd name="T50" fmla="*/ 56 w 208"/>
                              <a:gd name="T51" fmla="*/ 101 h 230"/>
                              <a:gd name="T52" fmla="*/ 36 w 208"/>
                              <a:gd name="T53" fmla="*/ 78 h 230"/>
                              <a:gd name="T54" fmla="*/ 15 w 208"/>
                              <a:gd name="T55" fmla="*/ 57 h 230"/>
                              <a:gd name="T56" fmla="*/ 2 w 208"/>
                              <a:gd name="T57" fmla="*/ 35 h 230"/>
                              <a:gd name="T58" fmla="*/ 0 60000 65536"/>
                              <a:gd name="T59" fmla="*/ 0 60000 65536"/>
                              <a:gd name="T60" fmla="*/ 0 60000 65536"/>
                              <a:gd name="T61" fmla="*/ 0 60000 65536"/>
                              <a:gd name="T62" fmla="*/ 0 60000 65536"/>
                              <a:gd name="T63" fmla="*/ 0 60000 65536"/>
                              <a:gd name="T64" fmla="*/ 0 60000 65536"/>
                              <a:gd name="T65" fmla="*/ 0 60000 65536"/>
                              <a:gd name="T66" fmla="*/ 0 60000 65536"/>
                              <a:gd name="T67" fmla="*/ 0 60000 65536"/>
                              <a:gd name="T68" fmla="*/ 0 60000 65536"/>
                              <a:gd name="T69" fmla="*/ 0 60000 65536"/>
                              <a:gd name="T70" fmla="*/ 0 60000 65536"/>
                              <a:gd name="T71" fmla="*/ 0 60000 65536"/>
                              <a:gd name="T72" fmla="*/ 0 60000 65536"/>
                              <a:gd name="T73" fmla="*/ 0 60000 65536"/>
                              <a:gd name="T74" fmla="*/ 0 60000 65536"/>
                              <a:gd name="T75" fmla="*/ 0 60000 65536"/>
                              <a:gd name="T76" fmla="*/ 0 60000 65536"/>
                              <a:gd name="T77" fmla="*/ 0 60000 65536"/>
                              <a:gd name="T78" fmla="*/ 0 60000 65536"/>
                              <a:gd name="T79" fmla="*/ 0 60000 65536"/>
                              <a:gd name="T80" fmla="*/ 0 60000 65536"/>
                              <a:gd name="T81" fmla="*/ 0 60000 65536"/>
                              <a:gd name="T82" fmla="*/ 0 60000 65536"/>
                              <a:gd name="T83" fmla="*/ 0 60000 65536"/>
                              <a:gd name="T84" fmla="*/ 0 60000 65536"/>
                              <a:gd name="T85" fmla="*/ 0 60000 65536"/>
                              <a:gd name="T86" fmla="*/ 0 60000 65536"/>
                              <a:gd name="T87" fmla="*/ 0 w 208"/>
                              <a:gd name="T88" fmla="*/ 0 h 230"/>
                              <a:gd name="T89" fmla="*/ 208 w 208"/>
                              <a:gd name="T90" fmla="*/ 230 h 230"/>
                            </a:gdLst>
                            <a:ahLst/>
                            <a:cxnLst>
                              <a:cxn ang="T58">
                                <a:pos x="T0" y="T1"/>
                              </a:cxn>
                              <a:cxn ang="T59">
                                <a:pos x="T2" y="T3"/>
                              </a:cxn>
                              <a:cxn ang="T60">
                                <a:pos x="T4" y="T5"/>
                              </a:cxn>
                              <a:cxn ang="T61">
                                <a:pos x="T6" y="T7"/>
                              </a:cxn>
                              <a:cxn ang="T62">
                                <a:pos x="T8" y="T9"/>
                              </a:cxn>
                              <a:cxn ang="T63">
                                <a:pos x="T10" y="T11"/>
                              </a:cxn>
                              <a:cxn ang="T64">
                                <a:pos x="T12" y="T13"/>
                              </a:cxn>
                              <a:cxn ang="T65">
                                <a:pos x="T14" y="T15"/>
                              </a:cxn>
                              <a:cxn ang="T66">
                                <a:pos x="T16" y="T17"/>
                              </a:cxn>
                              <a:cxn ang="T67">
                                <a:pos x="T18" y="T19"/>
                              </a:cxn>
                              <a:cxn ang="T68">
                                <a:pos x="T20" y="T21"/>
                              </a:cxn>
                              <a:cxn ang="T69">
                                <a:pos x="T22" y="T23"/>
                              </a:cxn>
                              <a:cxn ang="T70">
                                <a:pos x="T24" y="T25"/>
                              </a:cxn>
                              <a:cxn ang="T71">
                                <a:pos x="T26" y="T27"/>
                              </a:cxn>
                              <a:cxn ang="T72">
                                <a:pos x="T28" y="T29"/>
                              </a:cxn>
                              <a:cxn ang="T73">
                                <a:pos x="T30" y="T31"/>
                              </a:cxn>
                              <a:cxn ang="T74">
                                <a:pos x="T32" y="T33"/>
                              </a:cxn>
                              <a:cxn ang="T75">
                                <a:pos x="T34" y="T35"/>
                              </a:cxn>
                              <a:cxn ang="T76">
                                <a:pos x="T36" y="T37"/>
                              </a:cxn>
                              <a:cxn ang="T77">
                                <a:pos x="T38" y="T39"/>
                              </a:cxn>
                              <a:cxn ang="T78">
                                <a:pos x="T40" y="T41"/>
                              </a:cxn>
                              <a:cxn ang="T79">
                                <a:pos x="T42" y="T43"/>
                              </a:cxn>
                              <a:cxn ang="T80">
                                <a:pos x="T44" y="T45"/>
                              </a:cxn>
                              <a:cxn ang="T81">
                                <a:pos x="T46" y="T47"/>
                              </a:cxn>
                              <a:cxn ang="T82">
                                <a:pos x="T48" y="T49"/>
                              </a:cxn>
                              <a:cxn ang="T83">
                                <a:pos x="T50" y="T51"/>
                              </a:cxn>
                              <a:cxn ang="T84">
                                <a:pos x="T52" y="T53"/>
                              </a:cxn>
                              <a:cxn ang="T85">
                                <a:pos x="T54" y="T55"/>
                              </a:cxn>
                              <a:cxn ang="T86">
                                <a:pos x="T56" y="T57"/>
                              </a:cxn>
                            </a:cxnLst>
                            <a:rect l="T87" t="T88" r="T89" b="T90"/>
                            <a:pathLst>
                              <a:path w="208" h="230">
                                <a:moveTo>
                                  <a:pt x="2" y="35"/>
                                </a:moveTo>
                                <a:lnTo>
                                  <a:pt x="0" y="21"/>
                                </a:lnTo>
                                <a:lnTo>
                                  <a:pt x="0" y="11"/>
                                </a:lnTo>
                                <a:lnTo>
                                  <a:pt x="8" y="0"/>
                                </a:lnTo>
                                <a:lnTo>
                                  <a:pt x="22" y="17"/>
                                </a:lnTo>
                                <a:lnTo>
                                  <a:pt x="47" y="32"/>
                                </a:lnTo>
                                <a:lnTo>
                                  <a:pt x="72" y="44"/>
                                </a:lnTo>
                                <a:lnTo>
                                  <a:pt x="106" y="55"/>
                                </a:lnTo>
                                <a:lnTo>
                                  <a:pt x="156" y="65"/>
                                </a:lnTo>
                                <a:lnTo>
                                  <a:pt x="166" y="91"/>
                                </a:lnTo>
                                <a:lnTo>
                                  <a:pt x="140" y="84"/>
                                </a:lnTo>
                                <a:lnTo>
                                  <a:pt x="114" y="80"/>
                                </a:lnTo>
                                <a:lnTo>
                                  <a:pt x="101" y="82"/>
                                </a:lnTo>
                                <a:lnTo>
                                  <a:pt x="97" y="95"/>
                                </a:lnTo>
                                <a:lnTo>
                                  <a:pt x="105" y="112"/>
                                </a:lnTo>
                                <a:lnTo>
                                  <a:pt x="115" y="128"/>
                                </a:lnTo>
                                <a:lnTo>
                                  <a:pt x="136" y="153"/>
                                </a:lnTo>
                                <a:lnTo>
                                  <a:pt x="166" y="179"/>
                                </a:lnTo>
                                <a:lnTo>
                                  <a:pt x="208" y="209"/>
                                </a:lnTo>
                                <a:lnTo>
                                  <a:pt x="208" y="230"/>
                                </a:lnTo>
                                <a:lnTo>
                                  <a:pt x="190" y="219"/>
                                </a:lnTo>
                                <a:lnTo>
                                  <a:pt x="166" y="205"/>
                                </a:lnTo>
                                <a:lnTo>
                                  <a:pt x="132" y="179"/>
                                </a:lnTo>
                                <a:lnTo>
                                  <a:pt x="105" y="150"/>
                                </a:lnTo>
                                <a:lnTo>
                                  <a:pt x="80" y="128"/>
                                </a:lnTo>
                                <a:lnTo>
                                  <a:pt x="56" y="101"/>
                                </a:lnTo>
                                <a:lnTo>
                                  <a:pt x="36" y="78"/>
                                </a:lnTo>
                                <a:lnTo>
                                  <a:pt x="15" y="57"/>
                                </a:lnTo>
                                <a:lnTo>
                                  <a:pt x="2" y="35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FFA040"/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round/>
                              </a14:hiddenLine>
                            </a:ext>
                          </a:extLst>
                        </p:spPr>
                        <p:txBody>
                          <a:bodyPr/>
                          <a:p>
                            <a:pPr marL="0" marR="0" lvl="0" indent="0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defRPr/>
                            </a:pPr>
                            <a:endParaRPr kumimoji="0" lang="zh-CN" altLang="en-US" sz="18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</a:endParaRPr>
                          </a:p>
                        </p:txBody>
                      </p:sp>
                      <p:sp>
                        <p:nvSpPr>
                          <p:cNvPr id="26" name="Freeform 30"/>
                          <p:cNvSpPr>
                            <a:spLocks noChangeAspect="1"/>
                          </p:cNvSpPr>
                          <p:nvPr>
                            <p:custDataLst>
                              <p:tags r:id="rId17"/>
                            </p:custDataLst>
                          </p:nvPr>
                        </p:nvSpPr>
                        <p:spPr bwMode="auto">
                          <a:xfrm>
                            <a:off x="25" y="25"/>
                            <a:ext cx="86" cy="69"/>
                          </a:xfrm>
                          <a:custGeom>
                            <a:avLst/>
                            <a:gdLst>
                              <a:gd name="T0" fmla="*/ 0 w 86"/>
                              <a:gd name="T1" fmla="*/ 0 h 69"/>
                              <a:gd name="T2" fmla="*/ 11 w 86"/>
                              <a:gd name="T3" fmla="*/ 10 h 69"/>
                              <a:gd name="T4" fmla="*/ 25 w 86"/>
                              <a:gd name="T5" fmla="*/ 21 h 69"/>
                              <a:gd name="T6" fmla="*/ 42 w 86"/>
                              <a:gd name="T7" fmla="*/ 33 h 69"/>
                              <a:gd name="T8" fmla="*/ 60 w 86"/>
                              <a:gd name="T9" fmla="*/ 44 h 69"/>
                              <a:gd name="T10" fmla="*/ 77 w 86"/>
                              <a:gd name="T11" fmla="*/ 54 h 69"/>
                              <a:gd name="T12" fmla="*/ 86 w 86"/>
                              <a:gd name="T13" fmla="*/ 61 h 69"/>
                              <a:gd name="T14" fmla="*/ 65 w 86"/>
                              <a:gd name="T15" fmla="*/ 69 h 69"/>
                              <a:gd name="T16" fmla="*/ 42 w 86"/>
                              <a:gd name="T17" fmla="*/ 61 h 69"/>
                              <a:gd name="T18" fmla="*/ 18 w 86"/>
                              <a:gd name="T19" fmla="*/ 52 h 69"/>
                              <a:gd name="T20" fmla="*/ 0 w 86"/>
                              <a:gd name="T21" fmla="*/ 42 h 69"/>
                              <a:gd name="T22" fmla="*/ 1 w 86"/>
                              <a:gd name="T23" fmla="*/ 33 h 69"/>
                              <a:gd name="T24" fmla="*/ 4 w 86"/>
                              <a:gd name="T25" fmla="*/ 17 h 69"/>
                              <a:gd name="T26" fmla="*/ 0 w 86"/>
                              <a:gd name="T27" fmla="*/ 0 h 69"/>
                              <a:gd name="T28" fmla="*/ 0 60000 65536"/>
                              <a:gd name="T29" fmla="*/ 0 60000 65536"/>
                              <a:gd name="T30" fmla="*/ 0 60000 65536"/>
                              <a:gd name="T31" fmla="*/ 0 60000 65536"/>
                              <a:gd name="T32" fmla="*/ 0 60000 65536"/>
                              <a:gd name="T33" fmla="*/ 0 60000 65536"/>
                              <a:gd name="T34" fmla="*/ 0 60000 65536"/>
                              <a:gd name="T35" fmla="*/ 0 60000 65536"/>
                              <a:gd name="T36" fmla="*/ 0 60000 65536"/>
                              <a:gd name="T37" fmla="*/ 0 60000 65536"/>
                              <a:gd name="T38" fmla="*/ 0 60000 65536"/>
                              <a:gd name="T39" fmla="*/ 0 60000 65536"/>
                              <a:gd name="T40" fmla="*/ 0 60000 65536"/>
                              <a:gd name="T41" fmla="*/ 0 60000 65536"/>
                              <a:gd name="T42" fmla="*/ 0 w 86"/>
                              <a:gd name="T43" fmla="*/ 0 h 69"/>
                              <a:gd name="T44" fmla="*/ 86 w 86"/>
                              <a:gd name="T45" fmla="*/ 69 h 69"/>
                            </a:gdLst>
                            <a:ahLst/>
                            <a:cxnLst>
                              <a:cxn ang="T28">
                                <a:pos x="T0" y="T1"/>
                              </a:cxn>
                              <a:cxn ang="T29">
                                <a:pos x="T2" y="T3"/>
                              </a:cxn>
                              <a:cxn ang="T30">
                                <a:pos x="T4" y="T5"/>
                              </a:cxn>
                              <a:cxn ang="T31">
                                <a:pos x="T6" y="T7"/>
                              </a:cxn>
                              <a:cxn ang="T32">
                                <a:pos x="T8" y="T9"/>
                              </a:cxn>
                              <a:cxn ang="T33">
                                <a:pos x="T10" y="T11"/>
                              </a:cxn>
                              <a:cxn ang="T34">
                                <a:pos x="T12" y="T13"/>
                              </a:cxn>
                              <a:cxn ang="T35">
                                <a:pos x="T14" y="T15"/>
                              </a:cxn>
                              <a:cxn ang="T36">
                                <a:pos x="T16" y="T17"/>
                              </a:cxn>
                              <a:cxn ang="T37">
                                <a:pos x="T18" y="T19"/>
                              </a:cxn>
                              <a:cxn ang="T38">
                                <a:pos x="T20" y="T21"/>
                              </a:cxn>
                              <a:cxn ang="T39">
                                <a:pos x="T22" y="T23"/>
                              </a:cxn>
                              <a:cxn ang="T40">
                                <a:pos x="T24" y="T25"/>
                              </a:cxn>
                              <a:cxn ang="T41">
                                <a:pos x="T26" y="T27"/>
                              </a:cxn>
                            </a:cxnLst>
                            <a:rect l="T42" t="T43" r="T44" b="T45"/>
                            <a:pathLst>
                              <a:path w="86" h="69">
                                <a:moveTo>
                                  <a:pt x="0" y="0"/>
                                </a:moveTo>
                                <a:lnTo>
                                  <a:pt x="11" y="10"/>
                                </a:lnTo>
                                <a:lnTo>
                                  <a:pt x="25" y="21"/>
                                </a:lnTo>
                                <a:lnTo>
                                  <a:pt x="42" y="33"/>
                                </a:lnTo>
                                <a:lnTo>
                                  <a:pt x="60" y="44"/>
                                </a:lnTo>
                                <a:lnTo>
                                  <a:pt x="77" y="54"/>
                                </a:lnTo>
                                <a:lnTo>
                                  <a:pt x="86" y="61"/>
                                </a:lnTo>
                                <a:lnTo>
                                  <a:pt x="65" y="69"/>
                                </a:lnTo>
                                <a:lnTo>
                                  <a:pt x="42" y="61"/>
                                </a:lnTo>
                                <a:lnTo>
                                  <a:pt x="18" y="52"/>
                                </a:lnTo>
                                <a:lnTo>
                                  <a:pt x="0" y="42"/>
                                </a:lnTo>
                                <a:lnTo>
                                  <a:pt x="1" y="33"/>
                                </a:lnTo>
                                <a:lnTo>
                                  <a:pt x="4" y="17"/>
                                </a:lnTo>
                                <a:lnTo>
                                  <a:pt x="0" y="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FFA040"/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round/>
                              </a14:hiddenLine>
                            </a:ext>
                          </a:extLst>
                        </p:spPr>
                        <p:txBody>
                          <a:bodyPr/>
                          <a:p>
                            <a:pPr marL="0" marR="0" lvl="0" indent="0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defRPr/>
                            </a:pPr>
                            <a:endParaRPr kumimoji="0" lang="zh-CN" altLang="en-US" sz="18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</a:endParaRPr>
                          </a:p>
                        </p:txBody>
                      </p:sp>
                      <p:sp>
                        <p:nvSpPr>
                          <p:cNvPr id="27" name="Freeform 31"/>
                          <p:cNvSpPr>
                            <a:spLocks noChangeAspect="1"/>
                          </p:cNvSpPr>
                          <p:nvPr>
                            <p:custDataLst>
                              <p:tags r:id="rId18"/>
                            </p:custDataLst>
                          </p:nvPr>
                        </p:nvSpPr>
                        <p:spPr bwMode="auto">
                          <a:xfrm>
                            <a:off x="181" y="8"/>
                            <a:ext cx="732" cy="689"/>
                          </a:xfrm>
                          <a:custGeom>
                            <a:avLst/>
                            <a:gdLst>
                              <a:gd name="T0" fmla="*/ 348 w 732"/>
                              <a:gd name="T1" fmla="*/ 158 h 689"/>
                              <a:gd name="T2" fmla="*/ 292 w 732"/>
                              <a:gd name="T3" fmla="*/ 181 h 689"/>
                              <a:gd name="T4" fmla="*/ 175 w 732"/>
                              <a:gd name="T5" fmla="*/ 200 h 689"/>
                              <a:gd name="T6" fmla="*/ 0 w 732"/>
                              <a:gd name="T7" fmla="*/ 209 h 689"/>
                              <a:gd name="T8" fmla="*/ 205 w 732"/>
                              <a:gd name="T9" fmla="*/ 244 h 689"/>
                              <a:gd name="T10" fmla="*/ 435 w 732"/>
                              <a:gd name="T11" fmla="*/ 225 h 689"/>
                              <a:gd name="T12" fmla="*/ 597 w 732"/>
                              <a:gd name="T13" fmla="*/ 177 h 689"/>
                              <a:gd name="T14" fmla="*/ 648 w 732"/>
                              <a:gd name="T15" fmla="*/ 169 h 689"/>
                              <a:gd name="T16" fmla="*/ 625 w 732"/>
                              <a:gd name="T17" fmla="*/ 208 h 689"/>
                              <a:gd name="T18" fmla="*/ 510 w 732"/>
                              <a:gd name="T19" fmla="*/ 263 h 689"/>
                              <a:gd name="T20" fmla="*/ 304 w 732"/>
                              <a:gd name="T21" fmla="*/ 308 h 689"/>
                              <a:gd name="T22" fmla="*/ 177 w 732"/>
                              <a:gd name="T23" fmla="*/ 352 h 689"/>
                              <a:gd name="T24" fmla="*/ 411 w 732"/>
                              <a:gd name="T25" fmla="*/ 347 h 689"/>
                              <a:gd name="T26" fmla="*/ 567 w 732"/>
                              <a:gd name="T27" fmla="*/ 308 h 689"/>
                              <a:gd name="T28" fmla="*/ 659 w 732"/>
                              <a:gd name="T29" fmla="*/ 276 h 689"/>
                              <a:gd name="T30" fmla="*/ 661 w 732"/>
                              <a:gd name="T31" fmla="*/ 299 h 689"/>
                              <a:gd name="T32" fmla="*/ 584 w 732"/>
                              <a:gd name="T33" fmla="*/ 354 h 689"/>
                              <a:gd name="T34" fmla="*/ 439 w 732"/>
                              <a:gd name="T35" fmla="*/ 407 h 689"/>
                              <a:gd name="T36" fmla="*/ 237 w 732"/>
                              <a:gd name="T37" fmla="*/ 444 h 689"/>
                              <a:gd name="T38" fmla="*/ 305 w 732"/>
                              <a:gd name="T39" fmla="*/ 466 h 689"/>
                              <a:gd name="T40" fmla="*/ 482 w 732"/>
                              <a:gd name="T41" fmla="*/ 458 h 689"/>
                              <a:gd name="T42" fmla="*/ 629 w 732"/>
                              <a:gd name="T43" fmla="*/ 413 h 689"/>
                              <a:gd name="T44" fmla="*/ 642 w 732"/>
                              <a:gd name="T45" fmla="*/ 430 h 689"/>
                              <a:gd name="T46" fmla="*/ 599 w 732"/>
                              <a:gd name="T47" fmla="*/ 474 h 689"/>
                              <a:gd name="T48" fmla="*/ 489 w 732"/>
                              <a:gd name="T49" fmla="*/ 521 h 689"/>
                              <a:gd name="T50" fmla="*/ 360 w 732"/>
                              <a:gd name="T51" fmla="*/ 542 h 689"/>
                              <a:gd name="T52" fmla="*/ 166 w 732"/>
                              <a:gd name="T53" fmla="*/ 546 h 689"/>
                              <a:gd name="T54" fmla="*/ 301 w 732"/>
                              <a:gd name="T55" fmla="*/ 579 h 689"/>
                              <a:gd name="T56" fmla="*/ 427 w 732"/>
                              <a:gd name="T57" fmla="*/ 580 h 689"/>
                              <a:gd name="T58" fmla="*/ 540 w 732"/>
                              <a:gd name="T59" fmla="*/ 562 h 689"/>
                              <a:gd name="T60" fmla="*/ 589 w 732"/>
                              <a:gd name="T61" fmla="*/ 565 h 689"/>
                              <a:gd name="T62" fmla="*/ 561 w 732"/>
                              <a:gd name="T63" fmla="*/ 597 h 689"/>
                              <a:gd name="T64" fmla="*/ 495 w 732"/>
                              <a:gd name="T65" fmla="*/ 622 h 689"/>
                              <a:gd name="T66" fmla="*/ 253 w 732"/>
                              <a:gd name="T67" fmla="*/ 649 h 689"/>
                              <a:gd name="T68" fmla="*/ 453 w 732"/>
                              <a:gd name="T69" fmla="*/ 663 h 689"/>
                              <a:gd name="T70" fmla="*/ 466 w 732"/>
                              <a:gd name="T71" fmla="*/ 687 h 689"/>
                              <a:gd name="T72" fmla="*/ 542 w 732"/>
                              <a:gd name="T73" fmla="*/ 664 h 689"/>
                              <a:gd name="T74" fmla="*/ 597 w 732"/>
                              <a:gd name="T75" fmla="*/ 621 h 689"/>
                              <a:gd name="T76" fmla="*/ 709 w 732"/>
                              <a:gd name="T77" fmla="*/ 453 h 689"/>
                              <a:gd name="T78" fmla="*/ 714 w 732"/>
                              <a:gd name="T79" fmla="*/ 419 h 689"/>
                              <a:gd name="T80" fmla="*/ 698 w 732"/>
                              <a:gd name="T81" fmla="*/ 386 h 689"/>
                              <a:gd name="T82" fmla="*/ 713 w 732"/>
                              <a:gd name="T83" fmla="*/ 354 h 689"/>
                              <a:gd name="T84" fmla="*/ 732 w 732"/>
                              <a:gd name="T85" fmla="*/ 322 h 689"/>
                              <a:gd name="T86" fmla="*/ 719 w 732"/>
                              <a:gd name="T87" fmla="*/ 287 h 689"/>
                              <a:gd name="T88" fmla="*/ 702 w 732"/>
                              <a:gd name="T89" fmla="*/ 255 h 689"/>
                              <a:gd name="T90" fmla="*/ 723 w 732"/>
                              <a:gd name="T91" fmla="*/ 221 h 689"/>
                              <a:gd name="T92" fmla="*/ 722 w 732"/>
                              <a:gd name="T93" fmla="*/ 179 h 689"/>
                              <a:gd name="T94" fmla="*/ 705 w 732"/>
                              <a:gd name="T95" fmla="*/ 147 h 689"/>
                              <a:gd name="T96" fmla="*/ 719 w 732"/>
                              <a:gd name="T97" fmla="*/ 114 h 689"/>
                              <a:gd name="T98" fmla="*/ 732 w 732"/>
                              <a:gd name="T99" fmla="*/ 80 h 689"/>
                              <a:gd name="T100" fmla="*/ 714 w 732"/>
                              <a:gd name="T101" fmla="*/ 48 h 689"/>
                              <a:gd name="T102" fmla="*/ 634 w 732"/>
                              <a:gd name="T103" fmla="*/ 50 h 689"/>
                              <a:gd name="T104" fmla="*/ 475 w 732"/>
                              <a:gd name="T105" fmla="*/ 105 h 689"/>
                              <a:gd name="T106" fmla="*/ 294 w 732"/>
                              <a:gd name="T107" fmla="*/ 135 h 689"/>
                              <a:gd name="T108" fmla="*/ 0 60000 65536"/>
                              <a:gd name="T109" fmla="*/ 0 60000 65536"/>
                              <a:gd name="T110" fmla="*/ 0 60000 65536"/>
                              <a:gd name="T111" fmla="*/ 0 60000 65536"/>
                              <a:gd name="T112" fmla="*/ 0 60000 65536"/>
                              <a:gd name="T113" fmla="*/ 0 60000 65536"/>
                              <a:gd name="T114" fmla="*/ 0 60000 65536"/>
                              <a:gd name="T115" fmla="*/ 0 60000 65536"/>
                              <a:gd name="T116" fmla="*/ 0 60000 65536"/>
                              <a:gd name="T117" fmla="*/ 0 60000 65536"/>
                              <a:gd name="T118" fmla="*/ 0 60000 65536"/>
                              <a:gd name="T119" fmla="*/ 0 60000 65536"/>
                              <a:gd name="T120" fmla="*/ 0 60000 65536"/>
                              <a:gd name="T121" fmla="*/ 0 60000 65536"/>
                              <a:gd name="T122" fmla="*/ 0 60000 65536"/>
                              <a:gd name="T123" fmla="*/ 0 60000 65536"/>
                              <a:gd name="T124" fmla="*/ 0 60000 65536"/>
                              <a:gd name="T125" fmla="*/ 0 60000 65536"/>
                              <a:gd name="T126" fmla="*/ 0 60000 65536"/>
                              <a:gd name="T127" fmla="*/ 0 60000 65536"/>
                              <a:gd name="T128" fmla="*/ 0 60000 65536"/>
                              <a:gd name="T129" fmla="*/ 0 60000 65536"/>
                              <a:gd name="T130" fmla="*/ 0 60000 65536"/>
                              <a:gd name="T131" fmla="*/ 0 60000 65536"/>
                              <a:gd name="T132" fmla="*/ 0 60000 65536"/>
                              <a:gd name="T133" fmla="*/ 0 60000 65536"/>
                              <a:gd name="T134" fmla="*/ 0 60000 65536"/>
                              <a:gd name="T135" fmla="*/ 0 60000 65536"/>
                              <a:gd name="T136" fmla="*/ 0 60000 65536"/>
                              <a:gd name="T137" fmla="*/ 0 60000 65536"/>
                              <a:gd name="T138" fmla="*/ 0 60000 65536"/>
                              <a:gd name="T139" fmla="*/ 0 60000 65536"/>
                              <a:gd name="T140" fmla="*/ 0 60000 65536"/>
                              <a:gd name="T141" fmla="*/ 0 60000 65536"/>
                              <a:gd name="T142" fmla="*/ 0 60000 65536"/>
                              <a:gd name="T143" fmla="*/ 0 60000 65536"/>
                              <a:gd name="T144" fmla="*/ 0 60000 65536"/>
                              <a:gd name="T145" fmla="*/ 0 60000 65536"/>
                              <a:gd name="T146" fmla="*/ 0 60000 65536"/>
                              <a:gd name="T147" fmla="*/ 0 60000 65536"/>
                              <a:gd name="T148" fmla="*/ 0 60000 65536"/>
                              <a:gd name="T149" fmla="*/ 0 60000 65536"/>
                              <a:gd name="T150" fmla="*/ 0 60000 65536"/>
                              <a:gd name="T151" fmla="*/ 0 60000 65536"/>
                              <a:gd name="T152" fmla="*/ 0 60000 65536"/>
                              <a:gd name="T153" fmla="*/ 0 60000 65536"/>
                              <a:gd name="T154" fmla="*/ 0 60000 65536"/>
                              <a:gd name="T155" fmla="*/ 0 60000 65536"/>
                              <a:gd name="T156" fmla="*/ 0 60000 65536"/>
                              <a:gd name="T157" fmla="*/ 0 60000 65536"/>
                              <a:gd name="T158" fmla="*/ 0 60000 65536"/>
                              <a:gd name="T159" fmla="*/ 0 60000 65536"/>
                              <a:gd name="T160" fmla="*/ 0 60000 65536"/>
                              <a:gd name="T161" fmla="*/ 0 60000 65536"/>
                              <a:gd name="T162" fmla="*/ 0 w 732"/>
                              <a:gd name="T163" fmla="*/ 0 h 689"/>
                              <a:gd name="T164" fmla="*/ 732 w 732"/>
                              <a:gd name="T165" fmla="*/ 689 h 689"/>
                            </a:gdLst>
                            <a:ahLst/>
                            <a:cxnLst>
                              <a:cxn ang="T108">
                                <a:pos x="T0" y="T1"/>
                              </a:cxn>
                              <a:cxn ang="T109">
                                <a:pos x="T2" y="T3"/>
                              </a:cxn>
                              <a:cxn ang="T110">
                                <a:pos x="T4" y="T5"/>
                              </a:cxn>
                              <a:cxn ang="T111">
                                <a:pos x="T6" y="T7"/>
                              </a:cxn>
                              <a:cxn ang="T112">
                                <a:pos x="T8" y="T9"/>
                              </a:cxn>
                              <a:cxn ang="T113">
                                <a:pos x="T10" y="T11"/>
                              </a:cxn>
                              <a:cxn ang="T114">
                                <a:pos x="T12" y="T13"/>
                              </a:cxn>
                              <a:cxn ang="T115">
                                <a:pos x="T14" y="T15"/>
                              </a:cxn>
                              <a:cxn ang="T116">
                                <a:pos x="T16" y="T17"/>
                              </a:cxn>
                              <a:cxn ang="T117">
                                <a:pos x="T18" y="T19"/>
                              </a:cxn>
                              <a:cxn ang="T118">
                                <a:pos x="T20" y="T21"/>
                              </a:cxn>
                              <a:cxn ang="T119">
                                <a:pos x="T22" y="T23"/>
                              </a:cxn>
                              <a:cxn ang="T120">
                                <a:pos x="T24" y="T25"/>
                              </a:cxn>
                              <a:cxn ang="T121">
                                <a:pos x="T26" y="T27"/>
                              </a:cxn>
                              <a:cxn ang="T122">
                                <a:pos x="T28" y="T29"/>
                              </a:cxn>
                              <a:cxn ang="T123">
                                <a:pos x="T30" y="T31"/>
                              </a:cxn>
                              <a:cxn ang="T124">
                                <a:pos x="T32" y="T33"/>
                              </a:cxn>
                              <a:cxn ang="T125">
                                <a:pos x="T34" y="T35"/>
                              </a:cxn>
                              <a:cxn ang="T126">
                                <a:pos x="T36" y="T37"/>
                              </a:cxn>
                              <a:cxn ang="T127">
                                <a:pos x="T38" y="T39"/>
                              </a:cxn>
                              <a:cxn ang="T128">
                                <a:pos x="T40" y="T41"/>
                              </a:cxn>
                              <a:cxn ang="T129">
                                <a:pos x="T42" y="T43"/>
                              </a:cxn>
                              <a:cxn ang="T130">
                                <a:pos x="T44" y="T45"/>
                              </a:cxn>
                              <a:cxn ang="T131">
                                <a:pos x="T46" y="T47"/>
                              </a:cxn>
                              <a:cxn ang="T132">
                                <a:pos x="T48" y="T49"/>
                              </a:cxn>
                              <a:cxn ang="T133">
                                <a:pos x="T50" y="T51"/>
                              </a:cxn>
                              <a:cxn ang="T134">
                                <a:pos x="T52" y="T53"/>
                              </a:cxn>
                              <a:cxn ang="T135">
                                <a:pos x="T54" y="T55"/>
                              </a:cxn>
                              <a:cxn ang="T136">
                                <a:pos x="T56" y="T57"/>
                              </a:cxn>
                              <a:cxn ang="T137">
                                <a:pos x="T58" y="T59"/>
                              </a:cxn>
                              <a:cxn ang="T138">
                                <a:pos x="T60" y="T61"/>
                              </a:cxn>
                              <a:cxn ang="T139">
                                <a:pos x="T62" y="T63"/>
                              </a:cxn>
                              <a:cxn ang="T140">
                                <a:pos x="T64" y="T65"/>
                              </a:cxn>
                              <a:cxn ang="T141">
                                <a:pos x="T66" y="T67"/>
                              </a:cxn>
                              <a:cxn ang="T142">
                                <a:pos x="T68" y="T69"/>
                              </a:cxn>
                              <a:cxn ang="T143">
                                <a:pos x="T70" y="T71"/>
                              </a:cxn>
                              <a:cxn ang="T144">
                                <a:pos x="T72" y="T73"/>
                              </a:cxn>
                              <a:cxn ang="T145">
                                <a:pos x="T74" y="T75"/>
                              </a:cxn>
                              <a:cxn ang="T146">
                                <a:pos x="T76" y="T77"/>
                              </a:cxn>
                              <a:cxn ang="T147">
                                <a:pos x="T78" y="T79"/>
                              </a:cxn>
                              <a:cxn ang="T148">
                                <a:pos x="T80" y="T81"/>
                              </a:cxn>
                              <a:cxn ang="T149">
                                <a:pos x="T82" y="T83"/>
                              </a:cxn>
                              <a:cxn ang="T150">
                                <a:pos x="T84" y="T85"/>
                              </a:cxn>
                              <a:cxn ang="T151">
                                <a:pos x="T86" y="T87"/>
                              </a:cxn>
                              <a:cxn ang="T152">
                                <a:pos x="T88" y="T89"/>
                              </a:cxn>
                              <a:cxn ang="T153">
                                <a:pos x="T90" y="T91"/>
                              </a:cxn>
                              <a:cxn ang="T154">
                                <a:pos x="T92" y="T93"/>
                              </a:cxn>
                              <a:cxn ang="T155">
                                <a:pos x="T94" y="T95"/>
                              </a:cxn>
                              <a:cxn ang="T156">
                                <a:pos x="T96" y="T97"/>
                              </a:cxn>
                              <a:cxn ang="T157">
                                <a:pos x="T98" y="T99"/>
                              </a:cxn>
                              <a:cxn ang="T158">
                                <a:pos x="T100" y="T101"/>
                              </a:cxn>
                              <a:cxn ang="T159">
                                <a:pos x="T102" y="T103"/>
                              </a:cxn>
                              <a:cxn ang="T160">
                                <a:pos x="T104" y="T105"/>
                              </a:cxn>
                              <a:cxn ang="T161">
                                <a:pos x="T106" y="T107"/>
                              </a:cxn>
                            </a:cxnLst>
                            <a:rect l="T162" t="T163" r="T164" b="T165"/>
                            <a:pathLst>
                              <a:path w="732" h="689">
                                <a:moveTo>
                                  <a:pt x="294" y="135"/>
                                </a:moveTo>
                                <a:lnTo>
                                  <a:pt x="186" y="143"/>
                                </a:lnTo>
                                <a:lnTo>
                                  <a:pt x="348" y="158"/>
                                </a:lnTo>
                                <a:lnTo>
                                  <a:pt x="338" y="166"/>
                                </a:lnTo>
                                <a:lnTo>
                                  <a:pt x="318" y="173"/>
                                </a:lnTo>
                                <a:lnTo>
                                  <a:pt x="292" y="181"/>
                                </a:lnTo>
                                <a:lnTo>
                                  <a:pt x="258" y="190"/>
                                </a:lnTo>
                                <a:lnTo>
                                  <a:pt x="222" y="196"/>
                                </a:lnTo>
                                <a:lnTo>
                                  <a:pt x="175" y="200"/>
                                </a:lnTo>
                                <a:lnTo>
                                  <a:pt x="120" y="206"/>
                                </a:lnTo>
                                <a:lnTo>
                                  <a:pt x="61" y="209"/>
                                </a:lnTo>
                                <a:lnTo>
                                  <a:pt x="0" y="209"/>
                                </a:lnTo>
                                <a:lnTo>
                                  <a:pt x="95" y="232"/>
                                </a:lnTo>
                                <a:lnTo>
                                  <a:pt x="154" y="244"/>
                                </a:lnTo>
                                <a:lnTo>
                                  <a:pt x="205" y="244"/>
                                </a:lnTo>
                                <a:lnTo>
                                  <a:pt x="267" y="244"/>
                                </a:lnTo>
                                <a:lnTo>
                                  <a:pt x="359" y="236"/>
                                </a:lnTo>
                                <a:lnTo>
                                  <a:pt x="435" y="225"/>
                                </a:lnTo>
                                <a:lnTo>
                                  <a:pt x="499" y="209"/>
                                </a:lnTo>
                                <a:lnTo>
                                  <a:pt x="567" y="188"/>
                                </a:lnTo>
                                <a:lnTo>
                                  <a:pt x="597" y="177"/>
                                </a:lnTo>
                                <a:lnTo>
                                  <a:pt x="625" y="168"/>
                                </a:lnTo>
                                <a:lnTo>
                                  <a:pt x="640" y="164"/>
                                </a:lnTo>
                                <a:lnTo>
                                  <a:pt x="648" y="169"/>
                                </a:lnTo>
                                <a:lnTo>
                                  <a:pt x="648" y="181"/>
                                </a:lnTo>
                                <a:lnTo>
                                  <a:pt x="642" y="194"/>
                                </a:lnTo>
                                <a:lnTo>
                                  <a:pt x="625" y="208"/>
                                </a:lnTo>
                                <a:lnTo>
                                  <a:pt x="597" y="226"/>
                                </a:lnTo>
                                <a:lnTo>
                                  <a:pt x="557" y="244"/>
                                </a:lnTo>
                                <a:lnTo>
                                  <a:pt x="510" y="263"/>
                                </a:lnTo>
                                <a:lnTo>
                                  <a:pt x="448" y="282"/>
                                </a:lnTo>
                                <a:lnTo>
                                  <a:pt x="376" y="297"/>
                                </a:lnTo>
                                <a:lnTo>
                                  <a:pt x="304" y="308"/>
                                </a:lnTo>
                                <a:lnTo>
                                  <a:pt x="228" y="320"/>
                                </a:lnTo>
                                <a:lnTo>
                                  <a:pt x="95" y="333"/>
                                </a:lnTo>
                                <a:lnTo>
                                  <a:pt x="177" y="352"/>
                                </a:lnTo>
                                <a:lnTo>
                                  <a:pt x="243" y="360"/>
                                </a:lnTo>
                                <a:lnTo>
                                  <a:pt x="326" y="358"/>
                                </a:lnTo>
                                <a:lnTo>
                                  <a:pt x="411" y="347"/>
                                </a:lnTo>
                                <a:lnTo>
                                  <a:pt x="474" y="333"/>
                                </a:lnTo>
                                <a:lnTo>
                                  <a:pt x="525" y="320"/>
                                </a:lnTo>
                                <a:lnTo>
                                  <a:pt x="567" y="308"/>
                                </a:lnTo>
                                <a:lnTo>
                                  <a:pt x="610" y="293"/>
                                </a:lnTo>
                                <a:lnTo>
                                  <a:pt x="644" y="280"/>
                                </a:lnTo>
                                <a:lnTo>
                                  <a:pt x="659" y="276"/>
                                </a:lnTo>
                                <a:lnTo>
                                  <a:pt x="668" y="276"/>
                                </a:lnTo>
                                <a:lnTo>
                                  <a:pt x="667" y="287"/>
                                </a:lnTo>
                                <a:lnTo>
                                  <a:pt x="661" y="299"/>
                                </a:lnTo>
                                <a:lnTo>
                                  <a:pt x="648" y="314"/>
                                </a:lnTo>
                                <a:lnTo>
                                  <a:pt x="617" y="335"/>
                                </a:lnTo>
                                <a:lnTo>
                                  <a:pt x="584" y="354"/>
                                </a:lnTo>
                                <a:lnTo>
                                  <a:pt x="546" y="371"/>
                                </a:lnTo>
                                <a:lnTo>
                                  <a:pt x="496" y="390"/>
                                </a:lnTo>
                                <a:lnTo>
                                  <a:pt x="439" y="407"/>
                                </a:lnTo>
                                <a:lnTo>
                                  <a:pt x="352" y="426"/>
                                </a:lnTo>
                                <a:lnTo>
                                  <a:pt x="294" y="438"/>
                                </a:lnTo>
                                <a:lnTo>
                                  <a:pt x="237" y="444"/>
                                </a:lnTo>
                                <a:lnTo>
                                  <a:pt x="154" y="449"/>
                                </a:lnTo>
                                <a:lnTo>
                                  <a:pt x="239" y="461"/>
                                </a:lnTo>
                                <a:lnTo>
                                  <a:pt x="305" y="466"/>
                                </a:lnTo>
                                <a:lnTo>
                                  <a:pt x="360" y="468"/>
                                </a:lnTo>
                                <a:lnTo>
                                  <a:pt x="423" y="466"/>
                                </a:lnTo>
                                <a:lnTo>
                                  <a:pt x="482" y="458"/>
                                </a:lnTo>
                                <a:lnTo>
                                  <a:pt x="530" y="447"/>
                                </a:lnTo>
                                <a:lnTo>
                                  <a:pt x="568" y="434"/>
                                </a:lnTo>
                                <a:lnTo>
                                  <a:pt x="629" y="413"/>
                                </a:lnTo>
                                <a:lnTo>
                                  <a:pt x="637" y="413"/>
                                </a:lnTo>
                                <a:lnTo>
                                  <a:pt x="644" y="417"/>
                                </a:lnTo>
                                <a:lnTo>
                                  <a:pt x="642" y="430"/>
                                </a:lnTo>
                                <a:lnTo>
                                  <a:pt x="634" y="444"/>
                                </a:lnTo>
                                <a:lnTo>
                                  <a:pt x="620" y="458"/>
                                </a:lnTo>
                                <a:lnTo>
                                  <a:pt x="599" y="474"/>
                                </a:lnTo>
                                <a:lnTo>
                                  <a:pt x="563" y="493"/>
                                </a:lnTo>
                                <a:lnTo>
                                  <a:pt x="525" y="510"/>
                                </a:lnTo>
                                <a:lnTo>
                                  <a:pt x="489" y="521"/>
                                </a:lnTo>
                                <a:lnTo>
                                  <a:pt x="448" y="531"/>
                                </a:lnTo>
                                <a:lnTo>
                                  <a:pt x="410" y="537"/>
                                </a:lnTo>
                                <a:lnTo>
                                  <a:pt x="360" y="542"/>
                                </a:lnTo>
                                <a:lnTo>
                                  <a:pt x="305" y="545"/>
                                </a:lnTo>
                                <a:lnTo>
                                  <a:pt x="250" y="546"/>
                                </a:lnTo>
                                <a:lnTo>
                                  <a:pt x="166" y="546"/>
                                </a:lnTo>
                                <a:lnTo>
                                  <a:pt x="211" y="562"/>
                                </a:lnTo>
                                <a:lnTo>
                                  <a:pt x="253" y="573"/>
                                </a:lnTo>
                                <a:lnTo>
                                  <a:pt x="301" y="579"/>
                                </a:lnTo>
                                <a:lnTo>
                                  <a:pt x="342" y="580"/>
                                </a:lnTo>
                                <a:lnTo>
                                  <a:pt x="384" y="583"/>
                                </a:lnTo>
                                <a:lnTo>
                                  <a:pt x="427" y="580"/>
                                </a:lnTo>
                                <a:lnTo>
                                  <a:pt x="462" y="579"/>
                                </a:lnTo>
                                <a:lnTo>
                                  <a:pt x="495" y="573"/>
                                </a:lnTo>
                                <a:lnTo>
                                  <a:pt x="540" y="562"/>
                                </a:lnTo>
                                <a:lnTo>
                                  <a:pt x="574" y="554"/>
                                </a:lnTo>
                                <a:lnTo>
                                  <a:pt x="587" y="555"/>
                                </a:lnTo>
                                <a:lnTo>
                                  <a:pt x="589" y="565"/>
                                </a:lnTo>
                                <a:lnTo>
                                  <a:pt x="585" y="575"/>
                                </a:lnTo>
                                <a:lnTo>
                                  <a:pt x="576" y="586"/>
                                </a:lnTo>
                                <a:lnTo>
                                  <a:pt x="561" y="597"/>
                                </a:lnTo>
                                <a:lnTo>
                                  <a:pt x="544" y="605"/>
                                </a:lnTo>
                                <a:lnTo>
                                  <a:pt x="525" y="614"/>
                                </a:lnTo>
                                <a:lnTo>
                                  <a:pt x="495" y="622"/>
                                </a:lnTo>
                                <a:lnTo>
                                  <a:pt x="432" y="631"/>
                                </a:lnTo>
                                <a:lnTo>
                                  <a:pt x="372" y="639"/>
                                </a:lnTo>
                                <a:lnTo>
                                  <a:pt x="253" y="649"/>
                                </a:lnTo>
                                <a:lnTo>
                                  <a:pt x="407" y="656"/>
                                </a:lnTo>
                                <a:lnTo>
                                  <a:pt x="439" y="656"/>
                                </a:lnTo>
                                <a:lnTo>
                                  <a:pt x="453" y="663"/>
                                </a:lnTo>
                                <a:lnTo>
                                  <a:pt x="461" y="670"/>
                                </a:lnTo>
                                <a:lnTo>
                                  <a:pt x="458" y="681"/>
                                </a:lnTo>
                                <a:lnTo>
                                  <a:pt x="466" y="687"/>
                                </a:lnTo>
                                <a:lnTo>
                                  <a:pt x="486" y="689"/>
                                </a:lnTo>
                                <a:lnTo>
                                  <a:pt x="516" y="677"/>
                                </a:lnTo>
                                <a:lnTo>
                                  <a:pt x="542" y="664"/>
                                </a:lnTo>
                                <a:lnTo>
                                  <a:pt x="563" y="651"/>
                                </a:lnTo>
                                <a:lnTo>
                                  <a:pt x="580" y="639"/>
                                </a:lnTo>
                                <a:lnTo>
                                  <a:pt x="597" y="621"/>
                                </a:lnTo>
                                <a:lnTo>
                                  <a:pt x="651" y="548"/>
                                </a:lnTo>
                                <a:lnTo>
                                  <a:pt x="693" y="485"/>
                                </a:lnTo>
                                <a:lnTo>
                                  <a:pt x="709" y="453"/>
                                </a:lnTo>
                                <a:lnTo>
                                  <a:pt x="713" y="440"/>
                                </a:lnTo>
                                <a:lnTo>
                                  <a:pt x="714" y="430"/>
                                </a:lnTo>
                                <a:lnTo>
                                  <a:pt x="714" y="419"/>
                                </a:lnTo>
                                <a:lnTo>
                                  <a:pt x="706" y="406"/>
                                </a:lnTo>
                                <a:lnTo>
                                  <a:pt x="701" y="398"/>
                                </a:lnTo>
                                <a:lnTo>
                                  <a:pt x="698" y="386"/>
                                </a:lnTo>
                                <a:lnTo>
                                  <a:pt x="701" y="373"/>
                                </a:lnTo>
                                <a:lnTo>
                                  <a:pt x="706" y="364"/>
                                </a:lnTo>
                                <a:lnTo>
                                  <a:pt x="713" y="354"/>
                                </a:lnTo>
                                <a:lnTo>
                                  <a:pt x="719" y="344"/>
                                </a:lnTo>
                                <a:lnTo>
                                  <a:pt x="727" y="333"/>
                                </a:lnTo>
                                <a:lnTo>
                                  <a:pt x="732" y="322"/>
                                </a:lnTo>
                                <a:lnTo>
                                  <a:pt x="731" y="308"/>
                                </a:lnTo>
                                <a:lnTo>
                                  <a:pt x="726" y="297"/>
                                </a:lnTo>
                                <a:lnTo>
                                  <a:pt x="719" y="287"/>
                                </a:lnTo>
                                <a:lnTo>
                                  <a:pt x="713" y="278"/>
                                </a:lnTo>
                                <a:lnTo>
                                  <a:pt x="705" y="267"/>
                                </a:lnTo>
                                <a:lnTo>
                                  <a:pt x="702" y="255"/>
                                </a:lnTo>
                                <a:lnTo>
                                  <a:pt x="705" y="246"/>
                                </a:lnTo>
                                <a:lnTo>
                                  <a:pt x="714" y="232"/>
                                </a:lnTo>
                                <a:lnTo>
                                  <a:pt x="723" y="221"/>
                                </a:lnTo>
                                <a:lnTo>
                                  <a:pt x="727" y="209"/>
                                </a:lnTo>
                                <a:lnTo>
                                  <a:pt x="727" y="194"/>
                                </a:lnTo>
                                <a:lnTo>
                                  <a:pt x="722" y="179"/>
                                </a:lnTo>
                                <a:lnTo>
                                  <a:pt x="713" y="168"/>
                                </a:lnTo>
                                <a:lnTo>
                                  <a:pt x="709" y="160"/>
                                </a:lnTo>
                                <a:lnTo>
                                  <a:pt x="705" y="147"/>
                                </a:lnTo>
                                <a:lnTo>
                                  <a:pt x="706" y="133"/>
                                </a:lnTo>
                                <a:lnTo>
                                  <a:pt x="714" y="122"/>
                                </a:lnTo>
                                <a:lnTo>
                                  <a:pt x="719" y="114"/>
                                </a:lnTo>
                                <a:lnTo>
                                  <a:pt x="727" y="105"/>
                                </a:lnTo>
                                <a:lnTo>
                                  <a:pt x="731" y="93"/>
                                </a:lnTo>
                                <a:lnTo>
                                  <a:pt x="732" y="80"/>
                                </a:lnTo>
                                <a:lnTo>
                                  <a:pt x="730" y="72"/>
                                </a:lnTo>
                                <a:lnTo>
                                  <a:pt x="722" y="59"/>
                                </a:lnTo>
                                <a:lnTo>
                                  <a:pt x="714" y="48"/>
                                </a:lnTo>
                                <a:lnTo>
                                  <a:pt x="709" y="34"/>
                                </a:lnTo>
                                <a:lnTo>
                                  <a:pt x="709" y="0"/>
                                </a:lnTo>
                                <a:lnTo>
                                  <a:pt x="634" y="50"/>
                                </a:lnTo>
                                <a:lnTo>
                                  <a:pt x="589" y="69"/>
                                </a:lnTo>
                                <a:lnTo>
                                  <a:pt x="536" y="86"/>
                                </a:lnTo>
                                <a:lnTo>
                                  <a:pt x="475" y="105"/>
                                </a:lnTo>
                                <a:lnTo>
                                  <a:pt x="420" y="116"/>
                                </a:lnTo>
                                <a:lnTo>
                                  <a:pt x="365" y="126"/>
                                </a:lnTo>
                                <a:lnTo>
                                  <a:pt x="294" y="135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FFA040"/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round/>
                              </a14:hiddenLine>
                            </a:ext>
                          </a:extLst>
                        </p:spPr>
                        <p:txBody>
                          <a:bodyPr/>
                          <a:p>
                            <a:pPr marL="0" marR="0" lvl="0" indent="0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defRPr/>
                            </a:pPr>
                            <a:endParaRPr kumimoji="0" lang="zh-CN" altLang="en-US" sz="18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</a:endParaRPr>
                          </a:p>
                        </p:txBody>
                      </p:sp>
                    </p:grpSp>
                  </p:grpSp>
                  <p:grpSp>
                    <p:nvGrpSpPr>
                      <p:cNvPr id="28" name="Group 32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609" y="117"/>
                        <a:ext cx="218" cy="436"/>
                        <a:chOff x="0" y="0"/>
                        <a:chExt cx="218" cy="436"/>
                      </a:xfrm>
                    </p:grpSpPr>
                    <p:sp>
                      <p:nvSpPr>
                        <p:cNvPr id="29" name="Freeform 33"/>
                        <p:cNvSpPr>
                          <a:spLocks noChangeAspect="1"/>
                        </p:cNvSpPr>
                        <p:nvPr>
                          <p:custDataLst>
                            <p:tags r:id="rId19"/>
                          </p:custDataLst>
                        </p:nvPr>
                      </p:nvSpPr>
                      <p:spPr bwMode="auto">
                        <a:xfrm>
                          <a:off x="42" y="116"/>
                          <a:ext cx="167" cy="70"/>
                        </a:xfrm>
                        <a:custGeom>
                          <a:avLst/>
                          <a:gdLst>
                            <a:gd name="T0" fmla="*/ 167 w 167"/>
                            <a:gd name="T1" fmla="*/ 13 h 70"/>
                            <a:gd name="T2" fmla="*/ 151 w 167"/>
                            <a:gd name="T3" fmla="*/ 0 h 70"/>
                            <a:gd name="T4" fmla="*/ 100 w 167"/>
                            <a:gd name="T5" fmla="*/ 26 h 70"/>
                            <a:gd name="T6" fmla="*/ 49 w 167"/>
                            <a:gd name="T7" fmla="*/ 45 h 70"/>
                            <a:gd name="T8" fmla="*/ 0 w 167"/>
                            <a:gd name="T9" fmla="*/ 59 h 70"/>
                            <a:gd name="T10" fmla="*/ 9 w 167"/>
                            <a:gd name="T11" fmla="*/ 70 h 70"/>
                            <a:gd name="T12" fmla="*/ 43 w 167"/>
                            <a:gd name="T13" fmla="*/ 70 h 70"/>
                            <a:gd name="T14" fmla="*/ 89 w 167"/>
                            <a:gd name="T15" fmla="*/ 60 h 70"/>
                            <a:gd name="T16" fmla="*/ 130 w 167"/>
                            <a:gd name="T17" fmla="*/ 40 h 70"/>
                            <a:gd name="T18" fmla="*/ 167 w 167"/>
                            <a:gd name="T19" fmla="*/ 13 h 70"/>
                            <a:gd name="T20" fmla="*/ 0 60000 65536"/>
                            <a:gd name="T21" fmla="*/ 0 60000 65536"/>
                            <a:gd name="T22" fmla="*/ 0 60000 65536"/>
                            <a:gd name="T23" fmla="*/ 0 60000 65536"/>
                            <a:gd name="T24" fmla="*/ 0 60000 65536"/>
                            <a:gd name="T25" fmla="*/ 0 60000 65536"/>
                            <a:gd name="T26" fmla="*/ 0 60000 65536"/>
                            <a:gd name="T27" fmla="*/ 0 60000 65536"/>
                            <a:gd name="T28" fmla="*/ 0 60000 65536"/>
                            <a:gd name="T29" fmla="*/ 0 60000 65536"/>
                            <a:gd name="T30" fmla="*/ 0 w 167"/>
                            <a:gd name="T31" fmla="*/ 0 h 70"/>
                            <a:gd name="T32" fmla="*/ 167 w 167"/>
                            <a:gd name="T33" fmla="*/ 70 h 70"/>
                          </a:gdLst>
                          <a:ahLst/>
                          <a:cxnLst>
                            <a:cxn ang="T20">
                              <a:pos x="T0" y="T1"/>
                            </a:cxn>
                            <a:cxn ang="T21">
                              <a:pos x="T2" y="T3"/>
                            </a:cxn>
                            <a:cxn ang="T22">
                              <a:pos x="T4" y="T5"/>
                            </a:cxn>
                            <a:cxn ang="T23">
                              <a:pos x="T6" y="T7"/>
                            </a:cxn>
                            <a:cxn ang="T24">
                              <a:pos x="T8" y="T9"/>
                            </a:cxn>
                            <a:cxn ang="T25">
                              <a:pos x="T10" y="T11"/>
                            </a:cxn>
                            <a:cxn ang="T26">
                              <a:pos x="T12" y="T13"/>
                            </a:cxn>
                            <a:cxn ang="T27">
                              <a:pos x="T14" y="T15"/>
                            </a:cxn>
                            <a:cxn ang="T28">
                              <a:pos x="T16" y="T17"/>
                            </a:cxn>
                            <a:cxn ang="T29">
                              <a:pos x="T18" y="T19"/>
                            </a:cxn>
                          </a:cxnLst>
                          <a:rect l="T30" t="T31" r="T32" b="T33"/>
                          <a:pathLst>
                            <a:path w="167" h="70">
                              <a:moveTo>
                                <a:pt x="167" y="13"/>
                              </a:moveTo>
                              <a:lnTo>
                                <a:pt x="151" y="0"/>
                              </a:lnTo>
                              <a:lnTo>
                                <a:pt x="100" y="26"/>
                              </a:lnTo>
                              <a:lnTo>
                                <a:pt x="49" y="45"/>
                              </a:lnTo>
                              <a:lnTo>
                                <a:pt x="0" y="59"/>
                              </a:lnTo>
                              <a:lnTo>
                                <a:pt x="9" y="70"/>
                              </a:lnTo>
                              <a:lnTo>
                                <a:pt x="43" y="70"/>
                              </a:lnTo>
                              <a:lnTo>
                                <a:pt x="89" y="60"/>
                              </a:lnTo>
                              <a:lnTo>
                                <a:pt x="130" y="40"/>
                              </a:lnTo>
                              <a:lnTo>
                                <a:pt x="167" y="13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FFE0C0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round/>
                            </a14:hiddenLine>
                          </a:ext>
                        </a:extLst>
                      </p:spPr>
                      <p:txBody>
                        <a:bodyPr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endParaRPr kumimoji="0" lang="zh-CN" altLang="en-US" sz="18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30" name="Freeform 34"/>
                        <p:cNvSpPr>
                          <a:spLocks noChangeAspect="1"/>
                        </p:cNvSpPr>
                        <p:nvPr>
                          <p:custDataLst>
                            <p:tags r:id="rId20"/>
                          </p:custDataLst>
                        </p:nvPr>
                      </p:nvSpPr>
                      <p:spPr bwMode="auto">
                        <a:xfrm>
                          <a:off x="72" y="228"/>
                          <a:ext cx="146" cy="78"/>
                        </a:xfrm>
                        <a:custGeom>
                          <a:avLst/>
                          <a:gdLst>
                            <a:gd name="T0" fmla="*/ 146 w 146"/>
                            <a:gd name="T1" fmla="*/ 15 h 78"/>
                            <a:gd name="T2" fmla="*/ 138 w 146"/>
                            <a:gd name="T3" fmla="*/ 0 h 78"/>
                            <a:gd name="T4" fmla="*/ 89 w 146"/>
                            <a:gd name="T5" fmla="*/ 34 h 78"/>
                            <a:gd name="T6" fmla="*/ 50 w 146"/>
                            <a:gd name="T7" fmla="*/ 51 h 78"/>
                            <a:gd name="T8" fmla="*/ 0 w 146"/>
                            <a:gd name="T9" fmla="*/ 66 h 78"/>
                            <a:gd name="T10" fmla="*/ 10 w 146"/>
                            <a:gd name="T11" fmla="*/ 78 h 78"/>
                            <a:gd name="T12" fmla="*/ 42 w 146"/>
                            <a:gd name="T13" fmla="*/ 78 h 78"/>
                            <a:gd name="T14" fmla="*/ 74 w 146"/>
                            <a:gd name="T15" fmla="*/ 69 h 78"/>
                            <a:gd name="T16" fmla="*/ 112 w 146"/>
                            <a:gd name="T17" fmla="*/ 45 h 78"/>
                            <a:gd name="T18" fmla="*/ 146 w 146"/>
                            <a:gd name="T19" fmla="*/ 15 h 78"/>
                            <a:gd name="T20" fmla="*/ 0 60000 65536"/>
                            <a:gd name="T21" fmla="*/ 0 60000 65536"/>
                            <a:gd name="T22" fmla="*/ 0 60000 65536"/>
                            <a:gd name="T23" fmla="*/ 0 60000 65536"/>
                            <a:gd name="T24" fmla="*/ 0 60000 65536"/>
                            <a:gd name="T25" fmla="*/ 0 60000 65536"/>
                            <a:gd name="T26" fmla="*/ 0 60000 65536"/>
                            <a:gd name="T27" fmla="*/ 0 60000 65536"/>
                            <a:gd name="T28" fmla="*/ 0 60000 65536"/>
                            <a:gd name="T29" fmla="*/ 0 60000 65536"/>
                            <a:gd name="T30" fmla="*/ 0 w 146"/>
                            <a:gd name="T31" fmla="*/ 0 h 78"/>
                            <a:gd name="T32" fmla="*/ 146 w 146"/>
                            <a:gd name="T33" fmla="*/ 78 h 78"/>
                          </a:gdLst>
                          <a:ahLst/>
                          <a:cxnLst>
                            <a:cxn ang="T20">
                              <a:pos x="T0" y="T1"/>
                            </a:cxn>
                            <a:cxn ang="T21">
                              <a:pos x="T2" y="T3"/>
                            </a:cxn>
                            <a:cxn ang="T22">
                              <a:pos x="T4" y="T5"/>
                            </a:cxn>
                            <a:cxn ang="T23">
                              <a:pos x="T6" y="T7"/>
                            </a:cxn>
                            <a:cxn ang="T24">
                              <a:pos x="T8" y="T9"/>
                            </a:cxn>
                            <a:cxn ang="T25">
                              <a:pos x="T10" y="T11"/>
                            </a:cxn>
                            <a:cxn ang="T26">
                              <a:pos x="T12" y="T13"/>
                            </a:cxn>
                            <a:cxn ang="T27">
                              <a:pos x="T14" y="T15"/>
                            </a:cxn>
                            <a:cxn ang="T28">
                              <a:pos x="T16" y="T17"/>
                            </a:cxn>
                            <a:cxn ang="T29">
                              <a:pos x="T18" y="T19"/>
                            </a:cxn>
                          </a:cxnLst>
                          <a:rect l="T30" t="T31" r="T32" b="T33"/>
                          <a:pathLst>
                            <a:path w="146" h="78">
                              <a:moveTo>
                                <a:pt x="146" y="15"/>
                              </a:moveTo>
                              <a:lnTo>
                                <a:pt x="138" y="0"/>
                              </a:lnTo>
                              <a:lnTo>
                                <a:pt x="89" y="34"/>
                              </a:lnTo>
                              <a:lnTo>
                                <a:pt x="50" y="51"/>
                              </a:lnTo>
                              <a:lnTo>
                                <a:pt x="0" y="66"/>
                              </a:lnTo>
                              <a:lnTo>
                                <a:pt x="10" y="78"/>
                              </a:lnTo>
                              <a:lnTo>
                                <a:pt x="42" y="78"/>
                              </a:lnTo>
                              <a:lnTo>
                                <a:pt x="74" y="69"/>
                              </a:lnTo>
                              <a:lnTo>
                                <a:pt x="112" y="45"/>
                              </a:lnTo>
                              <a:lnTo>
                                <a:pt x="146" y="15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FFE0C0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round/>
                            </a14:hiddenLine>
                          </a:ext>
                        </a:extLst>
                      </p:spPr>
                      <p:txBody>
                        <a:bodyPr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endParaRPr kumimoji="0" lang="zh-CN" altLang="en-US" sz="18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31" name="Freeform 35"/>
                        <p:cNvSpPr>
                          <a:spLocks noChangeAspect="1"/>
                        </p:cNvSpPr>
                        <p:nvPr>
                          <p:custDataLst>
                            <p:tags r:id="rId21"/>
                          </p:custDataLst>
                        </p:nvPr>
                      </p:nvSpPr>
                      <p:spPr bwMode="auto">
                        <a:xfrm>
                          <a:off x="63" y="359"/>
                          <a:ext cx="149" cy="77"/>
                        </a:xfrm>
                        <a:custGeom>
                          <a:avLst/>
                          <a:gdLst>
                            <a:gd name="T0" fmla="*/ 149 w 149"/>
                            <a:gd name="T1" fmla="*/ 11 h 77"/>
                            <a:gd name="T2" fmla="*/ 138 w 149"/>
                            <a:gd name="T3" fmla="*/ 0 h 77"/>
                            <a:gd name="T4" fmla="*/ 93 w 149"/>
                            <a:gd name="T5" fmla="*/ 31 h 77"/>
                            <a:gd name="T6" fmla="*/ 49 w 149"/>
                            <a:gd name="T7" fmla="*/ 49 h 77"/>
                            <a:gd name="T8" fmla="*/ 0 w 149"/>
                            <a:gd name="T9" fmla="*/ 63 h 77"/>
                            <a:gd name="T10" fmla="*/ 9 w 149"/>
                            <a:gd name="T11" fmla="*/ 77 h 77"/>
                            <a:gd name="T12" fmla="*/ 42 w 149"/>
                            <a:gd name="T13" fmla="*/ 74 h 77"/>
                            <a:gd name="T14" fmla="*/ 81 w 149"/>
                            <a:gd name="T15" fmla="*/ 65 h 77"/>
                            <a:gd name="T16" fmla="*/ 121 w 149"/>
                            <a:gd name="T17" fmla="*/ 40 h 77"/>
                            <a:gd name="T18" fmla="*/ 149 w 149"/>
                            <a:gd name="T19" fmla="*/ 11 h 77"/>
                            <a:gd name="T20" fmla="*/ 0 60000 65536"/>
                            <a:gd name="T21" fmla="*/ 0 60000 65536"/>
                            <a:gd name="T22" fmla="*/ 0 60000 65536"/>
                            <a:gd name="T23" fmla="*/ 0 60000 65536"/>
                            <a:gd name="T24" fmla="*/ 0 60000 65536"/>
                            <a:gd name="T25" fmla="*/ 0 60000 65536"/>
                            <a:gd name="T26" fmla="*/ 0 60000 65536"/>
                            <a:gd name="T27" fmla="*/ 0 60000 65536"/>
                            <a:gd name="T28" fmla="*/ 0 60000 65536"/>
                            <a:gd name="T29" fmla="*/ 0 60000 65536"/>
                            <a:gd name="T30" fmla="*/ 0 w 149"/>
                            <a:gd name="T31" fmla="*/ 0 h 77"/>
                            <a:gd name="T32" fmla="*/ 149 w 149"/>
                            <a:gd name="T33" fmla="*/ 77 h 77"/>
                          </a:gdLst>
                          <a:ahLst/>
                          <a:cxnLst>
                            <a:cxn ang="T20">
                              <a:pos x="T0" y="T1"/>
                            </a:cxn>
                            <a:cxn ang="T21">
                              <a:pos x="T2" y="T3"/>
                            </a:cxn>
                            <a:cxn ang="T22">
                              <a:pos x="T4" y="T5"/>
                            </a:cxn>
                            <a:cxn ang="T23">
                              <a:pos x="T6" y="T7"/>
                            </a:cxn>
                            <a:cxn ang="T24">
                              <a:pos x="T8" y="T9"/>
                            </a:cxn>
                            <a:cxn ang="T25">
                              <a:pos x="T10" y="T11"/>
                            </a:cxn>
                            <a:cxn ang="T26">
                              <a:pos x="T12" y="T13"/>
                            </a:cxn>
                            <a:cxn ang="T27">
                              <a:pos x="T14" y="T15"/>
                            </a:cxn>
                            <a:cxn ang="T28">
                              <a:pos x="T16" y="T17"/>
                            </a:cxn>
                            <a:cxn ang="T29">
                              <a:pos x="T18" y="T19"/>
                            </a:cxn>
                          </a:cxnLst>
                          <a:rect l="T30" t="T31" r="T32" b="T33"/>
                          <a:pathLst>
                            <a:path w="149" h="77">
                              <a:moveTo>
                                <a:pt x="149" y="11"/>
                              </a:moveTo>
                              <a:lnTo>
                                <a:pt x="138" y="0"/>
                              </a:lnTo>
                              <a:lnTo>
                                <a:pt x="93" y="31"/>
                              </a:lnTo>
                              <a:lnTo>
                                <a:pt x="49" y="49"/>
                              </a:lnTo>
                              <a:lnTo>
                                <a:pt x="0" y="63"/>
                              </a:lnTo>
                              <a:lnTo>
                                <a:pt x="9" y="77"/>
                              </a:lnTo>
                              <a:lnTo>
                                <a:pt x="42" y="74"/>
                              </a:lnTo>
                              <a:lnTo>
                                <a:pt x="81" y="65"/>
                              </a:lnTo>
                              <a:lnTo>
                                <a:pt x="121" y="40"/>
                              </a:lnTo>
                              <a:lnTo>
                                <a:pt x="149" y="11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FFE0C0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round/>
                            </a14:hiddenLine>
                          </a:ext>
                        </a:extLst>
                      </p:spPr>
                      <p:txBody>
                        <a:bodyPr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endParaRPr kumimoji="0" lang="zh-CN" altLang="en-US" sz="18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32" name="Freeform 36"/>
                        <p:cNvSpPr>
                          <a:spLocks noChangeAspect="1"/>
                        </p:cNvSpPr>
                        <p:nvPr>
                          <p:custDataLst>
                            <p:tags r:id="rId22"/>
                          </p:custDataLst>
                        </p:nvPr>
                      </p:nvSpPr>
                      <p:spPr bwMode="auto">
                        <a:xfrm>
                          <a:off x="0" y="0"/>
                          <a:ext cx="171" cy="68"/>
                        </a:xfrm>
                        <a:custGeom>
                          <a:avLst/>
                          <a:gdLst>
                            <a:gd name="T0" fmla="*/ 171 w 171"/>
                            <a:gd name="T1" fmla="*/ 13 h 68"/>
                            <a:gd name="T2" fmla="*/ 154 w 171"/>
                            <a:gd name="T3" fmla="*/ 0 h 68"/>
                            <a:gd name="T4" fmla="*/ 97 w 171"/>
                            <a:gd name="T5" fmla="*/ 26 h 68"/>
                            <a:gd name="T6" fmla="*/ 50 w 171"/>
                            <a:gd name="T7" fmla="*/ 41 h 68"/>
                            <a:gd name="T8" fmla="*/ 0 w 171"/>
                            <a:gd name="T9" fmla="*/ 55 h 68"/>
                            <a:gd name="T10" fmla="*/ 11 w 171"/>
                            <a:gd name="T11" fmla="*/ 68 h 68"/>
                            <a:gd name="T12" fmla="*/ 42 w 171"/>
                            <a:gd name="T13" fmla="*/ 66 h 68"/>
                            <a:gd name="T14" fmla="*/ 82 w 171"/>
                            <a:gd name="T15" fmla="*/ 57 h 68"/>
                            <a:gd name="T16" fmla="*/ 127 w 171"/>
                            <a:gd name="T17" fmla="*/ 40 h 68"/>
                            <a:gd name="T18" fmla="*/ 171 w 171"/>
                            <a:gd name="T19" fmla="*/ 13 h 68"/>
                            <a:gd name="T20" fmla="*/ 0 60000 65536"/>
                            <a:gd name="T21" fmla="*/ 0 60000 65536"/>
                            <a:gd name="T22" fmla="*/ 0 60000 65536"/>
                            <a:gd name="T23" fmla="*/ 0 60000 65536"/>
                            <a:gd name="T24" fmla="*/ 0 60000 65536"/>
                            <a:gd name="T25" fmla="*/ 0 60000 65536"/>
                            <a:gd name="T26" fmla="*/ 0 60000 65536"/>
                            <a:gd name="T27" fmla="*/ 0 60000 65536"/>
                            <a:gd name="T28" fmla="*/ 0 60000 65536"/>
                            <a:gd name="T29" fmla="*/ 0 60000 65536"/>
                            <a:gd name="T30" fmla="*/ 0 w 171"/>
                            <a:gd name="T31" fmla="*/ 0 h 68"/>
                            <a:gd name="T32" fmla="*/ 171 w 171"/>
                            <a:gd name="T33" fmla="*/ 68 h 68"/>
                          </a:gdLst>
                          <a:ahLst/>
                          <a:cxnLst>
                            <a:cxn ang="T20">
                              <a:pos x="T0" y="T1"/>
                            </a:cxn>
                            <a:cxn ang="T21">
                              <a:pos x="T2" y="T3"/>
                            </a:cxn>
                            <a:cxn ang="T22">
                              <a:pos x="T4" y="T5"/>
                            </a:cxn>
                            <a:cxn ang="T23">
                              <a:pos x="T6" y="T7"/>
                            </a:cxn>
                            <a:cxn ang="T24">
                              <a:pos x="T8" y="T9"/>
                            </a:cxn>
                            <a:cxn ang="T25">
                              <a:pos x="T10" y="T11"/>
                            </a:cxn>
                            <a:cxn ang="T26">
                              <a:pos x="T12" y="T13"/>
                            </a:cxn>
                            <a:cxn ang="T27">
                              <a:pos x="T14" y="T15"/>
                            </a:cxn>
                            <a:cxn ang="T28">
                              <a:pos x="T16" y="T17"/>
                            </a:cxn>
                            <a:cxn ang="T29">
                              <a:pos x="T18" y="T19"/>
                            </a:cxn>
                          </a:cxnLst>
                          <a:rect l="T30" t="T31" r="T32" b="T33"/>
                          <a:pathLst>
                            <a:path w="171" h="68">
                              <a:moveTo>
                                <a:pt x="171" y="13"/>
                              </a:moveTo>
                              <a:lnTo>
                                <a:pt x="154" y="0"/>
                              </a:lnTo>
                              <a:lnTo>
                                <a:pt x="97" y="26"/>
                              </a:lnTo>
                              <a:lnTo>
                                <a:pt x="50" y="41"/>
                              </a:lnTo>
                              <a:lnTo>
                                <a:pt x="0" y="55"/>
                              </a:lnTo>
                              <a:lnTo>
                                <a:pt x="11" y="68"/>
                              </a:lnTo>
                              <a:lnTo>
                                <a:pt x="42" y="66"/>
                              </a:lnTo>
                              <a:lnTo>
                                <a:pt x="82" y="57"/>
                              </a:lnTo>
                              <a:lnTo>
                                <a:pt x="127" y="40"/>
                              </a:lnTo>
                              <a:lnTo>
                                <a:pt x="171" y="13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FFE0C0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round/>
                            </a14:hiddenLine>
                          </a:ext>
                        </a:extLst>
                      </p:spPr>
                      <p:txBody>
                        <a:bodyPr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endParaRPr kumimoji="0" lang="zh-CN" altLang="en-US" sz="18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</p:grpSp>
                </p:grpSp>
                <p:sp>
                  <p:nvSpPr>
                    <p:cNvPr id="33" name="Freeform 37"/>
                    <p:cNvSpPr>
                      <a:spLocks noChangeAspect="1"/>
                    </p:cNvSpPr>
                    <p:nvPr>
                      <p:custDataLst>
                        <p:tags r:id="rId23"/>
                      </p:custDataLst>
                    </p:nvPr>
                  </p:nvSpPr>
                  <p:spPr bwMode="auto">
                    <a:xfrm>
                      <a:off x="0" y="0"/>
                      <a:ext cx="2019" cy="2908"/>
                    </a:xfrm>
                    <a:custGeom>
                      <a:avLst/>
                      <a:gdLst>
                        <a:gd name="T0" fmla="*/ 1445 w 2019"/>
                        <a:gd name="T1" fmla="*/ 2807 h 2908"/>
                        <a:gd name="T2" fmla="*/ 1463 w 2019"/>
                        <a:gd name="T3" fmla="*/ 2784 h 2908"/>
                        <a:gd name="T4" fmla="*/ 1471 w 2019"/>
                        <a:gd name="T5" fmla="*/ 2765 h 2908"/>
                        <a:gd name="T6" fmla="*/ 1484 w 2019"/>
                        <a:gd name="T7" fmla="*/ 2698 h 2908"/>
                        <a:gd name="T8" fmla="*/ 1563 w 2019"/>
                        <a:gd name="T9" fmla="*/ 2229 h 2908"/>
                        <a:gd name="T10" fmla="*/ 1619 w 2019"/>
                        <a:gd name="T11" fmla="*/ 2062 h 2908"/>
                        <a:gd name="T12" fmla="*/ 1672 w 2019"/>
                        <a:gd name="T13" fmla="*/ 1943 h 2908"/>
                        <a:gd name="T14" fmla="*/ 1773 w 2019"/>
                        <a:gd name="T15" fmla="*/ 1766 h 2908"/>
                        <a:gd name="T16" fmla="*/ 1879 w 2019"/>
                        <a:gd name="T17" fmla="*/ 1590 h 2908"/>
                        <a:gd name="T18" fmla="*/ 1952 w 2019"/>
                        <a:gd name="T19" fmla="*/ 1429 h 2908"/>
                        <a:gd name="T20" fmla="*/ 1995 w 2019"/>
                        <a:gd name="T21" fmla="*/ 1267 h 2908"/>
                        <a:gd name="T22" fmla="*/ 2019 w 2019"/>
                        <a:gd name="T23" fmla="*/ 1062 h 2908"/>
                        <a:gd name="T24" fmla="*/ 2003 w 2019"/>
                        <a:gd name="T25" fmla="*/ 873 h 2908"/>
                        <a:gd name="T26" fmla="*/ 1960 w 2019"/>
                        <a:gd name="T27" fmla="*/ 694 h 2908"/>
                        <a:gd name="T28" fmla="*/ 1888 w 2019"/>
                        <a:gd name="T29" fmla="*/ 529 h 2908"/>
                        <a:gd name="T30" fmla="*/ 1765 w 2019"/>
                        <a:gd name="T31" fmla="*/ 354 h 2908"/>
                        <a:gd name="T32" fmla="*/ 1636 w 2019"/>
                        <a:gd name="T33" fmla="*/ 232 h 2908"/>
                        <a:gd name="T34" fmla="*/ 1471 w 2019"/>
                        <a:gd name="T35" fmla="*/ 120 h 2908"/>
                        <a:gd name="T36" fmla="*/ 1277 w 2019"/>
                        <a:gd name="T37" fmla="*/ 40 h 2908"/>
                        <a:gd name="T38" fmla="*/ 1115 w 2019"/>
                        <a:gd name="T39" fmla="*/ 6 h 2908"/>
                        <a:gd name="T40" fmla="*/ 936 w 2019"/>
                        <a:gd name="T41" fmla="*/ 0 h 2908"/>
                        <a:gd name="T42" fmla="*/ 782 w 2019"/>
                        <a:gd name="T43" fmla="*/ 28 h 2908"/>
                        <a:gd name="T44" fmla="*/ 630 w 2019"/>
                        <a:gd name="T45" fmla="*/ 78 h 2908"/>
                        <a:gd name="T46" fmla="*/ 501 w 2019"/>
                        <a:gd name="T47" fmla="*/ 145 h 2908"/>
                        <a:gd name="T48" fmla="*/ 365 w 2019"/>
                        <a:gd name="T49" fmla="*/ 242 h 2908"/>
                        <a:gd name="T50" fmla="*/ 242 w 2019"/>
                        <a:gd name="T51" fmla="*/ 360 h 2908"/>
                        <a:gd name="T52" fmla="*/ 140 w 2019"/>
                        <a:gd name="T53" fmla="*/ 495 h 2908"/>
                        <a:gd name="T54" fmla="*/ 53 w 2019"/>
                        <a:gd name="T55" fmla="*/ 685 h 2908"/>
                        <a:gd name="T56" fmla="*/ 7 w 2019"/>
                        <a:gd name="T57" fmla="*/ 879 h 2908"/>
                        <a:gd name="T58" fmla="*/ 0 w 2019"/>
                        <a:gd name="T59" fmla="*/ 1052 h 2908"/>
                        <a:gd name="T60" fmla="*/ 14 w 2019"/>
                        <a:gd name="T61" fmla="*/ 1239 h 2908"/>
                        <a:gd name="T62" fmla="*/ 62 w 2019"/>
                        <a:gd name="T63" fmla="*/ 1427 h 2908"/>
                        <a:gd name="T64" fmla="*/ 144 w 2019"/>
                        <a:gd name="T65" fmla="*/ 1602 h 2908"/>
                        <a:gd name="T66" fmla="*/ 239 w 2019"/>
                        <a:gd name="T67" fmla="*/ 1770 h 2908"/>
                        <a:gd name="T68" fmla="*/ 370 w 2019"/>
                        <a:gd name="T69" fmla="*/ 2007 h 2908"/>
                        <a:gd name="T70" fmla="*/ 429 w 2019"/>
                        <a:gd name="T71" fmla="*/ 2138 h 2908"/>
                        <a:gd name="T72" fmla="*/ 469 w 2019"/>
                        <a:gd name="T73" fmla="*/ 2292 h 2908"/>
                        <a:gd name="T74" fmla="*/ 501 w 2019"/>
                        <a:gd name="T75" fmla="*/ 2506 h 2908"/>
                        <a:gd name="T76" fmla="*/ 526 w 2019"/>
                        <a:gd name="T77" fmla="*/ 2693 h 2908"/>
                        <a:gd name="T78" fmla="*/ 543 w 2019"/>
                        <a:gd name="T79" fmla="*/ 2767 h 2908"/>
                        <a:gd name="T80" fmla="*/ 552 w 2019"/>
                        <a:gd name="T81" fmla="*/ 2784 h 2908"/>
                        <a:gd name="T82" fmla="*/ 576 w 2019"/>
                        <a:gd name="T83" fmla="*/ 2812 h 2908"/>
                        <a:gd name="T84" fmla="*/ 635 w 2019"/>
                        <a:gd name="T85" fmla="*/ 2847 h 2908"/>
                        <a:gd name="T86" fmla="*/ 703 w 2019"/>
                        <a:gd name="T87" fmla="*/ 2870 h 2908"/>
                        <a:gd name="T88" fmla="*/ 778 w 2019"/>
                        <a:gd name="T89" fmla="*/ 2889 h 2908"/>
                        <a:gd name="T90" fmla="*/ 857 w 2019"/>
                        <a:gd name="T91" fmla="*/ 2900 h 2908"/>
                        <a:gd name="T92" fmla="*/ 934 w 2019"/>
                        <a:gd name="T93" fmla="*/ 2906 h 2908"/>
                        <a:gd name="T94" fmla="*/ 1006 w 2019"/>
                        <a:gd name="T95" fmla="*/ 2908 h 2908"/>
                        <a:gd name="T96" fmla="*/ 1086 w 2019"/>
                        <a:gd name="T97" fmla="*/ 2906 h 2908"/>
                        <a:gd name="T98" fmla="*/ 1166 w 2019"/>
                        <a:gd name="T99" fmla="*/ 2900 h 2908"/>
                        <a:gd name="T100" fmla="*/ 1241 w 2019"/>
                        <a:gd name="T101" fmla="*/ 2887 h 2908"/>
                        <a:gd name="T102" fmla="*/ 1309 w 2019"/>
                        <a:gd name="T103" fmla="*/ 2871 h 2908"/>
                        <a:gd name="T104" fmla="*/ 1375 w 2019"/>
                        <a:gd name="T105" fmla="*/ 2849 h 2908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w 2019"/>
                        <a:gd name="T160" fmla="*/ 0 h 2908"/>
                        <a:gd name="T161" fmla="*/ 2019 w 2019"/>
                        <a:gd name="T162" fmla="*/ 2908 h 2908"/>
                      </a:gdLst>
                      <a:ahLst/>
                      <a:cxnLst>
                        <a:cxn ang="T106">
                          <a:pos x="T0" y="T1"/>
                        </a:cxn>
                        <a:cxn ang="T107">
                          <a:pos x="T2" y="T3"/>
                        </a:cxn>
                        <a:cxn ang="T108">
                          <a:pos x="T4" y="T5"/>
                        </a:cxn>
                        <a:cxn ang="T109">
                          <a:pos x="T6" y="T7"/>
                        </a:cxn>
                        <a:cxn ang="T110">
                          <a:pos x="T8" y="T9"/>
                        </a:cxn>
                        <a:cxn ang="T111">
                          <a:pos x="T10" y="T11"/>
                        </a:cxn>
                        <a:cxn ang="T112">
                          <a:pos x="T12" y="T13"/>
                        </a:cxn>
                        <a:cxn ang="T113">
                          <a:pos x="T14" y="T15"/>
                        </a:cxn>
                        <a:cxn ang="T114">
                          <a:pos x="T16" y="T17"/>
                        </a:cxn>
                        <a:cxn ang="T115">
                          <a:pos x="T18" y="T19"/>
                        </a:cxn>
                        <a:cxn ang="T116">
                          <a:pos x="T20" y="T21"/>
                        </a:cxn>
                        <a:cxn ang="T117">
                          <a:pos x="T22" y="T23"/>
                        </a:cxn>
                        <a:cxn ang="T118">
                          <a:pos x="T24" y="T25"/>
                        </a:cxn>
                        <a:cxn ang="T119">
                          <a:pos x="T26" y="T27"/>
                        </a:cxn>
                        <a:cxn ang="T120">
                          <a:pos x="T28" y="T29"/>
                        </a:cxn>
                        <a:cxn ang="T121">
                          <a:pos x="T30" y="T31"/>
                        </a:cxn>
                        <a:cxn ang="T122">
                          <a:pos x="T32" y="T33"/>
                        </a:cxn>
                        <a:cxn ang="T123">
                          <a:pos x="T34" y="T35"/>
                        </a:cxn>
                        <a:cxn ang="T124">
                          <a:pos x="T36" y="T37"/>
                        </a:cxn>
                        <a:cxn ang="T125">
                          <a:pos x="T38" y="T39"/>
                        </a:cxn>
                        <a:cxn ang="T126">
                          <a:pos x="T40" y="T41"/>
                        </a:cxn>
                        <a:cxn ang="T127">
                          <a:pos x="T42" y="T43"/>
                        </a:cxn>
                        <a:cxn ang="T128">
                          <a:pos x="T44" y="T45"/>
                        </a:cxn>
                        <a:cxn ang="T129">
                          <a:pos x="T46" y="T47"/>
                        </a:cxn>
                        <a:cxn ang="T130">
                          <a:pos x="T48" y="T49"/>
                        </a:cxn>
                        <a:cxn ang="T131">
                          <a:pos x="T50" y="T51"/>
                        </a:cxn>
                        <a:cxn ang="T132">
                          <a:pos x="T52" y="T53"/>
                        </a:cxn>
                        <a:cxn ang="T133">
                          <a:pos x="T54" y="T55"/>
                        </a:cxn>
                        <a:cxn ang="T134">
                          <a:pos x="T56" y="T57"/>
                        </a:cxn>
                        <a:cxn ang="T135">
                          <a:pos x="T58" y="T59"/>
                        </a:cxn>
                        <a:cxn ang="T136">
                          <a:pos x="T60" y="T61"/>
                        </a:cxn>
                        <a:cxn ang="T137">
                          <a:pos x="T62" y="T63"/>
                        </a:cxn>
                        <a:cxn ang="T138">
                          <a:pos x="T64" y="T65"/>
                        </a:cxn>
                        <a:cxn ang="T139">
                          <a:pos x="T66" y="T67"/>
                        </a:cxn>
                        <a:cxn ang="T140">
                          <a:pos x="T68" y="T69"/>
                        </a:cxn>
                        <a:cxn ang="T141">
                          <a:pos x="T70" y="T71"/>
                        </a:cxn>
                        <a:cxn ang="T142">
                          <a:pos x="T72" y="T73"/>
                        </a:cxn>
                        <a:cxn ang="T143">
                          <a:pos x="T74" y="T75"/>
                        </a:cxn>
                        <a:cxn ang="T144">
                          <a:pos x="T76" y="T77"/>
                        </a:cxn>
                        <a:cxn ang="T145">
                          <a:pos x="T78" y="T79"/>
                        </a:cxn>
                        <a:cxn ang="T146">
                          <a:pos x="T80" y="T81"/>
                        </a:cxn>
                        <a:cxn ang="T147">
                          <a:pos x="T82" y="T83"/>
                        </a:cxn>
                        <a:cxn ang="T148">
                          <a:pos x="T84" y="T85"/>
                        </a:cxn>
                        <a:cxn ang="T149">
                          <a:pos x="T86" y="T87"/>
                        </a:cxn>
                        <a:cxn ang="T150">
                          <a:pos x="T88" y="T89"/>
                        </a:cxn>
                        <a:cxn ang="T151">
                          <a:pos x="T90" y="T91"/>
                        </a:cxn>
                        <a:cxn ang="T152">
                          <a:pos x="T92" y="T93"/>
                        </a:cxn>
                        <a:cxn ang="T153">
                          <a:pos x="T94" y="T95"/>
                        </a:cxn>
                        <a:cxn ang="T154">
                          <a:pos x="T96" y="T97"/>
                        </a:cxn>
                        <a:cxn ang="T155">
                          <a:pos x="T98" y="T99"/>
                        </a:cxn>
                        <a:cxn ang="T156">
                          <a:pos x="T100" y="T101"/>
                        </a:cxn>
                        <a:cxn ang="T157">
                          <a:pos x="T102" y="T103"/>
                        </a:cxn>
                        <a:cxn ang="T158">
                          <a:pos x="T104" y="T105"/>
                        </a:cxn>
                      </a:cxnLst>
                      <a:rect l="T159" t="T160" r="T161" b="T162"/>
                      <a:pathLst>
                        <a:path w="2019" h="2908">
                          <a:moveTo>
                            <a:pt x="1415" y="2830"/>
                          </a:moveTo>
                          <a:lnTo>
                            <a:pt x="1432" y="2818"/>
                          </a:lnTo>
                          <a:lnTo>
                            <a:pt x="1445" y="2807"/>
                          </a:lnTo>
                          <a:lnTo>
                            <a:pt x="1453" y="2799"/>
                          </a:lnTo>
                          <a:lnTo>
                            <a:pt x="1458" y="2790"/>
                          </a:lnTo>
                          <a:lnTo>
                            <a:pt x="1463" y="2784"/>
                          </a:lnTo>
                          <a:lnTo>
                            <a:pt x="1466" y="2778"/>
                          </a:lnTo>
                          <a:lnTo>
                            <a:pt x="1470" y="2773"/>
                          </a:lnTo>
                          <a:lnTo>
                            <a:pt x="1471" y="2765"/>
                          </a:lnTo>
                          <a:lnTo>
                            <a:pt x="1474" y="2756"/>
                          </a:lnTo>
                          <a:lnTo>
                            <a:pt x="1475" y="2744"/>
                          </a:lnTo>
                          <a:lnTo>
                            <a:pt x="1484" y="2698"/>
                          </a:lnTo>
                          <a:lnTo>
                            <a:pt x="1543" y="2322"/>
                          </a:lnTo>
                          <a:lnTo>
                            <a:pt x="1554" y="2268"/>
                          </a:lnTo>
                          <a:lnTo>
                            <a:pt x="1563" y="2229"/>
                          </a:lnTo>
                          <a:lnTo>
                            <a:pt x="1577" y="2175"/>
                          </a:lnTo>
                          <a:lnTo>
                            <a:pt x="1598" y="2115"/>
                          </a:lnTo>
                          <a:lnTo>
                            <a:pt x="1619" y="2062"/>
                          </a:lnTo>
                          <a:lnTo>
                            <a:pt x="1638" y="2018"/>
                          </a:lnTo>
                          <a:lnTo>
                            <a:pt x="1655" y="1980"/>
                          </a:lnTo>
                          <a:lnTo>
                            <a:pt x="1672" y="1943"/>
                          </a:lnTo>
                          <a:lnTo>
                            <a:pt x="1706" y="1880"/>
                          </a:lnTo>
                          <a:lnTo>
                            <a:pt x="1740" y="1821"/>
                          </a:lnTo>
                          <a:lnTo>
                            <a:pt x="1773" y="1766"/>
                          </a:lnTo>
                          <a:lnTo>
                            <a:pt x="1799" y="1724"/>
                          </a:lnTo>
                          <a:lnTo>
                            <a:pt x="1846" y="1645"/>
                          </a:lnTo>
                          <a:lnTo>
                            <a:pt x="1879" y="1590"/>
                          </a:lnTo>
                          <a:lnTo>
                            <a:pt x="1905" y="1544"/>
                          </a:lnTo>
                          <a:lnTo>
                            <a:pt x="1927" y="1492"/>
                          </a:lnTo>
                          <a:lnTo>
                            <a:pt x="1952" y="1429"/>
                          </a:lnTo>
                          <a:lnTo>
                            <a:pt x="1969" y="1374"/>
                          </a:lnTo>
                          <a:lnTo>
                            <a:pt x="1985" y="1316"/>
                          </a:lnTo>
                          <a:lnTo>
                            <a:pt x="1995" y="1267"/>
                          </a:lnTo>
                          <a:lnTo>
                            <a:pt x="2007" y="1212"/>
                          </a:lnTo>
                          <a:lnTo>
                            <a:pt x="2015" y="1142"/>
                          </a:lnTo>
                          <a:lnTo>
                            <a:pt x="2019" y="1062"/>
                          </a:lnTo>
                          <a:lnTo>
                            <a:pt x="2019" y="987"/>
                          </a:lnTo>
                          <a:lnTo>
                            <a:pt x="2012" y="928"/>
                          </a:lnTo>
                          <a:lnTo>
                            <a:pt x="2003" y="873"/>
                          </a:lnTo>
                          <a:lnTo>
                            <a:pt x="1994" y="824"/>
                          </a:lnTo>
                          <a:lnTo>
                            <a:pt x="1978" y="759"/>
                          </a:lnTo>
                          <a:lnTo>
                            <a:pt x="1960" y="694"/>
                          </a:lnTo>
                          <a:lnTo>
                            <a:pt x="1940" y="634"/>
                          </a:lnTo>
                          <a:lnTo>
                            <a:pt x="1917" y="578"/>
                          </a:lnTo>
                          <a:lnTo>
                            <a:pt x="1888" y="529"/>
                          </a:lnTo>
                          <a:lnTo>
                            <a:pt x="1850" y="466"/>
                          </a:lnTo>
                          <a:lnTo>
                            <a:pt x="1807" y="403"/>
                          </a:lnTo>
                          <a:lnTo>
                            <a:pt x="1765" y="354"/>
                          </a:lnTo>
                          <a:lnTo>
                            <a:pt x="1727" y="312"/>
                          </a:lnTo>
                          <a:lnTo>
                            <a:pt x="1683" y="272"/>
                          </a:lnTo>
                          <a:lnTo>
                            <a:pt x="1636" y="232"/>
                          </a:lnTo>
                          <a:lnTo>
                            <a:pt x="1590" y="196"/>
                          </a:lnTo>
                          <a:lnTo>
                            <a:pt x="1535" y="159"/>
                          </a:lnTo>
                          <a:lnTo>
                            <a:pt x="1471" y="120"/>
                          </a:lnTo>
                          <a:lnTo>
                            <a:pt x="1411" y="90"/>
                          </a:lnTo>
                          <a:lnTo>
                            <a:pt x="1341" y="61"/>
                          </a:lnTo>
                          <a:lnTo>
                            <a:pt x="1277" y="40"/>
                          </a:lnTo>
                          <a:lnTo>
                            <a:pt x="1224" y="27"/>
                          </a:lnTo>
                          <a:lnTo>
                            <a:pt x="1167" y="14"/>
                          </a:lnTo>
                          <a:lnTo>
                            <a:pt x="1115" y="6"/>
                          </a:lnTo>
                          <a:lnTo>
                            <a:pt x="1053" y="0"/>
                          </a:lnTo>
                          <a:lnTo>
                            <a:pt x="997" y="0"/>
                          </a:lnTo>
                          <a:lnTo>
                            <a:pt x="936" y="0"/>
                          </a:lnTo>
                          <a:lnTo>
                            <a:pt x="885" y="6"/>
                          </a:lnTo>
                          <a:lnTo>
                            <a:pt x="826" y="19"/>
                          </a:lnTo>
                          <a:lnTo>
                            <a:pt x="782" y="28"/>
                          </a:lnTo>
                          <a:lnTo>
                            <a:pt x="727" y="44"/>
                          </a:lnTo>
                          <a:lnTo>
                            <a:pt x="676" y="59"/>
                          </a:lnTo>
                          <a:lnTo>
                            <a:pt x="630" y="78"/>
                          </a:lnTo>
                          <a:lnTo>
                            <a:pt x="586" y="97"/>
                          </a:lnTo>
                          <a:lnTo>
                            <a:pt x="541" y="121"/>
                          </a:lnTo>
                          <a:lnTo>
                            <a:pt x="501" y="145"/>
                          </a:lnTo>
                          <a:lnTo>
                            <a:pt x="456" y="175"/>
                          </a:lnTo>
                          <a:lnTo>
                            <a:pt x="408" y="209"/>
                          </a:lnTo>
                          <a:lnTo>
                            <a:pt x="365" y="242"/>
                          </a:lnTo>
                          <a:lnTo>
                            <a:pt x="326" y="277"/>
                          </a:lnTo>
                          <a:lnTo>
                            <a:pt x="284" y="316"/>
                          </a:lnTo>
                          <a:lnTo>
                            <a:pt x="242" y="360"/>
                          </a:lnTo>
                          <a:lnTo>
                            <a:pt x="206" y="402"/>
                          </a:lnTo>
                          <a:lnTo>
                            <a:pt x="175" y="441"/>
                          </a:lnTo>
                          <a:lnTo>
                            <a:pt x="140" y="495"/>
                          </a:lnTo>
                          <a:lnTo>
                            <a:pt x="106" y="554"/>
                          </a:lnTo>
                          <a:lnTo>
                            <a:pt x="75" y="620"/>
                          </a:lnTo>
                          <a:lnTo>
                            <a:pt x="53" y="685"/>
                          </a:lnTo>
                          <a:lnTo>
                            <a:pt x="34" y="752"/>
                          </a:lnTo>
                          <a:lnTo>
                            <a:pt x="17" y="818"/>
                          </a:lnTo>
                          <a:lnTo>
                            <a:pt x="7" y="879"/>
                          </a:lnTo>
                          <a:lnTo>
                            <a:pt x="0" y="940"/>
                          </a:lnTo>
                          <a:lnTo>
                            <a:pt x="0" y="999"/>
                          </a:lnTo>
                          <a:lnTo>
                            <a:pt x="0" y="1052"/>
                          </a:lnTo>
                          <a:lnTo>
                            <a:pt x="0" y="1115"/>
                          </a:lnTo>
                          <a:lnTo>
                            <a:pt x="3" y="1170"/>
                          </a:lnTo>
                          <a:lnTo>
                            <a:pt x="14" y="1239"/>
                          </a:lnTo>
                          <a:lnTo>
                            <a:pt x="24" y="1299"/>
                          </a:lnTo>
                          <a:lnTo>
                            <a:pt x="40" y="1358"/>
                          </a:lnTo>
                          <a:lnTo>
                            <a:pt x="62" y="1427"/>
                          </a:lnTo>
                          <a:lnTo>
                            <a:pt x="87" y="1488"/>
                          </a:lnTo>
                          <a:lnTo>
                            <a:pt x="113" y="1542"/>
                          </a:lnTo>
                          <a:lnTo>
                            <a:pt x="144" y="1602"/>
                          </a:lnTo>
                          <a:lnTo>
                            <a:pt x="178" y="1660"/>
                          </a:lnTo>
                          <a:lnTo>
                            <a:pt x="208" y="1715"/>
                          </a:lnTo>
                          <a:lnTo>
                            <a:pt x="239" y="1770"/>
                          </a:lnTo>
                          <a:lnTo>
                            <a:pt x="272" y="1830"/>
                          </a:lnTo>
                          <a:lnTo>
                            <a:pt x="323" y="1917"/>
                          </a:lnTo>
                          <a:lnTo>
                            <a:pt x="370" y="2007"/>
                          </a:lnTo>
                          <a:lnTo>
                            <a:pt x="398" y="2053"/>
                          </a:lnTo>
                          <a:lnTo>
                            <a:pt x="412" y="2091"/>
                          </a:lnTo>
                          <a:lnTo>
                            <a:pt x="429" y="2138"/>
                          </a:lnTo>
                          <a:lnTo>
                            <a:pt x="445" y="2192"/>
                          </a:lnTo>
                          <a:lnTo>
                            <a:pt x="458" y="2239"/>
                          </a:lnTo>
                          <a:lnTo>
                            <a:pt x="469" y="2292"/>
                          </a:lnTo>
                          <a:lnTo>
                            <a:pt x="479" y="2365"/>
                          </a:lnTo>
                          <a:lnTo>
                            <a:pt x="492" y="2444"/>
                          </a:lnTo>
                          <a:lnTo>
                            <a:pt x="501" y="2506"/>
                          </a:lnTo>
                          <a:lnTo>
                            <a:pt x="511" y="2586"/>
                          </a:lnTo>
                          <a:lnTo>
                            <a:pt x="518" y="2643"/>
                          </a:lnTo>
                          <a:lnTo>
                            <a:pt x="526" y="2693"/>
                          </a:lnTo>
                          <a:lnTo>
                            <a:pt x="537" y="2742"/>
                          </a:lnTo>
                          <a:lnTo>
                            <a:pt x="541" y="2756"/>
                          </a:lnTo>
                          <a:lnTo>
                            <a:pt x="543" y="2767"/>
                          </a:lnTo>
                          <a:lnTo>
                            <a:pt x="545" y="2773"/>
                          </a:lnTo>
                          <a:lnTo>
                            <a:pt x="546" y="2778"/>
                          </a:lnTo>
                          <a:lnTo>
                            <a:pt x="552" y="2784"/>
                          </a:lnTo>
                          <a:lnTo>
                            <a:pt x="558" y="2794"/>
                          </a:lnTo>
                          <a:lnTo>
                            <a:pt x="567" y="2803"/>
                          </a:lnTo>
                          <a:lnTo>
                            <a:pt x="576" y="2812"/>
                          </a:lnTo>
                          <a:lnTo>
                            <a:pt x="592" y="2824"/>
                          </a:lnTo>
                          <a:lnTo>
                            <a:pt x="610" y="2833"/>
                          </a:lnTo>
                          <a:lnTo>
                            <a:pt x="635" y="2847"/>
                          </a:lnTo>
                          <a:lnTo>
                            <a:pt x="657" y="2856"/>
                          </a:lnTo>
                          <a:lnTo>
                            <a:pt x="681" y="2864"/>
                          </a:lnTo>
                          <a:lnTo>
                            <a:pt x="703" y="2870"/>
                          </a:lnTo>
                          <a:lnTo>
                            <a:pt x="723" y="2875"/>
                          </a:lnTo>
                          <a:lnTo>
                            <a:pt x="753" y="2883"/>
                          </a:lnTo>
                          <a:lnTo>
                            <a:pt x="778" y="2889"/>
                          </a:lnTo>
                          <a:lnTo>
                            <a:pt x="802" y="2892"/>
                          </a:lnTo>
                          <a:lnTo>
                            <a:pt x="829" y="2896"/>
                          </a:lnTo>
                          <a:lnTo>
                            <a:pt x="857" y="2900"/>
                          </a:lnTo>
                          <a:lnTo>
                            <a:pt x="883" y="2902"/>
                          </a:lnTo>
                          <a:lnTo>
                            <a:pt x="906" y="2904"/>
                          </a:lnTo>
                          <a:lnTo>
                            <a:pt x="934" y="2906"/>
                          </a:lnTo>
                          <a:lnTo>
                            <a:pt x="959" y="2908"/>
                          </a:lnTo>
                          <a:lnTo>
                            <a:pt x="984" y="2908"/>
                          </a:lnTo>
                          <a:lnTo>
                            <a:pt x="1006" y="2908"/>
                          </a:lnTo>
                          <a:lnTo>
                            <a:pt x="1031" y="2908"/>
                          </a:lnTo>
                          <a:lnTo>
                            <a:pt x="1061" y="2908"/>
                          </a:lnTo>
                          <a:lnTo>
                            <a:pt x="1086" y="2906"/>
                          </a:lnTo>
                          <a:lnTo>
                            <a:pt x="1108" y="2906"/>
                          </a:lnTo>
                          <a:lnTo>
                            <a:pt x="1134" y="2902"/>
                          </a:lnTo>
                          <a:lnTo>
                            <a:pt x="1166" y="2900"/>
                          </a:lnTo>
                          <a:lnTo>
                            <a:pt x="1188" y="2896"/>
                          </a:lnTo>
                          <a:lnTo>
                            <a:pt x="1217" y="2892"/>
                          </a:lnTo>
                          <a:lnTo>
                            <a:pt x="1241" y="2887"/>
                          </a:lnTo>
                          <a:lnTo>
                            <a:pt x="1265" y="2883"/>
                          </a:lnTo>
                          <a:lnTo>
                            <a:pt x="1288" y="2877"/>
                          </a:lnTo>
                          <a:lnTo>
                            <a:pt x="1309" y="2871"/>
                          </a:lnTo>
                          <a:lnTo>
                            <a:pt x="1334" y="2864"/>
                          </a:lnTo>
                          <a:lnTo>
                            <a:pt x="1354" y="2856"/>
                          </a:lnTo>
                          <a:lnTo>
                            <a:pt x="1375" y="2849"/>
                          </a:lnTo>
                          <a:lnTo>
                            <a:pt x="1395" y="2839"/>
                          </a:lnTo>
                          <a:lnTo>
                            <a:pt x="1415" y="2830"/>
                          </a:lnTo>
                          <a:close/>
                        </a:path>
                      </a:pathLst>
                    </a:custGeom>
                    <a:solidFill>
                      <a:srgbClr val="E0E0E0"/>
                    </a:solidFill>
                    <a:ln w="6350" cmpd="sng">
                      <a:solidFill>
                        <a:srgbClr val="FF3300"/>
                      </a:solidFill>
                      <a:bevel/>
                    </a:ln>
                  </p:spPr>
                  <p:txBody>
                    <a:bodyPr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34" name="Oval 38"/>
                    <p:cNvSpPr>
                      <a:spLocks noChangeAspect="1" noChangeArrowheads="1"/>
                    </p:cNvSpPr>
                    <p:nvPr>
                      <p:custDataLst>
                        <p:tags r:id="rId24"/>
                      </p:custDataLst>
                    </p:nvPr>
                  </p:nvSpPr>
                  <p:spPr bwMode="auto">
                    <a:xfrm>
                      <a:off x="567" y="2579"/>
                      <a:ext cx="886" cy="296"/>
                    </a:xfrm>
                    <a:prstGeom prst="ellipse">
                      <a:avLst/>
                    </a:prstGeom>
                    <a:solidFill>
                      <a:srgbClr val="A0A0A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</a14:hiddenLine>
                      </a:ext>
                    </a:extLst>
                  </p:spPr>
                  <p:txBody>
                    <a:bodyPr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35" name="Freeform 39"/>
                    <p:cNvSpPr>
                      <a:spLocks noChangeAspect="1"/>
                    </p:cNvSpPr>
                    <p:nvPr>
                      <p:custDataLst>
                        <p:tags r:id="rId25"/>
                      </p:custDataLst>
                    </p:nvPr>
                  </p:nvSpPr>
                  <p:spPr bwMode="auto">
                    <a:xfrm>
                      <a:off x="1491" y="293"/>
                      <a:ext cx="338" cy="432"/>
                    </a:xfrm>
                    <a:custGeom>
                      <a:avLst/>
                      <a:gdLst>
                        <a:gd name="T0" fmla="*/ 0 w 338"/>
                        <a:gd name="T1" fmla="*/ 0 h 432"/>
                        <a:gd name="T2" fmla="*/ 90 w 338"/>
                        <a:gd name="T3" fmla="*/ 46 h 432"/>
                        <a:gd name="T4" fmla="*/ 172 w 338"/>
                        <a:gd name="T5" fmla="*/ 97 h 432"/>
                        <a:gd name="T6" fmla="*/ 234 w 338"/>
                        <a:gd name="T7" fmla="*/ 148 h 432"/>
                        <a:gd name="T8" fmla="*/ 275 w 338"/>
                        <a:gd name="T9" fmla="*/ 203 h 432"/>
                        <a:gd name="T10" fmla="*/ 304 w 338"/>
                        <a:gd name="T11" fmla="*/ 259 h 432"/>
                        <a:gd name="T12" fmla="*/ 325 w 338"/>
                        <a:gd name="T13" fmla="*/ 308 h 432"/>
                        <a:gd name="T14" fmla="*/ 338 w 338"/>
                        <a:gd name="T15" fmla="*/ 358 h 432"/>
                        <a:gd name="T16" fmla="*/ 219 w 338"/>
                        <a:gd name="T17" fmla="*/ 432 h 432"/>
                        <a:gd name="T18" fmla="*/ 208 w 338"/>
                        <a:gd name="T19" fmla="*/ 362 h 432"/>
                        <a:gd name="T20" fmla="*/ 189 w 338"/>
                        <a:gd name="T21" fmla="*/ 287 h 432"/>
                        <a:gd name="T22" fmla="*/ 161 w 338"/>
                        <a:gd name="T23" fmla="*/ 209 h 432"/>
                        <a:gd name="T24" fmla="*/ 124 w 338"/>
                        <a:gd name="T25" fmla="*/ 144 h 432"/>
                        <a:gd name="T26" fmla="*/ 73 w 338"/>
                        <a:gd name="T27" fmla="*/ 78 h 432"/>
                        <a:gd name="T28" fmla="*/ 0 w 338"/>
                        <a:gd name="T29" fmla="*/ 0 h 432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w 338"/>
                        <a:gd name="T46" fmla="*/ 0 h 432"/>
                        <a:gd name="T47" fmla="*/ 338 w 338"/>
                        <a:gd name="T48" fmla="*/ 432 h 432"/>
                      </a:gdLst>
                      <a:ahLst/>
                      <a:cxnLst>
                        <a:cxn ang="T30">
                          <a:pos x="T0" y="T1"/>
                        </a:cxn>
                        <a:cxn ang="T31">
                          <a:pos x="T2" y="T3"/>
                        </a:cxn>
                        <a:cxn ang="T32">
                          <a:pos x="T4" y="T5"/>
                        </a:cxn>
                        <a:cxn ang="T33">
                          <a:pos x="T6" y="T7"/>
                        </a:cxn>
                        <a:cxn ang="T34">
                          <a:pos x="T8" y="T9"/>
                        </a:cxn>
                        <a:cxn ang="T35">
                          <a:pos x="T10" y="T11"/>
                        </a:cxn>
                        <a:cxn ang="T36">
                          <a:pos x="T12" y="T13"/>
                        </a:cxn>
                        <a:cxn ang="T37">
                          <a:pos x="T14" y="T15"/>
                        </a:cxn>
                        <a:cxn ang="T38">
                          <a:pos x="T16" y="T17"/>
                        </a:cxn>
                        <a:cxn ang="T39">
                          <a:pos x="T18" y="T19"/>
                        </a:cxn>
                        <a:cxn ang="T40">
                          <a:pos x="T20" y="T21"/>
                        </a:cxn>
                        <a:cxn ang="T41">
                          <a:pos x="T22" y="T23"/>
                        </a:cxn>
                        <a:cxn ang="T42">
                          <a:pos x="T24" y="T25"/>
                        </a:cxn>
                        <a:cxn ang="T43">
                          <a:pos x="T26" y="T27"/>
                        </a:cxn>
                        <a:cxn ang="T44">
                          <a:pos x="T28" y="T29"/>
                        </a:cxn>
                      </a:cxnLst>
                      <a:rect l="T45" t="T46" r="T47" b="T48"/>
                      <a:pathLst>
                        <a:path w="338" h="432">
                          <a:moveTo>
                            <a:pt x="0" y="0"/>
                          </a:moveTo>
                          <a:lnTo>
                            <a:pt x="90" y="46"/>
                          </a:lnTo>
                          <a:lnTo>
                            <a:pt x="172" y="97"/>
                          </a:lnTo>
                          <a:lnTo>
                            <a:pt x="234" y="148"/>
                          </a:lnTo>
                          <a:lnTo>
                            <a:pt x="275" y="203"/>
                          </a:lnTo>
                          <a:lnTo>
                            <a:pt x="304" y="259"/>
                          </a:lnTo>
                          <a:lnTo>
                            <a:pt x="325" y="308"/>
                          </a:lnTo>
                          <a:lnTo>
                            <a:pt x="338" y="358"/>
                          </a:lnTo>
                          <a:lnTo>
                            <a:pt x="219" y="432"/>
                          </a:lnTo>
                          <a:lnTo>
                            <a:pt x="208" y="362"/>
                          </a:lnTo>
                          <a:lnTo>
                            <a:pt x="189" y="287"/>
                          </a:lnTo>
                          <a:lnTo>
                            <a:pt x="161" y="209"/>
                          </a:lnTo>
                          <a:lnTo>
                            <a:pt x="124" y="144"/>
                          </a:lnTo>
                          <a:lnTo>
                            <a:pt x="73" y="78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</a14:hiddenLine>
                      </a:ext>
                    </a:extLst>
                  </p:spPr>
                  <p:txBody>
                    <a:bodyPr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grpSp>
                  <p:nvGrpSpPr>
                    <p:cNvPr id="36" name="Group 40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728" y="875"/>
                      <a:ext cx="562" cy="1806"/>
                      <a:chOff x="0" y="0"/>
                      <a:chExt cx="562" cy="1806"/>
                    </a:xfrm>
                  </p:grpSpPr>
                  <p:sp>
                    <p:nvSpPr>
                      <p:cNvPr id="37" name="Freeform 41"/>
                      <p:cNvSpPr>
                        <a:spLocks noChangeAspect="1"/>
                      </p:cNvSpPr>
                      <p:nvPr>
                        <p:custDataLst>
                          <p:tags r:id="rId26"/>
                        </p:custDataLst>
                      </p:nvPr>
                    </p:nvSpPr>
                    <p:spPr bwMode="auto">
                      <a:xfrm>
                        <a:off x="106" y="753"/>
                        <a:ext cx="345" cy="1053"/>
                      </a:xfrm>
                      <a:custGeom>
                        <a:avLst/>
                        <a:gdLst>
                          <a:gd name="T0" fmla="*/ 0 w 345"/>
                          <a:gd name="T1" fmla="*/ 80 h 1053"/>
                          <a:gd name="T2" fmla="*/ 6 w 345"/>
                          <a:gd name="T3" fmla="*/ 252 h 1053"/>
                          <a:gd name="T4" fmla="*/ 23 w 345"/>
                          <a:gd name="T5" fmla="*/ 274 h 1053"/>
                          <a:gd name="T6" fmla="*/ 17 w 345"/>
                          <a:gd name="T7" fmla="*/ 975 h 1053"/>
                          <a:gd name="T8" fmla="*/ 40 w 345"/>
                          <a:gd name="T9" fmla="*/ 1053 h 1053"/>
                          <a:gd name="T10" fmla="*/ 98 w 345"/>
                          <a:gd name="T11" fmla="*/ 1053 h 1053"/>
                          <a:gd name="T12" fmla="*/ 146 w 345"/>
                          <a:gd name="T13" fmla="*/ 1015 h 1053"/>
                          <a:gd name="T14" fmla="*/ 201 w 345"/>
                          <a:gd name="T15" fmla="*/ 1015 h 1053"/>
                          <a:gd name="T16" fmla="*/ 245 w 345"/>
                          <a:gd name="T17" fmla="*/ 1053 h 1053"/>
                          <a:gd name="T18" fmla="*/ 307 w 345"/>
                          <a:gd name="T19" fmla="*/ 1053 h 1053"/>
                          <a:gd name="T20" fmla="*/ 328 w 345"/>
                          <a:gd name="T21" fmla="*/ 975 h 1053"/>
                          <a:gd name="T22" fmla="*/ 317 w 345"/>
                          <a:gd name="T23" fmla="*/ 274 h 1053"/>
                          <a:gd name="T24" fmla="*/ 333 w 345"/>
                          <a:gd name="T25" fmla="*/ 252 h 1053"/>
                          <a:gd name="T26" fmla="*/ 345 w 345"/>
                          <a:gd name="T27" fmla="*/ 80 h 1053"/>
                          <a:gd name="T28" fmla="*/ 269 w 345"/>
                          <a:gd name="T29" fmla="*/ 17 h 1053"/>
                          <a:gd name="T30" fmla="*/ 231 w 345"/>
                          <a:gd name="T31" fmla="*/ 17 h 1053"/>
                          <a:gd name="T32" fmla="*/ 210 w 345"/>
                          <a:gd name="T33" fmla="*/ 0 h 1053"/>
                          <a:gd name="T34" fmla="*/ 123 w 345"/>
                          <a:gd name="T35" fmla="*/ 0 h 1053"/>
                          <a:gd name="T36" fmla="*/ 104 w 345"/>
                          <a:gd name="T37" fmla="*/ 17 h 1053"/>
                          <a:gd name="T38" fmla="*/ 72 w 345"/>
                          <a:gd name="T39" fmla="*/ 17 h 1053"/>
                          <a:gd name="T40" fmla="*/ 0 w 345"/>
                          <a:gd name="T41" fmla="*/ 80 h 1053"/>
                          <a:gd name="T42" fmla="*/ 0 60000 65536"/>
                          <a:gd name="T43" fmla="*/ 0 60000 65536"/>
                          <a:gd name="T44" fmla="*/ 0 60000 65536"/>
                          <a:gd name="T45" fmla="*/ 0 60000 65536"/>
                          <a:gd name="T46" fmla="*/ 0 60000 65536"/>
                          <a:gd name="T47" fmla="*/ 0 60000 65536"/>
                          <a:gd name="T48" fmla="*/ 0 60000 65536"/>
                          <a:gd name="T49" fmla="*/ 0 60000 65536"/>
                          <a:gd name="T50" fmla="*/ 0 60000 65536"/>
                          <a:gd name="T51" fmla="*/ 0 60000 65536"/>
                          <a:gd name="T52" fmla="*/ 0 60000 65536"/>
                          <a:gd name="T53" fmla="*/ 0 60000 65536"/>
                          <a:gd name="T54" fmla="*/ 0 60000 65536"/>
                          <a:gd name="T55" fmla="*/ 0 60000 65536"/>
                          <a:gd name="T56" fmla="*/ 0 60000 65536"/>
                          <a:gd name="T57" fmla="*/ 0 60000 65536"/>
                          <a:gd name="T58" fmla="*/ 0 60000 65536"/>
                          <a:gd name="T59" fmla="*/ 0 60000 65536"/>
                          <a:gd name="T60" fmla="*/ 0 60000 65536"/>
                          <a:gd name="T61" fmla="*/ 0 60000 65536"/>
                          <a:gd name="T62" fmla="*/ 0 60000 65536"/>
                          <a:gd name="T63" fmla="*/ 0 w 345"/>
                          <a:gd name="T64" fmla="*/ 0 h 1053"/>
                          <a:gd name="T65" fmla="*/ 345 w 345"/>
                          <a:gd name="T66" fmla="*/ 1053 h 1053"/>
                        </a:gdLst>
                        <a:ahLst/>
                        <a:cxnLst>
                          <a:cxn ang="T42">
                            <a:pos x="T0" y="T1"/>
                          </a:cxn>
                          <a:cxn ang="T43">
                            <a:pos x="T2" y="T3"/>
                          </a:cxn>
                          <a:cxn ang="T44">
                            <a:pos x="T4" y="T5"/>
                          </a:cxn>
                          <a:cxn ang="T45">
                            <a:pos x="T6" y="T7"/>
                          </a:cxn>
                          <a:cxn ang="T46">
                            <a:pos x="T8" y="T9"/>
                          </a:cxn>
                          <a:cxn ang="T47">
                            <a:pos x="T10" y="T11"/>
                          </a:cxn>
                          <a:cxn ang="T48">
                            <a:pos x="T12" y="T13"/>
                          </a:cxn>
                          <a:cxn ang="T49">
                            <a:pos x="T14" y="T15"/>
                          </a:cxn>
                          <a:cxn ang="T50">
                            <a:pos x="T16" y="T17"/>
                          </a:cxn>
                          <a:cxn ang="T51">
                            <a:pos x="T18" y="T19"/>
                          </a:cxn>
                          <a:cxn ang="T52">
                            <a:pos x="T20" y="T21"/>
                          </a:cxn>
                          <a:cxn ang="T53">
                            <a:pos x="T22" y="T23"/>
                          </a:cxn>
                          <a:cxn ang="T54">
                            <a:pos x="T24" y="T25"/>
                          </a:cxn>
                          <a:cxn ang="T55">
                            <a:pos x="T26" y="T27"/>
                          </a:cxn>
                          <a:cxn ang="T56">
                            <a:pos x="T28" y="T29"/>
                          </a:cxn>
                          <a:cxn ang="T57">
                            <a:pos x="T30" y="T31"/>
                          </a:cxn>
                          <a:cxn ang="T58">
                            <a:pos x="T32" y="T33"/>
                          </a:cxn>
                          <a:cxn ang="T59">
                            <a:pos x="T34" y="T35"/>
                          </a:cxn>
                          <a:cxn ang="T60">
                            <a:pos x="T36" y="T37"/>
                          </a:cxn>
                          <a:cxn ang="T61">
                            <a:pos x="T38" y="T39"/>
                          </a:cxn>
                          <a:cxn ang="T62">
                            <a:pos x="T40" y="T41"/>
                          </a:cxn>
                        </a:cxnLst>
                        <a:rect l="T63" t="T64" r="T65" b="T66"/>
                        <a:pathLst>
                          <a:path w="345" h="1053">
                            <a:moveTo>
                              <a:pt x="0" y="80"/>
                            </a:moveTo>
                            <a:lnTo>
                              <a:pt x="6" y="252"/>
                            </a:lnTo>
                            <a:lnTo>
                              <a:pt x="23" y="274"/>
                            </a:lnTo>
                            <a:lnTo>
                              <a:pt x="17" y="975"/>
                            </a:lnTo>
                            <a:lnTo>
                              <a:pt x="40" y="1053"/>
                            </a:lnTo>
                            <a:lnTo>
                              <a:pt x="98" y="1053"/>
                            </a:lnTo>
                            <a:lnTo>
                              <a:pt x="146" y="1015"/>
                            </a:lnTo>
                            <a:lnTo>
                              <a:pt x="201" y="1015"/>
                            </a:lnTo>
                            <a:lnTo>
                              <a:pt x="245" y="1053"/>
                            </a:lnTo>
                            <a:lnTo>
                              <a:pt x="307" y="1053"/>
                            </a:lnTo>
                            <a:lnTo>
                              <a:pt x="328" y="975"/>
                            </a:lnTo>
                            <a:lnTo>
                              <a:pt x="317" y="274"/>
                            </a:lnTo>
                            <a:lnTo>
                              <a:pt x="333" y="252"/>
                            </a:lnTo>
                            <a:lnTo>
                              <a:pt x="345" y="80"/>
                            </a:lnTo>
                            <a:lnTo>
                              <a:pt x="269" y="17"/>
                            </a:lnTo>
                            <a:lnTo>
                              <a:pt x="231" y="17"/>
                            </a:lnTo>
                            <a:lnTo>
                              <a:pt x="210" y="0"/>
                            </a:lnTo>
                            <a:lnTo>
                              <a:pt x="123" y="0"/>
                            </a:lnTo>
                            <a:lnTo>
                              <a:pt x="104" y="17"/>
                            </a:lnTo>
                            <a:lnTo>
                              <a:pt x="72" y="17"/>
                            </a:lnTo>
                            <a:lnTo>
                              <a:pt x="0" y="80"/>
                            </a:lnTo>
                            <a:close/>
                          </a:path>
                        </a:pathLst>
                      </a:custGeom>
                      <a:solidFill>
                        <a:srgbClr val="C0C0C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</a14:hiddenLine>
                        </a:ext>
                      </a:extLst>
                    </p:spPr>
                    <p:txBody>
                      <a:bodyPr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defRPr/>
                        </a:pPr>
                        <a:endParaRPr kumimoji="0" lang="zh-CN" altLang="en-US" sz="18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  <p:sp>
                    <p:nvSpPr>
                      <p:cNvPr id="38" name="Oval 42"/>
                      <p:cNvSpPr>
                        <a:spLocks noChangeAspect="1" noChangeArrowheads="1"/>
                      </p:cNvSpPr>
                      <p:nvPr>
                        <p:custDataLst>
                          <p:tags r:id="rId27"/>
                        </p:custDataLst>
                      </p:nvPr>
                    </p:nvSpPr>
                    <p:spPr bwMode="auto">
                      <a:xfrm>
                        <a:off x="283" y="786"/>
                        <a:ext cx="45" cy="72"/>
                      </a:xfrm>
                      <a:prstGeom prst="ellipse">
                        <a:avLst/>
                      </a:prstGeom>
                      <a:solidFill>
                        <a:srgbClr val="E0E0E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</a14:hiddenLine>
                        </a:ext>
                      </a:extLst>
                    </p:spPr>
                    <p:txBody>
                      <a:bodyPr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defRPr/>
                        </a:pPr>
                        <a:endParaRPr kumimoji="0" lang="zh-CN" altLang="en-US" sz="18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  <p:grpSp>
                    <p:nvGrpSpPr>
                      <p:cNvPr id="39" name="Group 43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0" y="0"/>
                        <a:ext cx="562" cy="828"/>
                        <a:chOff x="0" y="0"/>
                        <a:chExt cx="562" cy="828"/>
                      </a:xfrm>
                    </p:grpSpPr>
                    <p:sp>
                      <p:nvSpPr>
                        <p:cNvPr id="40" name="Oval 44"/>
                        <p:cNvSpPr>
                          <a:spLocks noChangeAspect="1" noChangeArrowheads="1"/>
                        </p:cNvSpPr>
                        <p:nvPr>
                          <p:custDataLst>
                            <p:tags r:id="rId28"/>
                          </p:custDataLst>
                        </p:nvPr>
                      </p:nvSpPr>
                      <p:spPr bwMode="auto">
                        <a:xfrm>
                          <a:off x="33" y="0"/>
                          <a:ext cx="514" cy="282"/>
                        </a:xfrm>
                        <a:prstGeom prst="ellipse">
                          <a:avLst/>
                        </a:prstGeom>
                        <a:solidFill>
                          <a:srgbClr val="FFFFFF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round/>
                            </a14:hiddenLine>
                          </a:ext>
                        </a:extLst>
                      </p:spPr>
                      <p:txBody>
                        <a:bodyPr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endParaRPr kumimoji="0" lang="zh-CN" altLang="en-US" sz="18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41" name="Freeform 45"/>
                        <p:cNvSpPr>
                          <a:spLocks noChangeAspect="1"/>
                        </p:cNvSpPr>
                        <p:nvPr>
                          <p:custDataLst>
                            <p:tags r:id="rId29"/>
                          </p:custDataLst>
                        </p:nvPr>
                      </p:nvSpPr>
                      <p:spPr bwMode="auto">
                        <a:xfrm>
                          <a:off x="0" y="129"/>
                          <a:ext cx="562" cy="699"/>
                        </a:xfrm>
                        <a:custGeom>
                          <a:avLst/>
                          <a:gdLst>
                            <a:gd name="T0" fmla="*/ 358 w 562"/>
                            <a:gd name="T1" fmla="*/ 699 h 699"/>
                            <a:gd name="T2" fmla="*/ 562 w 562"/>
                            <a:gd name="T3" fmla="*/ 69 h 699"/>
                            <a:gd name="T4" fmla="*/ 526 w 562"/>
                            <a:gd name="T5" fmla="*/ 56 h 699"/>
                            <a:gd name="T6" fmla="*/ 485 w 562"/>
                            <a:gd name="T7" fmla="*/ 38 h 699"/>
                            <a:gd name="T8" fmla="*/ 431 w 562"/>
                            <a:gd name="T9" fmla="*/ 24 h 699"/>
                            <a:gd name="T10" fmla="*/ 384 w 562"/>
                            <a:gd name="T11" fmla="*/ 12 h 699"/>
                            <a:gd name="T12" fmla="*/ 342 w 562"/>
                            <a:gd name="T13" fmla="*/ 4 h 699"/>
                            <a:gd name="T14" fmla="*/ 297 w 562"/>
                            <a:gd name="T15" fmla="*/ 0 h 699"/>
                            <a:gd name="T16" fmla="*/ 248 w 562"/>
                            <a:gd name="T17" fmla="*/ 3 h 699"/>
                            <a:gd name="T18" fmla="*/ 185 w 562"/>
                            <a:gd name="T19" fmla="*/ 10 h 699"/>
                            <a:gd name="T20" fmla="*/ 132 w 562"/>
                            <a:gd name="T21" fmla="*/ 24 h 699"/>
                            <a:gd name="T22" fmla="*/ 80 w 562"/>
                            <a:gd name="T23" fmla="*/ 38 h 699"/>
                            <a:gd name="T24" fmla="*/ 34 w 562"/>
                            <a:gd name="T25" fmla="*/ 58 h 699"/>
                            <a:gd name="T26" fmla="*/ 0 w 562"/>
                            <a:gd name="T27" fmla="*/ 76 h 699"/>
                            <a:gd name="T28" fmla="*/ 197 w 562"/>
                            <a:gd name="T29" fmla="*/ 699 h 699"/>
                            <a:gd name="T30" fmla="*/ 0 60000 65536"/>
                            <a:gd name="T31" fmla="*/ 0 60000 65536"/>
                            <a:gd name="T32" fmla="*/ 0 60000 65536"/>
                            <a:gd name="T33" fmla="*/ 0 60000 65536"/>
                            <a:gd name="T34" fmla="*/ 0 60000 65536"/>
                            <a:gd name="T35" fmla="*/ 0 60000 65536"/>
                            <a:gd name="T36" fmla="*/ 0 60000 65536"/>
                            <a:gd name="T37" fmla="*/ 0 60000 65536"/>
                            <a:gd name="T38" fmla="*/ 0 60000 65536"/>
                            <a:gd name="T39" fmla="*/ 0 60000 65536"/>
                            <a:gd name="T40" fmla="*/ 0 60000 65536"/>
                            <a:gd name="T41" fmla="*/ 0 60000 65536"/>
                            <a:gd name="T42" fmla="*/ 0 60000 65536"/>
                            <a:gd name="T43" fmla="*/ 0 60000 65536"/>
                            <a:gd name="T44" fmla="*/ 0 60000 65536"/>
                            <a:gd name="T45" fmla="*/ 0 w 562"/>
                            <a:gd name="T46" fmla="*/ 0 h 699"/>
                            <a:gd name="T47" fmla="*/ 562 w 562"/>
                            <a:gd name="T48" fmla="*/ 699 h 699"/>
                          </a:gdLst>
                          <a:ahLst/>
                          <a:cxnLst>
                            <a:cxn ang="T30">
                              <a:pos x="T0" y="T1"/>
                            </a:cxn>
                            <a:cxn ang="T31">
                              <a:pos x="T2" y="T3"/>
                            </a:cxn>
                            <a:cxn ang="T32">
                              <a:pos x="T4" y="T5"/>
                            </a:cxn>
                            <a:cxn ang="T33">
                              <a:pos x="T6" y="T7"/>
                            </a:cxn>
                            <a:cxn ang="T34">
                              <a:pos x="T8" y="T9"/>
                            </a:cxn>
                            <a:cxn ang="T35">
                              <a:pos x="T10" y="T11"/>
                            </a:cxn>
                            <a:cxn ang="T36">
                              <a:pos x="T12" y="T13"/>
                            </a:cxn>
                            <a:cxn ang="T37">
                              <a:pos x="T14" y="T15"/>
                            </a:cxn>
                            <a:cxn ang="T38">
                              <a:pos x="T16" y="T17"/>
                            </a:cxn>
                            <a:cxn ang="T39">
                              <a:pos x="T18" y="T19"/>
                            </a:cxn>
                            <a:cxn ang="T40">
                              <a:pos x="T20" y="T21"/>
                            </a:cxn>
                            <a:cxn ang="T41">
                              <a:pos x="T22" y="T23"/>
                            </a:cxn>
                            <a:cxn ang="T42">
                              <a:pos x="T24" y="T25"/>
                            </a:cxn>
                            <a:cxn ang="T43">
                              <a:pos x="T26" y="T27"/>
                            </a:cxn>
                            <a:cxn ang="T44">
                              <a:pos x="T28" y="T29"/>
                            </a:cxn>
                          </a:cxnLst>
                          <a:rect l="T45" t="T46" r="T47" b="T48"/>
                          <a:pathLst>
                            <a:path w="562" h="699">
                              <a:moveTo>
                                <a:pt x="358" y="699"/>
                              </a:moveTo>
                              <a:lnTo>
                                <a:pt x="562" y="69"/>
                              </a:lnTo>
                              <a:lnTo>
                                <a:pt x="526" y="56"/>
                              </a:lnTo>
                              <a:lnTo>
                                <a:pt x="485" y="38"/>
                              </a:lnTo>
                              <a:lnTo>
                                <a:pt x="431" y="24"/>
                              </a:lnTo>
                              <a:lnTo>
                                <a:pt x="384" y="12"/>
                              </a:lnTo>
                              <a:lnTo>
                                <a:pt x="342" y="4"/>
                              </a:lnTo>
                              <a:lnTo>
                                <a:pt x="297" y="0"/>
                              </a:lnTo>
                              <a:lnTo>
                                <a:pt x="248" y="3"/>
                              </a:lnTo>
                              <a:lnTo>
                                <a:pt x="185" y="10"/>
                              </a:lnTo>
                              <a:lnTo>
                                <a:pt x="132" y="24"/>
                              </a:lnTo>
                              <a:lnTo>
                                <a:pt x="80" y="38"/>
                              </a:lnTo>
                              <a:lnTo>
                                <a:pt x="34" y="58"/>
                              </a:lnTo>
                              <a:lnTo>
                                <a:pt x="0" y="76"/>
                              </a:lnTo>
                              <a:lnTo>
                                <a:pt x="197" y="699"/>
                              </a:lnTo>
                            </a:path>
                          </a:pathLst>
                        </a:custGeom>
                        <a:noFill/>
                        <a:ln w="6350" cmpd="sng">
                          <a:solidFill>
                            <a:srgbClr val="FF3300"/>
                          </a:solidFill>
                          <a:beve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endParaRPr kumimoji="0" lang="zh-CN" altLang="en-US" sz="18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</p:grpSp>
                  <p:grpSp>
                    <p:nvGrpSpPr>
                      <p:cNvPr id="42" name="Group 46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178" y="904"/>
                        <a:ext cx="193" cy="804"/>
                        <a:chOff x="0" y="0"/>
                        <a:chExt cx="193" cy="804"/>
                      </a:xfrm>
                    </p:grpSpPr>
                    <p:sp>
                      <p:nvSpPr>
                        <p:cNvPr id="43" name="Line 47"/>
                        <p:cNvSpPr>
                          <a:spLocks noChangeAspect="1" noChangeShapeType="1"/>
                        </p:cNvSpPr>
                        <p:nvPr>
                          <p:custDataLst>
                            <p:tags r:id="rId30"/>
                          </p:custDataLst>
                        </p:nvPr>
                      </p:nvSpPr>
                      <p:spPr bwMode="auto">
                        <a:xfrm>
                          <a:off x="32" y="21"/>
                          <a:ext cx="1" cy="783"/>
                        </a:xfrm>
                        <a:prstGeom prst="line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round/>
                            </a14:hiddenLine>
                          </a:ext>
                        </a:extLst>
                      </p:spPr>
                      <p:txBody>
                        <a:bodyPr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endParaRPr kumimoji="0" lang="zh-CN" altLang="en-US" sz="18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44" name="Line 48"/>
                        <p:cNvSpPr>
                          <a:spLocks noChangeAspect="1" noChangeShapeType="1"/>
                        </p:cNvSpPr>
                        <p:nvPr>
                          <p:custDataLst>
                            <p:tags r:id="rId31"/>
                          </p:custDataLst>
                        </p:nvPr>
                      </p:nvSpPr>
                      <p:spPr bwMode="auto">
                        <a:xfrm flipV="1">
                          <a:off x="160" y="21"/>
                          <a:ext cx="4" cy="779"/>
                        </a:xfrm>
                        <a:prstGeom prst="line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round/>
                            </a14:hiddenLine>
                          </a:ext>
                        </a:extLst>
                      </p:spPr>
                      <p:txBody>
                        <a:bodyPr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endParaRPr kumimoji="0" lang="zh-CN" altLang="en-US" sz="18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45" name="Line 49"/>
                        <p:cNvSpPr>
                          <a:spLocks noChangeAspect="1" noChangeShapeType="1"/>
                        </p:cNvSpPr>
                        <p:nvPr>
                          <p:custDataLst>
                            <p:tags r:id="rId32"/>
                          </p:custDataLst>
                        </p:nvPr>
                      </p:nvSpPr>
                      <p:spPr bwMode="auto">
                        <a:xfrm flipV="1">
                          <a:off x="190" y="0"/>
                          <a:ext cx="3" cy="780"/>
                        </a:xfrm>
                        <a:prstGeom prst="line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round/>
                            </a14:hiddenLine>
                          </a:ext>
                        </a:extLst>
                      </p:spPr>
                      <p:txBody>
                        <a:bodyPr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endParaRPr kumimoji="0" lang="zh-CN" altLang="en-US" sz="18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46" name="Line 50"/>
                        <p:cNvSpPr>
                          <a:spLocks noChangeAspect="1" noChangeShapeType="1"/>
                        </p:cNvSpPr>
                        <p:nvPr>
                          <p:custDataLst>
                            <p:tags r:id="rId33"/>
                          </p:custDataLst>
                        </p:nvPr>
                      </p:nvSpPr>
                      <p:spPr bwMode="auto">
                        <a:xfrm flipH="1" flipV="1">
                          <a:off x="0" y="0"/>
                          <a:ext cx="2" cy="780"/>
                        </a:xfrm>
                        <a:prstGeom prst="line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round/>
                            </a14:hiddenLine>
                          </a:ext>
                        </a:extLst>
                      </p:spPr>
                      <p:txBody>
                        <a:bodyPr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endParaRPr kumimoji="0" lang="zh-CN" altLang="en-US" sz="18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</p:grpSp>
                </p:grpSp>
                <p:sp>
                  <p:nvSpPr>
                    <p:cNvPr id="47" name="Freeform 51"/>
                    <p:cNvSpPr>
                      <a:spLocks noChangeAspect="1"/>
                    </p:cNvSpPr>
                    <p:nvPr>
                      <p:custDataLst>
                        <p:tags r:id="rId34"/>
                      </p:custDataLst>
                    </p:nvPr>
                  </p:nvSpPr>
                  <p:spPr bwMode="auto">
                    <a:xfrm>
                      <a:off x="970" y="2160"/>
                      <a:ext cx="546" cy="681"/>
                    </a:xfrm>
                    <a:custGeom>
                      <a:avLst/>
                      <a:gdLst>
                        <a:gd name="T0" fmla="*/ 546 w 546"/>
                        <a:gd name="T1" fmla="*/ 0 h 681"/>
                        <a:gd name="T2" fmla="*/ 523 w 546"/>
                        <a:gd name="T3" fmla="*/ 20 h 681"/>
                        <a:gd name="T4" fmla="*/ 432 w 546"/>
                        <a:gd name="T5" fmla="*/ 441 h 681"/>
                        <a:gd name="T6" fmla="*/ 415 w 546"/>
                        <a:gd name="T7" fmla="*/ 483 h 681"/>
                        <a:gd name="T8" fmla="*/ 388 w 546"/>
                        <a:gd name="T9" fmla="*/ 518 h 681"/>
                        <a:gd name="T10" fmla="*/ 347 w 546"/>
                        <a:gd name="T11" fmla="*/ 550 h 681"/>
                        <a:gd name="T12" fmla="*/ 307 w 546"/>
                        <a:gd name="T13" fmla="*/ 575 h 681"/>
                        <a:gd name="T14" fmla="*/ 262 w 546"/>
                        <a:gd name="T15" fmla="*/ 598 h 681"/>
                        <a:gd name="T16" fmla="*/ 215 w 546"/>
                        <a:gd name="T17" fmla="*/ 618 h 681"/>
                        <a:gd name="T18" fmla="*/ 163 w 546"/>
                        <a:gd name="T19" fmla="*/ 637 h 681"/>
                        <a:gd name="T20" fmla="*/ 119 w 546"/>
                        <a:gd name="T21" fmla="*/ 647 h 681"/>
                        <a:gd name="T22" fmla="*/ 65 w 546"/>
                        <a:gd name="T23" fmla="*/ 656 h 681"/>
                        <a:gd name="T24" fmla="*/ 0 w 546"/>
                        <a:gd name="T25" fmla="*/ 652 h 681"/>
                        <a:gd name="T26" fmla="*/ 10 w 546"/>
                        <a:gd name="T27" fmla="*/ 677 h 681"/>
                        <a:gd name="T28" fmla="*/ 55 w 546"/>
                        <a:gd name="T29" fmla="*/ 681 h 681"/>
                        <a:gd name="T30" fmla="*/ 86 w 546"/>
                        <a:gd name="T31" fmla="*/ 681 h 681"/>
                        <a:gd name="T32" fmla="*/ 134 w 546"/>
                        <a:gd name="T33" fmla="*/ 677 h 681"/>
                        <a:gd name="T34" fmla="*/ 173 w 546"/>
                        <a:gd name="T35" fmla="*/ 674 h 681"/>
                        <a:gd name="T36" fmla="*/ 227 w 546"/>
                        <a:gd name="T37" fmla="*/ 665 h 681"/>
                        <a:gd name="T38" fmla="*/ 269 w 546"/>
                        <a:gd name="T39" fmla="*/ 657 h 681"/>
                        <a:gd name="T40" fmla="*/ 316 w 546"/>
                        <a:gd name="T41" fmla="*/ 643 h 681"/>
                        <a:gd name="T42" fmla="*/ 343 w 546"/>
                        <a:gd name="T43" fmla="*/ 635 h 681"/>
                        <a:gd name="T44" fmla="*/ 384 w 546"/>
                        <a:gd name="T45" fmla="*/ 618 h 681"/>
                        <a:gd name="T46" fmla="*/ 427 w 546"/>
                        <a:gd name="T47" fmla="*/ 590 h 681"/>
                        <a:gd name="T48" fmla="*/ 440 w 546"/>
                        <a:gd name="T49" fmla="*/ 575 h 681"/>
                        <a:gd name="T50" fmla="*/ 452 w 546"/>
                        <a:gd name="T51" fmla="*/ 554 h 681"/>
                        <a:gd name="T52" fmla="*/ 462 w 546"/>
                        <a:gd name="T53" fmla="*/ 512 h 681"/>
                        <a:gd name="T54" fmla="*/ 471 w 546"/>
                        <a:gd name="T55" fmla="*/ 470 h 681"/>
                        <a:gd name="T56" fmla="*/ 546 w 546"/>
                        <a:gd name="T57" fmla="*/ 0 h 681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w 546"/>
                        <a:gd name="T88" fmla="*/ 0 h 681"/>
                        <a:gd name="T89" fmla="*/ 546 w 546"/>
                        <a:gd name="T90" fmla="*/ 681 h 681"/>
                      </a:gdLst>
                      <a:ahLst/>
                      <a:cxnLst>
                        <a:cxn ang="T58">
                          <a:pos x="T0" y="T1"/>
                        </a:cxn>
                        <a:cxn ang="T59">
                          <a:pos x="T2" y="T3"/>
                        </a:cxn>
                        <a:cxn ang="T60">
                          <a:pos x="T4" y="T5"/>
                        </a:cxn>
                        <a:cxn ang="T61">
                          <a:pos x="T6" y="T7"/>
                        </a:cxn>
                        <a:cxn ang="T62">
                          <a:pos x="T8" y="T9"/>
                        </a:cxn>
                        <a:cxn ang="T63">
                          <a:pos x="T10" y="T11"/>
                        </a:cxn>
                        <a:cxn ang="T64">
                          <a:pos x="T12" y="T13"/>
                        </a:cxn>
                        <a:cxn ang="T65">
                          <a:pos x="T14" y="T15"/>
                        </a:cxn>
                        <a:cxn ang="T66">
                          <a:pos x="T16" y="T17"/>
                        </a:cxn>
                        <a:cxn ang="T67">
                          <a:pos x="T18" y="T19"/>
                        </a:cxn>
                        <a:cxn ang="T68">
                          <a:pos x="T20" y="T21"/>
                        </a:cxn>
                        <a:cxn ang="T69">
                          <a:pos x="T22" y="T23"/>
                        </a:cxn>
                        <a:cxn ang="T70">
                          <a:pos x="T24" y="T25"/>
                        </a:cxn>
                        <a:cxn ang="T71">
                          <a:pos x="T26" y="T27"/>
                        </a:cxn>
                        <a:cxn ang="T72">
                          <a:pos x="T28" y="T29"/>
                        </a:cxn>
                        <a:cxn ang="T73">
                          <a:pos x="T30" y="T31"/>
                        </a:cxn>
                        <a:cxn ang="T74">
                          <a:pos x="T32" y="T33"/>
                        </a:cxn>
                        <a:cxn ang="T75">
                          <a:pos x="T34" y="T35"/>
                        </a:cxn>
                        <a:cxn ang="T76">
                          <a:pos x="T36" y="T37"/>
                        </a:cxn>
                        <a:cxn ang="T77">
                          <a:pos x="T38" y="T39"/>
                        </a:cxn>
                        <a:cxn ang="T78">
                          <a:pos x="T40" y="T41"/>
                        </a:cxn>
                        <a:cxn ang="T79">
                          <a:pos x="T42" y="T43"/>
                        </a:cxn>
                        <a:cxn ang="T80">
                          <a:pos x="T44" y="T45"/>
                        </a:cxn>
                        <a:cxn ang="T81">
                          <a:pos x="T46" y="T47"/>
                        </a:cxn>
                        <a:cxn ang="T82">
                          <a:pos x="T48" y="T49"/>
                        </a:cxn>
                        <a:cxn ang="T83">
                          <a:pos x="T50" y="T51"/>
                        </a:cxn>
                        <a:cxn ang="T84">
                          <a:pos x="T52" y="T53"/>
                        </a:cxn>
                        <a:cxn ang="T85">
                          <a:pos x="T54" y="T55"/>
                        </a:cxn>
                        <a:cxn ang="T86">
                          <a:pos x="T56" y="T57"/>
                        </a:cxn>
                      </a:cxnLst>
                      <a:rect l="T87" t="T88" r="T89" b="T90"/>
                      <a:pathLst>
                        <a:path w="546" h="681">
                          <a:moveTo>
                            <a:pt x="546" y="0"/>
                          </a:moveTo>
                          <a:lnTo>
                            <a:pt x="523" y="20"/>
                          </a:lnTo>
                          <a:lnTo>
                            <a:pt x="432" y="441"/>
                          </a:lnTo>
                          <a:lnTo>
                            <a:pt x="415" y="483"/>
                          </a:lnTo>
                          <a:lnTo>
                            <a:pt x="388" y="518"/>
                          </a:lnTo>
                          <a:lnTo>
                            <a:pt x="347" y="550"/>
                          </a:lnTo>
                          <a:lnTo>
                            <a:pt x="307" y="575"/>
                          </a:lnTo>
                          <a:lnTo>
                            <a:pt x="262" y="598"/>
                          </a:lnTo>
                          <a:lnTo>
                            <a:pt x="215" y="618"/>
                          </a:lnTo>
                          <a:lnTo>
                            <a:pt x="163" y="637"/>
                          </a:lnTo>
                          <a:lnTo>
                            <a:pt x="119" y="647"/>
                          </a:lnTo>
                          <a:lnTo>
                            <a:pt x="65" y="656"/>
                          </a:lnTo>
                          <a:lnTo>
                            <a:pt x="0" y="652"/>
                          </a:lnTo>
                          <a:lnTo>
                            <a:pt x="10" y="677"/>
                          </a:lnTo>
                          <a:lnTo>
                            <a:pt x="55" y="681"/>
                          </a:lnTo>
                          <a:lnTo>
                            <a:pt x="86" y="681"/>
                          </a:lnTo>
                          <a:lnTo>
                            <a:pt x="134" y="677"/>
                          </a:lnTo>
                          <a:lnTo>
                            <a:pt x="173" y="674"/>
                          </a:lnTo>
                          <a:lnTo>
                            <a:pt x="227" y="665"/>
                          </a:lnTo>
                          <a:lnTo>
                            <a:pt x="269" y="657"/>
                          </a:lnTo>
                          <a:lnTo>
                            <a:pt x="316" y="643"/>
                          </a:lnTo>
                          <a:lnTo>
                            <a:pt x="343" y="635"/>
                          </a:lnTo>
                          <a:lnTo>
                            <a:pt x="384" y="618"/>
                          </a:lnTo>
                          <a:lnTo>
                            <a:pt x="427" y="590"/>
                          </a:lnTo>
                          <a:lnTo>
                            <a:pt x="440" y="575"/>
                          </a:lnTo>
                          <a:lnTo>
                            <a:pt x="452" y="554"/>
                          </a:lnTo>
                          <a:lnTo>
                            <a:pt x="462" y="512"/>
                          </a:lnTo>
                          <a:lnTo>
                            <a:pt x="471" y="470"/>
                          </a:lnTo>
                          <a:lnTo>
                            <a:pt x="546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</a14:hiddenLine>
                      </a:ext>
                    </a:extLst>
                  </p:spPr>
                  <p:txBody>
                    <a:bodyPr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</p:grpSp>
              <p:sp>
                <p:nvSpPr>
                  <p:cNvPr id="48" name="Rectangle 52"/>
                  <p:cNvSpPr>
                    <a:spLocks noChangeAspect="1" noChangeArrowheads="1"/>
                  </p:cNvSpPr>
                  <p:nvPr>
                    <p:custDataLst>
                      <p:tags r:id="rId35"/>
                    </p:custDataLst>
                  </p:nvPr>
                </p:nvSpPr>
                <p:spPr bwMode="auto">
                  <a:xfrm>
                    <a:off x="0" y="621"/>
                    <a:ext cx="540" cy="315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C0C0C0"/>
                      </a:gs>
                      <a:gs pos="50000">
                        <a:srgbClr val="808080"/>
                      </a:gs>
                      <a:gs pos="100000">
                        <a:srgbClr val="C0C0C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</p:grpSp>
          </p:grpSp>
          <p:sp>
            <p:nvSpPr>
              <p:cNvPr id="49" name="Freeform 57"/>
              <p:cNvSpPr/>
              <p:nvPr>
                <p:custDataLst>
                  <p:tags r:id="rId36"/>
                </p:custDataLst>
              </p:nvPr>
            </p:nvSpPr>
            <p:spPr bwMode="auto">
              <a:xfrm>
                <a:off x="2874" y="380"/>
                <a:ext cx="1937" cy="917"/>
              </a:xfrm>
              <a:custGeom>
                <a:avLst/>
                <a:gdLst>
                  <a:gd name="T0" fmla="*/ 0 w 1937"/>
                  <a:gd name="T1" fmla="*/ 174 h 917"/>
                  <a:gd name="T2" fmla="*/ 1618 w 1937"/>
                  <a:gd name="T3" fmla="*/ 166 h 917"/>
                  <a:gd name="T4" fmla="*/ 1681 w 1937"/>
                  <a:gd name="T5" fmla="*/ 190 h 917"/>
                  <a:gd name="T6" fmla="*/ 1854 w 1937"/>
                  <a:gd name="T7" fmla="*/ 245 h 917"/>
                  <a:gd name="T8" fmla="*/ 1910 w 1937"/>
                  <a:gd name="T9" fmla="*/ 316 h 917"/>
                  <a:gd name="T10" fmla="*/ 1894 w 1937"/>
                  <a:gd name="T11" fmla="*/ 529 h 917"/>
                  <a:gd name="T12" fmla="*/ 1831 w 1937"/>
                  <a:gd name="T13" fmla="*/ 624 h 917"/>
                  <a:gd name="T14" fmla="*/ 1744 w 1937"/>
                  <a:gd name="T15" fmla="*/ 742 h 917"/>
                  <a:gd name="T16" fmla="*/ 1720 w 1937"/>
                  <a:gd name="T17" fmla="*/ 766 h 917"/>
                  <a:gd name="T18" fmla="*/ 1689 w 1937"/>
                  <a:gd name="T19" fmla="*/ 813 h 917"/>
                  <a:gd name="T20" fmla="*/ 1641 w 1937"/>
                  <a:gd name="T21" fmla="*/ 829 h 917"/>
                  <a:gd name="T22" fmla="*/ 1176 w 1937"/>
                  <a:gd name="T23" fmla="*/ 884 h 917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937"/>
                  <a:gd name="T37" fmla="*/ 0 h 917"/>
                  <a:gd name="T38" fmla="*/ 1937 w 1937"/>
                  <a:gd name="T39" fmla="*/ 917 h 917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937" h="917">
                    <a:moveTo>
                      <a:pt x="0" y="174"/>
                    </a:moveTo>
                    <a:cubicBezTo>
                      <a:pt x="546" y="0"/>
                      <a:pt x="31" y="159"/>
                      <a:pt x="1618" y="166"/>
                    </a:cubicBezTo>
                    <a:cubicBezTo>
                      <a:pt x="1661" y="196"/>
                      <a:pt x="1619" y="171"/>
                      <a:pt x="1681" y="190"/>
                    </a:cubicBezTo>
                    <a:cubicBezTo>
                      <a:pt x="1738" y="207"/>
                      <a:pt x="1797" y="225"/>
                      <a:pt x="1854" y="245"/>
                    </a:cubicBezTo>
                    <a:cubicBezTo>
                      <a:pt x="1894" y="275"/>
                      <a:pt x="1884" y="279"/>
                      <a:pt x="1910" y="316"/>
                    </a:cubicBezTo>
                    <a:cubicBezTo>
                      <a:pt x="1931" y="386"/>
                      <a:pt x="1937" y="468"/>
                      <a:pt x="1894" y="529"/>
                    </a:cubicBezTo>
                    <a:cubicBezTo>
                      <a:pt x="1881" y="569"/>
                      <a:pt x="1855" y="592"/>
                      <a:pt x="1831" y="624"/>
                    </a:cubicBezTo>
                    <a:cubicBezTo>
                      <a:pt x="1801" y="663"/>
                      <a:pt x="1776" y="705"/>
                      <a:pt x="1744" y="742"/>
                    </a:cubicBezTo>
                    <a:cubicBezTo>
                      <a:pt x="1737" y="751"/>
                      <a:pt x="1727" y="757"/>
                      <a:pt x="1720" y="766"/>
                    </a:cubicBezTo>
                    <a:cubicBezTo>
                      <a:pt x="1709" y="781"/>
                      <a:pt x="1707" y="807"/>
                      <a:pt x="1689" y="813"/>
                    </a:cubicBezTo>
                    <a:cubicBezTo>
                      <a:pt x="1673" y="818"/>
                      <a:pt x="1641" y="829"/>
                      <a:pt x="1641" y="829"/>
                    </a:cubicBezTo>
                    <a:cubicBezTo>
                      <a:pt x="1515" y="917"/>
                      <a:pt x="1316" y="884"/>
                      <a:pt x="1176" y="884"/>
                    </a:cubicBezTo>
                  </a:path>
                </a:pathLst>
              </a:custGeom>
              <a:noFill/>
              <a:ln w="76200" cmpd="sng">
                <a:solidFill>
                  <a:srgbClr val="FF3300"/>
                </a:solidFill>
                <a:beve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0" name="Freeform 55"/>
              <p:cNvSpPr/>
              <p:nvPr>
                <p:custDataLst>
                  <p:tags r:id="rId37"/>
                </p:custDataLst>
              </p:nvPr>
            </p:nvSpPr>
            <p:spPr bwMode="auto">
              <a:xfrm>
                <a:off x="19" y="499"/>
                <a:ext cx="1790" cy="1116"/>
              </a:xfrm>
              <a:custGeom>
                <a:avLst/>
                <a:gdLst>
                  <a:gd name="T0" fmla="*/ 1790 w 1790"/>
                  <a:gd name="T1" fmla="*/ 40 h 1116"/>
                  <a:gd name="T2" fmla="*/ 1427 w 1790"/>
                  <a:gd name="T3" fmla="*/ 0 h 1116"/>
                  <a:gd name="T4" fmla="*/ 1032 w 1790"/>
                  <a:gd name="T5" fmla="*/ 24 h 1116"/>
                  <a:gd name="T6" fmla="*/ 543 w 1790"/>
                  <a:gd name="T7" fmla="*/ 142 h 1116"/>
                  <a:gd name="T8" fmla="*/ 520 w 1790"/>
                  <a:gd name="T9" fmla="*/ 150 h 1116"/>
                  <a:gd name="T10" fmla="*/ 464 w 1790"/>
                  <a:gd name="T11" fmla="*/ 158 h 1116"/>
                  <a:gd name="T12" fmla="*/ 204 w 1790"/>
                  <a:gd name="T13" fmla="*/ 316 h 1116"/>
                  <a:gd name="T14" fmla="*/ 141 w 1790"/>
                  <a:gd name="T15" fmla="*/ 410 h 1116"/>
                  <a:gd name="T16" fmla="*/ 93 w 1790"/>
                  <a:gd name="T17" fmla="*/ 481 h 1116"/>
                  <a:gd name="T18" fmla="*/ 86 w 1790"/>
                  <a:gd name="T19" fmla="*/ 529 h 1116"/>
                  <a:gd name="T20" fmla="*/ 70 w 1790"/>
                  <a:gd name="T21" fmla="*/ 552 h 1116"/>
                  <a:gd name="T22" fmla="*/ 30 w 1790"/>
                  <a:gd name="T23" fmla="*/ 671 h 1116"/>
                  <a:gd name="T24" fmla="*/ 15 w 1790"/>
                  <a:gd name="T25" fmla="*/ 947 h 1116"/>
                  <a:gd name="T26" fmla="*/ 86 w 1790"/>
                  <a:gd name="T27" fmla="*/ 1065 h 1116"/>
                  <a:gd name="T28" fmla="*/ 338 w 1790"/>
                  <a:gd name="T29" fmla="*/ 1089 h 111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1790"/>
                  <a:gd name="T46" fmla="*/ 0 h 1116"/>
                  <a:gd name="T47" fmla="*/ 1790 w 1790"/>
                  <a:gd name="T48" fmla="*/ 1116 h 111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1790" h="1116">
                    <a:moveTo>
                      <a:pt x="1790" y="40"/>
                    </a:moveTo>
                    <a:cubicBezTo>
                      <a:pt x="1674" y="1"/>
                      <a:pt x="1545" y="39"/>
                      <a:pt x="1427" y="0"/>
                    </a:cubicBezTo>
                    <a:cubicBezTo>
                      <a:pt x="1262" y="5"/>
                      <a:pt x="1177" y="12"/>
                      <a:pt x="1032" y="24"/>
                    </a:cubicBezTo>
                    <a:cubicBezTo>
                      <a:pt x="871" y="66"/>
                      <a:pt x="708" y="118"/>
                      <a:pt x="543" y="142"/>
                    </a:cubicBezTo>
                    <a:cubicBezTo>
                      <a:pt x="535" y="145"/>
                      <a:pt x="528" y="148"/>
                      <a:pt x="520" y="150"/>
                    </a:cubicBezTo>
                    <a:cubicBezTo>
                      <a:pt x="502" y="154"/>
                      <a:pt x="482" y="152"/>
                      <a:pt x="464" y="158"/>
                    </a:cubicBezTo>
                    <a:cubicBezTo>
                      <a:pt x="374" y="187"/>
                      <a:pt x="282" y="264"/>
                      <a:pt x="204" y="316"/>
                    </a:cubicBezTo>
                    <a:cubicBezTo>
                      <a:pt x="192" y="350"/>
                      <a:pt x="162" y="379"/>
                      <a:pt x="141" y="410"/>
                    </a:cubicBezTo>
                    <a:cubicBezTo>
                      <a:pt x="130" y="442"/>
                      <a:pt x="117" y="458"/>
                      <a:pt x="93" y="481"/>
                    </a:cubicBezTo>
                    <a:cubicBezTo>
                      <a:pt x="91" y="497"/>
                      <a:pt x="91" y="514"/>
                      <a:pt x="86" y="529"/>
                    </a:cubicBezTo>
                    <a:cubicBezTo>
                      <a:pt x="83" y="538"/>
                      <a:pt x="73" y="543"/>
                      <a:pt x="70" y="552"/>
                    </a:cubicBezTo>
                    <a:cubicBezTo>
                      <a:pt x="55" y="592"/>
                      <a:pt x="49" y="632"/>
                      <a:pt x="30" y="671"/>
                    </a:cubicBezTo>
                    <a:cubicBezTo>
                      <a:pt x="1" y="814"/>
                      <a:pt x="0" y="679"/>
                      <a:pt x="15" y="947"/>
                    </a:cubicBezTo>
                    <a:cubicBezTo>
                      <a:pt x="19" y="1017"/>
                      <a:pt x="22" y="1044"/>
                      <a:pt x="86" y="1065"/>
                    </a:cubicBezTo>
                    <a:cubicBezTo>
                      <a:pt x="159" y="1116"/>
                      <a:pt x="250" y="1089"/>
                      <a:pt x="338" y="1089"/>
                    </a:cubicBezTo>
                  </a:path>
                </a:pathLst>
              </a:custGeom>
              <a:noFill/>
              <a:ln w="76200" cmpd="sng">
                <a:solidFill>
                  <a:srgbClr val="FF3300"/>
                </a:solidFill>
                <a:beve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1" name="Freeform 56"/>
              <p:cNvSpPr/>
              <p:nvPr>
                <p:custDataLst>
                  <p:tags r:id="rId38"/>
                </p:custDataLst>
              </p:nvPr>
            </p:nvSpPr>
            <p:spPr bwMode="auto">
              <a:xfrm>
                <a:off x="1249" y="1218"/>
                <a:ext cx="2027" cy="383"/>
              </a:xfrm>
              <a:custGeom>
                <a:avLst/>
                <a:gdLst>
                  <a:gd name="T0" fmla="*/ 0 w 2027"/>
                  <a:gd name="T1" fmla="*/ 346 h 383"/>
                  <a:gd name="T2" fmla="*/ 378 w 2027"/>
                  <a:gd name="T3" fmla="*/ 354 h 383"/>
                  <a:gd name="T4" fmla="*/ 686 w 2027"/>
                  <a:gd name="T5" fmla="*/ 330 h 383"/>
                  <a:gd name="T6" fmla="*/ 820 w 2027"/>
                  <a:gd name="T7" fmla="*/ 299 h 383"/>
                  <a:gd name="T8" fmla="*/ 970 w 2027"/>
                  <a:gd name="T9" fmla="*/ 259 h 383"/>
                  <a:gd name="T10" fmla="*/ 1112 w 2027"/>
                  <a:gd name="T11" fmla="*/ 212 h 383"/>
                  <a:gd name="T12" fmla="*/ 1175 w 2027"/>
                  <a:gd name="T13" fmla="*/ 188 h 383"/>
                  <a:gd name="T14" fmla="*/ 1286 w 2027"/>
                  <a:gd name="T15" fmla="*/ 133 h 383"/>
                  <a:gd name="T16" fmla="*/ 1309 w 2027"/>
                  <a:gd name="T17" fmla="*/ 117 h 383"/>
                  <a:gd name="T18" fmla="*/ 1365 w 2027"/>
                  <a:gd name="T19" fmla="*/ 110 h 383"/>
                  <a:gd name="T20" fmla="*/ 1475 w 2027"/>
                  <a:gd name="T21" fmla="*/ 70 h 383"/>
                  <a:gd name="T22" fmla="*/ 1530 w 2027"/>
                  <a:gd name="T23" fmla="*/ 46 h 383"/>
                  <a:gd name="T24" fmla="*/ 1609 w 2027"/>
                  <a:gd name="T25" fmla="*/ 7 h 383"/>
                  <a:gd name="T26" fmla="*/ 1956 w 2027"/>
                  <a:gd name="T27" fmla="*/ 15 h 383"/>
                  <a:gd name="T28" fmla="*/ 2027 w 2027"/>
                  <a:gd name="T29" fmla="*/ 54 h 383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2027"/>
                  <a:gd name="T46" fmla="*/ 0 h 383"/>
                  <a:gd name="T47" fmla="*/ 2027 w 2027"/>
                  <a:gd name="T48" fmla="*/ 383 h 383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2027" h="383">
                    <a:moveTo>
                      <a:pt x="0" y="346"/>
                    </a:moveTo>
                    <a:cubicBezTo>
                      <a:pt x="107" y="383"/>
                      <a:pt x="297" y="356"/>
                      <a:pt x="378" y="354"/>
                    </a:cubicBezTo>
                    <a:cubicBezTo>
                      <a:pt x="480" y="339"/>
                      <a:pt x="583" y="337"/>
                      <a:pt x="686" y="330"/>
                    </a:cubicBezTo>
                    <a:cubicBezTo>
                      <a:pt x="731" y="322"/>
                      <a:pt x="775" y="308"/>
                      <a:pt x="820" y="299"/>
                    </a:cubicBezTo>
                    <a:cubicBezTo>
                      <a:pt x="868" y="275"/>
                      <a:pt x="919" y="274"/>
                      <a:pt x="970" y="259"/>
                    </a:cubicBezTo>
                    <a:cubicBezTo>
                      <a:pt x="1019" y="245"/>
                      <a:pt x="1062" y="222"/>
                      <a:pt x="1112" y="212"/>
                    </a:cubicBezTo>
                    <a:cubicBezTo>
                      <a:pt x="1166" y="176"/>
                      <a:pt x="1101" y="215"/>
                      <a:pt x="1175" y="188"/>
                    </a:cubicBezTo>
                    <a:cubicBezTo>
                      <a:pt x="1204" y="177"/>
                      <a:pt x="1266" y="147"/>
                      <a:pt x="1286" y="133"/>
                    </a:cubicBezTo>
                    <a:cubicBezTo>
                      <a:pt x="1294" y="128"/>
                      <a:pt x="1300" y="120"/>
                      <a:pt x="1309" y="117"/>
                    </a:cubicBezTo>
                    <a:cubicBezTo>
                      <a:pt x="1327" y="112"/>
                      <a:pt x="1346" y="112"/>
                      <a:pt x="1365" y="110"/>
                    </a:cubicBezTo>
                    <a:cubicBezTo>
                      <a:pt x="1398" y="87"/>
                      <a:pt x="1437" y="80"/>
                      <a:pt x="1475" y="70"/>
                    </a:cubicBezTo>
                    <a:cubicBezTo>
                      <a:pt x="1557" y="15"/>
                      <a:pt x="1435" y="93"/>
                      <a:pt x="1530" y="46"/>
                    </a:cubicBezTo>
                    <a:cubicBezTo>
                      <a:pt x="1624" y="0"/>
                      <a:pt x="1539" y="25"/>
                      <a:pt x="1609" y="7"/>
                    </a:cubicBezTo>
                    <a:cubicBezTo>
                      <a:pt x="1725" y="10"/>
                      <a:pt x="1841" y="8"/>
                      <a:pt x="1956" y="15"/>
                    </a:cubicBezTo>
                    <a:cubicBezTo>
                      <a:pt x="1970" y="16"/>
                      <a:pt x="2027" y="41"/>
                      <a:pt x="2027" y="54"/>
                    </a:cubicBezTo>
                  </a:path>
                </a:pathLst>
              </a:custGeom>
              <a:noFill/>
              <a:ln w="76200" cmpd="sng">
                <a:solidFill>
                  <a:srgbClr val="FF3300"/>
                </a:solidFill>
                <a:beve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</p:grpSp>
      <p:grpSp>
        <p:nvGrpSpPr>
          <p:cNvPr id="54" name="组合 53"/>
          <p:cNvGrpSpPr/>
          <p:nvPr/>
        </p:nvGrpSpPr>
        <p:grpSpPr>
          <a:xfrm>
            <a:off x="6123940" y="1562100"/>
            <a:ext cx="4761230" cy="4808220"/>
            <a:chOff x="9644" y="2460"/>
            <a:chExt cx="7498" cy="7572"/>
          </a:xfrm>
        </p:grpSpPr>
        <p:pic>
          <p:nvPicPr>
            <p:cNvPr id="53" name="Picture 5" descr="2222">
              <a:hlinkClick r:id="" action="ppaction://hlinkshowjump?jump=previousslide"/>
            </p:cNvPr>
            <p:cNvPicPr>
              <a:picLocks noChangeAspect="1" noChangeArrowheads="1"/>
            </p:cNvPicPr>
            <p:nvPr>
              <p:custDataLst>
                <p:tags r:id="rId39"/>
              </p:custData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128" y="2460"/>
              <a:ext cx="2709" cy="5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52" name="组合 51"/>
            <p:cNvGrpSpPr/>
            <p:nvPr/>
          </p:nvGrpSpPr>
          <p:grpSpPr>
            <a:xfrm>
              <a:off x="9644" y="4674"/>
              <a:ext cx="7498" cy="5359"/>
              <a:chOff x="9644" y="5294"/>
              <a:chExt cx="7498" cy="5359"/>
            </a:xfrm>
          </p:grpSpPr>
          <p:pic>
            <p:nvPicPr>
              <p:cNvPr id="51202" name="图片 112642" descr="wla211"/>
              <p:cNvPicPr>
                <a:picLocks noChangeAspect="1"/>
              </p:cNvPicPr>
              <p:nvPr>
                <p:custDataLst>
                  <p:tags r:id="rId40"/>
                </p:custDataLst>
              </p:nvPr>
            </p:nvPicPr>
            <p:blipFill>
              <a:blip r:embed="rId41"/>
              <a:stretch>
                <a:fillRect/>
              </a:stretch>
            </p:blipFill>
            <p:spPr>
              <a:xfrm>
                <a:off x="9644" y="7886"/>
                <a:ext cx="3317" cy="2667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grpSp>
            <p:nvGrpSpPr>
              <p:cNvPr id="51203" name="组合 112643"/>
              <p:cNvGrpSpPr/>
              <p:nvPr/>
            </p:nvGrpSpPr>
            <p:grpSpPr>
              <a:xfrm>
                <a:off x="9990" y="5294"/>
                <a:ext cx="7152" cy="5359"/>
                <a:chOff x="173" y="428"/>
                <a:chExt cx="5488" cy="3819"/>
              </a:xfrm>
            </p:grpSpPr>
            <p:pic>
              <p:nvPicPr>
                <p:cNvPr id="51204" name="图片 112644" descr="wla211"/>
                <p:cNvPicPr>
                  <a:picLocks noChangeAspect="1"/>
                </p:cNvPicPr>
                <p:nvPr>
                  <p:custDataLst>
                    <p:tags r:id="rId42"/>
                  </p:custDataLst>
                </p:nvPr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3348" y="2387"/>
                  <a:ext cx="2313" cy="1860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pic>
              <p:nvPicPr>
                <p:cNvPr id="51205" name="图片 112645" descr="wla211"/>
                <p:cNvPicPr>
                  <a:picLocks noChangeAspect="1"/>
                </p:cNvPicPr>
                <p:nvPr>
                  <p:custDataLst>
                    <p:tags r:id="rId43"/>
                  </p:custDataLst>
                </p:nvPr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1942" y="1253"/>
                  <a:ext cx="2313" cy="1860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pic>
              <p:nvPicPr>
                <p:cNvPr id="51207" name="图片 112647" descr="未标题-1 副本"/>
                <p:cNvPicPr>
                  <a:picLocks noChangeAspect="1"/>
                </p:cNvPicPr>
                <p:nvPr>
                  <p:custDataLst>
                    <p:tags r:id="rId44"/>
                  </p:custDataLst>
                </p:nvPr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354" y="436"/>
                  <a:ext cx="646" cy="1241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pic>
              <p:nvPicPr>
                <p:cNvPr id="51208" name="图片 112648" descr="未标题-1 副本"/>
                <p:cNvPicPr>
                  <a:picLocks noChangeAspect="1"/>
                </p:cNvPicPr>
                <p:nvPr>
                  <p:custDataLst>
                    <p:tags r:id="rId46"/>
                  </p:custDataLst>
                </p:nvPr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1398" y="754"/>
                  <a:ext cx="646" cy="1241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sp>
              <p:nvSpPr>
                <p:cNvPr id="51209" name="任意多边形 112649"/>
                <p:cNvSpPr/>
                <p:nvPr>
                  <p:custDataLst>
                    <p:tags r:id="rId47"/>
                  </p:custDataLst>
                </p:nvPr>
              </p:nvSpPr>
              <p:spPr>
                <a:xfrm>
                  <a:off x="672" y="488"/>
                  <a:ext cx="1017" cy="1651"/>
                </a:xfrm>
                <a:custGeom>
                  <a:avLst/>
                  <a:gdLst/>
                  <a:ahLst/>
                  <a:cxnLst/>
                  <a:pathLst>
                    <a:path w="1017" h="1651">
                      <a:moveTo>
                        <a:pt x="0" y="48"/>
                      </a:moveTo>
                      <a:cubicBezTo>
                        <a:pt x="71" y="23"/>
                        <a:pt x="147" y="15"/>
                        <a:pt x="221" y="0"/>
                      </a:cubicBezTo>
                      <a:cubicBezTo>
                        <a:pt x="262" y="3"/>
                        <a:pt x="304" y="3"/>
                        <a:pt x="345" y="10"/>
                      </a:cubicBezTo>
                      <a:cubicBezTo>
                        <a:pt x="375" y="15"/>
                        <a:pt x="402" y="32"/>
                        <a:pt x="432" y="38"/>
                      </a:cubicBezTo>
                      <a:cubicBezTo>
                        <a:pt x="459" y="57"/>
                        <a:pt x="485" y="63"/>
                        <a:pt x="509" y="86"/>
                      </a:cubicBezTo>
                      <a:cubicBezTo>
                        <a:pt x="621" y="446"/>
                        <a:pt x="510" y="78"/>
                        <a:pt x="528" y="1152"/>
                      </a:cubicBezTo>
                      <a:cubicBezTo>
                        <a:pt x="529" y="1229"/>
                        <a:pt x="550" y="1385"/>
                        <a:pt x="605" y="1440"/>
                      </a:cubicBezTo>
                      <a:cubicBezTo>
                        <a:pt x="608" y="1456"/>
                        <a:pt x="607" y="1473"/>
                        <a:pt x="614" y="1488"/>
                      </a:cubicBezTo>
                      <a:cubicBezTo>
                        <a:pt x="637" y="1541"/>
                        <a:pt x="639" y="1510"/>
                        <a:pt x="662" y="1546"/>
                      </a:cubicBezTo>
                      <a:cubicBezTo>
                        <a:pt x="717" y="1630"/>
                        <a:pt x="629" y="1532"/>
                        <a:pt x="729" y="1632"/>
                      </a:cubicBezTo>
                      <a:cubicBezTo>
                        <a:pt x="743" y="1646"/>
                        <a:pt x="787" y="1651"/>
                        <a:pt x="787" y="1651"/>
                      </a:cubicBezTo>
                      <a:cubicBezTo>
                        <a:pt x="843" y="1633"/>
                        <a:pt x="905" y="1614"/>
                        <a:pt x="950" y="1574"/>
                      </a:cubicBezTo>
                      <a:cubicBezTo>
                        <a:pt x="967" y="1559"/>
                        <a:pt x="985" y="1545"/>
                        <a:pt x="998" y="1526"/>
                      </a:cubicBezTo>
                      <a:cubicBezTo>
                        <a:pt x="1004" y="1517"/>
                        <a:pt x="1017" y="1498"/>
                        <a:pt x="1017" y="1498"/>
                      </a:cubicBezTo>
                    </a:path>
                  </a:pathLst>
                </a:custGeom>
                <a:noFill/>
                <a:ln w="76200" cap="flat" cmpd="sng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51210" name="任意多边形 112650"/>
                <p:cNvSpPr/>
                <p:nvPr>
                  <p:custDataLst>
                    <p:tags r:id="rId48"/>
                  </p:custDataLst>
                </p:nvPr>
              </p:nvSpPr>
              <p:spPr>
                <a:xfrm>
                  <a:off x="173" y="1679"/>
                  <a:ext cx="473" cy="1731"/>
                </a:xfrm>
                <a:custGeom>
                  <a:avLst/>
                  <a:gdLst/>
                  <a:ahLst/>
                  <a:cxnLst/>
                  <a:pathLst>
                    <a:path w="473" h="1731">
                      <a:moveTo>
                        <a:pt x="453" y="17"/>
                      </a:moveTo>
                      <a:cubicBezTo>
                        <a:pt x="397" y="99"/>
                        <a:pt x="473" y="0"/>
                        <a:pt x="405" y="55"/>
                      </a:cubicBezTo>
                      <a:cubicBezTo>
                        <a:pt x="396" y="62"/>
                        <a:pt x="394" y="76"/>
                        <a:pt x="386" y="84"/>
                      </a:cubicBezTo>
                      <a:cubicBezTo>
                        <a:pt x="378" y="92"/>
                        <a:pt x="366" y="96"/>
                        <a:pt x="357" y="103"/>
                      </a:cubicBezTo>
                      <a:cubicBezTo>
                        <a:pt x="318" y="135"/>
                        <a:pt x="296" y="183"/>
                        <a:pt x="261" y="218"/>
                      </a:cubicBezTo>
                      <a:cubicBezTo>
                        <a:pt x="253" y="226"/>
                        <a:pt x="241" y="230"/>
                        <a:pt x="232" y="237"/>
                      </a:cubicBezTo>
                      <a:cubicBezTo>
                        <a:pt x="225" y="243"/>
                        <a:pt x="219" y="250"/>
                        <a:pt x="213" y="257"/>
                      </a:cubicBezTo>
                      <a:cubicBezTo>
                        <a:pt x="187" y="355"/>
                        <a:pt x="225" y="231"/>
                        <a:pt x="174" y="333"/>
                      </a:cubicBezTo>
                      <a:cubicBezTo>
                        <a:pt x="148" y="384"/>
                        <a:pt x="139" y="438"/>
                        <a:pt x="107" y="487"/>
                      </a:cubicBezTo>
                      <a:cubicBezTo>
                        <a:pt x="97" y="530"/>
                        <a:pt x="78" y="570"/>
                        <a:pt x="69" y="612"/>
                      </a:cubicBezTo>
                      <a:cubicBezTo>
                        <a:pt x="58" y="660"/>
                        <a:pt x="56" y="709"/>
                        <a:pt x="40" y="756"/>
                      </a:cubicBezTo>
                      <a:cubicBezTo>
                        <a:pt x="10" y="1013"/>
                        <a:pt x="0" y="1300"/>
                        <a:pt x="78" y="1553"/>
                      </a:cubicBezTo>
                      <a:cubicBezTo>
                        <a:pt x="81" y="1582"/>
                        <a:pt x="81" y="1611"/>
                        <a:pt x="88" y="1639"/>
                      </a:cubicBezTo>
                      <a:cubicBezTo>
                        <a:pt x="111" y="1731"/>
                        <a:pt x="369" y="1716"/>
                        <a:pt x="414" y="1716"/>
                      </a:cubicBezTo>
                    </a:path>
                  </a:pathLst>
                </a:custGeom>
                <a:noFill/>
                <a:ln w="76200" cap="flat" cmpd="sng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51211" name="任意多边形 112651"/>
                <p:cNvSpPr/>
                <p:nvPr>
                  <p:custDataLst>
                    <p:tags r:id="rId49"/>
                  </p:custDataLst>
                </p:nvPr>
              </p:nvSpPr>
              <p:spPr>
                <a:xfrm>
                  <a:off x="1655" y="3299"/>
                  <a:ext cx="2281" cy="394"/>
                </a:xfrm>
                <a:custGeom>
                  <a:avLst/>
                  <a:gdLst/>
                  <a:ahLst/>
                  <a:cxnLst/>
                  <a:pathLst>
                    <a:path w="2281" h="394">
                      <a:moveTo>
                        <a:pt x="6" y="3"/>
                      </a:moveTo>
                      <a:cubicBezTo>
                        <a:pt x="25" y="64"/>
                        <a:pt x="0" y="0"/>
                        <a:pt x="44" y="61"/>
                      </a:cubicBezTo>
                      <a:cubicBezTo>
                        <a:pt x="52" y="73"/>
                        <a:pt x="53" y="89"/>
                        <a:pt x="63" y="99"/>
                      </a:cubicBezTo>
                      <a:cubicBezTo>
                        <a:pt x="76" y="112"/>
                        <a:pt x="111" y="122"/>
                        <a:pt x="130" y="128"/>
                      </a:cubicBezTo>
                      <a:cubicBezTo>
                        <a:pt x="155" y="151"/>
                        <a:pt x="165" y="166"/>
                        <a:pt x="198" y="176"/>
                      </a:cubicBezTo>
                      <a:cubicBezTo>
                        <a:pt x="250" y="211"/>
                        <a:pt x="352" y="260"/>
                        <a:pt x="418" y="272"/>
                      </a:cubicBezTo>
                      <a:cubicBezTo>
                        <a:pt x="500" y="303"/>
                        <a:pt x="571" y="311"/>
                        <a:pt x="658" y="320"/>
                      </a:cubicBezTo>
                      <a:cubicBezTo>
                        <a:pt x="946" y="394"/>
                        <a:pt x="1576" y="331"/>
                        <a:pt x="1647" y="330"/>
                      </a:cubicBezTo>
                      <a:cubicBezTo>
                        <a:pt x="1789" y="244"/>
                        <a:pt x="1957" y="243"/>
                        <a:pt x="2118" y="234"/>
                      </a:cubicBezTo>
                      <a:cubicBezTo>
                        <a:pt x="2281" y="225"/>
                        <a:pt x="2262" y="271"/>
                        <a:pt x="2262" y="167"/>
                      </a:cubicBezTo>
                    </a:path>
                  </a:pathLst>
                </a:custGeom>
                <a:noFill/>
                <a:ln w="76200" cap="flat" cmpd="sng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51212" name="任意多边形 112652"/>
                <p:cNvSpPr/>
                <p:nvPr>
                  <p:custDataLst>
                    <p:tags r:id="rId50"/>
                  </p:custDataLst>
                </p:nvPr>
              </p:nvSpPr>
              <p:spPr>
                <a:xfrm>
                  <a:off x="4771" y="981"/>
                  <a:ext cx="849" cy="2558"/>
                </a:xfrm>
                <a:custGeom>
                  <a:avLst/>
                  <a:gdLst/>
                  <a:ahLst/>
                  <a:cxnLst/>
                  <a:pathLst>
                    <a:path w="849" h="2558">
                      <a:moveTo>
                        <a:pt x="0" y="14"/>
                      </a:moveTo>
                      <a:cubicBezTo>
                        <a:pt x="80" y="22"/>
                        <a:pt x="172" y="0"/>
                        <a:pt x="240" y="43"/>
                      </a:cubicBezTo>
                      <a:cubicBezTo>
                        <a:pt x="255" y="53"/>
                        <a:pt x="264" y="70"/>
                        <a:pt x="278" y="81"/>
                      </a:cubicBezTo>
                      <a:cubicBezTo>
                        <a:pt x="344" y="131"/>
                        <a:pt x="412" y="178"/>
                        <a:pt x="480" y="225"/>
                      </a:cubicBezTo>
                      <a:cubicBezTo>
                        <a:pt x="522" y="255"/>
                        <a:pt x="556" y="260"/>
                        <a:pt x="586" y="311"/>
                      </a:cubicBezTo>
                      <a:cubicBezTo>
                        <a:pt x="620" y="369"/>
                        <a:pt x="686" y="501"/>
                        <a:pt x="730" y="542"/>
                      </a:cubicBezTo>
                      <a:cubicBezTo>
                        <a:pt x="753" y="600"/>
                        <a:pt x="763" y="663"/>
                        <a:pt x="797" y="715"/>
                      </a:cubicBezTo>
                      <a:cubicBezTo>
                        <a:pt x="800" y="737"/>
                        <a:pt x="801" y="760"/>
                        <a:pt x="806" y="782"/>
                      </a:cubicBezTo>
                      <a:cubicBezTo>
                        <a:pt x="811" y="802"/>
                        <a:pt x="826" y="839"/>
                        <a:pt x="826" y="839"/>
                      </a:cubicBezTo>
                      <a:cubicBezTo>
                        <a:pt x="845" y="1082"/>
                        <a:pt x="849" y="1318"/>
                        <a:pt x="806" y="1559"/>
                      </a:cubicBezTo>
                      <a:cubicBezTo>
                        <a:pt x="791" y="1645"/>
                        <a:pt x="774" y="1744"/>
                        <a:pt x="730" y="1819"/>
                      </a:cubicBezTo>
                      <a:cubicBezTo>
                        <a:pt x="713" y="1882"/>
                        <a:pt x="679" y="1932"/>
                        <a:pt x="653" y="1991"/>
                      </a:cubicBezTo>
                      <a:cubicBezTo>
                        <a:pt x="625" y="2057"/>
                        <a:pt x="593" y="2120"/>
                        <a:pt x="557" y="2183"/>
                      </a:cubicBezTo>
                      <a:cubicBezTo>
                        <a:pt x="539" y="2214"/>
                        <a:pt x="528" y="2248"/>
                        <a:pt x="509" y="2279"/>
                      </a:cubicBezTo>
                      <a:cubicBezTo>
                        <a:pt x="497" y="2299"/>
                        <a:pt x="470" y="2337"/>
                        <a:pt x="470" y="2337"/>
                      </a:cubicBezTo>
                      <a:cubicBezTo>
                        <a:pt x="460" y="2379"/>
                        <a:pt x="446" y="2389"/>
                        <a:pt x="422" y="2423"/>
                      </a:cubicBezTo>
                      <a:cubicBezTo>
                        <a:pt x="414" y="2457"/>
                        <a:pt x="414" y="2470"/>
                        <a:pt x="394" y="2500"/>
                      </a:cubicBezTo>
                      <a:cubicBezTo>
                        <a:pt x="361" y="2549"/>
                        <a:pt x="221" y="2558"/>
                        <a:pt x="173" y="2558"/>
                      </a:cubicBezTo>
                    </a:path>
                  </a:pathLst>
                </a:custGeom>
                <a:noFill/>
                <a:ln w="76200" cap="flat" cmpd="sng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51213" name="任意多边形 112653"/>
                <p:cNvSpPr/>
                <p:nvPr>
                  <p:custDataLst>
                    <p:tags r:id="rId51"/>
                  </p:custDataLst>
                </p:nvPr>
              </p:nvSpPr>
              <p:spPr>
                <a:xfrm>
                  <a:off x="1471" y="2266"/>
                  <a:ext cx="1092" cy="1172"/>
                </a:xfrm>
                <a:custGeom>
                  <a:avLst/>
                  <a:gdLst/>
                  <a:ahLst/>
                  <a:cxnLst/>
                  <a:pathLst>
                    <a:path w="1092" h="1172">
                      <a:moveTo>
                        <a:pt x="1092" y="0"/>
                      </a:moveTo>
                      <a:cubicBezTo>
                        <a:pt x="967" y="7"/>
                        <a:pt x="873" y="24"/>
                        <a:pt x="756" y="48"/>
                      </a:cubicBezTo>
                      <a:cubicBezTo>
                        <a:pt x="693" y="89"/>
                        <a:pt x="641" y="98"/>
                        <a:pt x="564" y="105"/>
                      </a:cubicBezTo>
                      <a:cubicBezTo>
                        <a:pt x="498" y="128"/>
                        <a:pt x="570" y="96"/>
                        <a:pt x="516" y="144"/>
                      </a:cubicBezTo>
                      <a:cubicBezTo>
                        <a:pt x="490" y="167"/>
                        <a:pt x="454" y="177"/>
                        <a:pt x="430" y="201"/>
                      </a:cubicBezTo>
                      <a:cubicBezTo>
                        <a:pt x="400" y="231"/>
                        <a:pt x="378" y="264"/>
                        <a:pt x="343" y="288"/>
                      </a:cubicBezTo>
                      <a:cubicBezTo>
                        <a:pt x="317" y="327"/>
                        <a:pt x="296" y="377"/>
                        <a:pt x="257" y="403"/>
                      </a:cubicBezTo>
                      <a:cubicBezTo>
                        <a:pt x="231" y="456"/>
                        <a:pt x="196" y="491"/>
                        <a:pt x="161" y="537"/>
                      </a:cubicBezTo>
                      <a:cubicBezTo>
                        <a:pt x="147" y="555"/>
                        <a:pt x="136" y="576"/>
                        <a:pt x="123" y="595"/>
                      </a:cubicBezTo>
                      <a:cubicBezTo>
                        <a:pt x="116" y="605"/>
                        <a:pt x="103" y="624"/>
                        <a:pt x="103" y="624"/>
                      </a:cubicBezTo>
                      <a:cubicBezTo>
                        <a:pt x="81" y="711"/>
                        <a:pt x="98" y="678"/>
                        <a:pt x="65" y="729"/>
                      </a:cubicBezTo>
                      <a:cubicBezTo>
                        <a:pt x="62" y="742"/>
                        <a:pt x="60" y="756"/>
                        <a:pt x="55" y="768"/>
                      </a:cubicBezTo>
                      <a:cubicBezTo>
                        <a:pt x="51" y="778"/>
                        <a:pt x="36" y="785"/>
                        <a:pt x="36" y="796"/>
                      </a:cubicBezTo>
                      <a:cubicBezTo>
                        <a:pt x="33" y="881"/>
                        <a:pt x="0" y="1020"/>
                        <a:pt x="84" y="1075"/>
                      </a:cubicBezTo>
                      <a:cubicBezTo>
                        <a:pt x="100" y="1121"/>
                        <a:pt x="119" y="1107"/>
                        <a:pt x="161" y="1123"/>
                      </a:cubicBezTo>
                      <a:cubicBezTo>
                        <a:pt x="289" y="1172"/>
                        <a:pt x="320" y="1161"/>
                        <a:pt x="468" y="1161"/>
                      </a:cubicBezTo>
                    </a:path>
                  </a:pathLst>
                </a:custGeom>
                <a:noFill/>
                <a:ln w="76200" cap="flat" cmpd="sng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51214" name="任意多边形 112654"/>
                <p:cNvSpPr/>
                <p:nvPr>
                  <p:custDataLst>
                    <p:tags r:id="rId52"/>
                  </p:custDataLst>
                </p:nvPr>
              </p:nvSpPr>
              <p:spPr>
                <a:xfrm>
                  <a:off x="3469" y="2206"/>
                  <a:ext cx="1657" cy="1360"/>
                </a:xfrm>
                <a:custGeom>
                  <a:avLst/>
                  <a:gdLst/>
                  <a:ahLst/>
                  <a:cxnLst/>
                  <a:pathLst>
                    <a:path w="1657" h="1360">
                      <a:moveTo>
                        <a:pt x="35" y="108"/>
                      </a:moveTo>
                      <a:cubicBezTo>
                        <a:pt x="147" y="78"/>
                        <a:pt x="0" y="115"/>
                        <a:pt x="265" y="79"/>
                      </a:cubicBezTo>
                      <a:cubicBezTo>
                        <a:pt x="341" y="69"/>
                        <a:pt x="433" y="46"/>
                        <a:pt x="505" y="21"/>
                      </a:cubicBezTo>
                      <a:cubicBezTo>
                        <a:pt x="839" y="27"/>
                        <a:pt x="1048" y="0"/>
                        <a:pt x="1331" y="88"/>
                      </a:cubicBezTo>
                      <a:cubicBezTo>
                        <a:pt x="1382" y="130"/>
                        <a:pt x="1432" y="173"/>
                        <a:pt x="1484" y="213"/>
                      </a:cubicBezTo>
                      <a:cubicBezTo>
                        <a:pt x="1491" y="226"/>
                        <a:pt x="1495" y="240"/>
                        <a:pt x="1504" y="252"/>
                      </a:cubicBezTo>
                      <a:cubicBezTo>
                        <a:pt x="1512" y="263"/>
                        <a:pt x="1525" y="269"/>
                        <a:pt x="1532" y="280"/>
                      </a:cubicBezTo>
                      <a:cubicBezTo>
                        <a:pt x="1538" y="289"/>
                        <a:pt x="1537" y="300"/>
                        <a:pt x="1542" y="309"/>
                      </a:cubicBezTo>
                      <a:cubicBezTo>
                        <a:pt x="1565" y="350"/>
                        <a:pt x="1593" y="395"/>
                        <a:pt x="1619" y="434"/>
                      </a:cubicBezTo>
                      <a:cubicBezTo>
                        <a:pt x="1634" y="493"/>
                        <a:pt x="1638" y="558"/>
                        <a:pt x="1657" y="616"/>
                      </a:cubicBezTo>
                      <a:cubicBezTo>
                        <a:pt x="1654" y="824"/>
                        <a:pt x="1657" y="1032"/>
                        <a:pt x="1648" y="1240"/>
                      </a:cubicBezTo>
                      <a:cubicBezTo>
                        <a:pt x="1647" y="1272"/>
                        <a:pt x="1571" y="1298"/>
                        <a:pt x="1571" y="1298"/>
                      </a:cubicBezTo>
                      <a:cubicBezTo>
                        <a:pt x="1565" y="1308"/>
                        <a:pt x="1562" y="1321"/>
                        <a:pt x="1552" y="1327"/>
                      </a:cubicBezTo>
                      <a:cubicBezTo>
                        <a:pt x="1541" y="1334"/>
                        <a:pt x="1526" y="1332"/>
                        <a:pt x="1513" y="1336"/>
                      </a:cubicBezTo>
                      <a:cubicBezTo>
                        <a:pt x="1433" y="1360"/>
                        <a:pt x="1483" y="1356"/>
                        <a:pt x="1417" y="1356"/>
                      </a:cubicBezTo>
                    </a:path>
                  </a:pathLst>
                </a:custGeom>
                <a:noFill/>
                <a:ln w="76200" cap="flat" cmpd="sng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51215" name="任意多边形 112655"/>
                <p:cNvSpPr/>
                <p:nvPr>
                  <p:custDataLst>
                    <p:tags r:id="rId53"/>
                  </p:custDataLst>
                </p:nvPr>
              </p:nvSpPr>
              <p:spPr>
                <a:xfrm>
                  <a:off x="1737" y="428"/>
                  <a:ext cx="2090" cy="586"/>
                </a:xfrm>
                <a:custGeom>
                  <a:avLst/>
                  <a:gdLst/>
                  <a:ahLst/>
                  <a:cxnLst/>
                  <a:pathLst>
                    <a:path w="2090" h="586">
                      <a:moveTo>
                        <a:pt x="0" y="413"/>
                      </a:moveTo>
                      <a:cubicBezTo>
                        <a:pt x="116" y="337"/>
                        <a:pt x="169" y="258"/>
                        <a:pt x="308" y="212"/>
                      </a:cubicBezTo>
                      <a:cubicBezTo>
                        <a:pt x="364" y="174"/>
                        <a:pt x="379" y="167"/>
                        <a:pt x="442" y="154"/>
                      </a:cubicBezTo>
                      <a:cubicBezTo>
                        <a:pt x="477" y="131"/>
                        <a:pt x="507" y="116"/>
                        <a:pt x="548" y="106"/>
                      </a:cubicBezTo>
                      <a:cubicBezTo>
                        <a:pt x="590" y="77"/>
                        <a:pt x="569" y="86"/>
                        <a:pt x="634" y="77"/>
                      </a:cubicBezTo>
                      <a:cubicBezTo>
                        <a:pt x="682" y="70"/>
                        <a:pt x="778" y="58"/>
                        <a:pt x="778" y="58"/>
                      </a:cubicBezTo>
                      <a:cubicBezTo>
                        <a:pt x="841" y="26"/>
                        <a:pt x="913" y="23"/>
                        <a:pt x="980" y="0"/>
                      </a:cubicBezTo>
                      <a:cubicBezTo>
                        <a:pt x="1079" y="3"/>
                        <a:pt x="1178" y="4"/>
                        <a:pt x="1277" y="10"/>
                      </a:cubicBezTo>
                      <a:cubicBezTo>
                        <a:pt x="1297" y="11"/>
                        <a:pt x="1315" y="18"/>
                        <a:pt x="1335" y="20"/>
                      </a:cubicBezTo>
                      <a:cubicBezTo>
                        <a:pt x="1409" y="28"/>
                        <a:pt x="1556" y="39"/>
                        <a:pt x="1556" y="39"/>
                      </a:cubicBezTo>
                      <a:cubicBezTo>
                        <a:pt x="1586" y="46"/>
                        <a:pt x="1606" y="48"/>
                        <a:pt x="1632" y="68"/>
                      </a:cubicBezTo>
                      <a:cubicBezTo>
                        <a:pt x="1678" y="105"/>
                        <a:pt x="1682" y="127"/>
                        <a:pt x="1738" y="144"/>
                      </a:cubicBezTo>
                      <a:cubicBezTo>
                        <a:pt x="1793" y="199"/>
                        <a:pt x="1765" y="185"/>
                        <a:pt x="1815" y="202"/>
                      </a:cubicBezTo>
                      <a:cubicBezTo>
                        <a:pt x="1854" y="262"/>
                        <a:pt x="1810" y="208"/>
                        <a:pt x="1863" y="240"/>
                      </a:cubicBezTo>
                      <a:cubicBezTo>
                        <a:pt x="1895" y="259"/>
                        <a:pt x="1897" y="275"/>
                        <a:pt x="1940" y="288"/>
                      </a:cubicBezTo>
                      <a:cubicBezTo>
                        <a:pt x="1959" y="301"/>
                        <a:pt x="1981" y="311"/>
                        <a:pt x="1997" y="327"/>
                      </a:cubicBezTo>
                      <a:cubicBezTo>
                        <a:pt x="2016" y="346"/>
                        <a:pt x="2055" y="384"/>
                        <a:pt x="2055" y="384"/>
                      </a:cubicBezTo>
                      <a:cubicBezTo>
                        <a:pt x="2058" y="397"/>
                        <a:pt x="2058" y="411"/>
                        <a:pt x="2064" y="423"/>
                      </a:cubicBezTo>
                      <a:cubicBezTo>
                        <a:pt x="2068" y="431"/>
                        <a:pt x="2083" y="433"/>
                        <a:pt x="2084" y="442"/>
                      </a:cubicBezTo>
                      <a:cubicBezTo>
                        <a:pt x="2090" y="490"/>
                        <a:pt x="2084" y="538"/>
                        <a:pt x="2084" y="586"/>
                      </a:cubicBezTo>
                    </a:path>
                  </a:pathLst>
                </a:custGeom>
                <a:noFill/>
                <a:ln w="76200" cap="flat" cmpd="sng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zh-CN" altLang="en-US"/>
                </a:p>
              </p:txBody>
            </p:sp>
          </p:grpSp>
        </p:grpSp>
      </p:grpSp>
    </p:spTree>
    <p:custDataLst>
      <p:tags r:id="rId54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" name="文本框 17"/>
          <p:cNvSpPr txBox="1"/>
          <p:nvPr>
            <p:custDataLst>
              <p:tags r:id="rId1"/>
            </p:custDataLst>
          </p:nvPr>
        </p:nvSpPr>
        <p:spPr>
          <a:xfrm>
            <a:off x="889000" y="942340"/>
            <a:ext cx="1041463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4000" dirty="0">
                <a:latin typeface="方正盛世楷书简体_粗" panose="02000000000000000000" charset="-122"/>
                <a:ea typeface="方正盛世楷书简体_粗" panose="02000000000000000000" charset="-122"/>
              </a:rPr>
              <a:t>如何判断电路是</a:t>
            </a:r>
            <a:r>
              <a:rPr lang="zh-CN" altLang="en-US" sz="40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处处相通</a:t>
            </a:r>
            <a:r>
              <a:rPr lang="zh-CN" altLang="en-US" sz="4000" dirty="0">
                <a:latin typeface="方正盛世楷书简体_粗" panose="02000000000000000000" charset="-122"/>
                <a:ea typeface="方正盛世楷书简体_粗" panose="02000000000000000000" charset="-122"/>
              </a:rPr>
              <a:t>的？</a:t>
            </a:r>
            <a:endParaRPr lang="zh-CN" altLang="en-US" sz="4000" dirty="0"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889734" y="3246905"/>
            <a:ext cx="3748658" cy="2301022"/>
            <a:chOff x="7662" y="5864"/>
            <a:chExt cx="5903" cy="2123"/>
          </a:xfrm>
        </p:grpSpPr>
        <p:pic>
          <p:nvPicPr>
            <p:cNvPr id="4" name="Picture 5" descr="2222">
              <a:hlinkClick r:id="" action="ppaction://hlinkshowjump?jump=previousslide"/>
            </p:cNvPr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45" y="5926"/>
              <a:ext cx="2709" cy="20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5" name="Group 58"/>
            <p:cNvGrpSpPr/>
            <p:nvPr/>
          </p:nvGrpSpPr>
          <p:grpSpPr bwMode="auto">
            <a:xfrm>
              <a:off x="7662" y="5864"/>
              <a:ext cx="5903" cy="1625"/>
              <a:chOff x="0" y="0"/>
              <a:chExt cx="4811" cy="1868"/>
            </a:xfrm>
          </p:grpSpPr>
          <p:pic>
            <p:nvPicPr>
              <p:cNvPr id="6" name="xjhsy4" descr="w3"/>
              <p:cNvPicPr>
                <a:picLocks noChangeAspect="1" noChangeArrowheads="1"/>
              </p:cNvPicPr>
              <p:nvPr>
                <p:custDataLst>
                  <p:tags r:id="rId4"/>
                </p:custDataLst>
              </p:nvPr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912"/>
                <a:ext cx="1968" cy="9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7" name="xjhsy3"/>
              <p:cNvGrpSpPr>
                <a:grpSpLocks noChangeAspect="1"/>
              </p:cNvGrpSpPr>
              <p:nvPr/>
            </p:nvGrpSpPr>
            <p:grpSpPr bwMode="auto">
              <a:xfrm>
                <a:off x="1392" y="0"/>
                <a:ext cx="1680" cy="704"/>
                <a:chOff x="0" y="0"/>
                <a:chExt cx="3712" cy="1144"/>
              </a:xfrm>
            </p:grpSpPr>
            <p:grpSp>
              <p:nvGrpSpPr>
                <p:cNvPr id="8" name="Group 13"/>
                <p:cNvGrpSpPr>
                  <a:grpSpLocks noChangeAspect="1"/>
                </p:cNvGrpSpPr>
                <p:nvPr/>
              </p:nvGrpSpPr>
              <p:grpSpPr bwMode="auto">
                <a:xfrm>
                  <a:off x="0" y="567"/>
                  <a:ext cx="3712" cy="577"/>
                  <a:chOff x="0" y="0"/>
                  <a:chExt cx="2493" cy="577"/>
                </a:xfrm>
              </p:grpSpPr>
              <p:sp>
                <p:nvSpPr>
                  <p:cNvPr id="9" name="Freeform 14" descr="栎木"/>
                  <p:cNvSpPr>
                    <a:spLocks noChangeAspect="1"/>
                  </p:cNvSpPr>
                  <p:nvPr>
                    <p:custDataLst>
                      <p:tags r:id="rId6"/>
                    </p:custDataLst>
                  </p:nvPr>
                </p:nvSpPr>
                <p:spPr bwMode="auto">
                  <a:xfrm flipV="1">
                    <a:off x="0" y="464"/>
                    <a:ext cx="2493" cy="113"/>
                  </a:xfrm>
                  <a:custGeom>
                    <a:avLst/>
                    <a:gdLst>
                      <a:gd name="T0" fmla="*/ 0 w 400"/>
                      <a:gd name="T1" fmla="*/ 0 h 400"/>
                      <a:gd name="T2" fmla="*/ 2147483647 w 400"/>
                      <a:gd name="T3" fmla="*/ 0 h 400"/>
                      <a:gd name="T4" fmla="*/ 2147483647 w 400"/>
                      <a:gd name="T5" fmla="*/ 0 h 400"/>
                      <a:gd name="T6" fmla="*/ 0 w 400"/>
                      <a:gd name="T7" fmla="*/ 0 h 400"/>
                      <a:gd name="T8" fmla="*/ 0 w 400"/>
                      <a:gd name="T9" fmla="*/ 0 h 40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00"/>
                      <a:gd name="T16" fmla="*/ 0 h 400"/>
                      <a:gd name="T17" fmla="*/ 400 w 400"/>
                      <a:gd name="T18" fmla="*/ 400 h 400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00" h="400">
                        <a:moveTo>
                          <a:pt x="0" y="0"/>
                        </a:moveTo>
                        <a:lnTo>
                          <a:pt x="400" y="0"/>
                        </a:lnTo>
                        <a:lnTo>
                          <a:pt x="400" y="400"/>
                        </a:lnTo>
                        <a:lnTo>
                          <a:pt x="0" y="40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blipFill dpi="0" rotWithShape="0">
                    <a:blip r:embed="rId7"/>
                    <a:srcRect/>
                    <a:tile tx="0" ty="0" sx="100000" sy="100000" flip="none" algn="tl"/>
                  </a:blipFill>
                  <a:ln w="9525">
                    <a:round/>
                  </a:ln>
                  <a:scene3d>
                    <a:camera prst="legacyObliqueTopRight"/>
                    <a:lightRig rig="legacyFlat3" dir="b"/>
                  </a:scene3d>
                  <a:sp3d extrusionH="430200" prstMaterial="legacyMatte">
                    <a:bevelT w="13500" h="13500" prst="angle"/>
                    <a:bevelB w="13500" h="13500" prst="angle"/>
                    <a:extrusionClr>
                      <a:srgbClr val="FFCC99"/>
                    </a:extrusionClr>
                  </a:sp3d>
                </p:spPr>
                <p:txBody>
                  <a:bodyPr>
                    <a:flatTx/>
                  </a:bodyPr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0" name="AutoShape 15"/>
                  <p:cNvSpPr>
                    <a:spLocks noChangeAspect="1" noChangeArrowheads="1"/>
                  </p:cNvSpPr>
                  <p:nvPr>
                    <p:custDataLst>
                      <p:tags r:id="rId8"/>
                    </p:custDataLst>
                  </p:nvPr>
                </p:nvSpPr>
                <p:spPr bwMode="auto">
                  <a:xfrm>
                    <a:off x="2200" y="4"/>
                    <a:ext cx="213" cy="369"/>
                  </a:xfrm>
                  <a:prstGeom prst="flowChartMagneticDisk">
                    <a:avLst/>
                  </a:prstGeom>
                  <a:solidFill>
                    <a:srgbClr val="969696"/>
                  </a:solidFill>
                  <a:ln w="9525">
                    <a:solidFill>
                      <a:srgbClr val="000000"/>
                    </a:solidFill>
                    <a:round/>
                  </a:ln>
                </p:spPr>
                <p:txBody>
                  <a:bodyPr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1" name="AutoShape 16"/>
                  <p:cNvSpPr>
                    <a:spLocks noChangeAspect="1" noChangeArrowheads="1"/>
                  </p:cNvSpPr>
                  <p:nvPr>
                    <p:custDataLst>
                      <p:tags r:id="rId9"/>
                    </p:custDataLst>
                  </p:nvPr>
                </p:nvSpPr>
                <p:spPr bwMode="auto">
                  <a:xfrm>
                    <a:off x="420" y="0"/>
                    <a:ext cx="213" cy="369"/>
                  </a:xfrm>
                  <a:prstGeom prst="flowChartMagneticDisk">
                    <a:avLst/>
                  </a:prstGeom>
                  <a:solidFill>
                    <a:srgbClr val="969696"/>
                  </a:solidFill>
                  <a:ln w="9525">
                    <a:solidFill>
                      <a:srgbClr val="000000"/>
                    </a:solidFill>
                    <a:round/>
                  </a:ln>
                </p:spPr>
                <p:txBody>
                  <a:bodyPr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</p:grpSp>
            <p:grpSp>
              <p:nvGrpSpPr>
                <p:cNvPr id="12" name="Group 17"/>
                <p:cNvGrpSpPr>
                  <a:grpSpLocks noChangeAspect="1"/>
                </p:cNvGrpSpPr>
                <p:nvPr/>
              </p:nvGrpSpPr>
              <p:grpSpPr bwMode="auto">
                <a:xfrm>
                  <a:off x="1670" y="0"/>
                  <a:ext cx="540" cy="936"/>
                  <a:chOff x="0" y="0"/>
                  <a:chExt cx="540" cy="936"/>
                </a:xfrm>
              </p:grpSpPr>
              <p:grpSp>
                <p:nvGrpSpPr>
                  <p:cNvPr id="13" name="Group 18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77" y="0"/>
                    <a:ext cx="403" cy="733"/>
                    <a:chOff x="0" y="0"/>
                    <a:chExt cx="2019" cy="3673"/>
                  </a:xfrm>
                </p:grpSpPr>
                <p:grpSp>
                  <p:nvGrpSpPr>
                    <p:cNvPr id="14" name="Group 19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550" y="2812"/>
                      <a:ext cx="913" cy="861"/>
                      <a:chOff x="0" y="0"/>
                      <a:chExt cx="913" cy="861"/>
                    </a:xfrm>
                  </p:grpSpPr>
                  <p:grpSp>
                    <p:nvGrpSpPr>
                      <p:cNvPr id="15" name="Group 20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0" y="0"/>
                        <a:ext cx="913" cy="861"/>
                        <a:chOff x="0" y="0"/>
                        <a:chExt cx="913" cy="861"/>
                      </a:xfrm>
                    </p:grpSpPr>
                    <p:grpSp>
                      <p:nvGrpSpPr>
                        <p:cNvPr id="16" name="Group 21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>
                          <a:off x="229" y="663"/>
                          <a:ext cx="498" cy="198"/>
                          <a:chOff x="0" y="0"/>
                          <a:chExt cx="498" cy="198"/>
                        </a:xfrm>
                      </p:grpSpPr>
                      <p:sp>
                        <p:nvSpPr>
                          <p:cNvPr id="17" name="Freeform 22"/>
                          <p:cNvSpPr>
                            <a:spLocks noChangeAspect="1"/>
                          </p:cNvSpPr>
                          <p:nvPr>
                            <p:custDataLst>
                              <p:tags r:id="rId10"/>
                            </p:custDataLst>
                          </p:nvPr>
                        </p:nvSpPr>
                        <p:spPr bwMode="auto">
                          <a:xfrm>
                            <a:off x="0" y="0"/>
                            <a:ext cx="498" cy="198"/>
                          </a:xfrm>
                          <a:custGeom>
                            <a:avLst/>
                            <a:gdLst>
                              <a:gd name="T0" fmla="*/ 0 w 498"/>
                              <a:gd name="T1" fmla="*/ 0 h 198"/>
                              <a:gd name="T2" fmla="*/ 101 w 498"/>
                              <a:gd name="T3" fmla="*/ 157 h 198"/>
                              <a:gd name="T4" fmla="*/ 110 w 498"/>
                              <a:gd name="T5" fmla="*/ 167 h 198"/>
                              <a:gd name="T6" fmla="*/ 121 w 498"/>
                              <a:gd name="T7" fmla="*/ 173 h 198"/>
                              <a:gd name="T8" fmla="*/ 136 w 498"/>
                              <a:gd name="T9" fmla="*/ 178 h 198"/>
                              <a:gd name="T10" fmla="*/ 153 w 498"/>
                              <a:gd name="T11" fmla="*/ 186 h 198"/>
                              <a:gd name="T12" fmla="*/ 174 w 498"/>
                              <a:gd name="T13" fmla="*/ 190 h 198"/>
                              <a:gd name="T14" fmla="*/ 188 w 498"/>
                              <a:gd name="T15" fmla="*/ 191 h 198"/>
                              <a:gd name="T16" fmla="*/ 205 w 498"/>
                              <a:gd name="T17" fmla="*/ 194 h 198"/>
                              <a:gd name="T18" fmla="*/ 222 w 498"/>
                              <a:gd name="T19" fmla="*/ 195 h 198"/>
                              <a:gd name="T20" fmla="*/ 243 w 498"/>
                              <a:gd name="T21" fmla="*/ 198 h 198"/>
                              <a:gd name="T22" fmla="*/ 257 w 498"/>
                              <a:gd name="T23" fmla="*/ 198 h 198"/>
                              <a:gd name="T24" fmla="*/ 278 w 498"/>
                              <a:gd name="T25" fmla="*/ 195 h 198"/>
                              <a:gd name="T26" fmla="*/ 295 w 498"/>
                              <a:gd name="T27" fmla="*/ 194 h 198"/>
                              <a:gd name="T28" fmla="*/ 315 w 498"/>
                              <a:gd name="T29" fmla="*/ 191 h 198"/>
                              <a:gd name="T30" fmla="*/ 332 w 498"/>
                              <a:gd name="T31" fmla="*/ 190 h 198"/>
                              <a:gd name="T32" fmla="*/ 349 w 498"/>
                              <a:gd name="T33" fmla="*/ 185 h 198"/>
                              <a:gd name="T34" fmla="*/ 366 w 498"/>
                              <a:gd name="T35" fmla="*/ 181 h 198"/>
                              <a:gd name="T36" fmla="*/ 380 w 498"/>
                              <a:gd name="T37" fmla="*/ 173 h 198"/>
                              <a:gd name="T38" fmla="*/ 392 w 498"/>
                              <a:gd name="T39" fmla="*/ 165 h 198"/>
                              <a:gd name="T40" fmla="*/ 397 w 498"/>
                              <a:gd name="T41" fmla="*/ 160 h 198"/>
                              <a:gd name="T42" fmla="*/ 405 w 498"/>
                              <a:gd name="T43" fmla="*/ 152 h 198"/>
                              <a:gd name="T44" fmla="*/ 498 w 498"/>
                              <a:gd name="T45" fmla="*/ 0 h 198"/>
                              <a:gd name="T46" fmla="*/ 0 w 498"/>
                              <a:gd name="T47" fmla="*/ 0 h 198"/>
                              <a:gd name="T48" fmla="*/ 0 60000 65536"/>
                              <a:gd name="T49" fmla="*/ 0 60000 65536"/>
                              <a:gd name="T50" fmla="*/ 0 60000 65536"/>
                              <a:gd name="T51" fmla="*/ 0 60000 65536"/>
                              <a:gd name="T52" fmla="*/ 0 60000 65536"/>
                              <a:gd name="T53" fmla="*/ 0 60000 65536"/>
                              <a:gd name="T54" fmla="*/ 0 60000 65536"/>
                              <a:gd name="T55" fmla="*/ 0 60000 65536"/>
                              <a:gd name="T56" fmla="*/ 0 60000 65536"/>
                              <a:gd name="T57" fmla="*/ 0 60000 65536"/>
                              <a:gd name="T58" fmla="*/ 0 60000 65536"/>
                              <a:gd name="T59" fmla="*/ 0 60000 65536"/>
                              <a:gd name="T60" fmla="*/ 0 60000 65536"/>
                              <a:gd name="T61" fmla="*/ 0 60000 65536"/>
                              <a:gd name="T62" fmla="*/ 0 60000 65536"/>
                              <a:gd name="T63" fmla="*/ 0 60000 65536"/>
                              <a:gd name="T64" fmla="*/ 0 60000 65536"/>
                              <a:gd name="T65" fmla="*/ 0 60000 65536"/>
                              <a:gd name="T66" fmla="*/ 0 60000 65536"/>
                              <a:gd name="T67" fmla="*/ 0 60000 65536"/>
                              <a:gd name="T68" fmla="*/ 0 60000 65536"/>
                              <a:gd name="T69" fmla="*/ 0 60000 65536"/>
                              <a:gd name="T70" fmla="*/ 0 60000 65536"/>
                              <a:gd name="T71" fmla="*/ 0 60000 65536"/>
                              <a:gd name="T72" fmla="*/ 0 w 498"/>
                              <a:gd name="T73" fmla="*/ 0 h 198"/>
                              <a:gd name="T74" fmla="*/ 498 w 498"/>
                              <a:gd name="T75" fmla="*/ 198 h 198"/>
                            </a:gdLst>
                            <a:ahLst/>
                            <a:cxnLst>
                              <a:cxn ang="T48">
                                <a:pos x="T0" y="T1"/>
                              </a:cxn>
                              <a:cxn ang="T49">
                                <a:pos x="T2" y="T3"/>
                              </a:cxn>
                              <a:cxn ang="T50">
                                <a:pos x="T4" y="T5"/>
                              </a:cxn>
                              <a:cxn ang="T51">
                                <a:pos x="T6" y="T7"/>
                              </a:cxn>
                              <a:cxn ang="T52">
                                <a:pos x="T8" y="T9"/>
                              </a:cxn>
                              <a:cxn ang="T53">
                                <a:pos x="T10" y="T11"/>
                              </a:cxn>
                              <a:cxn ang="T54">
                                <a:pos x="T12" y="T13"/>
                              </a:cxn>
                              <a:cxn ang="T55">
                                <a:pos x="T14" y="T15"/>
                              </a:cxn>
                              <a:cxn ang="T56">
                                <a:pos x="T16" y="T17"/>
                              </a:cxn>
                              <a:cxn ang="T57">
                                <a:pos x="T18" y="T19"/>
                              </a:cxn>
                              <a:cxn ang="T58">
                                <a:pos x="T20" y="T21"/>
                              </a:cxn>
                              <a:cxn ang="T59">
                                <a:pos x="T22" y="T23"/>
                              </a:cxn>
                              <a:cxn ang="T60">
                                <a:pos x="T24" y="T25"/>
                              </a:cxn>
                              <a:cxn ang="T61">
                                <a:pos x="T26" y="T27"/>
                              </a:cxn>
                              <a:cxn ang="T62">
                                <a:pos x="T28" y="T29"/>
                              </a:cxn>
                              <a:cxn ang="T63">
                                <a:pos x="T30" y="T31"/>
                              </a:cxn>
                              <a:cxn ang="T64">
                                <a:pos x="T32" y="T33"/>
                              </a:cxn>
                              <a:cxn ang="T65">
                                <a:pos x="T34" y="T35"/>
                              </a:cxn>
                              <a:cxn ang="T66">
                                <a:pos x="T36" y="T37"/>
                              </a:cxn>
                              <a:cxn ang="T67">
                                <a:pos x="T38" y="T39"/>
                              </a:cxn>
                              <a:cxn ang="T68">
                                <a:pos x="T40" y="T41"/>
                              </a:cxn>
                              <a:cxn ang="T69">
                                <a:pos x="T42" y="T43"/>
                              </a:cxn>
                              <a:cxn ang="T70">
                                <a:pos x="T44" y="T45"/>
                              </a:cxn>
                              <a:cxn ang="T71">
                                <a:pos x="T46" y="T47"/>
                              </a:cxn>
                            </a:cxnLst>
                            <a:rect l="T72" t="T73" r="T74" b="T75"/>
                            <a:pathLst>
                              <a:path w="498" h="198">
                                <a:moveTo>
                                  <a:pt x="0" y="0"/>
                                </a:moveTo>
                                <a:lnTo>
                                  <a:pt x="101" y="157"/>
                                </a:lnTo>
                                <a:lnTo>
                                  <a:pt x="110" y="167"/>
                                </a:lnTo>
                                <a:lnTo>
                                  <a:pt x="121" y="173"/>
                                </a:lnTo>
                                <a:lnTo>
                                  <a:pt x="136" y="178"/>
                                </a:lnTo>
                                <a:lnTo>
                                  <a:pt x="153" y="186"/>
                                </a:lnTo>
                                <a:lnTo>
                                  <a:pt x="174" y="190"/>
                                </a:lnTo>
                                <a:lnTo>
                                  <a:pt x="188" y="191"/>
                                </a:lnTo>
                                <a:lnTo>
                                  <a:pt x="205" y="194"/>
                                </a:lnTo>
                                <a:lnTo>
                                  <a:pt x="222" y="195"/>
                                </a:lnTo>
                                <a:lnTo>
                                  <a:pt x="243" y="198"/>
                                </a:lnTo>
                                <a:lnTo>
                                  <a:pt x="257" y="198"/>
                                </a:lnTo>
                                <a:lnTo>
                                  <a:pt x="278" y="195"/>
                                </a:lnTo>
                                <a:lnTo>
                                  <a:pt x="295" y="194"/>
                                </a:lnTo>
                                <a:lnTo>
                                  <a:pt x="315" y="191"/>
                                </a:lnTo>
                                <a:lnTo>
                                  <a:pt x="332" y="190"/>
                                </a:lnTo>
                                <a:lnTo>
                                  <a:pt x="349" y="185"/>
                                </a:lnTo>
                                <a:lnTo>
                                  <a:pt x="366" y="181"/>
                                </a:lnTo>
                                <a:lnTo>
                                  <a:pt x="380" y="173"/>
                                </a:lnTo>
                                <a:lnTo>
                                  <a:pt x="392" y="165"/>
                                </a:lnTo>
                                <a:lnTo>
                                  <a:pt x="397" y="160"/>
                                </a:lnTo>
                                <a:lnTo>
                                  <a:pt x="405" y="152"/>
                                </a:lnTo>
                                <a:lnTo>
                                  <a:pt x="498" y="0"/>
                                </a:lnTo>
                                <a:lnTo>
                                  <a:pt x="0" y="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000000"/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round/>
                              </a14:hiddenLine>
                            </a:ext>
                          </a:extLst>
                        </p:spPr>
                        <p:txBody>
                          <a:bodyPr/>
                          <a:p>
                            <a:pPr marL="0" marR="0" lvl="0" indent="0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defRPr/>
                            </a:pPr>
                            <a:endParaRPr kumimoji="0" lang="zh-CN" altLang="en-US" sz="18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</a:endParaRPr>
                          </a:p>
                        </p:txBody>
                      </p:sp>
                      <p:sp>
                        <p:nvSpPr>
                          <p:cNvPr id="19" name="Freeform 23"/>
                          <p:cNvSpPr>
                            <a:spLocks noChangeAspect="1"/>
                          </p:cNvSpPr>
                          <p:nvPr>
                            <p:custDataLst>
                              <p:tags r:id="rId11"/>
                            </p:custDataLst>
                          </p:nvPr>
                        </p:nvSpPr>
                        <p:spPr bwMode="auto">
                          <a:xfrm>
                            <a:off x="78" y="0"/>
                            <a:ext cx="222" cy="198"/>
                          </a:xfrm>
                          <a:custGeom>
                            <a:avLst/>
                            <a:gdLst>
                              <a:gd name="T0" fmla="*/ 0 w 222"/>
                              <a:gd name="T1" fmla="*/ 0 h 198"/>
                              <a:gd name="T2" fmla="*/ 62 w 222"/>
                              <a:gd name="T3" fmla="*/ 178 h 198"/>
                              <a:gd name="T4" fmla="*/ 75 w 222"/>
                              <a:gd name="T5" fmla="*/ 186 h 198"/>
                              <a:gd name="T6" fmla="*/ 96 w 222"/>
                              <a:gd name="T7" fmla="*/ 190 h 198"/>
                              <a:gd name="T8" fmla="*/ 110 w 222"/>
                              <a:gd name="T9" fmla="*/ 191 h 198"/>
                              <a:gd name="T10" fmla="*/ 127 w 222"/>
                              <a:gd name="T11" fmla="*/ 194 h 198"/>
                              <a:gd name="T12" fmla="*/ 144 w 222"/>
                              <a:gd name="T13" fmla="*/ 195 h 198"/>
                              <a:gd name="T14" fmla="*/ 165 w 222"/>
                              <a:gd name="T15" fmla="*/ 198 h 198"/>
                              <a:gd name="T16" fmla="*/ 179 w 222"/>
                              <a:gd name="T17" fmla="*/ 198 h 198"/>
                              <a:gd name="T18" fmla="*/ 200 w 222"/>
                              <a:gd name="T19" fmla="*/ 195 h 198"/>
                              <a:gd name="T20" fmla="*/ 222 w 222"/>
                              <a:gd name="T21" fmla="*/ 0 h 198"/>
                              <a:gd name="T22" fmla="*/ 0 w 222"/>
                              <a:gd name="T23" fmla="*/ 0 h 198"/>
                              <a:gd name="T24" fmla="*/ 0 60000 65536"/>
                              <a:gd name="T25" fmla="*/ 0 60000 65536"/>
                              <a:gd name="T26" fmla="*/ 0 60000 65536"/>
                              <a:gd name="T27" fmla="*/ 0 60000 65536"/>
                              <a:gd name="T28" fmla="*/ 0 60000 65536"/>
                              <a:gd name="T29" fmla="*/ 0 60000 65536"/>
                              <a:gd name="T30" fmla="*/ 0 60000 65536"/>
                              <a:gd name="T31" fmla="*/ 0 60000 65536"/>
                              <a:gd name="T32" fmla="*/ 0 60000 65536"/>
                              <a:gd name="T33" fmla="*/ 0 60000 65536"/>
                              <a:gd name="T34" fmla="*/ 0 60000 65536"/>
                              <a:gd name="T35" fmla="*/ 0 60000 65536"/>
                              <a:gd name="T36" fmla="*/ 0 w 222"/>
                              <a:gd name="T37" fmla="*/ 0 h 198"/>
                              <a:gd name="T38" fmla="*/ 222 w 222"/>
                              <a:gd name="T39" fmla="*/ 198 h 198"/>
                            </a:gdLst>
                            <a:ahLst/>
                            <a:cxnLst>
                              <a:cxn ang="T24">
                                <a:pos x="T0" y="T1"/>
                              </a:cxn>
                              <a:cxn ang="T25">
                                <a:pos x="T2" y="T3"/>
                              </a:cxn>
                              <a:cxn ang="T26">
                                <a:pos x="T4" y="T5"/>
                              </a:cxn>
                              <a:cxn ang="T27">
                                <a:pos x="T6" y="T7"/>
                              </a:cxn>
                              <a:cxn ang="T28">
                                <a:pos x="T8" y="T9"/>
                              </a:cxn>
                              <a:cxn ang="T29">
                                <a:pos x="T10" y="T11"/>
                              </a:cxn>
                              <a:cxn ang="T30">
                                <a:pos x="T12" y="T13"/>
                              </a:cxn>
                              <a:cxn ang="T31">
                                <a:pos x="T14" y="T15"/>
                              </a:cxn>
                              <a:cxn ang="T32">
                                <a:pos x="T16" y="T17"/>
                              </a:cxn>
                              <a:cxn ang="T33">
                                <a:pos x="T18" y="T19"/>
                              </a:cxn>
                              <a:cxn ang="T34">
                                <a:pos x="T20" y="T21"/>
                              </a:cxn>
                              <a:cxn ang="T35">
                                <a:pos x="T22" y="T23"/>
                              </a:cxn>
                            </a:cxnLst>
                            <a:rect l="T36" t="T37" r="T38" b="T39"/>
                            <a:pathLst>
                              <a:path w="222" h="198">
                                <a:moveTo>
                                  <a:pt x="0" y="0"/>
                                </a:moveTo>
                                <a:lnTo>
                                  <a:pt x="62" y="178"/>
                                </a:lnTo>
                                <a:lnTo>
                                  <a:pt x="75" y="186"/>
                                </a:lnTo>
                                <a:lnTo>
                                  <a:pt x="96" y="190"/>
                                </a:lnTo>
                                <a:lnTo>
                                  <a:pt x="110" y="191"/>
                                </a:lnTo>
                                <a:lnTo>
                                  <a:pt x="127" y="194"/>
                                </a:lnTo>
                                <a:lnTo>
                                  <a:pt x="144" y="195"/>
                                </a:lnTo>
                                <a:lnTo>
                                  <a:pt x="165" y="198"/>
                                </a:lnTo>
                                <a:lnTo>
                                  <a:pt x="179" y="198"/>
                                </a:lnTo>
                                <a:lnTo>
                                  <a:pt x="200" y="195"/>
                                </a:lnTo>
                                <a:lnTo>
                                  <a:pt x="222" y="0"/>
                                </a:lnTo>
                                <a:lnTo>
                                  <a:pt x="0" y="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404040"/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round/>
                              </a14:hiddenLine>
                            </a:ext>
                          </a:extLst>
                        </p:spPr>
                        <p:txBody>
                          <a:bodyPr/>
                          <a:p>
                            <a:pPr marL="0" marR="0" lvl="0" indent="0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defRPr/>
                            </a:pPr>
                            <a:endParaRPr kumimoji="0" lang="zh-CN" altLang="en-US" sz="18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20" name="Group 24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>
                          <a:off x="0" y="0"/>
                          <a:ext cx="913" cy="718"/>
                          <a:chOff x="0" y="0"/>
                          <a:chExt cx="913" cy="718"/>
                        </a:xfrm>
                      </p:grpSpPr>
                      <p:sp>
                        <p:nvSpPr>
                          <p:cNvPr id="21" name="Freeform 25"/>
                          <p:cNvSpPr>
                            <a:spLocks noChangeAspect="1"/>
                          </p:cNvSpPr>
                          <p:nvPr>
                            <p:custDataLst>
                              <p:tags r:id="rId12"/>
                            </p:custDataLst>
                          </p:nvPr>
                        </p:nvSpPr>
                        <p:spPr bwMode="auto">
                          <a:xfrm>
                            <a:off x="0" y="0"/>
                            <a:ext cx="913" cy="718"/>
                          </a:xfrm>
                          <a:custGeom>
                            <a:avLst/>
                            <a:gdLst>
                              <a:gd name="T0" fmla="*/ 21 w 913"/>
                              <a:gd name="T1" fmla="*/ 20 h 718"/>
                              <a:gd name="T2" fmla="*/ 25 w 913"/>
                              <a:gd name="T3" fmla="*/ 38 h 718"/>
                              <a:gd name="T4" fmla="*/ 23 w 913"/>
                              <a:gd name="T5" fmla="*/ 73 h 718"/>
                              <a:gd name="T6" fmla="*/ 12 w 913"/>
                              <a:gd name="T7" fmla="*/ 96 h 718"/>
                              <a:gd name="T8" fmla="*/ 6 w 913"/>
                              <a:gd name="T9" fmla="*/ 126 h 718"/>
                              <a:gd name="T10" fmla="*/ 17 w 913"/>
                              <a:gd name="T11" fmla="*/ 149 h 718"/>
                              <a:gd name="T12" fmla="*/ 34 w 913"/>
                              <a:gd name="T13" fmla="*/ 176 h 718"/>
                              <a:gd name="T14" fmla="*/ 30 w 913"/>
                              <a:gd name="T15" fmla="*/ 195 h 718"/>
                              <a:gd name="T16" fmla="*/ 13 w 913"/>
                              <a:gd name="T17" fmla="*/ 216 h 718"/>
                              <a:gd name="T18" fmla="*/ 6 w 913"/>
                              <a:gd name="T19" fmla="*/ 236 h 718"/>
                              <a:gd name="T20" fmla="*/ 19 w 913"/>
                              <a:gd name="T21" fmla="*/ 259 h 718"/>
                              <a:gd name="T22" fmla="*/ 30 w 913"/>
                              <a:gd name="T23" fmla="*/ 278 h 718"/>
                              <a:gd name="T24" fmla="*/ 30 w 913"/>
                              <a:gd name="T25" fmla="*/ 301 h 718"/>
                              <a:gd name="T26" fmla="*/ 12 w 913"/>
                              <a:gd name="T27" fmla="*/ 322 h 718"/>
                              <a:gd name="T28" fmla="*/ 0 w 913"/>
                              <a:gd name="T29" fmla="*/ 349 h 718"/>
                              <a:gd name="T30" fmla="*/ 13 w 913"/>
                              <a:gd name="T31" fmla="*/ 372 h 718"/>
                              <a:gd name="T32" fmla="*/ 33 w 913"/>
                              <a:gd name="T33" fmla="*/ 396 h 718"/>
                              <a:gd name="T34" fmla="*/ 33 w 913"/>
                              <a:gd name="T35" fmla="*/ 431 h 718"/>
                              <a:gd name="T36" fmla="*/ 19 w 913"/>
                              <a:gd name="T37" fmla="*/ 455 h 718"/>
                              <a:gd name="T38" fmla="*/ 21 w 913"/>
                              <a:gd name="T39" fmla="*/ 473 h 718"/>
                              <a:gd name="T40" fmla="*/ 42 w 913"/>
                              <a:gd name="T41" fmla="*/ 499 h 718"/>
                              <a:gd name="T42" fmla="*/ 107 w 913"/>
                              <a:gd name="T43" fmla="*/ 573 h 718"/>
                              <a:gd name="T44" fmla="*/ 166 w 913"/>
                              <a:gd name="T45" fmla="*/ 629 h 718"/>
                              <a:gd name="T46" fmla="*/ 217 w 913"/>
                              <a:gd name="T47" fmla="*/ 660 h 718"/>
                              <a:gd name="T48" fmla="*/ 313 w 913"/>
                              <a:gd name="T49" fmla="*/ 701 h 718"/>
                              <a:gd name="T50" fmla="*/ 401 w 913"/>
                              <a:gd name="T51" fmla="*/ 716 h 718"/>
                              <a:gd name="T52" fmla="*/ 523 w 913"/>
                              <a:gd name="T53" fmla="*/ 716 h 718"/>
                              <a:gd name="T54" fmla="*/ 625 w 913"/>
                              <a:gd name="T55" fmla="*/ 706 h 718"/>
                              <a:gd name="T56" fmla="*/ 697 w 913"/>
                              <a:gd name="T57" fmla="*/ 685 h 718"/>
                              <a:gd name="T58" fmla="*/ 744 w 913"/>
                              <a:gd name="T59" fmla="*/ 659 h 718"/>
                              <a:gd name="T60" fmla="*/ 778 w 913"/>
                              <a:gd name="T61" fmla="*/ 629 h 718"/>
                              <a:gd name="T62" fmla="*/ 874 w 913"/>
                              <a:gd name="T63" fmla="*/ 493 h 718"/>
                              <a:gd name="T64" fmla="*/ 894 w 913"/>
                              <a:gd name="T65" fmla="*/ 448 h 718"/>
                              <a:gd name="T66" fmla="*/ 895 w 913"/>
                              <a:gd name="T67" fmla="*/ 427 h 718"/>
                              <a:gd name="T68" fmla="*/ 882 w 913"/>
                              <a:gd name="T69" fmla="*/ 406 h 718"/>
                              <a:gd name="T70" fmla="*/ 882 w 913"/>
                              <a:gd name="T71" fmla="*/ 381 h 718"/>
                              <a:gd name="T72" fmla="*/ 894 w 913"/>
                              <a:gd name="T73" fmla="*/ 362 h 718"/>
                              <a:gd name="T74" fmla="*/ 908 w 913"/>
                              <a:gd name="T75" fmla="*/ 341 h 718"/>
                              <a:gd name="T76" fmla="*/ 912 w 913"/>
                              <a:gd name="T77" fmla="*/ 316 h 718"/>
                              <a:gd name="T78" fmla="*/ 900 w 913"/>
                              <a:gd name="T79" fmla="*/ 295 h 718"/>
                              <a:gd name="T80" fmla="*/ 886 w 913"/>
                              <a:gd name="T81" fmla="*/ 275 h 718"/>
                              <a:gd name="T82" fmla="*/ 886 w 913"/>
                              <a:gd name="T83" fmla="*/ 254 h 718"/>
                              <a:gd name="T84" fmla="*/ 904 w 913"/>
                              <a:gd name="T85" fmla="*/ 229 h 718"/>
                              <a:gd name="T86" fmla="*/ 908 w 913"/>
                              <a:gd name="T87" fmla="*/ 202 h 718"/>
                              <a:gd name="T88" fmla="*/ 894 w 913"/>
                              <a:gd name="T89" fmla="*/ 176 h 718"/>
                              <a:gd name="T90" fmla="*/ 886 w 913"/>
                              <a:gd name="T91" fmla="*/ 155 h 718"/>
                              <a:gd name="T92" fmla="*/ 895 w 913"/>
                              <a:gd name="T93" fmla="*/ 130 h 718"/>
                              <a:gd name="T94" fmla="*/ 908 w 913"/>
                              <a:gd name="T95" fmla="*/ 113 h 718"/>
                              <a:gd name="T96" fmla="*/ 913 w 913"/>
                              <a:gd name="T97" fmla="*/ 88 h 718"/>
                              <a:gd name="T98" fmla="*/ 903 w 913"/>
                              <a:gd name="T99" fmla="*/ 67 h 718"/>
                              <a:gd name="T100" fmla="*/ 890 w 913"/>
                              <a:gd name="T101" fmla="*/ 42 h 718"/>
                              <a:gd name="T102" fmla="*/ 894 w 913"/>
                              <a:gd name="T103" fmla="*/ 18 h 718"/>
                              <a:gd name="T104" fmla="*/ 26 w 913"/>
                              <a:gd name="T105" fmla="*/ 0 h 718"/>
                              <a:gd name="T106" fmla="*/ 0 60000 65536"/>
                              <a:gd name="T107" fmla="*/ 0 60000 65536"/>
                              <a:gd name="T108" fmla="*/ 0 60000 65536"/>
                              <a:gd name="T109" fmla="*/ 0 60000 65536"/>
                              <a:gd name="T110" fmla="*/ 0 60000 65536"/>
                              <a:gd name="T111" fmla="*/ 0 60000 65536"/>
                              <a:gd name="T112" fmla="*/ 0 60000 65536"/>
                              <a:gd name="T113" fmla="*/ 0 60000 65536"/>
                              <a:gd name="T114" fmla="*/ 0 60000 65536"/>
                              <a:gd name="T115" fmla="*/ 0 60000 65536"/>
                              <a:gd name="T116" fmla="*/ 0 60000 65536"/>
                              <a:gd name="T117" fmla="*/ 0 60000 65536"/>
                              <a:gd name="T118" fmla="*/ 0 60000 65536"/>
                              <a:gd name="T119" fmla="*/ 0 60000 65536"/>
                              <a:gd name="T120" fmla="*/ 0 60000 65536"/>
                              <a:gd name="T121" fmla="*/ 0 60000 65536"/>
                              <a:gd name="T122" fmla="*/ 0 60000 65536"/>
                              <a:gd name="T123" fmla="*/ 0 60000 65536"/>
                              <a:gd name="T124" fmla="*/ 0 60000 65536"/>
                              <a:gd name="T125" fmla="*/ 0 60000 65536"/>
                              <a:gd name="T126" fmla="*/ 0 60000 65536"/>
                              <a:gd name="T127" fmla="*/ 0 60000 65536"/>
                              <a:gd name="T128" fmla="*/ 0 60000 65536"/>
                              <a:gd name="T129" fmla="*/ 0 60000 65536"/>
                              <a:gd name="T130" fmla="*/ 0 60000 65536"/>
                              <a:gd name="T131" fmla="*/ 0 60000 65536"/>
                              <a:gd name="T132" fmla="*/ 0 60000 65536"/>
                              <a:gd name="T133" fmla="*/ 0 60000 65536"/>
                              <a:gd name="T134" fmla="*/ 0 60000 65536"/>
                              <a:gd name="T135" fmla="*/ 0 60000 65536"/>
                              <a:gd name="T136" fmla="*/ 0 60000 65536"/>
                              <a:gd name="T137" fmla="*/ 0 60000 65536"/>
                              <a:gd name="T138" fmla="*/ 0 60000 65536"/>
                              <a:gd name="T139" fmla="*/ 0 60000 65536"/>
                              <a:gd name="T140" fmla="*/ 0 60000 65536"/>
                              <a:gd name="T141" fmla="*/ 0 60000 65536"/>
                              <a:gd name="T142" fmla="*/ 0 60000 65536"/>
                              <a:gd name="T143" fmla="*/ 0 60000 65536"/>
                              <a:gd name="T144" fmla="*/ 0 60000 65536"/>
                              <a:gd name="T145" fmla="*/ 0 60000 65536"/>
                              <a:gd name="T146" fmla="*/ 0 60000 65536"/>
                              <a:gd name="T147" fmla="*/ 0 60000 65536"/>
                              <a:gd name="T148" fmla="*/ 0 60000 65536"/>
                              <a:gd name="T149" fmla="*/ 0 60000 65536"/>
                              <a:gd name="T150" fmla="*/ 0 60000 65536"/>
                              <a:gd name="T151" fmla="*/ 0 60000 65536"/>
                              <a:gd name="T152" fmla="*/ 0 60000 65536"/>
                              <a:gd name="T153" fmla="*/ 0 60000 65536"/>
                              <a:gd name="T154" fmla="*/ 0 60000 65536"/>
                              <a:gd name="T155" fmla="*/ 0 60000 65536"/>
                              <a:gd name="T156" fmla="*/ 0 60000 65536"/>
                              <a:gd name="T157" fmla="*/ 0 60000 65536"/>
                              <a:gd name="T158" fmla="*/ 0 60000 65536"/>
                              <a:gd name="T159" fmla="*/ 0 w 913"/>
                              <a:gd name="T160" fmla="*/ 0 h 718"/>
                              <a:gd name="T161" fmla="*/ 913 w 913"/>
                              <a:gd name="T162" fmla="*/ 718 h 718"/>
                            </a:gdLst>
                            <a:ahLst/>
                            <a:cxnLst>
                              <a:cxn ang="T106">
                                <a:pos x="T0" y="T1"/>
                              </a:cxn>
                              <a:cxn ang="T107">
                                <a:pos x="T2" y="T3"/>
                              </a:cxn>
                              <a:cxn ang="T108">
                                <a:pos x="T4" y="T5"/>
                              </a:cxn>
                              <a:cxn ang="T109">
                                <a:pos x="T6" y="T7"/>
                              </a:cxn>
                              <a:cxn ang="T110">
                                <a:pos x="T8" y="T9"/>
                              </a:cxn>
                              <a:cxn ang="T111">
                                <a:pos x="T10" y="T11"/>
                              </a:cxn>
                              <a:cxn ang="T112">
                                <a:pos x="T12" y="T13"/>
                              </a:cxn>
                              <a:cxn ang="T113">
                                <a:pos x="T14" y="T15"/>
                              </a:cxn>
                              <a:cxn ang="T114">
                                <a:pos x="T16" y="T17"/>
                              </a:cxn>
                              <a:cxn ang="T115">
                                <a:pos x="T18" y="T19"/>
                              </a:cxn>
                              <a:cxn ang="T116">
                                <a:pos x="T20" y="T21"/>
                              </a:cxn>
                              <a:cxn ang="T117">
                                <a:pos x="T22" y="T23"/>
                              </a:cxn>
                              <a:cxn ang="T118">
                                <a:pos x="T24" y="T25"/>
                              </a:cxn>
                              <a:cxn ang="T119">
                                <a:pos x="T26" y="T27"/>
                              </a:cxn>
                              <a:cxn ang="T120">
                                <a:pos x="T28" y="T29"/>
                              </a:cxn>
                              <a:cxn ang="T121">
                                <a:pos x="T30" y="T31"/>
                              </a:cxn>
                              <a:cxn ang="T122">
                                <a:pos x="T32" y="T33"/>
                              </a:cxn>
                              <a:cxn ang="T123">
                                <a:pos x="T34" y="T35"/>
                              </a:cxn>
                              <a:cxn ang="T124">
                                <a:pos x="T36" y="T37"/>
                              </a:cxn>
                              <a:cxn ang="T125">
                                <a:pos x="T38" y="T39"/>
                              </a:cxn>
                              <a:cxn ang="T126">
                                <a:pos x="T40" y="T41"/>
                              </a:cxn>
                              <a:cxn ang="T127">
                                <a:pos x="T42" y="T43"/>
                              </a:cxn>
                              <a:cxn ang="T128">
                                <a:pos x="T44" y="T45"/>
                              </a:cxn>
                              <a:cxn ang="T129">
                                <a:pos x="T46" y="T47"/>
                              </a:cxn>
                              <a:cxn ang="T130">
                                <a:pos x="T48" y="T49"/>
                              </a:cxn>
                              <a:cxn ang="T131">
                                <a:pos x="T50" y="T51"/>
                              </a:cxn>
                              <a:cxn ang="T132">
                                <a:pos x="T52" y="T53"/>
                              </a:cxn>
                              <a:cxn ang="T133">
                                <a:pos x="T54" y="T55"/>
                              </a:cxn>
                              <a:cxn ang="T134">
                                <a:pos x="T56" y="T57"/>
                              </a:cxn>
                              <a:cxn ang="T135">
                                <a:pos x="T58" y="T59"/>
                              </a:cxn>
                              <a:cxn ang="T136">
                                <a:pos x="T60" y="T61"/>
                              </a:cxn>
                              <a:cxn ang="T137">
                                <a:pos x="T62" y="T63"/>
                              </a:cxn>
                              <a:cxn ang="T138">
                                <a:pos x="T64" y="T65"/>
                              </a:cxn>
                              <a:cxn ang="T139">
                                <a:pos x="T66" y="T67"/>
                              </a:cxn>
                              <a:cxn ang="T140">
                                <a:pos x="T68" y="T69"/>
                              </a:cxn>
                              <a:cxn ang="T141">
                                <a:pos x="T70" y="T71"/>
                              </a:cxn>
                              <a:cxn ang="T142">
                                <a:pos x="T72" y="T73"/>
                              </a:cxn>
                              <a:cxn ang="T143">
                                <a:pos x="T74" y="T75"/>
                              </a:cxn>
                              <a:cxn ang="T144">
                                <a:pos x="T76" y="T77"/>
                              </a:cxn>
                              <a:cxn ang="T145">
                                <a:pos x="T78" y="T79"/>
                              </a:cxn>
                              <a:cxn ang="T146">
                                <a:pos x="T80" y="T81"/>
                              </a:cxn>
                              <a:cxn ang="T147">
                                <a:pos x="T82" y="T83"/>
                              </a:cxn>
                              <a:cxn ang="T148">
                                <a:pos x="T84" y="T85"/>
                              </a:cxn>
                              <a:cxn ang="T149">
                                <a:pos x="T86" y="T87"/>
                              </a:cxn>
                              <a:cxn ang="T150">
                                <a:pos x="T88" y="T89"/>
                              </a:cxn>
                              <a:cxn ang="T151">
                                <a:pos x="T90" y="T91"/>
                              </a:cxn>
                              <a:cxn ang="T152">
                                <a:pos x="T92" y="T93"/>
                              </a:cxn>
                              <a:cxn ang="T153">
                                <a:pos x="T94" y="T95"/>
                              </a:cxn>
                              <a:cxn ang="T154">
                                <a:pos x="T96" y="T97"/>
                              </a:cxn>
                              <a:cxn ang="T155">
                                <a:pos x="T98" y="T99"/>
                              </a:cxn>
                              <a:cxn ang="T156">
                                <a:pos x="T100" y="T101"/>
                              </a:cxn>
                              <a:cxn ang="T157">
                                <a:pos x="T102" y="T103"/>
                              </a:cxn>
                              <a:cxn ang="T158">
                                <a:pos x="T104" y="T105"/>
                              </a:cxn>
                            </a:cxnLst>
                            <a:rect l="T159" t="T160" r="T161" b="T162"/>
                            <a:pathLst>
                              <a:path w="913" h="718">
                                <a:moveTo>
                                  <a:pt x="26" y="0"/>
                                </a:moveTo>
                                <a:lnTo>
                                  <a:pt x="21" y="20"/>
                                </a:lnTo>
                                <a:lnTo>
                                  <a:pt x="23" y="29"/>
                                </a:lnTo>
                                <a:lnTo>
                                  <a:pt x="25" y="38"/>
                                </a:lnTo>
                                <a:lnTo>
                                  <a:pt x="26" y="59"/>
                                </a:lnTo>
                                <a:lnTo>
                                  <a:pt x="23" y="73"/>
                                </a:lnTo>
                                <a:lnTo>
                                  <a:pt x="17" y="86"/>
                                </a:lnTo>
                                <a:lnTo>
                                  <a:pt x="12" y="96"/>
                                </a:lnTo>
                                <a:lnTo>
                                  <a:pt x="6" y="113"/>
                                </a:lnTo>
                                <a:lnTo>
                                  <a:pt x="6" y="126"/>
                                </a:lnTo>
                                <a:lnTo>
                                  <a:pt x="12" y="138"/>
                                </a:lnTo>
                                <a:lnTo>
                                  <a:pt x="17" y="149"/>
                                </a:lnTo>
                                <a:lnTo>
                                  <a:pt x="29" y="162"/>
                                </a:lnTo>
                                <a:lnTo>
                                  <a:pt x="34" y="176"/>
                                </a:lnTo>
                                <a:lnTo>
                                  <a:pt x="34" y="185"/>
                                </a:lnTo>
                                <a:lnTo>
                                  <a:pt x="30" y="195"/>
                                </a:lnTo>
                                <a:lnTo>
                                  <a:pt x="21" y="204"/>
                                </a:lnTo>
                                <a:lnTo>
                                  <a:pt x="13" y="216"/>
                                </a:lnTo>
                                <a:lnTo>
                                  <a:pt x="8" y="225"/>
                                </a:lnTo>
                                <a:lnTo>
                                  <a:pt x="6" y="236"/>
                                </a:lnTo>
                                <a:lnTo>
                                  <a:pt x="12" y="248"/>
                                </a:lnTo>
                                <a:lnTo>
                                  <a:pt x="19" y="259"/>
                                </a:lnTo>
                                <a:lnTo>
                                  <a:pt x="26" y="269"/>
                                </a:lnTo>
                                <a:lnTo>
                                  <a:pt x="30" y="278"/>
                                </a:lnTo>
                                <a:lnTo>
                                  <a:pt x="34" y="288"/>
                                </a:lnTo>
                                <a:lnTo>
                                  <a:pt x="30" y="301"/>
                                </a:lnTo>
                                <a:lnTo>
                                  <a:pt x="21" y="313"/>
                                </a:lnTo>
                                <a:lnTo>
                                  <a:pt x="12" y="322"/>
                                </a:lnTo>
                                <a:lnTo>
                                  <a:pt x="2" y="337"/>
                                </a:lnTo>
                                <a:lnTo>
                                  <a:pt x="0" y="349"/>
                                </a:lnTo>
                                <a:lnTo>
                                  <a:pt x="4" y="362"/>
                                </a:lnTo>
                                <a:lnTo>
                                  <a:pt x="13" y="372"/>
                                </a:lnTo>
                                <a:lnTo>
                                  <a:pt x="23" y="383"/>
                                </a:lnTo>
                                <a:lnTo>
                                  <a:pt x="33" y="396"/>
                                </a:lnTo>
                                <a:lnTo>
                                  <a:pt x="38" y="414"/>
                                </a:lnTo>
                                <a:lnTo>
                                  <a:pt x="33" y="431"/>
                                </a:lnTo>
                                <a:lnTo>
                                  <a:pt x="23" y="444"/>
                                </a:lnTo>
                                <a:lnTo>
                                  <a:pt x="19" y="455"/>
                                </a:lnTo>
                                <a:lnTo>
                                  <a:pt x="19" y="466"/>
                                </a:lnTo>
                                <a:lnTo>
                                  <a:pt x="21" y="473"/>
                                </a:lnTo>
                                <a:lnTo>
                                  <a:pt x="29" y="484"/>
                                </a:lnTo>
                                <a:lnTo>
                                  <a:pt x="42" y="499"/>
                                </a:lnTo>
                                <a:lnTo>
                                  <a:pt x="64" y="528"/>
                                </a:lnTo>
                                <a:lnTo>
                                  <a:pt x="107" y="573"/>
                                </a:lnTo>
                                <a:lnTo>
                                  <a:pt x="144" y="609"/>
                                </a:lnTo>
                                <a:lnTo>
                                  <a:pt x="166" y="629"/>
                                </a:lnTo>
                                <a:lnTo>
                                  <a:pt x="190" y="643"/>
                                </a:lnTo>
                                <a:lnTo>
                                  <a:pt x="217" y="660"/>
                                </a:lnTo>
                                <a:lnTo>
                                  <a:pt x="255" y="681"/>
                                </a:lnTo>
                                <a:lnTo>
                                  <a:pt x="313" y="701"/>
                                </a:lnTo>
                                <a:lnTo>
                                  <a:pt x="356" y="710"/>
                                </a:lnTo>
                                <a:lnTo>
                                  <a:pt x="401" y="716"/>
                                </a:lnTo>
                                <a:lnTo>
                                  <a:pt x="460" y="718"/>
                                </a:lnTo>
                                <a:lnTo>
                                  <a:pt x="523" y="716"/>
                                </a:lnTo>
                                <a:lnTo>
                                  <a:pt x="578" y="714"/>
                                </a:lnTo>
                                <a:lnTo>
                                  <a:pt x="625" y="706"/>
                                </a:lnTo>
                                <a:lnTo>
                                  <a:pt x="667" y="697"/>
                                </a:lnTo>
                                <a:lnTo>
                                  <a:pt x="697" y="685"/>
                                </a:lnTo>
                                <a:lnTo>
                                  <a:pt x="723" y="672"/>
                                </a:lnTo>
                                <a:lnTo>
                                  <a:pt x="744" y="659"/>
                                </a:lnTo>
                                <a:lnTo>
                                  <a:pt x="761" y="647"/>
                                </a:lnTo>
                                <a:lnTo>
                                  <a:pt x="778" y="629"/>
                                </a:lnTo>
                                <a:lnTo>
                                  <a:pt x="832" y="556"/>
                                </a:lnTo>
                                <a:lnTo>
                                  <a:pt x="874" y="493"/>
                                </a:lnTo>
                                <a:lnTo>
                                  <a:pt x="890" y="461"/>
                                </a:lnTo>
                                <a:lnTo>
                                  <a:pt x="894" y="448"/>
                                </a:lnTo>
                                <a:lnTo>
                                  <a:pt x="895" y="438"/>
                                </a:lnTo>
                                <a:lnTo>
                                  <a:pt x="895" y="427"/>
                                </a:lnTo>
                                <a:lnTo>
                                  <a:pt x="887" y="414"/>
                                </a:lnTo>
                                <a:lnTo>
                                  <a:pt x="882" y="406"/>
                                </a:lnTo>
                                <a:lnTo>
                                  <a:pt x="879" y="394"/>
                                </a:lnTo>
                                <a:lnTo>
                                  <a:pt x="882" y="381"/>
                                </a:lnTo>
                                <a:lnTo>
                                  <a:pt x="887" y="372"/>
                                </a:lnTo>
                                <a:lnTo>
                                  <a:pt x="894" y="362"/>
                                </a:lnTo>
                                <a:lnTo>
                                  <a:pt x="900" y="352"/>
                                </a:lnTo>
                                <a:lnTo>
                                  <a:pt x="908" y="341"/>
                                </a:lnTo>
                                <a:lnTo>
                                  <a:pt x="913" y="330"/>
                                </a:lnTo>
                                <a:lnTo>
                                  <a:pt x="912" y="316"/>
                                </a:lnTo>
                                <a:lnTo>
                                  <a:pt x="907" y="305"/>
                                </a:lnTo>
                                <a:lnTo>
                                  <a:pt x="900" y="295"/>
                                </a:lnTo>
                                <a:lnTo>
                                  <a:pt x="894" y="286"/>
                                </a:lnTo>
                                <a:lnTo>
                                  <a:pt x="886" y="275"/>
                                </a:lnTo>
                                <a:lnTo>
                                  <a:pt x="883" y="263"/>
                                </a:lnTo>
                                <a:lnTo>
                                  <a:pt x="886" y="254"/>
                                </a:lnTo>
                                <a:lnTo>
                                  <a:pt x="895" y="240"/>
                                </a:lnTo>
                                <a:lnTo>
                                  <a:pt x="904" y="229"/>
                                </a:lnTo>
                                <a:lnTo>
                                  <a:pt x="908" y="217"/>
                                </a:lnTo>
                                <a:lnTo>
                                  <a:pt x="908" y="202"/>
                                </a:lnTo>
                                <a:lnTo>
                                  <a:pt x="903" y="187"/>
                                </a:lnTo>
                                <a:lnTo>
                                  <a:pt x="894" y="176"/>
                                </a:lnTo>
                                <a:lnTo>
                                  <a:pt x="890" y="168"/>
                                </a:lnTo>
                                <a:lnTo>
                                  <a:pt x="886" y="155"/>
                                </a:lnTo>
                                <a:lnTo>
                                  <a:pt x="887" y="141"/>
                                </a:lnTo>
                                <a:lnTo>
                                  <a:pt x="895" y="130"/>
                                </a:lnTo>
                                <a:lnTo>
                                  <a:pt x="900" y="122"/>
                                </a:lnTo>
                                <a:lnTo>
                                  <a:pt x="908" y="113"/>
                                </a:lnTo>
                                <a:lnTo>
                                  <a:pt x="912" y="101"/>
                                </a:lnTo>
                                <a:lnTo>
                                  <a:pt x="913" y="88"/>
                                </a:lnTo>
                                <a:lnTo>
                                  <a:pt x="911" y="80"/>
                                </a:lnTo>
                                <a:lnTo>
                                  <a:pt x="903" y="67"/>
                                </a:lnTo>
                                <a:lnTo>
                                  <a:pt x="895" y="56"/>
                                </a:lnTo>
                                <a:lnTo>
                                  <a:pt x="890" y="42"/>
                                </a:lnTo>
                                <a:lnTo>
                                  <a:pt x="890" y="29"/>
                                </a:lnTo>
                                <a:lnTo>
                                  <a:pt x="894" y="18"/>
                                </a:lnTo>
                                <a:lnTo>
                                  <a:pt x="891" y="0"/>
                                </a:lnTo>
                                <a:lnTo>
                                  <a:pt x="26" y="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FFC080"/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round/>
                              </a14:hiddenLine>
                            </a:ext>
                          </a:extLst>
                        </p:spPr>
                        <p:txBody>
                          <a:bodyPr/>
                          <a:p>
                            <a:pPr marL="0" marR="0" lvl="0" indent="0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defRPr/>
                            </a:pPr>
                            <a:endParaRPr kumimoji="0" lang="zh-CN" altLang="en-US" sz="18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</a:endParaRPr>
                          </a:p>
                        </p:txBody>
                      </p:sp>
                      <p:sp>
                        <p:nvSpPr>
                          <p:cNvPr id="22" name="Freeform 26"/>
                          <p:cNvSpPr>
                            <a:spLocks noChangeAspect="1"/>
                          </p:cNvSpPr>
                          <p:nvPr>
                            <p:custDataLst>
                              <p:tags r:id="rId13"/>
                            </p:custDataLst>
                          </p:nvPr>
                        </p:nvSpPr>
                        <p:spPr bwMode="auto">
                          <a:xfrm>
                            <a:off x="6" y="96"/>
                            <a:ext cx="113" cy="99"/>
                          </a:xfrm>
                          <a:custGeom>
                            <a:avLst/>
                            <a:gdLst>
                              <a:gd name="T0" fmla="*/ 6 w 113"/>
                              <a:gd name="T1" fmla="*/ 0 h 99"/>
                              <a:gd name="T2" fmla="*/ 13 w 113"/>
                              <a:gd name="T3" fmla="*/ 13 h 99"/>
                              <a:gd name="T4" fmla="*/ 24 w 113"/>
                              <a:gd name="T5" fmla="*/ 26 h 99"/>
                              <a:gd name="T6" fmla="*/ 44 w 113"/>
                              <a:gd name="T7" fmla="*/ 43 h 99"/>
                              <a:gd name="T8" fmla="*/ 68 w 113"/>
                              <a:gd name="T9" fmla="*/ 57 h 99"/>
                              <a:gd name="T10" fmla="*/ 91 w 113"/>
                              <a:gd name="T11" fmla="*/ 66 h 99"/>
                              <a:gd name="T12" fmla="*/ 113 w 113"/>
                              <a:gd name="T13" fmla="*/ 72 h 99"/>
                              <a:gd name="T14" fmla="*/ 104 w 113"/>
                              <a:gd name="T15" fmla="*/ 89 h 99"/>
                              <a:gd name="T16" fmla="*/ 75 w 113"/>
                              <a:gd name="T17" fmla="*/ 85 h 99"/>
                              <a:gd name="T18" fmla="*/ 44 w 113"/>
                              <a:gd name="T19" fmla="*/ 87 h 99"/>
                              <a:gd name="T20" fmla="*/ 24 w 113"/>
                              <a:gd name="T21" fmla="*/ 99 h 99"/>
                              <a:gd name="T22" fmla="*/ 28 w 113"/>
                              <a:gd name="T23" fmla="*/ 89 h 99"/>
                              <a:gd name="T24" fmla="*/ 27 w 113"/>
                              <a:gd name="T25" fmla="*/ 78 h 99"/>
                              <a:gd name="T26" fmla="*/ 20 w 113"/>
                              <a:gd name="T27" fmla="*/ 62 h 99"/>
                              <a:gd name="T28" fmla="*/ 11 w 113"/>
                              <a:gd name="T29" fmla="*/ 49 h 99"/>
                              <a:gd name="T30" fmla="*/ 2 w 113"/>
                              <a:gd name="T31" fmla="*/ 34 h 99"/>
                              <a:gd name="T32" fmla="*/ 0 w 113"/>
                              <a:gd name="T33" fmla="*/ 17 h 99"/>
                              <a:gd name="T34" fmla="*/ 6 w 113"/>
                              <a:gd name="T35" fmla="*/ 0 h 99"/>
                              <a:gd name="T36" fmla="*/ 0 60000 65536"/>
                              <a:gd name="T37" fmla="*/ 0 60000 65536"/>
                              <a:gd name="T38" fmla="*/ 0 60000 65536"/>
                              <a:gd name="T39" fmla="*/ 0 60000 65536"/>
                              <a:gd name="T40" fmla="*/ 0 60000 65536"/>
                              <a:gd name="T41" fmla="*/ 0 60000 65536"/>
                              <a:gd name="T42" fmla="*/ 0 60000 65536"/>
                              <a:gd name="T43" fmla="*/ 0 60000 65536"/>
                              <a:gd name="T44" fmla="*/ 0 60000 65536"/>
                              <a:gd name="T45" fmla="*/ 0 60000 65536"/>
                              <a:gd name="T46" fmla="*/ 0 60000 65536"/>
                              <a:gd name="T47" fmla="*/ 0 60000 65536"/>
                              <a:gd name="T48" fmla="*/ 0 60000 65536"/>
                              <a:gd name="T49" fmla="*/ 0 60000 65536"/>
                              <a:gd name="T50" fmla="*/ 0 60000 65536"/>
                              <a:gd name="T51" fmla="*/ 0 60000 65536"/>
                              <a:gd name="T52" fmla="*/ 0 60000 65536"/>
                              <a:gd name="T53" fmla="*/ 0 60000 65536"/>
                              <a:gd name="T54" fmla="*/ 0 w 113"/>
                              <a:gd name="T55" fmla="*/ 0 h 99"/>
                              <a:gd name="T56" fmla="*/ 113 w 113"/>
                              <a:gd name="T57" fmla="*/ 99 h 99"/>
                            </a:gdLst>
                            <a:ahLst/>
                            <a:cxnLst>
                              <a:cxn ang="T36">
                                <a:pos x="T0" y="T1"/>
                              </a:cxn>
                              <a:cxn ang="T37">
                                <a:pos x="T2" y="T3"/>
                              </a:cxn>
                              <a:cxn ang="T38">
                                <a:pos x="T4" y="T5"/>
                              </a:cxn>
                              <a:cxn ang="T39">
                                <a:pos x="T6" y="T7"/>
                              </a:cxn>
                              <a:cxn ang="T40">
                                <a:pos x="T8" y="T9"/>
                              </a:cxn>
                              <a:cxn ang="T41">
                                <a:pos x="T10" y="T11"/>
                              </a:cxn>
                              <a:cxn ang="T42">
                                <a:pos x="T12" y="T13"/>
                              </a:cxn>
                              <a:cxn ang="T43">
                                <a:pos x="T14" y="T15"/>
                              </a:cxn>
                              <a:cxn ang="T44">
                                <a:pos x="T16" y="T17"/>
                              </a:cxn>
                              <a:cxn ang="T45">
                                <a:pos x="T18" y="T19"/>
                              </a:cxn>
                              <a:cxn ang="T46">
                                <a:pos x="T20" y="T21"/>
                              </a:cxn>
                              <a:cxn ang="T47">
                                <a:pos x="T22" y="T23"/>
                              </a:cxn>
                              <a:cxn ang="T48">
                                <a:pos x="T24" y="T25"/>
                              </a:cxn>
                              <a:cxn ang="T49">
                                <a:pos x="T26" y="T27"/>
                              </a:cxn>
                              <a:cxn ang="T50">
                                <a:pos x="T28" y="T29"/>
                              </a:cxn>
                              <a:cxn ang="T51">
                                <a:pos x="T30" y="T31"/>
                              </a:cxn>
                              <a:cxn ang="T52">
                                <a:pos x="T32" y="T33"/>
                              </a:cxn>
                              <a:cxn ang="T53">
                                <a:pos x="T34" y="T35"/>
                              </a:cxn>
                            </a:cxnLst>
                            <a:rect l="T54" t="T55" r="T56" b="T57"/>
                            <a:pathLst>
                              <a:path w="113" h="99">
                                <a:moveTo>
                                  <a:pt x="6" y="0"/>
                                </a:moveTo>
                                <a:lnTo>
                                  <a:pt x="13" y="13"/>
                                </a:lnTo>
                                <a:lnTo>
                                  <a:pt x="24" y="26"/>
                                </a:lnTo>
                                <a:lnTo>
                                  <a:pt x="44" y="43"/>
                                </a:lnTo>
                                <a:lnTo>
                                  <a:pt x="68" y="57"/>
                                </a:lnTo>
                                <a:lnTo>
                                  <a:pt x="91" y="66"/>
                                </a:lnTo>
                                <a:lnTo>
                                  <a:pt x="113" y="72"/>
                                </a:lnTo>
                                <a:lnTo>
                                  <a:pt x="104" y="89"/>
                                </a:lnTo>
                                <a:lnTo>
                                  <a:pt x="75" y="85"/>
                                </a:lnTo>
                                <a:lnTo>
                                  <a:pt x="44" y="87"/>
                                </a:lnTo>
                                <a:lnTo>
                                  <a:pt x="24" y="99"/>
                                </a:lnTo>
                                <a:lnTo>
                                  <a:pt x="28" y="89"/>
                                </a:lnTo>
                                <a:lnTo>
                                  <a:pt x="27" y="78"/>
                                </a:lnTo>
                                <a:lnTo>
                                  <a:pt x="20" y="62"/>
                                </a:lnTo>
                                <a:lnTo>
                                  <a:pt x="11" y="49"/>
                                </a:lnTo>
                                <a:lnTo>
                                  <a:pt x="2" y="34"/>
                                </a:lnTo>
                                <a:lnTo>
                                  <a:pt x="0" y="17"/>
                                </a:lnTo>
                                <a:lnTo>
                                  <a:pt x="6" y="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FFA040"/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round/>
                              </a14:hiddenLine>
                            </a:ext>
                          </a:extLst>
                        </p:spPr>
                        <p:txBody>
                          <a:bodyPr/>
                          <a:p>
                            <a:pPr marL="0" marR="0" lvl="0" indent="0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defRPr/>
                            </a:pPr>
                            <a:endParaRPr kumimoji="0" lang="zh-CN" altLang="en-US" sz="18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</a:endParaRPr>
                          </a:p>
                        </p:txBody>
                      </p:sp>
                      <p:sp>
                        <p:nvSpPr>
                          <p:cNvPr id="23" name="Freeform 27"/>
                          <p:cNvSpPr>
                            <a:spLocks noChangeAspect="1"/>
                          </p:cNvSpPr>
                          <p:nvPr>
                            <p:custDataLst>
                              <p:tags r:id="rId14"/>
                            </p:custDataLst>
                          </p:nvPr>
                        </p:nvSpPr>
                        <p:spPr bwMode="auto">
                          <a:xfrm>
                            <a:off x="8" y="219"/>
                            <a:ext cx="149" cy="84"/>
                          </a:xfrm>
                          <a:custGeom>
                            <a:avLst/>
                            <a:gdLst>
                              <a:gd name="T0" fmla="*/ 0 w 149"/>
                              <a:gd name="T1" fmla="*/ 10 h 84"/>
                              <a:gd name="T2" fmla="*/ 4 w 149"/>
                              <a:gd name="T3" fmla="*/ 0 h 84"/>
                              <a:gd name="T4" fmla="*/ 9 w 149"/>
                              <a:gd name="T5" fmla="*/ 10 h 84"/>
                              <a:gd name="T6" fmla="*/ 21 w 149"/>
                              <a:gd name="T7" fmla="*/ 15 h 84"/>
                              <a:gd name="T8" fmla="*/ 42 w 149"/>
                              <a:gd name="T9" fmla="*/ 25 h 84"/>
                              <a:gd name="T10" fmla="*/ 64 w 149"/>
                              <a:gd name="T11" fmla="*/ 31 h 84"/>
                              <a:gd name="T12" fmla="*/ 98 w 149"/>
                              <a:gd name="T13" fmla="*/ 38 h 84"/>
                              <a:gd name="T14" fmla="*/ 137 w 149"/>
                              <a:gd name="T15" fmla="*/ 44 h 84"/>
                              <a:gd name="T16" fmla="*/ 149 w 149"/>
                              <a:gd name="T17" fmla="*/ 80 h 84"/>
                              <a:gd name="T18" fmla="*/ 106 w 149"/>
                              <a:gd name="T19" fmla="*/ 69 h 84"/>
                              <a:gd name="T20" fmla="*/ 72 w 149"/>
                              <a:gd name="T21" fmla="*/ 65 h 84"/>
                              <a:gd name="T22" fmla="*/ 45 w 149"/>
                              <a:gd name="T23" fmla="*/ 71 h 84"/>
                              <a:gd name="T24" fmla="*/ 25 w 149"/>
                              <a:gd name="T25" fmla="*/ 84 h 84"/>
                              <a:gd name="T26" fmla="*/ 25 w 149"/>
                              <a:gd name="T27" fmla="*/ 73 h 84"/>
                              <a:gd name="T28" fmla="*/ 25 w 149"/>
                              <a:gd name="T29" fmla="*/ 63 h 84"/>
                              <a:gd name="T30" fmla="*/ 21 w 149"/>
                              <a:gd name="T31" fmla="*/ 52 h 84"/>
                              <a:gd name="T32" fmla="*/ 9 w 149"/>
                              <a:gd name="T33" fmla="*/ 36 h 84"/>
                              <a:gd name="T34" fmla="*/ 0 w 149"/>
                              <a:gd name="T35" fmla="*/ 23 h 84"/>
                              <a:gd name="T36" fmla="*/ 0 w 149"/>
                              <a:gd name="T37" fmla="*/ 10 h 84"/>
                              <a:gd name="T38" fmla="*/ 0 60000 65536"/>
                              <a:gd name="T39" fmla="*/ 0 60000 65536"/>
                              <a:gd name="T40" fmla="*/ 0 60000 65536"/>
                              <a:gd name="T41" fmla="*/ 0 60000 65536"/>
                              <a:gd name="T42" fmla="*/ 0 60000 65536"/>
                              <a:gd name="T43" fmla="*/ 0 60000 65536"/>
                              <a:gd name="T44" fmla="*/ 0 60000 65536"/>
                              <a:gd name="T45" fmla="*/ 0 60000 65536"/>
                              <a:gd name="T46" fmla="*/ 0 60000 65536"/>
                              <a:gd name="T47" fmla="*/ 0 60000 65536"/>
                              <a:gd name="T48" fmla="*/ 0 60000 65536"/>
                              <a:gd name="T49" fmla="*/ 0 60000 65536"/>
                              <a:gd name="T50" fmla="*/ 0 60000 65536"/>
                              <a:gd name="T51" fmla="*/ 0 60000 65536"/>
                              <a:gd name="T52" fmla="*/ 0 60000 65536"/>
                              <a:gd name="T53" fmla="*/ 0 60000 65536"/>
                              <a:gd name="T54" fmla="*/ 0 60000 65536"/>
                              <a:gd name="T55" fmla="*/ 0 60000 65536"/>
                              <a:gd name="T56" fmla="*/ 0 60000 65536"/>
                              <a:gd name="T57" fmla="*/ 0 w 149"/>
                              <a:gd name="T58" fmla="*/ 0 h 84"/>
                              <a:gd name="T59" fmla="*/ 149 w 149"/>
                              <a:gd name="T60" fmla="*/ 84 h 84"/>
                            </a:gdLst>
                            <a:ahLst/>
                            <a:cxnLst>
                              <a:cxn ang="T38">
                                <a:pos x="T0" y="T1"/>
                              </a:cxn>
                              <a:cxn ang="T39">
                                <a:pos x="T2" y="T3"/>
                              </a:cxn>
                              <a:cxn ang="T40">
                                <a:pos x="T4" y="T5"/>
                              </a:cxn>
                              <a:cxn ang="T41">
                                <a:pos x="T6" y="T7"/>
                              </a:cxn>
                              <a:cxn ang="T42">
                                <a:pos x="T8" y="T9"/>
                              </a:cxn>
                              <a:cxn ang="T43">
                                <a:pos x="T10" y="T11"/>
                              </a:cxn>
                              <a:cxn ang="T44">
                                <a:pos x="T12" y="T13"/>
                              </a:cxn>
                              <a:cxn ang="T45">
                                <a:pos x="T14" y="T15"/>
                              </a:cxn>
                              <a:cxn ang="T46">
                                <a:pos x="T16" y="T17"/>
                              </a:cxn>
                              <a:cxn ang="T47">
                                <a:pos x="T18" y="T19"/>
                              </a:cxn>
                              <a:cxn ang="T48">
                                <a:pos x="T20" y="T21"/>
                              </a:cxn>
                              <a:cxn ang="T49">
                                <a:pos x="T22" y="T23"/>
                              </a:cxn>
                              <a:cxn ang="T50">
                                <a:pos x="T24" y="T25"/>
                              </a:cxn>
                              <a:cxn ang="T51">
                                <a:pos x="T26" y="T27"/>
                              </a:cxn>
                              <a:cxn ang="T52">
                                <a:pos x="T28" y="T29"/>
                              </a:cxn>
                              <a:cxn ang="T53">
                                <a:pos x="T30" y="T31"/>
                              </a:cxn>
                              <a:cxn ang="T54">
                                <a:pos x="T32" y="T33"/>
                              </a:cxn>
                              <a:cxn ang="T55">
                                <a:pos x="T34" y="T35"/>
                              </a:cxn>
                              <a:cxn ang="T56">
                                <a:pos x="T36" y="T37"/>
                              </a:cxn>
                            </a:cxnLst>
                            <a:rect l="T57" t="T58" r="T59" b="T60"/>
                            <a:pathLst>
                              <a:path w="149" h="84">
                                <a:moveTo>
                                  <a:pt x="0" y="10"/>
                                </a:moveTo>
                                <a:lnTo>
                                  <a:pt x="4" y="0"/>
                                </a:lnTo>
                                <a:lnTo>
                                  <a:pt x="9" y="10"/>
                                </a:lnTo>
                                <a:lnTo>
                                  <a:pt x="21" y="15"/>
                                </a:lnTo>
                                <a:lnTo>
                                  <a:pt x="42" y="25"/>
                                </a:lnTo>
                                <a:lnTo>
                                  <a:pt x="64" y="31"/>
                                </a:lnTo>
                                <a:lnTo>
                                  <a:pt x="98" y="38"/>
                                </a:lnTo>
                                <a:lnTo>
                                  <a:pt x="137" y="44"/>
                                </a:lnTo>
                                <a:lnTo>
                                  <a:pt x="149" y="80"/>
                                </a:lnTo>
                                <a:lnTo>
                                  <a:pt x="106" y="69"/>
                                </a:lnTo>
                                <a:lnTo>
                                  <a:pt x="72" y="65"/>
                                </a:lnTo>
                                <a:lnTo>
                                  <a:pt x="45" y="71"/>
                                </a:lnTo>
                                <a:lnTo>
                                  <a:pt x="25" y="84"/>
                                </a:lnTo>
                                <a:lnTo>
                                  <a:pt x="25" y="73"/>
                                </a:lnTo>
                                <a:lnTo>
                                  <a:pt x="25" y="63"/>
                                </a:lnTo>
                                <a:lnTo>
                                  <a:pt x="21" y="52"/>
                                </a:lnTo>
                                <a:lnTo>
                                  <a:pt x="9" y="36"/>
                                </a:lnTo>
                                <a:lnTo>
                                  <a:pt x="0" y="23"/>
                                </a:lnTo>
                                <a:lnTo>
                                  <a:pt x="0" y="1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FFA040"/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round/>
                              </a14:hiddenLine>
                            </a:ext>
                          </a:extLst>
                        </p:spPr>
                        <p:txBody>
                          <a:bodyPr/>
                          <a:p>
                            <a:pPr marL="0" marR="0" lvl="0" indent="0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defRPr/>
                            </a:pPr>
                            <a:endParaRPr kumimoji="0" lang="zh-CN" altLang="en-US" sz="18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</a:endParaRPr>
                          </a:p>
                        </p:txBody>
                      </p:sp>
                      <p:sp>
                        <p:nvSpPr>
                          <p:cNvPr id="24" name="Freeform 28"/>
                          <p:cNvSpPr>
                            <a:spLocks noChangeAspect="1"/>
                          </p:cNvSpPr>
                          <p:nvPr>
                            <p:custDataLst>
                              <p:tags r:id="rId15"/>
                            </p:custDataLst>
                          </p:nvPr>
                        </p:nvSpPr>
                        <p:spPr bwMode="auto">
                          <a:xfrm>
                            <a:off x="2" y="324"/>
                            <a:ext cx="175" cy="104"/>
                          </a:xfrm>
                          <a:custGeom>
                            <a:avLst/>
                            <a:gdLst>
                              <a:gd name="T0" fmla="*/ 2 w 175"/>
                              <a:gd name="T1" fmla="*/ 13 h 104"/>
                              <a:gd name="T2" fmla="*/ 10 w 175"/>
                              <a:gd name="T3" fmla="*/ 0 h 104"/>
                              <a:gd name="T4" fmla="*/ 21 w 175"/>
                              <a:gd name="T5" fmla="*/ 17 h 104"/>
                              <a:gd name="T6" fmla="*/ 32 w 175"/>
                              <a:gd name="T7" fmla="*/ 25 h 104"/>
                              <a:gd name="T8" fmla="*/ 45 w 175"/>
                              <a:gd name="T9" fmla="*/ 34 h 104"/>
                              <a:gd name="T10" fmla="*/ 69 w 175"/>
                              <a:gd name="T11" fmla="*/ 42 h 104"/>
                              <a:gd name="T12" fmla="*/ 96 w 175"/>
                              <a:gd name="T13" fmla="*/ 49 h 104"/>
                              <a:gd name="T14" fmla="*/ 126 w 175"/>
                              <a:gd name="T15" fmla="*/ 59 h 104"/>
                              <a:gd name="T16" fmla="*/ 167 w 175"/>
                              <a:gd name="T17" fmla="*/ 72 h 104"/>
                              <a:gd name="T18" fmla="*/ 175 w 175"/>
                              <a:gd name="T19" fmla="*/ 104 h 104"/>
                              <a:gd name="T20" fmla="*/ 133 w 175"/>
                              <a:gd name="T21" fmla="*/ 87 h 104"/>
                              <a:gd name="T22" fmla="*/ 103 w 175"/>
                              <a:gd name="T23" fmla="*/ 76 h 104"/>
                              <a:gd name="T24" fmla="*/ 78 w 175"/>
                              <a:gd name="T25" fmla="*/ 72 h 104"/>
                              <a:gd name="T26" fmla="*/ 58 w 175"/>
                              <a:gd name="T27" fmla="*/ 72 h 104"/>
                              <a:gd name="T28" fmla="*/ 48 w 175"/>
                              <a:gd name="T29" fmla="*/ 80 h 104"/>
                              <a:gd name="T30" fmla="*/ 36 w 175"/>
                              <a:gd name="T31" fmla="*/ 91 h 104"/>
                              <a:gd name="T32" fmla="*/ 34 w 175"/>
                              <a:gd name="T33" fmla="*/ 78 h 104"/>
                              <a:gd name="T34" fmla="*/ 21 w 175"/>
                              <a:gd name="T35" fmla="*/ 59 h 104"/>
                              <a:gd name="T36" fmla="*/ 10 w 175"/>
                              <a:gd name="T37" fmla="*/ 45 h 104"/>
                              <a:gd name="T38" fmla="*/ 0 w 175"/>
                              <a:gd name="T39" fmla="*/ 31 h 104"/>
                              <a:gd name="T40" fmla="*/ 2 w 175"/>
                              <a:gd name="T41" fmla="*/ 13 h 104"/>
                              <a:gd name="T42" fmla="*/ 0 60000 65536"/>
                              <a:gd name="T43" fmla="*/ 0 60000 65536"/>
                              <a:gd name="T44" fmla="*/ 0 60000 65536"/>
                              <a:gd name="T45" fmla="*/ 0 60000 65536"/>
                              <a:gd name="T46" fmla="*/ 0 60000 65536"/>
                              <a:gd name="T47" fmla="*/ 0 60000 65536"/>
                              <a:gd name="T48" fmla="*/ 0 60000 65536"/>
                              <a:gd name="T49" fmla="*/ 0 60000 65536"/>
                              <a:gd name="T50" fmla="*/ 0 60000 65536"/>
                              <a:gd name="T51" fmla="*/ 0 60000 65536"/>
                              <a:gd name="T52" fmla="*/ 0 60000 65536"/>
                              <a:gd name="T53" fmla="*/ 0 60000 65536"/>
                              <a:gd name="T54" fmla="*/ 0 60000 65536"/>
                              <a:gd name="T55" fmla="*/ 0 60000 65536"/>
                              <a:gd name="T56" fmla="*/ 0 60000 65536"/>
                              <a:gd name="T57" fmla="*/ 0 60000 65536"/>
                              <a:gd name="T58" fmla="*/ 0 60000 65536"/>
                              <a:gd name="T59" fmla="*/ 0 60000 65536"/>
                              <a:gd name="T60" fmla="*/ 0 60000 65536"/>
                              <a:gd name="T61" fmla="*/ 0 60000 65536"/>
                              <a:gd name="T62" fmla="*/ 0 60000 65536"/>
                              <a:gd name="T63" fmla="*/ 0 w 175"/>
                              <a:gd name="T64" fmla="*/ 0 h 104"/>
                              <a:gd name="T65" fmla="*/ 175 w 175"/>
                              <a:gd name="T66" fmla="*/ 104 h 104"/>
                            </a:gdLst>
                            <a:ahLst/>
                            <a:cxnLst>
                              <a:cxn ang="T42">
                                <a:pos x="T0" y="T1"/>
                              </a:cxn>
                              <a:cxn ang="T43">
                                <a:pos x="T2" y="T3"/>
                              </a:cxn>
                              <a:cxn ang="T44">
                                <a:pos x="T4" y="T5"/>
                              </a:cxn>
                              <a:cxn ang="T45">
                                <a:pos x="T6" y="T7"/>
                              </a:cxn>
                              <a:cxn ang="T46">
                                <a:pos x="T8" y="T9"/>
                              </a:cxn>
                              <a:cxn ang="T47">
                                <a:pos x="T10" y="T11"/>
                              </a:cxn>
                              <a:cxn ang="T48">
                                <a:pos x="T12" y="T13"/>
                              </a:cxn>
                              <a:cxn ang="T49">
                                <a:pos x="T14" y="T15"/>
                              </a:cxn>
                              <a:cxn ang="T50">
                                <a:pos x="T16" y="T17"/>
                              </a:cxn>
                              <a:cxn ang="T51">
                                <a:pos x="T18" y="T19"/>
                              </a:cxn>
                              <a:cxn ang="T52">
                                <a:pos x="T20" y="T21"/>
                              </a:cxn>
                              <a:cxn ang="T53">
                                <a:pos x="T22" y="T23"/>
                              </a:cxn>
                              <a:cxn ang="T54">
                                <a:pos x="T24" y="T25"/>
                              </a:cxn>
                              <a:cxn ang="T55">
                                <a:pos x="T26" y="T27"/>
                              </a:cxn>
                              <a:cxn ang="T56">
                                <a:pos x="T28" y="T29"/>
                              </a:cxn>
                              <a:cxn ang="T57">
                                <a:pos x="T30" y="T31"/>
                              </a:cxn>
                              <a:cxn ang="T58">
                                <a:pos x="T32" y="T33"/>
                              </a:cxn>
                              <a:cxn ang="T59">
                                <a:pos x="T34" y="T35"/>
                              </a:cxn>
                              <a:cxn ang="T60">
                                <a:pos x="T36" y="T37"/>
                              </a:cxn>
                              <a:cxn ang="T61">
                                <a:pos x="T38" y="T39"/>
                              </a:cxn>
                              <a:cxn ang="T62">
                                <a:pos x="T40" y="T41"/>
                              </a:cxn>
                            </a:cxnLst>
                            <a:rect l="T63" t="T64" r="T65" b="T66"/>
                            <a:pathLst>
                              <a:path w="175" h="104">
                                <a:moveTo>
                                  <a:pt x="2" y="13"/>
                                </a:moveTo>
                                <a:lnTo>
                                  <a:pt x="10" y="0"/>
                                </a:lnTo>
                                <a:lnTo>
                                  <a:pt x="21" y="17"/>
                                </a:lnTo>
                                <a:lnTo>
                                  <a:pt x="32" y="25"/>
                                </a:lnTo>
                                <a:lnTo>
                                  <a:pt x="45" y="34"/>
                                </a:lnTo>
                                <a:lnTo>
                                  <a:pt x="69" y="42"/>
                                </a:lnTo>
                                <a:lnTo>
                                  <a:pt x="96" y="49"/>
                                </a:lnTo>
                                <a:lnTo>
                                  <a:pt x="126" y="59"/>
                                </a:lnTo>
                                <a:lnTo>
                                  <a:pt x="167" y="72"/>
                                </a:lnTo>
                                <a:lnTo>
                                  <a:pt x="175" y="104"/>
                                </a:lnTo>
                                <a:lnTo>
                                  <a:pt x="133" y="87"/>
                                </a:lnTo>
                                <a:lnTo>
                                  <a:pt x="103" y="76"/>
                                </a:lnTo>
                                <a:lnTo>
                                  <a:pt x="78" y="72"/>
                                </a:lnTo>
                                <a:lnTo>
                                  <a:pt x="58" y="72"/>
                                </a:lnTo>
                                <a:lnTo>
                                  <a:pt x="48" y="80"/>
                                </a:lnTo>
                                <a:lnTo>
                                  <a:pt x="36" y="91"/>
                                </a:lnTo>
                                <a:lnTo>
                                  <a:pt x="34" y="78"/>
                                </a:lnTo>
                                <a:lnTo>
                                  <a:pt x="21" y="59"/>
                                </a:lnTo>
                                <a:lnTo>
                                  <a:pt x="10" y="45"/>
                                </a:lnTo>
                                <a:lnTo>
                                  <a:pt x="0" y="31"/>
                                </a:lnTo>
                                <a:lnTo>
                                  <a:pt x="2" y="13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FFA040"/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round/>
                              </a14:hiddenLine>
                            </a:ext>
                          </a:extLst>
                        </p:spPr>
                        <p:txBody>
                          <a:bodyPr/>
                          <a:p>
                            <a:pPr marL="0" marR="0" lvl="0" indent="0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defRPr/>
                            </a:pPr>
                            <a:endParaRPr kumimoji="0" lang="zh-CN" altLang="en-US" sz="18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</a:endParaRPr>
                          </a:p>
                        </p:txBody>
                      </p:sp>
                      <p:sp>
                        <p:nvSpPr>
                          <p:cNvPr id="25" name="Freeform 29"/>
                          <p:cNvSpPr>
                            <a:spLocks noChangeAspect="1"/>
                          </p:cNvSpPr>
                          <p:nvPr>
                            <p:custDataLst>
                              <p:tags r:id="rId16"/>
                            </p:custDataLst>
                          </p:nvPr>
                        </p:nvSpPr>
                        <p:spPr bwMode="auto">
                          <a:xfrm>
                            <a:off x="21" y="438"/>
                            <a:ext cx="208" cy="230"/>
                          </a:xfrm>
                          <a:custGeom>
                            <a:avLst/>
                            <a:gdLst>
                              <a:gd name="T0" fmla="*/ 2 w 208"/>
                              <a:gd name="T1" fmla="*/ 35 h 230"/>
                              <a:gd name="T2" fmla="*/ 0 w 208"/>
                              <a:gd name="T3" fmla="*/ 21 h 230"/>
                              <a:gd name="T4" fmla="*/ 0 w 208"/>
                              <a:gd name="T5" fmla="*/ 11 h 230"/>
                              <a:gd name="T6" fmla="*/ 8 w 208"/>
                              <a:gd name="T7" fmla="*/ 0 h 230"/>
                              <a:gd name="T8" fmla="*/ 22 w 208"/>
                              <a:gd name="T9" fmla="*/ 17 h 230"/>
                              <a:gd name="T10" fmla="*/ 47 w 208"/>
                              <a:gd name="T11" fmla="*/ 32 h 230"/>
                              <a:gd name="T12" fmla="*/ 72 w 208"/>
                              <a:gd name="T13" fmla="*/ 44 h 230"/>
                              <a:gd name="T14" fmla="*/ 106 w 208"/>
                              <a:gd name="T15" fmla="*/ 55 h 230"/>
                              <a:gd name="T16" fmla="*/ 156 w 208"/>
                              <a:gd name="T17" fmla="*/ 65 h 230"/>
                              <a:gd name="T18" fmla="*/ 166 w 208"/>
                              <a:gd name="T19" fmla="*/ 91 h 230"/>
                              <a:gd name="T20" fmla="*/ 140 w 208"/>
                              <a:gd name="T21" fmla="*/ 84 h 230"/>
                              <a:gd name="T22" fmla="*/ 114 w 208"/>
                              <a:gd name="T23" fmla="*/ 80 h 230"/>
                              <a:gd name="T24" fmla="*/ 101 w 208"/>
                              <a:gd name="T25" fmla="*/ 82 h 230"/>
                              <a:gd name="T26" fmla="*/ 97 w 208"/>
                              <a:gd name="T27" fmla="*/ 95 h 230"/>
                              <a:gd name="T28" fmla="*/ 105 w 208"/>
                              <a:gd name="T29" fmla="*/ 112 h 230"/>
                              <a:gd name="T30" fmla="*/ 115 w 208"/>
                              <a:gd name="T31" fmla="*/ 128 h 230"/>
                              <a:gd name="T32" fmla="*/ 136 w 208"/>
                              <a:gd name="T33" fmla="*/ 153 h 230"/>
                              <a:gd name="T34" fmla="*/ 166 w 208"/>
                              <a:gd name="T35" fmla="*/ 179 h 230"/>
                              <a:gd name="T36" fmla="*/ 208 w 208"/>
                              <a:gd name="T37" fmla="*/ 209 h 230"/>
                              <a:gd name="T38" fmla="*/ 208 w 208"/>
                              <a:gd name="T39" fmla="*/ 230 h 230"/>
                              <a:gd name="T40" fmla="*/ 190 w 208"/>
                              <a:gd name="T41" fmla="*/ 219 h 230"/>
                              <a:gd name="T42" fmla="*/ 166 w 208"/>
                              <a:gd name="T43" fmla="*/ 205 h 230"/>
                              <a:gd name="T44" fmla="*/ 132 w 208"/>
                              <a:gd name="T45" fmla="*/ 179 h 230"/>
                              <a:gd name="T46" fmla="*/ 105 w 208"/>
                              <a:gd name="T47" fmla="*/ 150 h 230"/>
                              <a:gd name="T48" fmla="*/ 80 w 208"/>
                              <a:gd name="T49" fmla="*/ 128 h 230"/>
                              <a:gd name="T50" fmla="*/ 56 w 208"/>
                              <a:gd name="T51" fmla="*/ 101 h 230"/>
                              <a:gd name="T52" fmla="*/ 36 w 208"/>
                              <a:gd name="T53" fmla="*/ 78 h 230"/>
                              <a:gd name="T54" fmla="*/ 15 w 208"/>
                              <a:gd name="T55" fmla="*/ 57 h 230"/>
                              <a:gd name="T56" fmla="*/ 2 w 208"/>
                              <a:gd name="T57" fmla="*/ 35 h 230"/>
                              <a:gd name="T58" fmla="*/ 0 60000 65536"/>
                              <a:gd name="T59" fmla="*/ 0 60000 65536"/>
                              <a:gd name="T60" fmla="*/ 0 60000 65536"/>
                              <a:gd name="T61" fmla="*/ 0 60000 65536"/>
                              <a:gd name="T62" fmla="*/ 0 60000 65536"/>
                              <a:gd name="T63" fmla="*/ 0 60000 65536"/>
                              <a:gd name="T64" fmla="*/ 0 60000 65536"/>
                              <a:gd name="T65" fmla="*/ 0 60000 65536"/>
                              <a:gd name="T66" fmla="*/ 0 60000 65536"/>
                              <a:gd name="T67" fmla="*/ 0 60000 65536"/>
                              <a:gd name="T68" fmla="*/ 0 60000 65536"/>
                              <a:gd name="T69" fmla="*/ 0 60000 65536"/>
                              <a:gd name="T70" fmla="*/ 0 60000 65536"/>
                              <a:gd name="T71" fmla="*/ 0 60000 65536"/>
                              <a:gd name="T72" fmla="*/ 0 60000 65536"/>
                              <a:gd name="T73" fmla="*/ 0 60000 65536"/>
                              <a:gd name="T74" fmla="*/ 0 60000 65536"/>
                              <a:gd name="T75" fmla="*/ 0 60000 65536"/>
                              <a:gd name="T76" fmla="*/ 0 60000 65536"/>
                              <a:gd name="T77" fmla="*/ 0 60000 65536"/>
                              <a:gd name="T78" fmla="*/ 0 60000 65536"/>
                              <a:gd name="T79" fmla="*/ 0 60000 65536"/>
                              <a:gd name="T80" fmla="*/ 0 60000 65536"/>
                              <a:gd name="T81" fmla="*/ 0 60000 65536"/>
                              <a:gd name="T82" fmla="*/ 0 60000 65536"/>
                              <a:gd name="T83" fmla="*/ 0 60000 65536"/>
                              <a:gd name="T84" fmla="*/ 0 60000 65536"/>
                              <a:gd name="T85" fmla="*/ 0 60000 65536"/>
                              <a:gd name="T86" fmla="*/ 0 60000 65536"/>
                              <a:gd name="T87" fmla="*/ 0 w 208"/>
                              <a:gd name="T88" fmla="*/ 0 h 230"/>
                              <a:gd name="T89" fmla="*/ 208 w 208"/>
                              <a:gd name="T90" fmla="*/ 230 h 230"/>
                            </a:gdLst>
                            <a:ahLst/>
                            <a:cxnLst>
                              <a:cxn ang="T58">
                                <a:pos x="T0" y="T1"/>
                              </a:cxn>
                              <a:cxn ang="T59">
                                <a:pos x="T2" y="T3"/>
                              </a:cxn>
                              <a:cxn ang="T60">
                                <a:pos x="T4" y="T5"/>
                              </a:cxn>
                              <a:cxn ang="T61">
                                <a:pos x="T6" y="T7"/>
                              </a:cxn>
                              <a:cxn ang="T62">
                                <a:pos x="T8" y="T9"/>
                              </a:cxn>
                              <a:cxn ang="T63">
                                <a:pos x="T10" y="T11"/>
                              </a:cxn>
                              <a:cxn ang="T64">
                                <a:pos x="T12" y="T13"/>
                              </a:cxn>
                              <a:cxn ang="T65">
                                <a:pos x="T14" y="T15"/>
                              </a:cxn>
                              <a:cxn ang="T66">
                                <a:pos x="T16" y="T17"/>
                              </a:cxn>
                              <a:cxn ang="T67">
                                <a:pos x="T18" y="T19"/>
                              </a:cxn>
                              <a:cxn ang="T68">
                                <a:pos x="T20" y="T21"/>
                              </a:cxn>
                              <a:cxn ang="T69">
                                <a:pos x="T22" y="T23"/>
                              </a:cxn>
                              <a:cxn ang="T70">
                                <a:pos x="T24" y="T25"/>
                              </a:cxn>
                              <a:cxn ang="T71">
                                <a:pos x="T26" y="T27"/>
                              </a:cxn>
                              <a:cxn ang="T72">
                                <a:pos x="T28" y="T29"/>
                              </a:cxn>
                              <a:cxn ang="T73">
                                <a:pos x="T30" y="T31"/>
                              </a:cxn>
                              <a:cxn ang="T74">
                                <a:pos x="T32" y="T33"/>
                              </a:cxn>
                              <a:cxn ang="T75">
                                <a:pos x="T34" y="T35"/>
                              </a:cxn>
                              <a:cxn ang="T76">
                                <a:pos x="T36" y="T37"/>
                              </a:cxn>
                              <a:cxn ang="T77">
                                <a:pos x="T38" y="T39"/>
                              </a:cxn>
                              <a:cxn ang="T78">
                                <a:pos x="T40" y="T41"/>
                              </a:cxn>
                              <a:cxn ang="T79">
                                <a:pos x="T42" y="T43"/>
                              </a:cxn>
                              <a:cxn ang="T80">
                                <a:pos x="T44" y="T45"/>
                              </a:cxn>
                              <a:cxn ang="T81">
                                <a:pos x="T46" y="T47"/>
                              </a:cxn>
                              <a:cxn ang="T82">
                                <a:pos x="T48" y="T49"/>
                              </a:cxn>
                              <a:cxn ang="T83">
                                <a:pos x="T50" y="T51"/>
                              </a:cxn>
                              <a:cxn ang="T84">
                                <a:pos x="T52" y="T53"/>
                              </a:cxn>
                              <a:cxn ang="T85">
                                <a:pos x="T54" y="T55"/>
                              </a:cxn>
                              <a:cxn ang="T86">
                                <a:pos x="T56" y="T57"/>
                              </a:cxn>
                            </a:cxnLst>
                            <a:rect l="T87" t="T88" r="T89" b="T90"/>
                            <a:pathLst>
                              <a:path w="208" h="230">
                                <a:moveTo>
                                  <a:pt x="2" y="35"/>
                                </a:moveTo>
                                <a:lnTo>
                                  <a:pt x="0" y="21"/>
                                </a:lnTo>
                                <a:lnTo>
                                  <a:pt x="0" y="11"/>
                                </a:lnTo>
                                <a:lnTo>
                                  <a:pt x="8" y="0"/>
                                </a:lnTo>
                                <a:lnTo>
                                  <a:pt x="22" y="17"/>
                                </a:lnTo>
                                <a:lnTo>
                                  <a:pt x="47" y="32"/>
                                </a:lnTo>
                                <a:lnTo>
                                  <a:pt x="72" y="44"/>
                                </a:lnTo>
                                <a:lnTo>
                                  <a:pt x="106" y="55"/>
                                </a:lnTo>
                                <a:lnTo>
                                  <a:pt x="156" y="65"/>
                                </a:lnTo>
                                <a:lnTo>
                                  <a:pt x="166" y="91"/>
                                </a:lnTo>
                                <a:lnTo>
                                  <a:pt x="140" y="84"/>
                                </a:lnTo>
                                <a:lnTo>
                                  <a:pt x="114" y="80"/>
                                </a:lnTo>
                                <a:lnTo>
                                  <a:pt x="101" y="82"/>
                                </a:lnTo>
                                <a:lnTo>
                                  <a:pt x="97" y="95"/>
                                </a:lnTo>
                                <a:lnTo>
                                  <a:pt x="105" y="112"/>
                                </a:lnTo>
                                <a:lnTo>
                                  <a:pt x="115" y="128"/>
                                </a:lnTo>
                                <a:lnTo>
                                  <a:pt x="136" y="153"/>
                                </a:lnTo>
                                <a:lnTo>
                                  <a:pt x="166" y="179"/>
                                </a:lnTo>
                                <a:lnTo>
                                  <a:pt x="208" y="209"/>
                                </a:lnTo>
                                <a:lnTo>
                                  <a:pt x="208" y="230"/>
                                </a:lnTo>
                                <a:lnTo>
                                  <a:pt x="190" y="219"/>
                                </a:lnTo>
                                <a:lnTo>
                                  <a:pt x="166" y="205"/>
                                </a:lnTo>
                                <a:lnTo>
                                  <a:pt x="132" y="179"/>
                                </a:lnTo>
                                <a:lnTo>
                                  <a:pt x="105" y="150"/>
                                </a:lnTo>
                                <a:lnTo>
                                  <a:pt x="80" y="128"/>
                                </a:lnTo>
                                <a:lnTo>
                                  <a:pt x="56" y="101"/>
                                </a:lnTo>
                                <a:lnTo>
                                  <a:pt x="36" y="78"/>
                                </a:lnTo>
                                <a:lnTo>
                                  <a:pt x="15" y="57"/>
                                </a:lnTo>
                                <a:lnTo>
                                  <a:pt x="2" y="35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FFA040"/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round/>
                              </a14:hiddenLine>
                            </a:ext>
                          </a:extLst>
                        </p:spPr>
                        <p:txBody>
                          <a:bodyPr/>
                          <a:p>
                            <a:pPr marL="0" marR="0" lvl="0" indent="0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defRPr/>
                            </a:pPr>
                            <a:endParaRPr kumimoji="0" lang="zh-CN" altLang="en-US" sz="18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</a:endParaRPr>
                          </a:p>
                        </p:txBody>
                      </p:sp>
                      <p:sp>
                        <p:nvSpPr>
                          <p:cNvPr id="26" name="Freeform 30"/>
                          <p:cNvSpPr>
                            <a:spLocks noChangeAspect="1"/>
                          </p:cNvSpPr>
                          <p:nvPr>
                            <p:custDataLst>
                              <p:tags r:id="rId17"/>
                            </p:custDataLst>
                          </p:nvPr>
                        </p:nvSpPr>
                        <p:spPr bwMode="auto">
                          <a:xfrm>
                            <a:off x="25" y="25"/>
                            <a:ext cx="86" cy="69"/>
                          </a:xfrm>
                          <a:custGeom>
                            <a:avLst/>
                            <a:gdLst>
                              <a:gd name="T0" fmla="*/ 0 w 86"/>
                              <a:gd name="T1" fmla="*/ 0 h 69"/>
                              <a:gd name="T2" fmla="*/ 11 w 86"/>
                              <a:gd name="T3" fmla="*/ 10 h 69"/>
                              <a:gd name="T4" fmla="*/ 25 w 86"/>
                              <a:gd name="T5" fmla="*/ 21 h 69"/>
                              <a:gd name="T6" fmla="*/ 42 w 86"/>
                              <a:gd name="T7" fmla="*/ 33 h 69"/>
                              <a:gd name="T8" fmla="*/ 60 w 86"/>
                              <a:gd name="T9" fmla="*/ 44 h 69"/>
                              <a:gd name="T10" fmla="*/ 77 w 86"/>
                              <a:gd name="T11" fmla="*/ 54 h 69"/>
                              <a:gd name="T12" fmla="*/ 86 w 86"/>
                              <a:gd name="T13" fmla="*/ 61 h 69"/>
                              <a:gd name="T14" fmla="*/ 65 w 86"/>
                              <a:gd name="T15" fmla="*/ 69 h 69"/>
                              <a:gd name="T16" fmla="*/ 42 w 86"/>
                              <a:gd name="T17" fmla="*/ 61 h 69"/>
                              <a:gd name="T18" fmla="*/ 18 w 86"/>
                              <a:gd name="T19" fmla="*/ 52 h 69"/>
                              <a:gd name="T20" fmla="*/ 0 w 86"/>
                              <a:gd name="T21" fmla="*/ 42 h 69"/>
                              <a:gd name="T22" fmla="*/ 1 w 86"/>
                              <a:gd name="T23" fmla="*/ 33 h 69"/>
                              <a:gd name="T24" fmla="*/ 4 w 86"/>
                              <a:gd name="T25" fmla="*/ 17 h 69"/>
                              <a:gd name="T26" fmla="*/ 0 w 86"/>
                              <a:gd name="T27" fmla="*/ 0 h 69"/>
                              <a:gd name="T28" fmla="*/ 0 60000 65536"/>
                              <a:gd name="T29" fmla="*/ 0 60000 65536"/>
                              <a:gd name="T30" fmla="*/ 0 60000 65536"/>
                              <a:gd name="T31" fmla="*/ 0 60000 65536"/>
                              <a:gd name="T32" fmla="*/ 0 60000 65536"/>
                              <a:gd name="T33" fmla="*/ 0 60000 65536"/>
                              <a:gd name="T34" fmla="*/ 0 60000 65536"/>
                              <a:gd name="T35" fmla="*/ 0 60000 65536"/>
                              <a:gd name="T36" fmla="*/ 0 60000 65536"/>
                              <a:gd name="T37" fmla="*/ 0 60000 65536"/>
                              <a:gd name="T38" fmla="*/ 0 60000 65536"/>
                              <a:gd name="T39" fmla="*/ 0 60000 65536"/>
                              <a:gd name="T40" fmla="*/ 0 60000 65536"/>
                              <a:gd name="T41" fmla="*/ 0 60000 65536"/>
                              <a:gd name="T42" fmla="*/ 0 w 86"/>
                              <a:gd name="T43" fmla="*/ 0 h 69"/>
                              <a:gd name="T44" fmla="*/ 86 w 86"/>
                              <a:gd name="T45" fmla="*/ 69 h 69"/>
                            </a:gdLst>
                            <a:ahLst/>
                            <a:cxnLst>
                              <a:cxn ang="T28">
                                <a:pos x="T0" y="T1"/>
                              </a:cxn>
                              <a:cxn ang="T29">
                                <a:pos x="T2" y="T3"/>
                              </a:cxn>
                              <a:cxn ang="T30">
                                <a:pos x="T4" y="T5"/>
                              </a:cxn>
                              <a:cxn ang="T31">
                                <a:pos x="T6" y="T7"/>
                              </a:cxn>
                              <a:cxn ang="T32">
                                <a:pos x="T8" y="T9"/>
                              </a:cxn>
                              <a:cxn ang="T33">
                                <a:pos x="T10" y="T11"/>
                              </a:cxn>
                              <a:cxn ang="T34">
                                <a:pos x="T12" y="T13"/>
                              </a:cxn>
                              <a:cxn ang="T35">
                                <a:pos x="T14" y="T15"/>
                              </a:cxn>
                              <a:cxn ang="T36">
                                <a:pos x="T16" y="T17"/>
                              </a:cxn>
                              <a:cxn ang="T37">
                                <a:pos x="T18" y="T19"/>
                              </a:cxn>
                              <a:cxn ang="T38">
                                <a:pos x="T20" y="T21"/>
                              </a:cxn>
                              <a:cxn ang="T39">
                                <a:pos x="T22" y="T23"/>
                              </a:cxn>
                              <a:cxn ang="T40">
                                <a:pos x="T24" y="T25"/>
                              </a:cxn>
                              <a:cxn ang="T41">
                                <a:pos x="T26" y="T27"/>
                              </a:cxn>
                            </a:cxnLst>
                            <a:rect l="T42" t="T43" r="T44" b="T45"/>
                            <a:pathLst>
                              <a:path w="86" h="69">
                                <a:moveTo>
                                  <a:pt x="0" y="0"/>
                                </a:moveTo>
                                <a:lnTo>
                                  <a:pt x="11" y="10"/>
                                </a:lnTo>
                                <a:lnTo>
                                  <a:pt x="25" y="21"/>
                                </a:lnTo>
                                <a:lnTo>
                                  <a:pt x="42" y="33"/>
                                </a:lnTo>
                                <a:lnTo>
                                  <a:pt x="60" y="44"/>
                                </a:lnTo>
                                <a:lnTo>
                                  <a:pt x="77" y="54"/>
                                </a:lnTo>
                                <a:lnTo>
                                  <a:pt x="86" y="61"/>
                                </a:lnTo>
                                <a:lnTo>
                                  <a:pt x="65" y="69"/>
                                </a:lnTo>
                                <a:lnTo>
                                  <a:pt x="42" y="61"/>
                                </a:lnTo>
                                <a:lnTo>
                                  <a:pt x="18" y="52"/>
                                </a:lnTo>
                                <a:lnTo>
                                  <a:pt x="0" y="42"/>
                                </a:lnTo>
                                <a:lnTo>
                                  <a:pt x="1" y="33"/>
                                </a:lnTo>
                                <a:lnTo>
                                  <a:pt x="4" y="17"/>
                                </a:lnTo>
                                <a:lnTo>
                                  <a:pt x="0" y="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FFA040"/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round/>
                              </a14:hiddenLine>
                            </a:ext>
                          </a:extLst>
                        </p:spPr>
                        <p:txBody>
                          <a:bodyPr/>
                          <a:p>
                            <a:pPr marL="0" marR="0" lvl="0" indent="0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defRPr/>
                            </a:pPr>
                            <a:endParaRPr kumimoji="0" lang="zh-CN" altLang="en-US" sz="18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</a:endParaRPr>
                          </a:p>
                        </p:txBody>
                      </p:sp>
                      <p:sp>
                        <p:nvSpPr>
                          <p:cNvPr id="27" name="Freeform 31"/>
                          <p:cNvSpPr>
                            <a:spLocks noChangeAspect="1"/>
                          </p:cNvSpPr>
                          <p:nvPr>
                            <p:custDataLst>
                              <p:tags r:id="rId18"/>
                            </p:custDataLst>
                          </p:nvPr>
                        </p:nvSpPr>
                        <p:spPr bwMode="auto">
                          <a:xfrm>
                            <a:off x="181" y="8"/>
                            <a:ext cx="732" cy="689"/>
                          </a:xfrm>
                          <a:custGeom>
                            <a:avLst/>
                            <a:gdLst>
                              <a:gd name="T0" fmla="*/ 348 w 732"/>
                              <a:gd name="T1" fmla="*/ 158 h 689"/>
                              <a:gd name="T2" fmla="*/ 292 w 732"/>
                              <a:gd name="T3" fmla="*/ 181 h 689"/>
                              <a:gd name="T4" fmla="*/ 175 w 732"/>
                              <a:gd name="T5" fmla="*/ 200 h 689"/>
                              <a:gd name="T6" fmla="*/ 0 w 732"/>
                              <a:gd name="T7" fmla="*/ 209 h 689"/>
                              <a:gd name="T8" fmla="*/ 205 w 732"/>
                              <a:gd name="T9" fmla="*/ 244 h 689"/>
                              <a:gd name="T10" fmla="*/ 435 w 732"/>
                              <a:gd name="T11" fmla="*/ 225 h 689"/>
                              <a:gd name="T12" fmla="*/ 597 w 732"/>
                              <a:gd name="T13" fmla="*/ 177 h 689"/>
                              <a:gd name="T14" fmla="*/ 648 w 732"/>
                              <a:gd name="T15" fmla="*/ 169 h 689"/>
                              <a:gd name="T16" fmla="*/ 625 w 732"/>
                              <a:gd name="T17" fmla="*/ 208 h 689"/>
                              <a:gd name="T18" fmla="*/ 510 w 732"/>
                              <a:gd name="T19" fmla="*/ 263 h 689"/>
                              <a:gd name="T20" fmla="*/ 304 w 732"/>
                              <a:gd name="T21" fmla="*/ 308 h 689"/>
                              <a:gd name="T22" fmla="*/ 177 w 732"/>
                              <a:gd name="T23" fmla="*/ 352 h 689"/>
                              <a:gd name="T24" fmla="*/ 411 w 732"/>
                              <a:gd name="T25" fmla="*/ 347 h 689"/>
                              <a:gd name="T26" fmla="*/ 567 w 732"/>
                              <a:gd name="T27" fmla="*/ 308 h 689"/>
                              <a:gd name="T28" fmla="*/ 659 w 732"/>
                              <a:gd name="T29" fmla="*/ 276 h 689"/>
                              <a:gd name="T30" fmla="*/ 661 w 732"/>
                              <a:gd name="T31" fmla="*/ 299 h 689"/>
                              <a:gd name="T32" fmla="*/ 584 w 732"/>
                              <a:gd name="T33" fmla="*/ 354 h 689"/>
                              <a:gd name="T34" fmla="*/ 439 w 732"/>
                              <a:gd name="T35" fmla="*/ 407 h 689"/>
                              <a:gd name="T36" fmla="*/ 237 w 732"/>
                              <a:gd name="T37" fmla="*/ 444 h 689"/>
                              <a:gd name="T38" fmla="*/ 305 w 732"/>
                              <a:gd name="T39" fmla="*/ 466 h 689"/>
                              <a:gd name="T40" fmla="*/ 482 w 732"/>
                              <a:gd name="T41" fmla="*/ 458 h 689"/>
                              <a:gd name="T42" fmla="*/ 629 w 732"/>
                              <a:gd name="T43" fmla="*/ 413 h 689"/>
                              <a:gd name="T44" fmla="*/ 642 w 732"/>
                              <a:gd name="T45" fmla="*/ 430 h 689"/>
                              <a:gd name="T46" fmla="*/ 599 w 732"/>
                              <a:gd name="T47" fmla="*/ 474 h 689"/>
                              <a:gd name="T48" fmla="*/ 489 w 732"/>
                              <a:gd name="T49" fmla="*/ 521 h 689"/>
                              <a:gd name="T50" fmla="*/ 360 w 732"/>
                              <a:gd name="T51" fmla="*/ 542 h 689"/>
                              <a:gd name="T52" fmla="*/ 166 w 732"/>
                              <a:gd name="T53" fmla="*/ 546 h 689"/>
                              <a:gd name="T54" fmla="*/ 301 w 732"/>
                              <a:gd name="T55" fmla="*/ 579 h 689"/>
                              <a:gd name="T56" fmla="*/ 427 w 732"/>
                              <a:gd name="T57" fmla="*/ 580 h 689"/>
                              <a:gd name="T58" fmla="*/ 540 w 732"/>
                              <a:gd name="T59" fmla="*/ 562 h 689"/>
                              <a:gd name="T60" fmla="*/ 589 w 732"/>
                              <a:gd name="T61" fmla="*/ 565 h 689"/>
                              <a:gd name="T62" fmla="*/ 561 w 732"/>
                              <a:gd name="T63" fmla="*/ 597 h 689"/>
                              <a:gd name="T64" fmla="*/ 495 w 732"/>
                              <a:gd name="T65" fmla="*/ 622 h 689"/>
                              <a:gd name="T66" fmla="*/ 253 w 732"/>
                              <a:gd name="T67" fmla="*/ 649 h 689"/>
                              <a:gd name="T68" fmla="*/ 453 w 732"/>
                              <a:gd name="T69" fmla="*/ 663 h 689"/>
                              <a:gd name="T70" fmla="*/ 466 w 732"/>
                              <a:gd name="T71" fmla="*/ 687 h 689"/>
                              <a:gd name="T72" fmla="*/ 542 w 732"/>
                              <a:gd name="T73" fmla="*/ 664 h 689"/>
                              <a:gd name="T74" fmla="*/ 597 w 732"/>
                              <a:gd name="T75" fmla="*/ 621 h 689"/>
                              <a:gd name="T76" fmla="*/ 709 w 732"/>
                              <a:gd name="T77" fmla="*/ 453 h 689"/>
                              <a:gd name="T78" fmla="*/ 714 w 732"/>
                              <a:gd name="T79" fmla="*/ 419 h 689"/>
                              <a:gd name="T80" fmla="*/ 698 w 732"/>
                              <a:gd name="T81" fmla="*/ 386 h 689"/>
                              <a:gd name="T82" fmla="*/ 713 w 732"/>
                              <a:gd name="T83" fmla="*/ 354 h 689"/>
                              <a:gd name="T84" fmla="*/ 732 w 732"/>
                              <a:gd name="T85" fmla="*/ 322 h 689"/>
                              <a:gd name="T86" fmla="*/ 719 w 732"/>
                              <a:gd name="T87" fmla="*/ 287 h 689"/>
                              <a:gd name="T88" fmla="*/ 702 w 732"/>
                              <a:gd name="T89" fmla="*/ 255 h 689"/>
                              <a:gd name="T90" fmla="*/ 723 w 732"/>
                              <a:gd name="T91" fmla="*/ 221 h 689"/>
                              <a:gd name="T92" fmla="*/ 722 w 732"/>
                              <a:gd name="T93" fmla="*/ 179 h 689"/>
                              <a:gd name="T94" fmla="*/ 705 w 732"/>
                              <a:gd name="T95" fmla="*/ 147 h 689"/>
                              <a:gd name="T96" fmla="*/ 719 w 732"/>
                              <a:gd name="T97" fmla="*/ 114 h 689"/>
                              <a:gd name="T98" fmla="*/ 732 w 732"/>
                              <a:gd name="T99" fmla="*/ 80 h 689"/>
                              <a:gd name="T100" fmla="*/ 714 w 732"/>
                              <a:gd name="T101" fmla="*/ 48 h 689"/>
                              <a:gd name="T102" fmla="*/ 634 w 732"/>
                              <a:gd name="T103" fmla="*/ 50 h 689"/>
                              <a:gd name="T104" fmla="*/ 475 w 732"/>
                              <a:gd name="T105" fmla="*/ 105 h 689"/>
                              <a:gd name="T106" fmla="*/ 294 w 732"/>
                              <a:gd name="T107" fmla="*/ 135 h 689"/>
                              <a:gd name="T108" fmla="*/ 0 60000 65536"/>
                              <a:gd name="T109" fmla="*/ 0 60000 65536"/>
                              <a:gd name="T110" fmla="*/ 0 60000 65536"/>
                              <a:gd name="T111" fmla="*/ 0 60000 65536"/>
                              <a:gd name="T112" fmla="*/ 0 60000 65536"/>
                              <a:gd name="T113" fmla="*/ 0 60000 65536"/>
                              <a:gd name="T114" fmla="*/ 0 60000 65536"/>
                              <a:gd name="T115" fmla="*/ 0 60000 65536"/>
                              <a:gd name="T116" fmla="*/ 0 60000 65536"/>
                              <a:gd name="T117" fmla="*/ 0 60000 65536"/>
                              <a:gd name="T118" fmla="*/ 0 60000 65536"/>
                              <a:gd name="T119" fmla="*/ 0 60000 65536"/>
                              <a:gd name="T120" fmla="*/ 0 60000 65536"/>
                              <a:gd name="T121" fmla="*/ 0 60000 65536"/>
                              <a:gd name="T122" fmla="*/ 0 60000 65536"/>
                              <a:gd name="T123" fmla="*/ 0 60000 65536"/>
                              <a:gd name="T124" fmla="*/ 0 60000 65536"/>
                              <a:gd name="T125" fmla="*/ 0 60000 65536"/>
                              <a:gd name="T126" fmla="*/ 0 60000 65536"/>
                              <a:gd name="T127" fmla="*/ 0 60000 65536"/>
                              <a:gd name="T128" fmla="*/ 0 60000 65536"/>
                              <a:gd name="T129" fmla="*/ 0 60000 65536"/>
                              <a:gd name="T130" fmla="*/ 0 60000 65536"/>
                              <a:gd name="T131" fmla="*/ 0 60000 65536"/>
                              <a:gd name="T132" fmla="*/ 0 60000 65536"/>
                              <a:gd name="T133" fmla="*/ 0 60000 65536"/>
                              <a:gd name="T134" fmla="*/ 0 60000 65536"/>
                              <a:gd name="T135" fmla="*/ 0 60000 65536"/>
                              <a:gd name="T136" fmla="*/ 0 60000 65536"/>
                              <a:gd name="T137" fmla="*/ 0 60000 65536"/>
                              <a:gd name="T138" fmla="*/ 0 60000 65536"/>
                              <a:gd name="T139" fmla="*/ 0 60000 65536"/>
                              <a:gd name="T140" fmla="*/ 0 60000 65536"/>
                              <a:gd name="T141" fmla="*/ 0 60000 65536"/>
                              <a:gd name="T142" fmla="*/ 0 60000 65536"/>
                              <a:gd name="T143" fmla="*/ 0 60000 65536"/>
                              <a:gd name="T144" fmla="*/ 0 60000 65536"/>
                              <a:gd name="T145" fmla="*/ 0 60000 65536"/>
                              <a:gd name="T146" fmla="*/ 0 60000 65536"/>
                              <a:gd name="T147" fmla="*/ 0 60000 65536"/>
                              <a:gd name="T148" fmla="*/ 0 60000 65536"/>
                              <a:gd name="T149" fmla="*/ 0 60000 65536"/>
                              <a:gd name="T150" fmla="*/ 0 60000 65536"/>
                              <a:gd name="T151" fmla="*/ 0 60000 65536"/>
                              <a:gd name="T152" fmla="*/ 0 60000 65536"/>
                              <a:gd name="T153" fmla="*/ 0 60000 65536"/>
                              <a:gd name="T154" fmla="*/ 0 60000 65536"/>
                              <a:gd name="T155" fmla="*/ 0 60000 65536"/>
                              <a:gd name="T156" fmla="*/ 0 60000 65536"/>
                              <a:gd name="T157" fmla="*/ 0 60000 65536"/>
                              <a:gd name="T158" fmla="*/ 0 60000 65536"/>
                              <a:gd name="T159" fmla="*/ 0 60000 65536"/>
                              <a:gd name="T160" fmla="*/ 0 60000 65536"/>
                              <a:gd name="T161" fmla="*/ 0 60000 65536"/>
                              <a:gd name="T162" fmla="*/ 0 w 732"/>
                              <a:gd name="T163" fmla="*/ 0 h 689"/>
                              <a:gd name="T164" fmla="*/ 732 w 732"/>
                              <a:gd name="T165" fmla="*/ 689 h 689"/>
                            </a:gdLst>
                            <a:ahLst/>
                            <a:cxnLst>
                              <a:cxn ang="T108">
                                <a:pos x="T0" y="T1"/>
                              </a:cxn>
                              <a:cxn ang="T109">
                                <a:pos x="T2" y="T3"/>
                              </a:cxn>
                              <a:cxn ang="T110">
                                <a:pos x="T4" y="T5"/>
                              </a:cxn>
                              <a:cxn ang="T111">
                                <a:pos x="T6" y="T7"/>
                              </a:cxn>
                              <a:cxn ang="T112">
                                <a:pos x="T8" y="T9"/>
                              </a:cxn>
                              <a:cxn ang="T113">
                                <a:pos x="T10" y="T11"/>
                              </a:cxn>
                              <a:cxn ang="T114">
                                <a:pos x="T12" y="T13"/>
                              </a:cxn>
                              <a:cxn ang="T115">
                                <a:pos x="T14" y="T15"/>
                              </a:cxn>
                              <a:cxn ang="T116">
                                <a:pos x="T16" y="T17"/>
                              </a:cxn>
                              <a:cxn ang="T117">
                                <a:pos x="T18" y="T19"/>
                              </a:cxn>
                              <a:cxn ang="T118">
                                <a:pos x="T20" y="T21"/>
                              </a:cxn>
                              <a:cxn ang="T119">
                                <a:pos x="T22" y="T23"/>
                              </a:cxn>
                              <a:cxn ang="T120">
                                <a:pos x="T24" y="T25"/>
                              </a:cxn>
                              <a:cxn ang="T121">
                                <a:pos x="T26" y="T27"/>
                              </a:cxn>
                              <a:cxn ang="T122">
                                <a:pos x="T28" y="T29"/>
                              </a:cxn>
                              <a:cxn ang="T123">
                                <a:pos x="T30" y="T31"/>
                              </a:cxn>
                              <a:cxn ang="T124">
                                <a:pos x="T32" y="T33"/>
                              </a:cxn>
                              <a:cxn ang="T125">
                                <a:pos x="T34" y="T35"/>
                              </a:cxn>
                              <a:cxn ang="T126">
                                <a:pos x="T36" y="T37"/>
                              </a:cxn>
                              <a:cxn ang="T127">
                                <a:pos x="T38" y="T39"/>
                              </a:cxn>
                              <a:cxn ang="T128">
                                <a:pos x="T40" y="T41"/>
                              </a:cxn>
                              <a:cxn ang="T129">
                                <a:pos x="T42" y="T43"/>
                              </a:cxn>
                              <a:cxn ang="T130">
                                <a:pos x="T44" y="T45"/>
                              </a:cxn>
                              <a:cxn ang="T131">
                                <a:pos x="T46" y="T47"/>
                              </a:cxn>
                              <a:cxn ang="T132">
                                <a:pos x="T48" y="T49"/>
                              </a:cxn>
                              <a:cxn ang="T133">
                                <a:pos x="T50" y="T51"/>
                              </a:cxn>
                              <a:cxn ang="T134">
                                <a:pos x="T52" y="T53"/>
                              </a:cxn>
                              <a:cxn ang="T135">
                                <a:pos x="T54" y="T55"/>
                              </a:cxn>
                              <a:cxn ang="T136">
                                <a:pos x="T56" y="T57"/>
                              </a:cxn>
                              <a:cxn ang="T137">
                                <a:pos x="T58" y="T59"/>
                              </a:cxn>
                              <a:cxn ang="T138">
                                <a:pos x="T60" y="T61"/>
                              </a:cxn>
                              <a:cxn ang="T139">
                                <a:pos x="T62" y="T63"/>
                              </a:cxn>
                              <a:cxn ang="T140">
                                <a:pos x="T64" y="T65"/>
                              </a:cxn>
                              <a:cxn ang="T141">
                                <a:pos x="T66" y="T67"/>
                              </a:cxn>
                              <a:cxn ang="T142">
                                <a:pos x="T68" y="T69"/>
                              </a:cxn>
                              <a:cxn ang="T143">
                                <a:pos x="T70" y="T71"/>
                              </a:cxn>
                              <a:cxn ang="T144">
                                <a:pos x="T72" y="T73"/>
                              </a:cxn>
                              <a:cxn ang="T145">
                                <a:pos x="T74" y="T75"/>
                              </a:cxn>
                              <a:cxn ang="T146">
                                <a:pos x="T76" y="T77"/>
                              </a:cxn>
                              <a:cxn ang="T147">
                                <a:pos x="T78" y="T79"/>
                              </a:cxn>
                              <a:cxn ang="T148">
                                <a:pos x="T80" y="T81"/>
                              </a:cxn>
                              <a:cxn ang="T149">
                                <a:pos x="T82" y="T83"/>
                              </a:cxn>
                              <a:cxn ang="T150">
                                <a:pos x="T84" y="T85"/>
                              </a:cxn>
                              <a:cxn ang="T151">
                                <a:pos x="T86" y="T87"/>
                              </a:cxn>
                              <a:cxn ang="T152">
                                <a:pos x="T88" y="T89"/>
                              </a:cxn>
                              <a:cxn ang="T153">
                                <a:pos x="T90" y="T91"/>
                              </a:cxn>
                              <a:cxn ang="T154">
                                <a:pos x="T92" y="T93"/>
                              </a:cxn>
                              <a:cxn ang="T155">
                                <a:pos x="T94" y="T95"/>
                              </a:cxn>
                              <a:cxn ang="T156">
                                <a:pos x="T96" y="T97"/>
                              </a:cxn>
                              <a:cxn ang="T157">
                                <a:pos x="T98" y="T99"/>
                              </a:cxn>
                              <a:cxn ang="T158">
                                <a:pos x="T100" y="T101"/>
                              </a:cxn>
                              <a:cxn ang="T159">
                                <a:pos x="T102" y="T103"/>
                              </a:cxn>
                              <a:cxn ang="T160">
                                <a:pos x="T104" y="T105"/>
                              </a:cxn>
                              <a:cxn ang="T161">
                                <a:pos x="T106" y="T107"/>
                              </a:cxn>
                            </a:cxnLst>
                            <a:rect l="T162" t="T163" r="T164" b="T165"/>
                            <a:pathLst>
                              <a:path w="732" h="689">
                                <a:moveTo>
                                  <a:pt x="294" y="135"/>
                                </a:moveTo>
                                <a:lnTo>
                                  <a:pt x="186" y="143"/>
                                </a:lnTo>
                                <a:lnTo>
                                  <a:pt x="348" y="158"/>
                                </a:lnTo>
                                <a:lnTo>
                                  <a:pt x="338" y="166"/>
                                </a:lnTo>
                                <a:lnTo>
                                  <a:pt x="318" y="173"/>
                                </a:lnTo>
                                <a:lnTo>
                                  <a:pt x="292" y="181"/>
                                </a:lnTo>
                                <a:lnTo>
                                  <a:pt x="258" y="190"/>
                                </a:lnTo>
                                <a:lnTo>
                                  <a:pt x="222" y="196"/>
                                </a:lnTo>
                                <a:lnTo>
                                  <a:pt x="175" y="200"/>
                                </a:lnTo>
                                <a:lnTo>
                                  <a:pt x="120" y="206"/>
                                </a:lnTo>
                                <a:lnTo>
                                  <a:pt x="61" y="209"/>
                                </a:lnTo>
                                <a:lnTo>
                                  <a:pt x="0" y="209"/>
                                </a:lnTo>
                                <a:lnTo>
                                  <a:pt x="95" y="232"/>
                                </a:lnTo>
                                <a:lnTo>
                                  <a:pt x="154" y="244"/>
                                </a:lnTo>
                                <a:lnTo>
                                  <a:pt x="205" y="244"/>
                                </a:lnTo>
                                <a:lnTo>
                                  <a:pt x="267" y="244"/>
                                </a:lnTo>
                                <a:lnTo>
                                  <a:pt x="359" y="236"/>
                                </a:lnTo>
                                <a:lnTo>
                                  <a:pt x="435" y="225"/>
                                </a:lnTo>
                                <a:lnTo>
                                  <a:pt x="499" y="209"/>
                                </a:lnTo>
                                <a:lnTo>
                                  <a:pt x="567" y="188"/>
                                </a:lnTo>
                                <a:lnTo>
                                  <a:pt x="597" y="177"/>
                                </a:lnTo>
                                <a:lnTo>
                                  <a:pt x="625" y="168"/>
                                </a:lnTo>
                                <a:lnTo>
                                  <a:pt x="640" y="164"/>
                                </a:lnTo>
                                <a:lnTo>
                                  <a:pt x="648" y="169"/>
                                </a:lnTo>
                                <a:lnTo>
                                  <a:pt x="648" y="181"/>
                                </a:lnTo>
                                <a:lnTo>
                                  <a:pt x="642" y="194"/>
                                </a:lnTo>
                                <a:lnTo>
                                  <a:pt x="625" y="208"/>
                                </a:lnTo>
                                <a:lnTo>
                                  <a:pt x="597" y="226"/>
                                </a:lnTo>
                                <a:lnTo>
                                  <a:pt x="557" y="244"/>
                                </a:lnTo>
                                <a:lnTo>
                                  <a:pt x="510" y="263"/>
                                </a:lnTo>
                                <a:lnTo>
                                  <a:pt x="448" y="282"/>
                                </a:lnTo>
                                <a:lnTo>
                                  <a:pt x="376" y="297"/>
                                </a:lnTo>
                                <a:lnTo>
                                  <a:pt x="304" y="308"/>
                                </a:lnTo>
                                <a:lnTo>
                                  <a:pt x="228" y="320"/>
                                </a:lnTo>
                                <a:lnTo>
                                  <a:pt x="95" y="333"/>
                                </a:lnTo>
                                <a:lnTo>
                                  <a:pt x="177" y="352"/>
                                </a:lnTo>
                                <a:lnTo>
                                  <a:pt x="243" y="360"/>
                                </a:lnTo>
                                <a:lnTo>
                                  <a:pt x="326" y="358"/>
                                </a:lnTo>
                                <a:lnTo>
                                  <a:pt x="411" y="347"/>
                                </a:lnTo>
                                <a:lnTo>
                                  <a:pt x="474" y="333"/>
                                </a:lnTo>
                                <a:lnTo>
                                  <a:pt x="525" y="320"/>
                                </a:lnTo>
                                <a:lnTo>
                                  <a:pt x="567" y="308"/>
                                </a:lnTo>
                                <a:lnTo>
                                  <a:pt x="610" y="293"/>
                                </a:lnTo>
                                <a:lnTo>
                                  <a:pt x="644" y="280"/>
                                </a:lnTo>
                                <a:lnTo>
                                  <a:pt x="659" y="276"/>
                                </a:lnTo>
                                <a:lnTo>
                                  <a:pt x="668" y="276"/>
                                </a:lnTo>
                                <a:lnTo>
                                  <a:pt x="667" y="287"/>
                                </a:lnTo>
                                <a:lnTo>
                                  <a:pt x="661" y="299"/>
                                </a:lnTo>
                                <a:lnTo>
                                  <a:pt x="648" y="314"/>
                                </a:lnTo>
                                <a:lnTo>
                                  <a:pt x="617" y="335"/>
                                </a:lnTo>
                                <a:lnTo>
                                  <a:pt x="584" y="354"/>
                                </a:lnTo>
                                <a:lnTo>
                                  <a:pt x="546" y="371"/>
                                </a:lnTo>
                                <a:lnTo>
                                  <a:pt x="496" y="390"/>
                                </a:lnTo>
                                <a:lnTo>
                                  <a:pt x="439" y="407"/>
                                </a:lnTo>
                                <a:lnTo>
                                  <a:pt x="352" y="426"/>
                                </a:lnTo>
                                <a:lnTo>
                                  <a:pt x="294" y="438"/>
                                </a:lnTo>
                                <a:lnTo>
                                  <a:pt x="237" y="444"/>
                                </a:lnTo>
                                <a:lnTo>
                                  <a:pt x="154" y="449"/>
                                </a:lnTo>
                                <a:lnTo>
                                  <a:pt x="239" y="461"/>
                                </a:lnTo>
                                <a:lnTo>
                                  <a:pt x="305" y="466"/>
                                </a:lnTo>
                                <a:lnTo>
                                  <a:pt x="360" y="468"/>
                                </a:lnTo>
                                <a:lnTo>
                                  <a:pt x="423" y="466"/>
                                </a:lnTo>
                                <a:lnTo>
                                  <a:pt x="482" y="458"/>
                                </a:lnTo>
                                <a:lnTo>
                                  <a:pt x="530" y="447"/>
                                </a:lnTo>
                                <a:lnTo>
                                  <a:pt x="568" y="434"/>
                                </a:lnTo>
                                <a:lnTo>
                                  <a:pt x="629" y="413"/>
                                </a:lnTo>
                                <a:lnTo>
                                  <a:pt x="637" y="413"/>
                                </a:lnTo>
                                <a:lnTo>
                                  <a:pt x="644" y="417"/>
                                </a:lnTo>
                                <a:lnTo>
                                  <a:pt x="642" y="430"/>
                                </a:lnTo>
                                <a:lnTo>
                                  <a:pt x="634" y="444"/>
                                </a:lnTo>
                                <a:lnTo>
                                  <a:pt x="620" y="458"/>
                                </a:lnTo>
                                <a:lnTo>
                                  <a:pt x="599" y="474"/>
                                </a:lnTo>
                                <a:lnTo>
                                  <a:pt x="563" y="493"/>
                                </a:lnTo>
                                <a:lnTo>
                                  <a:pt x="525" y="510"/>
                                </a:lnTo>
                                <a:lnTo>
                                  <a:pt x="489" y="521"/>
                                </a:lnTo>
                                <a:lnTo>
                                  <a:pt x="448" y="531"/>
                                </a:lnTo>
                                <a:lnTo>
                                  <a:pt x="410" y="537"/>
                                </a:lnTo>
                                <a:lnTo>
                                  <a:pt x="360" y="542"/>
                                </a:lnTo>
                                <a:lnTo>
                                  <a:pt x="305" y="545"/>
                                </a:lnTo>
                                <a:lnTo>
                                  <a:pt x="250" y="546"/>
                                </a:lnTo>
                                <a:lnTo>
                                  <a:pt x="166" y="546"/>
                                </a:lnTo>
                                <a:lnTo>
                                  <a:pt x="211" y="562"/>
                                </a:lnTo>
                                <a:lnTo>
                                  <a:pt x="253" y="573"/>
                                </a:lnTo>
                                <a:lnTo>
                                  <a:pt x="301" y="579"/>
                                </a:lnTo>
                                <a:lnTo>
                                  <a:pt x="342" y="580"/>
                                </a:lnTo>
                                <a:lnTo>
                                  <a:pt x="384" y="583"/>
                                </a:lnTo>
                                <a:lnTo>
                                  <a:pt x="427" y="580"/>
                                </a:lnTo>
                                <a:lnTo>
                                  <a:pt x="462" y="579"/>
                                </a:lnTo>
                                <a:lnTo>
                                  <a:pt x="495" y="573"/>
                                </a:lnTo>
                                <a:lnTo>
                                  <a:pt x="540" y="562"/>
                                </a:lnTo>
                                <a:lnTo>
                                  <a:pt x="574" y="554"/>
                                </a:lnTo>
                                <a:lnTo>
                                  <a:pt x="587" y="555"/>
                                </a:lnTo>
                                <a:lnTo>
                                  <a:pt x="589" y="565"/>
                                </a:lnTo>
                                <a:lnTo>
                                  <a:pt x="585" y="575"/>
                                </a:lnTo>
                                <a:lnTo>
                                  <a:pt x="576" y="586"/>
                                </a:lnTo>
                                <a:lnTo>
                                  <a:pt x="561" y="597"/>
                                </a:lnTo>
                                <a:lnTo>
                                  <a:pt x="544" y="605"/>
                                </a:lnTo>
                                <a:lnTo>
                                  <a:pt x="525" y="614"/>
                                </a:lnTo>
                                <a:lnTo>
                                  <a:pt x="495" y="622"/>
                                </a:lnTo>
                                <a:lnTo>
                                  <a:pt x="432" y="631"/>
                                </a:lnTo>
                                <a:lnTo>
                                  <a:pt x="372" y="639"/>
                                </a:lnTo>
                                <a:lnTo>
                                  <a:pt x="253" y="649"/>
                                </a:lnTo>
                                <a:lnTo>
                                  <a:pt x="407" y="656"/>
                                </a:lnTo>
                                <a:lnTo>
                                  <a:pt x="439" y="656"/>
                                </a:lnTo>
                                <a:lnTo>
                                  <a:pt x="453" y="663"/>
                                </a:lnTo>
                                <a:lnTo>
                                  <a:pt x="461" y="670"/>
                                </a:lnTo>
                                <a:lnTo>
                                  <a:pt x="458" y="681"/>
                                </a:lnTo>
                                <a:lnTo>
                                  <a:pt x="466" y="687"/>
                                </a:lnTo>
                                <a:lnTo>
                                  <a:pt x="486" y="689"/>
                                </a:lnTo>
                                <a:lnTo>
                                  <a:pt x="516" y="677"/>
                                </a:lnTo>
                                <a:lnTo>
                                  <a:pt x="542" y="664"/>
                                </a:lnTo>
                                <a:lnTo>
                                  <a:pt x="563" y="651"/>
                                </a:lnTo>
                                <a:lnTo>
                                  <a:pt x="580" y="639"/>
                                </a:lnTo>
                                <a:lnTo>
                                  <a:pt x="597" y="621"/>
                                </a:lnTo>
                                <a:lnTo>
                                  <a:pt x="651" y="548"/>
                                </a:lnTo>
                                <a:lnTo>
                                  <a:pt x="693" y="485"/>
                                </a:lnTo>
                                <a:lnTo>
                                  <a:pt x="709" y="453"/>
                                </a:lnTo>
                                <a:lnTo>
                                  <a:pt x="713" y="440"/>
                                </a:lnTo>
                                <a:lnTo>
                                  <a:pt x="714" y="430"/>
                                </a:lnTo>
                                <a:lnTo>
                                  <a:pt x="714" y="419"/>
                                </a:lnTo>
                                <a:lnTo>
                                  <a:pt x="706" y="406"/>
                                </a:lnTo>
                                <a:lnTo>
                                  <a:pt x="701" y="398"/>
                                </a:lnTo>
                                <a:lnTo>
                                  <a:pt x="698" y="386"/>
                                </a:lnTo>
                                <a:lnTo>
                                  <a:pt x="701" y="373"/>
                                </a:lnTo>
                                <a:lnTo>
                                  <a:pt x="706" y="364"/>
                                </a:lnTo>
                                <a:lnTo>
                                  <a:pt x="713" y="354"/>
                                </a:lnTo>
                                <a:lnTo>
                                  <a:pt x="719" y="344"/>
                                </a:lnTo>
                                <a:lnTo>
                                  <a:pt x="727" y="333"/>
                                </a:lnTo>
                                <a:lnTo>
                                  <a:pt x="732" y="322"/>
                                </a:lnTo>
                                <a:lnTo>
                                  <a:pt x="731" y="308"/>
                                </a:lnTo>
                                <a:lnTo>
                                  <a:pt x="726" y="297"/>
                                </a:lnTo>
                                <a:lnTo>
                                  <a:pt x="719" y="287"/>
                                </a:lnTo>
                                <a:lnTo>
                                  <a:pt x="713" y="278"/>
                                </a:lnTo>
                                <a:lnTo>
                                  <a:pt x="705" y="267"/>
                                </a:lnTo>
                                <a:lnTo>
                                  <a:pt x="702" y="255"/>
                                </a:lnTo>
                                <a:lnTo>
                                  <a:pt x="705" y="246"/>
                                </a:lnTo>
                                <a:lnTo>
                                  <a:pt x="714" y="232"/>
                                </a:lnTo>
                                <a:lnTo>
                                  <a:pt x="723" y="221"/>
                                </a:lnTo>
                                <a:lnTo>
                                  <a:pt x="727" y="209"/>
                                </a:lnTo>
                                <a:lnTo>
                                  <a:pt x="727" y="194"/>
                                </a:lnTo>
                                <a:lnTo>
                                  <a:pt x="722" y="179"/>
                                </a:lnTo>
                                <a:lnTo>
                                  <a:pt x="713" y="168"/>
                                </a:lnTo>
                                <a:lnTo>
                                  <a:pt x="709" y="160"/>
                                </a:lnTo>
                                <a:lnTo>
                                  <a:pt x="705" y="147"/>
                                </a:lnTo>
                                <a:lnTo>
                                  <a:pt x="706" y="133"/>
                                </a:lnTo>
                                <a:lnTo>
                                  <a:pt x="714" y="122"/>
                                </a:lnTo>
                                <a:lnTo>
                                  <a:pt x="719" y="114"/>
                                </a:lnTo>
                                <a:lnTo>
                                  <a:pt x="727" y="105"/>
                                </a:lnTo>
                                <a:lnTo>
                                  <a:pt x="731" y="93"/>
                                </a:lnTo>
                                <a:lnTo>
                                  <a:pt x="732" y="80"/>
                                </a:lnTo>
                                <a:lnTo>
                                  <a:pt x="730" y="72"/>
                                </a:lnTo>
                                <a:lnTo>
                                  <a:pt x="722" y="59"/>
                                </a:lnTo>
                                <a:lnTo>
                                  <a:pt x="714" y="48"/>
                                </a:lnTo>
                                <a:lnTo>
                                  <a:pt x="709" y="34"/>
                                </a:lnTo>
                                <a:lnTo>
                                  <a:pt x="709" y="0"/>
                                </a:lnTo>
                                <a:lnTo>
                                  <a:pt x="634" y="50"/>
                                </a:lnTo>
                                <a:lnTo>
                                  <a:pt x="589" y="69"/>
                                </a:lnTo>
                                <a:lnTo>
                                  <a:pt x="536" y="86"/>
                                </a:lnTo>
                                <a:lnTo>
                                  <a:pt x="475" y="105"/>
                                </a:lnTo>
                                <a:lnTo>
                                  <a:pt x="420" y="116"/>
                                </a:lnTo>
                                <a:lnTo>
                                  <a:pt x="365" y="126"/>
                                </a:lnTo>
                                <a:lnTo>
                                  <a:pt x="294" y="135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FFA040"/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round/>
                              </a14:hiddenLine>
                            </a:ext>
                          </a:extLst>
                        </p:spPr>
                        <p:txBody>
                          <a:bodyPr/>
                          <a:p>
                            <a:pPr marL="0" marR="0" lvl="0" indent="0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defRPr/>
                            </a:pPr>
                            <a:endParaRPr kumimoji="0" lang="zh-CN" altLang="en-US" sz="18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</a:endParaRPr>
                          </a:p>
                        </p:txBody>
                      </p:sp>
                    </p:grpSp>
                  </p:grpSp>
                  <p:grpSp>
                    <p:nvGrpSpPr>
                      <p:cNvPr id="28" name="Group 32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609" y="117"/>
                        <a:ext cx="218" cy="436"/>
                        <a:chOff x="0" y="0"/>
                        <a:chExt cx="218" cy="436"/>
                      </a:xfrm>
                    </p:grpSpPr>
                    <p:sp>
                      <p:nvSpPr>
                        <p:cNvPr id="29" name="Freeform 33"/>
                        <p:cNvSpPr>
                          <a:spLocks noChangeAspect="1"/>
                        </p:cNvSpPr>
                        <p:nvPr>
                          <p:custDataLst>
                            <p:tags r:id="rId19"/>
                          </p:custDataLst>
                        </p:nvPr>
                      </p:nvSpPr>
                      <p:spPr bwMode="auto">
                        <a:xfrm>
                          <a:off x="42" y="116"/>
                          <a:ext cx="167" cy="70"/>
                        </a:xfrm>
                        <a:custGeom>
                          <a:avLst/>
                          <a:gdLst>
                            <a:gd name="T0" fmla="*/ 167 w 167"/>
                            <a:gd name="T1" fmla="*/ 13 h 70"/>
                            <a:gd name="T2" fmla="*/ 151 w 167"/>
                            <a:gd name="T3" fmla="*/ 0 h 70"/>
                            <a:gd name="T4" fmla="*/ 100 w 167"/>
                            <a:gd name="T5" fmla="*/ 26 h 70"/>
                            <a:gd name="T6" fmla="*/ 49 w 167"/>
                            <a:gd name="T7" fmla="*/ 45 h 70"/>
                            <a:gd name="T8" fmla="*/ 0 w 167"/>
                            <a:gd name="T9" fmla="*/ 59 h 70"/>
                            <a:gd name="T10" fmla="*/ 9 w 167"/>
                            <a:gd name="T11" fmla="*/ 70 h 70"/>
                            <a:gd name="T12" fmla="*/ 43 w 167"/>
                            <a:gd name="T13" fmla="*/ 70 h 70"/>
                            <a:gd name="T14" fmla="*/ 89 w 167"/>
                            <a:gd name="T15" fmla="*/ 60 h 70"/>
                            <a:gd name="T16" fmla="*/ 130 w 167"/>
                            <a:gd name="T17" fmla="*/ 40 h 70"/>
                            <a:gd name="T18" fmla="*/ 167 w 167"/>
                            <a:gd name="T19" fmla="*/ 13 h 70"/>
                            <a:gd name="T20" fmla="*/ 0 60000 65536"/>
                            <a:gd name="T21" fmla="*/ 0 60000 65536"/>
                            <a:gd name="T22" fmla="*/ 0 60000 65536"/>
                            <a:gd name="T23" fmla="*/ 0 60000 65536"/>
                            <a:gd name="T24" fmla="*/ 0 60000 65536"/>
                            <a:gd name="T25" fmla="*/ 0 60000 65536"/>
                            <a:gd name="T26" fmla="*/ 0 60000 65536"/>
                            <a:gd name="T27" fmla="*/ 0 60000 65536"/>
                            <a:gd name="T28" fmla="*/ 0 60000 65536"/>
                            <a:gd name="T29" fmla="*/ 0 60000 65536"/>
                            <a:gd name="T30" fmla="*/ 0 w 167"/>
                            <a:gd name="T31" fmla="*/ 0 h 70"/>
                            <a:gd name="T32" fmla="*/ 167 w 167"/>
                            <a:gd name="T33" fmla="*/ 70 h 70"/>
                          </a:gdLst>
                          <a:ahLst/>
                          <a:cxnLst>
                            <a:cxn ang="T20">
                              <a:pos x="T0" y="T1"/>
                            </a:cxn>
                            <a:cxn ang="T21">
                              <a:pos x="T2" y="T3"/>
                            </a:cxn>
                            <a:cxn ang="T22">
                              <a:pos x="T4" y="T5"/>
                            </a:cxn>
                            <a:cxn ang="T23">
                              <a:pos x="T6" y="T7"/>
                            </a:cxn>
                            <a:cxn ang="T24">
                              <a:pos x="T8" y="T9"/>
                            </a:cxn>
                            <a:cxn ang="T25">
                              <a:pos x="T10" y="T11"/>
                            </a:cxn>
                            <a:cxn ang="T26">
                              <a:pos x="T12" y="T13"/>
                            </a:cxn>
                            <a:cxn ang="T27">
                              <a:pos x="T14" y="T15"/>
                            </a:cxn>
                            <a:cxn ang="T28">
                              <a:pos x="T16" y="T17"/>
                            </a:cxn>
                            <a:cxn ang="T29">
                              <a:pos x="T18" y="T19"/>
                            </a:cxn>
                          </a:cxnLst>
                          <a:rect l="T30" t="T31" r="T32" b="T33"/>
                          <a:pathLst>
                            <a:path w="167" h="70">
                              <a:moveTo>
                                <a:pt x="167" y="13"/>
                              </a:moveTo>
                              <a:lnTo>
                                <a:pt x="151" y="0"/>
                              </a:lnTo>
                              <a:lnTo>
                                <a:pt x="100" y="26"/>
                              </a:lnTo>
                              <a:lnTo>
                                <a:pt x="49" y="45"/>
                              </a:lnTo>
                              <a:lnTo>
                                <a:pt x="0" y="59"/>
                              </a:lnTo>
                              <a:lnTo>
                                <a:pt x="9" y="70"/>
                              </a:lnTo>
                              <a:lnTo>
                                <a:pt x="43" y="70"/>
                              </a:lnTo>
                              <a:lnTo>
                                <a:pt x="89" y="60"/>
                              </a:lnTo>
                              <a:lnTo>
                                <a:pt x="130" y="40"/>
                              </a:lnTo>
                              <a:lnTo>
                                <a:pt x="167" y="13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FFE0C0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round/>
                            </a14:hiddenLine>
                          </a:ext>
                        </a:extLst>
                      </p:spPr>
                      <p:txBody>
                        <a:bodyPr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endParaRPr kumimoji="0" lang="zh-CN" altLang="en-US" sz="18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30" name="Freeform 34"/>
                        <p:cNvSpPr>
                          <a:spLocks noChangeAspect="1"/>
                        </p:cNvSpPr>
                        <p:nvPr>
                          <p:custDataLst>
                            <p:tags r:id="rId20"/>
                          </p:custDataLst>
                        </p:nvPr>
                      </p:nvSpPr>
                      <p:spPr bwMode="auto">
                        <a:xfrm>
                          <a:off x="72" y="228"/>
                          <a:ext cx="146" cy="78"/>
                        </a:xfrm>
                        <a:custGeom>
                          <a:avLst/>
                          <a:gdLst>
                            <a:gd name="T0" fmla="*/ 146 w 146"/>
                            <a:gd name="T1" fmla="*/ 15 h 78"/>
                            <a:gd name="T2" fmla="*/ 138 w 146"/>
                            <a:gd name="T3" fmla="*/ 0 h 78"/>
                            <a:gd name="T4" fmla="*/ 89 w 146"/>
                            <a:gd name="T5" fmla="*/ 34 h 78"/>
                            <a:gd name="T6" fmla="*/ 50 w 146"/>
                            <a:gd name="T7" fmla="*/ 51 h 78"/>
                            <a:gd name="T8" fmla="*/ 0 w 146"/>
                            <a:gd name="T9" fmla="*/ 66 h 78"/>
                            <a:gd name="T10" fmla="*/ 10 w 146"/>
                            <a:gd name="T11" fmla="*/ 78 h 78"/>
                            <a:gd name="T12" fmla="*/ 42 w 146"/>
                            <a:gd name="T13" fmla="*/ 78 h 78"/>
                            <a:gd name="T14" fmla="*/ 74 w 146"/>
                            <a:gd name="T15" fmla="*/ 69 h 78"/>
                            <a:gd name="T16" fmla="*/ 112 w 146"/>
                            <a:gd name="T17" fmla="*/ 45 h 78"/>
                            <a:gd name="T18" fmla="*/ 146 w 146"/>
                            <a:gd name="T19" fmla="*/ 15 h 78"/>
                            <a:gd name="T20" fmla="*/ 0 60000 65536"/>
                            <a:gd name="T21" fmla="*/ 0 60000 65536"/>
                            <a:gd name="T22" fmla="*/ 0 60000 65536"/>
                            <a:gd name="T23" fmla="*/ 0 60000 65536"/>
                            <a:gd name="T24" fmla="*/ 0 60000 65536"/>
                            <a:gd name="T25" fmla="*/ 0 60000 65536"/>
                            <a:gd name="T26" fmla="*/ 0 60000 65536"/>
                            <a:gd name="T27" fmla="*/ 0 60000 65536"/>
                            <a:gd name="T28" fmla="*/ 0 60000 65536"/>
                            <a:gd name="T29" fmla="*/ 0 60000 65536"/>
                            <a:gd name="T30" fmla="*/ 0 w 146"/>
                            <a:gd name="T31" fmla="*/ 0 h 78"/>
                            <a:gd name="T32" fmla="*/ 146 w 146"/>
                            <a:gd name="T33" fmla="*/ 78 h 78"/>
                          </a:gdLst>
                          <a:ahLst/>
                          <a:cxnLst>
                            <a:cxn ang="T20">
                              <a:pos x="T0" y="T1"/>
                            </a:cxn>
                            <a:cxn ang="T21">
                              <a:pos x="T2" y="T3"/>
                            </a:cxn>
                            <a:cxn ang="T22">
                              <a:pos x="T4" y="T5"/>
                            </a:cxn>
                            <a:cxn ang="T23">
                              <a:pos x="T6" y="T7"/>
                            </a:cxn>
                            <a:cxn ang="T24">
                              <a:pos x="T8" y="T9"/>
                            </a:cxn>
                            <a:cxn ang="T25">
                              <a:pos x="T10" y="T11"/>
                            </a:cxn>
                            <a:cxn ang="T26">
                              <a:pos x="T12" y="T13"/>
                            </a:cxn>
                            <a:cxn ang="T27">
                              <a:pos x="T14" y="T15"/>
                            </a:cxn>
                            <a:cxn ang="T28">
                              <a:pos x="T16" y="T17"/>
                            </a:cxn>
                            <a:cxn ang="T29">
                              <a:pos x="T18" y="T19"/>
                            </a:cxn>
                          </a:cxnLst>
                          <a:rect l="T30" t="T31" r="T32" b="T33"/>
                          <a:pathLst>
                            <a:path w="146" h="78">
                              <a:moveTo>
                                <a:pt x="146" y="15"/>
                              </a:moveTo>
                              <a:lnTo>
                                <a:pt x="138" y="0"/>
                              </a:lnTo>
                              <a:lnTo>
                                <a:pt x="89" y="34"/>
                              </a:lnTo>
                              <a:lnTo>
                                <a:pt x="50" y="51"/>
                              </a:lnTo>
                              <a:lnTo>
                                <a:pt x="0" y="66"/>
                              </a:lnTo>
                              <a:lnTo>
                                <a:pt x="10" y="78"/>
                              </a:lnTo>
                              <a:lnTo>
                                <a:pt x="42" y="78"/>
                              </a:lnTo>
                              <a:lnTo>
                                <a:pt x="74" y="69"/>
                              </a:lnTo>
                              <a:lnTo>
                                <a:pt x="112" y="45"/>
                              </a:lnTo>
                              <a:lnTo>
                                <a:pt x="146" y="15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FFE0C0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round/>
                            </a14:hiddenLine>
                          </a:ext>
                        </a:extLst>
                      </p:spPr>
                      <p:txBody>
                        <a:bodyPr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endParaRPr kumimoji="0" lang="zh-CN" altLang="en-US" sz="18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31" name="Freeform 35"/>
                        <p:cNvSpPr>
                          <a:spLocks noChangeAspect="1"/>
                        </p:cNvSpPr>
                        <p:nvPr>
                          <p:custDataLst>
                            <p:tags r:id="rId21"/>
                          </p:custDataLst>
                        </p:nvPr>
                      </p:nvSpPr>
                      <p:spPr bwMode="auto">
                        <a:xfrm>
                          <a:off x="63" y="359"/>
                          <a:ext cx="149" cy="77"/>
                        </a:xfrm>
                        <a:custGeom>
                          <a:avLst/>
                          <a:gdLst>
                            <a:gd name="T0" fmla="*/ 149 w 149"/>
                            <a:gd name="T1" fmla="*/ 11 h 77"/>
                            <a:gd name="T2" fmla="*/ 138 w 149"/>
                            <a:gd name="T3" fmla="*/ 0 h 77"/>
                            <a:gd name="T4" fmla="*/ 93 w 149"/>
                            <a:gd name="T5" fmla="*/ 31 h 77"/>
                            <a:gd name="T6" fmla="*/ 49 w 149"/>
                            <a:gd name="T7" fmla="*/ 49 h 77"/>
                            <a:gd name="T8" fmla="*/ 0 w 149"/>
                            <a:gd name="T9" fmla="*/ 63 h 77"/>
                            <a:gd name="T10" fmla="*/ 9 w 149"/>
                            <a:gd name="T11" fmla="*/ 77 h 77"/>
                            <a:gd name="T12" fmla="*/ 42 w 149"/>
                            <a:gd name="T13" fmla="*/ 74 h 77"/>
                            <a:gd name="T14" fmla="*/ 81 w 149"/>
                            <a:gd name="T15" fmla="*/ 65 h 77"/>
                            <a:gd name="T16" fmla="*/ 121 w 149"/>
                            <a:gd name="T17" fmla="*/ 40 h 77"/>
                            <a:gd name="T18" fmla="*/ 149 w 149"/>
                            <a:gd name="T19" fmla="*/ 11 h 77"/>
                            <a:gd name="T20" fmla="*/ 0 60000 65536"/>
                            <a:gd name="T21" fmla="*/ 0 60000 65536"/>
                            <a:gd name="T22" fmla="*/ 0 60000 65536"/>
                            <a:gd name="T23" fmla="*/ 0 60000 65536"/>
                            <a:gd name="T24" fmla="*/ 0 60000 65536"/>
                            <a:gd name="T25" fmla="*/ 0 60000 65536"/>
                            <a:gd name="T26" fmla="*/ 0 60000 65536"/>
                            <a:gd name="T27" fmla="*/ 0 60000 65536"/>
                            <a:gd name="T28" fmla="*/ 0 60000 65536"/>
                            <a:gd name="T29" fmla="*/ 0 60000 65536"/>
                            <a:gd name="T30" fmla="*/ 0 w 149"/>
                            <a:gd name="T31" fmla="*/ 0 h 77"/>
                            <a:gd name="T32" fmla="*/ 149 w 149"/>
                            <a:gd name="T33" fmla="*/ 77 h 77"/>
                          </a:gdLst>
                          <a:ahLst/>
                          <a:cxnLst>
                            <a:cxn ang="T20">
                              <a:pos x="T0" y="T1"/>
                            </a:cxn>
                            <a:cxn ang="T21">
                              <a:pos x="T2" y="T3"/>
                            </a:cxn>
                            <a:cxn ang="T22">
                              <a:pos x="T4" y="T5"/>
                            </a:cxn>
                            <a:cxn ang="T23">
                              <a:pos x="T6" y="T7"/>
                            </a:cxn>
                            <a:cxn ang="T24">
                              <a:pos x="T8" y="T9"/>
                            </a:cxn>
                            <a:cxn ang="T25">
                              <a:pos x="T10" y="T11"/>
                            </a:cxn>
                            <a:cxn ang="T26">
                              <a:pos x="T12" y="T13"/>
                            </a:cxn>
                            <a:cxn ang="T27">
                              <a:pos x="T14" y="T15"/>
                            </a:cxn>
                            <a:cxn ang="T28">
                              <a:pos x="T16" y="T17"/>
                            </a:cxn>
                            <a:cxn ang="T29">
                              <a:pos x="T18" y="T19"/>
                            </a:cxn>
                          </a:cxnLst>
                          <a:rect l="T30" t="T31" r="T32" b="T33"/>
                          <a:pathLst>
                            <a:path w="149" h="77">
                              <a:moveTo>
                                <a:pt x="149" y="11"/>
                              </a:moveTo>
                              <a:lnTo>
                                <a:pt x="138" y="0"/>
                              </a:lnTo>
                              <a:lnTo>
                                <a:pt x="93" y="31"/>
                              </a:lnTo>
                              <a:lnTo>
                                <a:pt x="49" y="49"/>
                              </a:lnTo>
                              <a:lnTo>
                                <a:pt x="0" y="63"/>
                              </a:lnTo>
                              <a:lnTo>
                                <a:pt x="9" y="77"/>
                              </a:lnTo>
                              <a:lnTo>
                                <a:pt x="42" y="74"/>
                              </a:lnTo>
                              <a:lnTo>
                                <a:pt x="81" y="65"/>
                              </a:lnTo>
                              <a:lnTo>
                                <a:pt x="121" y="40"/>
                              </a:lnTo>
                              <a:lnTo>
                                <a:pt x="149" y="11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FFE0C0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round/>
                            </a14:hiddenLine>
                          </a:ext>
                        </a:extLst>
                      </p:spPr>
                      <p:txBody>
                        <a:bodyPr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endParaRPr kumimoji="0" lang="zh-CN" altLang="en-US" sz="18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32" name="Freeform 36"/>
                        <p:cNvSpPr>
                          <a:spLocks noChangeAspect="1"/>
                        </p:cNvSpPr>
                        <p:nvPr>
                          <p:custDataLst>
                            <p:tags r:id="rId22"/>
                          </p:custDataLst>
                        </p:nvPr>
                      </p:nvSpPr>
                      <p:spPr bwMode="auto">
                        <a:xfrm>
                          <a:off x="0" y="0"/>
                          <a:ext cx="171" cy="68"/>
                        </a:xfrm>
                        <a:custGeom>
                          <a:avLst/>
                          <a:gdLst>
                            <a:gd name="T0" fmla="*/ 171 w 171"/>
                            <a:gd name="T1" fmla="*/ 13 h 68"/>
                            <a:gd name="T2" fmla="*/ 154 w 171"/>
                            <a:gd name="T3" fmla="*/ 0 h 68"/>
                            <a:gd name="T4" fmla="*/ 97 w 171"/>
                            <a:gd name="T5" fmla="*/ 26 h 68"/>
                            <a:gd name="T6" fmla="*/ 50 w 171"/>
                            <a:gd name="T7" fmla="*/ 41 h 68"/>
                            <a:gd name="T8" fmla="*/ 0 w 171"/>
                            <a:gd name="T9" fmla="*/ 55 h 68"/>
                            <a:gd name="T10" fmla="*/ 11 w 171"/>
                            <a:gd name="T11" fmla="*/ 68 h 68"/>
                            <a:gd name="T12" fmla="*/ 42 w 171"/>
                            <a:gd name="T13" fmla="*/ 66 h 68"/>
                            <a:gd name="T14" fmla="*/ 82 w 171"/>
                            <a:gd name="T15" fmla="*/ 57 h 68"/>
                            <a:gd name="T16" fmla="*/ 127 w 171"/>
                            <a:gd name="T17" fmla="*/ 40 h 68"/>
                            <a:gd name="T18" fmla="*/ 171 w 171"/>
                            <a:gd name="T19" fmla="*/ 13 h 68"/>
                            <a:gd name="T20" fmla="*/ 0 60000 65536"/>
                            <a:gd name="T21" fmla="*/ 0 60000 65536"/>
                            <a:gd name="T22" fmla="*/ 0 60000 65536"/>
                            <a:gd name="T23" fmla="*/ 0 60000 65536"/>
                            <a:gd name="T24" fmla="*/ 0 60000 65536"/>
                            <a:gd name="T25" fmla="*/ 0 60000 65536"/>
                            <a:gd name="T26" fmla="*/ 0 60000 65536"/>
                            <a:gd name="T27" fmla="*/ 0 60000 65536"/>
                            <a:gd name="T28" fmla="*/ 0 60000 65536"/>
                            <a:gd name="T29" fmla="*/ 0 60000 65536"/>
                            <a:gd name="T30" fmla="*/ 0 w 171"/>
                            <a:gd name="T31" fmla="*/ 0 h 68"/>
                            <a:gd name="T32" fmla="*/ 171 w 171"/>
                            <a:gd name="T33" fmla="*/ 68 h 68"/>
                          </a:gdLst>
                          <a:ahLst/>
                          <a:cxnLst>
                            <a:cxn ang="T20">
                              <a:pos x="T0" y="T1"/>
                            </a:cxn>
                            <a:cxn ang="T21">
                              <a:pos x="T2" y="T3"/>
                            </a:cxn>
                            <a:cxn ang="T22">
                              <a:pos x="T4" y="T5"/>
                            </a:cxn>
                            <a:cxn ang="T23">
                              <a:pos x="T6" y="T7"/>
                            </a:cxn>
                            <a:cxn ang="T24">
                              <a:pos x="T8" y="T9"/>
                            </a:cxn>
                            <a:cxn ang="T25">
                              <a:pos x="T10" y="T11"/>
                            </a:cxn>
                            <a:cxn ang="T26">
                              <a:pos x="T12" y="T13"/>
                            </a:cxn>
                            <a:cxn ang="T27">
                              <a:pos x="T14" y="T15"/>
                            </a:cxn>
                            <a:cxn ang="T28">
                              <a:pos x="T16" y="T17"/>
                            </a:cxn>
                            <a:cxn ang="T29">
                              <a:pos x="T18" y="T19"/>
                            </a:cxn>
                          </a:cxnLst>
                          <a:rect l="T30" t="T31" r="T32" b="T33"/>
                          <a:pathLst>
                            <a:path w="171" h="68">
                              <a:moveTo>
                                <a:pt x="171" y="13"/>
                              </a:moveTo>
                              <a:lnTo>
                                <a:pt x="154" y="0"/>
                              </a:lnTo>
                              <a:lnTo>
                                <a:pt x="97" y="26"/>
                              </a:lnTo>
                              <a:lnTo>
                                <a:pt x="50" y="41"/>
                              </a:lnTo>
                              <a:lnTo>
                                <a:pt x="0" y="55"/>
                              </a:lnTo>
                              <a:lnTo>
                                <a:pt x="11" y="68"/>
                              </a:lnTo>
                              <a:lnTo>
                                <a:pt x="42" y="66"/>
                              </a:lnTo>
                              <a:lnTo>
                                <a:pt x="82" y="57"/>
                              </a:lnTo>
                              <a:lnTo>
                                <a:pt x="127" y="40"/>
                              </a:lnTo>
                              <a:lnTo>
                                <a:pt x="171" y="13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FFE0C0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round/>
                            </a14:hiddenLine>
                          </a:ext>
                        </a:extLst>
                      </p:spPr>
                      <p:txBody>
                        <a:bodyPr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endParaRPr kumimoji="0" lang="zh-CN" altLang="en-US" sz="18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</p:grpSp>
                </p:grpSp>
                <p:sp>
                  <p:nvSpPr>
                    <p:cNvPr id="33" name="Freeform 37"/>
                    <p:cNvSpPr>
                      <a:spLocks noChangeAspect="1"/>
                    </p:cNvSpPr>
                    <p:nvPr>
                      <p:custDataLst>
                        <p:tags r:id="rId23"/>
                      </p:custDataLst>
                    </p:nvPr>
                  </p:nvSpPr>
                  <p:spPr bwMode="auto">
                    <a:xfrm>
                      <a:off x="0" y="0"/>
                      <a:ext cx="2019" cy="2908"/>
                    </a:xfrm>
                    <a:custGeom>
                      <a:avLst/>
                      <a:gdLst>
                        <a:gd name="T0" fmla="*/ 1445 w 2019"/>
                        <a:gd name="T1" fmla="*/ 2807 h 2908"/>
                        <a:gd name="T2" fmla="*/ 1463 w 2019"/>
                        <a:gd name="T3" fmla="*/ 2784 h 2908"/>
                        <a:gd name="T4" fmla="*/ 1471 w 2019"/>
                        <a:gd name="T5" fmla="*/ 2765 h 2908"/>
                        <a:gd name="T6" fmla="*/ 1484 w 2019"/>
                        <a:gd name="T7" fmla="*/ 2698 h 2908"/>
                        <a:gd name="T8" fmla="*/ 1563 w 2019"/>
                        <a:gd name="T9" fmla="*/ 2229 h 2908"/>
                        <a:gd name="T10" fmla="*/ 1619 w 2019"/>
                        <a:gd name="T11" fmla="*/ 2062 h 2908"/>
                        <a:gd name="T12" fmla="*/ 1672 w 2019"/>
                        <a:gd name="T13" fmla="*/ 1943 h 2908"/>
                        <a:gd name="T14" fmla="*/ 1773 w 2019"/>
                        <a:gd name="T15" fmla="*/ 1766 h 2908"/>
                        <a:gd name="T16" fmla="*/ 1879 w 2019"/>
                        <a:gd name="T17" fmla="*/ 1590 h 2908"/>
                        <a:gd name="T18" fmla="*/ 1952 w 2019"/>
                        <a:gd name="T19" fmla="*/ 1429 h 2908"/>
                        <a:gd name="T20" fmla="*/ 1995 w 2019"/>
                        <a:gd name="T21" fmla="*/ 1267 h 2908"/>
                        <a:gd name="T22" fmla="*/ 2019 w 2019"/>
                        <a:gd name="T23" fmla="*/ 1062 h 2908"/>
                        <a:gd name="T24" fmla="*/ 2003 w 2019"/>
                        <a:gd name="T25" fmla="*/ 873 h 2908"/>
                        <a:gd name="T26" fmla="*/ 1960 w 2019"/>
                        <a:gd name="T27" fmla="*/ 694 h 2908"/>
                        <a:gd name="T28" fmla="*/ 1888 w 2019"/>
                        <a:gd name="T29" fmla="*/ 529 h 2908"/>
                        <a:gd name="T30" fmla="*/ 1765 w 2019"/>
                        <a:gd name="T31" fmla="*/ 354 h 2908"/>
                        <a:gd name="T32" fmla="*/ 1636 w 2019"/>
                        <a:gd name="T33" fmla="*/ 232 h 2908"/>
                        <a:gd name="T34" fmla="*/ 1471 w 2019"/>
                        <a:gd name="T35" fmla="*/ 120 h 2908"/>
                        <a:gd name="T36" fmla="*/ 1277 w 2019"/>
                        <a:gd name="T37" fmla="*/ 40 h 2908"/>
                        <a:gd name="T38" fmla="*/ 1115 w 2019"/>
                        <a:gd name="T39" fmla="*/ 6 h 2908"/>
                        <a:gd name="T40" fmla="*/ 936 w 2019"/>
                        <a:gd name="T41" fmla="*/ 0 h 2908"/>
                        <a:gd name="T42" fmla="*/ 782 w 2019"/>
                        <a:gd name="T43" fmla="*/ 28 h 2908"/>
                        <a:gd name="T44" fmla="*/ 630 w 2019"/>
                        <a:gd name="T45" fmla="*/ 78 h 2908"/>
                        <a:gd name="T46" fmla="*/ 501 w 2019"/>
                        <a:gd name="T47" fmla="*/ 145 h 2908"/>
                        <a:gd name="T48" fmla="*/ 365 w 2019"/>
                        <a:gd name="T49" fmla="*/ 242 h 2908"/>
                        <a:gd name="T50" fmla="*/ 242 w 2019"/>
                        <a:gd name="T51" fmla="*/ 360 h 2908"/>
                        <a:gd name="T52" fmla="*/ 140 w 2019"/>
                        <a:gd name="T53" fmla="*/ 495 h 2908"/>
                        <a:gd name="T54" fmla="*/ 53 w 2019"/>
                        <a:gd name="T55" fmla="*/ 685 h 2908"/>
                        <a:gd name="T56" fmla="*/ 7 w 2019"/>
                        <a:gd name="T57" fmla="*/ 879 h 2908"/>
                        <a:gd name="T58" fmla="*/ 0 w 2019"/>
                        <a:gd name="T59" fmla="*/ 1052 h 2908"/>
                        <a:gd name="T60" fmla="*/ 14 w 2019"/>
                        <a:gd name="T61" fmla="*/ 1239 h 2908"/>
                        <a:gd name="T62" fmla="*/ 62 w 2019"/>
                        <a:gd name="T63" fmla="*/ 1427 h 2908"/>
                        <a:gd name="T64" fmla="*/ 144 w 2019"/>
                        <a:gd name="T65" fmla="*/ 1602 h 2908"/>
                        <a:gd name="T66" fmla="*/ 239 w 2019"/>
                        <a:gd name="T67" fmla="*/ 1770 h 2908"/>
                        <a:gd name="T68" fmla="*/ 370 w 2019"/>
                        <a:gd name="T69" fmla="*/ 2007 h 2908"/>
                        <a:gd name="T70" fmla="*/ 429 w 2019"/>
                        <a:gd name="T71" fmla="*/ 2138 h 2908"/>
                        <a:gd name="T72" fmla="*/ 469 w 2019"/>
                        <a:gd name="T73" fmla="*/ 2292 h 2908"/>
                        <a:gd name="T74" fmla="*/ 501 w 2019"/>
                        <a:gd name="T75" fmla="*/ 2506 h 2908"/>
                        <a:gd name="T76" fmla="*/ 526 w 2019"/>
                        <a:gd name="T77" fmla="*/ 2693 h 2908"/>
                        <a:gd name="T78" fmla="*/ 543 w 2019"/>
                        <a:gd name="T79" fmla="*/ 2767 h 2908"/>
                        <a:gd name="T80" fmla="*/ 552 w 2019"/>
                        <a:gd name="T81" fmla="*/ 2784 h 2908"/>
                        <a:gd name="T82" fmla="*/ 576 w 2019"/>
                        <a:gd name="T83" fmla="*/ 2812 h 2908"/>
                        <a:gd name="T84" fmla="*/ 635 w 2019"/>
                        <a:gd name="T85" fmla="*/ 2847 h 2908"/>
                        <a:gd name="T86" fmla="*/ 703 w 2019"/>
                        <a:gd name="T87" fmla="*/ 2870 h 2908"/>
                        <a:gd name="T88" fmla="*/ 778 w 2019"/>
                        <a:gd name="T89" fmla="*/ 2889 h 2908"/>
                        <a:gd name="T90" fmla="*/ 857 w 2019"/>
                        <a:gd name="T91" fmla="*/ 2900 h 2908"/>
                        <a:gd name="T92" fmla="*/ 934 w 2019"/>
                        <a:gd name="T93" fmla="*/ 2906 h 2908"/>
                        <a:gd name="T94" fmla="*/ 1006 w 2019"/>
                        <a:gd name="T95" fmla="*/ 2908 h 2908"/>
                        <a:gd name="T96" fmla="*/ 1086 w 2019"/>
                        <a:gd name="T97" fmla="*/ 2906 h 2908"/>
                        <a:gd name="T98" fmla="*/ 1166 w 2019"/>
                        <a:gd name="T99" fmla="*/ 2900 h 2908"/>
                        <a:gd name="T100" fmla="*/ 1241 w 2019"/>
                        <a:gd name="T101" fmla="*/ 2887 h 2908"/>
                        <a:gd name="T102" fmla="*/ 1309 w 2019"/>
                        <a:gd name="T103" fmla="*/ 2871 h 2908"/>
                        <a:gd name="T104" fmla="*/ 1375 w 2019"/>
                        <a:gd name="T105" fmla="*/ 2849 h 2908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w 2019"/>
                        <a:gd name="T160" fmla="*/ 0 h 2908"/>
                        <a:gd name="T161" fmla="*/ 2019 w 2019"/>
                        <a:gd name="T162" fmla="*/ 2908 h 2908"/>
                      </a:gdLst>
                      <a:ahLst/>
                      <a:cxnLst>
                        <a:cxn ang="T106">
                          <a:pos x="T0" y="T1"/>
                        </a:cxn>
                        <a:cxn ang="T107">
                          <a:pos x="T2" y="T3"/>
                        </a:cxn>
                        <a:cxn ang="T108">
                          <a:pos x="T4" y="T5"/>
                        </a:cxn>
                        <a:cxn ang="T109">
                          <a:pos x="T6" y="T7"/>
                        </a:cxn>
                        <a:cxn ang="T110">
                          <a:pos x="T8" y="T9"/>
                        </a:cxn>
                        <a:cxn ang="T111">
                          <a:pos x="T10" y="T11"/>
                        </a:cxn>
                        <a:cxn ang="T112">
                          <a:pos x="T12" y="T13"/>
                        </a:cxn>
                        <a:cxn ang="T113">
                          <a:pos x="T14" y="T15"/>
                        </a:cxn>
                        <a:cxn ang="T114">
                          <a:pos x="T16" y="T17"/>
                        </a:cxn>
                        <a:cxn ang="T115">
                          <a:pos x="T18" y="T19"/>
                        </a:cxn>
                        <a:cxn ang="T116">
                          <a:pos x="T20" y="T21"/>
                        </a:cxn>
                        <a:cxn ang="T117">
                          <a:pos x="T22" y="T23"/>
                        </a:cxn>
                        <a:cxn ang="T118">
                          <a:pos x="T24" y="T25"/>
                        </a:cxn>
                        <a:cxn ang="T119">
                          <a:pos x="T26" y="T27"/>
                        </a:cxn>
                        <a:cxn ang="T120">
                          <a:pos x="T28" y="T29"/>
                        </a:cxn>
                        <a:cxn ang="T121">
                          <a:pos x="T30" y="T31"/>
                        </a:cxn>
                        <a:cxn ang="T122">
                          <a:pos x="T32" y="T33"/>
                        </a:cxn>
                        <a:cxn ang="T123">
                          <a:pos x="T34" y="T35"/>
                        </a:cxn>
                        <a:cxn ang="T124">
                          <a:pos x="T36" y="T37"/>
                        </a:cxn>
                        <a:cxn ang="T125">
                          <a:pos x="T38" y="T39"/>
                        </a:cxn>
                        <a:cxn ang="T126">
                          <a:pos x="T40" y="T41"/>
                        </a:cxn>
                        <a:cxn ang="T127">
                          <a:pos x="T42" y="T43"/>
                        </a:cxn>
                        <a:cxn ang="T128">
                          <a:pos x="T44" y="T45"/>
                        </a:cxn>
                        <a:cxn ang="T129">
                          <a:pos x="T46" y="T47"/>
                        </a:cxn>
                        <a:cxn ang="T130">
                          <a:pos x="T48" y="T49"/>
                        </a:cxn>
                        <a:cxn ang="T131">
                          <a:pos x="T50" y="T51"/>
                        </a:cxn>
                        <a:cxn ang="T132">
                          <a:pos x="T52" y="T53"/>
                        </a:cxn>
                        <a:cxn ang="T133">
                          <a:pos x="T54" y="T55"/>
                        </a:cxn>
                        <a:cxn ang="T134">
                          <a:pos x="T56" y="T57"/>
                        </a:cxn>
                        <a:cxn ang="T135">
                          <a:pos x="T58" y="T59"/>
                        </a:cxn>
                        <a:cxn ang="T136">
                          <a:pos x="T60" y="T61"/>
                        </a:cxn>
                        <a:cxn ang="T137">
                          <a:pos x="T62" y="T63"/>
                        </a:cxn>
                        <a:cxn ang="T138">
                          <a:pos x="T64" y="T65"/>
                        </a:cxn>
                        <a:cxn ang="T139">
                          <a:pos x="T66" y="T67"/>
                        </a:cxn>
                        <a:cxn ang="T140">
                          <a:pos x="T68" y="T69"/>
                        </a:cxn>
                        <a:cxn ang="T141">
                          <a:pos x="T70" y="T71"/>
                        </a:cxn>
                        <a:cxn ang="T142">
                          <a:pos x="T72" y="T73"/>
                        </a:cxn>
                        <a:cxn ang="T143">
                          <a:pos x="T74" y="T75"/>
                        </a:cxn>
                        <a:cxn ang="T144">
                          <a:pos x="T76" y="T77"/>
                        </a:cxn>
                        <a:cxn ang="T145">
                          <a:pos x="T78" y="T79"/>
                        </a:cxn>
                        <a:cxn ang="T146">
                          <a:pos x="T80" y="T81"/>
                        </a:cxn>
                        <a:cxn ang="T147">
                          <a:pos x="T82" y="T83"/>
                        </a:cxn>
                        <a:cxn ang="T148">
                          <a:pos x="T84" y="T85"/>
                        </a:cxn>
                        <a:cxn ang="T149">
                          <a:pos x="T86" y="T87"/>
                        </a:cxn>
                        <a:cxn ang="T150">
                          <a:pos x="T88" y="T89"/>
                        </a:cxn>
                        <a:cxn ang="T151">
                          <a:pos x="T90" y="T91"/>
                        </a:cxn>
                        <a:cxn ang="T152">
                          <a:pos x="T92" y="T93"/>
                        </a:cxn>
                        <a:cxn ang="T153">
                          <a:pos x="T94" y="T95"/>
                        </a:cxn>
                        <a:cxn ang="T154">
                          <a:pos x="T96" y="T97"/>
                        </a:cxn>
                        <a:cxn ang="T155">
                          <a:pos x="T98" y="T99"/>
                        </a:cxn>
                        <a:cxn ang="T156">
                          <a:pos x="T100" y="T101"/>
                        </a:cxn>
                        <a:cxn ang="T157">
                          <a:pos x="T102" y="T103"/>
                        </a:cxn>
                        <a:cxn ang="T158">
                          <a:pos x="T104" y="T105"/>
                        </a:cxn>
                      </a:cxnLst>
                      <a:rect l="T159" t="T160" r="T161" b="T162"/>
                      <a:pathLst>
                        <a:path w="2019" h="2908">
                          <a:moveTo>
                            <a:pt x="1415" y="2830"/>
                          </a:moveTo>
                          <a:lnTo>
                            <a:pt x="1432" y="2818"/>
                          </a:lnTo>
                          <a:lnTo>
                            <a:pt x="1445" y="2807"/>
                          </a:lnTo>
                          <a:lnTo>
                            <a:pt x="1453" y="2799"/>
                          </a:lnTo>
                          <a:lnTo>
                            <a:pt x="1458" y="2790"/>
                          </a:lnTo>
                          <a:lnTo>
                            <a:pt x="1463" y="2784"/>
                          </a:lnTo>
                          <a:lnTo>
                            <a:pt x="1466" y="2778"/>
                          </a:lnTo>
                          <a:lnTo>
                            <a:pt x="1470" y="2773"/>
                          </a:lnTo>
                          <a:lnTo>
                            <a:pt x="1471" y="2765"/>
                          </a:lnTo>
                          <a:lnTo>
                            <a:pt x="1474" y="2756"/>
                          </a:lnTo>
                          <a:lnTo>
                            <a:pt x="1475" y="2744"/>
                          </a:lnTo>
                          <a:lnTo>
                            <a:pt x="1484" y="2698"/>
                          </a:lnTo>
                          <a:lnTo>
                            <a:pt x="1543" y="2322"/>
                          </a:lnTo>
                          <a:lnTo>
                            <a:pt x="1554" y="2268"/>
                          </a:lnTo>
                          <a:lnTo>
                            <a:pt x="1563" y="2229"/>
                          </a:lnTo>
                          <a:lnTo>
                            <a:pt x="1577" y="2175"/>
                          </a:lnTo>
                          <a:lnTo>
                            <a:pt x="1598" y="2115"/>
                          </a:lnTo>
                          <a:lnTo>
                            <a:pt x="1619" y="2062"/>
                          </a:lnTo>
                          <a:lnTo>
                            <a:pt x="1638" y="2018"/>
                          </a:lnTo>
                          <a:lnTo>
                            <a:pt x="1655" y="1980"/>
                          </a:lnTo>
                          <a:lnTo>
                            <a:pt x="1672" y="1943"/>
                          </a:lnTo>
                          <a:lnTo>
                            <a:pt x="1706" y="1880"/>
                          </a:lnTo>
                          <a:lnTo>
                            <a:pt x="1740" y="1821"/>
                          </a:lnTo>
                          <a:lnTo>
                            <a:pt x="1773" y="1766"/>
                          </a:lnTo>
                          <a:lnTo>
                            <a:pt x="1799" y="1724"/>
                          </a:lnTo>
                          <a:lnTo>
                            <a:pt x="1846" y="1645"/>
                          </a:lnTo>
                          <a:lnTo>
                            <a:pt x="1879" y="1590"/>
                          </a:lnTo>
                          <a:lnTo>
                            <a:pt x="1905" y="1544"/>
                          </a:lnTo>
                          <a:lnTo>
                            <a:pt x="1927" y="1492"/>
                          </a:lnTo>
                          <a:lnTo>
                            <a:pt x="1952" y="1429"/>
                          </a:lnTo>
                          <a:lnTo>
                            <a:pt x="1969" y="1374"/>
                          </a:lnTo>
                          <a:lnTo>
                            <a:pt x="1985" y="1316"/>
                          </a:lnTo>
                          <a:lnTo>
                            <a:pt x="1995" y="1267"/>
                          </a:lnTo>
                          <a:lnTo>
                            <a:pt x="2007" y="1212"/>
                          </a:lnTo>
                          <a:lnTo>
                            <a:pt x="2015" y="1142"/>
                          </a:lnTo>
                          <a:lnTo>
                            <a:pt x="2019" y="1062"/>
                          </a:lnTo>
                          <a:lnTo>
                            <a:pt x="2019" y="987"/>
                          </a:lnTo>
                          <a:lnTo>
                            <a:pt x="2012" y="928"/>
                          </a:lnTo>
                          <a:lnTo>
                            <a:pt x="2003" y="873"/>
                          </a:lnTo>
                          <a:lnTo>
                            <a:pt x="1994" y="824"/>
                          </a:lnTo>
                          <a:lnTo>
                            <a:pt x="1978" y="759"/>
                          </a:lnTo>
                          <a:lnTo>
                            <a:pt x="1960" y="694"/>
                          </a:lnTo>
                          <a:lnTo>
                            <a:pt x="1940" y="634"/>
                          </a:lnTo>
                          <a:lnTo>
                            <a:pt x="1917" y="578"/>
                          </a:lnTo>
                          <a:lnTo>
                            <a:pt x="1888" y="529"/>
                          </a:lnTo>
                          <a:lnTo>
                            <a:pt x="1850" y="466"/>
                          </a:lnTo>
                          <a:lnTo>
                            <a:pt x="1807" y="403"/>
                          </a:lnTo>
                          <a:lnTo>
                            <a:pt x="1765" y="354"/>
                          </a:lnTo>
                          <a:lnTo>
                            <a:pt x="1727" y="312"/>
                          </a:lnTo>
                          <a:lnTo>
                            <a:pt x="1683" y="272"/>
                          </a:lnTo>
                          <a:lnTo>
                            <a:pt x="1636" y="232"/>
                          </a:lnTo>
                          <a:lnTo>
                            <a:pt x="1590" y="196"/>
                          </a:lnTo>
                          <a:lnTo>
                            <a:pt x="1535" y="159"/>
                          </a:lnTo>
                          <a:lnTo>
                            <a:pt x="1471" y="120"/>
                          </a:lnTo>
                          <a:lnTo>
                            <a:pt x="1411" y="90"/>
                          </a:lnTo>
                          <a:lnTo>
                            <a:pt x="1341" y="61"/>
                          </a:lnTo>
                          <a:lnTo>
                            <a:pt x="1277" y="40"/>
                          </a:lnTo>
                          <a:lnTo>
                            <a:pt x="1224" y="27"/>
                          </a:lnTo>
                          <a:lnTo>
                            <a:pt x="1167" y="14"/>
                          </a:lnTo>
                          <a:lnTo>
                            <a:pt x="1115" y="6"/>
                          </a:lnTo>
                          <a:lnTo>
                            <a:pt x="1053" y="0"/>
                          </a:lnTo>
                          <a:lnTo>
                            <a:pt x="997" y="0"/>
                          </a:lnTo>
                          <a:lnTo>
                            <a:pt x="936" y="0"/>
                          </a:lnTo>
                          <a:lnTo>
                            <a:pt x="885" y="6"/>
                          </a:lnTo>
                          <a:lnTo>
                            <a:pt x="826" y="19"/>
                          </a:lnTo>
                          <a:lnTo>
                            <a:pt x="782" y="28"/>
                          </a:lnTo>
                          <a:lnTo>
                            <a:pt x="727" y="44"/>
                          </a:lnTo>
                          <a:lnTo>
                            <a:pt x="676" y="59"/>
                          </a:lnTo>
                          <a:lnTo>
                            <a:pt x="630" y="78"/>
                          </a:lnTo>
                          <a:lnTo>
                            <a:pt x="586" y="97"/>
                          </a:lnTo>
                          <a:lnTo>
                            <a:pt x="541" y="121"/>
                          </a:lnTo>
                          <a:lnTo>
                            <a:pt x="501" y="145"/>
                          </a:lnTo>
                          <a:lnTo>
                            <a:pt x="456" y="175"/>
                          </a:lnTo>
                          <a:lnTo>
                            <a:pt x="408" y="209"/>
                          </a:lnTo>
                          <a:lnTo>
                            <a:pt x="365" y="242"/>
                          </a:lnTo>
                          <a:lnTo>
                            <a:pt x="326" y="277"/>
                          </a:lnTo>
                          <a:lnTo>
                            <a:pt x="284" y="316"/>
                          </a:lnTo>
                          <a:lnTo>
                            <a:pt x="242" y="360"/>
                          </a:lnTo>
                          <a:lnTo>
                            <a:pt x="206" y="402"/>
                          </a:lnTo>
                          <a:lnTo>
                            <a:pt x="175" y="441"/>
                          </a:lnTo>
                          <a:lnTo>
                            <a:pt x="140" y="495"/>
                          </a:lnTo>
                          <a:lnTo>
                            <a:pt x="106" y="554"/>
                          </a:lnTo>
                          <a:lnTo>
                            <a:pt x="75" y="620"/>
                          </a:lnTo>
                          <a:lnTo>
                            <a:pt x="53" y="685"/>
                          </a:lnTo>
                          <a:lnTo>
                            <a:pt x="34" y="752"/>
                          </a:lnTo>
                          <a:lnTo>
                            <a:pt x="17" y="818"/>
                          </a:lnTo>
                          <a:lnTo>
                            <a:pt x="7" y="879"/>
                          </a:lnTo>
                          <a:lnTo>
                            <a:pt x="0" y="940"/>
                          </a:lnTo>
                          <a:lnTo>
                            <a:pt x="0" y="999"/>
                          </a:lnTo>
                          <a:lnTo>
                            <a:pt x="0" y="1052"/>
                          </a:lnTo>
                          <a:lnTo>
                            <a:pt x="0" y="1115"/>
                          </a:lnTo>
                          <a:lnTo>
                            <a:pt x="3" y="1170"/>
                          </a:lnTo>
                          <a:lnTo>
                            <a:pt x="14" y="1239"/>
                          </a:lnTo>
                          <a:lnTo>
                            <a:pt x="24" y="1299"/>
                          </a:lnTo>
                          <a:lnTo>
                            <a:pt x="40" y="1358"/>
                          </a:lnTo>
                          <a:lnTo>
                            <a:pt x="62" y="1427"/>
                          </a:lnTo>
                          <a:lnTo>
                            <a:pt x="87" y="1488"/>
                          </a:lnTo>
                          <a:lnTo>
                            <a:pt x="113" y="1542"/>
                          </a:lnTo>
                          <a:lnTo>
                            <a:pt x="144" y="1602"/>
                          </a:lnTo>
                          <a:lnTo>
                            <a:pt x="178" y="1660"/>
                          </a:lnTo>
                          <a:lnTo>
                            <a:pt x="208" y="1715"/>
                          </a:lnTo>
                          <a:lnTo>
                            <a:pt x="239" y="1770"/>
                          </a:lnTo>
                          <a:lnTo>
                            <a:pt x="272" y="1830"/>
                          </a:lnTo>
                          <a:lnTo>
                            <a:pt x="323" y="1917"/>
                          </a:lnTo>
                          <a:lnTo>
                            <a:pt x="370" y="2007"/>
                          </a:lnTo>
                          <a:lnTo>
                            <a:pt x="398" y="2053"/>
                          </a:lnTo>
                          <a:lnTo>
                            <a:pt x="412" y="2091"/>
                          </a:lnTo>
                          <a:lnTo>
                            <a:pt x="429" y="2138"/>
                          </a:lnTo>
                          <a:lnTo>
                            <a:pt x="445" y="2192"/>
                          </a:lnTo>
                          <a:lnTo>
                            <a:pt x="458" y="2239"/>
                          </a:lnTo>
                          <a:lnTo>
                            <a:pt x="469" y="2292"/>
                          </a:lnTo>
                          <a:lnTo>
                            <a:pt x="479" y="2365"/>
                          </a:lnTo>
                          <a:lnTo>
                            <a:pt x="492" y="2444"/>
                          </a:lnTo>
                          <a:lnTo>
                            <a:pt x="501" y="2506"/>
                          </a:lnTo>
                          <a:lnTo>
                            <a:pt x="511" y="2586"/>
                          </a:lnTo>
                          <a:lnTo>
                            <a:pt x="518" y="2643"/>
                          </a:lnTo>
                          <a:lnTo>
                            <a:pt x="526" y="2693"/>
                          </a:lnTo>
                          <a:lnTo>
                            <a:pt x="537" y="2742"/>
                          </a:lnTo>
                          <a:lnTo>
                            <a:pt x="541" y="2756"/>
                          </a:lnTo>
                          <a:lnTo>
                            <a:pt x="543" y="2767"/>
                          </a:lnTo>
                          <a:lnTo>
                            <a:pt x="545" y="2773"/>
                          </a:lnTo>
                          <a:lnTo>
                            <a:pt x="546" y="2778"/>
                          </a:lnTo>
                          <a:lnTo>
                            <a:pt x="552" y="2784"/>
                          </a:lnTo>
                          <a:lnTo>
                            <a:pt x="558" y="2794"/>
                          </a:lnTo>
                          <a:lnTo>
                            <a:pt x="567" y="2803"/>
                          </a:lnTo>
                          <a:lnTo>
                            <a:pt x="576" y="2812"/>
                          </a:lnTo>
                          <a:lnTo>
                            <a:pt x="592" y="2824"/>
                          </a:lnTo>
                          <a:lnTo>
                            <a:pt x="610" y="2833"/>
                          </a:lnTo>
                          <a:lnTo>
                            <a:pt x="635" y="2847"/>
                          </a:lnTo>
                          <a:lnTo>
                            <a:pt x="657" y="2856"/>
                          </a:lnTo>
                          <a:lnTo>
                            <a:pt x="681" y="2864"/>
                          </a:lnTo>
                          <a:lnTo>
                            <a:pt x="703" y="2870"/>
                          </a:lnTo>
                          <a:lnTo>
                            <a:pt x="723" y="2875"/>
                          </a:lnTo>
                          <a:lnTo>
                            <a:pt x="753" y="2883"/>
                          </a:lnTo>
                          <a:lnTo>
                            <a:pt x="778" y="2889"/>
                          </a:lnTo>
                          <a:lnTo>
                            <a:pt x="802" y="2892"/>
                          </a:lnTo>
                          <a:lnTo>
                            <a:pt x="829" y="2896"/>
                          </a:lnTo>
                          <a:lnTo>
                            <a:pt x="857" y="2900"/>
                          </a:lnTo>
                          <a:lnTo>
                            <a:pt x="883" y="2902"/>
                          </a:lnTo>
                          <a:lnTo>
                            <a:pt x="906" y="2904"/>
                          </a:lnTo>
                          <a:lnTo>
                            <a:pt x="934" y="2906"/>
                          </a:lnTo>
                          <a:lnTo>
                            <a:pt x="959" y="2908"/>
                          </a:lnTo>
                          <a:lnTo>
                            <a:pt x="984" y="2908"/>
                          </a:lnTo>
                          <a:lnTo>
                            <a:pt x="1006" y="2908"/>
                          </a:lnTo>
                          <a:lnTo>
                            <a:pt x="1031" y="2908"/>
                          </a:lnTo>
                          <a:lnTo>
                            <a:pt x="1061" y="2908"/>
                          </a:lnTo>
                          <a:lnTo>
                            <a:pt x="1086" y="2906"/>
                          </a:lnTo>
                          <a:lnTo>
                            <a:pt x="1108" y="2906"/>
                          </a:lnTo>
                          <a:lnTo>
                            <a:pt x="1134" y="2902"/>
                          </a:lnTo>
                          <a:lnTo>
                            <a:pt x="1166" y="2900"/>
                          </a:lnTo>
                          <a:lnTo>
                            <a:pt x="1188" y="2896"/>
                          </a:lnTo>
                          <a:lnTo>
                            <a:pt x="1217" y="2892"/>
                          </a:lnTo>
                          <a:lnTo>
                            <a:pt x="1241" y="2887"/>
                          </a:lnTo>
                          <a:lnTo>
                            <a:pt x="1265" y="2883"/>
                          </a:lnTo>
                          <a:lnTo>
                            <a:pt x="1288" y="2877"/>
                          </a:lnTo>
                          <a:lnTo>
                            <a:pt x="1309" y="2871"/>
                          </a:lnTo>
                          <a:lnTo>
                            <a:pt x="1334" y="2864"/>
                          </a:lnTo>
                          <a:lnTo>
                            <a:pt x="1354" y="2856"/>
                          </a:lnTo>
                          <a:lnTo>
                            <a:pt x="1375" y="2849"/>
                          </a:lnTo>
                          <a:lnTo>
                            <a:pt x="1395" y="2839"/>
                          </a:lnTo>
                          <a:lnTo>
                            <a:pt x="1415" y="2830"/>
                          </a:lnTo>
                          <a:close/>
                        </a:path>
                      </a:pathLst>
                    </a:custGeom>
                    <a:solidFill>
                      <a:srgbClr val="E0E0E0"/>
                    </a:solidFill>
                    <a:ln w="6350" cmpd="sng">
                      <a:solidFill>
                        <a:srgbClr val="FF3300"/>
                      </a:solidFill>
                      <a:bevel/>
                    </a:ln>
                  </p:spPr>
                  <p:txBody>
                    <a:bodyPr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34" name="Oval 38"/>
                    <p:cNvSpPr>
                      <a:spLocks noChangeAspect="1" noChangeArrowheads="1"/>
                    </p:cNvSpPr>
                    <p:nvPr>
                      <p:custDataLst>
                        <p:tags r:id="rId24"/>
                      </p:custDataLst>
                    </p:nvPr>
                  </p:nvSpPr>
                  <p:spPr bwMode="auto">
                    <a:xfrm>
                      <a:off x="567" y="2579"/>
                      <a:ext cx="886" cy="296"/>
                    </a:xfrm>
                    <a:prstGeom prst="ellipse">
                      <a:avLst/>
                    </a:prstGeom>
                    <a:solidFill>
                      <a:srgbClr val="A0A0A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</a14:hiddenLine>
                      </a:ext>
                    </a:extLst>
                  </p:spPr>
                  <p:txBody>
                    <a:bodyPr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35" name="Freeform 39"/>
                    <p:cNvSpPr>
                      <a:spLocks noChangeAspect="1"/>
                    </p:cNvSpPr>
                    <p:nvPr>
                      <p:custDataLst>
                        <p:tags r:id="rId25"/>
                      </p:custDataLst>
                    </p:nvPr>
                  </p:nvSpPr>
                  <p:spPr bwMode="auto">
                    <a:xfrm>
                      <a:off x="1491" y="293"/>
                      <a:ext cx="338" cy="432"/>
                    </a:xfrm>
                    <a:custGeom>
                      <a:avLst/>
                      <a:gdLst>
                        <a:gd name="T0" fmla="*/ 0 w 338"/>
                        <a:gd name="T1" fmla="*/ 0 h 432"/>
                        <a:gd name="T2" fmla="*/ 90 w 338"/>
                        <a:gd name="T3" fmla="*/ 46 h 432"/>
                        <a:gd name="T4" fmla="*/ 172 w 338"/>
                        <a:gd name="T5" fmla="*/ 97 h 432"/>
                        <a:gd name="T6" fmla="*/ 234 w 338"/>
                        <a:gd name="T7" fmla="*/ 148 h 432"/>
                        <a:gd name="T8" fmla="*/ 275 w 338"/>
                        <a:gd name="T9" fmla="*/ 203 h 432"/>
                        <a:gd name="T10" fmla="*/ 304 w 338"/>
                        <a:gd name="T11" fmla="*/ 259 h 432"/>
                        <a:gd name="T12" fmla="*/ 325 w 338"/>
                        <a:gd name="T13" fmla="*/ 308 h 432"/>
                        <a:gd name="T14" fmla="*/ 338 w 338"/>
                        <a:gd name="T15" fmla="*/ 358 h 432"/>
                        <a:gd name="T16" fmla="*/ 219 w 338"/>
                        <a:gd name="T17" fmla="*/ 432 h 432"/>
                        <a:gd name="T18" fmla="*/ 208 w 338"/>
                        <a:gd name="T19" fmla="*/ 362 h 432"/>
                        <a:gd name="T20" fmla="*/ 189 w 338"/>
                        <a:gd name="T21" fmla="*/ 287 h 432"/>
                        <a:gd name="T22" fmla="*/ 161 w 338"/>
                        <a:gd name="T23" fmla="*/ 209 h 432"/>
                        <a:gd name="T24" fmla="*/ 124 w 338"/>
                        <a:gd name="T25" fmla="*/ 144 h 432"/>
                        <a:gd name="T26" fmla="*/ 73 w 338"/>
                        <a:gd name="T27" fmla="*/ 78 h 432"/>
                        <a:gd name="T28" fmla="*/ 0 w 338"/>
                        <a:gd name="T29" fmla="*/ 0 h 432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w 338"/>
                        <a:gd name="T46" fmla="*/ 0 h 432"/>
                        <a:gd name="T47" fmla="*/ 338 w 338"/>
                        <a:gd name="T48" fmla="*/ 432 h 432"/>
                      </a:gdLst>
                      <a:ahLst/>
                      <a:cxnLst>
                        <a:cxn ang="T30">
                          <a:pos x="T0" y="T1"/>
                        </a:cxn>
                        <a:cxn ang="T31">
                          <a:pos x="T2" y="T3"/>
                        </a:cxn>
                        <a:cxn ang="T32">
                          <a:pos x="T4" y="T5"/>
                        </a:cxn>
                        <a:cxn ang="T33">
                          <a:pos x="T6" y="T7"/>
                        </a:cxn>
                        <a:cxn ang="T34">
                          <a:pos x="T8" y="T9"/>
                        </a:cxn>
                        <a:cxn ang="T35">
                          <a:pos x="T10" y="T11"/>
                        </a:cxn>
                        <a:cxn ang="T36">
                          <a:pos x="T12" y="T13"/>
                        </a:cxn>
                        <a:cxn ang="T37">
                          <a:pos x="T14" y="T15"/>
                        </a:cxn>
                        <a:cxn ang="T38">
                          <a:pos x="T16" y="T17"/>
                        </a:cxn>
                        <a:cxn ang="T39">
                          <a:pos x="T18" y="T19"/>
                        </a:cxn>
                        <a:cxn ang="T40">
                          <a:pos x="T20" y="T21"/>
                        </a:cxn>
                        <a:cxn ang="T41">
                          <a:pos x="T22" y="T23"/>
                        </a:cxn>
                        <a:cxn ang="T42">
                          <a:pos x="T24" y="T25"/>
                        </a:cxn>
                        <a:cxn ang="T43">
                          <a:pos x="T26" y="T27"/>
                        </a:cxn>
                        <a:cxn ang="T44">
                          <a:pos x="T28" y="T29"/>
                        </a:cxn>
                      </a:cxnLst>
                      <a:rect l="T45" t="T46" r="T47" b="T48"/>
                      <a:pathLst>
                        <a:path w="338" h="432">
                          <a:moveTo>
                            <a:pt x="0" y="0"/>
                          </a:moveTo>
                          <a:lnTo>
                            <a:pt x="90" y="46"/>
                          </a:lnTo>
                          <a:lnTo>
                            <a:pt x="172" y="97"/>
                          </a:lnTo>
                          <a:lnTo>
                            <a:pt x="234" y="148"/>
                          </a:lnTo>
                          <a:lnTo>
                            <a:pt x="275" y="203"/>
                          </a:lnTo>
                          <a:lnTo>
                            <a:pt x="304" y="259"/>
                          </a:lnTo>
                          <a:lnTo>
                            <a:pt x="325" y="308"/>
                          </a:lnTo>
                          <a:lnTo>
                            <a:pt x="338" y="358"/>
                          </a:lnTo>
                          <a:lnTo>
                            <a:pt x="219" y="432"/>
                          </a:lnTo>
                          <a:lnTo>
                            <a:pt x="208" y="362"/>
                          </a:lnTo>
                          <a:lnTo>
                            <a:pt x="189" y="287"/>
                          </a:lnTo>
                          <a:lnTo>
                            <a:pt x="161" y="209"/>
                          </a:lnTo>
                          <a:lnTo>
                            <a:pt x="124" y="144"/>
                          </a:lnTo>
                          <a:lnTo>
                            <a:pt x="73" y="78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</a14:hiddenLine>
                      </a:ext>
                    </a:extLst>
                  </p:spPr>
                  <p:txBody>
                    <a:bodyPr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grpSp>
                  <p:nvGrpSpPr>
                    <p:cNvPr id="36" name="Group 40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728" y="875"/>
                      <a:ext cx="562" cy="1806"/>
                      <a:chOff x="0" y="0"/>
                      <a:chExt cx="562" cy="1806"/>
                    </a:xfrm>
                  </p:grpSpPr>
                  <p:sp>
                    <p:nvSpPr>
                      <p:cNvPr id="37" name="Freeform 41"/>
                      <p:cNvSpPr>
                        <a:spLocks noChangeAspect="1"/>
                      </p:cNvSpPr>
                      <p:nvPr>
                        <p:custDataLst>
                          <p:tags r:id="rId26"/>
                        </p:custDataLst>
                      </p:nvPr>
                    </p:nvSpPr>
                    <p:spPr bwMode="auto">
                      <a:xfrm>
                        <a:off x="106" y="753"/>
                        <a:ext cx="345" cy="1053"/>
                      </a:xfrm>
                      <a:custGeom>
                        <a:avLst/>
                        <a:gdLst>
                          <a:gd name="T0" fmla="*/ 0 w 345"/>
                          <a:gd name="T1" fmla="*/ 80 h 1053"/>
                          <a:gd name="T2" fmla="*/ 6 w 345"/>
                          <a:gd name="T3" fmla="*/ 252 h 1053"/>
                          <a:gd name="T4" fmla="*/ 23 w 345"/>
                          <a:gd name="T5" fmla="*/ 274 h 1053"/>
                          <a:gd name="T6" fmla="*/ 17 w 345"/>
                          <a:gd name="T7" fmla="*/ 975 h 1053"/>
                          <a:gd name="T8" fmla="*/ 40 w 345"/>
                          <a:gd name="T9" fmla="*/ 1053 h 1053"/>
                          <a:gd name="T10" fmla="*/ 98 w 345"/>
                          <a:gd name="T11" fmla="*/ 1053 h 1053"/>
                          <a:gd name="T12" fmla="*/ 146 w 345"/>
                          <a:gd name="T13" fmla="*/ 1015 h 1053"/>
                          <a:gd name="T14" fmla="*/ 201 w 345"/>
                          <a:gd name="T15" fmla="*/ 1015 h 1053"/>
                          <a:gd name="T16" fmla="*/ 245 w 345"/>
                          <a:gd name="T17" fmla="*/ 1053 h 1053"/>
                          <a:gd name="T18" fmla="*/ 307 w 345"/>
                          <a:gd name="T19" fmla="*/ 1053 h 1053"/>
                          <a:gd name="T20" fmla="*/ 328 w 345"/>
                          <a:gd name="T21" fmla="*/ 975 h 1053"/>
                          <a:gd name="T22" fmla="*/ 317 w 345"/>
                          <a:gd name="T23" fmla="*/ 274 h 1053"/>
                          <a:gd name="T24" fmla="*/ 333 w 345"/>
                          <a:gd name="T25" fmla="*/ 252 h 1053"/>
                          <a:gd name="T26" fmla="*/ 345 w 345"/>
                          <a:gd name="T27" fmla="*/ 80 h 1053"/>
                          <a:gd name="T28" fmla="*/ 269 w 345"/>
                          <a:gd name="T29" fmla="*/ 17 h 1053"/>
                          <a:gd name="T30" fmla="*/ 231 w 345"/>
                          <a:gd name="T31" fmla="*/ 17 h 1053"/>
                          <a:gd name="T32" fmla="*/ 210 w 345"/>
                          <a:gd name="T33" fmla="*/ 0 h 1053"/>
                          <a:gd name="T34" fmla="*/ 123 w 345"/>
                          <a:gd name="T35" fmla="*/ 0 h 1053"/>
                          <a:gd name="T36" fmla="*/ 104 w 345"/>
                          <a:gd name="T37" fmla="*/ 17 h 1053"/>
                          <a:gd name="T38" fmla="*/ 72 w 345"/>
                          <a:gd name="T39" fmla="*/ 17 h 1053"/>
                          <a:gd name="T40" fmla="*/ 0 w 345"/>
                          <a:gd name="T41" fmla="*/ 80 h 1053"/>
                          <a:gd name="T42" fmla="*/ 0 60000 65536"/>
                          <a:gd name="T43" fmla="*/ 0 60000 65536"/>
                          <a:gd name="T44" fmla="*/ 0 60000 65536"/>
                          <a:gd name="T45" fmla="*/ 0 60000 65536"/>
                          <a:gd name="T46" fmla="*/ 0 60000 65536"/>
                          <a:gd name="T47" fmla="*/ 0 60000 65536"/>
                          <a:gd name="T48" fmla="*/ 0 60000 65536"/>
                          <a:gd name="T49" fmla="*/ 0 60000 65536"/>
                          <a:gd name="T50" fmla="*/ 0 60000 65536"/>
                          <a:gd name="T51" fmla="*/ 0 60000 65536"/>
                          <a:gd name="T52" fmla="*/ 0 60000 65536"/>
                          <a:gd name="T53" fmla="*/ 0 60000 65536"/>
                          <a:gd name="T54" fmla="*/ 0 60000 65536"/>
                          <a:gd name="T55" fmla="*/ 0 60000 65536"/>
                          <a:gd name="T56" fmla="*/ 0 60000 65536"/>
                          <a:gd name="T57" fmla="*/ 0 60000 65536"/>
                          <a:gd name="T58" fmla="*/ 0 60000 65536"/>
                          <a:gd name="T59" fmla="*/ 0 60000 65536"/>
                          <a:gd name="T60" fmla="*/ 0 60000 65536"/>
                          <a:gd name="T61" fmla="*/ 0 60000 65536"/>
                          <a:gd name="T62" fmla="*/ 0 60000 65536"/>
                          <a:gd name="T63" fmla="*/ 0 w 345"/>
                          <a:gd name="T64" fmla="*/ 0 h 1053"/>
                          <a:gd name="T65" fmla="*/ 345 w 345"/>
                          <a:gd name="T66" fmla="*/ 1053 h 1053"/>
                        </a:gdLst>
                        <a:ahLst/>
                        <a:cxnLst>
                          <a:cxn ang="T42">
                            <a:pos x="T0" y="T1"/>
                          </a:cxn>
                          <a:cxn ang="T43">
                            <a:pos x="T2" y="T3"/>
                          </a:cxn>
                          <a:cxn ang="T44">
                            <a:pos x="T4" y="T5"/>
                          </a:cxn>
                          <a:cxn ang="T45">
                            <a:pos x="T6" y="T7"/>
                          </a:cxn>
                          <a:cxn ang="T46">
                            <a:pos x="T8" y="T9"/>
                          </a:cxn>
                          <a:cxn ang="T47">
                            <a:pos x="T10" y="T11"/>
                          </a:cxn>
                          <a:cxn ang="T48">
                            <a:pos x="T12" y="T13"/>
                          </a:cxn>
                          <a:cxn ang="T49">
                            <a:pos x="T14" y="T15"/>
                          </a:cxn>
                          <a:cxn ang="T50">
                            <a:pos x="T16" y="T17"/>
                          </a:cxn>
                          <a:cxn ang="T51">
                            <a:pos x="T18" y="T19"/>
                          </a:cxn>
                          <a:cxn ang="T52">
                            <a:pos x="T20" y="T21"/>
                          </a:cxn>
                          <a:cxn ang="T53">
                            <a:pos x="T22" y="T23"/>
                          </a:cxn>
                          <a:cxn ang="T54">
                            <a:pos x="T24" y="T25"/>
                          </a:cxn>
                          <a:cxn ang="T55">
                            <a:pos x="T26" y="T27"/>
                          </a:cxn>
                          <a:cxn ang="T56">
                            <a:pos x="T28" y="T29"/>
                          </a:cxn>
                          <a:cxn ang="T57">
                            <a:pos x="T30" y="T31"/>
                          </a:cxn>
                          <a:cxn ang="T58">
                            <a:pos x="T32" y="T33"/>
                          </a:cxn>
                          <a:cxn ang="T59">
                            <a:pos x="T34" y="T35"/>
                          </a:cxn>
                          <a:cxn ang="T60">
                            <a:pos x="T36" y="T37"/>
                          </a:cxn>
                          <a:cxn ang="T61">
                            <a:pos x="T38" y="T39"/>
                          </a:cxn>
                          <a:cxn ang="T62">
                            <a:pos x="T40" y="T41"/>
                          </a:cxn>
                        </a:cxnLst>
                        <a:rect l="T63" t="T64" r="T65" b="T66"/>
                        <a:pathLst>
                          <a:path w="345" h="1053">
                            <a:moveTo>
                              <a:pt x="0" y="80"/>
                            </a:moveTo>
                            <a:lnTo>
                              <a:pt x="6" y="252"/>
                            </a:lnTo>
                            <a:lnTo>
                              <a:pt x="23" y="274"/>
                            </a:lnTo>
                            <a:lnTo>
                              <a:pt x="17" y="975"/>
                            </a:lnTo>
                            <a:lnTo>
                              <a:pt x="40" y="1053"/>
                            </a:lnTo>
                            <a:lnTo>
                              <a:pt x="98" y="1053"/>
                            </a:lnTo>
                            <a:lnTo>
                              <a:pt x="146" y="1015"/>
                            </a:lnTo>
                            <a:lnTo>
                              <a:pt x="201" y="1015"/>
                            </a:lnTo>
                            <a:lnTo>
                              <a:pt x="245" y="1053"/>
                            </a:lnTo>
                            <a:lnTo>
                              <a:pt x="307" y="1053"/>
                            </a:lnTo>
                            <a:lnTo>
                              <a:pt x="328" y="975"/>
                            </a:lnTo>
                            <a:lnTo>
                              <a:pt x="317" y="274"/>
                            </a:lnTo>
                            <a:lnTo>
                              <a:pt x="333" y="252"/>
                            </a:lnTo>
                            <a:lnTo>
                              <a:pt x="345" y="80"/>
                            </a:lnTo>
                            <a:lnTo>
                              <a:pt x="269" y="17"/>
                            </a:lnTo>
                            <a:lnTo>
                              <a:pt x="231" y="17"/>
                            </a:lnTo>
                            <a:lnTo>
                              <a:pt x="210" y="0"/>
                            </a:lnTo>
                            <a:lnTo>
                              <a:pt x="123" y="0"/>
                            </a:lnTo>
                            <a:lnTo>
                              <a:pt x="104" y="17"/>
                            </a:lnTo>
                            <a:lnTo>
                              <a:pt x="72" y="17"/>
                            </a:lnTo>
                            <a:lnTo>
                              <a:pt x="0" y="80"/>
                            </a:lnTo>
                            <a:close/>
                          </a:path>
                        </a:pathLst>
                      </a:custGeom>
                      <a:solidFill>
                        <a:srgbClr val="C0C0C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</a14:hiddenLine>
                        </a:ext>
                      </a:extLst>
                    </p:spPr>
                    <p:txBody>
                      <a:bodyPr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defRPr/>
                        </a:pPr>
                        <a:endParaRPr kumimoji="0" lang="zh-CN" altLang="en-US" sz="18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  <p:sp>
                    <p:nvSpPr>
                      <p:cNvPr id="38" name="Oval 42"/>
                      <p:cNvSpPr>
                        <a:spLocks noChangeAspect="1" noChangeArrowheads="1"/>
                      </p:cNvSpPr>
                      <p:nvPr>
                        <p:custDataLst>
                          <p:tags r:id="rId27"/>
                        </p:custDataLst>
                      </p:nvPr>
                    </p:nvSpPr>
                    <p:spPr bwMode="auto">
                      <a:xfrm>
                        <a:off x="283" y="786"/>
                        <a:ext cx="45" cy="72"/>
                      </a:xfrm>
                      <a:prstGeom prst="ellipse">
                        <a:avLst/>
                      </a:prstGeom>
                      <a:solidFill>
                        <a:srgbClr val="E0E0E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</a14:hiddenLine>
                        </a:ext>
                      </a:extLst>
                    </p:spPr>
                    <p:txBody>
                      <a:bodyPr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defRPr/>
                        </a:pPr>
                        <a:endParaRPr kumimoji="0" lang="zh-CN" altLang="en-US" sz="18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  <p:grpSp>
                    <p:nvGrpSpPr>
                      <p:cNvPr id="39" name="Group 43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0" y="0"/>
                        <a:ext cx="562" cy="828"/>
                        <a:chOff x="0" y="0"/>
                        <a:chExt cx="562" cy="828"/>
                      </a:xfrm>
                    </p:grpSpPr>
                    <p:sp>
                      <p:nvSpPr>
                        <p:cNvPr id="40" name="Oval 44"/>
                        <p:cNvSpPr>
                          <a:spLocks noChangeAspect="1" noChangeArrowheads="1"/>
                        </p:cNvSpPr>
                        <p:nvPr>
                          <p:custDataLst>
                            <p:tags r:id="rId28"/>
                          </p:custDataLst>
                        </p:nvPr>
                      </p:nvSpPr>
                      <p:spPr bwMode="auto">
                        <a:xfrm>
                          <a:off x="33" y="0"/>
                          <a:ext cx="514" cy="282"/>
                        </a:xfrm>
                        <a:prstGeom prst="ellipse">
                          <a:avLst/>
                        </a:prstGeom>
                        <a:solidFill>
                          <a:srgbClr val="FFFFFF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round/>
                            </a14:hiddenLine>
                          </a:ext>
                        </a:extLst>
                      </p:spPr>
                      <p:txBody>
                        <a:bodyPr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endParaRPr kumimoji="0" lang="zh-CN" altLang="en-US" sz="18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41" name="Freeform 45"/>
                        <p:cNvSpPr>
                          <a:spLocks noChangeAspect="1"/>
                        </p:cNvSpPr>
                        <p:nvPr>
                          <p:custDataLst>
                            <p:tags r:id="rId29"/>
                          </p:custDataLst>
                        </p:nvPr>
                      </p:nvSpPr>
                      <p:spPr bwMode="auto">
                        <a:xfrm>
                          <a:off x="0" y="129"/>
                          <a:ext cx="562" cy="699"/>
                        </a:xfrm>
                        <a:custGeom>
                          <a:avLst/>
                          <a:gdLst>
                            <a:gd name="T0" fmla="*/ 358 w 562"/>
                            <a:gd name="T1" fmla="*/ 699 h 699"/>
                            <a:gd name="T2" fmla="*/ 562 w 562"/>
                            <a:gd name="T3" fmla="*/ 69 h 699"/>
                            <a:gd name="T4" fmla="*/ 526 w 562"/>
                            <a:gd name="T5" fmla="*/ 56 h 699"/>
                            <a:gd name="T6" fmla="*/ 485 w 562"/>
                            <a:gd name="T7" fmla="*/ 38 h 699"/>
                            <a:gd name="T8" fmla="*/ 431 w 562"/>
                            <a:gd name="T9" fmla="*/ 24 h 699"/>
                            <a:gd name="T10" fmla="*/ 384 w 562"/>
                            <a:gd name="T11" fmla="*/ 12 h 699"/>
                            <a:gd name="T12" fmla="*/ 342 w 562"/>
                            <a:gd name="T13" fmla="*/ 4 h 699"/>
                            <a:gd name="T14" fmla="*/ 297 w 562"/>
                            <a:gd name="T15" fmla="*/ 0 h 699"/>
                            <a:gd name="T16" fmla="*/ 248 w 562"/>
                            <a:gd name="T17" fmla="*/ 3 h 699"/>
                            <a:gd name="T18" fmla="*/ 185 w 562"/>
                            <a:gd name="T19" fmla="*/ 10 h 699"/>
                            <a:gd name="T20" fmla="*/ 132 w 562"/>
                            <a:gd name="T21" fmla="*/ 24 h 699"/>
                            <a:gd name="T22" fmla="*/ 80 w 562"/>
                            <a:gd name="T23" fmla="*/ 38 h 699"/>
                            <a:gd name="T24" fmla="*/ 34 w 562"/>
                            <a:gd name="T25" fmla="*/ 58 h 699"/>
                            <a:gd name="T26" fmla="*/ 0 w 562"/>
                            <a:gd name="T27" fmla="*/ 76 h 699"/>
                            <a:gd name="T28" fmla="*/ 197 w 562"/>
                            <a:gd name="T29" fmla="*/ 699 h 699"/>
                            <a:gd name="T30" fmla="*/ 0 60000 65536"/>
                            <a:gd name="T31" fmla="*/ 0 60000 65536"/>
                            <a:gd name="T32" fmla="*/ 0 60000 65536"/>
                            <a:gd name="T33" fmla="*/ 0 60000 65536"/>
                            <a:gd name="T34" fmla="*/ 0 60000 65536"/>
                            <a:gd name="T35" fmla="*/ 0 60000 65536"/>
                            <a:gd name="T36" fmla="*/ 0 60000 65536"/>
                            <a:gd name="T37" fmla="*/ 0 60000 65536"/>
                            <a:gd name="T38" fmla="*/ 0 60000 65536"/>
                            <a:gd name="T39" fmla="*/ 0 60000 65536"/>
                            <a:gd name="T40" fmla="*/ 0 60000 65536"/>
                            <a:gd name="T41" fmla="*/ 0 60000 65536"/>
                            <a:gd name="T42" fmla="*/ 0 60000 65536"/>
                            <a:gd name="T43" fmla="*/ 0 60000 65536"/>
                            <a:gd name="T44" fmla="*/ 0 60000 65536"/>
                            <a:gd name="T45" fmla="*/ 0 w 562"/>
                            <a:gd name="T46" fmla="*/ 0 h 699"/>
                            <a:gd name="T47" fmla="*/ 562 w 562"/>
                            <a:gd name="T48" fmla="*/ 699 h 699"/>
                          </a:gdLst>
                          <a:ahLst/>
                          <a:cxnLst>
                            <a:cxn ang="T30">
                              <a:pos x="T0" y="T1"/>
                            </a:cxn>
                            <a:cxn ang="T31">
                              <a:pos x="T2" y="T3"/>
                            </a:cxn>
                            <a:cxn ang="T32">
                              <a:pos x="T4" y="T5"/>
                            </a:cxn>
                            <a:cxn ang="T33">
                              <a:pos x="T6" y="T7"/>
                            </a:cxn>
                            <a:cxn ang="T34">
                              <a:pos x="T8" y="T9"/>
                            </a:cxn>
                            <a:cxn ang="T35">
                              <a:pos x="T10" y="T11"/>
                            </a:cxn>
                            <a:cxn ang="T36">
                              <a:pos x="T12" y="T13"/>
                            </a:cxn>
                            <a:cxn ang="T37">
                              <a:pos x="T14" y="T15"/>
                            </a:cxn>
                            <a:cxn ang="T38">
                              <a:pos x="T16" y="T17"/>
                            </a:cxn>
                            <a:cxn ang="T39">
                              <a:pos x="T18" y="T19"/>
                            </a:cxn>
                            <a:cxn ang="T40">
                              <a:pos x="T20" y="T21"/>
                            </a:cxn>
                            <a:cxn ang="T41">
                              <a:pos x="T22" y="T23"/>
                            </a:cxn>
                            <a:cxn ang="T42">
                              <a:pos x="T24" y="T25"/>
                            </a:cxn>
                            <a:cxn ang="T43">
                              <a:pos x="T26" y="T27"/>
                            </a:cxn>
                            <a:cxn ang="T44">
                              <a:pos x="T28" y="T29"/>
                            </a:cxn>
                          </a:cxnLst>
                          <a:rect l="T45" t="T46" r="T47" b="T48"/>
                          <a:pathLst>
                            <a:path w="562" h="699">
                              <a:moveTo>
                                <a:pt x="358" y="699"/>
                              </a:moveTo>
                              <a:lnTo>
                                <a:pt x="562" y="69"/>
                              </a:lnTo>
                              <a:lnTo>
                                <a:pt x="526" y="56"/>
                              </a:lnTo>
                              <a:lnTo>
                                <a:pt x="485" y="38"/>
                              </a:lnTo>
                              <a:lnTo>
                                <a:pt x="431" y="24"/>
                              </a:lnTo>
                              <a:lnTo>
                                <a:pt x="384" y="12"/>
                              </a:lnTo>
                              <a:lnTo>
                                <a:pt x="342" y="4"/>
                              </a:lnTo>
                              <a:lnTo>
                                <a:pt x="297" y="0"/>
                              </a:lnTo>
                              <a:lnTo>
                                <a:pt x="248" y="3"/>
                              </a:lnTo>
                              <a:lnTo>
                                <a:pt x="185" y="10"/>
                              </a:lnTo>
                              <a:lnTo>
                                <a:pt x="132" y="24"/>
                              </a:lnTo>
                              <a:lnTo>
                                <a:pt x="80" y="38"/>
                              </a:lnTo>
                              <a:lnTo>
                                <a:pt x="34" y="58"/>
                              </a:lnTo>
                              <a:lnTo>
                                <a:pt x="0" y="76"/>
                              </a:lnTo>
                              <a:lnTo>
                                <a:pt x="197" y="699"/>
                              </a:lnTo>
                            </a:path>
                          </a:pathLst>
                        </a:custGeom>
                        <a:noFill/>
                        <a:ln w="6350" cmpd="sng">
                          <a:solidFill>
                            <a:srgbClr val="FF3300"/>
                          </a:solidFill>
                          <a:beve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endParaRPr kumimoji="0" lang="zh-CN" altLang="en-US" sz="18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</p:grpSp>
                  <p:grpSp>
                    <p:nvGrpSpPr>
                      <p:cNvPr id="42" name="Group 46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178" y="904"/>
                        <a:ext cx="193" cy="804"/>
                        <a:chOff x="0" y="0"/>
                        <a:chExt cx="193" cy="804"/>
                      </a:xfrm>
                    </p:grpSpPr>
                    <p:sp>
                      <p:nvSpPr>
                        <p:cNvPr id="43" name="Line 47"/>
                        <p:cNvSpPr>
                          <a:spLocks noChangeAspect="1" noChangeShapeType="1"/>
                        </p:cNvSpPr>
                        <p:nvPr>
                          <p:custDataLst>
                            <p:tags r:id="rId30"/>
                          </p:custDataLst>
                        </p:nvPr>
                      </p:nvSpPr>
                      <p:spPr bwMode="auto">
                        <a:xfrm>
                          <a:off x="32" y="21"/>
                          <a:ext cx="1" cy="783"/>
                        </a:xfrm>
                        <a:prstGeom prst="line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round/>
                            </a14:hiddenLine>
                          </a:ext>
                        </a:extLst>
                      </p:spPr>
                      <p:txBody>
                        <a:bodyPr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endParaRPr kumimoji="0" lang="zh-CN" altLang="en-US" sz="18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44" name="Line 48"/>
                        <p:cNvSpPr>
                          <a:spLocks noChangeAspect="1" noChangeShapeType="1"/>
                        </p:cNvSpPr>
                        <p:nvPr>
                          <p:custDataLst>
                            <p:tags r:id="rId31"/>
                          </p:custDataLst>
                        </p:nvPr>
                      </p:nvSpPr>
                      <p:spPr bwMode="auto">
                        <a:xfrm flipV="1">
                          <a:off x="160" y="21"/>
                          <a:ext cx="4" cy="779"/>
                        </a:xfrm>
                        <a:prstGeom prst="line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round/>
                            </a14:hiddenLine>
                          </a:ext>
                        </a:extLst>
                      </p:spPr>
                      <p:txBody>
                        <a:bodyPr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endParaRPr kumimoji="0" lang="zh-CN" altLang="en-US" sz="18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45" name="Line 49"/>
                        <p:cNvSpPr>
                          <a:spLocks noChangeAspect="1" noChangeShapeType="1"/>
                        </p:cNvSpPr>
                        <p:nvPr>
                          <p:custDataLst>
                            <p:tags r:id="rId32"/>
                          </p:custDataLst>
                        </p:nvPr>
                      </p:nvSpPr>
                      <p:spPr bwMode="auto">
                        <a:xfrm flipV="1">
                          <a:off x="190" y="0"/>
                          <a:ext cx="3" cy="780"/>
                        </a:xfrm>
                        <a:prstGeom prst="line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round/>
                            </a14:hiddenLine>
                          </a:ext>
                        </a:extLst>
                      </p:spPr>
                      <p:txBody>
                        <a:bodyPr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endParaRPr kumimoji="0" lang="zh-CN" altLang="en-US" sz="18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46" name="Line 50"/>
                        <p:cNvSpPr>
                          <a:spLocks noChangeAspect="1" noChangeShapeType="1"/>
                        </p:cNvSpPr>
                        <p:nvPr>
                          <p:custDataLst>
                            <p:tags r:id="rId33"/>
                          </p:custDataLst>
                        </p:nvPr>
                      </p:nvSpPr>
                      <p:spPr bwMode="auto">
                        <a:xfrm flipH="1" flipV="1">
                          <a:off x="0" y="0"/>
                          <a:ext cx="2" cy="780"/>
                        </a:xfrm>
                        <a:prstGeom prst="line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round/>
                            </a14:hiddenLine>
                          </a:ext>
                        </a:extLst>
                      </p:spPr>
                      <p:txBody>
                        <a:bodyPr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endParaRPr kumimoji="0" lang="zh-CN" altLang="en-US" sz="18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</p:grpSp>
                </p:grpSp>
                <p:sp>
                  <p:nvSpPr>
                    <p:cNvPr id="47" name="Freeform 51"/>
                    <p:cNvSpPr>
                      <a:spLocks noChangeAspect="1"/>
                    </p:cNvSpPr>
                    <p:nvPr>
                      <p:custDataLst>
                        <p:tags r:id="rId34"/>
                      </p:custDataLst>
                    </p:nvPr>
                  </p:nvSpPr>
                  <p:spPr bwMode="auto">
                    <a:xfrm>
                      <a:off x="970" y="2160"/>
                      <a:ext cx="546" cy="681"/>
                    </a:xfrm>
                    <a:custGeom>
                      <a:avLst/>
                      <a:gdLst>
                        <a:gd name="T0" fmla="*/ 546 w 546"/>
                        <a:gd name="T1" fmla="*/ 0 h 681"/>
                        <a:gd name="T2" fmla="*/ 523 w 546"/>
                        <a:gd name="T3" fmla="*/ 20 h 681"/>
                        <a:gd name="T4" fmla="*/ 432 w 546"/>
                        <a:gd name="T5" fmla="*/ 441 h 681"/>
                        <a:gd name="T6" fmla="*/ 415 w 546"/>
                        <a:gd name="T7" fmla="*/ 483 h 681"/>
                        <a:gd name="T8" fmla="*/ 388 w 546"/>
                        <a:gd name="T9" fmla="*/ 518 h 681"/>
                        <a:gd name="T10" fmla="*/ 347 w 546"/>
                        <a:gd name="T11" fmla="*/ 550 h 681"/>
                        <a:gd name="T12" fmla="*/ 307 w 546"/>
                        <a:gd name="T13" fmla="*/ 575 h 681"/>
                        <a:gd name="T14" fmla="*/ 262 w 546"/>
                        <a:gd name="T15" fmla="*/ 598 h 681"/>
                        <a:gd name="T16" fmla="*/ 215 w 546"/>
                        <a:gd name="T17" fmla="*/ 618 h 681"/>
                        <a:gd name="T18" fmla="*/ 163 w 546"/>
                        <a:gd name="T19" fmla="*/ 637 h 681"/>
                        <a:gd name="T20" fmla="*/ 119 w 546"/>
                        <a:gd name="T21" fmla="*/ 647 h 681"/>
                        <a:gd name="T22" fmla="*/ 65 w 546"/>
                        <a:gd name="T23" fmla="*/ 656 h 681"/>
                        <a:gd name="T24" fmla="*/ 0 w 546"/>
                        <a:gd name="T25" fmla="*/ 652 h 681"/>
                        <a:gd name="T26" fmla="*/ 10 w 546"/>
                        <a:gd name="T27" fmla="*/ 677 h 681"/>
                        <a:gd name="T28" fmla="*/ 55 w 546"/>
                        <a:gd name="T29" fmla="*/ 681 h 681"/>
                        <a:gd name="T30" fmla="*/ 86 w 546"/>
                        <a:gd name="T31" fmla="*/ 681 h 681"/>
                        <a:gd name="T32" fmla="*/ 134 w 546"/>
                        <a:gd name="T33" fmla="*/ 677 h 681"/>
                        <a:gd name="T34" fmla="*/ 173 w 546"/>
                        <a:gd name="T35" fmla="*/ 674 h 681"/>
                        <a:gd name="T36" fmla="*/ 227 w 546"/>
                        <a:gd name="T37" fmla="*/ 665 h 681"/>
                        <a:gd name="T38" fmla="*/ 269 w 546"/>
                        <a:gd name="T39" fmla="*/ 657 h 681"/>
                        <a:gd name="T40" fmla="*/ 316 w 546"/>
                        <a:gd name="T41" fmla="*/ 643 h 681"/>
                        <a:gd name="T42" fmla="*/ 343 w 546"/>
                        <a:gd name="T43" fmla="*/ 635 h 681"/>
                        <a:gd name="T44" fmla="*/ 384 w 546"/>
                        <a:gd name="T45" fmla="*/ 618 h 681"/>
                        <a:gd name="T46" fmla="*/ 427 w 546"/>
                        <a:gd name="T47" fmla="*/ 590 h 681"/>
                        <a:gd name="T48" fmla="*/ 440 w 546"/>
                        <a:gd name="T49" fmla="*/ 575 h 681"/>
                        <a:gd name="T50" fmla="*/ 452 w 546"/>
                        <a:gd name="T51" fmla="*/ 554 h 681"/>
                        <a:gd name="T52" fmla="*/ 462 w 546"/>
                        <a:gd name="T53" fmla="*/ 512 h 681"/>
                        <a:gd name="T54" fmla="*/ 471 w 546"/>
                        <a:gd name="T55" fmla="*/ 470 h 681"/>
                        <a:gd name="T56" fmla="*/ 546 w 546"/>
                        <a:gd name="T57" fmla="*/ 0 h 681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w 546"/>
                        <a:gd name="T88" fmla="*/ 0 h 681"/>
                        <a:gd name="T89" fmla="*/ 546 w 546"/>
                        <a:gd name="T90" fmla="*/ 681 h 681"/>
                      </a:gdLst>
                      <a:ahLst/>
                      <a:cxnLst>
                        <a:cxn ang="T58">
                          <a:pos x="T0" y="T1"/>
                        </a:cxn>
                        <a:cxn ang="T59">
                          <a:pos x="T2" y="T3"/>
                        </a:cxn>
                        <a:cxn ang="T60">
                          <a:pos x="T4" y="T5"/>
                        </a:cxn>
                        <a:cxn ang="T61">
                          <a:pos x="T6" y="T7"/>
                        </a:cxn>
                        <a:cxn ang="T62">
                          <a:pos x="T8" y="T9"/>
                        </a:cxn>
                        <a:cxn ang="T63">
                          <a:pos x="T10" y="T11"/>
                        </a:cxn>
                        <a:cxn ang="T64">
                          <a:pos x="T12" y="T13"/>
                        </a:cxn>
                        <a:cxn ang="T65">
                          <a:pos x="T14" y="T15"/>
                        </a:cxn>
                        <a:cxn ang="T66">
                          <a:pos x="T16" y="T17"/>
                        </a:cxn>
                        <a:cxn ang="T67">
                          <a:pos x="T18" y="T19"/>
                        </a:cxn>
                        <a:cxn ang="T68">
                          <a:pos x="T20" y="T21"/>
                        </a:cxn>
                        <a:cxn ang="T69">
                          <a:pos x="T22" y="T23"/>
                        </a:cxn>
                        <a:cxn ang="T70">
                          <a:pos x="T24" y="T25"/>
                        </a:cxn>
                        <a:cxn ang="T71">
                          <a:pos x="T26" y="T27"/>
                        </a:cxn>
                        <a:cxn ang="T72">
                          <a:pos x="T28" y="T29"/>
                        </a:cxn>
                        <a:cxn ang="T73">
                          <a:pos x="T30" y="T31"/>
                        </a:cxn>
                        <a:cxn ang="T74">
                          <a:pos x="T32" y="T33"/>
                        </a:cxn>
                        <a:cxn ang="T75">
                          <a:pos x="T34" y="T35"/>
                        </a:cxn>
                        <a:cxn ang="T76">
                          <a:pos x="T36" y="T37"/>
                        </a:cxn>
                        <a:cxn ang="T77">
                          <a:pos x="T38" y="T39"/>
                        </a:cxn>
                        <a:cxn ang="T78">
                          <a:pos x="T40" y="T41"/>
                        </a:cxn>
                        <a:cxn ang="T79">
                          <a:pos x="T42" y="T43"/>
                        </a:cxn>
                        <a:cxn ang="T80">
                          <a:pos x="T44" y="T45"/>
                        </a:cxn>
                        <a:cxn ang="T81">
                          <a:pos x="T46" y="T47"/>
                        </a:cxn>
                        <a:cxn ang="T82">
                          <a:pos x="T48" y="T49"/>
                        </a:cxn>
                        <a:cxn ang="T83">
                          <a:pos x="T50" y="T51"/>
                        </a:cxn>
                        <a:cxn ang="T84">
                          <a:pos x="T52" y="T53"/>
                        </a:cxn>
                        <a:cxn ang="T85">
                          <a:pos x="T54" y="T55"/>
                        </a:cxn>
                        <a:cxn ang="T86">
                          <a:pos x="T56" y="T57"/>
                        </a:cxn>
                      </a:cxnLst>
                      <a:rect l="T87" t="T88" r="T89" b="T90"/>
                      <a:pathLst>
                        <a:path w="546" h="681">
                          <a:moveTo>
                            <a:pt x="546" y="0"/>
                          </a:moveTo>
                          <a:lnTo>
                            <a:pt x="523" y="20"/>
                          </a:lnTo>
                          <a:lnTo>
                            <a:pt x="432" y="441"/>
                          </a:lnTo>
                          <a:lnTo>
                            <a:pt x="415" y="483"/>
                          </a:lnTo>
                          <a:lnTo>
                            <a:pt x="388" y="518"/>
                          </a:lnTo>
                          <a:lnTo>
                            <a:pt x="347" y="550"/>
                          </a:lnTo>
                          <a:lnTo>
                            <a:pt x="307" y="575"/>
                          </a:lnTo>
                          <a:lnTo>
                            <a:pt x="262" y="598"/>
                          </a:lnTo>
                          <a:lnTo>
                            <a:pt x="215" y="618"/>
                          </a:lnTo>
                          <a:lnTo>
                            <a:pt x="163" y="637"/>
                          </a:lnTo>
                          <a:lnTo>
                            <a:pt x="119" y="647"/>
                          </a:lnTo>
                          <a:lnTo>
                            <a:pt x="65" y="656"/>
                          </a:lnTo>
                          <a:lnTo>
                            <a:pt x="0" y="652"/>
                          </a:lnTo>
                          <a:lnTo>
                            <a:pt x="10" y="677"/>
                          </a:lnTo>
                          <a:lnTo>
                            <a:pt x="55" y="681"/>
                          </a:lnTo>
                          <a:lnTo>
                            <a:pt x="86" y="681"/>
                          </a:lnTo>
                          <a:lnTo>
                            <a:pt x="134" y="677"/>
                          </a:lnTo>
                          <a:lnTo>
                            <a:pt x="173" y="674"/>
                          </a:lnTo>
                          <a:lnTo>
                            <a:pt x="227" y="665"/>
                          </a:lnTo>
                          <a:lnTo>
                            <a:pt x="269" y="657"/>
                          </a:lnTo>
                          <a:lnTo>
                            <a:pt x="316" y="643"/>
                          </a:lnTo>
                          <a:lnTo>
                            <a:pt x="343" y="635"/>
                          </a:lnTo>
                          <a:lnTo>
                            <a:pt x="384" y="618"/>
                          </a:lnTo>
                          <a:lnTo>
                            <a:pt x="427" y="590"/>
                          </a:lnTo>
                          <a:lnTo>
                            <a:pt x="440" y="575"/>
                          </a:lnTo>
                          <a:lnTo>
                            <a:pt x="452" y="554"/>
                          </a:lnTo>
                          <a:lnTo>
                            <a:pt x="462" y="512"/>
                          </a:lnTo>
                          <a:lnTo>
                            <a:pt x="471" y="470"/>
                          </a:lnTo>
                          <a:lnTo>
                            <a:pt x="546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</a14:hiddenLine>
                      </a:ext>
                    </a:extLst>
                  </p:spPr>
                  <p:txBody>
                    <a:bodyPr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</p:grpSp>
              <p:sp>
                <p:nvSpPr>
                  <p:cNvPr id="48" name="Rectangle 52"/>
                  <p:cNvSpPr>
                    <a:spLocks noChangeAspect="1" noChangeArrowheads="1"/>
                  </p:cNvSpPr>
                  <p:nvPr>
                    <p:custDataLst>
                      <p:tags r:id="rId35"/>
                    </p:custDataLst>
                  </p:nvPr>
                </p:nvSpPr>
                <p:spPr bwMode="auto">
                  <a:xfrm>
                    <a:off x="0" y="621"/>
                    <a:ext cx="540" cy="315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C0C0C0"/>
                      </a:gs>
                      <a:gs pos="50000">
                        <a:srgbClr val="808080"/>
                      </a:gs>
                      <a:gs pos="100000">
                        <a:srgbClr val="C0C0C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</p:grpSp>
          </p:grpSp>
          <p:sp>
            <p:nvSpPr>
              <p:cNvPr id="49" name="Freeform 57"/>
              <p:cNvSpPr/>
              <p:nvPr>
                <p:custDataLst>
                  <p:tags r:id="rId36"/>
                </p:custDataLst>
              </p:nvPr>
            </p:nvSpPr>
            <p:spPr bwMode="auto">
              <a:xfrm>
                <a:off x="2874" y="380"/>
                <a:ext cx="1937" cy="917"/>
              </a:xfrm>
              <a:custGeom>
                <a:avLst/>
                <a:gdLst>
                  <a:gd name="T0" fmla="*/ 0 w 1937"/>
                  <a:gd name="T1" fmla="*/ 174 h 917"/>
                  <a:gd name="T2" fmla="*/ 1618 w 1937"/>
                  <a:gd name="T3" fmla="*/ 166 h 917"/>
                  <a:gd name="T4" fmla="*/ 1681 w 1937"/>
                  <a:gd name="T5" fmla="*/ 190 h 917"/>
                  <a:gd name="T6" fmla="*/ 1854 w 1937"/>
                  <a:gd name="T7" fmla="*/ 245 h 917"/>
                  <a:gd name="T8" fmla="*/ 1910 w 1937"/>
                  <a:gd name="T9" fmla="*/ 316 h 917"/>
                  <a:gd name="T10" fmla="*/ 1894 w 1937"/>
                  <a:gd name="T11" fmla="*/ 529 h 917"/>
                  <a:gd name="T12" fmla="*/ 1831 w 1937"/>
                  <a:gd name="T13" fmla="*/ 624 h 917"/>
                  <a:gd name="T14" fmla="*/ 1744 w 1937"/>
                  <a:gd name="T15" fmla="*/ 742 h 917"/>
                  <a:gd name="T16" fmla="*/ 1720 w 1937"/>
                  <a:gd name="T17" fmla="*/ 766 h 917"/>
                  <a:gd name="T18" fmla="*/ 1689 w 1937"/>
                  <a:gd name="T19" fmla="*/ 813 h 917"/>
                  <a:gd name="T20" fmla="*/ 1641 w 1937"/>
                  <a:gd name="T21" fmla="*/ 829 h 917"/>
                  <a:gd name="T22" fmla="*/ 1176 w 1937"/>
                  <a:gd name="T23" fmla="*/ 884 h 917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937"/>
                  <a:gd name="T37" fmla="*/ 0 h 917"/>
                  <a:gd name="T38" fmla="*/ 1937 w 1937"/>
                  <a:gd name="T39" fmla="*/ 917 h 917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937" h="917">
                    <a:moveTo>
                      <a:pt x="0" y="174"/>
                    </a:moveTo>
                    <a:cubicBezTo>
                      <a:pt x="546" y="0"/>
                      <a:pt x="31" y="159"/>
                      <a:pt x="1618" y="166"/>
                    </a:cubicBezTo>
                    <a:cubicBezTo>
                      <a:pt x="1661" y="196"/>
                      <a:pt x="1619" y="171"/>
                      <a:pt x="1681" y="190"/>
                    </a:cubicBezTo>
                    <a:cubicBezTo>
                      <a:pt x="1738" y="207"/>
                      <a:pt x="1797" y="225"/>
                      <a:pt x="1854" y="245"/>
                    </a:cubicBezTo>
                    <a:cubicBezTo>
                      <a:pt x="1894" y="275"/>
                      <a:pt x="1884" y="279"/>
                      <a:pt x="1910" y="316"/>
                    </a:cubicBezTo>
                    <a:cubicBezTo>
                      <a:pt x="1931" y="386"/>
                      <a:pt x="1937" y="468"/>
                      <a:pt x="1894" y="529"/>
                    </a:cubicBezTo>
                    <a:cubicBezTo>
                      <a:pt x="1881" y="569"/>
                      <a:pt x="1855" y="592"/>
                      <a:pt x="1831" y="624"/>
                    </a:cubicBezTo>
                    <a:cubicBezTo>
                      <a:pt x="1801" y="663"/>
                      <a:pt x="1776" y="705"/>
                      <a:pt x="1744" y="742"/>
                    </a:cubicBezTo>
                    <a:cubicBezTo>
                      <a:pt x="1737" y="751"/>
                      <a:pt x="1727" y="757"/>
                      <a:pt x="1720" y="766"/>
                    </a:cubicBezTo>
                    <a:cubicBezTo>
                      <a:pt x="1709" y="781"/>
                      <a:pt x="1707" y="807"/>
                      <a:pt x="1689" y="813"/>
                    </a:cubicBezTo>
                    <a:cubicBezTo>
                      <a:pt x="1673" y="818"/>
                      <a:pt x="1641" y="829"/>
                      <a:pt x="1641" y="829"/>
                    </a:cubicBezTo>
                    <a:cubicBezTo>
                      <a:pt x="1515" y="917"/>
                      <a:pt x="1316" y="884"/>
                      <a:pt x="1176" y="884"/>
                    </a:cubicBezTo>
                  </a:path>
                </a:pathLst>
              </a:custGeom>
              <a:noFill/>
              <a:ln w="76200" cmpd="sng">
                <a:solidFill>
                  <a:srgbClr val="FF3300"/>
                </a:solidFill>
                <a:beve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0" name="Freeform 55"/>
              <p:cNvSpPr/>
              <p:nvPr>
                <p:custDataLst>
                  <p:tags r:id="rId37"/>
                </p:custDataLst>
              </p:nvPr>
            </p:nvSpPr>
            <p:spPr bwMode="auto">
              <a:xfrm>
                <a:off x="19" y="499"/>
                <a:ext cx="1790" cy="1116"/>
              </a:xfrm>
              <a:custGeom>
                <a:avLst/>
                <a:gdLst>
                  <a:gd name="T0" fmla="*/ 1790 w 1790"/>
                  <a:gd name="T1" fmla="*/ 40 h 1116"/>
                  <a:gd name="T2" fmla="*/ 1427 w 1790"/>
                  <a:gd name="T3" fmla="*/ 0 h 1116"/>
                  <a:gd name="T4" fmla="*/ 1032 w 1790"/>
                  <a:gd name="T5" fmla="*/ 24 h 1116"/>
                  <a:gd name="T6" fmla="*/ 543 w 1790"/>
                  <a:gd name="T7" fmla="*/ 142 h 1116"/>
                  <a:gd name="T8" fmla="*/ 520 w 1790"/>
                  <a:gd name="T9" fmla="*/ 150 h 1116"/>
                  <a:gd name="T10" fmla="*/ 464 w 1790"/>
                  <a:gd name="T11" fmla="*/ 158 h 1116"/>
                  <a:gd name="T12" fmla="*/ 204 w 1790"/>
                  <a:gd name="T13" fmla="*/ 316 h 1116"/>
                  <a:gd name="T14" fmla="*/ 141 w 1790"/>
                  <a:gd name="T15" fmla="*/ 410 h 1116"/>
                  <a:gd name="T16" fmla="*/ 93 w 1790"/>
                  <a:gd name="T17" fmla="*/ 481 h 1116"/>
                  <a:gd name="T18" fmla="*/ 86 w 1790"/>
                  <a:gd name="T19" fmla="*/ 529 h 1116"/>
                  <a:gd name="T20" fmla="*/ 70 w 1790"/>
                  <a:gd name="T21" fmla="*/ 552 h 1116"/>
                  <a:gd name="T22" fmla="*/ 30 w 1790"/>
                  <a:gd name="T23" fmla="*/ 671 h 1116"/>
                  <a:gd name="T24" fmla="*/ 15 w 1790"/>
                  <a:gd name="T25" fmla="*/ 947 h 1116"/>
                  <a:gd name="T26" fmla="*/ 86 w 1790"/>
                  <a:gd name="T27" fmla="*/ 1065 h 1116"/>
                  <a:gd name="T28" fmla="*/ 338 w 1790"/>
                  <a:gd name="T29" fmla="*/ 1089 h 111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1790"/>
                  <a:gd name="T46" fmla="*/ 0 h 1116"/>
                  <a:gd name="T47" fmla="*/ 1790 w 1790"/>
                  <a:gd name="T48" fmla="*/ 1116 h 111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1790" h="1116">
                    <a:moveTo>
                      <a:pt x="1790" y="40"/>
                    </a:moveTo>
                    <a:cubicBezTo>
                      <a:pt x="1674" y="1"/>
                      <a:pt x="1545" y="39"/>
                      <a:pt x="1427" y="0"/>
                    </a:cubicBezTo>
                    <a:cubicBezTo>
                      <a:pt x="1262" y="5"/>
                      <a:pt x="1177" y="12"/>
                      <a:pt x="1032" y="24"/>
                    </a:cubicBezTo>
                    <a:cubicBezTo>
                      <a:pt x="871" y="66"/>
                      <a:pt x="708" y="118"/>
                      <a:pt x="543" y="142"/>
                    </a:cubicBezTo>
                    <a:cubicBezTo>
                      <a:pt x="535" y="145"/>
                      <a:pt x="528" y="148"/>
                      <a:pt x="520" y="150"/>
                    </a:cubicBezTo>
                    <a:cubicBezTo>
                      <a:pt x="502" y="154"/>
                      <a:pt x="482" y="152"/>
                      <a:pt x="464" y="158"/>
                    </a:cubicBezTo>
                    <a:cubicBezTo>
                      <a:pt x="374" y="187"/>
                      <a:pt x="282" y="264"/>
                      <a:pt x="204" y="316"/>
                    </a:cubicBezTo>
                    <a:cubicBezTo>
                      <a:pt x="192" y="350"/>
                      <a:pt x="162" y="379"/>
                      <a:pt x="141" y="410"/>
                    </a:cubicBezTo>
                    <a:cubicBezTo>
                      <a:pt x="130" y="442"/>
                      <a:pt x="117" y="458"/>
                      <a:pt x="93" y="481"/>
                    </a:cubicBezTo>
                    <a:cubicBezTo>
                      <a:pt x="91" y="497"/>
                      <a:pt x="91" y="514"/>
                      <a:pt x="86" y="529"/>
                    </a:cubicBezTo>
                    <a:cubicBezTo>
                      <a:pt x="83" y="538"/>
                      <a:pt x="73" y="543"/>
                      <a:pt x="70" y="552"/>
                    </a:cubicBezTo>
                    <a:cubicBezTo>
                      <a:pt x="55" y="592"/>
                      <a:pt x="49" y="632"/>
                      <a:pt x="30" y="671"/>
                    </a:cubicBezTo>
                    <a:cubicBezTo>
                      <a:pt x="1" y="814"/>
                      <a:pt x="0" y="679"/>
                      <a:pt x="15" y="947"/>
                    </a:cubicBezTo>
                    <a:cubicBezTo>
                      <a:pt x="19" y="1017"/>
                      <a:pt x="22" y="1044"/>
                      <a:pt x="86" y="1065"/>
                    </a:cubicBezTo>
                    <a:cubicBezTo>
                      <a:pt x="159" y="1116"/>
                      <a:pt x="250" y="1089"/>
                      <a:pt x="338" y="1089"/>
                    </a:cubicBezTo>
                  </a:path>
                </a:pathLst>
              </a:custGeom>
              <a:noFill/>
              <a:ln w="76200" cmpd="sng">
                <a:solidFill>
                  <a:srgbClr val="FF3300"/>
                </a:solidFill>
                <a:beve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1" name="Freeform 56"/>
              <p:cNvSpPr/>
              <p:nvPr>
                <p:custDataLst>
                  <p:tags r:id="rId38"/>
                </p:custDataLst>
              </p:nvPr>
            </p:nvSpPr>
            <p:spPr bwMode="auto">
              <a:xfrm>
                <a:off x="1249" y="1218"/>
                <a:ext cx="2027" cy="383"/>
              </a:xfrm>
              <a:custGeom>
                <a:avLst/>
                <a:gdLst>
                  <a:gd name="T0" fmla="*/ 0 w 2027"/>
                  <a:gd name="T1" fmla="*/ 346 h 383"/>
                  <a:gd name="T2" fmla="*/ 378 w 2027"/>
                  <a:gd name="T3" fmla="*/ 354 h 383"/>
                  <a:gd name="T4" fmla="*/ 686 w 2027"/>
                  <a:gd name="T5" fmla="*/ 330 h 383"/>
                  <a:gd name="T6" fmla="*/ 820 w 2027"/>
                  <a:gd name="T7" fmla="*/ 299 h 383"/>
                  <a:gd name="T8" fmla="*/ 970 w 2027"/>
                  <a:gd name="T9" fmla="*/ 259 h 383"/>
                  <a:gd name="T10" fmla="*/ 1112 w 2027"/>
                  <a:gd name="T11" fmla="*/ 212 h 383"/>
                  <a:gd name="T12" fmla="*/ 1175 w 2027"/>
                  <a:gd name="T13" fmla="*/ 188 h 383"/>
                  <a:gd name="T14" fmla="*/ 1286 w 2027"/>
                  <a:gd name="T15" fmla="*/ 133 h 383"/>
                  <a:gd name="T16" fmla="*/ 1309 w 2027"/>
                  <a:gd name="T17" fmla="*/ 117 h 383"/>
                  <a:gd name="T18" fmla="*/ 1365 w 2027"/>
                  <a:gd name="T19" fmla="*/ 110 h 383"/>
                  <a:gd name="T20" fmla="*/ 1475 w 2027"/>
                  <a:gd name="T21" fmla="*/ 70 h 383"/>
                  <a:gd name="T22" fmla="*/ 1530 w 2027"/>
                  <a:gd name="T23" fmla="*/ 46 h 383"/>
                  <a:gd name="T24" fmla="*/ 1609 w 2027"/>
                  <a:gd name="T25" fmla="*/ 7 h 383"/>
                  <a:gd name="T26" fmla="*/ 1956 w 2027"/>
                  <a:gd name="T27" fmla="*/ 15 h 383"/>
                  <a:gd name="T28" fmla="*/ 2027 w 2027"/>
                  <a:gd name="T29" fmla="*/ 54 h 383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2027"/>
                  <a:gd name="T46" fmla="*/ 0 h 383"/>
                  <a:gd name="T47" fmla="*/ 2027 w 2027"/>
                  <a:gd name="T48" fmla="*/ 383 h 383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2027" h="383">
                    <a:moveTo>
                      <a:pt x="0" y="346"/>
                    </a:moveTo>
                    <a:cubicBezTo>
                      <a:pt x="107" y="383"/>
                      <a:pt x="297" y="356"/>
                      <a:pt x="378" y="354"/>
                    </a:cubicBezTo>
                    <a:cubicBezTo>
                      <a:pt x="480" y="339"/>
                      <a:pt x="583" y="337"/>
                      <a:pt x="686" y="330"/>
                    </a:cubicBezTo>
                    <a:cubicBezTo>
                      <a:pt x="731" y="322"/>
                      <a:pt x="775" y="308"/>
                      <a:pt x="820" y="299"/>
                    </a:cubicBezTo>
                    <a:cubicBezTo>
                      <a:pt x="868" y="275"/>
                      <a:pt x="919" y="274"/>
                      <a:pt x="970" y="259"/>
                    </a:cubicBezTo>
                    <a:cubicBezTo>
                      <a:pt x="1019" y="245"/>
                      <a:pt x="1062" y="222"/>
                      <a:pt x="1112" y="212"/>
                    </a:cubicBezTo>
                    <a:cubicBezTo>
                      <a:pt x="1166" y="176"/>
                      <a:pt x="1101" y="215"/>
                      <a:pt x="1175" y="188"/>
                    </a:cubicBezTo>
                    <a:cubicBezTo>
                      <a:pt x="1204" y="177"/>
                      <a:pt x="1266" y="147"/>
                      <a:pt x="1286" y="133"/>
                    </a:cubicBezTo>
                    <a:cubicBezTo>
                      <a:pt x="1294" y="128"/>
                      <a:pt x="1300" y="120"/>
                      <a:pt x="1309" y="117"/>
                    </a:cubicBezTo>
                    <a:cubicBezTo>
                      <a:pt x="1327" y="112"/>
                      <a:pt x="1346" y="112"/>
                      <a:pt x="1365" y="110"/>
                    </a:cubicBezTo>
                    <a:cubicBezTo>
                      <a:pt x="1398" y="87"/>
                      <a:pt x="1437" y="80"/>
                      <a:pt x="1475" y="70"/>
                    </a:cubicBezTo>
                    <a:cubicBezTo>
                      <a:pt x="1557" y="15"/>
                      <a:pt x="1435" y="93"/>
                      <a:pt x="1530" y="46"/>
                    </a:cubicBezTo>
                    <a:cubicBezTo>
                      <a:pt x="1624" y="0"/>
                      <a:pt x="1539" y="25"/>
                      <a:pt x="1609" y="7"/>
                    </a:cubicBezTo>
                    <a:cubicBezTo>
                      <a:pt x="1725" y="10"/>
                      <a:pt x="1841" y="8"/>
                      <a:pt x="1956" y="15"/>
                    </a:cubicBezTo>
                    <a:cubicBezTo>
                      <a:pt x="1970" y="16"/>
                      <a:pt x="2027" y="41"/>
                      <a:pt x="2027" y="54"/>
                    </a:cubicBezTo>
                  </a:path>
                </a:pathLst>
              </a:custGeom>
              <a:noFill/>
              <a:ln w="76200" cmpd="sng">
                <a:solidFill>
                  <a:srgbClr val="FF3300"/>
                </a:solidFill>
                <a:beve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</p:grpSp>
      <p:grpSp>
        <p:nvGrpSpPr>
          <p:cNvPr id="54" name="组合 53"/>
          <p:cNvGrpSpPr/>
          <p:nvPr/>
        </p:nvGrpSpPr>
        <p:grpSpPr>
          <a:xfrm>
            <a:off x="6123940" y="1562100"/>
            <a:ext cx="4761230" cy="4808220"/>
            <a:chOff x="9644" y="2460"/>
            <a:chExt cx="7498" cy="7572"/>
          </a:xfrm>
        </p:grpSpPr>
        <p:pic>
          <p:nvPicPr>
            <p:cNvPr id="53" name="Picture 5" descr="2222">
              <a:hlinkClick r:id="" action="ppaction://hlinkshowjump?jump=previousslide"/>
            </p:cNvPr>
            <p:cNvPicPr>
              <a:picLocks noChangeAspect="1" noChangeArrowheads="1"/>
            </p:cNvPicPr>
            <p:nvPr>
              <p:custDataLst>
                <p:tags r:id="rId39"/>
              </p:custData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128" y="2460"/>
              <a:ext cx="2709" cy="5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52" name="组合 51"/>
            <p:cNvGrpSpPr/>
            <p:nvPr/>
          </p:nvGrpSpPr>
          <p:grpSpPr>
            <a:xfrm>
              <a:off x="9644" y="4674"/>
              <a:ext cx="7498" cy="5359"/>
              <a:chOff x="9644" y="5294"/>
              <a:chExt cx="7498" cy="5359"/>
            </a:xfrm>
          </p:grpSpPr>
          <p:pic>
            <p:nvPicPr>
              <p:cNvPr id="51202" name="图片 112642" descr="wla211"/>
              <p:cNvPicPr>
                <a:picLocks noChangeAspect="1"/>
              </p:cNvPicPr>
              <p:nvPr>
                <p:custDataLst>
                  <p:tags r:id="rId40"/>
                </p:custDataLst>
              </p:nvPr>
            </p:nvPicPr>
            <p:blipFill>
              <a:blip r:embed="rId41"/>
              <a:stretch>
                <a:fillRect/>
              </a:stretch>
            </p:blipFill>
            <p:spPr>
              <a:xfrm>
                <a:off x="9644" y="7886"/>
                <a:ext cx="3317" cy="2667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grpSp>
            <p:nvGrpSpPr>
              <p:cNvPr id="51203" name="组合 112643"/>
              <p:cNvGrpSpPr/>
              <p:nvPr/>
            </p:nvGrpSpPr>
            <p:grpSpPr>
              <a:xfrm>
                <a:off x="9990" y="5294"/>
                <a:ext cx="7152" cy="5359"/>
                <a:chOff x="173" y="428"/>
                <a:chExt cx="5488" cy="3819"/>
              </a:xfrm>
            </p:grpSpPr>
            <p:pic>
              <p:nvPicPr>
                <p:cNvPr id="51204" name="图片 112644" descr="wla211"/>
                <p:cNvPicPr>
                  <a:picLocks noChangeAspect="1"/>
                </p:cNvPicPr>
                <p:nvPr>
                  <p:custDataLst>
                    <p:tags r:id="rId42"/>
                  </p:custDataLst>
                </p:nvPr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3348" y="2387"/>
                  <a:ext cx="2313" cy="1860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pic>
              <p:nvPicPr>
                <p:cNvPr id="51205" name="图片 112645" descr="wla211"/>
                <p:cNvPicPr>
                  <a:picLocks noChangeAspect="1"/>
                </p:cNvPicPr>
                <p:nvPr>
                  <p:custDataLst>
                    <p:tags r:id="rId43"/>
                  </p:custDataLst>
                </p:nvPr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1942" y="1253"/>
                  <a:ext cx="2313" cy="1860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pic>
              <p:nvPicPr>
                <p:cNvPr id="51207" name="图片 112647" descr="未标题-1 副本"/>
                <p:cNvPicPr>
                  <a:picLocks noChangeAspect="1"/>
                </p:cNvPicPr>
                <p:nvPr>
                  <p:custDataLst>
                    <p:tags r:id="rId44"/>
                  </p:custDataLst>
                </p:nvPr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354" y="436"/>
                  <a:ext cx="646" cy="1241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pic>
              <p:nvPicPr>
                <p:cNvPr id="51208" name="图片 112648" descr="未标题-1 副本"/>
                <p:cNvPicPr>
                  <a:picLocks noChangeAspect="1"/>
                </p:cNvPicPr>
                <p:nvPr>
                  <p:custDataLst>
                    <p:tags r:id="rId46"/>
                  </p:custDataLst>
                </p:nvPr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1398" y="754"/>
                  <a:ext cx="646" cy="1241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sp>
              <p:nvSpPr>
                <p:cNvPr id="51209" name="任意多边形 112649"/>
                <p:cNvSpPr/>
                <p:nvPr>
                  <p:custDataLst>
                    <p:tags r:id="rId47"/>
                  </p:custDataLst>
                </p:nvPr>
              </p:nvSpPr>
              <p:spPr>
                <a:xfrm>
                  <a:off x="672" y="488"/>
                  <a:ext cx="1017" cy="1651"/>
                </a:xfrm>
                <a:custGeom>
                  <a:avLst/>
                  <a:gdLst/>
                  <a:ahLst/>
                  <a:cxnLst/>
                  <a:pathLst>
                    <a:path w="1017" h="1651">
                      <a:moveTo>
                        <a:pt x="0" y="48"/>
                      </a:moveTo>
                      <a:cubicBezTo>
                        <a:pt x="71" y="23"/>
                        <a:pt x="147" y="15"/>
                        <a:pt x="221" y="0"/>
                      </a:cubicBezTo>
                      <a:cubicBezTo>
                        <a:pt x="262" y="3"/>
                        <a:pt x="304" y="3"/>
                        <a:pt x="345" y="10"/>
                      </a:cubicBezTo>
                      <a:cubicBezTo>
                        <a:pt x="375" y="15"/>
                        <a:pt x="402" y="32"/>
                        <a:pt x="432" y="38"/>
                      </a:cubicBezTo>
                      <a:cubicBezTo>
                        <a:pt x="459" y="57"/>
                        <a:pt x="485" y="63"/>
                        <a:pt x="509" y="86"/>
                      </a:cubicBezTo>
                      <a:cubicBezTo>
                        <a:pt x="621" y="446"/>
                        <a:pt x="510" y="78"/>
                        <a:pt x="528" y="1152"/>
                      </a:cubicBezTo>
                      <a:cubicBezTo>
                        <a:pt x="529" y="1229"/>
                        <a:pt x="550" y="1385"/>
                        <a:pt x="605" y="1440"/>
                      </a:cubicBezTo>
                      <a:cubicBezTo>
                        <a:pt x="608" y="1456"/>
                        <a:pt x="607" y="1473"/>
                        <a:pt x="614" y="1488"/>
                      </a:cubicBezTo>
                      <a:cubicBezTo>
                        <a:pt x="637" y="1541"/>
                        <a:pt x="639" y="1510"/>
                        <a:pt x="662" y="1546"/>
                      </a:cubicBezTo>
                      <a:cubicBezTo>
                        <a:pt x="717" y="1630"/>
                        <a:pt x="629" y="1532"/>
                        <a:pt x="729" y="1632"/>
                      </a:cubicBezTo>
                      <a:cubicBezTo>
                        <a:pt x="743" y="1646"/>
                        <a:pt x="787" y="1651"/>
                        <a:pt x="787" y="1651"/>
                      </a:cubicBezTo>
                      <a:cubicBezTo>
                        <a:pt x="843" y="1633"/>
                        <a:pt x="905" y="1614"/>
                        <a:pt x="950" y="1574"/>
                      </a:cubicBezTo>
                      <a:cubicBezTo>
                        <a:pt x="967" y="1559"/>
                        <a:pt x="985" y="1545"/>
                        <a:pt x="998" y="1526"/>
                      </a:cubicBezTo>
                      <a:cubicBezTo>
                        <a:pt x="1004" y="1517"/>
                        <a:pt x="1017" y="1498"/>
                        <a:pt x="1017" y="1498"/>
                      </a:cubicBezTo>
                    </a:path>
                  </a:pathLst>
                </a:custGeom>
                <a:noFill/>
                <a:ln w="76200" cap="flat" cmpd="sng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51210" name="任意多边形 112650"/>
                <p:cNvSpPr/>
                <p:nvPr>
                  <p:custDataLst>
                    <p:tags r:id="rId48"/>
                  </p:custDataLst>
                </p:nvPr>
              </p:nvSpPr>
              <p:spPr>
                <a:xfrm>
                  <a:off x="173" y="1679"/>
                  <a:ext cx="473" cy="1731"/>
                </a:xfrm>
                <a:custGeom>
                  <a:avLst/>
                  <a:gdLst/>
                  <a:ahLst/>
                  <a:cxnLst/>
                  <a:pathLst>
                    <a:path w="473" h="1731">
                      <a:moveTo>
                        <a:pt x="453" y="17"/>
                      </a:moveTo>
                      <a:cubicBezTo>
                        <a:pt x="397" y="99"/>
                        <a:pt x="473" y="0"/>
                        <a:pt x="405" y="55"/>
                      </a:cubicBezTo>
                      <a:cubicBezTo>
                        <a:pt x="396" y="62"/>
                        <a:pt x="394" y="76"/>
                        <a:pt x="386" y="84"/>
                      </a:cubicBezTo>
                      <a:cubicBezTo>
                        <a:pt x="378" y="92"/>
                        <a:pt x="366" y="96"/>
                        <a:pt x="357" y="103"/>
                      </a:cubicBezTo>
                      <a:cubicBezTo>
                        <a:pt x="318" y="135"/>
                        <a:pt x="296" y="183"/>
                        <a:pt x="261" y="218"/>
                      </a:cubicBezTo>
                      <a:cubicBezTo>
                        <a:pt x="253" y="226"/>
                        <a:pt x="241" y="230"/>
                        <a:pt x="232" y="237"/>
                      </a:cubicBezTo>
                      <a:cubicBezTo>
                        <a:pt x="225" y="243"/>
                        <a:pt x="219" y="250"/>
                        <a:pt x="213" y="257"/>
                      </a:cubicBezTo>
                      <a:cubicBezTo>
                        <a:pt x="187" y="355"/>
                        <a:pt x="225" y="231"/>
                        <a:pt x="174" y="333"/>
                      </a:cubicBezTo>
                      <a:cubicBezTo>
                        <a:pt x="148" y="384"/>
                        <a:pt x="139" y="438"/>
                        <a:pt x="107" y="487"/>
                      </a:cubicBezTo>
                      <a:cubicBezTo>
                        <a:pt x="97" y="530"/>
                        <a:pt x="78" y="570"/>
                        <a:pt x="69" y="612"/>
                      </a:cubicBezTo>
                      <a:cubicBezTo>
                        <a:pt x="58" y="660"/>
                        <a:pt x="56" y="709"/>
                        <a:pt x="40" y="756"/>
                      </a:cubicBezTo>
                      <a:cubicBezTo>
                        <a:pt x="10" y="1013"/>
                        <a:pt x="0" y="1300"/>
                        <a:pt x="78" y="1553"/>
                      </a:cubicBezTo>
                      <a:cubicBezTo>
                        <a:pt x="81" y="1582"/>
                        <a:pt x="81" y="1611"/>
                        <a:pt x="88" y="1639"/>
                      </a:cubicBezTo>
                      <a:cubicBezTo>
                        <a:pt x="111" y="1731"/>
                        <a:pt x="369" y="1716"/>
                        <a:pt x="414" y="1716"/>
                      </a:cubicBezTo>
                    </a:path>
                  </a:pathLst>
                </a:custGeom>
                <a:noFill/>
                <a:ln w="76200" cap="flat" cmpd="sng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51211" name="任意多边形 112651"/>
                <p:cNvSpPr/>
                <p:nvPr>
                  <p:custDataLst>
                    <p:tags r:id="rId49"/>
                  </p:custDataLst>
                </p:nvPr>
              </p:nvSpPr>
              <p:spPr>
                <a:xfrm>
                  <a:off x="1655" y="3299"/>
                  <a:ext cx="2281" cy="394"/>
                </a:xfrm>
                <a:custGeom>
                  <a:avLst/>
                  <a:gdLst/>
                  <a:ahLst/>
                  <a:cxnLst/>
                  <a:pathLst>
                    <a:path w="2281" h="394">
                      <a:moveTo>
                        <a:pt x="6" y="3"/>
                      </a:moveTo>
                      <a:cubicBezTo>
                        <a:pt x="25" y="64"/>
                        <a:pt x="0" y="0"/>
                        <a:pt x="44" y="61"/>
                      </a:cubicBezTo>
                      <a:cubicBezTo>
                        <a:pt x="52" y="73"/>
                        <a:pt x="53" y="89"/>
                        <a:pt x="63" y="99"/>
                      </a:cubicBezTo>
                      <a:cubicBezTo>
                        <a:pt x="76" y="112"/>
                        <a:pt x="111" y="122"/>
                        <a:pt x="130" y="128"/>
                      </a:cubicBezTo>
                      <a:cubicBezTo>
                        <a:pt x="155" y="151"/>
                        <a:pt x="165" y="166"/>
                        <a:pt x="198" y="176"/>
                      </a:cubicBezTo>
                      <a:cubicBezTo>
                        <a:pt x="250" y="211"/>
                        <a:pt x="352" y="260"/>
                        <a:pt x="418" y="272"/>
                      </a:cubicBezTo>
                      <a:cubicBezTo>
                        <a:pt x="500" y="303"/>
                        <a:pt x="571" y="311"/>
                        <a:pt x="658" y="320"/>
                      </a:cubicBezTo>
                      <a:cubicBezTo>
                        <a:pt x="946" y="394"/>
                        <a:pt x="1576" y="331"/>
                        <a:pt x="1647" y="330"/>
                      </a:cubicBezTo>
                      <a:cubicBezTo>
                        <a:pt x="1789" y="244"/>
                        <a:pt x="1957" y="243"/>
                        <a:pt x="2118" y="234"/>
                      </a:cubicBezTo>
                      <a:cubicBezTo>
                        <a:pt x="2281" y="225"/>
                        <a:pt x="2262" y="271"/>
                        <a:pt x="2262" y="167"/>
                      </a:cubicBezTo>
                    </a:path>
                  </a:pathLst>
                </a:custGeom>
                <a:noFill/>
                <a:ln w="76200" cap="flat" cmpd="sng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51212" name="任意多边形 112652"/>
                <p:cNvSpPr/>
                <p:nvPr>
                  <p:custDataLst>
                    <p:tags r:id="rId50"/>
                  </p:custDataLst>
                </p:nvPr>
              </p:nvSpPr>
              <p:spPr>
                <a:xfrm>
                  <a:off x="4771" y="981"/>
                  <a:ext cx="849" cy="2558"/>
                </a:xfrm>
                <a:custGeom>
                  <a:avLst/>
                  <a:gdLst/>
                  <a:ahLst/>
                  <a:cxnLst/>
                  <a:pathLst>
                    <a:path w="849" h="2558">
                      <a:moveTo>
                        <a:pt x="0" y="14"/>
                      </a:moveTo>
                      <a:cubicBezTo>
                        <a:pt x="80" y="22"/>
                        <a:pt x="172" y="0"/>
                        <a:pt x="240" y="43"/>
                      </a:cubicBezTo>
                      <a:cubicBezTo>
                        <a:pt x="255" y="53"/>
                        <a:pt x="264" y="70"/>
                        <a:pt x="278" y="81"/>
                      </a:cubicBezTo>
                      <a:cubicBezTo>
                        <a:pt x="344" y="131"/>
                        <a:pt x="412" y="178"/>
                        <a:pt x="480" y="225"/>
                      </a:cubicBezTo>
                      <a:cubicBezTo>
                        <a:pt x="522" y="255"/>
                        <a:pt x="556" y="260"/>
                        <a:pt x="586" y="311"/>
                      </a:cubicBezTo>
                      <a:cubicBezTo>
                        <a:pt x="620" y="369"/>
                        <a:pt x="686" y="501"/>
                        <a:pt x="730" y="542"/>
                      </a:cubicBezTo>
                      <a:cubicBezTo>
                        <a:pt x="753" y="600"/>
                        <a:pt x="763" y="663"/>
                        <a:pt x="797" y="715"/>
                      </a:cubicBezTo>
                      <a:cubicBezTo>
                        <a:pt x="800" y="737"/>
                        <a:pt x="801" y="760"/>
                        <a:pt x="806" y="782"/>
                      </a:cubicBezTo>
                      <a:cubicBezTo>
                        <a:pt x="811" y="802"/>
                        <a:pt x="826" y="839"/>
                        <a:pt x="826" y="839"/>
                      </a:cubicBezTo>
                      <a:cubicBezTo>
                        <a:pt x="845" y="1082"/>
                        <a:pt x="849" y="1318"/>
                        <a:pt x="806" y="1559"/>
                      </a:cubicBezTo>
                      <a:cubicBezTo>
                        <a:pt x="791" y="1645"/>
                        <a:pt x="774" y="1744"/>
                        <a:pt x="730" y="1819"/>
                      </a:cubicBezTo>
                      <a:cubicBezTo>
                        <a:pt x="713" y="1882"/>
                        <a:pt x="679" y="1932"/>
                        <a:pt x="653" y="1991"/>
                      </a:cubicBezTo>
                      <a:cubicBezTo>
                        <a:pt x="625" y="2057"/>
                        <a:pt x="593" y="2120"/>
                        <a:pt x="557" y="2183"/>
                      </a:cubicBezTo>
                      <a:cubicBezTo>
                        <a:pt x="539" y="2214"/>
                        <a:pt x="528" y="2248"/>
                        <a:pt x="509" y="2279"/>
                      </a:cubicBezTo>
                      <a:cubicBezTo>
                        <a:pt x="497" y="2299"/>
                        <a:pt x="470" y="2337"/>
                        <a:pt x="470" y="2337"/>
                      </a:cubicBezTo>
                      <a:cubicBezTo>
                        <a:pt x="460" y="2379"/>
                        <a:pt x="446" y="2389"/>
                        <a:pt x="422" y="2423"/>
                      </a:cubicBezTo>
                      <a:cubicBezTo>
                        <a:pt x="414" y="2457"/>
                        <a:pt x="414" y="2470"/>
                        <a:pt x="394" y="2500"/>
                      </a:cubicBezTo>
                      <a:cubicBezTo>
                        <a:pt x="361" y="2549"/>
                        <a:pt x="221" y="2558"/>
                        <a:pt x="173" y="2558"/>
                      </a:cubicBezTo>
                    </a:path>
                  </a:pathLst>
                </a:custGeom>
                <a:noFill/>
                <a:ln w="76200" cap="flat" cmpd="sng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51213" name="任意多边形 112653"/>
                <p:cNvSpPr/>
                <p:nvPr>
                  <p:custDataLst>
                    <p:tags r:id="rId51"/>
                  </p:custDataLst>
                </p:nvPr>
              </p:nvSpPr>
              <p:spPr>
                <a:xfrm>
                  <a:off x="1471" y="2266"/>
                  <a:ext cx="1092" cy="1172"/>
                </a:xfrm>
                <a:custGeom>
                  <a:avLst/>
                  <a:gdLst/>
                  <a:ahLst/>
                  <a:cxnLst/>
                  <a:pathLst>
                    <a:path w="1092" h="1172">
                      <a:moveTo>
                        <a:pt x="1092" y="0"/>
                      </a:moveTo>
                      <a:cubicBezTo>
                        <a:pt x="967" y="7"/>
                        <a:pt x="873" y="24"/>
                        <a:pt x="756" y="48"/>
                      </a:cubicBezTo>
                      <a:cubicBezTo>
                        <a:pt x="693" y="89"/>
                        <a:pt x="641" y="98"/>
                        <a:pt x="564" y="105"/>
                      </a:cubicBezTo>
                      <a:cubicBezTo>
                        <a:pt x="498" y="128"/>
                        <a:pt x="570" y="96"/>
                        <a:pt x="516" y="144"/>
                      </a:cubicBezTo>
                      <a:cubicBezTo>
                        <a:pt x="490" y="167"/>
                        <a:pt x="454" y="177"/>
                        <a:pt x="430" y="201"/>
                      </a:cubicBezTo>
                      <a:cubicBezTo>
                        <a:pt x="400" y="231"/>
                        <a:pt x="378" y="264"/>
                        <a:pt x="343" y="288"/>
                      </a:cubicBezTo>
                      <a:cubicBezTo>
                        <a:pt x="317" y="327"/>
                        <a:pt x="296" y="377"/>
                        <a:pt x="257" y="403"/>
                      </a:cubicBezTo>
                      <a:cubicBezTo>
                        <a:pt x="231" y="456"/>
                        <a:pt x="196" y="491"/>
                        <a:pt x="161" y="537"/>
                      </a:cubicBezTo>
                      <a:cubicBezTo>
                        <a:pt x="147" y="555"/>
                        <a:pt x="136" y="576"/>
                        <a:pt x="123" y="595"/>
                      </a:cubicBezTo>
                      <a:cubicBezTo>
                        <a:pt x="116" y="605"/>
                        <a:pt x="103" y="624"/>
                        <a:pt x="103" y="624"/>
                      </a:cubicBezTo>
                      <a:cubicBezTo>
                        <a:pt x="81" y="711"/>
                        <a:pt x="98" y="678"/>
                        <a:pt x="65" y="729"/>
                      </a:cubicBezTo>
                      <a:cubicBezTo>
                        <a:pt x="62" y="742"/>
                        <a:pt x="60" y="756"/>
                        <a:pt x="55" y="768"/>
                      </a:cubicBezTo>
                      <a:cubicBezTo>
                        <a:pt x="51" y="778"/>
                        <a:pt x="36" y="785"/>
                        <a:pt x="36" y="796"/>
                      </a:cubicBezTo>
                      <a:cubicBezTo>
                        <a:pt x="33" y="881"/>
                        <a:pt x="0" y="1020"/>
                        <a:pt x="84" y="1075"/>
                      </a:cubicBezTo>
                      <a:cubicBezTo>
                        <a:pt x="100" y="1121"/>
                        <a:pt x="119" y="1107"/>
                        <a:pt x="161" y="1123"/>
                      </a:cubicBezTo>
                      <a:cubicBezTo>
                        <a:pt x="289" y="1172"/>
                        <a:pt x="320" y="1161"/>
                        <a:pt x="468" y="1161"/>
                      </a:cubicBezTo>
                    </a:path>
                  </a:pathLst>
                </a:custGeom>
                <a:noFill/>
                <a:ln w="76200" cap="flat" cmpd="sng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51214" name="任意多边形 112654"/>
                <p:cNvSpPr/>
                <p:nvPr>
                  <p:custDataLst>
                    <p:tags r:id="rId52"/>
                  </p:custDataLst>
                </p:nvPr>
              </p:nvSpPr>
              <p:spPr>
                <a:xfrm>
                  <a:off x="3469" y="2206"/>
                  <a:ext cx="1657" cy="1360"/>
                </a:xfrm>
                <a:custGeom>
                  <a:avLst/>
                  <a:gdLst/>
                  <a:ahLst/>
                  <a:cxnLst/>
                  <a:pathLst>
                    <a:path w="1657" h="1360">
                      <a:moveTo>
                        <a:pt x="35" y="108"/>
                      </a:moveTo>
                      <a:cubicBezTo>
                        <a:pt x="147" y="78"/>
                        <a:pt x="0" y="115"/>
                        <a:pt x="265" y="79"/>
                      </a:cubicBezTo>
                      <a:cubicBezTo>
                        <a:pt x="341" y="69"/>
                        <a:pt x="433" y="46"/>
                        <a:pt x="505" y="21"/>
                      </a:cubicBezTo>
                      <a:cubicBezTo>
                        <a:pt x="839" y="27"/>
                        <a:pt x="1048" y="0"/>
                        <a:pt x="1331" y="88"/>
                      </a:cubicBezTo>
                      <a:cubicBezTo>
                        <a:pt x="1382" y="130"/>
                        <a:pt x="1432" y="173"/>
                        <a:pt x="1484" y="213"/>
                      </a:cubicBezTo>
                      <a:cubicBezTo>
                        <a:pt x="1491" y="226"/>
                        <a:pt x="1495" y="240"/>
                        <a:pt x="1504" y="252"/>
                      </a:cubicBezTo>
                      <a:cubicBezTo>
                        <a:pt x="1512" y="263"/>
                        <a:pt x="1525" y="269"/>
                        <a:pt x="1532" y="280"/>
                      </a:cubicBezTo>
                      <a:cubicBezTo>
                        <a:pt x="1538" y="289"/>
                        <a:pt x="1537" y="300"/>
                        <a:pt x="1542" y="309"/>
                      </a:cubicBezTo>
                      <a:cubicBezTo>
                        <a:pt x="1565" y="350"/>
                        <a:pt x="1593" y="395"/>
                        <a:pt x="1619" y="434"/>
                      </a:cubicBezTo>
                      <a:cubicBezTo>
                        <a:pt x="1634" y="493"/>
                        <a:pt x="1638" y="558"/>
                        <a:pt x="1657" y="616"/>
                      </a:cubicBezTo>
                      <a:cubicBezTo>
                        <a:pt x="1654" y="824"/>
                        <a:pt x="1657" y="1032"/>
                        <a:pt x="1648" y="1240"/>
                      </a:cubicBezTo>
                      <a:cubicBezTo>
                        <a:pt x="1647" y="1272"/>
                        <a:pt x="1571" y="1298"/>
                        <a:pt x="1571" y="1298"/>
                      </a:cubicBezTo>
                      <a:cubicBezTo>
                        <a:pt x="1565" y="1308"/>
                        <a:pt x="1562" y="1321"/>
                        <a:pt x="1552" y="1327"/>
                      </a:cubicBezTo>
                      <a:cubicBezTo>
                        <a:pt x="1541" y="1334"/>
                        <a:pt x="1526" y="1332"/>
                        <a:pt x="1513" y="1336"/>
                      </a:cubicBezTo>
                      <a:cubicBezTo>
                        <a:pt x="1433" y="1360"/>
                        <a:pt x="1483" y="1356"/>
                        <a:pt x="1417" y="1356"/>
                      </a:cubicBezTo>
                    </a:path>
                  </a:pathLst>
                </a:custGeom>
                <a:noFill/>
                <a:ln w="76200" cap="flat" cmpd="sng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51215" name="任意多边形 112655"/>
                <p:cNvSpPr/>
                <p:nvPr>
                  <p:custDataLst>
                    <p:tags r:id="rId53"/>
                  </p:custDataLst>
                </p:nvPr>
              </p:nvSpPr>
              <p:spPr>
                <a:xfrm>
                  <a:off x="1737" y="428"/>
                  <a:ext cx="2090" cy="586"/>
                </a:xfrm>
                <a:custGeom>
                  <a:avLst/>
                  <a:gdLst/>
                  <a:ahLst/>
                  <a:cxnLst/>
                  <a:pathLst>
                    <a:path w="2090" h="586">
                      <a:moveTo>
                        <a:pt x="0" y="413"/>
                      </a:moveTo>
                      <a:cubicBezTo>
                        <a:pt x="116" y="337"/>
                        <a:pt x="169" y="258"/>
                        <a:pt x="308" y="212"/>
                      </a:cubicBezTo>
                      <a:cubicBezTo>
                        <a:pt x="364" y="174"/>
                        <a:pt x="379" y="167"/>
                        <a:pt x="442" y="154"/>
                      </a:cubicBezTo>
                      <a:cubicBezTo>
                        <a:pt x="477" y="131"/>
                        <a:pt x="507" y="116"/>
                        <a:pt x="548" y="106"/>
                      </a:cubicBezTo>
                      <a:cubicBezTo>
                        <a:pt x="590" y="77"/>
                        <a:pt x="569" y="86"/>
                        <a:pt x="634" y="77"/>
                      </a:cubicBezTo>
                      <a:cubicBezTo>
                        <a:pt x="682" y="70"/>
                        <a:pt x="778" y="58"/>
                        <a:pt x="778" y="58"/>
                      </a:cubicBezTo>
                      <a:cubicBezTo>
                        <a:pt x="841" y="26"/>
                        <a:pt x="913" y="23"/>
                        <a:pt x="980" y="0"/>
                      </a:cubicBezTo>
                      <a:cubicBezTo>
                        <a:pt x="1079" y="3"/>
                        <a:pt x="1178" y="4"/>
                        <a:pt x="1277" y="10"/>
                      </a:cubicBezTo>
                      <a:cubicBezTo>
                        <a:pt x="1297" y="11"/>
                        <a:pt x="1315" y="18"/>
                        <a:pt x="1335" y="20"/>
                      </a:cubicBezTo>
                      <a:cubicBezTo>
                        <a:pt x="1409" y="28"/>
                        <a:pt x="1556" y="39"/>
                        <a:pt x="1556" y="39"/>
                      </a:cubicBezTo>
                      <a:cubicBezTo>
                        <a:pt x="1586" y="46"/>
                        <a:pt x="1606" y="48"/>
                        <a:pt x="1632" y="68"/>
                      </a:cubicBezTo>
                      <a:cubicBezTo>
                        <a:pt x="1678" y="105"/>
                        <a:pt x="1682" y="127"/>
                        <a:pt x="1738" y="144"/>
                      </a:cubicBezTo>
                      <a:cubicBezTo>
                        <a:pt x="1793" y="199"/>
                        <a:pt x="1765" y="185"/>
                        <a:pt x="1815" y="202"/>
                      </a:cubicBezTo>
                      <a:cubicBezTo>
                        <a:pt x="1854" y="262"/>
                        <a:pt x="1810" y="208"/>
                        <a:pt x="1863" y="240"/>
                      </a:cubicBezTo>
                      <a:cubicBezTo>
                        <a:pt x="1895" y="259"/>
                        <a:pt x="1897" y="275"/>
                        <a:pt x="1940" y="288"/>
                      </a:cubicBezTo>
                      <a:cubicBezTo>
                        <a:pt x="1959" y="301"/>
                        <a:pt x="1981" y="311"/>
                        <a:pt x="1997" y="327"/>
                      </a:cubicBezTo>
                      <a:cubicBezTo>
                        <a:pt x="2016" y="346"/>
                        <a:pt x="2055" y="384"/>
                        <a:pt x="2055" y="384"/>
                      </a:cubicBezTo>
                      <a:cubicBezTo>
                        <a:pt x="2058" y="397"/>
                        <a:pt x="2058" y="411"/>
                        <a:pt x="2064" y="423"/>
                      </a:cubicBezTo>
                      <a:cubicBezTo>
                        <a:pt x="2068" y="431"/>
                        <a:pt x="2083" y="433"/>
                        <a:pt x="2084" y="442"/>
                      </a:cubicBezTo>
                      <a:cubicBezTo>
                        <a:pt x="2090" y="490"/>
                        <a:pt x="2084" y="538"/>
                        <a:pt x="2084" y="586"/>
                      </a:cubicBezTo>
                    </a:path>
                  </a:pathLst>
                </a:custGeom>
                <a:noFill/>
                <a:ln w="76200" cap="flat" cmpd="sng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zh-CN" altLang="en-US"/>
                </a:p>
              </p:txBody>
            </p:sp>
          </p:grpSp>
        </p:grpSp>
      </p:grpSp>
    </p:spTree>
    <p:custDataLst>
      <p:tags r:id="rId54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" name="文本框 17"/>
          <p:cNvSpPr txBox="1"/>
          <p:nvPr>
            <p:custDataLst>
              <p:tags r:id="rId1"/>
            </p:custDataLst>
          </p:nvPr>
        </p:nvSpPr>
        <p:spPr>
          <a:xfrm>
            <a:off x="1099820" y="427990"/>
            <a:ext cx="10414635" cy="58623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54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处处相通的</a:t>
            </a:r>
            <a:r>
              <a:rPr lang="en-US" altLang="zh-CN" sz="54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3</a:t>
            </a:r>
            <a:r>
              <a:rPr lang="zh-CN" altLang="en-US" sz="54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个前提条件：</a:t>
            </a:r>
            <a:endParaRPr lang="zh-CN" altLang="en-US" sz="5400" dirty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  <a:p>
            <a:pPr algn="l">
              <a:lnSpc>
                <a:spcPct val="150000"/>
              </a:lnSpc>
            </a:pPr>
            <a:endParaRPr lang="en-US" altLang="zh-CN" sz="3600" dirty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  <a:p>
            <a:pPr algn="l">
              <a:lnSpc>
                <a:spcPct val="150000"/>
              </a:lnSpc>
            </a:pPr>
            <a:r>
              <a:rPr lang="en-US" altLang="zh-CN" sz="32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1</a:t>
            </a:r>
            <a:r>
              <a:rPr lang="zh-CN" altLang="en-US" sz="32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、用电器、电源是</a:t>
            </a:r>
            <a:r>
              <a:rPr lang="zh-CN" altLang="en-US" sz="32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接好了的</a:t>
            </a:r>
            <a:r>
              <a:rPr lang="zh-CN" altLang="en-US" sz="32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：用电器、电源的两个接线柱都接入电路中。</a:t>
            </a:r>
            <a:endParaRPr lang="zh-CN" altLang="en-US" sz="3200" dirty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  <a:p>
            <a:pPr algn="l">
              <a:lnSpc>
                <a:spcPct val="150000"/>
              </a:lnSpc>
            </a:pPr>
            <a:r>
              <a:rPr lang="en-US" altLang="zh-CN" sz="32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2</a:t>
            </a:r>
            <a:r>
              <a:rPr lang="zh-CN" altLang="en-US" sz="32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、</a:t>
            </a:r>
            <a:r>
              <a:rPr lang="zh-CN" altLang="en-US" sz="32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用电器是</a:t>
            </a:r>
            <a:r>
              <a:rPr lang="zh-CN" altLang="en-US" sz="32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正常的</a:t>
            </a:r>
            <a:r>
              <a:rPr lang="zh-CN" altLang="en-US" sz="32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。（比如，灯丝没有断）。</a:t>
            </a:r>
            <a:endParaRPr lang="zh-CN" altLang="en-US" sz="3200" dirty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  <a:p>
            <a:pPr algn="l">
              <a:lnSpc>
                <a:spcPct val="150000"/>
              </a:lnSpc>
            </a:pPr>
            <a:r>
              <a:rPr lang="en-US" altLang="zh-CN" sz="32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3</a:t>
            </a:r>
            <a:r>
              <a:rPr lang="zh-CN" altLang="en-US" sz="32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、</a:t>
            </a:r>
            <a:r>
              <a:rPr lang="zh-CN" altLang="en-US" sz="32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开关是</a:t>
            </a:r>
            <a:r>
              <a:rPr lang="zh-CN" altLang="en-US" sz="32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闭合的</a:t>
            </a:r>
            <a:r>
              <a:rPr lang="zh-CN" altLang="en-US" sz="32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。</a:t>
            </a:r>
            <a:endParaRPr lang="zh-CN" altLang="en-US" sz="3200" dirty="0"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  <a:p>
            <a:pPr algn="l">
              <a:lnSpc>
                <a:spcPct val="150000"/>
              </a:lnSpc>
            </a:pPr>
            <a:endParaRPr lang="zh-CN" altLang="en-US" sz="3200" dirty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" name="文本框 17"/>
          <p:cNvSpPr txBox="1"/>
          <p:nvPr/>
        </p:nvSpPr>
        <p:spPr>
          <a:xfrm>
            <a:off x="889000" y="942340"/>
            <a:ext cx="10414635" cy="24917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4000" dirty="0">
                <a:latin typeface="方正盛世楷书简体_粗" panose="02000000000000000000" charset="-122"/>
                <a:ea typeface="方正盛世楷书简体_粗" panose="02000000000000000000" charset="-122"/>
              </a:rPr>
              <a:t>图中的用电器已经接好吗？</a:t>
            </a:r>
            <a:endParaRPr lang="zh-CN" altLang="en-US" sz="4000" dirty="0">
              <a:latin typeface="方正盛世楷书简体_粗" panose="02000000000000000000" charset="-122"/>
              <a:ea typeface="方正盛世楷书简体_粗" panose="02000000000000000000" charset="-122"/>
            </a:endParaRPr>
          </a:p>
          <a:p>
            <a:pPr algn="ctr">
              <a:lnSpc>
                <a:spcPct val="150000"/>
              </a:lnSpc>
            </a:pPr>
            <a:endParaRPr lang="zh-CN" altLang="en-US" sz="3200" dirty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  <a:p>
            <a:pPr algn="ctr">
              <a:lnSpc>
                <a:spcPct val="150000"/>
              </a:lnSpc>
            </a:pPr>
            <a:endParaRPr lang="zh-CN" altLang="en-US" sz="3200" dirty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5110579" y="3313365"/>
            <a:ext cx="3741673" cy="3087367"/>
            <a:chOff x="7662" y="5138"/>
            <a:chExt cx="5892" cy="2849"/>
          </a:xfrm>
        </p:grpSpPr>
        <p:pic>
          <p:nvPicPr>
            <p:cNvPr id="55" name="Picture 5" descr="2222">
              <a:hlinkClick r:id="" action="ppaction://hlinkshowjump?jump=previousslide"/>
            </p:cNvPr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45" y="5926"/>
              <a:ext cx="2709" cy="20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56" name="Group 58"/>
            <p:cNvGrpSpPr/>
            <p:nvPr/>
          </p:nvGrpSpPr>
          <p:grpSpPr bwMode="auto">
            <a:xfrm>
              <a:off x="7662" y="5138"/>
              <a:ext cx="5057" cy="2431"/>
              <a:chOff x="0" y="-834"/>
              <a:chExt cx="4121" cy="2794"/>
            </a:xfrm>
          </p:grpSpPr>
          <p:pic>
            <p:nvPicPr>
              <p:cNvPr id="57" name="xjhsy4" descr="w3"/>
              <p:cNvPicPr>
                <a:picLocks noChangeAspect="1" noChangeArrowheads="1"/>
              </p:cNvPicPr>
              <p:nvPr>
                <p:custDataLst>
                  <p:tags r:id="rId3"/>
                </p:custDataLst>
              </p:nvPr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912"/>
                <a:ext cx="1968" cy="9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58" name="xjhsy3"/>
              <p:cNvGrpSpPr>
                <a:grpSpLocks noChangeAspect="1"/>
              </p:cNvGrpSpPr>
              <p:nvPr/>
            </p:nvGrpSpPr>
            <p:grpSpPr bwMode="auto">
              <a:xfrm>
                <a:off x="1392" y="0"/>
                <a:ext cx="1680" cy="704"/>
                <a:chOff x="0" y="0"/>
                <a:chExt cx="3712" cy="1144"/>
              </a:xfrm>
            </p:grpSpPr>
            <p:grpSp>
              <p:nvGrpSpPr>
                <p:cNvPr id="59" name="Group 13"/>
                <p:cNvGrpSpPr>
                  <a:grpSpLocks noChangeAspect="1"/>
                </p:cNvGrpSpPr>
                <p:nvPr/>
              </p:nvGrpSpPr>
              <p:grpSpPr bwMode="auto">
                <a:xfrm>
                  <a:off x="0" y="567"/>
                  <a:ext cx="3712" cy="577"/>
                  <a:chOff x="0" y="0"/>
                  <a:chExt cx="2493" cy="577"/>
                </a:xfrm>
              </p:grpSpPr>
              <p:sp>
                <p:nvSpPr>
                  <p:cNvPr id="60" name="Freeform 14" descr="栎木"/>
                  <p:cNvSpPr>
                    <a:spLocks noChangeAspect="1"/>
                  </p:cNvSpPr>
                  <p:nvPr>
                    <p:custDataLst>
                      <p:tags r:id="rId5"/>
                    </p:custDataLst>
                  </p:nvPr>
                </p:nvSpPr>
                <p:spPr bwMode="auto">
                  <a:xfrm flipV="1">
                    <a:off x="0" y="464"/>
                    <a:ext cx="2493" cy="113"/>
                  </a:xfrm>
                  <a:custGeom>
                    <a:avLst/>
                    <a:gdLst>
                      <a:gd name="T0" fmla="*/ 0 w 400"/>
                      <a:gd name="T1" fmla="*/ 0 h 400"/>
                      <a:gd name="T2" fmla="*/ 2147483647 w 400"/>
                      <a:gd name="T3" fmla="*/ 0 h 400"/>
                      <a:gd name="T4" fmla="*/ 2147483647 w 400"/>
                      <a:gd name="T5" fmla="*/ 0 h 400"/>
                      <a:gd name="T6" fmla="*/ 0 w 400"/>
                      <a:gd name="T7" fmla="*/ 0 h 400"/>
                      <a:gd name="T8" fmla="*/ 0 w 400"/>
                      <a:gd name="T9" fmla="*/ 0 h 40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00"/>
                      <a:gd name="T16" fmla="*/ 0 h 400"/>
                      <a:gd name="T17" fmla="*/ 400 w 400"/>
                      <a:gd name="T18" fmla="*/ 400 h 400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00" h="400">
                        <a:moveTo>
                          <a:pt x="0" y="0"/>
                        </a:moveTo>
                        <a:lnTo>
                          <a:pt x="400" y="0"/>
                        </a:lnTo>
                        <a:lnTo>
                          <a:pt x="400" y="400"/>
                        </a:lnTo>
                        <a:lnTo>
                          <a:pt x="0" y="40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blipFill dpi="0" rotWithShape="0">
                    <a:blip r:embed="rId6"/>
                    <a:srcRect/>
                    <a:tile tx="0" ty="0" sx="100000" sy="100000" flip="none" algn="tl"/>
                  </a:blipFill>
                  <a:ln w="9525">
                    <a:round/>
                  </a:ln>
                  <a:scene3d>
                    <a:camera prst="legacyObliqueTopRight"/>
                    <a:lightRig rig="legacyFlat3" dir="b"/>
                  </a:scene3d>
                  <a:sp3d extrusionH="430200" prstMaterial="legacyMatte">
                    <a:bevelT w="13500" h="13500" prst="angle"/>
                    <a:bevelB w="13500" h="13500" prst="angle"/>
                    <a:extrusionClr>
                      <a:srgbClr val="FFCC99"/>
                    </a:extrusionClr>
                  </a:sp3d>
                </p:spPr>
                <p:txBody>
                  <a:bodyPr>
                    <a:flatTx/>
                  </a:bodyPr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61" name="AutoShape 15"/>
                  <p:cNvSpPr>
                    <a:spLocks noChangeAspect="1" noChangeArrowheads="1"/>
                  </p:cNvSpPr>
                  <p:nvPr>
                    <p:custDataLst>
                      <p:tags r:id="rId7"/>
                    </p:custDataLst>
                  </p:nvPr>
                </p:nvSpPr>
                <p:spPr bwMode="auto">
                  <a:xfrm>
                    <a:off x="2200" y="4"/>
                    <a:ext cx="213" cy="369"/>
                  </a:xfrm>
                  <a:prstGeom prst="flowChartMagneticDisk">
                    <a:avLst/>
                  </a:prstGeom>
                  <a:solidFill>
                    <a:srgbClr val="969696"/>
                  </a:solidFill>
                  <a:ln w="9525">
                    <a:solidFill>
                      <a:srgbClr val="000000"/>
                    </a:solidFill>
                    <a:round/>
                  </a:ln>
                </p:spPr>
                <p:txBody>
                  <a:bodyPr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62" name="AutoShape 16"/>
                  <p:cNvSpPr>
                    <a:spLocks noChangeAspect="1" noChangeArrowheads="1"/>
                  </p:cNvSpPr>
                  <p:nvPr>
                    <p:custDataLst>
                      <p:tags r:id="rId8"/>
                    </p:custDataLst>
                  </p:nvPr>
                </p:nvSpPr>
                <p:spPr bwMode="auto">
                  <a:xfrm>
                    <a:off x="420" y="0"/>
                    <a:ext cx="213" cy="369"/>
                  </a:xfrm>
                  <a:prstGeom prst="flowChartMagneticDisk">
                    <a:avLst/>
                  </a:prstGeom>
                  <a:solidFill>
                    <a:srgbClr val="969696"/>
                  </a:solidFill>
                  <a:ln w="9525">
                    <a:solidFill>
                      <a:srgbClr val="000000"/>
                    </a:solidFill>
                    <a:round/>
                  </a:ln>
                </p:spPr>
                <p:txBody>
                  <a:bodyPr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</p:grpSp>
            <p:grpSp>
              <p:nvGrpSpPr>
                <p:cNvPr id="63" name="Group 17"/>
                <p:cNvGrpSpPr>
                  <a:grpSpLocks noChangeAspect="1"/>
                </p:cNvGrpSpPr>
                <p:nvPr/>
              </p:nvGrpSpPr>
              <p:grpSpPr bwMode="auto">
                <a:xfrm>
                  <a:off x="1670" y="0"/>
                  <a:ext cx="540" cy="936"/>
                  <a:chOff x="0" y="0"/>
                  <a:chExt cx="540" cy="936"/>
                </a:xfrm>
              </p:grpSpPr>
              <p:grpSp>
                <p:nvGrpSpPr>
                  <p:cNvPr id="64" name="Group 18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77" y="0"/>
                    <a:ext cx="403" cy="733"/>
                    <a:chOff x="0" y="0"/>
                    <a:chExt cx="2019" cy="3673"/>
                  </a:xfrm>
                </p:grpSpPr>
                <p:grpSp>
                  <p:nvGrpSpPr>
                    <p:cNvPr id="65" name="Group 19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550" y="2812"/>
                      <a:ext cx="913" cy="861"/>
                      <a:chOff x="0" y="0"/>
                      <a:chExt cx="913" cy="861"/>
                    </a:xfrm>
                  </p:grpSpPr>
                  <p:grpSp>
                    <p:nvGrpSpPr>
                      <p:cNvPr id="66" name="Group 20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0" y="0"/>
                        <a:ext cx="913" cy="861"/>
                        <a:chOff x="0" y="0"/>
                        <a:chExt cx="913" cy="861"/>
                      </a:xfrm>
                    </p:grpSpPr>
                    <p:grpSp>
                      <p:nvGrpSpPr>
                        <p:cNvPr id="67" name="Group 21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>
                          <a:off x="229" y="663"/>
                          <a:ext cx="498" cy="198"/>
                          <a:chOff x="0" y="0"/>
                          <a:chExt cx="498" cy="198"/>
                        </a:xfrm>
                      </p:grpSpPr>
                      <p:sp>
                        <p:nvSpPr>
                          <p:cNvPr id="68" name="Freeform 22"/>
                          <p:cNvSpPr>
                            <a:spLocks noChangeAspect="1"/>
                          </p:cNvSpPr>
                          <p:nvPr>
                            <p:custDataLst>
                              <p:tags r:id="rId9"/>
                            </p:custDataLst>
                          </p:nvPr>
                        </p:nvSpPr>
                        <p:spPr bwMode="auto">
                          <a:xfrm>
                            <a:off x="0" y="0"/>
                            <a:ext cx="498" cy="198"/>
                          </a:xfrm>
                          <a:custGeom>
                            <a:avLst/>
                            <a:gdLst>
                              <a:gd name="T0" fmla="*/ 0 w 498"/>
                              <a:gd name="T1" fmla="*/ 0 h 198"/>
                              <a:gd name="T2" fmla="*/ 101 w 498"/>
                              <a:gd name="T3" fmla="*/ 157 h 198"/>
                              <a:gd name="T4" fmla="*/ 110 w 498"/>
                              <a:gd name="T5" fmla="*/ 167 h 198"/>
                              <a:gd name="T6" fmla="*/ 121 w 498"/>
                              <a:gd name="T7" fmla="*/ 173 h 198"/>
                              <a:gd name="T8" fmla="*/ 136 w 498"/>
                              <a:gd name="T9" fmla="*/ 178 h 198"/>
                              <a:gd name="T10" fmla="*/ 153 w 498"/>
                              <a:gd name="T11" fmla="*/ 186 h 198"/>
                              <a:gd name="T12" fmla="*/ 174 w 498"/>
                              <a:gd name="T13" fmla="*/ 190 h 198"/>
                              <a:gd name="T14" fmla="*/ 188 w 498"/>
                              <a:gd name="T15" fmla="*/ 191 h 198"/>
                              <a:gd name="T16" fmla="*/ 205 w 498"/>
                              <a:gd name="T17" fmla="*/ 194 h 198"/>
                              <a:gd name="T18" fmla="*/ 222 w 498"/>
                              <a:gd name="T19" fmla="*/ 195 h 198"/>
                              <a:gd name="T20" fmla="*/ 243 w 498"/>
                              <a:gd name="T21" fmla="*/ 198 h 198"/>
                              <a:gd name="T22" fmla="*/ 257 w 498"/>
                              <a:gd name="T23" fmla="*/ 198 h 198"/>
                              <a:gd name="T24" fmla="*/ 278 w 498"/>
                              <a:gd name="T25" fmla="*/ 195 h 198"/>
                              <a:gd name="T26" fmla="*/ 295 w 498"/>
                              <a:gd name="T27" fmla="*/ 194 h 198"/>
                              <a:gd name="T28" fmla="*/ 315 w 498"/>
                              <a:gd name="T29" fmla="*/ 191 h 198"/>
                              <a:gd name="T30" fmla="*/ 332 w 498"/>
                              <a:gd name="T31" fmla="*/ 190 h 198"/>
                              <a:gd name="T32" fmla="*/ 349 w 498"/>
                              <a:gd name="T33" fmla="*/ 185 h 198"/>
                              <a:gd name="T34" fmla="*/ 366 w 498"/>
                              <a:gd name="T35" fmla="*/ 181 h 198"/>
                              <a:gd name="T36" fmla="*/ 380 w 498"/>
                              <a:gd name="T37" fmla="*/ 173 h 198"/>
                              <a:gd name="T38" fmla="*/ 392 w 498"/>
                              <a:gd name="T39" fmla="*/ 165 h 198"/>
                              <a:gd name="T40" fmla="*/ 397 w 498"/>
                              <a:gd name="T41" fmla="*/ 160 h 198"/>
                              <a:gd name="T42" fmla="*/ 405 w 498"/>
                              <a:gd name="T43" fmla="*/ 152 h 198"/>
                              <a:gd name="T44" fmla="*/ 498 w 498"/>
                              <a:gd name="T45" fmla="*/ 0 h 198"/>
                              <a:gd name="T46" fmla="*/ 0 w 498"/>
                              <a:gd name="T47" fmla="*/ 0 h 198"/>
                              <a:gd name="T48" fmla="*/ 0 60000 65536"/>
                              <a:gd name="T49" fmla="*/ 0 60000 65536"/>
                              <a:gd name="T50" fmla="*/ 0 60000 65536"/>
                              <a:gd name="T51" fmla="*/ 0 60000 65536"/>
                              <a:gd name="T52" fmla="*/ 0 60000 65536"/>
                              <a:gd name="T53" fmla="*/ 0 60000 65536"/>
                              <a:gd name="T54" fmla="*/ 0 60000 65536"/>
                              <a:gd name="T55" fmla="*/ 0 60000 65536"/>
                              <a:gd name="T56" fmla="*/ 0 60000 65536"/>
                              <a:gd name="T57" fmla="*/ 0 60000 65536"/>
                              <a:gd name="T58" fmla="*/ 0 60000 65536"/>
                              <a:gd name="T59" fmla="*/ 0 60000 65536"/>
                              <a:gd name="T60" fmla="*/ 0 60000 65536"/>
                              <a:gd name="T61" fmla="*/ 0 60000 65536"/>
                              <a:gd name="T62" fmla="*/ 0 60000 65536"/>
                              <a:gd name="T63" fmla="*/ 0 60000 65536"/>
                              <a:gd name="T64" fmla="*/ 0 60000 65536"/>
                              <a:gd name="T65" fmla="*/ 0 60000 65536"/>
                              <a:gd name="T66" fmla="*/ 0 60000 65536"/>
                              <a:gd name="T67" fmla="*/ 0 60000 65536"/>
                              <a:gd name="T68" fmla="*/ 0 60000 65536"/>
                              <a:gd name="T69" fmla="*/ 0 60000 65536"/>
                              <a:gd name="T70" fmla="*/ 0 60000 65536"/>
                              <a:gd name="T71" fmla="*/ 0 60000 65536"/>
                              <a:gd name="T72" fmla="*/ 0 w 498"/>
                              <a:gd name="T73" fmla="*/ 0 h 198"/>
                              <a:gd name="T74" fmla="*/ 498 w 498"/>
                              <a:gd name="T75" fmla="*/ 198 h 198"/>
                            </a:gdLst>
                            <a:ahLst/>
                            <a:cxnLst>
                              <a:cxn ang="T48">
                                <a:pos x="T0" y="T1"/>
                              </a:cxn>
                              <a:cxn ang="T49">
                                <a:pos x="T2" y="T3"/>
                              </a:cxn>
                              <a:cxn ang="T50">
                                <a:pos x="T4" y="T5"/>
                              </a:cxn>
                              <a:cxn ang="T51">
                                <a:pos x="T6" y="T7"/>
                              </a:cxn>
                              <a:cxn ang="T52">
                                <a:pos x="T8" y="T9"/>
                              </a:cxn>
                              <a:cxn ang="T53">
                                <a:pos x="T10" y="T11"/>
                              </a:cxn>
                              <a:cxn ang="T54">
                                <a:pos x="T12" y="T13"/>
                              </a:cxn>
                              <a:cxn ang="T55">
                                <a:pos x="T14" y="T15"/>
                              </a:cxn>
                              <a:cxn ang="T56">
                                <a:pos x="T16" y="T17"/>
                              </a:cxn>
                              <a:cxn ang="T57">
                                <a:pos x="T18" y="T19"/>
                              </a:cxn>
                              <a:cxn ang="T58">
                                <a:pos x="T20" y="T21"/>
                              </a:cxn>
                              <a:cxn ang="T59">
                                <a:pos x="T22" y="T23"/>
                              </a:cxn>
                              <a:cxn ang="T60">
                                <a:pos x="T24" y="T25"/>
                              </a:cxn>
                              <a:cxn ang="T61">
                                <a:pos x="T26" y="T27"/>
                              </a:cxn>
                              <a:cxn ang="T62">
                                <a:pos x="T28" y="T29"/>
                              </a:cxn>
                              <a:cxn ang="T63">
                                <a:pos x="T30" y="T31"/>
                              </a:cxn>
                              <a:cxn ang="T64">
                                <a:pos x="T32" y="T33"/>
                              </a:cxn>
                              <a:cxn ang="T65">
                                <a:pos x="T34" y="T35"/>
                              </a:cxn>
                              <a:cxn ang="T66">
                                <a:pos x="T36" y="T37"/>
                              </a:cxn>
                              <a:cxn ang="T67">
                                <a:pos x="T38" y="T39"/>
                              </a:cxn>
                              <a:cxn ang="T68">
                                <a:pos x="T40" y="T41"/>
                              </a:cxn>
                              <a:cxn ang="T69">
                                <a:pos x="T42" y="T43"/>
                              </a:cxn>
                              <a:cxn ang="T70">
                                <a:pos x="T44" y="T45"/>
                              </a:cxn>
                              <a:cxn ang="T71">
                                <a:pos x="T46" y="T47"/>
                              </a:cxn>
                            </a:cxnLst>
                            <a:rect l="T72" t="T73" r="T74" b="T75"/>
                            <a:pathLst>
                              <a:path w="498" h="198">
                                <a:moveTo>
                                  <a:pt x="0" y="0"/>
                                </a:moveTo>
                                <a:lnTo>
                                  <a:pt x="101" y="157"/>
                                </a:lnTo>
                                <a:lnTo>
                                  <a:pt x="110" y="167"/>
                                </a:lnTo>
                                <a:lnTo>
                                  <a:pt x="121" y="173"/>
                                </a:lnTo>
                                <a:lnTo>
                                  <a:pt x="136" y="178"/>
                                </a:lnTo>
                                <a:lnTo>
                                  <a:pt x="153" y="186"/>
                                </a:lnTo>
                                <a:lnTo>
                                  <a:pt x="174" y="190"/>
                                </a:lnTo>
                                <a:lnTo>
                                  <a:pt x="188" y="191"/>
                                </a:lnTo>
                                <a:lnTo>
                                  <a:pt x="205" y="194"/>
                                </a:lnTo>
                                <a:lnTo>
                                  <a:pt x="222" y="195"/>
                                </a:lnTo>
                                <a:lnTo>
                                  <a:pt x="243" y="198"/>
                                </a:lnTo>
                                <a:lnTo>
                                  <a:pt x="257" y="198"/>
                                </a:lnTo>
                                <a:lnTo>
                                  <a:pt x="278" y="195"/>
                                </a:lnTo>
                                <a:lnTo>
                                  <a:pt x="295" y="194"/>
                                </a:lnTo>
                                <a:lnTo>
                                  <a:pt x="315" y="191"/>
                                </a:lnTo>
                                <a:lnTo>
                                  <a:pt x="332" y="190"/>
                                </a:lnTo>
                                <a:lnTo>
                                  <a:pt x="349" y="185"/>
                                </a:lnTo>
                                <a:lnTo>
                                  <a:pt x="366" y="181"/>
                                </a:lnTo>
                                <a:lnTo>
                                  <a:pt x="380" y="173"/>
                                </a:lnTo>
                                <a:lnTo>
                                  <a:pt x="392" y="165"/>
                                </a:lnTo>
                                <a:lnTo>
                                  <a:pt x="397" y="160"/>
                                </a:lnTo>
                                <a:lnTo>
                                  <a:pt x="405" y="152"/>
                                </a:lnTo>
                                <a:lnTo>
                                  <a:pt x="498" y="0"/>
                                </a:lnTo>
                                <a:lnTo>
                                  <a:pt x="0" y="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000000"/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round/>
                              </a14:hiddenLine>
                            </a:ext>
                          </a:extLst>
                        </p:spPr>
                        <p:txBody>
                          <a:bodyPr/>
                          <a:p>
                            <a:pPr marL="0" marR="0" lvl="0" indent="0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defRPr/>
                            </a:pPr>
                            <a:endParaRPr kumimoji="0" lang="zh-CN" altLang="en-US" sz="18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</a:endParaRPr>
                          </a:p>
                        </p:txBody>
                      </p:sp>
                      <p:sp>
                        <p:nvSpPr>
                          <p:cNvPr id="69" name="Freeform 23"/>
                          <p:cNvSpPr>
                            <a:spLocks noChangeAspect="1"/>
                          </p:cNvSpPr>
                          <p:nvPr>
                            <p:custDataLst>
                              <p:tags r:id="rId10"/>
                            </p:custDataLst>
                          </p:nvPr>
                        </p:nvSpPr>
                        <p:spPr bwMode="auto">
                          <a:xfrm>
                            <a:off x="78" y="0"/>
                            <a:ext cx="222" cy="198"/>
                          </a:xfrm>
                          <a:custGeom>
                            <a:avLst/>
                            <a:gdLst>
                              <a:gd name="T0" fmla="*/ 0 w 222"/>
                              <a:gd name="T1" fmla="*/ 0 h 198"/>
                              <a:gd name="T2" fmla="*/ 62 w 222"/>
                              <a:gd name="T3" fmla="*/ 178 h 198"/>
                              <a:gd name="T4" fmla="*/ 75 w 222"/>
                              <a:gd name="T5" fmla="*/ 186 h 198"/>
                              <a:gd name="T6" fmla="*/ 96 w 222"/>
                              <a:gd name="T7" fmla="*/ 190 h 198"/>
                              <a:gd name="T8" fmla="*/ 110 w 222"/>
                              <a:gd name="T9" fmla="*/ 191 h 198"/>
                              <a:gd name="T10" fmla="*/ 127 w 222"/>
                              <a:gd name="T11" fmla="*/ 194 h 198"/>
                              <a:gd name="T12" fmla="*/ 144 w 222"/>
                              <a:gd name="T13" fmla="*/ 195 h 198"/>
                              <a:gd name="T14" fmla="*/ 165 w 222"/>
                              <a:gd name="T15" fmla="*/ 198 h 198"/>
                              <a:gd name="T16" fmla="*/ 179 w 222"/>
                              <a:gd name="T17" fmla="*/ 198 h 198"/>
                              <a:gd name="T18" fmla="*/ 200 w 222"/>
                              <a:gd name="T19" fmla="*/ 195 h 198"/>
                              <a:gd name="T20" fmla="*/ 222 w 222"/>
                              <a:gd name="T21" fmla="*/ 0 h 198"/>
                              <a:gd name="T22" fmla="*/ 0 w 222"/>
                              <a:gd name="T23" fmla="*/ 0 h 198"/>
                              <a:gd name="T24" fmla="*/ 0 60000 65536"/>
                              <a:gd name="T25" fmla="*/ 0 60000 65536"/>
                              <a:gd name="T26" fmla="*/ 0 60000 65536"/>
                              <a:gd name="T27" fmla="*/ 0 60000 65536"/>
                              <a:gd name="T28" fmla="*/ 0 60000 65536"/>
                              <a:gd name="T29" fmla="*/ 0 60000 65536"/>
                              <a:gd name="T30" fmla="*/ 0 60000 65536"/>
                              <a:gd name="T31" fmla="*/ 0 60000 65536"/>
                              <a:gd name="T32" fmla="*/ 0 60000 65536"/>
                              <a:gd name="T33" fmla="*/ 0 60000 65536"/>
                              <a:gd name="T34" fmla="*/ 0 60000 65536"/>
                              <a:gd name="T35" fmla="*/ 0 60000 65536"/>
                              <a:gd name="T36" fmla="*/ 0 w 222"/>
                              <a:gd name="T37" fmla="*/ 0 h 198"/>
                              <a:gd name="T38" fmla="*/ 222 w 222"/>
                              <a:gd name="T39" fmla="*/ 198 h 198"/>
                            </a:gdLst>
                            <a:ahLst/>
                            <a:cxnLst>
                              <a:cxn ang="T24">
                                <a:pos x="T0" y="T1"/>
                              </a:cxn>
                              <a:cxn ang="T25">
                                <a:pos x="T2" y="T3"/>
                              </a:cxn>
                              <a:cxn ang="T26">
                                <a:pos x="T4" y="T5"/>
                              </a:cxn>
                              <a:cxn ang="T27">
                                <a:pos x="T6" y="T7"/>
                              </a:cxn>
                              <a:cxn ang="T28">
                                <a:pos x="T8" y="T9"/>
                              </a:cxn>
                              <a:cxn ang="T29">
                                <a:pos x="T10" y="T11"/>
                              </a:cxn>
                              <a:cxn ang="T30">
                                <a:pos x="T12" y="T13"/>
                              </a:cxn>
                              <a:cxn ang="T31">
                                <a:pos x="T14" y="T15"/>
                              </a:cxn>
                              <a:cxn ang="T32">
                                <a:pos x="T16" y="T17"/>
                              </a:cxn>
                              <a:cxn ang="T33">
                                <a:pos x="T18" y="T19"/>
                              </a:cxn>
                              <a:cxn ang="T34">
                                <a:pos x="T20" y="T21"/>
                              </a:cxn>
                              <a:cxn ang="T35">
                                <a:pos x="T22" y="T23"/>
                              </a:cxn>
                            </a:cxnLst>
                            <a:rect l="T36" t="T37" r="T38" b="T39"/>
                            <a:pathLst>
                              <a:path w="222" h="198">
                                <a:moveTo>
                                  <a:pt x="0" y="0"/>
                                </a:moveTo>
                                <a:lnTo>
                                  <a:pt x="62" y="178"/>
                                </a:lnTo>
                                <a:lnTo>
                                  <a:pt x="75" y="186"/>
                                </a:lnTo>
                                <a:lnTo>
                                  <a:pt x="96" y="190"/>
                                </a:lnTo>
                                <a:lnTo>
                                  <a:pt x="110" y="191"/>
                                </a:lnTo>
                                <a:lnTo>
                                  <a:pt x="127" y="194"/>
                                </a:lnTo>
                                <a:lnTo>
                                  <a:pt x="144" y="195"/>
                                </a:lnTo>
                                <a:lnTo>
                                  <a:pt x="165" y="198"/>
                                </a:lnTo>
                                <a:lnTo>
                                  <a:pt x="179" y="198"/>
                                </a:lnTo>
                                <a:lnTo>
                                  <a:pt x="200" y="195"/>
                                </a:lnTo>
                                <a:lnTo>
                                  <a:pt x="222" y="0"/>
                                </a:lnTo>
                                <a:lnTo>
                                  <a:pt x="0" y="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404040"/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round/>
                              </a14:hiddenLine>
                            </a:ext>
                          </a:extLst>
                        </p:spPr>
                        <p:txBody>
                          <a:bodyPr/>
                          <a:p>
                            <a:pPr marL="0" marR="0" lvl="0" indent="0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defRPr/>
                            </a:pPr>
                            <a:endParaRPr kumimoji="0" lang="zh-CN" altLang="en-US" sz="18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70" name="Group 24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>
                          <a:off x="0" y="0"/>
                          <a:ext cx="913" cy="718"/>
                          <a:chOff x="0" y="0"/>
                          <a:chExt cx="913" cy="718"/>
                        </a:xfrm>
                      </p:grpSpPr>
                      <p:sp>
                        <p:nvSpPr>
                          <p:cNvPr id="71" name="Freeform 25"/>
                          <p:cNvSpPr>
                            <a:spLocks noChangeAspect="1"/>
                          </p:cNvSpPr>
                          <p:nvPr>
                            <p:custDataLst>
                              <p:tags r:id="rId11"/>
                            </p:custDataLst>
                          </p:nvPr>
                        </p:nvSpPr>
                        <p:spPr bwMode="auto">
                          <a:xfrm>
                            <a:off x="0" y="0"/>
                            <a:ext cx="913" cy="718"/>
                          </a:xfrm>
                          <a:custGeom>
                            <a:avLst/>
                            <a:gdLst>
                              <a:gd name="T0" fmla="*/ 21 w 913"/>
                              <a:gd name="T1" fmla="*/ 20 h 718"/>
                              <a:gd name="T2" fmla="*/ 25 w 913"/>
                              <a:gd name="T3" fmla="*/ 38 h 718"/>
                              <a:gd name="T4" fmla="*/ 23 w 913"/>
                              <a:gd name="T5" fmla="*/ 73 h 718"/>
                              <a:gd name="T6" fmla="*/ 12 w 913"/>
                              <a:gd name="T7" fmla="*/ 96 h 718"/>
                              <a:gd name="T8" fmla="*/ 6 w 913"/>
                              <a:gd name="T9" fmla="*/ 126 h 718"/>
                              <a:gd name="T10" fmla="*/ 17 w 913"/>
                              <a:gd name="T11" fmla="*/ 149 h 718"/>
                              <a:gd name="T12" fmla="*/ 34 w 913"/>
                              <a:gd name="T13" fmla="*/ 176 h 718"/>
                              <a:gd name="T14" fmla="*/ 30 w 913"/>
                              <a:gd name="T15" fmla="*/ 195 h 718"/>
                              <a:gd name="T16" fmla="*/ 13 w 913"/>
                              <a:gd name="T17" fmla="*/ 216 h 718"/>
                              <a:gd name="T18" fmla="*/ 6 w 913"/>
                              <a:gd name="T19" fmla="*/ 236 h 718"/>
                              <a:gd name="T20" fmla="*/ 19 w 913"/>
                              <a:gd name="T21" fmla="*/ 259 h 718"/>
                              <a:gd name="T22" fmla="*/ 30 w 913"/>
                              <a:gd name="T23" fmla="*/ 278 h 718"/>
                              <a:gd name="T24" fmla="*/ 30 w 913"/>
                              <a:gd name="T25" fmla="*/ 301 h 718"/>
                              <a:gd name="T26" fmla="*/ 12 w 913"/>
                              <a:gd name="T27" fmla="*/ 322 h 718"/>
                              <a:gd name="T28" fmla="*/ 0 w 913"/>
                              <a:gd name="T29" fmla="*/ 349 h 718"/>
                              <a:gd name="T30" fmla="*/ 13 w 913"/>
                              <a:gd name="T31" fmla="*/ 372 h 718"/>
                              <a:gd name="T32" fmla="*/ 33 w 913"/>
                              <a:gd name="T33" fmla="*/ 396 h 718"/>
                              <a:gd name="T34" fmla="*/ 33 w 913"/>
                              <a:gd name="T35" fmla="*/ 431 h 718"/>
                              <a:gd name="T36" fmla="*/ 19 w 913"/>
                              <a:gd name="T37" fmla="*/ 455 h 718"/>
                              <a:gd name="T38" fmla="*/ 21 w 913"/>
                              <a:gd name="T39" fmla="*/ 473 h 718"/>
                              <a:gd name="T40" fmla="*/ 42 w 913"/>
                              <a:gd name="T41" fmla="*/ 499 h 718"/>
                              <a:gd name="T42" fmla="*/ 107 w 913"/>
                              <a:gd name="T43" fmla="*/ 573 h 718"/>
                              <a:gd name="T44" fmla="*/ 166 w 913"/>
                              <a:gd name="T45" fmla="*/ 629 h 718"/>
                              <a:gd name="T46" fmla="*/ 217 w 913"/>
                              <a:gd name="T47" fmla="*/ 660 h 718"/>
                              <a:gd name="T48" fmla="*/ 313 w 913"/>
                              <a:gd name="T49" fmla="*/ 701 h 718"/>
                              <a:gd name="T50" fmla="*/ 401 w 913"/>
                              <a:gd name="T51" fmla="*/ 716 h 718"/>
                              <a:gd name="T52" fmla="*/ 523 w 913"/>
                              <a:gd name="T53" fmla="*/ 716 h 718"/>
                              <a:gd name="T54" fmla="*/ 625 w 913"/>
                              <a:gd name="T55" fmla="*/ 706 h 718"/>
                              <a:gd name="T56" fmla="*/ 697 w 913"/>
                              <a:gd name="T57" fmla="*/ 685 h 718"/>
                              <a:gd name="T58" fmla="*/ 744 w 913"/>
                              <a:gd name="T59" fmla="*/ 659 h 718"/>
                              <a:gd name="T60" fmla="*/ 778 w 913"/>
                              <a:gd name="T61" fmla="*/ 629 h 718"/>
                              <a:gd name="T62" fmla="*/ 874 w 913"/>
                              <a:gd name="T63" fmla="*/ 493 h 718"/>
                              <a:gd name="T64" fmla="*/ 894 w 913"/>
                              <a:gd name="T65" fmla="*/ 448 h 718"/>
                              <a:gd name="T66" fmla="*/ 895 w 913"/>
                              <a:gd name="T67" fmla="*/ 427 h 718"/>
                              <a:gd name="T68" fmla="*/ 882 w 913"/>
                              <a:gd name="T69" fmla="*/ 406 h 718"/>
                              <a:gd name="T70" fmla="*/ 882 w 913"/>
                              <a:gd name="T71" fmla="*/ 381 h 718"/>
                              <a:gd name="T72" fmla="*/ 894 w 913"/>
                              <a:gd name="T73" fmla="*/ 362 h 718"/>
                              <a:gd name="T74" fmla="*/ 908 w 913"/>
                              <a:gd name="T75" fmla="*/ 341 h 718"/>
                              <a:gd name="T76" fmla="*/ 912 w 913"/>
                              <a:gd name="T77" fmla="*/ 316 h 718"/>
                              <a:gd name="T78" fmla="*/ 900 w 913"/>
                              <a:gd name="T79" fmla="*/ 295 h 718"/>
                              <a:gd name="T80" fmla="*/ 886 w 913"/>
                              <a:gd name="T81" fmla="*/ 275 h 718"/>
                              <a:gd name="T82" fmla="*/ 886 w 913"/>
                              <a:gd name="T83" fmla="*/ 254 h 718"/>
                              <a:gd name="T84" fmla="*/ 904 w 913"/>
                              <a:gd name="T85" fmla="*/ 229 h 718"/>
                              <a:gd name="T86" fmla="*/ 908 w 913"/>
                              <a:gd name="T87" fmla="*/ 202 h 718"/>
                              <a:gd name="T88" fmla="*/ 894 w 913"/>
                              <a:gd name="T89" fmla="*/ 176 h 718"/>
                              <a:gd name="T90" fmla="*/ 886 w 913"/>
                              <a:gd name="T91" fmla="*/ 155 h 718"/>
                              <a:gd name="T92" fmla="*/ 895 w 913"/>
                              <a:gd name="T93" fmla="*/ 130 h 718"/>
                              <a:gd name="T94" fmla="*/ 908 w 913"/>
                              <a:gd name="T95" fmla="*/ 113 h 718"/>
                              <a:gd name="T96" fmla="*/ 913 w 913"/>
                              <a:gd name="T97" fmla="*/ 88 h 718"/>
                              <a:gd name="T98" fmla="*/ 903 w 913"/>
                              <a:gd name="T99" fmla="*/ 67 h 718"/>
                              <a:gd name="T100" fmla="*/ 890 w 913"/>
                              <a:gd name="T101" fmla="*/ 42 h 718"/>
                              <a:gd name="T102" fmla="*/ 894 w 913"/>
                              <a:gd name="T103" fmla="*/ 18 h 718"/>
                              <a:gd name="T104" fmla="*/ 26 w 913"/>
                              <a:gd name="T105" fmla="*/ 0 h 718"/>
                              <a:gd name="T106" fmla="*/ 0 60000 65536"/>
                              <a:gd name="T107" fmla="*/ 0 60000 65536"/>
                              <a:gd name="T108" fmla="*/ 0 60000 65536"/>
                              <a:gd name="T109" fmla="*/ 0 60000 65536"/>
                              <a:gd name="T110" fmla="*/ 0 60000 65536"/>
                              <a:gd name="T111" fmla="*/ 0 60000 65536"/>
                              <a:gd name="T112" fmla="*/ 0 60000 65536"/>
                              <a:gd name="T113" fmla="*/ 0 60000 65536"/>
                              <a:gd name="T114" fmla="*/ 0 60000 65536"/>
                              <a:gd name="T115" fmla="*/ 0 60000 65536"/>
                              <a:gd name="T116" fmla="*/ 0 60000 65536"/>
                              <a:gd name="T117" fmla="*/ 0 60000 65536"/>
                              <a:gd name="T118" fmla="*/ 0 60000 65536"/>
                              <a:gd name="T119" fmla="*/ 0 60000 65536"/>
                              <a:gd name="T120" fmla="*/ 0 60000 65536"/>
                              <a:gd name="T121" fmla="*/ 0 60000 65536"/>
                              <a:gd name="T122" fmla="*/ 0 60000 65536"/>
                              <a:gd name="T123" fmla="*/ 0 60000 65536"/>
                              <a:gd name="T124" fmla="*/ 0 60000 65536"/>
                              <a:gd name="T125" fmla="*/ 0 60000 65536"/>
                              <a:gd name="T126" fmla="*/ 0 60000 65536"/>
                              <a:gd name="T127" fmla="*/ 0 60000 65536"/>
                              <a:gd name="T128" fmla="*/ 0 60000 65536"/>
                              <a:gd name="T129" fmla="*/ 0 60000 65536"/>
                              <a:gd name="T130" fmla="*/ 0 60000 65536"/>
                              <a:gd name="T131" fmla="*/ 0 60000 65536"/>
                              <a:gd name="T132" fmla="*/ 0 60000 65536"/>
                              <a:gd name="T133" fmla="*/ 0 60000 65536"/>
                              <a:gd name="T134" fmla="*/ 0 60000 65536"/>
                              <a:gd name="T135" fmla="*/ 0 60000 65536"/>
                              <a:gd name="T136" fmla="*/ 0 60000 65536"/>
                              <a:gd name="T137" fmla="*/ 0 60000 65536"/>
                              <a:gd name="T138" fmla="*/ 0 60000 65536"/>
                              <a:gd name="T139" fmla="*/ 0 60000 65536"/>
                              <a:gd name="T140" fmla="*/ 0 60000 65536"/>
                              <a:gd name="T141" fmla="*/ 0 60000 65536"/>
                              <a:gd name="T142" fmla="*/ 0 60000 65536"/>
                              <a:gd name="T143" fmla="*/ 0 60000 65536"/>
                              <a:gd name="T144" fmla="*/ 0 60000 65536"/>
                              <a:gd name="T145" fmla="*/ 0 60000 65536"/>
                              <a:gd name="T146" fmla="*/ 0 60000 65536"/>
                              <a:gd name="T147" fmla="*/ 0 60000 65536"/>
                              <a:gd name="T148" fmla="*/ 0 60000 65536"/>
                              <a:gd name="T149" fmla="*/ 0 60000 65536"/>
                              <a:gd name="T150" fmla="*/ 0 60000 65536"/>
                              <a:gd name="T151" fmla="*/ 0 60000 65536"/>
                              <a:gd name="T152" fmla="*/ 0 60000 65536"/>
                              <a:gd name="T153" fmla="*/ 0 60000 65536"/>
                              <a:gd name="T154" fmla="*/ 0 60000 65536"/>
                              <a:gd name="T155" fmla="*/ 0 60000 65536"/>
                              <a:gd name="T156" fmla="*/ 0 60000 65536"/>
                              <a:gd name="T157" fmla="*/ 0 60000 65536"/>
                              <a:gd name="T158" fmla="*/ 0 60000 65536"/>
                              <a:gd name="T159" fmla="*/ 0 w 913"/>
                              <a:gd name="T160" fmla="*/ 0 h 718"/>
                              <a:gd name="T161" fmla="*/ 913 w 913"/>
                              <a:gd name="T162" fmla="*/ 718 h 718"/>
                            </a:gdLst>
                            <a:ahLst/>
                            <a:cxnLst>
                              <a:cxn ang="T106">
                                <a:pos x="T0" y="T1"/>
                              </a:cxn>
                              <a:cxn ang="T107">
                                <a:pos x="T2" y="T3"/>
                              </a:cxn>
                              <a:cxn ang="T108">
                                <a:pos x="T4" y="T5"/>
                              </a:cxn>
                              <a:cxn ang="T109">
                                <a:pos x="T6" y="T7"/>
                              </a:cxn>
                              <a:cxn ang="T110">
                                <a:pos x="T8" y="T9"/>
                              </a:cxn>
                              <a:cxn ang="T111">
                                <a:pos x="T10" y="T11"/>
                              </a:cxn>
                              <a:cxn ang="T112">
                                <a:pos x="T12" y="T13"/>
                              </a:cxn>
                              <a:cxn ang="T113">
                                <a:pos x="T14" y="T15"/>
                              </a:cxn>
                              <a:cxn ang="T114">
                                <a:pos x="T16" y="T17"/>
                              </a:cxn>
                              <a:cxn ang="T115">
                                <a:pos x="T18" y="T19"/>
                              </a:cxn>
                              <a:cxn ang="T116">
                                <a:pos x="T20" y="T21"/>
                              </a:cxn>
                              <a:cxn ang="T117">
                                <a:pos x="T22" y="T23"/>
                              </a:cxn>
                              <a:cxn ang="T118">
                                <a:pos x="T24" y="T25"/>
                              </a:cxn>
                              <a:cxn ang="T119">
                                <a:pos x="T26" y="T27"/>
                              </a:cxn>
                              <a:cxn ang="T120">
                                <a:pos x="T28" y="T29"/>
                              </a:cxn>
                              <a:cxn ang="T121">
                                <a:pos x="T30" y="T31"/>
                              </a:cxn>
                              <a:cxn ang="T122">
                                <a:pos x="T32" y="T33"/>
                              </a:cxn>
                              <a:cxn ang="T123">
                                <a:pos x="T34" y="T35"/>
                              </a:cxn>
                              <a:cxn ang="T124">
                                <a:pos x="T36" y="T37"/>
                              </a:cxn>
                              <a:cxn ang="T125">
                                <a:pos x="T38" y="T39"/>
                              </a:cxn>
                              <a:cxn ang="T126">
                                <a:pos x="T40" y="T41"/>
                              </a:cxn>
                              <a:cxn ang="T127">
                                <a:pos x="T42" y="T43"/>
                              </a:cxn>
                              <a:cxn ang="T128">
                                <a:pos x="T44" y="T45"/>
                              </a:cxn>
                              <a:cxn ang="T129">
                                <a:pos x="T46" y="T47"/>
                              </a:cxn>
                              <a:cxn ang="T130">
                                <a:pos x="T48" y="T49"/>
                              </a:cxn>
                              <a:cxn ang="T131">
                                <a:pos x="T50" y="T51"/>
                              </a:cxn>
                              <a:cxn ang="T132">
                                <a:pos x="T52" y="T53"/>
                              </a:cxn>
                              <a:cxn ang="T133">
                                <a:pos x="T54" y="T55"/>
                              </a:cxn>
                              <a:cxn ang="T134">
                                <a:pos x="T56" y="T57"/>
                              </a:cxn>
                              <a:cxn ang="T135">
                                <a:pos x="T58" y="T59"/>
                              </a:cxn>
                              <a:cxn ang="T136">
                                <a:pos x="T60" y="T61"/>
                              </a:cxn>
                              <a:cxn ang="T137">
                                <a:pos x="T62" y="T63"/>
                              </a:cxn>
                              <a:cxn ang="T138">
                                <a:pos x="T64" y="T65"/>
                              </a:cxn>
                              <a:cxn ang="T139">
                                <a:pos x="T66" y="T67"/>
                              </a:cxn>
                              <a:cxn ang="T140">
                                <a:pos x="T68" y="T69"/>
                              </a:cxn>
                              <a:cxn ang="T141">
                                <a:pos x="T70" y="T71"/>
                              </a:cxn>
                              <a:cxn ang="T142">
                                <a:pos x="T72" y="T73"/>
                              </a:cxn>
                              <a:cxn ang="T143">
                                <a:pos x="T74" y="T75"/>
                              </a:cxn>
                              <a:cxn ang="T144">
                                <a:pos x="T76" y="T77"/>
                              </a:cxn>
                              <a:cxn ang="T145">
                                <a:pos x="T78" y="T79"/>
                              </a:cxn>
                              <a:cxn ang="T146">
                                <a:pos x="T80" y="T81"/>
                              </a:cxn>
                              <a:cxn ang="T147">
                                <a:pos x="T82" y="T83"/>
                              </a:cxn>
                              <a:cxn ang="T148">
                                <a:pos x="T84" y="T85"/>
                              </a:cxn>
                              <a:cxn ang="T149">
                                <a:pos x="T86" y="T87"/>
                              </a:cxn>
                              <a:cxn ang="T150">
                                <a:pos x="T88" y="T89"/>
                              </a:cxn>
                              <a:cxn ang="T151">
                                <a:pos x="T90" y="T91"/>
                              </a:cxn>
                              <a:cxn ang="T152">
                                <a:pos x="T92" y="T93"/>
                              </a:cxn>
                              <a:cxn ang="T153">
                                <a:pos x="T94" y="T95"/>
                              </a:cxn>
                              <a:cxn ang="T154">
                                <a:pos x="T96" y="T97"/>
                              </a:cxn>
                              <a:cxn ang="T155">
                                <a:pos x="T98" y="T99"/>
                              </a:cxn>
                              <a:cxn ang="T156">
                                <a:pos x="T100" y="T101"/>
                              </a:cxn>
                              <a:cxn ang="T157">
                                <a:pos x="T102" y="T103"/>
                              </a:cxn>
                              <a:cxn ang="T158">
                                <a:pos x="T104" y="T105"/>
                              </a:cxn>
                            </a:cxnLst>
                            <a:rect l="T159" t="T160" r="T161" b="T162"/>
                            <a:pathLst>
                              <a:path w="913" h="718">
                                <a:moveTo>
                                  <a:pt x="26" y="0"/>
                                </a:moveTo>
                                <a:lnTo>
                                  <a:pt x="21" y="20"/>
                                </a:lnTo>
                                <a:lnTo>
                                  <a:pt x="23" y="29"/>
                                </a:lnTo>
                                <a:lnTo>
                                  <a:pt x="25" y="38"/>
                                </a:lnTo>
                                <a:lnTo>
                                  <a:pt x="26" y="59"/>
                                </a:lnTo>
                                <a:lnTo>
                                  <a:pt x="23" y="73"/>
                                </a:lnTo>
                                <a:lnTo>
                                  <a:pt x="17" y="86"/>
                                </a:lnTo>
                                <a:lnTo>
                                  <a:pt x="12" y="96"/>
                                </a:lnTo>
                                <a:lnTo>
                                  <a:pt x="6" y="113"/>
                                </a:lnTo>
                                <a:lnTo>
                                  <a:pt x="6" y="126"/>
                                </a:lnTo>
                                <a:lnTo>
                                  <a:pt x="12" y="138"/>
                                </a:lnTo>
                                <a:lnTo>
                                  <a:pt x="17" y="149"/>
                                </a:lnTo>
                                <a:lnTo>
                                  <a:pt x="29" y="162"/>
                                </a:lnTo>
                                <a:lnTo>
                                  <a:pt x="34" y="176"/>
                                </a:lnTo>
                                <a:lnTo>
                                  <a:pt x="34" y="185"/>
                                </a:lnTo>
                                <a:lnTo>
                                  <a:pt x="30" y="195"/>
                                </a:lnTo>
                                <a:lnTo>
                                  <a:pt x="21" y="204"/>
                                </a:lnTo>
                                <a:lnTo>
                                  <a:pt x="13" y="216"/>
                                </a:lnTo>
                                <a:lnTo>
                                  <a:pt x="8" y="225"/>
                                </a:lnTo>
                                <a:lnTo>
                                  <a:pt x="6" y="236"/>
                                </a:lnTo>
                                <a:lnTo>
                                  <a:pt x="12" y="248"/>
                                </a:lnTo>
                                <a:lnTo>
                                  <a:pt x="19" y="259"/>
                                </a:lnTo>
                                <a:lnTo>
                                  <a:pt x="26" y="269"/>
                                </a:lnTo>
                                <a:lnTo>
                                  <a:pt x="30" y="278"/>
                                </a:lnTo>
                                <a:lnTo>
                                  <a:pt x="34" y="288"/>
                                </a:lnTo>
                                <a:lnTo>
                                  <a:pt x="30" y="301"/>
                                </a:lnTo>
                                <a:lnTo>
                                  <a:pt x="21" y="313"/>
                                </a:lnTo>
                                <a:lnTo>
                                  <a:pt x="12" y="322"/>
                                </a:lnTo>
                                <a:lnTo>
                                  <a:pt x="2" y="337"/>
                                </a:lnTo>
                                <a:lnTo>
                                  <a:pt x="0" y="349"/>
                                </a:lnTo>
                                <a:lnTo>
                                  <a:pt x="4" y="362"/>
                                </a:lnTo>
                                <a:lnTo>
                                  <a:pt x="13" y="372"/>
                                </a:lnTo>
                                <a:lnTo>
                                  <a:pt x="23" y="383"/>
                                </a:lnTo>
                                <a:lnTo>
                                  <a:pt x="33" y="396"/>
                                </a:lnTo>
                                <a:lnTo>
                                  <a:pt x="38" y="414"/>
                                </a:lnTo>
                                <a:lnTo>
                                  <a:pt x="33" y="431"/>
                                </a:lnTo>
                                <a:lnTo>
                                  <a:pt x="23" y="444"/>
                                </a:lnTo>
                                <a:lnTo>
                                  <a:pt x="19" y="455"/>
                                </a:lnTo>
                                <a:lnTo>
                                  <a:pt x="19" y="466"/>
                                </a:lnTo>
                                <a:lnTo>
                                  <a:pt x="21" y="473"/>
                                </a:lnTo>
                                <a:lnTo>
                                  <a:pt x="29" y="484"/>
                                </a:lnTo>
                                <a:lnTo>
                                  <a:pt x="42" y="499"/>
                                </a:lnTo>
                                <a:lnTo>
                                  <a:pt x="64" y="528"/>
                                </a:lnTo>
                                <a:lnTo>
                                  <a:pt x="107" y="573"/>
                                </a:lnTo>
                                <a:lnTo>
                                  <a:pt x="144" y="609"/>
                                </a:lnTo>
                                <a:lnTo>
                                  <a:pt x="166" y="629"/>
                                </a:lnTo>
                                <a:lnTo>
                                  <a:pt x="190" y="643"/>
                                </a:lnTo>
                                <a:lnTo>
                                  <a:pt x="217" y="660"/>
                                </a:lnTo>
                                <a:lnTo>
                                  <a:pt x="255" y="681"/>
                                </a:lnTo>
                                <a:lnTo>
                                  <a:pt x="313" y="701"/>
                                </a:lnTo>
                                <a:lnTo>
                                  <a:pt x="356" y="710"/>
                                </a:lnTo>
                                <a:lnTo>
                                  <a:pt x="401" y="716"/>
                                </a:lnTo>
                                <a:lnTo>
                                  <a:pt x="460" y="718"/>
                                </a:lnTo>
                                <a:lnTo>
                                  <a:pt x="523" y="716"/>
                                </a:lnTo>
                                <a:lnTo>
                                  <a:pt x="578" y="714"/>
                                </a:lnTo>
                                <a:lnTo>
                                  <a:pt x="625" y="706"/>
                                </a:lnTo>
                                <a:lnTo>
                                  <a:pt x="667" y="697"/>
                                </a:lnTo>
                                <a:lnTo>
                                  <a:pt x="697" y="685"/>
                                </a:lnTo>
                                <a:lnTo>
                                  <a:pt x="723" y="672"/>
                                </a:lnTo>
                                <a:lnTo>
                                  <a:pt x="744" y="659"/>
                                </a:lnTo>
                                <a:lnTo>
                                  <a:pt x="761" y="647"/>
                                </a:lnTo>
                                <a:lnTo>
                                  <a:pt x="778" y="629"/>
                                </a:lnTo>
                                <a:lnTo>
                                  <a:pt x="832" y="556"/>
                                </a:lnTo>
                                <a:lnTo>
                                  <a:pt x="874" y="493"/>
                                </a:lnTo>
                                <a:lnTo>
                                  <a:pt x="890" y="461"/>
                                </a:lnTo>
                                <a:lnTo>
                                  <a:pt x="894" y="448"/>
                                </a:lnTo>
                                <a:lnTo>
                                  <a:pt x="895" y="438"/>
                                </a:lnTo>
                                <a:lnTo>
                                  <a:pt x="895" y="427"/>
                                </a:lnTo>
                                <a:lnTo>
                                  <a:pt x="887" y="414"/>
                                </a:lnTo>
                                <a:lnTo>
                                  <a:pt x="882" y="406"/>
                                </a:lnTo>
                                <a:lnTo>
                                  <a:pt x="879" y="394"/>
                                </a:lnTo>
                                <a:lnTo>
                                  <a:pt x="882" y="381"/>
                                </a:lnTo>
                                <a:lnTo>
                                  <a:pt x="887" y="372"/>
                                </a:lnTo>
                                <a:lnTo>
                                  <a:pt x="894" y="362"/>
                                </a:lnTo>
                                <a:lnTo>
                                  <a:pt x="900" y="352"/>
                                </a:lnTo>
                                <a:lnTo>
                                  <a:pt x="908" y="341"/>
                                </a:lnTo>
                                <a:lnTo>
                                  <a:pt x="913" y="330"/>
                                </a:lnTo>
                                <a:lnTo>
                                  <a:pt x="912" y="316"/>
                                </a:lnTo>
                                <a:lnTo>
                                  <a:pt x="907" y="305"/>
                                </a:lnTo>
                                <a:lnTo>
                                  <a:pt x="900" y="295"/>
                                </a:lnTo>
                                <a:lnTo>
                                  <a:pt x="894" y="286"/>
                                </a:lnTo>
                                <a:lnTo>
                                  <a:pt x="886" y="275"/>
                                </a:lnTo>
                                <a:lnTo>
                                  <a:pt x="883" y="263"/>
                                </a:lnTo>
                                <a:lnTo>
                                  <a:pt x="886" y="254"/>
                                </a:lnTo>
                                <a:lnTo>
                                  <a:pt x="895" y="240"/>
                                </a:lnTo>
                                <a:lnTo>
                                  <a:pt x="904" y="229"/>
                                </a:lnTo>
                                <a:lnTo>
                                  <a:pt x="908" y="217"/>
                                </a:lnTo>
                                <a:lnTo>
                                  <a:pt x="908" y="202"/>
                                </a:lnTo>
                                <a:lnTo>
                                  <a:pt x="903" y="187"/>
                                </a:lnTo>
                                <a:lnTo>
                                  <a:pt x="894" y="176"/>
                                </a:lnTo>
                                <a:lnTo>
                                  <a:pt x="890" y="168"/>
                                </a:lnTo>
                                <a:lnTo>
                                  <a:pt x="886" y="155"/>
                                </a:lnTo>
                                <a:lnTo>
                                  <a:pt x="887" y="141"/>
                                </a:lnTo>
                                <a:lnTo>
                                  <a:pt x="895" y="130"/>
                                </a:lnTo>
                                <a:lnTo>
                                  <a:pt x="900" y="122"/>
                                </a:lnTo>
                                <a:lnTo>
                                  <a:pt x="908" y="113"/>
                                </a:lnTo>
                                <a:lnTo>
                                  <a:pt x="912" y="101"/>
                                </a:lnTo>
                                <a:lnTo>
                                  <a:pt x="913" y="88"/>
                                </a:lnTo>
                                <a:lnTo>
                                  <a:pt x="911" y="80"/>
                                </a:lnTo>
                                <a:lnTo>
                                  <a:pt x="903" y="67"/>
                                </a:lnTo>
                                <a:lnTo>
                                  <a:pt x="895" y="56"/>
                                </a:lnTo>
                                <a:lnTo>
                                  <a:pt x="890" y="42"/>
                                </a:lnTo>
                                <a:lnTo>
                                  <a:pt x="890" y="29"/>
                                </a:lnTo>
                                <a:lnTo>
                                  <a:pt x="894" y="18"/>
                                </a:lnTo>
                                <a:lnTo>
                                  <a:pt x="891" y="0"/>
                                </a:lnTo>
                                <a:lnTo>
                                  <a:pt x="26" y="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FFC080"/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round/>
                              </a14:hiddenLine>
                            </a:ext>
                          </a:extLst>
                        </p:spPr>
                        <p:txBody>
                          <a:bodyPr/>
                          <a:p>
                            <a:pPr marL="0" marR="0" lvl="0" indent="0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defRPr/>
                            </a:pPr>
                            <a:endParaRPr kumimoji="0" lang="zh-CN" altLang="en-US" sz="18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</a:endParaRPr>
                          </a:p>
                        </p:txBody>
                      </p:sp>
                      <p:sp>
                        <p:nvSpPr>
                          <p:cNvPr id="72" name="Freeform 26"/>
                          <p:cNvSpPr>
                            <a:spLocks noChangeAspect="1"/>
                          </p:cNvSpPr>
                          <p:nvPr>
                            <p:custDataLst>
                              <p:tags r:id="rId12"/>
                            </p:custDataLst>
                          </p:nvPr>
                        </p:nvSpPr>
                        <p:spPr bwMode="auto">
                          <a:xfrm>
                            <a:off x="6" y="96"/>
                            <a:ext cx="113" cy="99"/>
                          </a:xfrm>
                          <a:custGeom>
                            <a:avLst/>
                            <a:gdLst>
                              <a:gd name="T0" fmla="*/ 6 w 113"/>
                              <a:gd name="T1" fmla="*/ 0 h 99"/>
                              <a:gd name="T2" fmla="*/ 13 w 113"/>
                              <a:gd name="T3" fmla="*/ 13 h 99"/>
                              <a:gd name="T4" fmla="*/ 24 w 113"/>
                              <a:gd name="T5" fmla="*/ 26 h 99"/>
                              <a:gd name="T6" fmla="*/ 44 w 113"/>
                              <a:gd name="T7" fmla="*/ 43 h 99"/>
                              <a:gd name="T8" fmla="*/ 68 w 113"/>
                              <a:gd name="T9" fmla="*/ 57 h 99"/>
                              <a:gd name="T10" fmla="*/ 91 w 113"/>
                              <a:gd name="T11" fmla="*/ 66 h 99"/>
                              <a:gd name="T12" fmla="*/ 113 w 113"/>
                              <a:gd name="T13" fmla="*/ 72 h 99"/>
                              <a:gd name="T14" fmla="*/ 104 w 113"/>
                              <a:gd name="T15" fmla="*/ 89 h 99"/>
                              <a:gd name="T16" fmla="*/ 75 w 113"/>
                              <a:gd name="T17" fmla="*/ 85 h 99"/>
                              <a:gd name="T18" fmla="*/ 44 w 113"/>
                              <a:gd name="T19" fmla="*/ 87 h 99"/>
                              <a:gd name="T20" fmla="*/ 24 w 113"/>
                              <a:gd name="T21" fmla="*/ 99 h 99"/>
                              <a:gd name="T22" fmla="*/ 28 w 113"/>
                              <a:gd name="T23" fmla="*/ 89 h 99"/>
                              <a:gd name="T24" fmla="*/ 27 w 113"/>
                              <a:gd name="T25" fmla="*/ 78 h 99"/>
                              <a:gd name="T26" fmla="*/ 20 w 113"/>
                              <a:gd name="T27" fmla="*/ 62 h 99"/>
                              <a:gd name="T28" fmla="*/ 11 w 113"/>
                              <a:gd name="T29" fmla="*/ 49 h 99"/>
                              <a:gd name="T30" fmla="*/ 2 w 113"/>
                              <a:gd name="T31" fmla="*/ 34 h 99"/>
                              <a:gd name="T32" fmla="*/ 0 w 113"/>
                              <a:gd name="T33" fmla="*/ 17 h 99"/>
                              <a:gd name="T34" fmla="*/ 6 w 113"/>
                              <a:gd name="T35" fmla="*/ 0 h 99"/>
                              <a:gd name="T36" fmla="*/ 0 60000 65536"/>
                              <a:gd name="T37" fmla="*/ 0 60000 65536"/>
                              <a:gd name="T38" fmla="*/ 0 60000 65536"/>
                              <a:gd name="T39" fmla="*/ 0 60000 65536"/>
                              <a:gd name="T40" fmla="*/ 0 60000 65536"/>
                              <a:gd name="T41" fmla="*/ 0 60000 65536"/>
                              <a:gd name="T42" fmla="*/ 0 60000 65536"/>
                              <a:gd name="T43" fmla="*/ 0 60000 65536"/>
                              <a:gd name="T44" fmla="*/ 0 60000 65536"/>
                              <a:gd name="T45" fmla="*/ 0 60000 65536"/>
                              <a:gd name="T46" fmla="*/ 0 60000 65536"/>
                              <a:gd name="T47" fmla="*/ 0 60000 65536"/>
                              <a:gd name="T48" fmla="*/ 0 60000 65536"/>
                              <a:gd name="T49" fmla="*/ 0 60000 65536"/>
                              <a:gd name="T50" fmla="*/ 0 60000 65536"/>
                              <a:gd name="T51" fmla="*/ 0 60000 65536"/>
                              <a:gd name="T52" fmla="*/ 0 60000 65536"/>
                              <a:gd name="T53" fmla="*/ 0 60000 65536"/>
                              <a:gd name="T54" fmla="*/ 0 w 113"/>
                              <a:gd name="T55" fmla="*/ 0 h 99"/>
                              <a:gd name="T56" fmla="*/ 113 w 113"/>
                              <a:gd name="T57" fmla="*/ 99 h 99"/>
                            </a:gdLst>
                            <a:ahLst/>
                            <a:cxnLst>
                              <a:cxn ang="T36">
                                <a:pos x="T0" y="T1"/>
                              </a:cxn>
                              <a:cxn ang="T37">
                                <a:pos x="T2" y="T3"/>
                              </a:cxn>
                              <a:cxn ang="T38">
                                <a:pos x="T4" y="T5"/>
                              </a:cxn>
                              <a:cxn ang="T39">
                                <a:pos x="T6" y="T7"/>
                              </a:cxn>
                              <a:cxn ang="T40">
                                <a:pos x="T8" y="T9"/>
                              </a:cxn>
                              <a:cxn ang="T41">
                                <a:pos x="T10" y="T11"/>
                              </a:cxn>
                              <a:cxn ang="T42">
                                <a:pos x="T12" y="T13"/>
                              </a:cxn>
                              <a:cxn ang="T43">
                                <a:pos x="T14" y="T15"/>
                              </a:cxn>
                              <a:cxn ang="T44">
                                <a:pos x="T16" y="T17"/>
                              </a:cxn>
                              <a:cxn ang="T45">
                                <a:pos x="T18" y="T19"/>
                              </a:cxn>
                              <a:cxn ang="T46">
                                <a:pos x="T20" y="T21"/>
                              </a:cxn>
                              <a:cxn ang="T47">
                                <a:pos x="T22" y="T23"/>
                              </a:cxn>
                              <a:cxn ang="T48">
                                <a:pos x="T24" y="T25"/>
                              </a:cxn>
                              <a:cxn ang="T49">
                                <a:pos x="T26" y="T27"/>
                              </a:cxn>
                              <a:cxn ang="T50">
                                <a:pos x="T28" y="T29"/>
                              </a:cxn>
                              <a:cxn ang="T51">
                                <a:pos x="T30" y="T31"/>
                              </a:cxn>
                              <a:cxn ang="T52">
                                <a:pos x="T32" y="T33"/>
                              </a:cxn>
                              <a:cxn ang="T53">
                                <a:pos x="T34" y="T35"/>
                              </a:cxn>
                            </a:cxnLst>
                            <a:rect l="T54" t="T55" r="T56" b="T57"/>
                            <a:pathLst>
                              <a:path w="113" h="99">
                                <a:moveTo>
                                  <a:pt x="6" y="0"/>
                                </a:moveTo>
                                <a:lnTo>
                                  <a:pt x="13" y="13"/>
                                </a:lnTo>
                                <a:lnTo>
                                  <a:pt x="24" y="26"/>
                                </a:lnTo>
                                <a:lnTo>
                                  <a:pt x="44" y="43"/>
                                </a:lnTo>
                                <a:lnTo>
                                  <a:pt x="68" y="57"/>
                                </a:lnTo>
                                <a:lnTo>
                                  <a:pt x="91" y="66"/>
                                </a:lnTo>
                                <a:lnTo>
                                  <a:pt x="113" y="72"/>
                                </a:lnTo>
                                <a:lnTo>
                                  <a:pt x="104" y="89"/>
                                </a:lnTo>
                                <a:lnTo>
                                  <a:pt x="75" y="85"/>
                                </a:lnTo>
                                <a:lnTo>
                                  <a:pt x="44" y="87"/>
                                </a:lnTo>
                                <a:lnTo>
                                  <a:pt x="24" y="99"/>
                                </a:lnTo>
                                <a:lnTo>
                                  <a:pt x="28" y="89"/>
                                </a:lnTo>
                                <a:lnTo>
                                  <a:pt x="27" y="78"/>
                                </a:lnTo>
                                <a:lnTo>
                                  <a:pt x="20" y="62"/>
                                </a:lnTo>
                                <a:lnTo>
                                  <a:pt x="11" y="49"/>
                                </a:lnTo>
                                <a:lnTo>
                                  <a:pt x="2" y="34"/>
                                </a:lnTo>
                                <a:lnTo>
                                  <a:pt x="0" y="17"/>
                                </a:lnTo>
                                <a:lnTo>
                                  <a:pt x="6" y="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FFA040"/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round/>
                              </a14:hiddenLine>
                            </a:ext>
                          </a:extLst>
                        </p:spPr>
                        <p:txBody>
                          <a:bodyPr/>
                          <a:p>
                            <a:pPr marL="0" marR="0" lvl="0" indent="0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defRPr/>
                            </a:pPr>
                            <a:endParaRPr kumimoji="0" lang="zh-CN" altLang="en-US" sz="18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</a:endParaRPr>
                          </a:p>
                        </p:txBody>
                      </p:sp>
                      <p:sp>
                        <p:nvSpPr>
                          <p:cNvPr id="73" name="Freeform 27"/>
                          <p:cNvSpPr>
                            <a:spLocks noChangeAspect="1"/>
                          </p:cNvSpPr>
                          <p:nvPr>
                            <p:custDataLst>
                              <p:tags r:id="rId13"/>
                            </p:custDataLst>
                          </p:nvPr>
                        </p:nvSpPr>
                        <p:spPr bwMode="auto">
                          <a:xfrm>
                            <a:off x="8" y="219"/>
                            <a:ext cx="149" cy="84"/>
                          </a:xfrm>
                          <a:custGeom>
                            <a:avLst/>
                            <a:gdLst>
                              <a:gd name="T0" fmla="*/ 0 w 149"/>
                              <a:gd name="T1" fmla="*/ 10 h 84"/>
                              <a:gd name="T2" fmla="*/ 4 w 149"/>
                              <a:gd name="T3" fmla="*/ 0 h 84"/>
                              <a:gd name="T4" fmla="*/ 9 w 149"/>
                              <a:gd name="T5" fmla="*/ 10 h 84"/>
                              <a:gd name="T6" fmla="*/ 21 w 149"/>
                              <a:gd name="T7" fmla="*/ 15 h 84"/>
                              <a:gd name="T8" fmla="*/ 42 w 149"/>
                              <a:gd name="T9" fmla="*/ 25 h 84"/>
                              <a:gd name="T10" fmla="*/ 64 w 149"/>
                              <a:gd name="T11" fmla="*/ 31 h 84"/>
                              <a:gd name="T12" fmla="*/ 98 w 149"/>
                              <a:gd name="T13" fmla="*/ 38 h 84"/>
                              <a:gd name="T14" fmla="*/ 137 w 149"/>
                              <a:gd name="T15" fmla="*/ 44 h 84"/>
                              <a:gd name="T16" fmla="*/ 149 w 149"/>
                              <a:gd name="T17" fmla="*/ 80 h 84"/>
                              <a:gd name="T18" fmla="*/ 106 w 149"/>
                              <a:gd name="T19" fmla="*/ 69 h 84"/>
                              <a:gd name="T20" fmla="*/ 72 w 149"/>
                              <a:gd name="T21" fmla="*/ 65 h 84"/>
                              <a:gd name="T22" fmla="*/ 45 w 149"/>
                              <a:gd name="T23" fmla="*/ 71 h 84"/>
                              <a:gd name="T24" fmla="*/ 25 w 149"/>
                              <a:gd name="T25" fmla="*/ 84 h 84"/>
                              <a:gd name="T26" fmla="*/ 25 w 149"/>
                              <a:gd name="T27" fmla="*/ 73 h 84"/>
                              <a:gd name="T28" fmla="*/ 25 w 149"/>
                              <a:gd name="T29" fmla="*/ 63 h 84"/>
                              <a:gd name="T30" fmla="*/ 21 w 149"/>
                              <a:gd name="T31" fmla="*/ 52 h 84"/>
                              <a:gd name="T32" fmla="*/ 9 w 149"/>
                              <a:gd name="T33" fmla="*/ 36 h 84"/>
                              <a:gd name="T34" fmla="*/ 0 w 149"/>
                              <a:gd name="T35" fmla="*/ 23 h 84"/>
                              <a:gd name="T36" fmla="*/ 0 w 149"/>
                              <a:gd name="T37" fmla="*/ 10 h 84"/>
                              <a:gd name="T38" fmla="*/ 0 60000 65536"/>
                              <a:gd name="T39" fmla="*/ 0 60000 65536"/>
                              <a:gd name="T40" fmla="*/ 0 60000 65536"/>
                              <a:gd name="T41" fmla="*/ 0 60000 65536"/>
                              <a:gd name="T42" fmla="*/ 0 60000 65536"/>
                              <a:gd name="T43" fmla="*/ 0 60000 65536"/>
                              <a:gd name="T44" fmla="*/ 0 60000 65536"/>
                              <a:gd name="T45" fmla="*/ 0 60000 65536"/>
                              <a:gd name="T46" fmla="*/ 0 60000 65536"/>
                              <a:gd name="T47" fmla="*/ 0 60000 65536"/>
                              <a:gd name="T48" fmla="*/ 0 60000 65536"/>
                              <a:gd name="T49" fmla="*/ 0 60000 65536"/>
                              <a:gd name="T50" fmla="*/ 0 60000 65536"/>
                              <a:gd name="T51" fmla="*/ 0 60000 65536"/>
                              <a:gd name="T52" fmla="*/ 0 60000 65536"/>
                              <a:gd name="T53" fmla="*/ 0 60000 65536"/>
                              <a:gd name="T54" fmla="*/ 0 60000 65536"/>
                              <a:gd name="T55" fmla="*/ 0 60000 65536"/>
                              <a:gd name="T56" fmla="*/ 0 60000 65536"/>
                              <a:gd name="T57" fmla="*/ 0 w 149"/>
                              <a:gd name="T58" fmla="*/ 0 h 84"/>
                              <a:gd name="T59" fmla="*/ 149 w 149"/>
                              <a:gd name="T60" fmla="*/ 84 h 84"/>
                            </a:gdLst>
                            <a:ahLst/>
                            <a:cxnLst>
                              <a:cxn ang="T38">
                                <a:pos x="T0" y="T1"/>
                              </a:cxn>
                              <a:cxn ang="T39">
                                <a:pos x="T2" y="T3"/>
                              </a:cxn>
                              <a:cxn ang="T40">
                                <a:pos x="T4" y="T5"/>
                              </a:cxn>
                              <a:cxn ang="T41">
                                <a:pos x="T6" y="T7"/>
                              </a:cxn>
                              <a:cxn ang="T42">
                                <a:pos x="T8" y="T9"/>
                              </a:cxn>
                              <a:cxn ang="T43">
                                <a:pos x="T10" y="T11"/>
                              </a:cxn>
                              <a:cxn ang="T44">
                                <a:pos x="T12" y="T13"/>
                              </a:cxn>
                              <a:cxn ang="T45">
                                <a:pos x="T14" y="T15"/>
                              </a:cxn>
                              <a:cxn ang="T46">
                                <a:pos x="T16" y="T17"/>
                              </a:cxn>
                              <a:cxn ang="T47">
                                <a:pos x="T18" y="T19"/>
                              </a:cxn>
                              <a:cxn ang="T48">
                                <a:pos x="T20" y="T21"/>
                              </a:cxn>
                              <a:cxn ang="T49">
                                <a:pos x="T22" y="T23"/>
                              </a:cxn>
                              <a:cxn ang="T50">
                                <a:pos x="T24" y="T25"/>
                              </a:cxn>
                              <a:cxn ang="T51">
                                <a:pos x="T26" y="T27"/>
                              </a:cxn>
                              <a:cxn ang="T52">
                                <a:pos x="T28" y="T29"/>
                              </a:cxn>
                              <a:cxn ang="T53">
                                <a:pos x="T30" y="T31"/>
                              </a:cxn>
                              <a:cxn ang="T54">
                                <a:pos x="T32" y="T33"/>
                              </a:cxn>
                              <a:cxn ang="T55">
                                <a:pos x="T34" y="T35"/>
                              </a:cxn>
                              <a:cxn ang="T56">
                                <a:pos x="T36" y="T37"/>
                              </a:cxn>
                            </a:cxnLst>
                            <a:rect l="T57" t="T58" r="T59" b="T60"/>
                            <a:pathLst>
                              <a:path w="149" h="84">
                                <a:moveTo>
                                  <a:pt x="0" y="10"/>
                                </a:moveTo>
                                <a:lnTo>
                                  <a:pt x="4" y="0"/>
                                </a:lnTo>
                                <a:lnTo>
                                  <a:pt x="9" y="10"/>
                                </a:lnTo>
                                <a:lnTo>
                                  <a:pt x="21" y="15"/>
                                </a:lnTo>
                                <a:lnTo>
                                  <a:pt x="42" y="25"/>
                                </a:lnTo>
                                <a:lnTo>
                                  <a:pt x="64" y="31"/>
                                </a:lnTo>
                                <a:lnTo>
                                  <a:pt x="98" y="38"/>
                                </a:lnTo>
                                <a:lnTo>
                                  <a:pt x="137" y="44"/>
                                </a:lnTo>
                                <a:lnTo>
                                  <a:pt x="149" y="80"/>
                                </a:lnTo>
                                <a:lnTo>
                                  <a:pt x="106" y="69"/>
                                </a:lnTo>
                                <a:lnTo>
                                  <a:pt x="72" y="65"/>
                                </a:lnTo>
                                <a:lnTo>
                                  <a:pt x="45" y="71"/>
                                </a:lnTo>
                                <a:lnTo>
                                  <a:pt x="25" y="84"/>
                                </a:lnTo>
                                <a:lnTo>
                                  <a:pt x="25" y="73"/>
                                </a:lnTo>
                                <a:lnTo>
                                  <a:pt x="25" y="63"/>
                                </a:lnTo>
                                <a:lnTo>
                                  <a:pt x="21" y="52"/>
                                </a:lnTo>
                                <a:lnTo>
                                  <a:pt x="9" y="36"/>
                                </a:lnTo>
                                <a:lnTo>
                                  <a:pt x="0" y="23"/>
                                </a:lnTo>
                                <a:lnTo>
                                  <a:pt x="0" y="1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FFA040"/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round/>
                              </a14:hiddenLine>
                            </a:ext>
                          </a:extLst>
                        </p:spPr>
                        <p:txBody>
                          <a:bodyPr/>
                          <a:p>
                            <a:pPr marL="0" marR="0" lvl="0" indent="0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defRPr/>
                            </a:pPr>
                            <a:endParaRPr kumimoji="0" lang="zh-CN" altLang="en-US" sz="18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</a:endParaRPr>
                          </a:p>
                        </p:txBody>
                      </p:sp>
                      <p:sp>
                        <p:nvSpPr>
                          <p:cNvPr id="74" name="Freeform 28"/>
                          <p:cNvSpPr>
                            <a:spLocks noChangeAspect="1"/>
                          </p:cNvSpPr>
                          <p:nvPr>
                            <p:custDataLst>
                              <p:tags r:id="rId14"/>
                            </p:custDataLst>
                          </p:nvPr>
                        </p:nvSpPr>
                        <p:spPr bwMode="auto">
                          <a:xfrm>
                            <a:off x="2" y="324"/>
                            <a:ext cx="175" cy="104"/>
                          </a:xfrm>
                          <a:custGeom>
                            <a:avLst/>
                            <a:gdLst>
                              <a:gd name="T0" fmla="*/ 2 w 175"/>
                              <a:gd name="T1" fmla="*/ 13 h 104"/>
                              <a:gd name="T2" fmla="*/ 10 w 175"/>
                              <a:gd name="T3" fmla="*/ 0 h 104"/>
                              <a:gd name="T4" fmla="*/ 21 w 175"/>
                              <a:gd name="T5" fmla="*/ 17 h 104"/>
                              <a:gd name="T6" fmla="*/ 32 w 175"/>
                              <a:gd name="T7" fmla="*/ 25 h 104"/>
                              <a:gd name="T8" fmla="*/ 45 w 175"/>
                              <a:gd name="T9" fmla="*/ 34 h 104"/>
                              <a:gd name="T10" fmla="*/ 69 w 175"/>
                              <a:gd name="T11" fmla="*/ 42 h 104"/>
                              <a:gd name="T12" fmla="*/ 96 w 175"/>
                              <a:gd name="T13" fmla="*/ 49 h 104"/>
                              <a:gd name="T14" fmla="*/ 126 w 175"/>
                              <a:gd name="T15" fmla="*/ 59 h 104"/>
                              <a:gd name="T16" fmla="*/ 167 w 175"/>
                              <a:gd name="T17" fmla="*/ 72 h 104"/>
                              <a:gd name="T18" fmla="*/ 175 w 175"/>
                              <a:gd name="T19" fmla="*/ 104 h 104"/>
                              <a:gd name="T20" fmla="*/ 133 w 175"/>
                              <a:gd name="T21" fmla="*/ 87 h 104"/>
                              <a:gd name="T22" fmla="*/ 103 w 175"/>
                              <a:gd name="T23" fmla="*/ 76 h 104"/>
                              <a:gd name="T24" fmla="*/ 78 w 175"/>
                              <a:gd name="T25" fmla="*/ 72 h 104"/>
                              <a:gd name="T26" fmla="*/ 58 w 175"/>
                              <a:gd name="T27" fmla="*/ 72 h 104"/>
                              <a:gd name="T28" fmla="*/ 48 w 175"/>
                              <a:gd name="T29" fmla="*/ 80 h 104"/>
                              <a:gd name="T30" fmla="*/ 36 w 175"/>
                              <a:gd name="T31" fmla="*/ 91 h 104"/>
                              <a:gd name="T32" fmla="*/ 34 w 175"/>
                              <a:gd name="T33" fmla="*/ 78 h 104"/>
                              <a:gd name="T34" fmla="*/ 21 w 175"/>
                              <a:gd name="T35" fmla="*/ 59 h 104"/>
                              <a:gd name="T36" fmla="*/ 10 w 175"/>
                              <a:gd name="T37" fmla="*/ 45 h 104"/>
                              <a:gd name="T38" fmla="*/ 0 w 175"/>
                              <a:gd name="T39" fmla="*/ 31 h 104"/>
                              <a:gd name="T40" fmla="*/ 2 w 175"/>
                              <a:gd name="T41" fmla="*/ 13 h 104"/>
                              <a:gd name="T42" fmla="*/ 0 60000 65536"/>
                              <a:gd name="T43" fmla="*/ 0 60000 65536"/>
                              <a:gd name="T44" fmla="*/ 0 60000 65536"/>
                              <a:gd name="T45" fmla="*/ 0 60000 65536"/>
                              <a:gd name="T46" fmla="*/ 0 60000 65536"/>
                              <a:gd name="T47" fmla="*/ 0 60000 65536"/>
                              <a:gd name="T48" fmla="*/ 0 60000 65536"/>
                              <a:gd name="T49" fmla="*/ 0 60000 65536"/>
                              <a:gd name="T50" fmla="*/ 0 60000 65536"/>
                              <a:gd name="T51" fmla="*/ 0 60000 65536"/>
                              <a:gd name="T52" fmla="*/ 0 60000 65536"/>
                              <a:gd name="T53" fmla="*/ 0 60000 65536"/>
                              <a:gd name="T54" fmla="*/ 0 60000 65536"/>
                              <a:gd name="T55" fmla="*/ 0 60000 65536"/>
                              <a:gd name="T56" fmla="*/ 0 60000 65536"/>
                              <a:gd name="T57" fmla="*/ 0 60000 65536"/>
                              <a:gd name="T58" fmla="*/ 0 60000 65536"/>
                              <a:gd name="T59" fmla="*/ 0 60000 65536"/>
                              <a:gd name="T60" fmla="*/ 0 60000 65536"/>
                              <a:gd name="T61" fmla="*/ 0 60000 65536"/>
                              <a:gd name="T62" fmla="*/ 0 60000 65536"/>
                              <a:gd name="T63" fmla="*/ 0 w 175"/>
                              <a:gd name="T64" fmla="*/ 0 h 104"/>
                              <a:gd name="T65" fmla="*/ 175 w 175"/>
                              <a:gd name="T66" fmla="*/ 104 h 104"/>
                            </a:gdLst>
                            <a:ahLst/>
                            <a:cxnLst>
                              <a:cxn ang="T42">
                                <a:pos x="T0" y="T1"/>
                              </a:cxn>
                              <a:cxn ang="T43">
                                <a:pos x="T2" y="T3"/>
                              </a:cxn>
                              <a:cxn ang="T44">
                                <a:pos x="T4" y="T5"/>
                              </a:cxn>
                              <a:cxn ang="T45">
                                <a:pos x="T6" y="T7"/>
                              </a:cxn>
                              <a:cxn ang="T46">
                                <a:pos x="T8" y="T9"/>
                              </a:cxn>
                              <a:cxn ang="T47">
                                <a:pos x="T10" y="T11"/>
                              </a:cxn>
                              <a:cxn ang="T48">
                                <a:pos x="T12" y="T13"/>
                              </a:cxn>
                              <a:cxn ang="T49">
                                <a:pos x="T14" y="T15"/>
                              </a:cxn>
                              <a:cxn ang="T50">
                                <a:pos x="T16" y="T17"/>
                              </a:cxn>
                              <a:cxn ang="T51">
                                <a:pos x="T18" y="T19"/>
                              </a:cxn>
                              <a:cxn ang="T52">
                                <a:pos x="T20" y="T21"/>
                              </a:cxn>
                              <a:cxn ang="T53">
                                <a:pos x="T22" y="T23"/>
                              </a:cxn>
                              <a:cxn ang="T54">
                                <a:pos x="T24" y="T25"/>
                              </a:cxn>
                              <a:cxn ang="T55">
                                <a:pos x="T26" y="T27"/>
                              </a:cxn>
                              <a:cxn ang="T56">
                                <a:pos x="T28" y="T29"/>
                              </a:cxn>
                              <a:cxn ang="T57">
                                <a:pos x="T30" y="T31"/>
                              </a:cxn>
                              <a:cxn ang="T58">
                                <a:pos x="T32" y="T33"/>
                              </a:cxn>
                              <a:cxn ang="T59">
                                <a:pos x="T34" y="T35"/>
                              </a:cxn>
                              <a:cxn ang="T60">
                                <a:pos x="T36" y="T37"/>
                              </a:cxn>
                              <a:cxn ang="T61">
                                <a:pos x="T38" y="T39"/>
                              </a:cxn>
                              <a:cxn ang="T62">
                                <a:pos x="T40" y="T41"/>
                              </a:cxn>
                            </a:cxnLst>
                            <a:rect l="T63" t="T64" r="T65" b="T66"/>
                            <a:pathLst>
                              <a:path w="175" h="104">
                                <a:moveTo>
                                  <a:pt x="2" y="13"/>
                                </a:moveTo>
                                <a:lnTo>
                                  <a:pt x="10" y="0"/>
                                </a:lnTo>
                                <a:lnTo>
                                  <a:pt x="21" y="17"/>
                                </a:lnTo>
                                <a:lnTo>
                                  <a:pt x="32" y="25"/>
                                </a:lnTo>
                                <a:lnTo>
                                  <a:pt x="45" y="34"/>
                                </a:lnTo>
                                <a:lnTo>
                                  <a:pt x="69" y="42"/>
                                </a:lnTo>
                                <a:lnTo>
                                  <a:pt x="96" y="49"/>
                                </a:lnTo>
                                <a:lnTo>
                                  <a:pt x="126" y="59"/>
                                </a:lnTo>
                                <a:lnTo>
                                  <a:pt x="167" y="72"/>
                                </a:lnTo>
                                <a:lnTo>
                                  <a:pt x="175" y="104"/>
                                </a:lnTo>
                                <a:lnTo>
                                  <a:pt x="133" y="87"/>
                                </a:lnTo>
                                <a:lnTo>
                                  <a:pt x="103" y="76"/>
                                </a:lnTo>
                                <a:lnTo>
                                  <a:pt x="78" y="72"/>
                                </a:lnTo>
                                <a:lnTo>
                                  <a:pt x="58" y="72"/>
                                </a:lnTo>
                                <a:lnTo>
                                  <a:pt x="48" y="80"/>
                                </a:lnTo>
                                <a:lnTo>
                                  <a:pt x="36" y="91"/>
                                </a:lnTo>
                                <a:lnTo>
                                  <a:pt x="34" y="78"/>
                                </a:lnTo>
                                <a:lnTo>
                                  <a:pt x="21" y="59"/>
                                </a:lnTo>
                                <a:lnTo>
                                  <a:pt x="10" y="45"/>
                                </a:lnTo>
                                <a:lnTo>
                                  <a:pt x="0" y="31"/>
                                </a:lnTo>
                                <a:lnTo>
                                  <a:pt x="2" y="13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FFA040"/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round/>
                              </a14:hiddenLine>
                            </a:ext>
                          </a:extLst>
                        </p:spPr>
                        <p:txBody>
                          <a:bodyPr/>
                          <a:p>
                            <a:pPr marL="0" marR="0" lvl="0" indent="0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defRPr/>
                            </a:pPr>
                            <a:endParaRPr kumimoji="0" lang="zh-CN" altLang="en-US" sz="18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</a:endParaRPr>
                          </a:p>
                        </p:txBody>
                      </p:sp>
                      <p:sp>
                        <p:nvSpPr>
                          <p:cNvPr id="75" name="Freeform 29"/>
                          <p:cNvSpPr>
                            <a:spLocks noChangeAspect="1"/>
                          </p:cNvSpPr>
                          <p:nvPr>
                            <p:custDataLst>
                              <p:tags r:id="rId15"/>
                            </p:custDataLst>
                          </p:nvPr>
                        </p:nvSpPr>
                        <p:spPr bwMode="auto">
                          <a:xfrm>
                            <a:off x="21" y="438"/>
                            <a:ext cx="208" cy="230"/>
                          </a:xfrm>
                          <a:custGeom>
                            <a:avLst/>
                            <a:gdLst>
                              <a:gd name="T0" fmla="*/ 2 w 208"/>
                              <a:gd name="T1" fmla="*/ 35 h 230"/>
                              <a:gd name="T2" fmla="*/ 0 w 208"/>
                              <a:gd name="T3" fmla="*/ 21 h 230"/>
                              <a:gd name="T4" fmla="*/ 0 w 208"/>
                              <a:gd name="T5" fmla="*/ 11 h 230"/>
                              <a:gd name="T6" fmla="*/ 8 w 208"/>
                              <a:gd name="T7" fmla="*/ 0 h 230"/>
                              <a:gd name="T8" fmla="*/ 22 w 208"/>
                              <a:gd name="T9" fmla="*/ 17 h 230"/>
                              <a:gd name="T10" fmla="*/ 47 w 208"/>
                              <a:gd name="T11" fmla="*/ 32 h 230"/>
                              <a:gd name="T12" fmla="*/ 72 w 208"/>
                              <a:gd name="T13" fmla="*/ 44 h 230"/>
                              <a:gd name="T14" fmla="*/ 106 w 208"/>
                              <a:gd name="T15" fmla="*/ 55 h 230"/>
                              <a:gd name="T16" fmla="*/ 156 w 208"/>
                              <a:gd name="T17" fmla="*/ 65 h 230"/>
                              <a:gd name="T18" fmla="*/ 166 w 208"/>
                              <a:gd name="T19" fmla="*/ 91 h 230"/>
                              <a:gd name="T20" fmla="*/ 140 w 208"/>
                              <a:gd name="T21" fmla="*/ 84 h 230"/>
                              <a:gd name="T22" fmla="*/ 114 w 208"/>
                              <a:gd name="T23" fmla="*/ 80 h 230"/>
                              <a:gd name="T24" fmla="*/ 101 w 208"/>
                              <a:gd name="T25" fmla="*/ 82 h 230"/>
                              <a:gd name="T26" fmla="*/ 97 w 208"/>
                              <a:gd name="T27" fmla="*/ 95 h 230"/>
                              <a:gd name="T28" fmla="*/ 105 w 208"/>
                              <a:gd name="T29" fmla="*/ 112 h 230"/>
                              <a:gd name="T30" fmla="*/ 115 w 208"/>
                              <a:gd name="T31" fmla="*/ 128 h 230"/>
                              <a:gd name="T32" fmla="*/ 136 w 208"/>
                              <a:gd name="T33" fmla="*/ 153 h 230"/>
                              <a:gd name="T34" fmla="*/ 166 w 208"/>
                              <a:gd name="T35" fmla="*/ 179 h 230"/>
                              <a:gd name="T36" fmla="*/ 208 w 208"/>
                              <a:gd name="T37" fmla="*/ 209 h 230"/>
                              <a:gd name="T38" fmla="*/ 208 w 208"/>
                              <a:gd name="T39" fmla="*/ 230 h 230"/>
                              <a:gd name="T40" fmla="*/ 190 w 208"/>
                              <a:gd name="T41" fmla="*/ 219 h 230"/>
                              <a:gd name="T42" fmla="*/ 166 w 208"/>
                              <a:gd name="T43" fmla="*/ 205 h 230"/>
                              <a:gd name="T44" fmla="*/ 132 w 208"/>
                              <a:gd name="T45" fmla="*/ 179 h 230"/>
                              <a:gd name="T46" fmla="*/ 105 w 208"/>
                              <a:gd name="T47" fmla="*/ 150 h 230"/>
                              <a:gd name="T48" fmla="*/ 80 w 208"/>
                              <a:gd name="T49" fmla="*/ 128 h 230"/>
                              <a:gd name="T50" fmla="*/ 56 w 208"/>
                              <a:gd name="T51" fmla="*/ 101 h 230"/>
                              <a:gd name="T52" fmla="*/ 36 w 208"/>
                              <a:gd name="T53" fmla="*/ 78 h 230"/>
                              <a:gd name="T54" fmla="*/ 15 w 208"/>
                              <a:gd name="T55" fmla="*/ 57 h 230"/>
                              <a:gd name="T56" fmla="*/ 2 w 208"/>
                              <a:gd name="T57" fmla="*/ 35 h 230"/>
                              <a:gd name="T58" fmla="*/ 0 60000 65536"/>
                              <a:gd name="T59" fmla="*/ 0 60000 65536"/>
                              <a:gd name="T60" fmla="*/ 0 60000 65536"/>
                              <a:gd name="T61" fmla="*/ 0 60000 65536"/>
                              <a:gd name="T62" fmla="*/ 0 60000 65536"/>
                              <a:gd name="T63" fmla="*/ 0 60000 65536"/>
                              <a:gd name="T64" fmla="*/ 0 60000 65536"/>
                              <a:gd name="T65" fmla="*/ 0 60000 65536"/>
                              <a:gd name="T66" fmla="*/ 0 60000 65536"/>
                              <a:gd name="T67" fmla="*/ 0 60000 65536"/>
                              <a:gd name="T68" fmla="*/ 0 60000 65536"/>
                              <a:gd name="T69" fmla="*/ 0 60000 65536"/>
                              <a:gd name="T70" fmla="*/ 0 60000 65536"/>
                              <a:gd name="T71" fmla="*/ 0 60000 65536"/>
                              <a:gd name="T72" fmla="*/ 0 60000 65536"/>
                              <a:gd name="T73" fmla="*/ 0 60000 65536"/>
                              <a:gd name="T74" fmla="*/ 0 60000 65536"/>
                              <a:gd name="T75" fmla="*/ 0 60000 65536"/>
                              <a:gd name="T76" fmla="*/ 0 60000 65536"/>
                              <a:gd name="T77" fmla="*/ 0 60000 65536"/>
                              <a:gd name="T78" fmla="*/ 0 60000 65536"/>
                              <a:gd name="T79" fmla="*/ 0 60000 65536"/>
                              <a:gd name="T80" fmla="*/ 0 60000 65536"/>
                              <a:gd name="T81" fmla="*/ 0 60000 65536"/>
                              <a:gd name="T82" fmla="*/ 0 60000 65536"/>
                              <a:gd name="T83" fmla="*/ 0 60000 65536"/>
                              <a:gd name="T84" fmla="*/ 0 60000 65536"/>
                              <a:gd name="T85" fmla="*/ 0 60000 65536"/>
                              <a:gd name="T86" fmla="*/ 0 60000 65536"/>
                              <a:gd name="T87" fmla="*/ 0 w 208"/>
                              <a:gd name="T88" fmla="*/ 0 h 230"/>
                              <a:gd name="T89" fmla="*/ 208 w 208"/>
                              <a:gd name="T90" fmla="*/ 230 h 230"/>
                            </a:gdLst>
                            <a:ahLst/>
                            <a:cxnLst>
                              <a:cxn ang="T58">
                                <a:pos x="T0" y="T1"/>
                              </a:cxn>
                              <a:cxn ang="T59">
                                <a:pos x="T2" y="T3"/>
                              </a:cxn>
                              <a:cxn ang="T60">
                                <a:pos x="T4" y="T5"/>
                              </a:cxn>
                              <a:cxn ang="T61">
                                <a:pos x="T6" y="T7"/>
                              </a:cxn>
                              <a:cxn ang="T62">
                                <a:pos x="T8" y="T9"/>
                              </a:cxn>
                              <a:cxn ang="T63">
                                <a:pos x="T10" y="T11"/>
                              </a:cxn>
                              <a:cxn ang="T64">
                                <a:pos x="T12" y="T13"/>
                              </a:cxn>
                              <a:cxn ang="T65">
                                <a:pos x="T14" y="T15"/>
                              </a:cxn>
                              <a:cxn ang="T66">
                                <a:pos x="T16" y="T17"/>
                              </a:cxn>
                              <a:cxn ang="T67">
                                <a:pos x="T18" y="T19"/>
                              </a:cxn>
                              <a:cxn ang="T68">
                                <a:pos x="T20" y="T21"/>
                              </a:cxn>
                              <a:cxn ang="T69">
                                <a:pos x="T22" y="T23"/>
                              </a:cxn>
                              <a:cxn ang="T70">
                                <a:pos x="T24" y="T25"/>
                              </a:cxn>
                              <a:cxn ang="T71">
                                <a:pos x="T26" y="T27"/>
                              </a:cxn>
                              <a:cxn ang="T72">
                                <a:pos x="T28" y="T29"/>
                              </a:cxn>
                              <a:cxn ang="T73">
                                <a:pos x="T30" y="T31"/>
                              </a:cxn>
                              <a:cxn ang="T74">
                                <a:pos x="T32" y="T33"/>
                              </a:cxn>
                              <a:cxn ang="T75">
                                <a:pos x="T34" y="T35"/>
                              </a:cxn>
                              <a:cxn ang="T76">
                                <a:pos x="T36" y="T37"/>
                              </a:cxn>
                              <a:cxn ang="T77">
                                <a:pos x="T38" y="T39"/>
                              </a:cxn>
                              <a:cxn ang="T78">
                                <a:pos x="T40" y="T41"/>
                              </a:cxn>
                              <a:cxn ang="T79">
                                <a:pos x="T42" y="T43"/>
                              </a:cxn>
                              <a:cxn ang="T80">
                                <a:pos x="T44" y="T45"/>
                              </a:cxn>
                              <a:cxn ang="T81">
                                <a:pos x="T46" y="T47"/>
                              </a:cxn>
                              <a:cxn ang="T82">
                                <a:pos x="T48" y="T49"/>
                              </a:cxn>
                              <a:cxn ang="T83">
                                <a:pos x="T50" y="T51"/>
                              </a:cxn>
                              <a:cxn ang="T84">
                                <a:pos x="T52" y="T53"/>
                              </a:cxn>
                              <a:cxn ang="T85">
                                <a:pos x="T54" y="T55"/>
                              </a:cxn>
                              <a:cxn ang="T86">
                                <a:pos x="T56" y="T57"/>
                              </a:cxn>
                            </a:cxnLst>
                            <a:rect l="T87" t="T88" r="T89" b="T90"/>
                            <a:pathLst>
                              <a:path w="208" h="230">
                                <a:moveTo>
                                  <a:pt x="2" y="35"/>
                                </a:moveTo>
                                <a:lnTo>
                                  <a:pt x="0" y="21"/>
                                </a:lnTo>
                                <a:lnTo>
                                  <a:pt x="0" y="11"/>
                                </a:lnTo>
                                <a:lnTo>
                                  <a:pt x="8" y="0"/>
                                </a:lnTo>
                                <a:lnTo>
                                  <a:pt x="22" y="17"/>
                                </a:lnTo>
                                <a:lnTo>
                                  <a:pt x="47" y="32"/>
                                </a:lnTo>
                                <a:lnTo>
                                  <a:pt x="72" y="44"/>
                                </a:lnTo>
                                <a:lnTo>
                                  <a:pt x="106" y="55"/>
                                </a:lnTo>
                                <a:lnTo>
                                  <a:pt x="156" y="65"/>
                                </a:lnTo>
                                <a:lnTo>
                                  <a:pt x="166" y="91"/>
                                </a:lnTo>
                                <a:lnTo>
                                  <a:pt x="140" y="84"/>
                                </a:lnTo>
                                <a:lnTo>
                                  <a:pt x="114" y="80"/>
                                </a:lnTo>
                                <a:lnTo>
                                  <a:pt x="101" y="82"/>
                                </a:lnTo>
                                <a:lnTo>
                                  <a:pt x="97" y="95"/>
                                </a:lnTo>
                                <a:lnTo>
                                  <a:pt x="105" y="112"/>
                                </a:lnTo>
                                <a:lnTo>
                                  <a:pt x="115" y="128"/>
                                </a:lnTo>
                                <a:lnTo>
                                  <a:pt x="136" y="153"/>
                                </a:lnTo>
                                <a:lnTo>
                                  <a:pt x="166" y="179"/>
                                </a:lnTo>
                                <a:lnTo>
                                  <a:pt x="208" y="209"/>
                                </a:lnTo>
                                <a:lnTo>
                                  <a:pt x="208" y="230"/>
                                </a:lnTo>
                                <a:lnTo>
                                  <a:pt x="190" y="219"/>
                                </a:lnTo>
                                <a:lnTo>
                                  <a:pt x="166" y="205"/>
                                </a:lnTo>
                                <a:lnTo>
                                  <a:pt x="132" y="179"/>
                                </a:lnTo>
                                <a:lnTo>
                                  <a:pt x="105" y="150"/>
                                </a:lnTo>
                                <a:lnTo>
                                  <a:pt x="80" y="128"/>
                                </a:lnTo>
                                <a:lnTo>
                                  <a:pt x="56" y="101"/>
                                </a:lnTo>
                                <a:lnTo>
                                  <a:pt x="36" y="78"/>
                                </a:lnTo>
                                <a:lnTo>
                                  <a:pt x="15" y="57"/>
                                </a:lnTo>
                                <a:lnTo>
                                  <a:pt x="2" y="35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FFA040"/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round/>
                              </a14:hiddenLine>
                            </a:ext>
                          </a:extLst>
                        </p:spPr>
                        <p:txBody>
                          <a:bodyPr/>
                          <a:p>
                            <a:pPr marL="0" marR="0" lvl="0" indent="0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defRPr/>
                            </a:pPr>
                            <a:endParaRPr kumimoji="0" lang="zh-CN" altLang="en-US" sz="18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</a:endParaRPr>
                          </a:p>
                        </p:txBody>
                      </p:sp>
                      <p:sp>
                        <p:nvSpPr>
                          <p:cNvPr id="76" name="Freeform 30"/>
                          <p:cNvSpPr>
                            <a:spLocks noChangeAspect="1"/>
                          </p:cNvSpPr>
                          <p:nvPr>
                            <p:custDataLst>
                              <p:tags r:id="rId16"/>
                            </p:custDataLst>
                          </p:nvPr>
                        </p:nvSpPr>
                        <p:spPr bwMode="auto">
                          <a:xfrm>
                            <a:off x="25" y="25"/>
                            <a:ext cx="86" cy="69"/>
                          </a:xfrm>
                          <a:custGeom>
                            <a:avLst/>
                            <a:gdLst>
                              <a:gd name="T0" fmla="*/ 0 w 86"/>
                              <a:gd name="T1" fmla="*/ 0 h 69"/>
                              <a:gd name="T2" fmla="*/ 11 w 86"/>
                              <a:gd name="T3" fmla="*/ 10 h 69"/>
                              <a:gd name="T4" fmla="*/ 25 w 86"/>
                              <a:gd name="T5" fmla="*/ 21 h 69"/>
                              <a:gd name="T6" fmla="*/ 42 w 86"/>
                              <a:gd name="T7" fmla="*/ 33 h 69"/>
                              <a:gd name="T8" fmla="*/ 60 w 86"/>
                              <a:gd name="T9" fmla="*/ 44 h 69"/>
                              <a:gd name="T10" fmla="*/ 77 w 86"/>
                              <a:gd name="T11" fmla="*/ 54 h 69"/>
                              <a:gd name="T12" fmla="*/ 86 w 86"/>
                              <a:gd name="T13" fmla="*/ 61 h 69"/>
                              <a:gd name="T14" fmla="*/ 65 w 86"/>
                              <a:gd name="T15" fmla="*/ 69 h 69"/>
                              <a:gd name="T16" fmla="*/ 42 w 86"/>
                              <a:gd name="T17" fmla="*/ 61 h 69"/>
                              <a:gd name="T18" fmla="*/ 18 w 86"/>
                              <a:gd name="T19" fmla="*/ 52 h 69"/>
                              <a:gd name="T20" fmla="*/ 0 w 86"/>
                              <a:gd name="T21" fmla="*/ 42 h 69"/>
                              <a:gd name="T22" fmla="*/ 1 w 86"/>
                              <a:gd name="T23" fmla="*/ 33 h 69"/>
                              <a:gd name="T24" fmla="*/ 4 w 86"/>
                              <a:gd name="T25" fmla="*/ 17 h 69"/>
                              <a:gd name="T26" fmla="*/ 0 w 86"/>
                              <a:gd name="T27" fmla="*/ 0 h 69"/>
                              <a:gd name="T28" fmla="*/ 0 60000 65536"/>
                              <a:gd name="T29" fmla="*/ 0 60000 65536"/>
                              <a:gd name="T30" fmla="*/ 0 60000 65536"/>
                              <a:gd name="T31" fmla="*/ 0 60000 65536"/>
                              <a:gd name="T32" fmla="*/ 0 60000 65536"/>
                              <a:gd name="T33" fmla="*/ 0 60000 65536"/>
                              <a:gd name="T34" fmla="*/ 0 60000 65536"/>
                              <a:gd name="T35" fmla="*/ 0 60000 65536"/>
                              <a:gd name="T36" fmla="*/ 0 60000 65536"/>
                              <a:gd name="T37" fmla="*/ 0 60000 65536"/>
                              <a:gd name="T38" fmla="*/ 0 60000 65536"/>
                              <a:gd name="T39" fmla="*/ 0 60000 65536"/>
                              <a:gd name="T40" fmla="*/ 0 60000 65536"/>
                              <a:gd name="T41" fmla="*/ 0 60000 65536"/>
                              <a:gd name="T42" fmla="*/ 0 w 86"/>
                              <a:gd name="T43" fmla="*/ 0 h 69"/>
                              <a:gd name="T44" fmla="*/ 86 w 86"/>
                              <a:gd name="T45" fmla="*/ 69 h 69"/>
                            </a:gdLst>
                            <a:ahLst/>
                            <a:cxnLst>
                              <a:cxn ang="T28">
                                <a:pos x="T0" y="T1"/>
                              </a:cxn>
                              <a:cxn ang="T29">
                                <a:pos x="T2" y="T3"/>
                              </a:cxn>
                              <a:cxn ang="T30">
                                <a:pos x="T4" y="T5"/>
                              </a:cxn>
                              <a:cxn ang="T31">
                                <a:pos x="T6" y="T7"/>
                              </a:cxn>
                              <a:cxn ang="T32">
                                <a:pos x="T8" y="T9"/>
                              </a:cxn>
                              <a:cxn ang="T33">
                                <a:pos x="T10" y="T11"/>
                              </a:cxn>
                              <a:cxn ang="T34">
                                <a:pos x="T12" y="T13"/>
                              </a:cxn>
                              <a:cxn ang="T35">
                                <a:pos x="T14" y="T15"/>
                              </a:cxn>
                              <a:cxn ang="T36">
                                <a:pos x="T16" y="T17"/>
                              </a:cxn>
                              <a:cxn ang="T37">
                                <a:pos x="T18" y="T19"/>
                              </a:cxn>
                              <a:cxn ang="T38">
                                <a:pos x="T20" y="T21"/>
                              </a:cxn>
                              <a:cxn ang="T39">
                                <a:pos x="T22" y="T23"/>
                              </a:cxn>
                              <a:cxn ang="T40">
                                <a:pos x="T24" y="T25"/>
                              </a:cxn>
                              <a:cxn ang="T41">
                                <a:pos x="T26" y="T27"/>
                              </a:cxn>
                            </a:cxnLst>
                            <a:rect l="T42" t="T43" r="T44" b="T45"/>
                            <a:pathLst>
                              <a:path w="86" h="69">
                                <a:moveTo>
                                  <a:pt x="0" y="0"/>
                                </a:moveTo>
                                <a:lnTo>
                                  <a:pt x="11" y="10"/>
                                </a:lnTo>
                                <a:lnTo>
                                  <a:pt x="25" y="21"/>
                                </a:lnTo>
                                <a:lnTo>
                                  <a:pt x="42" y="33"/>
                                </a:lnTo>
                                <a:lnTo>
                                  <a:pt x="60" y="44"/>
                                </a:lnTo>
                                <a:lnTo>
                                  <a:pt x="77" y="54"/>
                                </a:lnTo>
                                <a:lnTo>
                                  <a:pt x="86" y="61"/>
                                </a:lnTo>
                                <a:lnTo>
                                  <a:pt x="65" y="69"/>
                                </a:lnTo>
                                <a:lnTo>
                                  <a:pt x="42" y="61"/>
                                </a:lnTo>
                                <a:lnTo>
                                  <a:pt x="18" y="52"/>
                                </a:lnTo>
                                <a:lnTo>
                                  <a:pt x="0" y="42"/>
                                </a:lnTo>
                                <a:lnTo>
                                  <a:pt x="1" y="33"/>
                                </a:lnTo>
                                <a:lnTo>
                                  <a:pt x="4" y="17"/>
                                </a:lnTo>
                                <a:lnTo>
                                  <a:pt x="0" y="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FFA040"/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round/>
                              </a14:hiddenLine>
                            </a:ext>
                          </a:extLst>
                        </p:spPr>
                        <p:txBody>
                          <a:bodyPr/>
                          <a:p>
                            <a:pPr marL="0" marR="0" lvl="0" indent="0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defRPr/>
                            </a:pPr>
                            <a:endParaRPr kumimoji="0" lang="zh-CN" altLang="en-US" sz="18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</a:endParaRPr>
                          </a:p>
                        </p:txBody>
                      </p:sp>
                      <p:sp>
                        <p:nvSpPr>
                          <p:cNvPr id="77" name="Freeform 31"/>
                          <p:cNvSpPr>
                            <a:spLocks noChangeAspect="1"/>
                          </p:cNvSpPr>
                          <p:nvPr>
                            <p:custDataLst>
                              <p:tags r:id="rId17"/>
                            </p:custDataLst>
                          </p:nvPr>
                        </p:nvSpPr>
                        <p:spPr bwMode="auto">
                          <a:xfrm>
                            <a:off x="181" y="8"/>
                            <a:ext cx="732" cy="689"/>
                          </a:xfrm>
                          <a:custGeom>
                            <a:avLst/>
                            <a:gdLst>
                              <a:gd name="T0" fmla="*/ 348 w 732"/>
                              <a:gd name="T1" fmla="*/ 158 h 689"/>
                              <a:gd name="T2" fmla="*/ 292 w 732"/>
                              <a:gd name="T3" fmla="*/ 181 h 689"/>
                              <a:gd name="T4" fmla="*/ 175 w 732"/>
                              <a:gd name="T5" fmla="*/ 200 h 689"/>
                              <a:gd name="T6" fmla="*/ 0 w 732"/>
                              <a:gd name="T7" fmla="*/ 209 h 689"/>
                              <a:gd name="T8" fmla="*/ 205 w 732"/>
                              <a:gd name="T9" fmla="*/ 244 h 689"/>
                              <a:gd name="T10" fmla="*/ 435 w 732"/>
                              <a:gd name="T11" fmla="*/ 225 h 689"/>
                              <a:gd name="T12" fmla="*/ 597 w 732"/>
                              <a:gd name="T13" fmla="*/ 177 h 689"/>
                              <a:gd name="T14" fmla="*/ 648 w 732"/>
                              <a:gd name="T15" fmla="*/ 169 h 689"/>
                              <a:gd name="T16" fmla="*/ 625 w 732"/>
                              <a:gd name="T17" fmla="*/ 208 h 689"/>
                              <a:gd name="T18" fmla="*/ 510 w 732"/>
                              <a:gd name="T19" fmla="*/ 263 h 689"/>
                              <a:gd name="T20" fmla="*/ 304 w 732"/>
                              <a:gd name="T21" fmla="*/ 308 h 689"/>
                              <a:gd name="T22" fmla="*/ 177 w 732"/>
                              <a:gd name="T23" fmla="*/ 352 h 689"/>
                              <a:gd name="T24" fmla="*/ 411 w 732"/>
                              <a:gd name="T25" fmla="*/ 347 h 689"/>
                              <a:gd name="T26" fmla="*/ 567 w 732"/>
                              <a:gd name="T27" fmla="*/ 308 h 689"/>
                              <a:gd name="T28" fmla="*/ 659 w 732"/>
                              <a:gd name="T29" fmla="*/ 276 h 689"/>
                              <a:gd name="T30" fmla="*/ 661 w 732"/>
                              <a:gd name="T31" fmla="*/ 299 h 689"/>
                              <a:gd name="T32" fmla="*/ 584 w 732"/>
                              <a:gd name="T33" fmla="*/ 354 h 689"/>
                              <a:gd name="T34" fmla="*/ 439 w 732"/>
                              <a:gd name="T35" fmla="*/ 407 h 689"/>
                              <a:gd name="T36" fmla="*/ 237 w 732"/>
                              <a:gd name="T37" fmla="*/ 444 h 689"/>
                              <a:gd name="T38" fmla="*/ 305 w 732"/>
                              <a:gd name="T39" fmla="*/ 466 h 689"/>
                              <a:gd name="T40" fmla="*/ 482 w 732"/>
                              <a:gd name="T41" fmla="*/ 458 h 689"/>
                              <a:gd name="T42" fmla="*/ 629 w 732"/>
                              <a:gd name="T43" fmla="*/ 413 h 689"/>
                              <a:gd name="T44" fmla="*/ 642 w 732"/>
                              <a:gd name="T45" fmla="*/ 430 h 689"/>
                              <a:gd name="T46" fmla="*/ 599 w 732"/>
                              <a:gd name="T47" fmla="*/ 474 h 689"/>
                              <a:gd name="T48" fmla="*/ 489 w 732"/>
                              <a:gd name="T49" fmla="*/ 521 h 689"/>
                              <a:gd name="T50" fmla="*/ 360 w 732"/>
                              <a:gd name="T51" fmla="*/ 542 h 689"/>
                              <a:gd name="T52" fmla="*/ 166 w 732"/>
                              <a:gd name="T53" fmla="*/ 546 h 689"/>
                              <a:gd name="T54" fmla="*/ 301 w 732"/>
                              <a:gd name="T55" fmla="*/ 579 h 689"/>
                              <a:gd name="T56" fmla="*/ 427 w 732"/>
                              <a:gd name="T57" fmla="*/ 580 h 689"/>
                              <a:gd name="T58" fmla="*/ 540 w 732"/>
                              <a:gd name="T59" fmla="*/ 562 h 689"/>
                              <a:gd name="T60" fmla="*/ 589 w 732"/>
                              <a:gd name="T61" fmla="*/ 565 h 689"/>
                              <a:gd name="T62" fmla="*/ 561 w 732"/>
                              <a:gd name="T63" fmla="*/ 597 h 689"/>
                              <a:gd name="T64" fmla="*/ 495 w 732"/>
                              <a:gd name="T65" fmla="*/ 622 h 689"/>
                              <a:gd name="T66" fmla="*/ 253 w 732"/>
                              <a:gd name="T67" fmla="*/ 649 h 689"/>
                              <a:gd name="T68" fmla="*/ 453 w 732"/>
                              <a:gd name="T69" fmla="*/ 663 h 689"/>
                              <a:gd name="T70" fmla="*/ 466 w 732"/>
                              <a:gd name="T71" fmla="*/ 687 h 689"/>
                              <a:gd name="T72" fmla="*/ 542 w 732"/>
                              <a:gd name="T73" fmla="*/ 664 h 689"/>
                              <a:gd name="T74" fmla="*/ 597 w 732"/>
                              <a:gd name="T75" fmla="*/ 621 h 689"/>
                              <a:gd name="T76" fmla="*/ 709 w 732"/>
                              <a:gd name="T77" fmla="*/ 453 h 689"/>
                              <a:gd name="T78" fmla="*/ 714 w 732"/>
                              <a:gd name="T79" fmla="*/ 419 h 689"/>
                              <a:gd name="T80" fmla="*/ 698 w 732"/>
                              <a:gd name="T81" fmla="*/ 386 h 689"/>
                              <a:gd name="T82" fmla="*/ 713 w 732"/>
                              <a:gd name="T83" fmla="*/ 354 h 689"/>
                              <a:gd name="T84" fmla="*/ 732 w 732"/>
                              <a:gd name="T85" fmla="*/ 322 h 689"/>
                              <a:gd name="T86" fmla="*/ 719 w 732"/>
                              <a:gd name="T87" fmla="*/ 287 h 689"/>
                              <a:gd name="T88" fmla="*/ 702 w 732"/>
                              <a:gd name="T89" fmla="*/ 255 h 689"/>
                              <a:gd name="T90" fmla="*/ 723 w 732"/>
                              <a:gd name="T91" fmla="*/ 221 h 689"/>
                              <a:gd name="T92" fmla="*/ 722 w 732"/>
                              <a:gd name="T93" fmla="*/ 179 h 689"/>
                              <a:gd name="T94" fmla="*/ 705 w 732"/>
                              <a:gd name="T95" fmla="*/ 147 h 689"/>
                              <a:gd name="T96" fmla="*/ 719 w 732"/>
                              <a:gd name="T97" fmla="*/ 114 h 689"/>
                              <a:gd name="T98" fmla="*/ 732 w 732"/>
                              <a:gd name="T99" fmla="*/ 80 h 689"/>
                              <a:gd name="T100" fmla="*/ 714 w 732"/>
                              <a:gd name="T101" fmla="*/ 48 h 689"/>
                              <a:gd name="T102" fmla="*/ 634 w 732"/>
                              <a:gd name="T103" fmla="*/ 50 h 689"/>
                              <a:gd name="T104" fmla="*/ 475 w 732"/>
                              <a:gd name="T105" fmla="*/ 105 h 689"/>
                              <a:gd name="T106" fmla="*/ 294 w 732"/>
                              <a:gd name="T107" fmla="*/ 135 h 689"/>
                              <a:gd name="T108" fmla="*/ 0 60000 65536"/>
                              <a:gd name="T109" fmla="*/ 0 60000 65536"/>
                              <a:gd name="T110" fmla="*/ 0 60000 65536"/>
                              <a:gd name="T111" fmla="*/ 0 60000 65536"/>
                              <a:gd name="T112" fmla="*/ 0 60000 65536"/>
                              <a:gd name="T113" fmla="*/ 0 60000 65536"/>
                              <a:gd name="T114" fmla="*/ 0 60000 65536"/>
                              <a:gd name="T115" fmla="*/ 0 60000 65536"/>
                              <a:gd name="T116" fmla="*/ 0 60000 65536"/>
                              <a:gd name="T117" fmla="*/ 0 60000 65536"/>
                              <a:gd name="T118" fmla="*/ 0 60000 65536"/>
                              <a:gd name="T119" fmla="*/ 0 60000 65536"/>
                              <a:gd name="T120" fmla="*/ 0 60000 65536"/>
                              <a:gd name="T121" fmla="*/ 0 60000 65536"/>
                              <a:gd name="T122" fmla="*/ 0 60000 65536"/>
                              <a:gd name="T123" fmla="*/ 0 60000 65536"/>
                              <a:gd name="T124" fmla="*/ 0 60000 65536"/>
                              <a:gd name="T125" fmla="*/ 0 60000 65536"/>
                              <a:gd name="T126" fmla="*/ 0 60000 65536"/>
                              <a:gd name="T127" fmla="*/ 0 60000 65536"/>
                              <a:gd name="T128" fmla="*/ 0 60000 65536"/>
                              <a:gd name="T129" fmla="*/ 0 60000 65536"/>
                              <a:gd name="T130" fmla="*/ 0 60000 65536"/>
                              <a:gd name="T131" fmla="*/ 0 60000 65536"/>
                              <a:gd name="T132" fmla="*/ 0 60000 65536"/>
                              <a:gd name="T133" fmla="*/ 0 60000 65536"/>
                              <a:gd name="T134" fmla="*/ 0 60000 65536"/>
                              <a:gd name="T135" fmla="*/ 0 60000 65536"/>
                              <a:gd name="T136" fmla="*/ 0 60000 65536"/>
                              <a:gd name="T137" fmla="*/ 0 60000 65536"/>
                              <a:gd name="T138" fmla="*/ 0 60000 65536"/>
                              <a:gd name="T139" fmla="*/ 0 60000 65536"/>
                              <a:gd name="T140" fmla="*/ 0 60000 65536"/>
                              <a:gd name="T141" fmla="*/ 0 60000 65536"/>
                              <a:gd name="T142" fmla="*/ 0 60000 65536"/>
                              <a:gd name="T143" fmla="*/ 0 60000 65536"/>
                              <a:gd name="T144" fmla="*/ 0 60000 65536"/>
                              <a:gd name="T145" fmla="*/ 0 60000 65536"/>
                              <a:gd name="T146" fmla="*/ 0 60000 65536"/>
                              <a:gd name="T147" fmla="*/ 0 60000 65536"/>
                              <a:gd name="T148" fmla="*/ 0 60000 65536"/>
                              <a:gd name="T149" fmla="*/ 0 60000 65536"/>
                              <a:gd name="T150" fmla="*/ 0 60000 65536"/>
                              <a:gd name="T151" fmla="*/ 0 60000 65536"/>
                              <a:gd name="T152" fmla="*/ 0 60000 65536"/>
                              <a:gd name="T153" fmla="*/ 0 60000 65536"/>
                              <a:gd name="T154" fmla="*/ 0 60000 65536"/>
                              <a:gd name="T155" fmla="*/ 0 60000 65536"/>
                              <a:gd name="T156" fmla="*/ 0 60000 65536"/>
                              <a:gd name="T157" fmla="*/ 0 60000 65536"/>
                              <a:gd name="T158" fmla="*/ 0 60000 65536"/>
                              <a:gd name="T159" fmla="*/ 0 60000 65536"/>
                              <a:gd name="T160" fmla="*/ 0 60000 65536"/>
                              <a:gd name="T161" fmla="*/ 0 60000 65536"/>
                              <a:gd name="T162" fmla="*/ 0 w 732"/>
                              <a:gd name="T163" fmla="*/ 0 h 689"/>
                              <a:gd name="T164" fmla="*/ 732 w 732"/>
                              <a:gd name="T165" fmla="*/ 689 h 689"/>
                            </a:gdLst>
                            <a:ahLst/>
                            <a:cxnLst>
                              <a:cxn ang="T108">
                                <a:pos x="T0" y="T1"/>
                              </a:cxn>
                              <a:cxn ang="T109">
                                <a:pos x="T2" y="T3"/>
                              </a:cxn>
                              <a:cxn ang="T110">
                                <a:pos x="T4" y="T5"/>
                              </a:cxn>
                              <a:cxn ang="T111">
                                <a:pos x="T6" y="T7"/>
                              </a:cxn>
                              <a:cxn ang="T112">
                                <a:pos x="T8" y="T9"/>
                              </a:cxn>
                              <a:cxn ang="T113">
                                <a:pos x="T10" y="T11"/>
                              </a:cxn>
                              <a:cxn ang="T114">
                                <a:pos x="T12" y="T13"/>
                              </a:cxn>
                              <a:cxn ang="T115">
                                <a:pos x="T14" y="T15"/>
                              </a:cxn>
                              <a:cxn ang="T116">
                                <a:pos x="T16" y="T17"/>
                              </a:cxn>
                              <a:cxn ang="T117">
                                <a:pos x="T18" y="T19"/>
                              </a:cxn>
                              <a:cxn ang="T118">
                                <a:pos x="T20" y="T21"/>
                              </a:cxn>
                              <a:cxn ang="T119">
                                <a:pos x="T22" y="T23"/>
                              </a:cxn>
                              <a:cxn ang="T120">
                                <a:pos x="T24" y="T25"/>
                              </a:cxn>
                              <a:cxn ang="T121">
                                <a:pos x="T26" y="T27"/>
                              </a:cxn>
                              <a:cxn ang="T122">
                                <a:pos x="T28" y="T29"/>
                              </a:cxn>
                              <a:cxn ang="T123">
                                <a:pos x="T30" y="T31"/>
                              </a:cxn>
                              <a:cxn ang="T124">
                                <a:pos x="T32" y="T33"/>
                              </a:cxn>
                              <a:cxn ang="T125">
                                <a:pos x="T34" y="T35"/>
                              </a:cxn>
                              <a:cxn ang="T126">
                                <a:pos x="T36" y="T37"/>
                              </a:cxn>
                              <a:cxn ang="T127">
                                <a:pos x="T38" y="T39"/>
                              </a:cxn>
                              <a:cxn ang="T128">
                                <a:pos x="T40" y="T41"/>
                              </a:cxn>
                              <a:cxn ang="T129">
                                <a:pos x="T42" y="T43"/>
                              </a:cxn>
                              <a:cxn ang="T130">
                                <a:pos x="T44" y="T45"/>
                              </a:cxn>
                              <a:cxn ang="T131">
                                <a:pos x="T46" y="T47"/>
                              </a:cxn>
                              <a:cxn ang="T132">
                                <a:pos x="T48" y="T49"/>
                              </a:cxn>
                              <a:cxn ang="T133">
                                <a:pos x="T50" y="T51"/>
                              </a:cxn>
                              <a:cxn ang="T134">
                                <a:pos x="T52" y="T53"/>
                              </a:cxn>
                              <a:cxn ang="T135">
                                <a:pos x="T54" y="T55"/>
                              </a:cxn>
                              <a:cxn ang="T136">
                                <a:pos x="T56" y="T57"/>
                              </a:cxn>
                              <a:cxn ang="T137">
                                <a:pos x="T58" y="T59"/>
                              </a:cxn>
                              <a:cxn ang="T138">
                                <a:pos x="T60" y="T61"/>
                              </a:cxn>
                              <a:cxn ang="T139">
                                <a:pos x="T62" y="T63"/>
                              </a:cxn>
                              <a:cxn ang="T140">
                                <a:pos x="T64" y="T65"/>
                              </a:cxn>
                              <a:cxn ang="T141">
                                <a:pos x="T66" y="T67"/>
                              </a:cxn>
                              <a:cxn ang="T142">
                                <a:pos x="T68" y="T69"/>
                              </a:cxn>
                              <a:cxn ang="T143">
                                <a:pos x="T70" y="T71"/>
                              </a:cxn>
                              <a:cxn ang="T144">
                                <a:pos x="T72" y="T73"/>
                              </a:cxn>
                              <a:cxn ang="T145">
                                <a:pos x="T74" y="T75"/>
                              </a:cxn>
                              <a:cxn ang="T146">
                                <a:pos x="T76" y="T77"/>
                              </a:cxn>
                              <a:cxn ang="T147">
                                <a:pos x="T78" y="T79"/>
                              </a:cxn>
                              <a:cxn ang="T148">
                                <a:pos x="T80" y="T81"/>
                              </a:cxn>
                              <a:cxn ang="T149">
                                <a:pos x="T82" y="T83"/>
                              </a:cxn>
                              <a:cxn ang="T150">
                                <a:pos x="T84" y="T85"/>
                              </a:cxn>
                              <a:cxn ang="T151">
                                <a:pos x="T86" y="T87"/>
                              </a:cxn>
                              <a:cxn ang="T152">
                                <a:pos x="T88" y="T89"/>
                              </a:cxn>
                              <a:cxn ang="T153">
                                <a:pos x="T90" y="T91"/>
                              </a:cxn>
                              <a:cxn ang="T154">
                                <a:pos x="T92" y="T93"/>
                              </a:cxn>
                              <a:cxn ang="T155">
                                <a:pos x="T94" y="T95"/>
                              </a:cxn>
                              <a:cxn ang="T156">
                                <a:pos x="T96" y="T97"/>
                              </a:cxn>
                              <a:cxn ang="T157">
                                <a:pos x="T98" y="T99"/>
                              </a:cxn>
                              <a:cxn ang="T158">
                                <a:pos x="T100" y="T101"/>
                              </a:cxn>
                              <a:cxn ang="T159">
                                <a:pos x="T102" y="T103"/>
                              </a:cxn>
                              <a:cxn ang="T160">
                                <a:pos x="T104" y="T105"/>
                              </a:cxn>
                              <a:cxn ang="T161">
                                <a:pos x="T106" y="T107"/>
                              </a:cxn>
                            </a:cxnLst>
                            <a:rect l="T162" t="T163" r="T164" b="T165"/>
                            <a:pathLst>
                              <a:path w="732" h="689">
                                <a:moveTo>
                                  <a:pt x="294" y="135"/>
                                </a:moveTo>
                                <a:lnTo>
                                  <a:pt x="186" y="143"/>
                                </a:lnTo>
                                <a:lnTo>
                                  <a:pt x="348" y="158"/>
                                </a:lnTo>
                                <a:lnTo>
                                  <a:pt x="338" y="166"/>
                                </a:lnTo>
                                <a:lnTo>
                                  <a:pt x="318" y="173"/>
                                </a:lnTo>
                                <a:lnTo>
                                  <a:pt x="292" y="181"/>
                                </a:lnTo>
                                <a:lnTo>
                                  <a:pt x="258" y="190"/>
                                </a:lnTo>
                                <a:lnTo>
                                  <a:pt x="222" y="196"/>
                                </a:lnTo>
                                <a:lnTo>
                                  <a:pt x="175" y="200"/>
                                </a:lnTo>
                                <a:lnTo>
                                  <a:pt x="120" y="206"/>
                                </a:lnTo>
                                <a:lnTo>
                                  <a:pt x="61" y="209"/>
                                </a:lnTo>
                                <a:lnTo>
                                  <a:pt x="0" y="209"/>
                                </a:lnTo>
                                <a:lnTo>
                                  <a:pt x="95" y="232"/>
                                </a:lnTo>
                                <a:lnTo>
                                  <a:pt x="154" y="244"/>
                                </a:lnTo>
                                <a:lnTo>
                                  <a:pt x="205" y="244"/>
                                </a:lnTo>
                                <a:lnTo>
                                  <a:pt x="267" y="244"/>
                                </a:lnTo>
                                <a:lnTo>
                                  <a:pt x="359" y="236"/>
                                </a:lnTo>
                                <a:lnTo>
                                  <a:pt x="435" y="225"/>
                                </a:lnTo>
                                <a:lnTo>
                                  <a:pt x="499" y="209"/>
                                </a:lnTo>
                                <a:lnTo>
                                  <a:pt x="567" y="188"/>
                                </a:lnTo>
                                <a:lnTo>
                                  <a:pt x="597" y="177"/>
                                </a:lnTo>
                                <a:lnTo>
                                  <a:pt x="625" y="168"/>
                                </a:lnTo>
                                <a:lnTo>
                                  <a:pt x="640" y="164"/>
                                </a:lnTo>
                                <a:lnTo>
                                  <a:pt x="648" y="169"/>
                                </a:lnTo>
                                <a:lnTo>
                                  <a:pt x="648" y="181"/>
                                </a:lnTo>
                                <a:lnTo>
                                  <a:pt x="642" y="194"/>
                                </a:lnTo>
                                <a:lnTo>
                                  <a:pt x="625" y="208"/>
                                </a:lnTo>
                                <a:lnTo>
                                  <a:pt x="597" y="226"/>
                                </a:lnTo>
                                <a:lnTo>
                                  <a:pt x="557" y="244"/>
                                </a:lnTo>
                                <a:lnTo>
                                  <a:pt x="510" y="263"/>
                                </a:lnTo>
                                <a:lnTo>
                                  <a:pt x="448" y="282"/>
                                </a:lnTo>
                                <a:lnTo>
                                  <a:pt x="376" y="297"/>
                                </a:lnTo>
                                <a:lnTo>
                                  <a:pt x="304" y="308"/>
                                </a:lnTo>
                                <a:lnTo>
                                  <a:pt x="228" y="320"/>
                                </a:lnTo>
                                <a:lnTo>
                                  <a:pt x="95" y="333"/>
                                </a:lnTo>
                                <a:lnTo>
                                  <a:pt x="177" y="352"/>
                                </a:lnTo>
                                <a:lnTo>
                                  <a:pt x="243" y="360"/>
                                </a:lnTo>
                                <a:lnTo>
                                  <a:pt x="326" y="358"/>
                                </a:lnTo>
                                <a:lnTo>
                                  <a:pt x="411" y="347"/>
                                </a:lnTo>
                                <a:lnTo>
                                  <a:pt x="474" y="333"/>
                                </a:lnTo>
                                <a:lnTo>
                                  <a:pt x="525" y="320"/>
                                </a:lnTo>
                                <a:lnTo>
                                  <a:pt x="567" y="308"/>
                                </a:lnTo>
                                <a:lnTo>
                                  <a:pt x="610" y="293"/>
                                </a:lnTo>
                                <a:lnTo>
                                  <a:pt x="644" y="280"/>
                                </a:lnTo>
                                <a:lnTo>
                                  <a:pt x="659" y="276"/>
                                </a:lnTo>
                                <a:lnTo>
                                  <a:pt x="668" y="276"/>
                                </a:lnTo>
                                <a:lnTo>
                                  <a:pt x="667" y="287"/>
                                </a:lnTo>
                                <a:lnTo>
                                  <a:pt x="661" y="299"/>
                                </a:lnTo>
                                <a:lnTo>
                                  <a:pt x="648" y="314"/>
                                </a:lnTo>
                                <a:lnTo>
                                  <a:pt x="617" y="335"/>
                                </a:lnTo>
                                <a:lnTo>
                                  <a:pt x="584" y="354"/>
                                </a:lnTo>
                                <a:lnTo>
                                  <a:pt x="546" y="371"/>
                                </a:lnTo>
                                <a:lnTo>
                                  <a:pt x="496" y="390"/>
                                </a:lnTo>
                                <a:lnTo>
                                  <a:pt x="439" y="407"/>
                                </a:lnTo>
                                <a:lnTo>
                                  <a:pt x="352" y="426"/>
                                </a:lnTo>
                                <a:lnTo>
                                  <a:pt x="294" y="438"/>
                                </a:lnTo>
                                <a:lnTo>
                                  <a:pt x="237" y="444"/>
                                </a:lnTo>
                                <a:lnTo>
                                  <a:pt x="154" y="449"/>
                                </a:lnTo>
                                <a:lnTo>
                                  <a:pt x="239" y="461"/>
                                </a:lnTo>
                                <a:lnTo>
                                  <a:pt x="305" y="466"/>
                                </a:lnTo>
                                <a:lnTo>
                                  <a:pt x="360" y="468"/>
                                </a:lnTo>
                                <a:lnTo>
                                  <a:pt x="423" y="466"/>
                                </a:lnTo>
                                <a:lnTo>
                                  <a:pt x="482" y="458"/>
                                </a:lnTo>
                                <a:lnTo>
                                  <a:pt x="530" y="447"/>
                                </a:lnTo>
                                <a:lnTo>
                                  <a:pt x="568" y="434"/>
                                </a:lnTo>
                                <a:lnTo>
                                  <a:pt x="629" y="413"/>
                                </a:lnTo>
                                <a:lnTo>
                                  <a:pt x="637" y="413"/>
                                </a:lnTo>
                                <a:lnTo>
                                  <a:pt x="644" y="417"/>
                                </a:lnTo>
                                <a:lnTo>
                                  <a:pt x="642" y="430"/>
                                </a:lnTo>
                                <a:lnTo>
                                  <a:pt x="634" y="444"/>
                                </a:lnTo>
                                <a:lnTo>
                                  <a:pt x="620" y="458"/>
                                </a:lnTo>
                                <a:lnTo>
                                  <a:pt x="599" y="474"/>
                                </a:lnTo>
                                <a:lnTo>
                                  <a:pt x="563" y="493"/>
                                </a:lnTo>
                                <a:lnTo>
                                  <a:pt x="525" y="510"/>
                                </a:lnTo>
                                <a:lnTo>
                                  <a:pt x="489" y="521"/>
                                </a:lnTo>
                                <a:lnTo>
                                  <a:pt x="448" y="531"/>
                                </a:lnTo>
                                <a:lnTo>
                                  <a:pt x="410" y="537"/>
                                </a:lnTo>
                                <a:lnTo>
                                  <a:pt x="360" y="542"/>
                                </a:lnTo>
                                <a:lnTo>
                                  <a:pt x="305" y="545"/>
                                </a:lnTo>
                                <a:lnTo>
                                  <a:pt x="250" y="546"/>
                                </a:lnTo>
                                <a:lnTo>
                                  <a:pt x="166" y="546"/>
                                </a:lnTo>
                                <a:lnTo>
                                  <a:pt x="211" y="562"/>
                                </a:lnTo>
                                <a:lnTo>
                                  <a:pt x="253" y="573"/>
                                </a:lnTo>
                                <a:lnTo>
                                  <a:pt x="301" y="579"/>
                                </a:lnTo>
                                <a:lnTo>
                                  <a:pt x="342" y="580"/>
                                </a:lnTo>
                                <a:lnTo>
                                  <a:pt x="384" y="583"/>
                                </a:lnTo>
                                <a:lnTo>
                                  <a:pt x="427" y="580"/>
                                </a:lnTo>
                                <a:lnTo>
                                  <a:pt x="462" y="579"/>
                                </a:lnTo>
                                <a:lnTo>
                                  <a:pt x="495" y="573"/>
                                </a:lnTo>
                                <a:lnTo>
                                  <a:pt x="540" y="562"/>
                                </a:lnTo>
                                <a:lnTo>
                                  <a:pt x="574" y="554"/>
                                </a:lnTo>
                                <a:lnTo>
                                  <a:pt x="587" y="555"/>
                                </a:lnTo>
                                <a:lnTo>
                                  <a:pt x="589" y="565"/>
                                </a:lnTo>
                                <a:lnTo>
                                  <a:pt x="585" y="575"/>
                                </a:lnTo>
                                <a:lnTo>
                                  <a:pt x="576" y="586"/>
                                </a:lnTo>
                                <a:lnTo>
                                  <a:pt x="561" y="597"/>
                                </a:lnTo>
                                <a:lnTo>
                                  <a:pt x="544" y="605"/>
                                </a:lnTo>
                                <a:lnTo>
                                  <a:pt x="525" y="614"/>
                                </a:lnTo>
                                <a:lnTo>
                                  <a:pt x="495" y="622"/>
                                </a:lnTo>
                                <a:lnTo>
                                  <a:pt x="432" y="631"/>
                                </a:lnTo>
                                <a:lnTo>
                                  <a:pt x="372" y="639"/>
                                </a:lnTo>
                                <a:lnTo>
                                  <a:pt x="253" y="649"/>
                                </a:lnTo>
                                <a:lnTo>
                                  <a:pt x="407" y="656"/>
                                </a:lnTo>
                                <a:lnTo>
                                  <a:pt x="439" y="656"/>
                                </a:lnTo>
                                <a:lnTo>
                                  <a:pt x="453" y="663"/>
                                </a:lnTo>
                                <a:lnTo>
                                  <a:pt x="461" y="670"/>
                                </a:lnTo>
                                <a:lnTo>
                                  <a:pt x="458" y="681"/>
                                </a:lnTo>
                                <a:lnTo>
                                  <a:pt x="466" y="687"/>
                                </a:lnTo>
                                <a:lnTo>
                                  <a:pt x="486" y="689"/>
                                </a:lnTo>
                                <a:lnTo>
                                  <a:pt x="516" y="677"/>
                                </a:lnTo>
                                <a:lnTo>
                                  <a:pt x="542" y="664"/>
                                </a:lnTo>
                                <a:lnTo>
                                  <a:pt x="563" y="651"/>
                                </a:lnTo>
                                <a:lnTo>
                                  <a:pt x="580" y="639"/>
                                </a:lnTo>
                                <a:lnTo>
                                  <a:pt x="597" y="621"/>
                                </a:lnTo>
                                <a:lnTo>
                                  <a:pt x="651" y="548"/>
                                </a:lnTo>
                                <a:lnTo>
                                  <a:pt x="693" y="485"/>
                                </a:lnTo>
                                <a:lnTo>
                                  <a:pt x="709" y="453"/>
                                </a:lnTo>
                                <a:lnTo>
                                  <a:pt x="713" y="440"/>
                                </a:lnTo>
                                <a:lnTo>
                                  <a:pt x="714" y="430"/>
                                </a:lnTo>
                                <a:lnTo>
                                  <a:pt x="714" y="419"/>
                                </a:lnTo>
                                <a:lnTo>
                                  <a:pt x="706" y="406"/>
                                </a:lnTo>
                                <a:lnTo>
                                  <a:pt x="701" y="398"/>
                                </a:lnTo>
                                <a:lnTo>
                                  <a:pt x="698" y="386"/>
                                </a:lnTo>
                                <a:lnTo>
                                  <a:pt x="701" y="373"/>
                                </a:lnTo>
                                <a:lnTo>
                                  <a:pt x="706" y="364"/>
                                </a:lnTo>
                                <a:lnTo>
                                  <a:pt x="713" y="354"/>
                                </a:lnTo>
                                <a:lnTo>
                                  <a:pt x="719" y="344"/>
                                </a:lnTo>
                                <a:lnTo>
                                  <a:pt x="727" y="333"/>
                                </a:lnTo>
                                <a:lnTo>
                                  <a:pt x="732" y="322"/>
                                </a:lnTo>
                                <a:lnTo>
                                  <a:pt x="731" y="308"/>
                                </a:lnTo>
                                <a:lnTo>
                                  <a:pt x="726" y="297"/>
                                </a:lnTo>
                                <a:lnTo>
                                  <a:pt x="719" y="287"/>
                                </a:lnTo>
                                <a:lnTo>
                                  <a:pt x="713" y="278"/>
                                </a:lnTo>
                                <a:lnTo>
                                  <a:pt x="705" y="267"/>
                                </a:lnTo>
                                <a:lnTo>
                                  <a:pt x="702" y="255"/>
                                </a:lnTo>
                                <a:lnTo>
                                  <a:pt x="705" y="246"/>
                                </a:lnTo>
                                <a:lnTo>
                                  <a:pt x="714" y="232"/>
                                </a:lnTo>
                                <a:lnTo>
                                  <a:pt x="723" y="221"/>
                                </a:lnTo>
                                <a:lnTo>
                                  <a:pt x="727" y="209"/>
                                </a:lnTo>
                                <a:lnTo>
                                  <a:pt x="727" y="194"/>
                                </a:lnTo>
                                <a:lnTo>
                                  <a:pt x="722" y="179"/>
                                </a:lnTo>
                                <a:lnTo>
                                  <a:pt x="713" y="168"/>
                                </a:lnTo>
                                <a:lnTo>
                                  <a:pt x="709" y="160"/>
                                </a:lnTo>
                                <a:lnTo>
                                  <a:pt x="705" y="147"/>
                                </a:lnTo>
                                <a:lnTo>
                                  <a:pt x="706" y="133"/>
                                </a:lnTo>
                                <a:lnTo>
                                  <a:pt x="714" y="122"/>
                                </a:lnTo>
                                <a:lnTo>
                                  <a:pt x="719" y="114"/>
                                </a:lnTo>
                                <a:lnTo>
                                  <a:pt x="727" y="105"/>
                                </a:lnTo>
                                <a:lnTo>
                                  <a:pt x="731" y="93"/>
                                </a:lnTo>
                                <a:lnTo>
                                  <a:pt x="732" y="80"/>
                                </a:lnTo>
                                <a:lnTo>
                                  <a:pt x="730" y="72"/>
                                </a:lnTo>
                                <a:lnTo>
                                  <a:pt x="722" y="59"/>
                                </a:lnTo>
                                <a:lnTo>
                                  <a:pt x="714" y="48"/>
                                </a:lnTo>
                                <a:lnTo>
                                  <a:pt x="709" y="34"/>
                                </a:lnTo>
                                <a:lnTo>
                                  <a:pt x="709" y="0"/>
                                </a:lnTo>
                                <a:lnTo>
                                  <a:pt x="634" y="50"/>
                                </a:lnTo>
                                <a:lnTo>
                                  <a:pt x="589" y="69"/>
                                </a:lnTo>
                                <a:lnTo>
                                  <a:pt x="536" y="86"/>
                                </a:lnTo>
                                <a:lnTo>
                                  <a:pt x="475" y="105"/>
                                </a:lnTo>
                                <a:lnTo>
                                  <a:pt x="420" y="116"/>
                                </a:lnTo>
                                <a:lnTo>
                                  <a:pt x="365" y="126"/>
                                </a:lnTo>
                                <a:lnTo>
                                  <a:pt x="294" y="135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FFA040"/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round/>
                              </a14:hiddenLine>
                            </a:ext>
                          </a:extLst>
                        </p:spPr>
                        <p:txBody>
                          <a:bodyPr/>
                          <a:p>
                            <a:pPr marL="0" marR="0" lvl="0" indent="0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defRPr/>
                            </a:pPr>
                            <a:endParaRPr kumimoji="0" lang="zh-CN" altLang="en-US" sz="18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</a:endParaRPr>
                          </a:p>
                        </p:txBody>
                      </p:sp>
                    </p:grpSp>
                  </p:grpSp>
                  <p:grpSp>
                    <p:nvGrpSpPr>
                      <p:cNvPr id="78" name="Group 32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609" y="117"/>
                        <a:ext cx="218" cy="436"/>
                        <a:chOff x="0" y="0"/>
                        <a:chExt cx="218" cy="436"/>
                      </a:xfrm>
                    </p:grpSpPr>
                    <p:sp>
                      <p:nvSpPr>
                        <p:cNvPr id="79" name="Freeform 33"/>
                        <p:cNvSpPr>
                          <a:spLocks noChangeAspect="1"/>
                        </p:cNvSpPr>
                        <p:nvPr>
                          <p:custDataLst>
                            <p:tags r:id="rId18"/>
                          </p:custDataLst>
                        </p:nvPr>
                      </p:nvSpPr>
                      <p:spPr bwMode="auto">
                        <a:xfrm>
                          <a:off x="42" y="116"/>
                          <a:ext cx="167" cy="70"/>
                        </a:xfrm>
                        <a:custGeom>
                          <a:avLst/>
                          <a:gdLst>
                            <a:gd name="T0" fmla="*/ 167 w 167"/>
                            <a:gd name="T1" fmla="*/ 13 h 70"/>
                            <a:gd name="T2" fmla="*/ 151 w 167"/>
                            <a:gd name="T3" fmla="*/ 0 h 70"/>
                            <a:gd name="T4" fmla="*/ 100 w 167"/>
                            <a:gd name="T5" fmla="*/ 26 h 70"/>
                            <a:gd name="T6" fmla="*/ 49 w 167"/>
                            <a:gd name="T7" fmla="*/ 45 h 70"/>
                            <a:gd name="T8" fmla="*/ 0 w 167"/>
                            <a:gd name="T9" fmla="*/ 59 h 70"/>
                            <a:gd name="T10" fmla="*/ 9 w 167"/>
                            <a:gd name="T11" fmla="*/ 70 h 70"/>
                            <a:gd name="T12" fmla="*/ 43 w 167"/>
                            <a:gd name="T13" fmla="*/ 70 h 70"/>
                            <a:gd name="T14" fmla="*/ 89 w 167"/>
                            <a:gd name="T15" fmla="*/ 60 h 70"/>
                            <a:gd name="T16" fmla="*/ 130 w 167"/>
                            <a:gd name="T17" fmla="*/ 40 h 70"/>
                            <a:gd name="T18" fmla="*/ 167 w 167"/>
                            <a:gd name="T19" fmla="*/ 13 h 70"/>
                            <a:gd name="T20" fmla="*/ 0 60000 65536"/>
                            <a:gd name="T21" fmla="*/ 0 60000 65536"/>
                            <a:gd name="T22" fmla="*/ 0 60000 65536"/>
                            <a:gd name="T23" fmla="*/ 0 60000 65536"/>
                            <a:gd name="T24" fmla="*/ 0 60000 65536"/>
                            <a:gd name="T25" fmla="*/ 0 60000 65536"/>
                            <a:gd name="T26" fmla="*/ 0 60000 65536"/>
                            <a:gd name="T27" fmla="*/ 0 60000 65536"/>
                            <a:gd name="T28" fmla="*/ 0 60000 65536"/>
                            <a:gd name="T29" fmla="*/ 0 60000 65536"/>
                            <a:gd name="T30" fmla="*/ 0 w 167"/>
                            <a:gd name="T31" fmla="*/ 0 h 70"/>
                            <a:gd name="T32" fmla="*/ 167 w 167"/>
                            <a:gd name="T33" fmla="*/ 70 h 70"/>
                          </a:gdLst>
                          <a:ahLst/>
                          <a:cxnLst>
                            <a:cxn ang="T20">
                              <a:pos x="T0" y="T1"/>
                            </a:cxn>
                            <a:cxn ang="T21">
                              <a:pos x="T2" y="T3"/>
                            </a:cxn>
                            <a:cxn ang="T22">
                              <a:pos x="T4" y="T5"/>
                            </a:cxn>
                            <a:cxn ang="T23">
                              <a:pos x="T6" y="T7"/>
                            </a:cxn>
                            <a:cxn ang="T24">
                              <a:pos x="T8" y="T9"/>
                            </a:cxn>
                            <a:cxn ang="T25">
                              <a:pos x="T10" y="T11"/>
                            </a:cxn>
                            <a:cxn ang="T26">
                              <a:pos x="T12" y="T13"/>
                            </a:cxn>
                            <a:cxn ang="T27">
                              <a:pos x="T14" y="T15"/>
                            </a:cxn>
                            <a:cxn ang="T28">
                              <a:pos x="T16" y="T17"/>
                            </a:cxn>
                            <a:cxn ang="T29">
                              <a:pos x="T18" y="T19"/>
                            </a:cxn>
                          </a:cxnLst>
                          <a:rect l="T30" t="T31" r="T32" b="T33"/>
                          <a:pathLst>
                            <a:path w="167" h="70">
                              <a:moveTo>
                                <a:pt x="167" y="13"/>
                              </a:moveTo>
                              <a:lnTo>
                                <a:pt x="151" y="0"/>
                              </a:lnTo>
                              <a:lnTo>
                                <a:pt x="100" y="26"/>
                              </a:lnTo>
                              <a:lnTo>
                                <a:pt x="49" y="45"/>
                              </a:lnTo>
                              <a:lnTo>
                                <a:pt x="0" y="59"/>
                              </a:lnTo>
                              <a:lnTo>
                                <a:pt x="9" y="70"/>
                              </a:lnTo>
                              <a:lnTo>
                                <a:pt x="43" y="70"/>
                              </a:lnTo>
                              <a:lnTo>
                                <a:pt x="89" y="60"/>
                              </a:lnTo>
                              <a:lnTo>
                                <a:pt x="130" y="40"/>
                              </a:lnTo>
                              <a:lnTo>
                                <a:pt x="167" y="13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FFE0C0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round/>
                            </a14:hiddenLine>
                          </a:ext>
                        </a:extLst>
                      </p:spPr>
                      <p:txBody>
                        <a:bodyPr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endParaRPr kumimoji="0" lang="zh-CN" altLang="en-US" sz="18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80" name="Freeform 34"/>
                        <p:cNvSpPr>
                          <a:spLocks noChangeAspect="1"/>
                        </p:cNvSpPr>
                        <p:nvPr>
                          <p:custDataLst>
                            <p:tags r:id="rId19"/>
                          </p:custDataLst>
                        </p:nvPr>
                      </p:nvSpPr>
                      <p:spPr bwMode="auto">
                        <a:xfrm>
                          <a:off x="72" y="228"/>
                          <a:ext cx="146" cy="78"/>
                        </a:xfrm>
                        <a:custGeom>
                          <a:avLst/>
                          <a:gdLst>
                            <a:gd name="T0" fmla="*/ 146 w 146"/>
                            <a:gd name="T1" fmla="*/ 15 h 78"/>
                            <a:gd name="T2" fmla="*/ 138 w 146"/>
                            <a:gd name="T3" fmla="*/ 0 h 78"/>
                            <a:gd name="T4" fmla="*/ 89 w 146"/>
                            <a:gd name="T5" fmla="*/ 34 h 78"/>
                            <a:gd name="T6" fmla="*/ 50 w 146"/>
                            <a:gd name="T7" fmla="*/ 51 h 78"/>
                            <a:gd name="T8" fmla="*/ 0 w 146"/>
                            <a:gd name="T9" fmla="*/ 66 h 78"/>
                            <a:gd name="T10" fmla="*/ 10 w 146"/>
                            <a:gd name="T11" fmla="*/ 78 h 78"/>
                            <a:gd name="T12" fmla="*/ 42 w 146"/>
                            <a:gd name="T13" fmla="*/ 78 h 78"/>
                            <a:gd name="T14" fmla="*/ 74 w 146"/>
                            <a:gd name="T15" fmla="*/ 69 h 78"/>
                            <a:gd name="T16" fmla="*/ 112 w 146"/>
                            <a:gd name="T17" fmla="*/ 45 h 78"/>
                            <a:gd name="T18" fmla="*/ 146 w 146"/>
                            <a:gd name="T19" fmla="*/ 15 h 78"/>
                            <a:gd name="T20" fmla="*/ 0 60000 65536"/>
                            <a:gd name="T21" fmla="*/ 0 60000 65536"/>
                            <a:gd name="T22" fmla="*/ 0 60000 65536"/>
                            <a:gd name="T23" fmla="*/ 0 60000 65536"/>
                            <a:gd name="T24" fmla="*/ 0 60000 65536"/>
                            <a:gd name="T25" fmla="*/ 0 60000 65536"/>
                            <a:gd name="T26" fmla="*/ 0 60000 65536"/>
                            <a:gd name="T27" fmla="*/ 0 60000 65536"/>
                            <a:gd name="T28" fmla="*/ 0 60000 65536"/>
                            <a:gd name="T29" fmla="*/ 0 60000 65536"/>
                            <a:gd name="T30" fmla="*/ 0 w 146"/>
                            <a:gd name="T31" fmla="*/ 0 h 78"/>
                            <a:gd name="T32" fmla="*/ 146 w 146"/>
                            <a:gd name="T33" fmla="*/ 78 h 78"/>
                          </a:gdLst>
                          <a:ahLst/>
                          <a:cxnLst>
                            <a:cxn ang="T20">
                              <a:pos x="T0" y="T1"/>
                            </a:cxn>
                            <a:cxn ang="T21">
                              <a:pos x="T2" y="T3"/>
                            </a:cxn>
                            <a:cxn ang="T22">
                              <a:pos x="T4" y="T5"/>
                            </a:cxn>
                            <a:cxn ang="T23">
                              <a:pos x="T6" y="T7"/>
                            </a:cxn>
                            <a:cxn ang="T24">
                              <a:pos x="T8" y="T9"/>
                            </a:cxn>
                            <a:cxn ang="T25">
                              <a:pos x="T10" y="T11"/>
                            </a:cxn>
                            <a:cxn ang="T26">
                              <a:pos x="T12" y="T13"/>
                            </a:cxn>
                            <a:cxn ang="T27">
                              <a:pos x="T14" y="T15"/>
                            </a:cxn>
                            <a:cxn ang="T28">
                              <a:pos x="T16" y="T17"/>
                            </a:cxn>
                            <a:cxn ang="T29">
                              <a:pos x="T18" y="T19"/>
                            </a:cxn>
                          </a:cxnLst>
                          <a:rect l="T30" t="T31" r="T32" b="T33"/>
                          <a:pathLst>
                            <a:path w="146" h="78">
                              <a:moveTo>
                                <a:pt x="146" y="15"/>
                              </a:moveTo>
                              <a:lnTo>
                                <a:pt x="138" y="0"/>
                              </a:lnTo>
                              <a:lnTo>
                                <a:pt x="89" y="34"/>
                              </a:lnTo>
                              <a:lnTo>
                                <a:pt x="50" y="51"/>
                              </a:lnTo>
                              <a:lnTo>
                                <a:pt x="0" y="66"/>
                              </a:lnTo>
                              <a:lnTo>
                                <a:pt x="10" y="78"/>
                              </a:lnTo>
                              <a:lnTo>
                                <a:pt x="42" y="78"/>
                              </a:lnTo>
                              <a:lnTo>
                                <a:pt x="74" y="69"/>
                              </a:lnTo>
                              <a:lnTo>
                                <a:pt x="112" y="45"/>
                              </a:lnTo>
                              <a:lnTo>
                                <a:pt x="146" y="15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FFE0C0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round/>
                            </a14:hiddenLine>
                          </a:ext>
                        </a:extLst>
                      </p:spPr>
                      <p:txBody>
                        <a:bodyPr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endParaRPr kumimoji="0" lang="zh-CN" altLang="en-US" sz="18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81" name="Freeform 35"/>
                        <p:cNvSpPr>
                          <a:spLocks noChangeAspect="1"/>
                        </p:cNvSpPr>
                        <p:nvPr>
                          <p:custDataLst>
                            <p:tags r:id="rId20"/>
                          </p:custDataLst>
                        </p:nvPr>
                      </p:nvSpPr>
                      <p:spPr bwMode="auto">
                        <a:xfrm>
                          <a:off x="63" y="359"/>
                          <a:ext cx="149" cy="77"/>
                        </a:xfrm>
                        <a:custGeom>
                          <a:avLst/>
                          <a:gdLst>
                            <a:gd name="T0" fmla="*/ 149 w 149"/>
                            <a:gd name="T1" fmla="*/ 11 h 77"/>
                            <a:gd name="T2" fmla="*/ 138 w 149"/>
                            <a:gd name="T3" fmla="*/ 0 h 77"/>
                            <a:gd name="T4" fmla="*/ 93 w 149"/>
                            <a:gd name="T5" fmla="*/ 31 h 77"/>
                            <a:gd name="T6" fmla="*/ 49 w 149"/>
                            <a:gd name="T7" fmla="*/ 49 h 77"/>
                            <a:gd name="T8" fmla="*/ 0 w 149"/>
                            <a:gd name="T9" fmla="*/ 63 h 77"/>
                            <a:gd name="T10" fmla="*/ 9 w 149"/>
                            <a:gd name="T11" fmla="*/ 77 h 77"/>
                            <a:gd name="T12" fmla="*/ 42 w 149"/>
                            <a:gd name="T13" fmla="*/ 74 h 77"/>
                            <a:gd name="T14" fmla="*/ 81 w 149"/>
                            <a:gd name="T15" fmla="*/ 65 h 77"/>
                            <a:gd name="T16" fmla="*/ 121 w 149"/>
                            <a:gd name="T17" fmla="*/ 40 h 77"/>
                            <a:gd name="T18" fmla="*/ 149 w 149"/>
                            <a:gd name="T19" fmla="*/ 11 h 77"/>
                            <a:gd name="T20" fmla="*/ 0 60000 65536"/>
                            <a:gd name="T21" fmla="*/ 0 60000 65536"/>
                            <a:gd name="T22" fmla="*/ 0 60000 65536"/>
                            <a:gd name="T23" fmla="*/ 0 60000 65536"/>
                            <a:gd name="T24" fmla="*/ 0 60000 65536"/>
                            <a:gd name="T25" fmla="*/ 0 60000 65536"/>
                            <a:gd name="T26" fmla="*/ 0 60000 65536"/>
                            <a:gd name="T27" fmla="*/ 0 60000 65536"/>
                            <a:gd name="T28" fmla="*/ 0 60000 65536"/>
                            <a:gd name="T29" fmla="*/ 0 60000 65536"/>
                            <a:gd name="T30" fmla="*/ 0 w 149"/>
                            <a:gd name="T31" fmla="*/ 0 h 77"/>
                            <a:gd name="T32" fmla="*/ 149 w 149"/>
                            <a:gd name="T33" fmla="*/ 77 h 77"/>
                          </a:gdLst>
                          <a:ahLst/>
                          <a:cxnLst>
                            <a:cxn ang="T20">
                              <a:pos x="T0" y="T1"/>
                            </a:cxn>
                            <a:cxn ang="T21">
                              <a:pos x="T2" y="T3"/>
                            </a:cxn>
                            <a:cxn ang="T22">
                              <a:pos x="T4" y="T5"/>
                            </a:cxn>
                            <a:cxn ang="T23">
                              <a:pos x="T6" y="T7"/>
                            </a:cxn>
                            <a:cxn ang="T24">
                              <a:pos x="T8" y="T9"/>
                            </a:cxn>
                            <a:cxn ang="T25">
                              <a:pos x="T10" y="T11"/>
                            </a:cxn>
                            <a:cxn ang="T26">
                              <a:pos x="T12" y="T13"/>
                            </a:cxn>
                            <a:cxn ang="T27">
                              <a:pos x="T14" y="T15"/>
                            </a:cxn>
                            <a:cxn ang="T28">
                              <a:pos x="T16" y="T17"/>
                            </a:cxn>
                            <a:cxn ang="T29">
                              <a:pos x="T18" y="T19"/>
                            </a:cxn>
                          </a:cxnLst>
                          <a:rect l="T30" t="T31" r="T32" b="T33"/>
                          <a:pathLst>
                            <a:path w="149" h="77">
                              <a:moveTo>
                                <a:pt x="149" y="11"/>
                              </a:moveTo>
                              <a:lnTo>
                                <a:pt x="138" y="0"/>
                              </a:lnTo>
                              <a:lnTo>
                                <a:pt x="93" y="31"/>
                              </a:lnTo>
                              <a:lnTo>
                                <a:pt x="49" y="49"/>
                              </a:lnTo>
                              <a:lnTo>
                                <a:pt x="0" y="63"/>
                              </a:lnTo>
                              <a:lnTo>
                                <a:pt x="9" y="77"/>
                              </a:lnTo>
                              <a:lnTo>
                                <a:pt x="42" y="74"/>
                              </a:lnTo>
                              <a:lnTo>
                                <a:pt x="81" y="65"/>
                              </a:lnTo>
                              <a:lnTo>
                                <a:pt x="121" y="40"/>
                              </a:lnTo>
                              <a:lnTo>
                                <a:pt x="149" y="11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FFE0C0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round/>
                            </a14:hiddenLine>
                          </a:ext>
                        </a:extLst>
                      </p:spPr>
                      <p:txBody>
                        <a:bodyPr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endParaRPr kumimoji="0" lang="zh-CN" altLang="en-US" sz="18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82" name="Freeform 36"/>
                        <p:cNvSpPr>
                          <a:spLocks noChangeAspect="1"/>
                        </p:cNvSpPr>
                        <p:nvPr>
                          <p:custDataLst>
                            <p:tags r:id="rId21"/>
                          </p:custDataLst>
                        </p:nvPr>
                      </p:nvSpPr>
                      <p:spPr bwMode="auto">
                        <a:xfrm>
                          <a:off x="0" y="0"/>
                          <a:ext cx="171" cy="68"/>
                        </a:xfrm>
                        <a:custGeom>
                          <a:avLst/>
                          <a:gdLst>
                            <a:gd name="T0" fmla="*/ 171 w 171"/>
                            <a:gd name="T1" fmla="*/ 13 h 68"/>
                            <a:gd name="T2" fmla="*/ 154 w 171"/>
                            <a:gd name="T3" fmla="*/ 0 h 68"/>
                            <a:gd name="T4" fmla="*/ 97 w 171"/>
                            <a:gd name="T5" fmla="*/ 26 h 68"/>
                            <a:gd name="T6" fmla="*/ 50 w 171"/>
                            <a:gd name="T7" fmla="*/ 41 h 68"/>
                            <a:gd name="T8" fmla="*/ 0 w 171"/>
                            <a:gd name="T9" fmla="*/ 55 h 68"/>
                            <a:gd name="T10" fmla="*/ 11 w 171"/>
                            <a:gd name="T11" fmla="*/ 68 h 68"/>
                            <a:gd name="T12" fmla="*/ 42 w 171"/>
                            <a:gd name="T13" fmla="*/ 66 h 68"/>
                            <a:gd name="T14" fmla="*/ 82 w 171"/>
                            <a:gd name="T15" fmla="*/ 57 h 68"/>
                            <a:gd name="T16" fmla="*/ 127 w 171"/>
                            <a:gd name="T17" fmla="*/ 40 h 68"/>
                            <a:gd name="T18" fmla="*/ 171 w 171"/>
                            <a:gd name="T19" fmla="*/ 13 h 68"/>
                            <a:gd name="T20" fmla="*/ 0 60000 65536"/>
                            <a:gd name="T21" fmla="*/ 0 60000 65536"/>
                            <a:gd name="T22" fmla="*/ 0 60000 65536"/>
                            <a:gd name="T23" fmla="*/ 0 60000 65536"/>
                            <a:gd name="T24" fmla="*/ 0 60000 65536"/>
                            <a:gd name="T25" fmla="*/ 0 60000 65536"/>
                            <a:gd name="T26" fmla="*/ 0 60000 65536"/>
                            <a:gd name="T27" fmla="*/ 0 60000 65536"/>
                            <a:gd name="T28" fmla="*/ 0 60000 65536"/>
                            <a:gd name="T29" fmla="*/ 0 60000 65536"/>
                            <a:gd name="T30" fmla="*/ 0 w 171"/>
                            <a:gd name="T31" fmla="*/ 0 h 68"/>
                            <a:gd name="T32" fmla="*/ 171 w 171"/>
                            <a:gd name="T33" fmla="*/ 68 h 68"/>
                          </a:gdLst>
                          <a:ahLst/>
                          <a:cxnLst>
                            <a:cxn ang="T20">
                              <a:pos x="T0" y="T1"/>
                            </a:cxn>
                            <a:cxn ang="T21">
                              <a:pos x="T2" y="T3"/>
                            </a:cxn>
                            <a:cxn ang="T22">
                              <a:pos x="T4" y="T5"/>
                            </a:cxn>
                            <a:cxn ang="T23">
                              <a:pos x="T6" y="T7"/>
                            </a:cxn>
                            <a:cxn ang="T24">
                              <a:pos x="T8" y="T9"/>
                            </a:cxn>
                            <a:cxn ang="T25">
                              <a:pos x="T10" y="T11"/>
                            </a:cxn>
                            <a:cxn ang="T26">
                              <a:pos x="T12" y="T13"/>
                            </a:cxn>
                            <a:cxn ang="T27">
                              <a:pos x="T14" y="T15"/>
                            </a:cxn>
                            <a:cxn ang="T28">
                              <a:pos x="T16" y="T17"/>
                            </a:cxn>
                            <a:cxn ang="T29">
                              <a:pos x="T18" y="T19"/>
                            </a:cxn>
                          </a:cxnLst>
                          <a:rect l="T30" t="T31" r="T32" b="T33"/>
                          <a:pathLst>
                            <a:path w="171" h="68">
                              <a:moveTo>
                                <a:pt x="171" y="13"/>
                              </a:moveTo>
                              <a:lnTo>
                                <a:pt x="154" y="0"/>
                              </a:lnTo>
                              <a:lnTo>
                                <a:pt x="97" y="26"/>
                              </a:lnTo>
                              <a:lnTo>
                                <a:pt x="50" y="41"/>
                              </a:lnTo>
                              <a:lnTo>
                                <a:pt x="0" y="55"/>
                              </a:lnTo>
                              <a:lnTo>
                                <a:pt x="11" y="68"/>
                              </a:lnTo>
                              <a:lnTo>
                                <a:pt x="42" y="66"/>
                              </a:lnTo>
                              <a:lnTo>
                                <a:pt x="82" y="57"/>
                              </a:lnTo>
                              <a:lnTo>
                                <a:pt x="127" y="40"/>
                              </a:lnTo>
                              <a:lnTo>
                                <a:pt x="171" y="13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FFE0C0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round/>
                            </a14:hiddenLine>
                          </a:ext>
                        </a:extLst>
                      </p:spPr>
                      <p:txBody>
                        <a:bodyPr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endParaRPr kumimoji="0" lang="zh-CN" altLang="en-US" sz="18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</p:grpSp>
                </p:grpSp>
                <p:sp>
                  <p:nvSpPr>
                    <p:cNvPr id="83" name="Freeform 37"/>
                    <p:cNvSpPr>
                      <a:spLocks noChangeAspect="1"/>
                    </p:cNvSpPr>
                    <p:nvPr>
                      <p:custDataLst>
                        <p:tags r:id="rId22"/>
                      </p:custDataLst>
                    </p:nvPr>
                  </p:nvSpPr>
                  <p:spPr bwMode="auto">
                    <a:xfrm>
                      <a:off x="0" y="0"/>
                      <a:ext cx="2019" cy="2908"/>
                    </a:xfrm>
                    <a:custGeom>
                      <a:avLst/>
                      <a:gdLst>
                        <a:gd name="T0" fmla="*/ 1445 w 2019"/>
                        <a:gd name="T1" fmla="*/ 2807 h 2908"/>
                        <a:gd name="T2" fmla="*/ 1463 w 2019"/>
                        <a:gd name="T3" fmla="*/ 2784 h 2908"/>
                        <a:gd name="T4" fmla="*/ 1471 w 2019"/>
                        <a:gd name="T5" fmla="*/ 2765 h 2908"/>
                        <a:gd name="T6" fmla="*/ 1484 w 2019"/>
                        <a:gd name="T7" fmla="*/ 2698 h 2908"/>
                        <a:gd name="T8" fmla="*/ 1563 w 2019"/>
                        <a:gd name="T9" fmla="*/ 2229 h 2908"/>
                        <a:gd name="T10" fmla="*/ 1619 w 2019"/>
                        <a:gd name="T11" fmla="*/ 2062 h 2908"/>
                        <a:gd name="T12" fmla="*/ 1672 w 2019"/>
                        <a:gd name="T13" fmla="*/ 1943 h 2908"/>
                        <a:gd name="T14" fmla="*/ 1773 w 2019"/>
                        <a:gd name="T15" fmla="*/ 1766 h 2908"/>
                        <a:gd name="T16" fmla="*/ 1879 w 2019"/>
                        <a:gd name="T17" fmla="*/ 1590 h 2908"/>
                        <a:gd name="T18" fmla="*/ 1952 w 2019"/>
                        <a:gd name="T19" fmla="*/ 1429 h 2908"/>
                        <a:gd name="T20" fmla="*/ 1995 w 2019"/>
                        <a:gd name="T21" fmla="*/ 1267 h 2908"/>
                        <a:gd name="T22" fmla="*/ 2019 w 2019"/>
                        <a:gd name="T23" fmla="*/ 1062 h 2908"/>
                        <a:gd name="T24" fmla="*/ 2003 w 2019"/>
                        <a:gd name="T25" fmla="*/ 873 h 2908"/>
                        <a:gd name="T26" fmla="*/ 1960 w 2019"/>
                        <a:gd name="T27" fmla="*/ 694 h 2908"/>
                        <a:gd name="T28" fmla="*/ 1888 w 2019"/>
                        <a:gd name="T29" fmla="*/ 529 h 2908"/>
                        <a:gd name="T30" fmla="*/ 1765 w 2019"/>
                        <a:gd name="T31" fmla="*/ 354 h 2908"/>
                        <a:gd name="T32" fmla="*/ 1636 w 2019"/>
                        <a:gd name="T33" fmla="*/ 232 h 2908"/>
                        <a:gd name="T34" fmla="*/ 1471 w 2019"/>
                        <a:gd name="T35" fmla="*/ 120 h 2908"/>
                        <a:gd name="T36" fmla="*/ 1277 w 2019"/>
                        <a:gd name="T37" fmla="*/ 40 h 2908"/>
                        <a:gd name="T38" fmla="*/ 1115 w 2019"/>
                        <a:gd name="T39" fmla="*/ 6 h 2908"/>
                        <a:gd name="T40" fmla="*/ 936 w 2019"/>
                        <a:gd name="T41" fmla="*/ 0 h 2908"/>
                        <a:gd name="T42" fmla="*/ 782 w 2019"/>
                        <a:gd name="T43" fmla="*/ 28 h 2908"/>
                        <a:gd name="T44" fmla="*/ 630 w 2019"/>
                        <a:gd name="T45" fmla="*/ 78 h 2908"/>
                        <a:gd name="T46" fmla="*/ 501 w 2019"/>
                        <a:gd name="T47" fmla="*/ 145 h 2908"/>
                        <a:gd name="T48" fmla="*/ 365 w 2019"/>
                        <a:gd name="T49" fmla="*/ 242 h 2908"/>
                        <a:gd name="T50" fmla="*/ 242 w 2019"/>
                        <a:gd name="T51" fmla="*/ 360 h 2908"/>
                        <a:gd name="T52" fmla="*/ 140 w 2019"/>
                        <a:gd name="T53" fmla="*/ 495 h 2908"/>
                        <a:gd name="T54" fmla="*/ 53 w 2019"/>
                        <a:gd name="T55" fmla="*/ 685 h 2908"/>
                        <a:gd name="T56" fmla="*/ 7 w 2019"/>
                        <a:gd name="T57" fmla="*/ 879 h 2908"/>
                        <a:gd name="T58" fmla="*/ 0 w 2019"/>
                        <a:gd name="T59" fmla="*/ 1052 h 2908"/>
                        <a:gd name="T60" fmla="*/ 14 w 2019"/>
                        <a:gd name="T61" fmla="*/ 1239 h 2908"/>
                        <a:gd name="T62" fmla="*/ 62 w 2019"/>
                        <a:gd name="T63" fmla="*/ 1427 h 2908"/>
                        <a:gd name="T64" fmla="*/ 144 w 2019"/>
                        <a:gd name="T65" fmla="*/ 1602 h 2908"/>
                        <a:gd name="T66" fmla="*/ 239 w 2019"/>
                        <a:gd name="T67" fmla="*/ 1770 h 2908"/>
                        <a:gd name="T68" fmla="*/ 370 w 2019"/>
                        <a:gd name="T69" fmla="*/ 2007 h 2908"/>
                        <a:gd name="T70" fmla="*/ 429 w 2019"/>
                        <a:gd name="T71" fmla="*/ 2138 h 2908"/>
                        <a:gd name="T72" fmla="*/ 469 w 2019"/>
                        <a:gd name="T73" fmla="*/ 2292 h 2908"/>
                        <a:gd name="T74" fmla="*/ 501 w 2019"/>
                        <a:gd name="T75" fmla="*/ 2506 h 2908"/>
                        <a:gd name="T76" fmla="*/ 526 w 2019"/>
                        <a:gd name="T77" fmla="*/ 2693 h 2908"/>
                        <a:gd name="T78" fmla="*/ 543 w 2019"/>
                        <a:gd name="T79" fmla="*/ 2767 h 2908"/>
                        <a:gd name="T80" fmla="*/ 552 w 2019"/>
                        <a:gd name="T81" fmla="*/ 2784 h 2908"/>
                        <a:gd name="T82" fmla="*/ 576 w 2019"/>
                        <a:gd name="T83" fmla="*/ 2812 h 2908"/>
                        <a:gd name="T84" fmla="*/ 635 w 2019"/>
                        <a:gd name="T85" fmla="*/ 2847 h 2908"/>
                        <a:gd name="T86" fmla="*/ 703 w 2019"/>
                        <a:gd name="T87" fmla="*/ 2870 h 2908"/>
                        <a:gd name="T88" fmla="*/ 778 w 2019"/>
                        <a:gd name="T89" fmla="*/ 2889 h 2908"/>
                        <a:gd name="T90" fmla="*/ 857 w 2019"/>
                        <a:gd name="T91" fmla="*/ 2900 h 2908"/>
                        <a:gd name="T92" fmla="*/ 934 w 2019"/>
                        <a:gd name="T93" fmla="*/ 2906 h 2908"/>
                        <a:gd name="T94" fmla="*/ 1006 w 2019"/>
                        <a:gd name="T95" fmla="*/ 2908 h 2908"/>
                        <a:gd name="T96" fmla="*/ 1086 w 2019"/>
                        <a:gd name="T97" fmla="*/ 2906 h 2908"/>
                        <a:gd name="T98" fmla="*/ 1166 w 2019"/>
                        <a:gd name="T99" fmla="*/ 2900 h 2908"/>
                        <a:gd name="T100" fmla="*/ 1241 w 2019"/>
                        <a:gd name="T101" fmla="*/ 2887 h 2908"/>
                        <a:gd name="T102" fmla="*/ 1309 w 2019"/>
                        <a:gd name="T103" fmla="*/ 2871 h 2908"/>
                        <a:gd name="T104" fmla="*/ 1375 w 2019"/>
                        <a:gd name="T105" fmla="*/ 2849 h 2908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w 2019"/>
                        <a:gd name="T160" fmla="*/ 0 h 2908"/>
                        <a:gd name="T161" fmla="*/ 2019 w 2019"/>
                        <a:gd name="T162" fmla="*/ 2908 h 2908"/>
                      </a:gdLst>
                      <a:ahLst/>
                      <a:cxnLst>
                        <a:cxn ang="T106">
                          <a:pos x="T0" y="T1"/>
                        </a:cxn>
                        <a:cxn ang="T107">
                          <a:pos x="T2" y="T3"/>
                        </a:cxn>
                        <a:cxn ang="T108">
                          <a:pos x="T4" y="T5"/>
                        </a:cxn>
                        <a:cxn ang="T109">
                          <a:pos x="T6" y="T7"/>
                        </a:cxn>
                        <a:cxn ang="T110">
                          <a:pos x="T8" y="T9"/>
                        </a:cxn>
                        <a:cxn ang="T111">
                          <a:pos x="T10" y="T11"/>
                        </a:cxn>
                        <a:cxn ang="T112">
                          <a:pos x="T12" y="T13"/>
                        </a:cxn>
                        <a:cxn ang="T113">
                          <a:pos x="T14" y="T15"/>
                        </a:cxn>
                        <a:cxn ang="T114">
                          <a:pos x="T16" y="T17"/>
                        </a:cxn>
                        <a:cxn ang="T115">
                          <a:pos x="T18" y="T19"/>
                        </a:cxn>
                        <a:cxn ang="T116">
                          <a:pos x="T20" y="T21"/>
                        </a:cxn>
                        <a:cxn ang="T117">
                          <a:pos x="T22" y="T23"/>
                        </a:cxn>
                        <a:cxn ang="T118">
                          <a:pos x="T24" y="T25"/>
                        </a:cxn>
                        <a:cxn ang="T119">
                          <a:pos x="T26" y="T27"/>
                        </a:cxn>
                        <a:cxn ang="T120">
                          <a:pos x="T28" y="T29"/>
                        </a:cxn>
                        <a:cxn ang="T121">
                          <a:pos x="T30" y="T31"/>
                        </a:cxn>
                        <a:cxn ang="T122">
                          <a:pos x="T32" y="T33"/>
                        </a:cxn>
                        <a:cxn ang="T123">
                          <a:pos x="T34" y="T35"/>
                        </a:cxn>
                        <a:cxn ang="T124">
                          <a:pos x="T36" y="T37"/>
                        </a:cxn>
                        <a:cxn ang="T125">
                          <a:pos x="T38" y="T39"/>
                        </a:cxn>
                        <a:cxn ang="T126">
                          <a:pos x="T40" y="T41"/>
                        </a:cxn>
                        <a:cxn ang="T127">
                          <a:pos x="T42" y="T43"/>
                        </a:cxn>
                        <a:cxn ang="T128">
                          <a:pos x="T44" y="T45"/>
                        </a:cxn>
                        <a:cxn ang="T129">
                          <a:pos x="T46" y="T47"/>
                        </a:cxn>
                        <a:cxn ang="T130">
                          <a:pos x="T48" y="T49"/>
                        </a:cxn>
                        <a:cxn ang="T131">
                          <a:pos x="T50" y="T51"/>
                        </a:cxn>
                        <a:cxn ang="T132">
                          <a:pos x="T52" y="T53"/>
                        </a:cxn>
                        <a:cxn ang="T133">
                          <a:pos x="T54" y="T55"/>
                        </a:cxn>
                        <a:cxn ang="T134">
                          <a:pos x="T56" y="T57"/>
                        </a:cxn>
                        <a:cxn ang="T135">
                          <a:pos x="T58" y="T59"/>
                        </a:cxn>
                        <a:cxn ang="T136">
                          <a:pos x="T60" y="T61"/>
                        </a:cxn>
                        <a:cxn ang="T137">
                          <a:pos x="T62" y="T63"/>
                        </a:cxn>
                        <a:cxn ang="T138">
                          <a:pos x="T64" y="T65"/>
                        </a:cxn>
                        <a:cxn ang="T139">
                          <a:pos x="T66" y="T67"/>
                        </a:cxn>
                        <a:cxn ang="T140">
                          <a:pos x="T68" y="T69"/>
                        </a:cxn>
                        <a:cxn ang="T141">
                          <a:pos x="T70" y="T71"/>
                        </a:cxn>
                        <a:cxn ang="T142">
                          <a:pos x="T72" y="T73"/>
                        </a:cxn>
                        <a:cxn ang="T143">
                          <a:pos x="T74" y="T75"/>
                        </a:cxn>
                        <a:cxn ang="T144">
                          <a:pos x="T76" y="T77"/>
                        </a:cxn>
                        <a:cxn ang="T145">
                          <a:pos x="T78" y="T79"/>
                        </a:cxn>
                        <a:cxn ang="T146">
                          <a:pos x="T80" y="T81"/>
                        </a:cxn>
                        <a:cxn ang="T147">
                          <a:pos x="T82" y="T83"/>
                        </a:cxn>
                        <a:cxn ang="T148">
                          <a:pos x="T84" y="T85"/>
                        </a:cxn>
                        <a:cxn ang="T149">
                          <a:pos x="T86" y="T87"/>
                        </a:cxn>
                        <a:cxn ang="T150">
                          <a:pos x="T88" y="T89"/>
                        </a:cxn>
                        <a:cxn ang="T151">
                          <a:pos x="T90" y="T91"/>
                        </a:cxn>
                        <a:cxn ang="T152">
                          <a:pos x="T92" y="T93"/>
                        </a:cxn>
                        <a:cxn ang="T153">
                          <a:pos x="T94" y="T95"/>
                        </a:cxn>
                        <a:cxn ang="T154">
                          <a:pos x="T96" y="T97"/>
                        </a:cxn>
                        <a:cxn ang="T155">
                          <a:pos x="T98" y="T99"/>
                        </a:cxn>
                        <a:cxn ang="T156">
                          <a:pos x="T100" y="T101"/>
                        </a:cxn>
                        <a:cxn ang="T157">
                          <a:pos x="T102" y="T103"/>
                        </a:cxn>
                        <a:cxn ang="T158">
                          <a:pos x="T104" y="T105"/>
                        </a:cxn>
                      </a:cxnLst>
                      <a:rect l="T159" t="T160" r="T161" b="T162"/>
                      <a:pathLst>
                        <a:path w="2019" h="2908">
                          <a:moveTo>
                            <a:pt x="1415" y="2830"/>
                          </a:moveTo>
                          <a:lnTo>
                            <a:pt x="1432" y="2818"/>
                          </a:lnTo>
                          <a:lnTo>
                            <a:pt x="1445" y="2807"/>
                          </a:lnTo>
                          <a:lnTo>
                            <a:pt x="1453" y="2799"/>
                          </a:lnTo>
                          <a:lnTo>
                            <a:pt x="1458" y="2790"/>
                          </a:lnTo>
                          <a:lnTo>
                            <a:pt x="1463" y="2784"/>
                          </a:lnTo>
                          <a:lnTo>
                            <a:pt x="1466" y="2778"/>
                          </a:lnTo>
                          <a:lnTo>
                            <a:pt x="1470" y="2773"/>
                          </a:lnTo>
                          <a:lnTo>
                            <a:pt x="1471" y="2765"/>
                          </a:lnTo>
                          <a:lnTo>
                            <a:pt x="1474" y="2756"/>
                          </a:lnTo>
                          <a:lnTo>
                            <a:pt x="1475" y="2744"/>
                          </a:lnTo>
                          <a:lnTo>
                            <a:pt x="1484" y="2698"/>
                          </a:lnTo>
                          <a:lnTo>
                            <a:pt x="1543" y="2322"/>
                          </a:lnTo>
                          <a:lnTo>
                            <a:pt x="1554" y="2268"/>
                          </a:lnTo>
                          <a:lnTo>
                            <a:pt x="1563" y="2229"/>
                          </a:lnTo>
                          <a:lnTo>
                            <a:pt x="1577" y="2175"/>
                          </a:lnTo>
                          <a:lnTo>
                            <a:pt x="1598" y="2115"/>
                          </a:lnTo>
                          <a:lnTo>
                            <a:pt x="1619" y="2062"/>
                          </a:lnTo>
                          <a:lnTo>
                            <a:pt x="1638" y="2018"/>
                          </a:lnTo>
                          <a:lnTo>
                            <a:pt x="1655" y="1980"/>
                          </a:lnTo>
                          <a:lnTo>
                            <a:pt x="1672" y="1943"/>
                          </a:lnTo>
                          <a:lnTo>
                            <a:pt x="1706" y="1880"/>
                          </a:lnTo>
                          <a:lnTo>
                            <a:pt x="1740" y="1821"/>
                          </a:lnTo>
                          <a:lnTo>
                            <a:pt x="1773" y="1766"/>
                          </a:lnTo>
                          <a:lnTo>
                            <a:pt x="1799" y="1724"/>
                          </a:lnTo>
                          <a:lnTo>
                            <a:pt x="1846" y="1645"/>
                          </a:lnTo>
                          <a:lnTo>
                            <a:pt x="1879" y="1590"/>
                          </a:lnTo>
                          <a:lnTo>
                            <a:pt x="1905" y="1544"/>
                          </a:lnTo>
                          <a:lnTo>
                            <a:pt x="1927" y="1492"/>
                          </a:lnTo>
                          <a:lnTo>
                            <a:pt x="1952" y="1429"/>
                          </a:lnTo>
                          <a:lnTo>
                            <a:pt x="1969" y="1374"/>
                          </a:lnTo>
                          <a:lnTo>
                            <a:pt x="1985" y="1316"/>
                          </a:lnTo>
                          <a:lnTo>
                            <a:pt x="1995" y="1267"/>
                          </a:lnTo>
                          <a:lnTo>
                            <a:pt x="2007" y="1212"/>
                          </a:lnTo>
                          <a:lnTo>
                            <a:pt x="2015" y="1142"/>
                          </a:lnTo>
                          <a:lnTo>
                            <a:pt x="2019" y="1062"/>
                          </a:lnTo>
                          <a:lnTo>
                            <a:pt x="2019" y="987"/>
                          </a:lnTo>
                          <a:lnTo>
                            <a:pt x="2012" y="928"/>
                          </a:lnTo>
                          <a:lnTo>
                            <a:pt x="2003" y="873"/>
                          </a:lnTo>
                          <a:lnTo>
                            <a:pt x="1994" y="824"/>
                          </a:lnTo>
                          <a:lnTo>
                            <a:pt x="1978" y="759"/>
                          </a:lnTo>
                          <a:lnTo>
                            <a:pt x="1960" y="694"/>
                          </a:lnTo>
                          <a:lnTo>
                            <a:pt x="1940" y="634"/>
                          </a:lnTo>
                          <a:lnTo>
                            <a:pt x="1917" y="578"/>
                          </a:lnTo>
                          <a:lnTo>
                            <a:pt x="1888" y="529"/>
                          </a:lnTo>
                          <a:lnTo>
                            <a:pt x="1850" y="466"/>
                          </a:lnTo>
                          <a:lnTo>
                            <a:pt x="1807" y="403"/>
                          </a:lnTo>
                          <a:lnTo>
                            <a:pt x="1765" y="354"/>
                          </a:lnTo>
                          <a:lnTo>
                            <a:pt x="1727" y="312"/>
                          </a:lnTo>
                          <a:lnTo>
                            <a:pt x="1683" y="272"/>
                          </a:lnTo>
                          <a:lnTo>
                            <a:pt x="1636" y="232"/>
                          </a:lnTo>
                          <a:lnTo>
                            <a:pt x="1590" y="196"/>
                          </a:lnTo>
                          <a:lnTo>
                            <a:pt x="1535" y="159"/>
                          </a:lnTo>
                          <a:lnTo>
                            <a:pt x="1471" y="120"/>
                          </a:lnTo>
                          <a:lnTo>
                            <a:pt x="1411" y="90"/>
                          </a:lnTo>
                          <a:lnTo>
                            <a:pt x="1341" y="61"/>
                          </a:lnTo>
                          <a:lnTo>
                            <a:pt x="1277" y="40"/>
                          </a:lnTo>
                          <a:lnTo>
                            <a:pt x="1224" y="27"/>
                          </a:lnTo>
                          <a:lnTo>
                            <a:pt x="1167" y="14"/>
                          </a:lnTo>
                          <a:lnTo>
                            <a:pt x="1115" y="6"/>
                          </a:lnTo>
                          <a:lnTo>
                            <a:pt x="1053" y="0"/>
                          </a:lnTo>
                          <a:lnTo>
                            <a:pt x="997" y="0"/>
                          </a:lnTo>
                          <a:lnTo>
                            <a:pt x="936" y="0"/>
                          </a:lnTo>
                          <a:lnTo>
                            <a:pt x="885" y="6"/>
                          </a:lnTo>
                          <a:lnTo>
                            <a:pt x="826" y="19"/>
                          </a:lnTo>
                          <a:lnTo>
                            <a:pt x="782" y="28"/>
                          </a:lnTo>
                          <a:lnTo>
                            <a:pt x="727" y="44"/>
                          </a:lnTo>
                          <a:lnTo>
                            <a:pt x="676" y="59"/>
                          </a:lnTo>
                          <a:lnTo>
                            <a:pt x="630" y="78"/>
                          </a:lnTo>
                          <a:lnTo>
                            <a:pt x="586" y="97"/>
                          </a:lnTo>
                          <a:lnTo>
                            <a:pt x="541" y="121"/>
                          </a:lnTo>
                          <a:lnTo>
                            <a:pt x="501" y="145"/>
                          </a:lnTo>
                          <a:lnTo>
                            <a:pt x="456" y="175"/>
                          </a:lnTo>
                          <a:lnTo>
                            <a:pt x="408" y="209"/>
                          </a:lnTo>
                          <a:lnTo>
                            <a:pt x="365" y="242"/>
                          </a:lnTo>
                          <a:lnTo>
                            <a:pt x="326" y="277"/>
                          </a:lnTo>
                          <a:lnTo>
                            <a:pt x="284" y="316"/>
                          </a:lnTo>
                          <a:lnTo>
                            <a:pt x="242" y="360"/>
                          </a:lnTo>
                          <a:lnTo>
                            <a:pt x="206" y="402"/>
                          </a:lnTo>
                          <a:lnTo>
                            <a:pt x="175" y="441"/>
                          </a:lnTo>
                          <a:lnTo>
                            <a:pt x="140" y="495"/>
                          </a:lnTo>
                          <a:lnTo>
                            <a:pt x="106" y="554"/>
                          </a:lnTo>
                          <a:lnTo>
                            <a:pt x="75" y="620"/>
                          </a:lnTo>
                          <a:lnTo>
                            <a:pt x="53" y="685"/>
                          </a:lnTo>
                          <a:lnTo>
                            <a:pt x="34" y="752"/>
                          </a:lnTo>
                          <a:lnTo>
                            <a:pt x="17" y="818"/>
                          </a:lnTo>
                          <a:lnTo>
                            <a:pt x="7" y="879"/>
                          </a:lnTo>
                          <a:lnTo>
                            <a:pt x="0" y="940"/>
                          </a:lnTo>
                          <a:lnTo>
                            <a:pt x="0" y="999"/>
                          </a:lnTo>
                          <a:lnTo>
                            <a:pt x="0" y="1052"/>
                          </a:lnTo>
                          <a:lnTo>
                            <a:pt x="0" y="1115"/>
                          </a:lnTo>
                          <a:lnTo>
                            <a:pt x="3" y="1170"/>
                          </a:lnTo>
                          <a:lnTo>
                            <a:pt x="14" y="1239"/>
                          </a:lnTo>
                          <a:lnTo>
                            <a:pt x="24" y="1299"/>
                          </a:lnTo>
                          <a:lnTo>
                            <a:pt x="40" y="1358"/>
                          </a:lnTo>
                          <a:lnTo>
                            <a:pt x="62" y="1427"/>
                          </a:lnTo>
                          <a:lnTo>
                            <a:pt x="87" y="1488"/>
                          </a:lnTo>
                          <a:lnTo>
                            <a:pt x="113" y="1542"/>
                          </a:lnTo>
                          <a:lnTo>
                            <a:pt x="144" y="1602"/>
                          </a:lnTo>
                          <a:lnTo>
                            <a:pt x="178" y="1660"/>
                          </a:lnTo>
                          <a:lnTo>
                            <a:pt x="208" y="1715"/>
                          </a:lnTo>
                          <a:lnTo>
                            <a:pt x="239" y="1770"/>
                          </a:lnTo>
                          <a:lnTo>
                            <a:pt x="272" y="1830"/>
                          </a:lnTo>
                          <a:lnTo>
                            <a:pt x="323" y="1917"/>
                          </a:lnTo>
                          <a:lnTo>
                            <a:pt x="370" y="2007"/>
                          </a:lnTo>
                          <a:lnTo>
                            <a:pt x="398" y="2053"/>
                          </a:lnTo>
                          <a:lnTo>
                            <a:pt x="412" y="2091"/>
                          </a:lnTo>
                          <a:lnTo>
                            <a:pt x="429" y="2138"/>
                          </a:lnTo>
                          <a:lnTo>
                            <a:pt x="445" y="2192"/>
                          </a:lnTo>
                          <a:lnTo>
                            <a:pt x="458" y="2239"/>
                          </a:lnTo>
                          <a:lnTo>
                            <a:pt x="469" y="2292"/>
                          </a:lnTo>
                          <a:lnTo>
                            <a:pt x="479" y="2365"/>
                          </a:lnTo>
                          <a:lnTo>
                            <a:pt x="492" y="2444"/>
                          </a:lnTo>
                          <a:lnTo>
                            <a:pt x="501" y="2506"/>
                          </a:lnTo>
                          <a:lnTo>
                            <a:pt x="511" y="2586"/>
                          </a:lnTo>
                          <a:lnTo>
                            <a:pt x="518" y="2643"/>
                          </a:lnTo>
                          <a:lnTo>
                            <a:pt x="526" y="2693"/>
                          </a:lnTo>
                          <a:lnTo>
                            <a:pt x="537" y="2742"/>
                          </a:lnTo>
                          <a:lnTo>
                            <a:pt x="541" y="2756"/>
                          </a:lnTo>
                          <a:lnTo>
                            <a:pt x="543" y="2767"/>
                          </a:lnTo>
                          <a:lnTo>
                            <a:pt x="545" y="2773"/>
                          </a:lnTo>
                          <a:lnTo>
                            <a:pt x="546" y="2778"/>
                          </a:lnTo>
                          <a:lnTo>
                            <a:pt x="552" y="2784"/>
                          </a:lnTo>
                          <a:lnTo>
                            <a:pt x="558" y="2794"/>
                          </a:lnTo>
                          <a:lnTo>
                            <a:pt x="567" y="2803"/>
                          </a:lnTo>
                          <a:lnTo>
                            <a:pt x="576" y="2812"/>
                          </a:lnTo>
                          <a:lnTo>
                            <a:pt x="592" y="2824"/>
                          </a:lnTo>
                          <a:lnTo>
                            <a:pt x="610" y="2833"/>
                          </a:lnTo>
                          <a:lnTo>
                            <a:pt x="635" y="2847"/>
                          </a:lnTo>
                          <a:lnTo>
                            <a:pt x="657" y="2856"/>
                          </a:lnTo>
                          <a:lnTo>
                            <a:pt x="681" y="2864"/>
                          </a:lnTo>
                          <a:lnTo>
                            <a:pt x="703" y="2870"/>
                          </a:lnTo>
                          <a:lnTo>
                            <a:pt x="723" y="2875"/>
                          </a:lnTo>
                          <a:lnTo>
                            <a:pt x="753" y="2883"/>
                          </a:lnTo>
                          <a:lnTo>
                            <a:pt x="778" y="2889"/>
                          </a:lnTo>
                          <a:lnTo>
                            <a:pt x="802" y="2892"/>
                          </a:lnTo>
                          <a:lnTo>
                            <a:pt x="829" y="2896"/>
                          </a:lnTo>
                          <a:lnTo>
                            <a:pt x="857" y="2900"/>
                          </a:lnTo>
                          <a:lnTo>
                            <a:pt x="883" y="2902"/>
                          </a:lnTo>
                          <a:lnTo>
                            <a:pt x="906" y="2904"/>
                          </a:lnTo>
                          <a:lnTo>
                            <a:pt x="934" y="2906"/>
                          </a:lnTo>
                          <a:lnTo>
                            <a:pt x="959" y="2908"/>
                          </a:lnTo>
                          <a:lnTo>
                            <a:pt x="984" y="2908"/>
                          </a:lnTo>
                          <a:lnTo>
                            <a:pt x="1006" y="2908"/>
                          </a:lnTo>
                          <a:lnTo>
                            <a:pt x="1031" y="2908"/>
                          </a:lnTo>
                          <a:lnTo>
                            <a:pt x="1061" y="2908"/>
                          </a:lnTo>
                          <a:lnTo>
                            <a:pt x="1086" y="2906"/>
                          </a:lnTo>
                          <a:lnTo>
                            <a:pt x="1108" y="2906"/>
                          </a:lnTo>
                          <a:lnTo>
                            <a:pt x="1134" y="2902"/>
                          </a:lnTo>
                          <a:lnTo>
                            <a:pt x="1166" y="2900"/>
                          </a:lnTo>
                          <a:lnTo>
                            <a:pt x="1188" y="2896"/>
                          </a:lnTo>
                          <a:lnTo>
                            <a:pt x="1217" y="2892"/>
                          </a:lnTo>
                          <a:lnTo>
                            <a:pt x="1241" y="2887"/>
                          </a:lnTo>
                          <a:lnTo>
                            <a:pt x="1265" y="2883"/>
                          </a:lnTo>
                          <a:lnTo>
                            <a:pt x="1288" y="2877"/>
                          </a:lnTo>
                          <a:lnTo>
                            <a:pt x="1309" y="2871"/>
                          </a:lnTo>
                          <a:lnTo>
                            <a:pt x="1334" y="2864"/>
                          </a:lnTo>
                          <a:lnTo>
                            <a:pt x="1354" y="2856"/>
                          </a:lnTo>
                          <a:lnTo>
                            <a:pt x="1375" y="2849"/>
                          </a:lnTo>
                          <a:lnTo>
                            <a:pt x="1395" y="2839"/>
                          </a:lnTo>
                          <a:lnTo>
                            <a:pt x="1415" y="2830"/>
                          </a:lnTo>
                          <a:close/>
                        </a:path>
                      </a:pathLst>
                    </a:custGeom>
                    <a:solidFill>
                      <a:srgbClr val="E0E0E0"/>
                    </a:solidFill>
                    <a:ln w="6350" cmpd="sng">
                      <a:solidFill>
                        <a:srgbClr val="FF3300"/>
                      </a:solidFill>
                      <a:bevel/>
                    </a:ln>
                  </p:spPr>
                  <p:txBody>
                    <a:bodyPr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84" name="Oval 38"/>
                    <p:cNvSpPr>
                      <a:spLocks noChangeAspect="1" noChangeArrowheads="1"/>
                    </p:cNvSpPr>
                    <p:nvPr>
                      <p:custDataLst>
                        <p:tags r:id="rId23"/>
                      </p:custDataLst>
                    </p:nvPr>
                  </p:nvSpPr>
                  <p:spPr bwMode="auto">
                    <a:xfrm>
                      <a:off x="567" y="2579"/>
                      <a:ext cx="886" cy="296"/>
                    </a:xfrm>
                    <a:prstGeom prst="ellipse">
                      <a:avLst/>
                    </a:prstGeom>
                    <a:solidFill>
                      <a:srgbClr val="A0A0A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</a14:hiddenLine>
                      </a:ext>
                    </a:extLst>
                  </p:spPr>
                  <p:txBody>
                    <a:bodyPr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85" name="Freeform 39"/>
                    <p:cNvSpPr>
                      <a:spLocks noChangeAspect="1"/>
                    </p:cNvSpPr>
                    <p:nvPr>
                      <p:custDataLst>
                        <p:tags r:id="rId24"/>
                      </p:custDataLst>
                    </p:nvPr>
                  </p:nvSpPr>
                  <p:spPr bwMode="auto">
                    <a:xfrm>
                      <a:off x="1491" y="293"/>
                      <a:ext cx="338" cy="432"/>
                    </a:xfrm>
                    <a:custGeom>
                      <a:avLst/>
                      <a:gdLst>
                        <a:gd name="T0" fmla="*/ 0 w 338"/>
                        <a:gd name="T1" fmla="*/ 0 h 432"/>
                        <a:gd name="T2" fmla="*/ 90 w 338"/>
                        <a:gd name="T3" fmla="*/ 46 h 432"/>
                        <a:gd name="T4" fmla="*/ 172 w 338"/>
                        <a:gd name="T5" fmla="*/ 97 h 432"/>
                        <a:gd name="T6" fmla="*/ 234 w 338"/>
                        <a:gd name="T7" fmla="*/ 148 h 432"/>
                        <a:gd name="T8" fmla="*/ 275 w 338"/>
                        <a:gd name="T9" fmla="*/ 203 h 432"/>
                        <a:gd name="T10" fmla="*/ 304 w 338"/>
                        <a:gd name="T11" fmla="*/ 259 h 432"/>
                        <a:gd name="T12" fmla="*/ 325 w 338"/>
                        <a:gd name="T13" fmla="*/ 308 h 432"/>
                        <a:gd name="T14" fmla="*/ 338 w 338"/>
                        <a:gd name="T15" fmla="*/ 358 h 432"/>
                        <a:gd name="T16" fmla="*/ 219 w 338"/>
                        <a:gd name="T17" fmla="*/ 432 h 432"/>
                        <a:gd name="T18" fmla="*/ 208 w 338"/>
                        <a:gd name="T19" fmla="*/ 362 h 432"/>
                        <a:gd name="T20" fmla="*/ 189 w 338"/>
                        <a:gd name="T21" fmla="*/ 287 h 432"/>
                        <a:gd name="T22" fmla="*/ 161 w 338"/>
                        <a:gd name="T23" fmla="*/ 209 h 432"/>
                        <a:gd name="T24" fmla="*/ 124 w 338"/>
                        <a:gd name="T25" fmla="*/ 144 h 432"/>
                        <a:gd name="T26" fmla="*/ 73 w 338"/>
                        <a:gd name="T27" fmla="*/ 78 h 432"/>
                        <a:gd name="T28" fmla="*/ 0 w 338"/>
                        <a:gd name="T29" fmla="*/ 0 h 432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w 338"/>
                        <a:gd name="T46" fmla="*/ 0 h 432"/>
                        <a:gd name="T47" fmla="*/ 338 w 338"/>
                        <a:gd name="T48" fmla="*/ 432 h 432"/>
                      </a:gdLst>
                      <a:ahLst/>
                      <a:cxnLst>
                        <a:cxn ang="T30">
                          <a:pos x="T0" y="T1"/>
                        </a:cxn>
                        <a:cxn ang="T31">
                          <a:pos x="T2" y="T3"/>
                        </a:cxn>
                        <a:cxn ang="T32">
                          <a:pos x="T4" y="T5"/>
                        </a:cxn>
                        <a:cxn ang="T33">
                          <a:pos x="T6" y="T7"/>
                        </a:cxn>
                        <a:cxn ang="T34">
                          <a:pos x="T8" y="T9"/>
                        </a:cxn>
                        <a:cxn ang="T35">
                          <a:pos x="T10" y="T11"/>
                        </a:cxn>
                        <a:cxn ang="T36">
                          <a:pos x="T12" y="T13"/>
                        </a:cxn>
                        <a:cxn ang="T37">
                          <a:pos x="T14" y="T15"/>
                        </a:cxn>
                        <a:cxn ang="T38">
                          <a:pos x="T16" y="T17"/>
                        </a:cxn>
                        <a:cxn ang="T39">
                          <a:pos x="T18" y="T19"/>
                        </a:cxn>
                        <a:cxn ang="T40">
                          <a:pos x="T20" y="T21"/>
                        </a:cxn>
                        <a:cxn ang="T41">
                          <a:pos x="T22" y="T23"/>
                        </a:cxn>
                        <a:cxn ang="T42">
                          <a:pos x="T24" y="T25"/>
                        </a:cxn>
                        <a:cxn ang="T43">
                          <a:pos x="T26" y="T27"/>
                        </a:cxn>
                        <a:cxn ang="T44">
                          <a:pos x="T28" y="T29"/>
                        </a:cxn>
                      </a:cxnLst>
                      <a:rect l="T45" t="T46" r="T47" b="T48"/>
                      <a:pathLst>
                        <a:path w="338" h="432">
                          <a:moveTo>
                            <a:pt x="0" y="0"/>
                          </a:moveTo>
                          <a:lnTo>
                            <a:pt x="90" y="46"/>
                          </a:lnTo>
                          <a:lnTo>
                            <a:pt x="172" y="97"/>
                          </a:lnTo>
                          <a:lnTo>
                            <a:pt x="234" y="148"/>
                          </a:lnTo>
                          <a:lnTo>
                            <a:pt x="275" y="203"/>
                          </a:lnTo>
                          <a:lnTo>
                            <a:pt x="304" y="259"/>
                          </a:lnTo>
                          <a:lnTo>
                            <a:pt x="325" y="308"/>
                          </a:lnTo>
                          <a:lnTo>
                            <a:pt x="338" y="358"/>
                          </a:lnTo>
                          <a:lnTo>
                            <a:pt x="219" y="432"/>
                          </a:lnTo>
                          <a:lnTo>
                            <a:pt x="208" y="362"/>
                          </a:lnTo>
                          <a:lnTo>
                            <a:pt x="189" y="287"/>
                          </a:lnTo>
                          <a:lnTo>
                            <a:pt x="161" y="209"/>
                          </a:lnTo>
                          <a:lnTo>
                            <a:pt x="124" y="144"/>
                          </a:lnTo>
                          <a:lnTo>
                            <a:pt x="73" y="78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</a14:hiddenLine>
                      </a:ext>
                    </a:extLst>
                  </p:spPr>
                  <p:txBody>
                    <a:bodyPr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grpSp>
                  <p:nvGrpSpPr>
                    <p:cNvPr id="86" name="Group 40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728" y="875"/>
                      <a:ext cx="562" cy="1806"/>
                      <a:chOff x="0" y="0"/>
                      <a:chExt cx="562" cy="1806"/>
                    </a:xfrm>
                  </p:grpSpPr>
                  <p:sp>
                    <p:nvSpPr>
                      <p:cNvPr id="87" name="Freeform 41"/>
                      <p:cNvSpPr>
                        <a:spLocks noChangeAspect="1"/>
                      </p:cNvSpPr>
                      <p:nvPr>
                        <p:custDataLst>
                          <p:tags r:id="rId25"/>
                        </p:custDataLst>
                      </p:nvPr>
                    </p:nvSpPr>
                    <p:spPr bwMode="auto">
                      <a:xfrm>
                        <a:off x="106" y="753"/>
                        <a:ext cx="345" cy="1053"/>
                      </a:xfrm>
                      <a:custGeom>
                        <a:avLst/>
                        <a:gdLst>
                          <a:gd name="T0" fmla="*/ 0 w 345"/>
                          <a:gd name="T1" fmla="*/ 80 h 1053"/>
                          <a:gd name="T2" fmla="*/ 6 w 345"/>
                          <a:gd name="T3" fmla="*/ 252 h 1053"/>
                          <a:gd name="T4" fmla="*/ 23 w 345"/>
                          <a:gd name="T5" fmla="*/ 274 h 1053"/>
                          <a:gd name="T6" fmla="*/ 17 w 345"/>
                          <a:gd name="T7" fmla="*/ 975 h 1053"/>
                          <a:gd name="T8" fmla="*/ 40 w 345"/>
                          <a:gd name="T9" fmla="*/ 1053 h 1053"/>
                          <a:gd name="T10" fmla="*/ 98 w 345"/>
                          <a:gd name="T11" fmla="*/ 1053 h 1053"/>
                          <a:gd name="T12" fmla="*/ 146 w 345"/>
                          <a:gd name="T13" fmla="*/ 1015 h 1053"/>
                          <a:gd name="T14" fmla="*/ 201 w 345"/>
                          <a:gd name="T15" fmla="*/ 1015 h 1053"/>
                          <a:gd name="T16" fmla="*/ 245 w 345"/>
                          <a:gd name="T17" fmla="*/ 1053 h 1053"/>
                          <a:gd name="T18" fmla="*/ 307 w 345"/>
                          <a:gd name="T19" fmla="*/ 1053 h 1053"/>
                          <a:gd name="T20" fmla="*/ 328 w 345"/>
                          <a:gd name="T21" fmla="*/ 975 h 1053"/>
                          <a:gd name="T22" fmla="*/ 317 w 345"/>
                          <a:gd name="T23" fmla="*/ 274 h 1053"/>
                          <a:gd name="T24" fmla="*/ 333 w 345"/>
                          <a:gd name="T25" fmla="*/ 252 h 1053"/>
                          <a:gd name="T26" fmla="*/ 345 w 345"/>
                          <a:gd name="T27" fmla="*/ 80 h 1053"/>
                          <a:gd name="T28" fmla="*/ 269 w 345"/>
                          <a:gd name="T29" fmla="*/ 17 h 1053"/>
                          <a:gd name="T30" fmla="*/ 231 w 345"/>
                          <a:gd name="T31" fmla="*/ 17 h 1053"/>
                          <a:gd name="T32" fmla="*/ 210 w 345"/>
                          <a:gd name="T33" fmla="*/ 0 h 1053"/>
                          <a:gd name="T34" fmla="*/ 123 w 345"/>
                          <a:gd name="T35" fmla="*/ 0 h 1053"/>
                          <a:gd name="T36" fmla="*/ 104 w 345"/>
                          <a:gd name="T37" fmla="*/ 17 h 1053"/>
                          <a:gd name="T38" fmla="*/ 72 w 345"/>
                          <a:gd name="T39" fmla="*/ 17 h 1053"/>
                          <a:gd name="T40" fmla="*/ 0 w 345"/>
                          <a:gd name="T41" fmla="*/ 80 h 1053"/>
                          <a:gd name="T42" fmla="*/ 0 60000 65536"/>
                          <a:gd name="T43" fmla="*/ 0 60000 65536"/>
                          <a:gd name="T44" fmla="*/ 0 60000 65536"/>
                          <a:gd name="T45" fmla="*/ 0 60000 65536"/>
                          <a:gd name="T46" fmla="*/ 0 60000 65536"/>
                          <a:gd name="T47" fmla="*/ 0 60000 65536"/>
                          <a:gd name="T48" fmla="*/ 0 60000 65536"/>
                          <a:gd name="T49" fmla="*/ 0 60000 65536"/>
                          <a:gd name="T50" fmla="*/ 0 60000 65536"/>
                          <a:gd name="T51" fmla="*/ 0 60000 65536"/>
                          <a:gd name="T52" fmla="*/ 0 60000 65536"/>
                          <a:gd name="T53" fmla="*/ 0 60000 65536"/>
                          <a:gd name="T54" fmla="*/ 0 60000 65536"/>
                          <a:gd name="T55" fmla="*/ 0 60000 65536"/>
                          <a:gd name="T56" fmla="*/ 0 60000 65536"/>
                          <a:gd name="T57" fmla="*/ 0 60000 65536"/>
                          <a:gd name="T58" fmla="*/ 0 60000 65536"/>
                          <a:gd name="T59" fmla="*/ 0 60000 65536"/>
                          <a:gd name="T60" fmla="*/ 0 60000 65536"/>
                          <a:gd name="T61" fmla="*/ 0 60000 65536"/>
                          <a:gd name="T62" fmla="*/ 0 60000 65536"/>
                          <a:gd name="T63" fmla="*/ 0 w 345"/>
                          <a:gd name="T64" fmla="*/ 0 h 1053"/>
                          <a:gd name="T65" fmla="*/ 345 w 345"/>
                          <a:gd name="T66" fmla="*/ 1053 h 1053"/>
                        </a:gdLst>
                        <a:ahLst/>
                        <a:cxnLst>
                          <a:cxn ang="T42">
                            <a:pos x="T0" y="T1"/>
                          </a:cxn>
                          <a:cxn ang="T43">
                            <a:pos x="T2" y="T3"/>
                          </a:cxn>
                          <a:cxn ang="T44">
                            <a:pos x="T4" y="T5"/>
                          </a:cxn>
                          <a:cxn ang="T45">
                            <a:pos x="T6" y="T7"/>
                          </a:cxn>
                          <a:cxn ang="T46">
                            <a:pos x="T8" y="T9"/>
                          </a:cxn>
                          <a:cxn ang="T47">
                            <a:pos x="T10" y="T11"/>
                          </a:cxn>
                          <a:cxn ang="T48">
                            <a:pos x="T12" y="T13"/>
                          </a:cxn>
                          <a:cxn ang="T49">
                            <a:pos x="T14" y="T15"/>
                          </a:cxn>
                          <a:cxn ang="T50">
                            <a:pos x="T16" y="T17"/>
                          </a:cxn>
                          <a:cxn ang="T51">
                            <a:pos x="T18" y="T19"/>
                          </a:cxn>
                          <a:cxn ang="T52">
                            <a:pos x="T20" y="T21"/>
                          </a:cxn>
                          <a:cxn ang="T53">
                            <a:pos x="T22" y="T23"/>
                          </a:cxn>
                          <a:cxn ang="T54">
                            <a:pos x="T24" y="T25"/>
                          </a:cxn>
                          <a:cxn ang="T55">
                            <a:pos x="T26" y="T27"/>
                          </a:cxn>
                          <a:cxn ang="T56">
                            <a:pos x="T28" y="T29"/>
                          </a:cxn>
                          <a:cxn ang="T57">
                            <a:pos x="T30" y="T31"/>
                          </a:cxn>
                          <a:cxn ang="T58">
                            <a:pos x="T32" y="T33"/>
                          </a:cxn>
                          <a:cxn ang="T59">
                            <a:pos x="T34" y="T35"/>
                          </a:cxn>
                          <a:cxn ang="T60">
                            <a:pos x="T36" y="T37"/>
                          </a:cxn>
                          <a:cxn ang="T61">
                            <a:pos x="T38" y="T39"/>
                          </a:cxn>
                          <a:cxn ang="T62">
                            <a:pos x="T40" y="T41"/>
                          </a:cxn>
                        </a:cxnLst>
                        <a:rect l="T63" t="T64" r="T65" b="T66"/>
                        <a:pathLst>
                          <a:path w="345" h="1053">
                            <a:moveTo>
                              <a:pt x="0" y="80"/>
                            </a:moveTo>
                            <a:lnTo>
                              <a:pt x="6" y="252"/>
                            </a:lnTo>
                            <a:lnTo>
                              <a:pt x="23" y="274"/>
                            </a:lnTo>
                            <a:lnTo>
                              <a:pt x="17" y="975"/>
                            </a:lnTo>
                            <a:lnTo>
                              <a:pt x="40" y="1053"/>
                            </a:lnTo>
                            <a:lnTo>
                              <a:pt x="98" y="1053"/>
                            </a:lnTo>
                            <a:lnTo>
                              <a:pt x="146" y="1015"/>
                            </a:lnTo>
                            <a:lnTo>
                              <a:pt x="201" y="1015"/>
                            </a:lnTo>
                            <a:lnTo>
                              <a:pt x="245" y="1053"/>
                            </a:lnTo>
                            <a:lnTo>
                              <a:pt x="307" y="1053"/>
                            </a:lnTo>
                            <a:lnTo>
                              <a:pt x="328" y="975"/>
                            </a:lnTo>
                            <a:lnTo>
                              <a:pt x="317" y="274"/>
                            </a:lnTo>
                            <a:lnTo>
                              <a:pt x="333" y="252"/>
                            </a:lnTo>
                            <a:lnTo>
                              <a:pt x="345" y="80"/>
                            </a:lnTo>
                            <a:lnTo>
                              <a:pt x="269" y="17"/>
                            </a:lnTo>
                            <a:lnTo>
                              <a:pt x="231" y="17"/>
                            </a:lnTo>
                            <a:lnTo>
                              <a:pt x="210" y="0"/>
                            </a:lnTo>
                            <a:lnTo>
                              <a:pt x="123" y="0"/>
                            </a:lnTo>
                            <a:lnTo>
                              <a:pt x="104" y="17"/>
                            </a:lnTo>
                            <a:lnTo>
                              <a:pt x="72" y="17"/>
                            </a:lnTo>
                            <a:lnTo>
                              <a:pt x="0" y="80"/>
                            </a:lnTo>
                            <a:close/>
                          </a:path>
                        </a:pathLst>
                      </a:custGeom>
                      <a:solidFill>
                        <a:srgbClr val="C0C0C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</a14:hiddenLine>
                        </a:ext>
                      </a:extLst>
                    </p:spPr>
                    <p:txBody>
                      <a:bodyPr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defRPr/>
                        </a:pPr>
                        <a:endParaRPr kumimoji="0" lang="zh-CN" altLang="en-US" sz="18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  <p:sp>
                    <p:nvSpPr>
                      <p:cNvPr id="88" name="Oval 42"/>
                      <p:cNvSpPr>
                        <a:spLocks noChangeAspect="1" noChangeArrowheads="1"/>
                      </p:cNvSpPr>
                      <p:nvPr>
                        <p:custDataLst>
                          <p:tags r:id="rId26"/>
                        </p:custDataLst>
                      </p:nvPr>
                    </p:nvSpPr>
                    <p:spPr bwMode="auto">
                      <a:xfrm>
                        <a:off x="283" y="786"/>
                        <a:ext cx="45" cy="72"/>
                      </a:xfrm>
                      <a:prstGeom prst="ellipse">
                        <a:avLst/>
                      </a:prstGeom>
                      <a:solidFill>
                        <a:srgbClr val="E0E0E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</a14:hiddenLine>
                        </a:ext>
                      </a:extLst>
                    </p:spPr>
                    <p:txBody>
                      <a:bodyPr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defRPr/>
                        </a:pPr>
                        <a:endParaRPr kumimoji="0" lang="zh-CN" altLang="en-US" sz="18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  <p:grpSp>
                    <p:nvGrpSpPr>
                      <p:cNvPr id="89" name="Group 43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0" y="0"/>
                        <a:ext cx="562" cy="828"/>
                        <a:chOff x="0" y="0"/>
                        <a:chExt cx="562" cy="828"/>
                      </a:xfrm>
                    </p:grpSpPr>
                    <p:sp>
                      <p:nvSpPr>
                        <p:cNvPr id="90" name="Oval 44"/>
                        <p:cNvSpPr>
                          <a:spLocks noChangeAspect="1" noChangeArrowheads="1"/>
                        </p:cNvSpPr>
                        <p:nvPr>
                          <p:custDataLst>
                            <p:tags r:id="rId27"/>
                          </p:custDataLst>
                        </p:nvPr>
                      </p:nvSpPr>
                      <p:spPr bwMode="auto">
                        <a:xfrm>
                          <a:off x="33" y="0"/>
                          <a:ext cx="514" cy="282"/>
                        </a:xfrm>
                        <a:prstGeom prst="ellipse">
                          <a:avLst/>
                        </a:prstGeom>
                        <a:solidFill>
                          <a:srgbClr val="FFFFFF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round/>
                            </a14:hiddenLine>
                          </a:ext>
                        </a:extLst>
                      </p:spPr>
                      <p:txBody>
                        <a:bodyPr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endParaRPr kumimoji="0" lang="zh-CN" altLang="en-US" sz="18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91" name="Freeform 45"/>
                        <p:cNvSpPr>
                          <a:spLocks noChangeAspect="1"/>
                        </p:cNvSpPr>
                        <p:nvPr>
                          <p:custDataLst>
                            <p:tags r:id="rId28"/>
                          </p:custDataLst>
                        </p:nvPr>
                      </p:nvSpPr>
                      <p:spPr bwMode="auto">
                        <a:xfrm>
                          <a:off x="0" y="129"/>
                          <a:ext cx="562" cy="699"/>
                        </a:xfrm>
                        <a:custGeom>
                          <a:avLst/>
                          <a:gdLst>
                            <a:gd name="T0" fmla="*/ 358 w 562"/>
                            <a:gd name="T1" fmla="*/ 699 h 699"/>
                            <a:gd name="T2" fmla="*/ 562 w 562"/>
                            <a:gd name="T3" fmla="*/ 69 h 699"/>
                            <a:gd name="T4" fmla="*/ 526 w 562"/>
                            <a:gd name="T5" fmla="*/ 56 h 699"/>
                            <a:gd name="T6" fmla="*/ 485 w 562"/>
                            <a:gd name="T7" fmla="*/ 38 h 699"/>
                            <a:gd name="T8" fmla="*/ 431 w 562"/>
                            <a:gd name="T9" fmla="*/ 24 h 699"/>
                            <a:gd name="T10" fmla="*/ 384 w 562"/>
                            <a:gd name="T11" fmla="*/ 12 h 699"/>
                            <a:gd name="T12" fmla="*/ 342 w 562"/>
                            <a:gd name="T13" fmla="*/ 4 h 699"/>
                            <a:gd name="T14" fmla="*/ 297 w 562"/>
                            <a:gd name="T15" fmla="*/ 0 h 699"/>
                            <a:gd name="T16" fmla="*/ 248 w 562"/>
                            <a:gd name="T17" fmla="*/ 3 h 699"/>
                            <a:gd name="T18" fmla="*/ 185 w 562"/>
                            <a:gd name="T19" fmla="*/ 10 h 699"/>
                            <a:gd name="T20" fmla="*/ 132 w 562"/>
                            <a:gd name="T21" fmla="*/ 24 h 699"/>
                            <a:gd name="T22" fmla="*/ 80 w 562"/>
                            <a:gd name="T23" fmla="*/ 38 h 699"/>
                            <a:gd name="T24" fmla="*/ 34 w 562"/>
                            <a:gd name="T25" fmla="*/ 58 h 699"/>
                            <a:gd name="T26" fmla="*/ 0 w 562"/>
                            <a:gd name="T27" fmla="*/ 76 h 699"/>
                            <a:gd name="T28" fmla="*/ 197 w 562"/>
                            <a:gd name="T29" fmla="*/ 699 h 699"/>
                            <a:gd name="T30" fmla="*/ 0 60000 65536"/>
                            <a:gd name="T31" fmla="*/ 0 60000 65536"/>
                            <a:gd name="T32" fmla="*/ 0 60000 65536"/>
                            <a:gd name="T33" fmla="*/ 0 60000 65536"/>
                            <a:gd name="T34" fmla="*/ 0 60000 65536"/>
                            <a:gd name="T35" fmla="*/ 0 60000 65536"/>
                            <a:gd name="T36" fmla="*/ 0 60000 65536"/>
                            <a:gd name="T37" fmla="*/ 0 60000 65536"/>
                            <a:gd name="T38" fmla="*/ 0 60000 65536"/>
                            <a:gd name="T39" fmla="*/ 0 60000 65536"/>
                            <a:gd name="T40" fmla="*/ 0 60000 65536"/>
                            <a:gd name="T41" fmla="*/ 0 60000 65536"/>
                            <a:gd name="T42" fmla="*/ 0 60000 65536"/>
                            <a:gd name="T43" fmla="*/ 0 60000 65536"/>
                            <a:gd name="T44" fmla="*/ 0 60000 65536"/>
                            <a:gd name="T45" fmla="*/ 0 w 562"/>
                            <a:gd name="T46" fmla="*/ 0 h 699"/>
                            <a:gd name="T47" fmla="*/ 562 w 562"/>
                            <a:gd name="T48" fmla="*/ 699 h 699"/>
                          </a:gdLst>
                          <a:ahLst/>
                          <a:cxnLst>
                            <a:cxn ang="T30">
                              <a:pos x="T0" y="T1"/>
                            </a:cxn>
                            <a:cxn ang="T31">
                              <a:pos x="T2" y="T3"/>
                            </a:cxn>
                            <a:cxn ang="T32">
                              <a:pos x="T4" y="T5"/>
                            </a:cxn>
                            <a:cxn ang="T33">
                              <a:pos x="T6" y="T7"/>
                            </a:cxn>
                            <a:cxn ang="T34">
                              <a:pos x="T8" y="T9"/>
                            </a:cxn>
                            <a:cxn ang="T35">
                              <a:pos x="T10" y="T11"/>
                            </a:cxn>
                            <a:cxn ang="T36">
                              <a:pos x="T12" y="T13"/>
                            </a:cxn>
                            <a:cxn ang="T37">
                              <a:pos x="T14" y="T15"/>
                            </a:cxn>
                            <a:cxn ang="T38">
                              <a:pos x="T16" y="T17"/>
                            </a:cxn>
                            <a:cxn ang="T39">
                              <a:pos x="T18" y="T19"/>
                            </a:cxn>
                            <a:cxn ang="T40">
                              <a:pos x="T20" y="T21"/>
                            </a:cxn>
                            <a:cxn ang="T41">
                              <a:pos x="T22" y="T23"/>
                            </a:cxn>
                            <a:cxn ang="T42">
                              <a:pos x="T24" y="T25"/>
                            </a:cxn>
                            <a:cxn ang="T43">
                              <a:pos x="T26" y="T27"/>
                            </a:cxn>
                            <a:cxn ang="T44">
                              <a:pos x="T28" y="T29"/>
                            </a:cxn>
                          </a:cxnLst>
                          <a:rect l="T45" t="T46" r="T47" b="T48"/>
                          <a:pathLst>
                            <a:path w="562" h="699">
                              <a:moveTo>
                                <a:pt x="358" y="699"/>
                              </a:moveTo>
                              <a:lnTo>
                                <a:pt x="562" y="69"/>
                              </a:lnTo>
                              <a:lnTo>
                                <a:pt x="526" y="56"/>
                              </a:lnTo>
                              <a:lnTo>
                                <a:pt x="485" y="38"/>
                              </a:lnTo>
                              <a:lnTo>
                                <a:pt x="431" y="24"/>
                              </a:lnTo>
                              <a:lnTo>
                                <a:pt x="384" y="12"/>
                              </a:lnTo>
                              <a:lnTo>
                                <a:pt x="342" y="4"/>
                              </a:lnTo>
                              <a:lnTo>
                                <a:pt x="297" y="0"/>
                              </a:lnTo>
                              <a:lnTo>
                                <a:pt x="248" y="3"/>
                              </a:lnTo>
                              <a:lnTo>
                                <a:pt x="185" y="10"/>
                              </a:lnTo>
                              <a:lnTo>
                                <a:pt x="132" y="24"/>
                              </a:lnTo>
                              <a:lnTo>
                                <a:pt x="80" y="38"/>
                              </a:lnTo>
                              <a:lnTo>
                                <a:pt x="34" y="58"/>
                              </a:lnTo>
                              <a:lnTo>
                                <a:pt x="0" y="76"/>
                              </a:lnTo>
                              <a:lnTo>
                                <a:pt x="197" y="699"/>
                              </a:lnTo>
                            </a:path>
                          </a:pathLst>
                        </a:custGeom>
                        <a:noFill/>
                        <a:ln w="6350" cmpd="sng">
                          <a:solidFill>
                            <a:srgbClr val="FF3300"/>
                          </a:solidFill>
                          <a:beve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endParaRPr kumimoji="0" lang="zh-CN" altLang="en-US" sz="18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</p:grpSp>
                  <p:grpSp>
                    <p:nvGrpSpPr>
                      <p:cNvPr id="92" name="Group 46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178" y="904"/>
                        <a:ext cx="193" cy="804"/>
                        <a:chOff x="0" y="0"/>
                        <a:chExt cx="193" cy="804"/>
                      </a:xfrm>
                    </p:grpSpPr>
                    <p:sp>
                      <p:nvSpPr>
                        <p:cNvPr id="93" name="Line 47"/>
                        <p:cNvSpPr>
                          <a:spLocks noChangeAspect="1" noChangeShapeType="1"/>
                        </p:cNvSpPr>
                        <p:nvPr>
                          <p:custDataLst>
                            <p:tags r:id="rId29"/>
                          </p:custDataLst>
                        </p:nvPr>
                      </p:nvSpPr>
                      <p:spPr bwMode="auto">
                        <a:xfrm>
                          <a:off x="32" y="21"/>
                          <a:ext cx="1" cy="783"/>
                        </a:xfrm>
                        <a:prstGeom prst="line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round/>
                            </a14:hiddenLine>
                          </a:ext>
                        </a:extLst>
                      </p:spPr>
                      <p:txBody>
                        <a:bodyPr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endParaRPr kumimoji="0" lang="zh-CN" altLang="en-US" sz="18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94" name="Line 48"/>
                        <p:cNvSpPr>
                          <a:spLocks noChangeAspect="1" noChangeShapeType="1"/>
                        </p:cNvSpPr>
                        <p:nvPr>
                          <p:custDataLst>
                            <p:tags r:id="rId30"/>
                          </p:custDataLst>
                        </p:nvPr>
                      </p:nvSpPr>
                      <p:spPr bwMode="auto">
                        <a:xfrm flipV="1">
                          <a:off x="160" y="21"/>
                          <a:ext cx="4" cy="779"/>
                        </a:xfrm>
                        <a:prstGeom prst="line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round/>
                            </a14:hiddenLine>
                          </a:ext>
                        </a:extLst>
                      </p:spPr>
                      <p:txBody>
                        <a:bodyPr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endParaRPr kumimoji="0" lang="zh-CN" altLang="en-US" sz="18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95" name="Line 49"/>
                        <p:cNvSpPr>
                          <a:spLocks noChangeAspect="1" noChangeShapeType="1"/>
                        </p:cNvSpPr>
                        <p:nvPr>
                          <p:custDataLst>
                            <p:tags r:id="rId31"/>
                          </p:custDataLst>
                        </p:nvPr>
                      </p:nvSpPr>
                      <p:spPr bwMode="auto">
                        <a:xfrm flipV="1">
                          <a:off x="190" y="0"/>
                          <a:ext cx="3" cy="780"/>
                        </a:xfrm>
                        <a:prstGeom prst="line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round/>
                            </a14:hiddenLine>
                          </a:ext>
                        </a:extLst>
                      </p:spPr>
                      <p:txBody>
                        <a:bodyPr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endParaRPr kumimoji="0" lang="zh-CN" altLang="en-US" sz="18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96" name="Line 50"/>
                        <p:cNvSpPr>
                          <a:spLocks noChangeAspect="1" noChangeShapeType="1"/>
                        </p:cNvSpPr>
                        <p:nvPr>
                          <p:custDataLst>
                            <p:tags r:id="rId32"/>
                          </p:custDataLst>
                        </p:nvPr>
                      </p:nvSpPr>
                      <p:spPr bwMode="auto">
                        <a:xfrm flipH="1" flipV="1">
                          <a:off x="0" y="0"/>
                          <a:ext cx="2" cy="780"/>
                        </a:xfrm>
                        <a:prstGeom prst="line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round/>
                            </a14:hiddenLine>
                          </a:ext>
                        </a:extLst>
                      </p:spPr>
                      <p:txBody>
                        <a:bodyPr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endParaRPr kumimoji="0" lang="zh-CN" altLang="en-US" sz="18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</p:grpSp>
                </p:grpSp>
                <p:sp>
                  <p:nvSpPr>
                    <p:cNvPr id="97" name="Freeform 51"/>
                    <p:cNvSpPr>
                      <a:spLocks noChangeAspect="1"/>
                    </p:cNvSpPr>
                    <p:nvPr>
                      <p:custDataLst>
                        <p:tags r:id="rId33"/>
                      </p:custDataLst>
                    </p:nvPr>
                  </p:nvSpPr>
                  <p:spPr bwMode="auto">
                    <a:xfrm>
                      <a:off x="970" y="2160"/>
                      <a:ext cx="546" cy="681"/>
                    </a:xfrm>
                    <a:custGeom>
                      <a:avLst/>
                      <a:gdLst>
                        <a:gd name="T0" fmla="*/ 546 w 546"/>
                        <a:gd name="T1" fmla="*/ 0 h 681"/>
                        <a:gd name="T2" fmla="*/ 523 w 546"/>
                        <a:gd name="T3" fmla="*/ 20 h 681"/>
                        <a:gd name="T4" fmla="*/ 432 w 546"/>
                        <a:gd name="T5" fmla="*/ 441 h 681"/>
                        <a:gd name="T6" fmla="*/ 415 w 546"/>
                        <a:gd name="T7" fmla="*/ 483 h 681"/>
                        <a:gd name="T8" fmla="*/ 388 w 546"/>
                        <a:gd name="T9" fmla="*/ 518 h 681"/>
                        <a:gd name="T10" fmla="*/ 347 w 546"/>
                        <a:gd name="T11" fmla="*/ 550 h 681"/>
                        <a:gd name="T12" fmla="*/ 307 w 546"/>
                        <a:gd name="T13" fmla="*/ 575 h 681"/>
                        <a:gd name="T14" fmla="*/ 262 w 546"/>
                        <a:gd name="T15" fmla="*/ 598 h 681"/>
                        <a:gd name="T16" fmla="*/ 215 w 546"/>
                        <a:gd name="T17" fmla="*/ 618 h 681"/>
                        <a:gd name="T18" fmla="*/ 163 w 546"/>
                        <a:gd name="T19" fmla="*/ 637 h 681"/>
                        <a:gd name="T20" fmla="*/ 119 w 546"/>
                        <a:gd name="T21" fmla="*/ 647 h 681"/>
                        <a:gd name="T22" fmla="*/ 65 w 546"/>
                        <a:gd name="T23" fmla="*/ 656 h 681"/>
                        <a:gd name="T24" fmla="*/ 0 w 546"/>
                        <a:gd name="T25" fmla="*/ 652 h 681"/>
                        <a:gd name="T26" fmla="*/ 10 w 546"/>
                        <a:gd name="T27" fmla="*/ 677 h 681"/>
                        <a:gd name="T28" fmla="*/ 55 w 546"/>
                        <a:gd name="T29" fmla="*/ 681 h 681"/>
                        <a:gd name="T30" fmla="*/ 86 w 546"/>
                        <a:gd name="T31" fmla="*/ 681 h 681"/>
                        <a:gd name="T32" fmla="*/ 134 w 546"/>
                        <a:gd name="T33" fmla="*/ 677 h 681"/>
                        <a:gd name="T34" fmla="*/ 173 w 546"/>
                        <a:gd name="T35" fmla="*/ 674 h 681"/>
                        <a:gd name="T36" fmla="*/ 227 w 546"/>
                        <a:gd name="T37" fmla="*/ 665 h 681"/>
                        <a:gd name="T38" fmla="*/ 269 w 546"/>
                        <a:gd name="T39" fmla="*/ 657 h 681"/>
                        <a:gd name="T40" fmla="*/ 316 w 546"/>
                        <a:gd name="T41" fmla="*/ 643 h 681"/>
                        <a:gd name="T42" fmla="*/ 343 w 546"/>
                        <a:gd name="T43" fmla="*/ 635 h 681"/>
                        <a:gd name="T44" fmla="*/ 384 w 546"/>
                        <a:gd name="T45" fmla="*/ 618 h 681"/>
                        <a:gd name="T46" fmla="*/ 427 w 546"/>
                        <a:gd name="T47" fmla="*/ 590 h 681"/>
                        <a:gd name="T48" fmla="*/ 440 w 546"/>
                        <a:gd name="T49" fmla="*/ 575 h 681"/>
                        <a:gd name="T50" fmla="*/ 452 w 546"/>
                        <a:gd name="T51" fmla="*/ 554 h 681"/>
                        <a:gd name="T52" fmla="*/ 462 w 546"/>
                        <a:gd name="T53" fmla="*/ 512 h 681"/>
                        <a:gd name="T54" fmla="*/ 471 w 546"/>
                        <a:gd name="T55" fmla="*/ 470 h 681"/>
                        <a:gd name="T56" fmla="*/ 546 w 546"/>
                        <a:gd name="T57" fmla="*/ 0 h 681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w 546"/>
                        <a:gd name="T88" fmla="*/ 0 h 681"/>
                        <a:gd name="T89" fmla="*/ 546 w 546"/>
                        <a:gd name="T90" fmla="*/ 681 h 681"/>
                      </a:gdLst>
                      <a:ahLst/>
                      <a:cxnLst>
                        <a:cxn ang="T58">
                          <a:pos x="T0" y="T1"/>
                        </a:cxn>
                        <a:cxn ang="T59">
                          <a:pos x="T2" y="T3"/>
                        </a:cxn>
                        <a:cxn ang="T60">
                          <a:pos x="T4" y="T5"/>
                        </a:cxn>
                        <a:cxn ang="T61">
                          <a:pos x="T6" y="T7"/>
                        </a:cxn>
                        <a:cxn ang="T62">
                          <a:pos x="T8" y="T9"/>
                        </a:cxn>
                        <a:cxn ang="T63">
                          <a:pos x="T10" y="T11"/>
                        </a:cxn>
                        <a:cxn ang="T64">
                          <a:pos x="T12" y="T13"/>
                        </a:cxn>
                        <a:cxn ang="T65">
                          <a:pos x="T14" y="T15"/>
                        </a:cxn>
                        <a:cxn ang="T66">
                          <a:pos x="T16" y="T17"/>
                        </a:cxn>
                        <a:cxn ang="T67">
                          <a:pos x="T18" y="T19"/>
                        </a:cxn>
                        <a:cxn ang="T68">
                          <a:pos x="T20" y="T21"/>
                        </a:cxn>
                        <a:cxn ang="T69">
                          <a:pos x="T22" y="T23"/>
                        </a:cxn>
                        <a:cxn ang="T70">
                          <a:pos x="T24" y="T25"/>
                        </a:cxn>
                        <a:cxn ang="T71">
                          <a:pos x="T26" y="T27"/>
                        </a:cxn>
                        <a:cxn ang="T72">
                          <a:pos x="T28" y="T29"/>
                        </a:cxn>
                        <a:cxn ang="T73">
                          <a:pos x="T30" y="T31"/>
                        </a:cxn>
                        <a:cxn ang="T74">
                          <a:pos x="T32" y="T33"/>
                        </a:cxn>
                        <a:cxn ang="T75">
                          <a:pos x="T34" y="T35"/>
                        </a:cxn>
                        <a:cxn ang="T76">
                          <a:pos x="T36" y="T37"/>
                        </a:cxn>
                        <a:cxn ang="T77">
                          <a:pos x="T38" y="T39"/>
                        </a:cxn>
                        <a:cxn ang="T78">
                          <a:pos x="T40" y="T41"/>
                        </a:cxn>
                        <a:cxn ang="T79">
                          <a:pos x="T42" y="T43"/>
                        </a:cxn>
                        <a:cxn ang="T80">
                          <a:pos x="T44" y="T45"/>
                        </a:cxn>
                        <a:cxn ang="T81">
                          <a:pos x="T46" y="T47"/>
                        </a:cxn>
                        <a:cxn ang="T82">
                          <a:pos x="T48" y="T49"/>
                        </a:cxn>
                        <a:cxn ang="T83">
                          <a:pos x="T50" y="T51"/>
                        </a:cxn>
                        <a:cxn ang="T84">
                          <a:pos x="T52" y="T53"/>
                        </a:cxn>
                        <a:cxn ang="T85">
                          <a:pos x="T54" y="T55"/>
                        </a:cxn>
                        <a:cxn ang="T86">
                          <a:pos x="T56" y="T57"/>
                        </a:cxn>
                      </a:cxnLst>
                      <a:rect l="T87" t="T88" r="T89" b="T90"/>
                      <a:pathLst>
                        <a:path w="546" h="681">
                          <a:moveTo>
                            <a:pt x="546" y="0"/>
                          </a:moveTo>
                          <a:lnTo>
                            <a:pt x="523" y="20"/>
                          </a:lnTo>
                          <a:lnTo>
                            <a:pt x="432" y="441"/>
                          </a:lnTo>
                          <a:lnTo>
                            <a:pt x="415" y="483"/>
                          </a:lnTo>
                          <a:lnTo>
                            <a:pt x="388" y="518"/>
                          </a:lnTo>
                          <a:lnTo>
                            <a:pt x="347" y="550"/>
                          </a:lnTo>
                          <a:lnTo>
                            <a:pt x="307" y="575"/>
                          </a:lnTo>
                          <a:lnTo>
                            <a:pt x="262" y="598"/>
                          </a:lnTo>
                          <a:lnTo>
                            <a:pt x="215" y="618"/>
                          </a:lnTo>
                          <a:lnTo>
                            <a:pt x="163" y="637"/>
                          </a:lnTo>
                          <a:lnTo>
                            <a:pt x="119" y="647"/>
                          </a:lnTo>
                          <a:lnTo>
                            <a:pt x="65" y="656"/>
                          </a:lnTo>
                          <a:lnTo>
                            <a:pt x="0" y="652"/>
                          </a:lnTo>
                          <a:lnTo>
                            <a:pt x="10" y="677"/>
                          </a:lnTo>
                          <a:lnTo>
                            <a:pt x="55" y="681"/>
                          </a:lnTo>
                          <a:lnTo>
                            <a:pt x="86" y="681"/>
                          </a:lnTo>
                          <a:lnTo>
                            <a:pt x="134" y="677"/>
                          </a:lnTo>
                          <a:lnTo>
                            <a:pt x="173" y="674"/>
                          </a:lnTo>
                          <a:lnTo>
                            <a:pt x="227" y="665"/>
                          </a:lnTo>
                          <a:lnTo>
                            <a:pt x="269" y="657"/>
                          </a:lnTo>
                          <a:lnTo>
                            <a:pt x="316" y="643"/>
                          </a:lnTo>
                          <a:lnTo>
                            <a:pt x="343" y="635"/>
                          </a:lnTo>
                          <a:lnTo>
                            <a:pt x="384" y="618"/>
                          </a:lnTo>
                          <a:lnTo>
                            <a:pt x="427" y="590"/>
                          </a:lnTo>
                          <a:lnTo>
                            <a:pt x="440" y="575"/>
                          </a:lnTo>
                          <a:lnTo>
                            <a:pt x="452" y="554"/>
                          </a:lnTo>
                          <a:lnTo>
                            <a:pt x="462" y="512"/>
                          </a:lnTo>
                          <a:lnTo>
                            <a:pt x="471" y="470"/>
                          </a:lnTo>
                          <a:lnTo>
                            <a:pt x="546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</a14:hiddenLine>
                      </a:ext>
                    </a:extLst>
                  </p:spPr>
                  <p:txBody>
                    <a:bodyPr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</p:grpSp>
              <p:sp>
                <p:nvSpPr>
                  <p:cNvPr id="98" name="Rectangle 52"/>
                  <p:cNvSpPr>
                    <a:spLocks noChangeAspect="1" noChangeArrowheads="1"/>
                  </p:cNvSpPr>
                  <p:nvPr>
                    <p:custDataLst>
                      <p:tags r:id="rId34"/>
                    </p:custDataLst>
                  </p:nvPr>
                </p:nvSpPr>
                <p:spPr bwMode="auto">
                  <a:xfrm>
                    <a:off x="0" y="621"/>
                    <a:ext cx="540" cy="315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C0C0C0"/>
                      </a:gs>
                      <a:gs pos="50000">
                        <a:srgbClr val="808080"/>
                      </a:gs>
                      <a:gs pos="100000">
                        <a:srgbClr val="C0C0C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</p:grpSp>
          </p:grpSp>
          <p:sp>
            <p:nvSpPr>
              <p:cNvPr id="99" name="Freeform 57"/>
              <p:cNvSpPr/>
              <p:nvPr>
                <p:custDataLst>
                  <p:tags r:id="rId35"/>
                </p:custDataLst>
              </p:nvPr>
            </p:nvSpPr>
            <p:spPr bwMode="auto">
              <a:xfrm rot="19020000">
                <a:off x="2136" y="-834"/>
                <a:ext cx="1985" cy="2794"/>
              </a:xfrm>
              <a:custGeom>
                <a:avLst/>
                <a:gdLst>
                  <a:gd name="T0" fmla="*/ 0 w 1937"/>
                  <a:gd name="T1" fmla="*/ 174 h 917"/>
                  <a:gd name="T2" fmla="*/ 1618 w 1937"/>
                  <a:gd name="T3" fmla="*/ 166 h 917"/>
                  <a:gd name="T4" fmla="*/ 1681 w 1937"/>
                  <a:gd name="T5" fmla="*/ 190 h 917"/>
                  <a:gd name="T6" fmla="*/ 1854 w 1937"/>
                  <a:gd name="T7" fmla="*/ 245 h 917"/>
                  <a:gd name="T8" fmla="*/ 1910 w 1937"/>
                  <a:gd name="T9" fmla="*/ 316 h 917"/>
                  <a:gd name="T10" fmla="*/ 1894 w 1937"/>
                  <a:gd name="T11" fmla="*/ 529 h 917"/>
                  <a:gd name="T12" fmla="*/ 1831 w 1937"/>
                  <a:gd name="T13" fmla="*/ 624 h 917"/>
                  <a:gd name="T14" fmla="*/ 1744 w 1937"/>
                  <a:gd name="T15" fmla="*/ 742 h 917"/>
                  <a:gd name="T16" fmla="*/ 1720 w 1937"/>
                  <a:gd name="T17" fmla="*/ 766 h 917"/>
                  <a:gd name="T18" fmla="*/ 1689 w 1937"/>
                  <a:gd name="T19" fmla="*/ 813 h 917"/>
                  <a:gd name="T20" fmla="*/ 1641 w 1937"/>
                  <a:gd name="T21" fmla="*/ 829 h 917"/>
                  <a:gd name="T22" fmla="*/ 1176 w 1937"/>
                  <a:gd name="T23" fmla="*/ 884 h 917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937"/>
                  <a:gd name="T37" fmla="*/ 0 h 917"/>
                  <a:gd name="T38" fmla="*/ 1937 w 1937"/>
                  <a:gd name="T39" fmla="*/ 917 h 917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937" h="917">
                    <a:moveTo>
                      <a:pt x="0" y="174"/>
                    </a:moveTo>
                    <a:cubicBezTo>
                      <a:pt x="546" y="0"/>
                      <a:pt x="31" y="159"/>
                      <a:pt x="1618" y="166"/>
                    </a:cubicBezTo>
                    <a:cubicBezTo>
                      <a:pt x="1661" y="196"/>
                      <a:pt x="1619" y="171"/>
                      <a:pt x="1681" y="190"/>
                    </a:cubicBezTo>
                    <a:cubicBezTo>
                      <a:pt x="1738" y="207"/>
                      <a:pt x="1797" y="225"/>
                      <a:pt x="1854" y="245"/>
                    </a:cubicBezTo>
                    <a:cubicBezTo>
                      <a:pt x="1894" y="275"/>
                      <a:pt x="1884" y="279"/>
                      <a:pt x="1910" y="316"/>
                    </a:cubicBezTo>
                    <a:cubicBezTo>
                      <a:pt x="1931" y="386"/>
                      <a:pt x="1937" y="468"/>
                      <a:pt x="1894" y="529"/>
                    </a:cubicBezTo>
                    <a:cubicBezTo>
                      <a:pt x="1881" y="569"/>
                      <a:pt x="1855" y="592"/>
                      <a:pt x="1831" y="624"/>
                    </a:cubicBezTo>
                    <a:cubicBezTo>
                      <a:pt x="1801" y="663"/>
                      <a:pt x="1776" y="705"/>
                      <a:pt x="1744" y="742"/>
                    </a:cubicBezTo>
                    <a:cubicBezTo>
                      <a:pt x="1737" y="751"/>
                      <a:pt x="1727" y="757"/>
                      <a:pt x="1720" y="766"/>
                    </a:cubicBezTo>
                    <a:cubicBezTo>
                      <a:pt x="1709" y="781"/>
                      <a:pt x="1707" y="807"/>
                      <a:pt x="1689" y="813"/>
                    </a:cubicBezTo>
                    <a:cubicBezTo>
                      <a:pt x="1673" y="818"/>
                      <a:pt x="1641" y="829"/>
                      <a:pt x="1641" y="829"/>
                    </a:cubicBezTo>
                    <a:cubicBezTo>
                      <a:pt x="1515" y="917"/>
                      <a:pt x="1316" y="884"/>
                      <a:pt x="1176" y="884"/>
                    </a:cubicBezTo>
                  </a:path>
                </a:pathLst>
              </a:custGeom>
              <a:noFill/>
              <a:ln w="76200" cmpd="sng">
                <a:solidFill>
                  <a:srgbClr val="FF3300"/>
                </a:solidFill>
                <a:beve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0" name="Freeform 55"/>
              <p:cNvSpPr/>
              <p:nvPr>
                <p:custDataLst>
                  <p:tags r:id="rId36"/>
                </p:custDataLst>
              </p:nvPr>
            </p:nvSpPr>
            <p:spPr bwMode="auto">
              <a:xfrm>
                <a:off x="19" y="499"/>
                <a:ext cx="1790" cy="1116"/>
              </a:xfrm>
              <a:custGeom>
                <a:avLst/>
                <a:gdLst>
                  <a:gd name="T0" fmla="*/ 1790 w 1790"/>
                  <a:gd name="T1" fmla="*/ 40 h 1116"/>
                  <a:gd name="T2" fmla="*/ 1427 w 1790"/>
                  <a:gd name="T3" fmla="*/ 0 h 1116"/>
                  <a:gd name="T4" fmla="*/ 1032 w 1790"/>
                  <a:gd name="T5" fmla="*/ 24 h 1116"/>
                  <a:gd name="T6" fmla="*/ 543 w 1790"/>
                  <a:gd name="T7" fmla="*/ 142 h 1116"/>
                  <a:gd name="T8" fmla="*/ 520 w 1790"/>
                  <a:gd name="T9" fmla="*/ 150 h 1116"/>
                  <a:gd name="T10" fmla="*/ 464 w 1790"/>
                  <a:gd name="T11" fmla="*/ 158 h 1116"/>
                  <a:gd name="T12" fmla="*/ 204 w 1790"/>
                  <a:gd name="T13" fmla="*/ 316 h 1116"/>
                  <a:gd name="T14" fmla="*/ 141 w 1790"/>
                  <a:gd name="T15" fmla="*/ 410 h 1116"/>
                  <a:gd name="T16" fmla="*/ 93 w 1790"/>
                  <a:gd name="T17" fmla="*/ 481 h 1116"/>
                  <a:gd name="T18" fmla="*/ 86 w 1790"/>
                  <a:gd name="T19" fmla="*/ 529 h 1116"/>
                  <a:gd name="T20" fmla="*/ 70 w 1790"/>
                  <a:gd name="T21" fmla="*/ 552 h 1116"/>
                  <a:gd name="T22" fmla="*/ 30 w 1790"/>
                  <a:gd name="T23" fmla="*/ 671 h 1116"/>
                  <a:gd name="T24" fmla="*/ 15 w 1790"/>
                  <a:gd name="T25" fmla="*/ 947 h 1116"/>
                  <a:gd name="T26" fmla="*/ 86 w 1790"/>
                  <a:gd name="T27" fmla="*/ 1065 h 1116"/>
                  <a:gd name="T28" fmla="*/ 338 w 1790"/>
                  <a:gd name="T29" fmla="*/ 1089 h 111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1790"/>
                  <a:gd name="T46" fmla="*/ 0 h 1116"/>
                  <a:gd name="T47" fmla="*/ 1790 w 1790"/>
                  <a:gd name="T48" fmla="*/ 1116 h 111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1790" h="1116">
                    <a:moveTo>
                      <a:pt x="1790" y="40"/>
                    </a:moveTo>
                    <a:cubicBezTo>
                      <a:pt x="1674" y="1"/>
                      <a:pt x="1545" y="39"/>
                      <a:pt x="1427" y="0"/>
                    </a:cubicBezTo>
                    <a:cubicBezTo>
                      <a:pt x="1262" y="5"/>
                      <a:pt x="1177" y="12"/>
                      <a:pt x="1032" y="24"/>
                    </a:cubicBezTo>
                    <a:cubicBezTo>
                      <a:pt x="871" y="66"/>
                      <a:pt x="708" y="118"/>
                      <a:pt x="543" y="142"/>
                    </a:cubicBezTo>
                    <a:cubicBezTo>
                      <a:pt x="535" y="145"/>
                      <a:pt x="528" y="148"/>
                      <a:pt x="520" y="150"/>
                    </a:cubicBezTo>
                    <a:cubicBezTo>
                      <a:pt x="502" y="154"/>
                      <a:pt x="482" y="152"/>
                      <a:pt x="464" y="158"/>
                    </a:cubicBezTo>
                    <a:cubicBezTo>
                      <a:pt x="374" y="187"/>
                      <a:pt x="282" y="264"/>
                      <a:pt x="204" y="316"/>
                    </a:cubicBezTo>
                    <a:cubicBezTo>
                      <a:pt x="192" y="350"/>
                      <a:pt x="162" y="379"/>
                      <a:pt x="141" y="410"/>
                    </a:cubicBezTo>
                    <a:cubicBezTo>
                      <a:pt x="130" y="442"/>
                      <a:pt x="117" y="458"/>
                      <a:pt x="93" y="481"/>
                    </a:cubicBezTo>
                    <a:cubicBezTo>
                      <a:pt x="91" y="497"/>
                      <a:pt x="91" y="514"/>
                      <a:pt x="86" y="529"/>
                    </a:cubicBezTo>
                    <a:cubicBezTo>
                      <a:pt x="83" y="538"/>
                      <a:pt x="73" y="543"/>
                      <a:pt x="70" y="552"/>
                    </a:cubicBezTo>
                    <a:cubicBezTo>
                      <a:pt x="55" y="592"/>
                      <a:pt x="49" y="632"/>
                      <a:pt x="30" y="671"/>
                    </a:cubicBezTo>
                    <a:cubicBezTo>
                      <a:pt x="1" y="814"/>
                      <a:pt x="0" y="679"/>
                      <a:pt x="15" y="947"/>
                    </a:cubicBezTo>
                    <a:cubicBezTo>
                      <a:pt x="19" y="1017"/>
                      <a:pt x="22" y="1044"/>
                      <a:pt x="86" y="1065"/>
                    </a:cubicBezTo>
                    <a:cubicBezTo>
                      <a:pt x="159" y="1116"/>
                      <a:pt x="250" y="1089"/>
                      <a:pt x="338" y="1089"/>
                    </a:cubicBezTo>
                  </a:path>
                </a:pathLst>
              </a:custGeom>
              <a:noFill/>
              <a:ln w="76200" cmpd="sng">
                <a:solidFill>
                  <a:srgbClr val="FF3300"/>
                </a:solidFill>
                <a:beve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1" name="Freeform 56"/>
              <p:cNvSpPr/>
              <p:nvPr>
                <p:custDataLst>
                  <p:tags r:id="rId37"/>
                </p:custDataLst>
              </p:nvPr>
            </p:nvSpPr>
            <p:spPr bwMode="auto">
              <a:xfrm>
                <a:off x="1249" y="1218"/>
                <a:ext cx="2027" cy="383"/>
              </a:xfrm>
              <a:custGeom>
                <a:avLst/>
                <a:gdLst>
                  <a:gd name="T0" fmla="*/ 0 w 2027"/>
                  <a:gd name="T1" fmla="*/ 346 h 383"/>
                  <a:gd name="T2" fmla="*/ 378 w 2027"/>
                  <a:gd name="T3" fmla="*/ 354 h 383"/>
                  <a:gd name="T4" fmla="*/ 686 w 2027"/>
                  <a:gd name="T5" fmla="*/ 330 h 383"/>
                  <a:gd name="T6" fmla="*/ 820 w 2027"/>
                  <a:gd name="T7" fmla="*/ 299 h 383"/>
                  <a:gd name="T8" fmla="*/ 970 w 2027"/>
                  <a:gd name="T9" fmla="*/ 259 h 383"/>
                  <a:gd name="T10" fmla="*/ 1112 w 2027"/>
                  <a:gd name="T11" fmla="*/ 212 h 383"/>
                  <a:gd name="T12" fmla="*/ 1175 w 2027"/>
                  <a:gd name="T13" fmla="*/ 188 h 383"/>
                  <a:gd name="T14" fmla="*/ 1286 w 2027"/>
                  <a:gd name="T15" fmla="*/ 133 h 383"/>
                  <a:gd name="T16" fmla="*/ 1309 w 2027"/>
                  <a:gd name="T17" fmla="*/ 117 h 383"/>
                  <a:gd name="T18" fmla="*/ 1365 w 2027"/>
                  <a:gd name="T19" fmla="*/ 110 h 383"/>
                  <a:gd name="T20" fmla="*/ 1475 w 2027"/>
                  <a:gd name="T21" fmla="*/ 70 h 383"/>
                  <a:gd name="T22" fmla="*/ 1530 w 2027"/>
                  <a:gd name="T23" fmla="*/ 46 h 383"/>
                  <a:gd name="T24" fmla="*/ 1609 w 2027"/>
                  <a:gd name="T25" fmla="*/ 7 h 383"/>
                  <a:gd name="T26" fmla="*/ 1956 w 2027"/>
                  <a:gd name="T27" fmla="*/ 15 h 383"/>
                  <a:gd name="T28" fmla="*/ 2027 w 2027"/>
                  <a:gd name="T29" fmla="*/ 54 h 383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2027"/>
                  <a:gd name="T46" fmla="*/ 0 h 383"/>
                  <a:gd name="T47" fmla="*/ 2027 w 2027"/>
                  <a:gd name="T48" fmla="*/ 383 h 383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2027" h="383">
                    <a:moveTo>
                      <a:pt x="0" y="346"/>
                    </a:moveTo>
                    <a:cubicBezTo>
                      <a:pt x="107" y="383"/>
                      <a:pt x="297" y="356"/>
                      <a:pt x="378" y="354"/>
                    </a:cubicBezTo>
                    <a:cubicBezTo>
                      <a:pt x="480" y="339"/>
                      <a:pt x="583" y="337"/>
                      <a:pt x="686" y="330"/>
                    </a:cubicBezTo>
                    <a:cubicBezTo>
                      <a:pt x="731" y="322"/>
                      <a:pt x="775" y="308"/>
                      <a:pt x="820" y="299"/>
                    </a:cubicBezTo>
                    <a:cubicBezTo>
                      <a:pt x="868" y="275"/>
                      <a:pt x="919" y="274"/>
                      <a:pt x="970" y="259"/>
                    </a:cubicBezTo>
                    <a:cubicBezTo>
                      <a:pt x="1019" y="245"/>
                      <a:pt x="1062" y="222"/>
                      <a:pt x="1112" y="212"/>
                    </a:cubicBezTo>
                    <a:cubicBezTo>
                      <a:pt x="1166" y="176"/>
                      <a:pt x="1101" y="215"/>
                      <a:pt x="1175" y="188"/>
                    </a:cubicBezTo>
                    <a:cubicBezTo>
                      <a:pt x="1204" y="177"/>
                      <a:pt x="1266" y="147"/>
                      <a:pt x="1286" y="133"/>
                    </a:cubicBezTo>
                    <a:cubicBezTo>
                      <a:pt x="1294" y="128"/>
                      <a:pt x="1300" y="120"/>
                      <a:pt x="1309" y="117"/>
                    </a:cubicBezTo>
                    <a:cubicBezTo>
                      <a:pt x="1327" y="112"/>
                      <a:pt x="1346" y="112"/>
                      <a:pt x="1365" y="110"/>
                    </a:cubicBezTo>
                    <a:cubicBezTo>
                      <a:pt x="1398" y="87"/>
                      <a:pt x="1437" y="80"/>
                      <a:pt x="1475" y="70"/>
                    </a:cubicBezTo>
                    <a:cubicBezTo>
                      <a:pt x="1557" y="15"/>
                      <a:pt x="1435" y="93"/>
                      <a:pt x="1530" y="46"/>
                    </a:cubicBezTo>
                    <a:cubicBezTo>
                      <a:pt x="1624" y="0"/>
                      <a:pt x="1539" y="25"/>
                      <a:pt x="1609" y="7"/>
                    </a:cubicBezTo>
                    <a:cubicBezTo>
                      <a:pt x="1725" y="10"/>
                      <a:pt x="1841" y="8"/>
                      <a:pt x="1956" y="15"/>
                    </a:cubicBezTo>
                    <a:cubicBezTo>
                      <a:pt x="1970" y="16"/>
                      <a:pt x="2027" y="41"/>
                      <a:pt x="2027" y="54"/>
                    </a:cubicBezTo>
                  </a:path>
                </a:pathLst>
              </a:custGeom>
              <a:noFill/>
              <a:ln w="76200" cmpd="sng">
                <a:solidFill>
                  <a:srgbClr val="FF3300"/>
                </a:solidFill>
                <a:beve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</p:grpSp>
    </p:spTree>
    <p:custDataLst>
      <p:tags r:id="rId38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" name="文本框 17"/>
          <p:cNvSpPr txBox="1"/>
          <p:nvPr>
            <p:custDataLst>
              <p:tags r:id="rId1"/>
            </p:custDataLst>
          </p:nvPr>
        </p:nvSpPr>
        <p:spPr>
          <a:xfrm>
            <a:off x="904240" y="390525"/>
            <a:ext cx="10414635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50000"/>
              </a:lnSpc>
            </a:pPr>
            <a:r>
              <a:rPr lang="en-US" altLang="zh-CN" sz="32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  </a:t>
            </a:r>
            <a:r>
              <a:rPr lang="zh-CN" altLang="en-US" sz="32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如果</a:t>
            </a:r>
            <a:r>
              <a:rPr lang="zh-CN" altLang="en-US" sz="32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导线</a:t>
            </a:r>
            <a:r>
              <a:rPr lang="zh-CN" altLang="en-US" sz="32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没接好（</a:t>
            </a:r>
            <a:r>
              <a:rPr lang="zh-CN" altLang="en-US" sz="32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导线断裂、松脱</a:t>
            </a:r>
            <a:r>
              <a:rPr lang="zh-CN" altLang="en-US" sz="32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），或是</a:t>
            </a:r>
            <a:r>
              <a:rPr lang="zh-CN" altLang="en-US" sz="32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开关</a:t>
            </a:r>
            <a:r>
              <a:rPr lang="zh-CN" altLang="en-US" sz="32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断开、或灯丝断了，致使</a:t>
            </a:r>
            <a:r>
              <a:rPr lang="zh-CN" altLang="en-US" sz="32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电路中的用电器无法工作，</a:t>
            </a:r>
            <a:r>
              <a:rPr lang="zh-CN" altLang="en-US" sz="32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叫做</a:t>
            </a:r>
            <a:r>
              <a:rPr lang="zh-CN" altLang="en-US" sz="32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开路</a:t>
            </a:r>
            <a:r>
              <a:rPr lang="zh-CN" altLang="en-US" sz="32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或</a:t>
            </a:r>
            <a:r>
              <a:rPr lang="zh-CN" altLang="en-US" sz="32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断路</a:t>
            </a:r>
            <a:r>
              <a:rPr lang="zh-CN" altLang="en-US" sz="32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。</a:t>
            </a:r>
            <a:endParaRPr lang="zh-CN" altLang="en-US" sz="3200" dirty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889734" y="3246905"/>
            <a:ext cx="3741673" cy="2301022"/>
            <a:chOff x="7662" y="5864"/>
            <a:chExt cx="5892" cy="2123"/>
          </a:xfrm>
        </p:grpSpPr>
        <p:pic>
          <p:nvPicPr>
            <p:cNvPr id="4" name="Picture 5" descr="2222">
              <a:hlinkClick r:id="" action="ppaction://hlinkshowjump?jump=previousslide"/>
            </p:cNvPr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45" y="5926"/>
              <a:ext cx="2709" cy="20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5" name="Group 58"/>
            <p:cNvGrpSpPr/>
            <p:nvPr/>
          </p:nvGrpSpPr>
          <p:grpSpPr bwMode="auto">
            <a:xfrm>
              <a:off x="7662" y="5864"/>
              <a:ext cx="5485" cy="1625"/>
              <a:chOff x="0" y="0"/>
              <a:chExt cx="4470" cy="1868"/>
            </a:xfrm>
          </p:grpSpPr>
          <p:pic>
            <p:nvPicPr>
              <p:cNvPr id="6" name="xjhsy4" descr="w3"/>
              <p:cNvPicPr>
                <a:picLocks noChangeAspect="1" noChangeArrowheads="1"/>
              </p:cNvPicPr>
              <p:nvPr>
                <p:custDataLst>
                  <p:tags r:id="rId4"/>
                </p:custDataLst>
              </p:nvPr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912"/>
                <a:ext cx="1968" cy="9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7" name="xjhsy3"/>
              <p:cNvGrpSpPr>
                <a:grpSpLocks noChangeAspect="1"/>
              </p:cNvGrpSpPr>
              <p:nvPr/>
            </p:nvGrpSpPr>
            <p:grpSpPr bwMode="auto">
              <a:xfrm>
                <a:off x="1392" y="0"/>
                <a:ext cx="1680" cy="704"/>
                <a:chOff x="0" y="0"/>
                <a:chExt cx="3712" cy="1144"/>
              </a:xfrm>
            </p:grpSpPr>
            <p:grpSp>
              <p:nvGrpSpPr>
                <p:cNvPr id="8" name="Group 13"/>
                <p:cNvGrpSpPr>
                  <a:grpSpLocks noChangeAspect="1"/>
                </p:cNvGrpSpPr>
                <p:nvPr/>
              </p:nvGrpSpPr>
              <p:grpSpPr bwMode="auto">
                <a:xfrm>
                  <a:off x="0" y="567"/>
                  <a:ext cx="3712" cy="577"/>
                  <a:chOff x="0" y="0"/>
                  <a:chExt cx="2493" cy="577"/>
                </a:xfrm>
              </p:grpSpPr>
              <p:sp>
                <p:nvSpPr>
                  <p:cNvPr id="9" name="Freeform 14" descr="栎木"/>
                  <p:cNvSpPr>
                    <a:spLocks noChangeAspect="1"/>
                  </p:cNvSpPr>
                  <p:nvPr>
                    <p:custDataLst>
                      <p:tags r:id="rId6"/>
                    </p:custDataLst>
                  </p:nvPr>
                </p:nvSpPr>
                <p:spPr bwMode="auto">
                  <a:xfrm flipV="1">
                    <a:off x="0" y="464"/>
                    <a:ext cx="2493" cy="113"/>
                  </a:xfrm>
                  <a:custGeom>
                    <a:avLst/>
                    <a:gdLst>
                      <a:gd name="T0" fmla="*/ 0 w 400"/>
                      <a:gd name="T1" fmla="*/ 0 h 400"/>
                      <a:gd name="T2" fmla="*/ 2147483647 w 400"/>
                      <a:gd name="T3" fmla="*/ 0 h 400"/>
                      <a:gd name="T4" fmla="*/ 2147483647 w 400"/>
                      <a:gd name="T5" fmla="*/ 0 h 400"/>
                      <a:gd name="T6" fmla="*/ 0 w 400"/>
                      <a:gd name="T7" fmla="*/ 0 h 400"/>
                      <a:gd name="T8" fmla="*/ 0 w 400"/>
                      <a:gd name="T9" fmla="*/ 0 h 40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00"/>
                      <a:gd name="T16" fmla="*/ 0 h 400"/>
                      <a:gd name="T17" fmla="*/ 400 w 400"/>
                      <a:gd name="T18" fmla="*/ 400 h 400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00" h="400">
                        <a:moveTo>
                          <a:pt x="0" y="0"/>
                        </a:moveTo>
                        <a:lnTo>
                          <a:pt x="400" y="0"/>
                        </a:lnTo>
                        <a:lnTo>
                          <a:pt x="400" y="400"/>
                        </a:lnTo>
                        <a:lnTo>
                          <a:pt x="0" y="40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blipFill dpi="0" rotWithShape="0">
                    <a:blip r:embed="rId7"/>
                    <a:srcRect/>
                    <a:tile tx="0" ty="0" sx="100000" sy="100000" flip="none" algn="tl"/>
                  </a:blipFill>
                  <a:ln w="9525">
                    <a:round/>
                  </a:ln>
                  <a:scene3d>
                    <a:camera prst="legacyObliqueTopRight"/>
                    <a:lightRig rig="legacyFlat3" dir="b"/>
                  </a:scene3d>
                  <a:sp3d extrusionH="430200" prstMaterial="legacyMatte">
                    <a:bevelT w="13500" h="13500" prst="angle"/>
                    <a:bevelB w="13500" h="13500" prst="angle"/>
                    <a:extrusionClr>
                      <a:srgbClr val="FFCC99"/>
                    </a:extrusionClr>
                  </a:sp3d>
                </p:spPr>
                <p:txBody>
                  <a:bodyPr>
                    <a:flatTx/>
                  </a:bodyPr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0" name="AutoShape 15"/>
                  <p:cNvSpPr>
                    <a:spLocks noChangeAspect="1" noChangeArrowheads="1"/>
                  </p:cNvSpPr>
                  <p:nvPr>
                    <p:custDataLst>
                      <p:tags r:id="rId8"/>
                    </p:custDataLst>
                  </p:nvPr>
                </p:nvSpPr>
                <p:spPr bwMode="auto">
                  <a:xfrm>
                    <a:off x="2200" y="4"/>
                    <a:ext cx="213" cy="369"/>
                  </a:xfrm>
                  <a:prstGeom prst="flowChartMagneticDisk">
                    <a:avLst/>
                  </a:prstGeom>
                  <a:solidFill>
                    <a:srgbClr val="969696"/>
                  </a:solidFill>
                  <a:ln w="9525">
                    <a:solidFill>
                      <a:srgbClr val="000000"/>
                    </a:solidFill>
                    <a:round/>
                  </a:ln>
                </p:spPr>
                <p:txBody>
                  <a:bodyPr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1" name="AutoShape 16"/>
                  <p:cNvSpPr>
                    <a:spLocks noChangeAspect="1" noChangeArrowheads="1"/>
                  </p:cNvSpPr>
                  <p:nvPr>
                    <p:custDataLst>
                      <p:tags r:id="rId9"/>
                    </p:custDataLst>
                  </p:nvPr>
                </p:nvSpPr>
                <p:spPr bwMode="auto">
                  <a:xfrm>
                    <a:off x="420" y="0"/>
                    <a:ext cx="213" cy="369"/>
                  </a:xfrm>
                  <a:prstGeom prst="flowChartMagneticDisk">
                    <a:avLst/>
                  </a:prstGeom>
                  <a:solidFill>
                    <a:srgbClr val="969696"/>
                  </a:solidFill>
                  <a:ln w="9525">
                    <a:solidFill>
                      <a:srgbClr val="000000"/>
                    </a:solidFill>
                    <a:round/>
                  </a:ln>
                </p:spPr>
                <p:txBody>
                  <a:bodyPr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</p:grpSp>
            <p:grpSp>
              <p:nvGrpSpPr>
                <p:cNvPr id="12" name="Group 17"/>
                <p:cNvGrpSpPr>
                  <a:grpSpLocks noChangeAspect="1"/>
                </p:cNvGrpSpPr>
                <p:nvPr/>
              </p:nvGrpSpPr>
              <p:grpSpPr bwMode="auto">
                <a:xfrm>
                  <a:off x="1670" y="0"/>
                  <a:ext cx="540" cy="936"/>
                  <a:chOff x="0" y="0"/>
                  <a:chExt cx="540" cy="936"/>
                </a:xfrm>
              </p:grpSpPr>
              <p:grpSp>
                <p:nvGrpSpPr>
                  <p:cNvPr id="13" name="Group 18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77" y="0"/>
                    <a:ext cx="403" cy="733"/>
                    <a:chOff x="0" y="0"/>
                    <a:chExt cx="2019" cy="3673"/>
                  </a:xfrm>
                </p:grpSpPr>
                <p:grpSp>
                  <p:nvGrpSpPr>
                    <p:cNvPr id="14" name="Group 19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550" y="2812"/>
                      <a:ext cx="913" cy="861"/>
                      <a:chOff x="0" y="0"/>
                      <a:chExt cx="913" cy="861"/>
                    </a:xfrm>
                  </p:grpSpPr>
                  <p:grpSp>
                    <p:nvGrpSpPr>
                      <p:cNvPr id="15" name="Group 20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0" y="0"/>
                        <a:ext cx="913" cy="861"/>
                        <a:chOff x="0" y="0"/>
                        <a:chExt cx="913" cy="861"/>
                      </a:xfrm>
                    </p:grpSpPr>
                    <p:grpSp>
                      <p:nvGrpSpPr>
                        <p:cNvPr id="16" name="Group 21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>
                          <a:off x="229" y="663"/>
                          <a:ext cx="498" cy="198"/>
                          <a:chOff x="0" y="0"/>
                          <a:chExt cx="498" cy="198"/>
                        </a:xfrm>
                      </p:grpSpPr>
                      <p:sp>
                        <p:nvSpPr>
                          <p:cNvPr id="17" name="Freeform 22"/>
                          <p:cNvSpPr>
                            <a:spLocks noChangeAspect="1"/>
                          </p:cNvSpPr>
                          <p:nvPr>
                            <p:custDataLst>
                              <p:tags r:id="rId10"/>
                            </p:custDataLst>
                          </p:nvPr>
                        </p:nvSpPr>
                        <p:spPr bwMode="auto">
                          <a:xfrm>
                            <a:off x="0" y="0"/>
                            <a:ext cx="498" cy="198"/>
                          </a:xfrm>
                          <a:custGeom>
                            <a:avLst/>
                            <a:gdLst>
                              <a:gd name="T0" fmla="*/ 0 w 498"/>
                              <a:gd name="T1" fmla="*/ 0 h 198"/>
                              <a:gd name="T2" fmla="*/ 101 w 498"/>
                              <a:gd name="T3" fmla="*/ 157 h 198"/>
                              <a:gd name="T4" fmla="*/ 110 w 498"/>
                              <a:gd name="T5" fmla="*/ 167 h 198"/>
                              <a:gd name="T6" fmla="*/ 121 w 498"/>
                              <a:gd name="T7" fmla="*/ 173 h 198"/>
                              <a:gd name="T8" fmla="*/ 136 w 498"/>
                              <a:gd name="T9" fmla="*/ 178 h 198"/>
                              <a:gd name="T10" fmla="*/ 153 w 498"/>
                              <a:gd name="T11" fmla="*/ 186 h 198"/>
                              <a:gd name="T12" fmla="*/ 174 w 498"/>
                              <a:gd name="T13" fmla="*/ 190 h 198"/>
                              <a:gd name="T14" fmla="*/ 188 w 498"/>
                              <a:gd name="T15" fmla="*/ 191 h 198"/>
                              <a:gd name="T16" fmla="*/ 205 w 498"/>
                              <a:gd name="T17" fmla="*/ 194 h 198"/>
                              <a:gd name="T18" fmla="*/ 222 w 498"/>
                              <a:gd name="T19" fmla="*/ 195 h 198"/>
                              <a:gd name="T20" fmla="*/ 243 w 498"/>
                              <a:gd name="T21" fmla="*/ 198 h 198"/>
                              <a:gd name="T22" fmla="*/ 257 w 498"/>
                              <a:gd name="T23" fmla="*/ 198 h 198"/>
                              <a:gd name="T24" fmla="*/ 278 w 498"/>
                              <a:gd name="T25" fmla="*/ 195 h 198"/>
                              <a:gd name="T26" fmla="*/ 295 w 498"/>
                              <a:gd name="T27" fmla="*/ 194 h 198"/>
                              <a:gd name="T28" fmla="*/ 315 w 498"/>
                              <a:gd name="T29" fmla="*/ 191 h 198"/>
                              <a:gd name="T30" fmla="*/ 332 w 498"/>
                              <a:gd name="T31" fmla="*/ 190 h 198"/>
                              <a:gd name="T32" fmla="*/ 349 w 498"/>
                              <a:gd name="T33" fmla="*/ 185 h 198"/>
                              <a:gd name="T34" fmla="*/ 366 w 498"/>
                              <a:gd name="T35" fmla="*/ 181 h 198"/>
                              <a:gd name="T36" fmla="*/ 380 w 498"/>
                              <a:gd name="T37" fmla="*/ 173 h 198"/>
                              <a:gd name="T38" fmla="*/ 392 w 498"/>
                              <a:gd name="T39" fmla="*/ 165 h 198"/>
                              <a:gd name="T40" fmla="*/ 397 w 498"/>
                              <a:gd name="T41" fmla="*/ 160 h 198"/>
                              <a:gd name="T42" fmla="*/ 405 w 498"/>
                              <a:gd name="T43" fmla="*/ 152 h 198"/>
                              <a:gd name="T44" fmla="*/ 498 w 498"/>
                              <a:gd name="T45" fmla="*/ 0 h 198"/>
                              <a:gd name="T46" fmla="*/ 0 w 498"/>
                              <a:gd name="T47" fmla="*/ 0 h 198"/>
                              <a:gd name="T48" fmla="*/ 0 60000 65536"/>
                              <a:gd name="T49" fmla="*/ 0 60000 65536"/>
                              <a:gd name="T50" fmla="*/ 0 60000 65536"/>
                              <a:gd name="T51" fmla="*/ 0 60000 65536"/>
                              <a:gd name="T52" fmla="*/ 0 60000 65536"/>
                              <a:gd name="T53" fmla="*/ 0 60000 65536"/>
                              <a:gd name="T54" fmla="*/ 0 60000 65536"/>
                              <a:gd name="T55" fmla="*/ 0 60000 65536"/>
                              <a:gd name="T56" fmla="*/ 0 60000 65536"/>
                              <a:gd name="T57" fmla="*/ 0 60000 65536"/>
                              <a:gd name="T58" fmla="*/ 0 60000 65536"/>
                              <a:gd name="T59" fmla="*/ 0 60000 65536"/>
                              <a:gd name="T60" fmla="*/ 0 60000 65536"/>
                              <a:gd name="T61" fmla="*/ 0 60000 65536"/>
                              <a:gd name="T62" fmla="*/ 0 60000 65536"/>
                              <a:gd name="T63" fmla="*/ 0 60000 65536"/>
                              <a:gd name="T64" fmla="*/ 0 60000 65536"/>
                              <a:gd name="T65" fmla="*/ 0 60000 65536"/>
                              <a:gd name="T66" fmla="*/ 0 60000 65536"/>
                              <a:gd name="T67" fmla="*/ 0 60000 65536"/>
                              <a:gd name="T68" fmla="*/ 0 60000 65536"/>
                              <a:gd name="T69" fmla="*/ 0 60000 65536"/>
                              <a:gd name="T70" fmla="*/ 0 60000 65536"/>
                              <a:gd name="T71" fmla="*/ 0 60000 65536"/>
                              <a:gd name="T72" fmla="*/ 0 w 498"/>
                              <a:gd name="T73" fmla="*/ 0 h 198"/>
                              <a:gd name="T74" fmla="*/ 498 w 498"/>
                              <a:gd name="T75" fmla="*/ 198 h 198"/>
                            </a:gdLst>
                            <a:ahLst/>
                            <a:cxnLst>
                              <a:cxn ang="T48">
                                <a:pos x="T0" y="T1"/>
                              </a:cxn>
                              <a:cxn ang="T49">
                                <a:pos x="T2" y="T3"/>
                              </a:cxn>
                              <a:cxn ang="T50">
                                <a:pos x="T4" y="T5"/>
                              </a:cxn>
                              <a:cxn ang="T51">
                                <a:pos x="T6" y="T7"/>
                              </a:cxn>
                              <a:cxn ang="T52">
                                <a:pos x="T8" y="T9"/>
                              </a:cxn>
                              <a:cxn ang="T53">
                                <a:pos x="T10" y="T11"/>
                              </a:cxn>
                              <a:cxn ang="T54">
                                <a:pos x="T12" y="T13"/>
                              </a:cxn>
                              <a:cxn ang="T55">
                                <a:pos x="T14" y="T15"/>
                              </a:cxn>
                              <a:cxn ang="T56">
                                <a:pos x="T16" y="T17"/>
                              </a:cxn>
                              <a:cxn ang="T57">
                                <a:pos x="T18" y="T19"/>
                              </a:cxn>
                              <a:cxn ang="T58">
                                <a:pos x="T20" y="T21"/>
                              </a:cxn>
                              <a:cxn ang="T59">
                                <a:pos x="T22" y="T23"/>
                              </a:cxn>
                              <a:cxn ang="T60">
                                <a:pos x="T24" y="T25"/>
                              </a:cxn>
                              <a:cxn ang="T61">
                                <a:pos x="T26" y="T27"/>
                              </a:cxn>
                              <a:cxn ang="T62">
                                <a:pos x="T28" y="T29"/>
                              </a:cxn>
                              <a:cxn ang="T63">
                                <a:pos x="T30" y="T31"/>
                              </a:cxn>
                              <a:cxn ang="T64">
                                <a:pos x="T32" y="T33"/>
                              </a:cxn>
                              <a:cxn ang="T65">
                                <a:pos x="T34" y="T35"/>
                              </a:cxn>
                              <a:cxn ang="T66">
                                <a:pos x="T36" y="T37"/>
                              </a:cxn>
                              <a:cxn ang="T67">
                                <a:pos x="T38" y="T39"/>
                              </a:cxn>
                              <a:cxn ang="T68">
                                <a:pos x="T40" y="T41"/>
                              </a:cxn>
                              <a:cxn ang="T69">
                                <a:pos x="T42" y="T43"/>
                              </a:cxn>
                              <a:cxn ang="T70">
                                <a:pos x="T44" y="T45"/>
                              </a:cxn>
                              <a:cxn ang="T71">
                                <a:pos x="T46" y="T47"/>
                              </a:cxn>
                            </a:cxnLst>
                            <a:rect l="T72" t="T73" r="T74" b="T75"/>
                            <a:pathLst>
                              <a:path w="498" h="198">
                                <a:moveTo>
                                  <a:pt x="0" y="0"/>
                                </a:moveTo>
                                <a:lnTo>
                                  <a:pt x="101" y="157"/>
                                </a:lnTo>
                                <a:lnTo>
                                  <a:pt x="110" y="167"/>
                                </a:lnTo>
                                <a:lnTo>
                                  <a:pt x="121" y="173"/>
                                </a:lnTo>
                                <a:lnTo>
                                  <a:pt x="136" y="178"/>
                                </a:lnTo>
                                <a:lnTo>
                                  <a:pt x="153" y="186"/>
                                </a:lnTo>
                                <a:lnTo>
                                  <a:pt x="174" y="190"/>
                                </a:lnTo>
                                <a:lnTo>
                                  <a:pt x="188" y="191"/>
                                </a:lnTo>
                                <a:lnTo>
                                  <a:pt x="205" y="194"/>
                                </a:lnTo>
                                <a:lnTo>
                                  <a:pt x="222" y="195"/>
                                </a:lnTo>
                                <a:lnTo>
                                  <a:pt x="243" y="198"/>
                                </a:lnTo>
                                <a:lnTo>
                                  <a:pt x="257" y="198"/>
                                </a:lnTo>
                                <a:lnTo>
                                  <a:pt x="278" y="195"/>
                                </a:lnTo>
                                <a:lnTo>
                                  <a:pt x="295" y="194"/>
                                </a:lnTo>
                                <a:lnTo>
                                  <a:pt x="315" y="191"/>
                                </a:lnTo>
                                <a:lnTo>
                                  <a:pt x="332" y="190"/>
                                </a:lnTo>
                                <a:lnTo>
                                  <a:pt x="349" y="185"/>
                                </a:lnTo>
                                <a:lnTo>
                                  <a:pt x="366" y="181"/>
                                </a:lnTo>
                                <a:lnTo>
                                  <a:pt x="380" y="173"/>
                                </a:lnTo>
                                <a:lnTo>
                                  <a:pt x="392" y="165"/>
                                </a:lnTo>
                                <a:lnTo>
                                  <a:pt x="397" y="160"/>
                                </a:lnTo>
                                <a:lnTo>
                                  <a:pt x="405" y="152"/>
                                </a:lnTo>
                                <a:lnTo>
                                  <a:pt x="498" y="0"/>
                                </a:lnTo>
                                <a:lnTo>
                                  <a:pt x="0" y="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000000"/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round/>
                              </a14:hiddenLine>
                            </a:ext>
                          </a:extLst>
                        </p:spPr>
                        <p:txBody>
                          <a:bodyPr/>
                          <a:p>
                            <a:pPr marL="0" marR="0" lvl="0" indent="0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defRPr/>
                            </a:pPr>
                            <a:endParaRPr kumimoji="0" lang="zh-CN" altLang="en-US" sz="18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</a:endParaRPr>
                          </a:p>
                        </p:txBody>
                      </p:sp>
                      <p:sp>
                        <p:nvSpPr>
                          <p:cNvPr id="19" name="Freeform 23"/>
                          <p:cNvSpPr>
                            <a:spLocks noChangeAspect="1"/>
                          </p:cNvSpPr>
                          <p:nvPr>
                            <p:custDataLst>
                              <p:tags r:id="rId11"/>
                            </p:custDataLst>
                          </p:nvPr>
                        </p:nvSpPr>
                        <p:spPr bwMode="auto">
                          <a:xfrm>
                            <a:off x="78" y="0"/>
                            <a:ext cx="222" cy="198"/>
                          </a:xfrm>
                          <a:custGeom>
                            <a:avLst/>
                            <a:gdLst>
                              <a:gd name="T0" fmla="*/ 0 w 222"/>
                              <a:gd name="T1" fmla="*/ 0 h 198"/>
                              <a:gd name="T2" fmla="*/ 62 w 222"/>
                              <a:gd name="T3" fmla="*/ 178 h 198"/>
                              <a:gd name="T4" fmla="*/ 75 w 222"/>
                              <a:gd name="T5" fmla="*/ 186 h 198"/>
                              <a:gd name="T6" fmla="*/ 96 w 222"/>
                              <a:gd name="T7" fmla="*/ 190 h 198"/>
                              <a:gd name="T8" fmla="*/ 110 w 222"/>
                              <a:gd name="T9" fmla="*/ 191 h 198"/>
                              <a:gd name="T10" fmla="*/ 127 w 222"/>
                              <a:gd name="T11" fmla="*/ 194 h 198"/>
                              <a:gd name="T12" fmla="*/ 144 w 222"/>
                              <a:gd name="T13" fmla="*/ 195 h 198"/>
                              <a:gd name="T14" fmla="*/ 165 w 222"/>
                              <a:gd name="T15" fmla="*/ 198 h 198"/>
                              <a:gd name="T16" fmla="*/ 179 w 222"/>
                              <a:gd name="T17" fmla="*/ 198 h 198"/>
                              <a:gd name="T18" fmla="*/ 200 w 222"/>
                              <a:gd name="T19" fmla="*/ 195 h 198"/>
                              <a:gd name="T20" fmla="*/ 222 w 222"/>
                              <a:gd name="T21" fmla="*/ 0 h 198"/>
                              <a:gd name="T22" fmla="*/ 0 w 222"/>
                              <a:gd name="T23" fmla="*/ 0 h 198"/>
                              <a:gd name="T24" fmla="*/ 0 60000 65536"/>
                              <a:gd name="T25" fmla="*/ 0 60000 65536"/>
                              <a:gd name="T26" fmla="*/ 0 60000 65536"/>
                              <a:gd name="T27" fmla="*/ 0 60000 65536"/>
                              <a:gd name="T28" fmla="*/ 0 60000 65536"/>
                              <a:gd name="T29" fmla="*/ 0 60000 65536"/>
                              <a:gd name="T30" fmla="*/ 0 60000 65536"/>
                              <a:gd name="T31" fmla="*/ 0 60000 65536"/>
                              <a:gd name="T32" fmla="*/ 0 60000 65536"/>
                              <a:gd name="T33" fmla="*/ 0 60000 65536"/>
                              <a:gd name="T34" fmla="*/ 0 60000 65536"/>
                              <a:gd name="T35" fmla="*/ 0 60000 65536"/>
                              <a:gd name="T36" fmla="*/ 0 w 222"/>
                              <a:gd name="T37" fmla="*/ 0 h 198"/>
                              <a:gd name="T38" fmla="*/ 222 w 222"/>
                              <a:gd name="T39" fmla="*/ 198 h 198"/>
                            </a:gdLst>
                            <a:ahLst/>
                            <a:cxnLst>
                              <a:cxn ang="T24">
                                <a:pos x="T0" y="T1"/>
                              </a:cxn>
                              <a:cxn ang="T25">
                                <a:pos x="T2" y="T3"/>
                              </a:cxn>
                              <a:cxn ang="T26">
                                <a:pos x="T4" y="T5"/>
                              </a:cxn>
                              <a:cxn ang="T27">
                                <a:pos x="T6" y="T7"/>
                              </a:cxn>
                              <a:cxn ang="T28">
                                <a:pos x="T8" y="T9"/>
                              </a:cxn>
                              <a:cxn ang="T29">
                                <a:pos x="T10" y="T11"/>
                              </a:cxn>
                              <a:cxn ang="T30">
                                <a:pos x="T12" y="T13"/>
                              </a:cxn>
                              <a:cxn ang="T31">
                                <a:pos x="T14" y="T15"/>
                              </a:cxn>
                              <a:cxn ang="T32">
                                <a:pos x="T16" y="T17"/>
                              </a:cxn>
                              <a:cxn ang="T33">
                                <a:pos x="T18" y="T19"/>
                              </a:cxn>
                              <a:cxn ang="T34">
                                <a:pos x="T20" y="T21"/>
                              </a:cxn>
                              <a:cxn ang="T35">
                                <a:pos x="T22" y="T23"/>
                              </a:cxn>
                            </a:cxnLst>
                            <a:rect l="T36" t="T37" r="T38" b="T39"/>
                            <a:pathLst>
                              <a:path w="222" h="198">
                                <a:moveTo>
                                  <a:pt x="0" y="0"/>
                                </a:moveTo>
                                <a:lnTo>
                                  <a:pt x="62" y="178"/>
                                </a:lnTo>
                                <a:lnTo>
                                  <a:pt x="75" y="186"/>
                                </a:lnTo>
                                <a:lnTo>
                                  <a:pt x="96" y="190"/>
                                </a:lnTo>
                                <a:lnTo>
                                  <a:pt x="110" y="191"/>
                                </a:lnTo>
                                <a:lnTo>
                                  <a:pt x="127" y="194"/>
                                </a:lnTo>
                                <a:lnTo>
                                  <a:pt x="144" y="195"/>
                                </a:lnTo>
                                <a:lnTo>
                                  <a:pt x="165" y="198"/>
                                </a:lnTo>
                                <a:lnTo>
                                  <a:pt x="179" y="198"/>
                                </a:lnTo>
                                <a:lnTo>
                                  <a:pt x="200" y="195"/>
                                </a:lnTo>
                                <a:lnTo>
                                  <a:pt x="222" y="0"/>
                                </a:lnTo>
                                <a:lnTo>
                                  <a:pt x="0" y="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404040"/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round/>
                              </a14:hiddenLine>
                            </a:ext>
                          </a:extLst>
                        </p:spPr>
                        <p:txBody>
                          <a:bodyPr/>
                          <a:p>
                            <a:pPr marL="0" marR="0" lvl="0" indent="0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defRPr/>
                            </a:pPr>
                            <a:endParaRPr kumimoji="0" lang="zh-CN" altLang="en-US" sz="18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20" name="Group 24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>
                          <a:off x="0" y="0"/>
                          <a:ext cx="913" cy="718"/>
                          <a:chOff x="0" y="0"/>
                          <a:chExt cx="913" cy="718"/>
                        </a:xfrm>
                      </p:grpSpPr>
                      <p:sp>
                        <p:nvSpPr>
                          <p:cNvPr id="21" name="Freeform 25"/>
                          <p:cNvSpPr>
                            <a:spLocks noChangeAspect="1"/>
                          </p:cNvSpPr>
                          <p:nvPr>
                            <p:custDataLst>
                              <p:tags r:id="rId12"/>
                            </p:custDataLst>
                          </p:nvPr>
                        </p:nvSpPr>
                        <p:spPr bwMode="auto">
                          <a:xfrm>
                            <a:off x="0" y="0"/>
                            <a:ext cx="913" cy="718"/>
                          </a:xfrm>
                          <a:custGeom>
                            <a:avLst/>
                            <a:gdLst>
                              <a:gd name="T0" fmla="*/ 21 w 913"/>
                              <a:gd name="T1" fmla="*/ 20 h 718"/>
                              <a:gd name="T2" fmla="*/ 25 w 913"/>
                              <a:gd name="T3" fmla="*/ 38 h 718"/>
                              <a:gd name="T4" fmla="*/ 23 w 913"/>
                              <a:gd name="T5" fmla="*/ 73 h 718"/>
                              <a:gd name="T6" fmla="*/ 12 w 913"/>
                              <a:gd name="T7" fmla="*/ 96 h 718"/>
                              <a:gd name="T8" fmla="*/ 6 w 913"/>
                              <a:gd name="T9" fmla="*/ 126 h 718"/>
                              <a:gd name="T10" fmla="*/ 17 w 913"/>
                              <a:gd name="T11" fmla="*/ 149 h 718"/>
                              <a:gd name="T12" fmla="*/ 34 w 913"/>
                              <a:gd name="T13" fmla="*/ 176 h 718"/>
                              <a:gd name="T14" fmla="*/ 30 w 913"/>
                              <a:gd name="T15" fmla="*/ 195 h 718"/>
                              <a:gd name="T16" fmla="*/ 13 w 913"/>
                              <a:gd name="T17" fmla="*/ 216 h 718"/>
                              <a:gd name="T18" fmla="*/ 6 w 913"/>
                              <a:gd name="T19" fmla="*/ 236 h 718"/>
                              <a:gd name="T20" fmla="*/ 19 w 913"/>
                              <a:gd name="T21" fmla="*/ 259 h 718"/>
                              <a:gd name="T22" fmla="*/ 30 w 913"/>
                              <a:gd name="T23" fmla="*/ 278 h 718"/>
                              <a:gd name="T24" fmla="*/ 30 w 913"/>
                              <a:gd name="T25" fmla="*/ 301 h 718"/>
                              <a:gd name="T26" fmla="*/ 12 w 913"/>
                              <a:gd name="T27" fmla="*/ 322 h 718"/>
                              <a:gd name="T28" fmla="*/ 0 w 913"/>
                              <a:gd name="T29" fmla="*/ 349 h 718"/>
                              <a:gd name="T30" fmla="*/ 13 w 913"/>
                              <a:gd name="T31" fmla="*/ 372 h 718"/>
                              <a:gd name="T32" fmla="*/ 33 w 913"/>
                              <a:gd name="T33" fmla="*/ 396 h 718"/>
                              <a:gd name="T34" fmla="*/ 33 w 913"/>
                              <a:gd name="T35" fmla="*/ 431 h 718"/>
                              <a:gd name="T36" fmla="*/ 19 w 913"/>
                              <a:gd name="T37" fmla="*/ 455 h 718"/>
                              <a:gd name="T38" fmla="*/ 21 w 913"/>
                              <a:gd name="T39" fmla="*/ 473 h 718"/>
                              <a:gd name="T40" fmla="*/ 42 w 913"/>
                              <a:gd name="T41" fmla="*/ 499 h 718"/>
                              <a:gd name="T42" fmla="*/ 107 w 913"/>
                              <a:gd name="T43" fmla="*/ 573 h 718"/>
                              <a:gd name="T44" fmla="*/ 166 w 913"/>
                              <a:gd name="T45" fmla="*/ 629 h 718"/>
                              <a:gd name="T46" fmla="*/ 217 w 913"/>
                              <a:gd name="T47" fmla="*/ 660 h 718"/>
                              <a:gd name="T48" fmla="*/ 313 w 913"/>
                              <a:gd name="T49" fmla="*/ 701 h 718"/>
                              <a:gd name="T50" fmla="*/ 401 w 913"/>
                              <a:gd name="T51" fmla="*/ 716 h 718"/>
                              <a:gd name="T52" fmla="*/ 523 w 913"/>
                              <a:gd name="T53" fmla="*/ 716 h 718"/>
                              <a:gd name="T54" fmla="*/ 625 w 913"/>
                              <a:gd name="T55" fmla="*/ 706 h 718"/>
                              <a:gd name="T56" fmla="*/ 697 w 913"/>
                              <a:gd name="T57" fmla="*/ 685 h 718"/>
                              <a:gd name="T58" fmla="*/ 744 w 913"/>
                              <a:gd name="T59" fmla="*/ 659 h 718"/>
                              <a:gd name="T60" fmla="*/ 778 w 913"/>
                              <a:gd name="T61" fmla="*/ 629 h 718"/>
                              <a:gd name="T62" fmla="*/ 874 w 913"/>
                              <a:gd name="T63" fmla="*/ 493 h 718"/>
                              <a:gd name="T64" fmla="*/ 894 w 913"/>
                              <a:gd name="T65" fmla="*/ 448 h 718"/>
                              <a:gd name="T66" fmla="*/ 895 w 913"/>
                              <a:gd name="T67" fmla="*/ 427 h 718"/>
                              <a:gd name="T68" fmla="*/ 882 w 913"/>
                              <a:gd name="T69" fmla="*/ 406 h 718"/>
                              <a:gd name="T70" fmla="*/ 882 w 913"/>
                              <a:gd name="T71" fmla="*/ 381 h 718"/>
                              <a:gd name="T72" fmla="*/ 894 w 913"/>
                              <a:gd name="T73" fmla="*/ 362 h 718"/>
                              <a:gd name="T74" fmla="*/ 908 w 913"/>
                              <a:gd name="T75" fmla="*/ 341 h 718"/>
                              <a:gd name="T76" fmla="*/ 912 w 913"/>
                              <a:gd name="T77" fmla="*/ 316 h 718"/>
                              <a:gd name="T78" fmla="*/ 900 w 913"/>
                              <a:gd name="T79" fmla="*/ 295 h 718"/>
                              <a:gd name="T80" fmla="*/ 886 w 913"/>
                              <a:gd name="T81" fmla="*/ 275 h 718"/>
                              <a:gd name="T82" fmla="*/ 886 w 913"/>
                              <a:gd name="T83" fmla="*/ 254 h 718"/>
                              <a:gd name="T84" fmla="*/ 904 w 913"/>
                              <a:gd name="T85" fmla="*/ 229 h 718"/>
                              <a:gd name="T86" fmla="*/ 908 w 913"/>
                              <a:gd name="T87" fmla="*/ 202 h 718"/>
                              <a:gd name="T88" fmla="*/ 894 w 913"/>
                              <a:gd name="T89" fmla="*/ 176 h 718"/>
                              <a:gd name="T90" fmla="*/ 886 w 913"/>
                              <a:gd name="T91" fmla="*/ 155 h 718"/>
                              <a:gd name="T92" fmla="*/ 895 w 913"/>
                              <a:gd name="T93" fmla="*/ 130 h 718"/>
                              <a:gd name="T94" fmla="*/ 908 w 913"/>
                              <a:gd name="T95" fmla="*/ 113 h 718"/>
                              <a:gd name="T96" fmla="*/ 913 w 913"/>
                              <a:gd name="T97" fmla="*/ 88 h 718"/>
                              <a:gd name="T98" fmla="*/ 903 w 913"/>
                              <a:gd name="T99" fmla="*/ 67 h 718"/>
                              <a:gd name="T100" fmla="*/ 890 w 913"/>
                              <a:gd name="T101" fmla="*/ 42 h 718"/>
                              <a:gd name="T102" fmla="*/ 894 w 913"/>
                              <a:gd name="T103" fmla="*/ 18 h 718"/>
                              <a:gd name="T104" fmla="*/ 26 w 913"/>
                              <a:gd name="T105" fmla="*/ 0 h 718"/>
                              <a:gd name="T106" fmla="*/ 0 60000 65536"/>
                              <a:gd name="T107" fmla="*/ 0 60000 65536"/>
                              <a:gd name="T108" fmla="*/ 0 60000 65536"/>
                              <a:gd name="T109" fmla="*/ 0 60000 65536"/>
                              <a:gd name="T110" fmla="*/ 0 60000 65536"/>
                              <a:gd name="T111" fmla="*/ 0 60000 65536"/>
                              <a:gd name="T112" fmla="*/ 0 60000 65536"/>
                              <a:gd name="T113" fmla="*/ 0 60000 65536"/>
                              <a:gd name="T114" fmla="*/ 0 60000 65536"/>
                              <a:gd name="T115" fmla="*/ 0 60000 65536"/>
                              <a:gd name="T116" fmla="*/ 0 60000 65536"/>
                              <a:gd name="T117" fmla="*/ 0 60000 65536"/>
                              <a:gd name="T118" fmla="*/ 0 60000 65536"/>
                              <a:gd name="T119" fmla="*/ 0 60000 65536"/>
                              <a:gd name="T120" fmla="*/ 0 60000 65536"/>
                              <a:gd name="T121" fmla="*/ 0 60000 65536"/>
                              <a:gd name="T122" fmla="*/ 0 60000 65536"/>
                              <a:gd name="T123" fmla="*/ 0 60000 65536"/>
                              <a:gd name="T124" fmla="*/ 0 60000 65536"/>
                              <a:gd name="T125" fmla="*/ 0 60000 65536"/>
                              <a:gd name="T126" fmla="*/ 0 60000 65536"/>
                              <a:gd name="T127" fmla="*/ 0 60000 65536"/>
                              <a:gd name="T128" fmla="*/ 0 60000 65536"/>
                              <a:gd name="T129" fmla="*/ 0 60000 65536"/>
                              <a:gd name="T130" fmla="*/ 0 60000 65536"/>
                              <a:gd name="T131" fmla="*/ 0 60000 65536"/>
                              <a:gd name="T132" fmla="*/ 0 60000 65536"/>
                              <a:gd name="T133" fmla="*/ 0 60000 65536"/>
                              <a:gd name="T134" fmla="*/ 0 60000 65536"/>
                              <a:gd name="T135" fmla="*/ 0 60000 65536"/>
                              <a:gd name="T136" fmla="*/ 0 60000 65536"/>
                              <a:gd name="T137" fmla="*/ 0 60000 65536"/>
                              <a:gd name="T138" fmla="*/ 0 60000 65536"/>
                              <a:gd name="T139" fmla="*/ 0 60000 65536"/>
                              <a:gd name="T140" fmla="*/ 0 60000 65536"/>
                              <a:gd name="T141" fmla="*/ 0 60000 65536"/>
                              <a:gd name="T142" fmla="*/ 0 60000 65536"/>
                              <a:gd name="T143" fmla="*/ 0 60000 65536"/>
                              <a:gd name="T144" fmla="*/ 0 60000 65536"/>
                              <a:gd name="T145" fmla="*/ 0 60000 65536"/>
                              <a:gd name="T146" fmla="*/ 0 60000 65536"/>
                              <a:gd name="T147" fmla="*/ 0 60000 65536"/>
                              <a:gd name="T148" fmla="*/ 0 60000 65536"/>
                              <a:gd name="T149" fmla="*/ 0 60000 65536"/>
                              <a:gd name="T150" fmla="*/ 0 60000 65536"/>
                              <a:gd name="T151" fmla="*/ 0 60000 65536"/>
                              <a:gd name="T152" fmla="*/ 0 60000 65536"/>
                              <a:gd name="T153" fmla="*/ 0 60000 65536"/>
                              <a:gd name="T154" fmla="*/ 0 60000 65536"/>
                              <a:gd name="T155" fmla="*/ 0 60000 65536"/>
                              <a:gd name="T156" fmla="*/ 0 60000 65536"/>
                              <a:gd name="T157" fmla="*/ 0 60000 65536"/>
                              <a:gd name="T158" fmla="*/ 0 60000 65536"/>
                              <a:gd name="T159" fmla="*/ 0 w 913"/>
                              <a:gd name="T160" fmla="*/ 0 h 718"/>
                              <a:gd name="T161" fmla="*/ 913 w 913"/>
                              <a:gd name="T162" fmla="*/ 718 h 718"/>
                            </a:gdLst>
                            <a:ahLst/>
                            <a:cxnLst>
                              <a:cxn ang="T106">
                                <a:pos x="T0" y="T1"/>
                              </a:cxn>
                              <a:cxn ang="T107">
                                <a:pos x="T2" y="T3"/>
                              </a:cxn>
                              <a:cxn ang="T108">
                                <a:pos x="T4" y="T5"/>
                              </a:cxn>
                              <a:cxn ang="T109">
                                <a:pos x="T6" y="T7"/>
                              </a:cxn>
                              <a:cxn ang="T110">
                                <a:pos x="T8" y="T9"/>
                              </a:cxn>
                              <a:cxn ang="T111">
                                <a:pos x="T10" y="T11"/>
                              </a:cxn>
                              <a:cxn ang="T112">
                                <a:pos x="T12" y="T13"/>
                              </a:cxn>
                              <a:cxn ang="T113">
                                <a:pos x="T14" y="T15"/>
                              </a:cxn>
                              <a:cxn ang="T114">
                                <a:pos x="T16" y="T17"/>
                              </a:cxn>
                              <a:cxn ang="T115">
                                <a:pos x="T18" y="T19"/>
                              </a:cxn>
                              <a:cxn ang="T116">
                                <a:pos x="T20" y="T21"/>
                              </a:cxn>
                              <a:cxn ang="T117">
                                <a:pos x="T22" y="T23"/>
                              </a:cxn>
                              <a:cxn ang="T118">
                                <a:pos x="T24" y="T25"/>
                              </a:cxn>
                              <a:cxn ang="T119">
                                <a:pos x="T26" y="T27"/>
                              </a:cxn>
                              <a:cxn ang="T120">
                                <a:pos x="T28" y="T29"/>
                              </a:cxn>
                              <a:cxn ang="T121">
                                <a:pos x="T30" y="T31"/>
                              </a:cxn>
                              <a:cxn ang="T122">
                                <a:pos x="T32" y="T33"/>
                              </a:cxn>
                              <a:cxn ang="T123">
                                <a:pos x="T34" y="T35"/>
                              </a:cxn>
                              <a:cxn ang="T124">
                                <a:pos x="T36" y="T37"/>
                              </a:cxn>
                              <a:cxn ang="T125">
                                <a:pos x="T38" y="T39"/>
                              </a:cxn>
                              <a:cxn ang="T126">
                                <a:pos x="T40" y="T41"/>
                              </a:cxn>
                              <a:cxn ang="T127">
                                <a:pos x="T42" y="T43"/>
                              </a:cxn>
                              <a:cxn ang="T128">
                                <a:pos x="T44" y="T45"/>
                              </a:cxn>
                              <a:cxn ang="T129">
                                <a:pos x="T46" y="T47"/>
                              </a:cxn>
                              <a:cxn ang="T130">
                                <a:pos x="T48" y="T49"/>
                              </a:cxn>
                              <a:cxn ang="T131">
                                <a:pos x="T50" y="T51"/>
                              </a:cxn>
                              <a:cxn ang="T132">
                                <a:pos x="T52" y="T53"/>
                              </a:cxn>
                              <a:cxn ang="T133">
                                <a:pos x="T54" y="T55"/>
                              </a:cxn>
                              <a:cxn ang="T134">
                                <a:pos x="T56" y="T57"/>
                              </a:cxn>
                              <a:cxn ang="T135">
                                <a:pos x="T58" y="T59"/>
                              </a:cxn>
                              <a:cxn ang="T136">
                                <a:pos x="T60" y="T61"/>
                              </a:cxn>
                              <a:cxn ang="T137">
                                <a:pos x="T62" y="T63"/>
                              </a:cxn>
                              <a:cxn ang="T138">
                                <a:pos x="T64" y="T65"/>
                              </a:cxn>
                              <a:cxn ang="T139">
                                <a:pos x="T66" y="T67"/>
                              </a:cxn>
                              <a:cxn ang="T140">
                                <a:pos x="T68" y="T69"/>
                              </a:cxn>
                              <a:cxn ang="T141">
                                <a:pos x="T70" y="T71"/>
                              </a:cxn>
                              <a:cxn ang="T142">
                                <a:pos x="T72" y="T73"/>
                              </a:cxn>
                              <a:cxn ang="T143">
                                <a:pos x="T74" y="T75"/>
                              </a:cxn>
                              <a:cxn ang="T144">
                                <a:pos x="T76" y="T77"/>
                              </a:cxn>
                              <a:cxn ang="T145">
                                <a:pos x="T78" y="T79"/>
                              </a:cxn>
                              <a:cxn ang="T146">
                                <a:pos x="T80" y="T81"/>
                              </a:cxn>
                              <a:cxn ang="T147">
                                <a:pos x="T82" y="T83"/>
                              </a:cxn>
                              <a:cxn ang="T148">
                                <a:pos x="T84" y="T85"/>
                              </a:cxn>
                              <a:cxn ang="T149">
                                <a:pos x="T86" y="T87"/>
                              </a:cxn>
                              <a:cxn ang="T150">
                                <a:pos x="T88" y="T89"/>
                              </a:cxn>
                              <a:cxn ang="T151">
                                <a:pos x="T90" y="T91"/>
                              </a:cxn>
                              <a:cxn ang="T152">
                                <a:pos x="T92" y="T93"/>
                              </a:cxn>
                              <a:cxn ang="T153">
                                <a:pos x="T94" y="T95"/>
                              </a:cxn>
                              <a:cxn ang="T154">
                                <a:pos x="T96" y="T97"/>
                              </a:cxn>
                              <a:cxn ang="T155">
                                <a:pos x="T98" y="T99"/>
                              </a:cxn>
                              <a:cxn ang="T156">
                                <a:pos x="T100" y="T101"/>
                              </a:cxn>
                              <a:cxn ang="T157">
                                <a:pos x="T102" y="T103"/>
                              </a:cxn>
                              <a:cxn ang="T158">
                                <a:pos x="T104" y="T105"/>
                              </a:cxn>
                            </a:cxnLst>
                            <a:rect l="T159" t="T160" r="T161" b="T162"/>
                            <a:pathLst>
                              <a:path w="913" h="718">
                                <a:moveTo>
                                  <a:pt x="26" y="0"/>
                                </a:moveTo>
                                <a:lnTo>
                                  <a:pt x="21" y="20"/>
                                </a:lnTo>
                                <a:lnTo>
                                  <a:pt x="23" y="29"/>
                                </a:lnTo>
                                <a:lnTo>
                                  <a:pt x="25" y="38"/>
                                </a:lnTo>
                                <a:lnTo>
                                  <a:pt x="26" y="59"/>
                                </a:lnTo>
                                <a:lnTo>
                                  <a:pt x="23" y="73"/>
                                </a:lnTo>
                                <a:lnTo>
                                  <a:pt x="17" y="86"/>
                                </a:lnTo>
                                <a:lnTo>
                                  <a:pt x="12" y="96"/>
                                </a:lnTo>
                                <a:lnTo>
                                  <a:pt x="6" y="113"/>
                                </a:lnTo>
                                <a:lnTo>
                                  <a:pt x="6" y="126"/>
                                </a:lnTo>
                                <a:lnTo>
                                  <a:pt x="12" y="138"/>
                                </a:lnTo>
                                <a:lnTo>
                                  <a:pt x="17" y="149"/>
                                </a:lnTo>
                                <a:lnTo>
                                  <a:pt x="29" y="162"/>
                                </a:lnTo>
                                <a:lnTo>
                                  <a:pt x="34" y="176"/>
                                </a:lnTo>
                                <a:lnTo>
                                  <a:pt x="34" y="185"/>
                                </a:lnTo>
                                <a:lnTo>
                                  <a:pt x="30" y="195"/>
                                </a:lnTo>
                                <a:lnTo>
                                  <a:pt x="21" y="204"/>
                                </a:lnTo>
                                <a:lnTo>
                                  <a:pt x="13" y="216"/>
                                </a:lnTo>
                                <a:lnTo>
                                  <a:pt x="8" y="225"/>
                                </a:lnTo>
                                <a:lnTo>
                                  <a:pt x="6" y="236"/>
                                </a:lnTo>
                                <a:lnTo>
                                  <a:pt x="12" y="248"/>
                                </a:lnTo>
                                <a:lnTo>
                                  <a:pt x="19" y="259"/>
                                </a:lnTo>
                                <a:lnTo>
                                  <a:pt x="26" y="269"/>
                                </a:lnTo>
                                <a:lnTo>
                                  <a:pt x="30" y="278"/>
                                </a:lnTo>
                                <a:lnTo>
                                  <a:pt x="34" y="288"/>
                                </a:lnTo>
                                <a:lnTo>
                                  <a:pt x="30" y="301"/>
                                </a:lnTo>
                                <a:lnTo>
                                  <a:pt x="21" y="313"/>
                                </a:lnTo>
                                <a:lnTo>
                                  <a:pt x="12" y="322"/>
                                </a:lnTo>
                                <a:lnTo>
                                  <a:pt x="2" y="337"/>
                                </a:lnTo>
                                <a:lnTo>
                                  <a:pt x="0" y="349"/>
                                </a:lnTo>
                                <a:lnTo>
                                  <a:pt x="4" y="362"/>
                                </a:lnTo>
                                <a:lnTo>
                                  <a:pt x="13" y="372"/>
                                </a:lnTo>
                                <a:lnTo>
                                  <a:pt x="23" y="383"/>
                                </a:lnTo>
                                <a:lnTo>
                                  <a:pt x="33" y="396"/>
                                </a:lnTo>
                                <a:lnTo>
                                  <a:pt x="38" y="414"/>
                                </a:lnTo>
                                <a:lnTo>
                                  <a:pt x="33" y="431"/>
                                </a:lnTo>
                                <a:lnTo>
                                  <a:pt x="23" y="444"/>
                                </a:lnTo>
                                <a:lnTo>
                                  <a:pt x="19" y="455"/>
                                </a:lnTo>
                                <a:lnTo>
                                  <a:pt x="19" y="466"/>
                                </a:lnTo>
                                <a:lnTo>
                                  <a:pt x="21" y="473"/>
                                </a:lnTo>
                                <a:lnTo>
                                  <a:pt x="29" y="484"/>
                                </a:lnTo>
                                <a:lnTo>
                                  <a:pt x="42" y="499"/>
                                </a:lnTo>
                                <a:lnTo>
                                  <a:pt x="64" y="528"/>
                                </a:lnTo>
                                <a:lnTo>
                                  <a:pt x="107" y="573"/>
                                </a:lnTo>
                                <a:lnTo>
                                  <a:pt x="144" y="609"/>
                                </a:lnTo>
                                <a:lnTo>
                                  <a:pt x="166" y="629"/>
                                </a:lnTo>
                                <a:lnTo>
                                  <a:pt x="190" y="643"/>
                                </a:lnTo>
                                <a:lnTo>
                                  <a:pt x="217" y="660"/>
                                </a:lnTo>
                                <a:lnTo>
                                  <a:pt x="255" y="681"/>
                                </a:lnTo>
                                <a:lnTo>
                                  <a:pt x="313" y="701"/>
                                </a:lnTo>
                                <a:lnTo>
                                  <a:pt x="356" y="710"/>
                                </a:lnTo>
                                <a:lnTo>
                                  <a:pt x="401" y="716"/>
                                </a:lnTo>
                                <a:lnTo>
                                  <a:pt x="460" y="718"/>
                                </a:lnTo>
                                <a:lnTo>
                                  <a:pt x="523" y="716"/>
                                </a:lnTo>
                                <a:lnTo>
                                  <a:pt x="578" y="714"/>
                                </a:lnTo>
                                <a:lnTo>
                                  <a:pt x="625" y="706"/>
                                </a:lnTo>
                                <a:lnTo>
                                  <a:pt x="667" y="697"/>
                                </a:lnTo>
                                <a:lnTo>
                                  <a:pt x="697" y="685"/>
                                </a:lnTo>
                                <a:lnTo>
                                  <a:pt x="723" y="672"/>
                                </a:lnTo>
                                <a:lnTo>
                                  <a:pt x="744" y="659"/>
                                </a:lnTo>
                                <a:lnTo>
                                  <a:pt x="761" y="647"/>
                                </a:lnTo>
                                <a:lnTo>
                                  <a:pt x="778" y="629"/>
                                </a:lnTo>
                                <a:lnTo>
                                  <a:pt x="832" y="556"/>
                                </a:lnTo>
                                <a:lnTo>
                                  <a:pt x="874" y="493"/>
                                </a:lnTo>
                                <a:lnTo>
                                  <a:pt x="890" y="461"/>
                                </a:lnTo>
                                <a:lnTo>
                                  <a:pt x="894" y="448"/>
                                </a:lnTo>
                                <a:lnTo>
                                  <a:pt x="895" y="438"/>
                                </a:lnTo>
                                <a:lnTo>
                                  <a:pt x="895" y="427"/>
                                </a:lnTo>
                                <a:lnTo>
                                  <a:pt x="887" y="414"/>
                                </a:lnTo>
                                <a:lnTo>
                                  <a:pt x="882" y="406"/>
                                </a:lnTo>
                                <a:lnTo>
                                  <a:pt x="879" y="394"/>
                                </a:lnTo>
                                <a:lnTo>
                                  <a:pt x="882" y="381"/>
                                </a:lnTo>
                                <a:lnTo>
                                  <a:pt x="887" y="372"/>
                                </a:lnTo>
                                <a:lnTo>
                                  <a:pt x="894" y="362"/>
                                </a:lnTo>
                                <a:lnTo>
                                  <a:pt x="900" y="352"/>
                                </a:lnTo>
                                <a:lnTo>
                                  <a:pt x="908" y="341"/>
                                </a:lnTo>
                                <a:lnTo>
                                  <a:pt x="913" y="330"/>
                                </a:lnTo>
                                <a:lnTo>
                                  <a:pt x="912" y="316"/>
                                </a:lnTo>
                                <a:lnTo>
                                  <a:pt x="907" y="305"/>
                                </a:lnTo>
                                <a:lnTo>
                                  <a:pt x="900" y="295"/>
                                </a:lnTo>
                                <a:lnTo>
                                  <a:pt x="894" y="286"/>
                                </a:lnTo>
                                <a:lnTo>
                                  <a:pt x="886" y="275"/>
                                </a:lnTo>
                                <a:lnTo>
                                  <a:pt x="883" y="263"/>
                                </a:lnTo>
                                <a:lnTo>
                                  <a:pt x="886" y="254"/>
                                </a:lnTo>
                                <a:lnTo>
                                  <a:pt x="895" y="240"/>
                                </a:lnTo>
                                <a:lnTo>
                                  <a:pt x="904" y="229"/>
                                </a:lnTo>
                                <a:lnTo>
                                  <a:pt x="908" y="217"/>
                                </a:lnTo>
                                <a:lnTo>
                                  <a:pt x="908" y="202"/>
                                </a:lnTo>
                                <a:lnTo>
                                  <a:pt x="903" y="187"/>
                                </a:lnTo>
                                <a:lnTo>
                                  <a:pt x="894" y="176"/>
                                </a:lnTo>
                                <a:lnTo>
                                  <a:pt x="890" y="168"/>
                                </a:lnTo>
                                <a:lnTo>
                                  <a:pt x="886" y="155"/>
                                </a:lnTo>
                                <a:lnTo>
                                  <a:pt x="887" y="141"/>
                                </a:lnTo>
                                <a:lnTo>
                                  <a:pt x="895" y="130"/>
                                </a:lnTo>
                                <a:lnTo>
                                  <a:pt x="900" y="122"/>
                                </a:lnTo>
                                <a:lnTo>
                                  <a:pt x="908" y="113"/>
                                </a:lnTo>
                                <a:lnTo>
                                  <a:pt x="912" y="101"/>
                                </a:lnTo>
                                <a:lnTo>
                                  <a:pt x="913" y="88"/>
                                </a:lnTo>
                                <a:lnTo>
                                  <a:pt x="911" y="80"/>
                                </a:lnTo>
                                <a:lnTo>
                                  <a:pt x="903" y="67"/>
                                </a:lnTo>
                                <a:lnTo>
                                  <a:pt x="895" y="56"/>
                                </a:lnTo>
                                <a:lnTo>
                                  <a:pt x="890" y="42"/>
                                </a:lnTo>
                                <a:lnTo>
                                  <a:pt x="890" y="29"/>
                                </a:lnTo>
                                <a:lnTo>
                                  <a:pt x="894" y="18"/>
                                </a:lnTo>
                                <a:lnTo>
                                  <a:pt x="891" y="0"/>
                                </a:lnTo>
                                <a:lnTo>
                                  <a:pt x="26" y="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FFC080"/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round/>
                              </a14:hiddenLine>
                            </a:ext>
                          </a:extLst>
                        </p:spPr>
                        <p:txBody>
                          <a:bodyPr/>
                          <a:p>
                            <a:pPr marL="0" marR="0" lvl="0" indent="0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defRPr/>
                            </a:pPr>
                            <a:endParaRPr kumimoji="0" lang="zh-CN" altLang="en-US" sz="18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</a:endParaRPr>
                          </a:p>
                        </p:txBody>
                      </p:sp>
                      <p:sp>
                        <p:nvSpPr>
                          <p:cNvPr id="22" name="Freeform 26"/>
                          <p:cNvSpPr>
                            <a:spLocks noChangeAspect="1"/>
                          </p:cNvSpPr>
                          <p:nvPr>
                            <p:custDataLst>
                              <p:tags r:id="rId13"/>
                            </p:custDataLst>
                          </p:nvPr>
                        </p:nvSpPr>
                        <p:spPr bwMode="auto">
                          <a:xfrm>
                            <a:off x="6" y="96"/>
                            <a:ext cx="113" cy="99"/>
                          </a:xfrm>
                          <a:custGeom>
                            <a:avLst/>
                            <a:gdLst>
                              <a:gd name="T0" fmla="*/ 6 w 113"/>
                              <a:gd name="T1" fmla="*/ 0 h 99"/>
                              <a:gd name="T2" fmla="*/ 13 w 113"/>
                              <a:gd name="T3" fmla="*/ 13 h 99"/>
                              <a:gd name="T4" fmla="*/ 24 w 113"/>
                              <a:gd name="T5" fmla="*/ 26 h 99"/>
                              <a:gd name="T6" fmla="*/ 44 w 113"/>
                              <a:gd name="T7" fmla="*/ 43 h 99"/>
                              <a:gd name="T8" fmla="*/ 68 w 113"/>
                              <a:gd name="T9" fmla="*/ 57 h 99"/>
                              <a:gd name="T10" fmla="*/ 91 w 113"/>
                              <a:gd name="T11" fmla="*/ 66 h 99"/>
                              <a:gd name="T12" fmla="*/ 113 w 113"/>
                              <a:gd name="T13" fmla="*/ 72 h 99"/>
                              <a:gd name="T14" fmla="*/ 104 w 113"/>
                              <a:gd name="T15" fmla="*/ 89 h 99"/>
                              <a:gd name="T16" fmla="*/ 75 w 113"/>
                              <a:gd name="T17" fmla="*/ 85 h 99"/>
                              <a:gd name="T18" fmla="*/ 44 w 113"/>
                              <a:gd name="T19" fmla="*/ 87 h 99"/>
                              <a:gd name="T20" fmla="*/ 24 w 113"/>
                              <a:gd name="T21" fmla="*/ 99 h 99"/>
                              <a:gd name="T22" fmla="*/ 28 w 113"/>
                              <a:gd name="T23" fmla="*/ 89 h 99"/>
                              <a:gd name="T24" fmla="*/ 27 w 113"/>
                              <a:gd name="T25" fmla="*/ 78 h 99"/>
                              <a:gd name="T26" fmla="*/ 20 w 113"/>
                              <a:gd name="T27" fmla="*/ 62 h 99"/>
                              <a:gd name="T28" fmla="*/ 11 w 113"/>
                              <a:gd name="T29" fmla="*/ 49 h 99"/>
                              <a:gd name="T30" fmla="*/ 2 w 113"/>
                              <a:gd name="T31" fmla="*/ 34 h 99"/>
                              <a:gd name="T32" fmla="*/ 0 w 113"/>
                              <a:gd name="T33" fmla="*/ 17 h 99"/>
                              <a:gd name="T34" fmla="*/ 6 w 113"/>
                              <a:gd name="T35" fmla="*/ 0 h 99"/>
                              <a:gd name="T36" fmla="*/ 0 60000 65536"/>
                              <a:gd name="T37" fmla="*/ 0 60000 65536"/>
                              <a:gd name="T38" fmla="*/ 0 60000 65536"/>
                              <a:gd name="T39" fmla="*/ 0 60000 65536"/>
                              <a:gd name="T40" fmla="*/ 0 60000 65536"/>
                              <a:gd name="T41" fmla="*/ 0 60000 65536"/>
                              <a:gd name="T42" fmla="*/ 0 60000 65536"/>
                              <a:gd name="T43" fmla="*/ 0 60000 65536"/>
                              <a:gd name="T44" fmla="*/ 0 60000 65536"/>
                              <a:gd name="T45" fmla="*/ 0 60000 65536"/>
                              <a:gd name="T46" fmla="*/ 0 60000 65536"/>
                              <a:gd name="T47" fmla="*/ 0 60000 65536"/>
                              <a:gd name="T48" fmla="*/ 0 60000 65536"/>
                              <a:gd name="T49" fmla="*/ 0 60000 65536"/>
                              <a:gd name="T50" fmla="*/ 0 60000 65536"/>
                              <a:gd name="T51" fmla="*/ 0 60000 65536"/>
                              <a:gd name="T52" fmla="*/ 0 60000 65536"/>
                              <a:gd name="T53" fmla="*/ 0 60000 65536"/>
                              <a:gd name="T54" fmla="*/ 0 w 113"/>
                              <a:gd name="T55" fmla="*/ 0 h 99"/>
                              <a:gd name="T56" fmla="*/ 113 w 113"/>
                              <a:gd name="T57" fmla="*/ 99 h 99"/>
                            </a:gdLst>
                            <a:ahLst/>
                            <a:cxnLst>
                              <a:cxn ang="T36">
                                <a:pos x="T0" y="T1"/>
                              </a:cxn>
                              <a:cxn ang="T37">
                                <a:pos x="T2" y="T3"/>
                              </a:cxn>
                              <a:cxn ang="T38">
                                <a:pos x="T4" y="T5"/>
                              </a:cxn>
                              <a:cxn ang="T39">
                                <a:pos x="T6" y="T7"/>
                              </a:cxn>
                              <a:cxn ang="T40">
                                <a:pos x="T8" y="T9"/>
                              </a:cxn>
                              <a:cxn ang="T41">
                                <a:pos x="T10" y="T11"/>
                              </a:cxn>
                              <a:cxn ang="T42">
                                <a:pos x="T12" y="T13"/>
                              </a:cxn>
                              <a:cxn ang="T43">
                                <a:pos x="T14" y="T15"/>
                              </a:cxn>
                              <a:cxn ang="T44">
                                <a:pos x="T16" y="T17"/>
                              </a:cxn>
                              <a:cxn ang="T45">
                                <a:pos x="T18" y="T19"/>
                              </a:cxn>
                              <a:cxn ang="T46">
                                <a:pos x="T20" y="T21"/>
                              </a:cxn>
                              <a:cxn ang="T47">
                                <a:pos x="T22" y="T23"/>
                              </a:cxn>
                              <a:cxn ang="T48">
                                <a:pos x="T24" y="T25"/>
                              </a:cxn>
                              <a:cxn ang="T49">
                                <a:pos x="T26" y="T27"/>
                              </a:cxn>
                              <a:cxn ang="T50">
                                <a:pos x="T28" y="T29"/>
                              </a:cxn>
                              <a:cxn ang="T51">
                                <a:pos x="T30" y="T31"/>
                              </a:cxn>
                              <a:cxn ang="T52">
                                <a:pos x="T32" y="T33"/>
                              </a:cxn>
                              <a:cxn ang="T53">
                                <a:pos x="T34" y="T35"/>
                              </a:cxn>
                            </a:cxnLst>
                            <a:rect l="T54" t="T55" r="T56" b="T57"/>
                            <a:pathLst>
                              <a:path w="113" h="99">
                                <a:moveTo>
                                  <a:pt x="6" y="0"/>
                                </a:moveTo>
                                <a:lnTo>
                                  <a:pt x="13" y="13"/>
                                </a:lnTo>
                                <a:lnTo>
                                  <a:pt x="24" y="26"/>
                                </a:lnTo>
                                <a:lnTo>
                                  <a:pt x="44" y="43"/>
                                </a:lnTo>
                                <a:lnTo>
                                  <a:pt x="68" y="57"/>
                                </a:lnTo>
                                <a:lnTo>
                                  <a:pt x="91" y="66"/>
                                </a:lnTo>
                                <a:lnTo>
                                  <a:pt x="113" y="72"/>
                                </a:lnTo>
                                <a:lnTo>
                                  <a:pt x="104" y="89"/>
                                </a:lnTo>
                                <a:lnTo>
                                  <a:pt x="75" y="85"/>
                                </a:lnTo>
                                <a:lnTo>
                                  <a:pt x="44" y="87"/>
                                </a:lnTo>
                                <a:lnTo>
                                  <a:pt x="24" y="99"/>
                                </a:lnTo>
                                <a:lnTo>
                                  <a:pt x="28" y="89"/>
                                </a:lnTo>
                                <a:lnTo>
                                  <a:pt x="27" y="78"/>
                                </a:lnTo>
                                <a:lnTo>
                                  <a:pt x="20" y="62"/>
                                </a:lnTo>
                                <a:lnTo>
                                  <a:pt x="11" y="49"/>
                                </a:lnTo>
                                <a:lnTo>
                                  <a:pt x="2" y="34"/>
                                </a:lnTo>
                                <a:lnTo>
                                  <a:pt x="0" y="17"/>
                                </a:lnTo>
                                <a:lnTo>
                                  <a:pt x="6" y="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FFA040"/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round/>
                              </a14:hiddenLine>
                            </a:ext>
                          </a:extLst>
                        </p:spPr>
                        <p:txBody>
                          <a:bodyPr/>
                          <a:p>
                            <a:pPr marL="0" marR="0" lvl="0" indent="0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defRPr/>
                            </a:pPr>
                            <a:endParaRPr kumimoji="0" lang="zh-CN" altLang="en-US" sz="18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</a:endParaRPr>
                          </a:p>
                        </p:txBody>
                      </p:sp>
                      <p:sp>
                        <p:nvSpPr>
                          <p:cNvPr id="23" name="Freeform 27"/>
                          <p:cNvSpPr>
                            <a:spLocks noChangeAspect="1"/>
                          </p:cNvSpPr>
                          <p:nvPr>
                            <p:custDataLst>
                              <p:tags r:id="rId14"/>
                            </p:custDataLst>
                          </p:nvPr>
                        </p:nvSpPr>
                        <p:spPr bwMode="auto">
                          <a:xfrm>
                            <a:off x="8" y="219"/>
                            <a:ext cx="149" cy="84"/>
                          </a:xfrm>
                          <a:custGeom>
                            <a:avLst/>
                            <a:gdLst>
                              <a:gd name="T0" fmla="*/ 0 w 149"/>
                              <a:gd name="T1" fmla="*/ 10 h 84"/>
                              <a:gd name="T2" fmla="*/ 4 w 149"/>
                              <a:gd name="T3" fmla="*/ 0 h 84"/>
                              <a:gd name="T4" fmla="*/ 9 w 149"/>
                              <a:gd name="T5" fmla="*/ 10 h 84"/>
                              <a:gd name="T6" fmla="*/ 21 w 149"/>
                              <a:gd name="T7" fmla="*/ 15 h 84"/>
                              <a:gd name="T8" fmla="*/ 42 w 149"/>
                              <a:gd name="T9" fmla="*/ 25 h 84"/>
                              <a:gd name="T10" fmla="*/ 64 w 149"/>
                              <a:gd name="T11" fmla="*/ 31 h 84"/>
                              <a:gd name="T12" fmla="*/ 98 w 149"/>
                              <a:gd name="T13" fmla="*/ 38 h 84"/>
                              <a:gd name="T14" fmla="*/ 137 w 149"/>
                              <a:gd name="T15" fmla="*/ 44 h 84"/>
                              <a:gd name="T16" fmla="*/ 149 w 149"/>
                              <a:gd name="T17" fmla="*/ 80 h 84"/>
                              <a:gd name="T18" fmla="*/ 106 w 149"/>
                              <a:gd name="T19" fmla="*/ 69 h 84"/>
                              <a:gd name="T20" fmla="*/ 72 w 149"/>
                              <a:gd name="T21" fmla="*/ 65 h 84"/>
                              <a:gd name="T22" fmla="*/ 45 w 149"/>
                              <a:gd name="T23" fmla="*/ 71 h 84"/>
                              <a:gd name="T24" fmla="*/ 25 w 149"/>
                              <a:gd name="T25" fmla="*/ 84 h 84"/>
                              <a:gd name="T26" fmla="*/ 25 w 149"/>
                              <a:gd name="T27" fmla="*/ 73 h 84"/>
                              <a:gd name="T28" fmla="*/ 25 w 149"/>
                              <a:gd name="T29" fmla="*/ 63 h 84"/>
                              <a:gd name="T30" fmla="*/ 21 w 149"/>
                              <a:gd name="T31" fmla="*/ 52 h 84"/>
                              <a:gd name="T32" fmla="*/ 9 w 149"/>
                              <a:gd name="T33" fmla="*/ 36 h 84"/>
                              <a:gd name="T34" fmla="*/ 0 w 149"/>
                              <a:gd name="T35" fmla="*/ 23 h 84"/>
                              <a:gd name="T36" fmla="*/ 0 w 149"/>
                              <a:gd name="T37" fmla="*/ 10 h 84"/>
                              <a:gd name="T38" fmla="*/ 0 60000 65536"/>
                              <a:gd name="T39" fmla="*/ 0 60000 65536"/>
                              <a:gd name="T40" fmla="*/ 0 60000 65536"/>
                              <a:gd name="T41" fmla="*/ 0 60000 65536"/>
                              <a:gd name="T42" fmla="*/ 0 60000 65536"/>
                              <a:gd name="T43" fmla="*/ 0 60000 65536"/>
                              <a:gd name="T44" fmla="*/ 0 60000 65536"/>
                              <a:gd name="T45" fmla="*/ 0 60000 65536"/>
                              <a:gd name="T46" fmla="*/ 0 60000 65536"/>
                              <a:gd name="T47" fmla="*/ 0 60000 65536"/>
                              <a:gd name="T48" fmla="*/ 0 60000 65536"/>
                              <a:gd name="T49" fmla="*/ 0 60000 65536"/>
                              <a:gd name="T50" fmla="*/ 0 60000 65536"/>
                              <a:gd name="T51" fmla="*/ 0 60000 65536"/>
                              <a:gd name="T52" fmla="*/ 0 60000 65536"/>
                              <a:gd name="T53" fmla="*/ 0 60000 65536"/>
                              <a:gd name="T54" fmla="*/ 0 60000 65536"/>
                              <a:gd name="T55" fmla="*/ 0 60000 65536"/>
                              <a:gd name="T56" fmla="*/ 0 60000 65536"/>
                              <a:gd name="T57" fmla="*/ 0 w 149"/>
                              <a:gd name="T58" fmla="*/ 0 h 84"/>
                              <a:gd name="T59" fmla="*/ 149 w 149"/>
                              <a:gd name="T60" fmla="*/ 84 h 84"/>
                            </a:gdLst>
                            <a:ahLst/>
                            <a:cxnLst>
                              <a:cxn ang="T38">
                                <a:pos x="T0" y="T1"/>
                              </a:cxn>
                              <a:cxn ang="T39">
                                <a:pos x="T2" y="T3"/>
                              </a:cxn>
                              <a:cxn ang="T40">
                                <a:pos x="T4" y="T5"/>
                              </a:cxn>
                              <a:cxn ang="T41">
                                <a:pos x="T6" y="T7"/>
                              </a:cxn>
                              <a:cxn ang="T42">
                                <a:pos x="T8" y="T9"/>
                              </a:cxn>
                              <a:cxn ang="T43">
                                <a:pos x="T10" y="T11"/>
                              </a:cxn>
                              <a:cxn ang="T44">
                                <a:pos x="T12" y="T13"/>
                              </a:cxn>
                              <a:cxn ang="T45">
                                <a:pos x="T14" y="T15"/>
                              </a:cxn>
                              <a:cxn ang="T46">
                                <a:pos x="T16" y="T17"/>
                              </a:cxn>
                              <a:cxn ang="T47">
                                <a:pos x="T18" y="T19"/>
                              </a:cxn>
                              <a:cxn ang="T48">
                                <a:pos x="T20" y="T21"/>
                              </a:cxn>
                              <a:cxn ang="T49">
                                <a:pos x="T22" y="T23"/>
                              </a:cxn>
                              <a:cxn ang="T50">
                                <a:pos x="T24" y="T25"/>
                              </a:cxn>
                              <a:cxn ang="T51">
                                <a:pos x="T26" y="T27"/>
                              </a:cxn>
                              <a:cxn ang="T52">
                                <a:pos x="T28" y="T29"/>
                              </a:cxn>
                              <a:cxn ang="T53">
                                <a:pos x="T30" y="T31"/>
                              </a:cxn>
                              <a:cxn ang="T54">
                                <a:pos x="T32" y="T33"/>
                              </a:cxn>
                              <a:cxn ang="T55">
                                <a:pos x="T34" y="T35"/>
                              </a:cxn>
                              <a:cxn ang="T56">
                                <a:pos x="T36" y="T37"/>
                              </a:cxn>
                            </a:cxnLst>
                            <a:rect l="T57" t="T58" r="T59" b="T60"/>
                            <a:pathLst>
                              <a:path w="149" h="84">
                                <a:moveTo>
                                  <a:pt x="0" y="10"/>
                                </a:moveTo>
                                <a:lnTo>
                                  <a:pt x="4" y="0"/>
                                </a:lnTo>
                                <a:lnTo>
                                  <a:pt x="9" y="10"/>
                                </a:lnTo>
                                <a:lnTo>
                                  <a:pt x="21" y="15"/>
                                </a:lnTo>
                                <a:lnTo>
                                  <a:pt x="42" y="25"/>
                                </a:lnTo>
                                <a:lnTo>
                                  <a:pt x="64" y="31"/>
                                </a:lnTo>
                                <a:lnTo>
                                  <a:pt x="98" y="38"/>
                                </a:lnTo>
                                <a:lnTo>
                                  <a:pt x="137" y="44"/>
                                </a:lnTo>
                                <a:lnTo>
                                  <a:pt x="149" y="80"/>
                                </a:lnTo>
                                <a:lnTo>
                                  <a:pt x="106" y="69"/>
                                </a:lnTo>
                                <a:lnTo>
                                  <a:pt x="72" y="65"/>
                                </a:lnTo>
                                <a:lnTo>
                                  <a:pt x="45" y="71"/>
                                </a:lnTo>
                                <a:lnTo>
                                  <a:pt x="25" y="84"/>
                                </a:lnTo>
                                <a:lnTo>
                                  <a:pt x="25" y="73"/>
                                </a:lnTo>
                                <a:lnTo>
                                  <a:pt x="25" y="63"/>
                                </a:lnTo>
                                <a:lnTo>
                                  <a:pt x="21" y="52"/>
                                </a:lnTo>
                                <a:lnTo>
                                  <a:pt x="9" y="36"/>
                                </a:lnTo>
                                <a:lnTo>
                                  <a:pt x="0" y="23"/>
                                </a:lnTo>
                                <a:lnTo>
                                  <a:pt x="0" y="1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FFA040"/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round/>
                              </a14:hiddenLine>
                            </a:ext>
                          </a:extLst>
                        </p:spPr>
                        <p:txBody>
                          <a:bodyPr/>
                          <a:p>
                            <a:pPr marL="0" marR="0" lvl="0" indent="0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defRPr/>
                            </a:pPr>
                            <a:endParaRPr kumimoji="0" lang="zh-CN" altLang="en-US" sz="18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</a:endParaRPr>
                          </a:p>
                        </p:txBody>
                      </p:sp>
                      <p:sp>
                        <p:nvSpPr>
                          <p:cNvPr id="24" name="Freeform 28"/>
                          <p:cNvSpPr>
                            <a:spLocks noChangeAspect="1"/>
                          </p:cNvSpPr>
                          <p:nvPr>
                            <p:custDataLst>
                              <p:tags r:id="rId15"/>
                            </p:custDataLst>
                          </p:nvPr>
                        </p:nvSpPr>
                        <p:spPr bwMode="auto">
                          <a:xfrm>
                            <a:off x="2" y="324"/>
                            <a:ext cx="175" cy="104"/>
                          </a:xfrm>
                          <a:custGeom>
                            <a:avLst/>
                            <a:gdLst>
                              <a:gd name="T0" fmla="*/ 2 w 175"/>
                              <a:gd name="T1" fmla="*/ 13 h 104"/>
                              <a:gd name="T2" fmla="*/ 10 w 175"/>
                              <a:gd name="T3" fmla="*/ 0 h 104"/>
                              <a:gd name="T4" fmla="*/ 21 w 175"/>
                              <a:gd name="T5" fmla="*/ 17 h 104"/>
                              <a:gd name="T6" fmla="*/ 32 w 175"/>
                              <a:gd name="T7" fmla="*/ 25 h 104"/>
                              <a:gd name="T8" fmla="*/ 45 w 175"/>
                              <a:gd name="T9" fmla="*/ 34 h 104"/>
                              <a:gd name="T10" fmla="*/ 69 w 175"/>
                              <a:gd name="T11" fmla="*/ 42 h 104"/>
                              <a:gd name="T12" fmla="*/ 96 w 175"/>
                              <a:gd name="T13" fmla="*/ 49 h 104"/>
                              <a:gd name="T14" fmla="*/ 126 w 175"/>
                              <a:gd name="T15" fmla="*/ 59 h 104"/>
                              <a:gd name="T16" fmla="*/ 167 w 175"/>
                              <a:gd name="T17" fmla="*/ 72 h 104"/>
                              <a:gd name="T18" fmla="*/ 175 w 175"/>
                              <a:gd name="T19" fmla="*/ 104 h 104"/>
                              <a:gd name="T20" fmla="*/ 133 w 175"/>
                              <a:gd name="T21" fmla="*/ 87 h 104"/>
                              <a:gd name="T22" fmla="*/ 103 w 175"/>
                              <a:gd name="T23" fmla="*/ 76 h 104"/>
                              <a:gd name="T24" fmla="*/ 78 w 175"/>
                              <a:gd name="T25" fmla="*/ 72 h 104"/>
                              <a:gd name="T26" fmla="*/ 58 w 175"/>
                              <a:gd name="T27" fmla="*/ 72 h 104"/>
                              <a:gd name="T28" fmla="*/ 48 w 175"/>
                              <a:gd name="T29" fmla="*/ 80 h 104"/>
                              <a:gd name="T30" fmla="*/ 36 w 175"/>
                              <a:gd name="T31" fmla="*/ 91 h 104"/>
                              <a:gd name="T32" fmla="*/ 34 w 175"/>
                              <a:gd name="T33" fmla="*/ 78 h 104"/>
                              <a:gd name="T34" fmla="*/ 21 w 175"/>
                              <a:gd name="T35" fmla="*/ 59 h 104"/>
                              <a:gd name="T36" fmla="*/ 10 w 175"/>
                              <a:gd name="T37" fmla="*/ 45 h 104"/>
                              <a:gd name="T38" fmla="*/ 0 w 175"/>
                              <a:gd name="T39" fmla="*/ 31 h 104"/>
                              <a:gd name="T40" fmla="*/ 2 w 175"/>
                              <a:gd name="T41" fmla="*/ 13 h 104"/>
                              <a:gd name="T42" fmla="*/ 0 60000 65536"/>
                              <a:gd name="T43" fmla="*/ 0 60000 65536"/>
                              <a:gd name="T44" fmla="*/ 0 60000 65536"/>
                              <a:gd name="T45" fmla="*/ 0 60000 65536"/>
                              <a:gd name="T46" fmla="*/ 0 60000 65536"/>
                              <a:gd name="T47" fmla="*/ 0 60000 65536"/>
                              <a:gd name="T48" fmla="*/ 0 60000 65536"/>
                              <a:gd name="T49" fmla="*/ 0 60000 65536"/>
                              <a:gd name="T50" fmla="*/ 0 60000 65536"/>
                              <a:gd name="T51" fmla="*/ 0 60000 65536"/>
                              <a:gd name="T52" fmla="*/ 0 60000 65536"/>
                              <a:gd name="T53" fmla="*/ 0 60000 65536"/>
                              <a:gd name="T54" fmla="*/ 0 60000 65536"/>
                              <a:gd name="T55" fmla="*/ 0 60000 65536"/>
                              <a:gd name="T56" fmla="*/ 0 60000 65536"/>
                              <a:gd name="T57" fmla="*/ 0 60000 65536"/>
                              <a:gd name="T58" fmla="*/ 0 60000 65536"/>
                              <a:gd name="T59" fmla="*/ 0 60000 65536"/>
                              <a:gd name="T60" fmla="*/ 0 60000 65536"/>
                              <a:gd name="T61" fmla="*/ 0 60000 65536"/>
                              <a:gd name="T62" fmla="*/ 0 60000 65536"/>
                              <a:gd name="T63" fmla="*/ 0 w 175"/>
                              <a:gd name="T64" fmla="*/ 0 h 104"/>
                              <a:gd name="T65" fmla="*/ 175 w 175"/>
                              <a:gd name="T66" fmla="*/ 104 h 104"/>
                            </a:gdLst>
                            <a:ahLst/>
                            <a:cxnLst>
                              <a:cxn ang="T42">
                                <a:pos x="T0" y="T1"/>
                              </a:cxn>
                              <a:cxn ang="T43">
                                <a:pos x="T2" y="T3"/>
                              </a:cxn>
                              <a:cxn ang="T44">
                                <a:pos x="T4" y="T5"/>
                              </a:cxn>
                              <a:cxn ang="T45">
                                <a:pos x="T6" y="T7"/>
                              </a:cxn>
                              <a:cxn ang="T46">
                                <a:pos x="T8" y="T9"/>
                              </a:cxn>
                              <a:cxn ang="T47">
                                <a:pos x="T10" y="T11"/>
                              </a:cxn>
                              <a:cxn ang="T48">
                                <a:pos x="T12" y="T13"/>
                              </a:cxn>
                              <a:cxn ang="T49">
                                <a:pos x="T14" y="T15"/>
                              </a:cxn>
                              <a:cxn ang="T50">
                                <a:pos x="T16" y="T17"/>
                              </a:cxn>
                              <a:cxn ang="T51">
                                <a:pos x="T18" y="T19"/>
                              </a:cxn>
                              <a:cxn ang="T52">
                                <a:pos x="T20" y="T21"/>
                              </a:cxn>
                              <a:cxn ang="T53">
                                <a:pos x="T22" y="T23"/>
                              </a:cxn>
                              <a:cxn ang="T54">
                                <a:pos x="T24" y="T25"/>
                              </a:cxn>
                              <a:cxn ang="T55">
                                <a:pos x="T26" y="T27"/>
                              </a:cxn>
                              <a:cxn ang="T56">
                                <a:pos x="T28" y="T29"/>
                              </a:cxn>
                              <a:cxn ang="T57">
                                <a:pos x="T30" y="T31"/>
                              </a:cxn>
                              <a:cxn ang="T58">
                                <a:pos x="T32" y="T33"/>
                              </a:cxn>
                              <a:cxn ang="T59">
                                <a:pos x="T34" y="T35"/>
                              </a:cxn>
                              <a:cxn ang="T60">
                                <a:pos x="T36" y="T37"/>
                              </a:cxn>
                              <a:cxn ang="T61">
                                <a:pos x="T38" y="T39"/>
                              </a:cxn>
                              <a:cxn ang="T62">
                                <a:pos x="T40" y="T41"/>
                              </a:cxn>
                            </a:cxnLst>
                            <a:rect l="T63" t="T64" r="T65" b="T66"/>
                            <a:pathLst>
                              <a:path w="175" h="104">
                                <a:moveTo>
                                  <a:pt x="2" y="13"/>
                                </a:moveTo>
                                <a:lnTo>
                                  <a:pt x="10" y="0"/>
                                </a:lnTo>
                                <a:lnTo>
                                  <a:pt x="21" y="17"/>
                                </a:lnTo>
                                <a:lnTo>
                                  <a:pt x="32" y="25"/>
                                </a:lnTo>
                                <a:lnTo>
                                  <a:pt x="45" y="34"/>
                                </a:lnTo>
                                <a:lnTo>
                                  <a:pt x="69" y="42"/>
                                </a:lnTo>
                                <a:lnTo>
                                  <a:pt x="96" y="49"/>
                                </a:lnTo>
                                <a:lnTo>
                                  <a:pt x="126" y="59"/>
                                </a:lnTo>
                                <a:lnTo>
                                  <a:pt x="167" y="72"/>
                                </a:lnTo>
                                <a:lnTo>
                                  <a:pt x="175" y="104"/>
                                </a:lnTo>
                                <a:lnTo>
                                  <a:pt x="133" y="87"/>
                                </a:lnTo>
                                <a:lnTo>
                                  <a:pt x="103" y="76"/>
                                </a:lnTo>
                                <a:lnTo>
                                  <a:pt x="78" y="72"/>
                                </a:lnTo>
                                <a:lnTo>
                                  <a:pt x="58" y="72"/>
                                </a:lnTo>
                                <a:lnTo>
                                  <a:pt x="48" y="80"/>
                                </a:lnTo>
                                <a:lnTo>
                                  <a:pt x="36" y="91"/>
                                </a:lnTo>
                                <a:lnTo>
                                  <a:pt x="34" y="78"/>
                                </a:lnTo>
                                <a:lnTo>
                                  <a:pt x="21" y="59"/>
                                </a:lnTo>
                                <a:lnTo>
                                  <a:pt x="10" y="45"/>
                                </a:lnTo>
                                <a:lnTo>
                                  <a:pt x="0" y="31"/>
                                </a:lnTo>
                                <a:lnTo>
                                  <a:pt x="2" y="13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FFA040"/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round/>
                              </a14:hiddenLine>
                            </a:ext>
                          </a:extLst>
                        </p:spPr>
                        <p:txBody>
                          <a:bodyPr/>
                          <a:p>
                            <a:pPr marL="0" marR="0" lvl="0" indent="0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defRPr/>
                            </a:pPr>
                            <a:endParaRPr kumimoji="0" lang="zh-CN" altLang="en-US" sz="18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</a:endParaRPr>
                          </a:p>
                        </p:txBody>
                      </p:sp>
                      <p:sp>
                        <p:nvSpPr>
                          <p:cNvPr id="25" name="Freeform 29"/>
                          <p:cNvSpPr>
                            <a:spLocks noChangeAspect="1"/>
                          </p:cNvSpPr>
                          <p:nvPr>
                            <p:custDataLst>
                              <p:tags r:id="rId16"/>
                            </p:custDataLst>
                          </p:nvPr>
                        </p:nvSpPr>
                        <p:spPr bwMode="auto">
                          <a:xfrm>
                            <a:off x="21" y="438"/>
                            <a:ext cx="208" cy="230"/>
                          </a:xfrm>
                          <a:custGeom>
                            <a:avLst/>
                            <a:gdLst>
                              <a:gd name="T0" fmla="*/ 2 w 208"/>
                              <a:gd name="T1" fmla="*/ 35 h 230"/>
                              <a:gd name="T2" fmla="*/ 0 w 208"/>
                              <a:gd name="T3" fmla="*/ 21 h 230"/>
                              <a:gd name="T4" fmla="*/ 0 w 208"/>
                              <a:gd name="T5" fmla="*/ 11 h 230"/>
                              <a:gd name="T6" fmla="*/ 8 w 208"/>
                              <a:gd name="T7" fmla="*/ 0 h 230"/>
                              <a:gd name="T8" fmla="*/ 22 w 208"/>
                              <a:gd name="T9" fmla="*/ 17 h 230"/>
                              <a:gd name="T10" fmla="*/ 47 w 208"/>
                              <a:gd name="T11" fmla="*/ 32 h 230"/>
                              <a:gd name="T12" fmla="*/ 72 w 208"/>
                              <a:gd name="T13" fmla="*/ 44 h 230"/>
                              <a:gd name="T14" fmla="*/ 106 w 208"/>
                              <a:gd name="T15" fmla="*/ 55 h 230"/>
                              <a:gd name="T16" fmla="*/ 156 w 208"/>
                              <a:gd name="T17" fmla="*/ 65 h 230"/>
                              <a:gd name="T18" fmla="*/ 166 w 208"/>
                              <a:gd name="T19" fmla="*/ 91 h 230"/>
                              <a:gd name="T20" fmla="*/ 140 w 208"/>
                              <a:gd name="T21" fmla="*/ 84 h 230"/>
                              <a:gd name="T22" fmla="*/ 114 w 208"/>
                              <a:gd name="T23" fmla="*/ 80 h 230"/>
                              <a:gd name="T24" fmla="*/ 101 w 208"/>
                              <a:gd name="T25" fmla="*/ 82 h 230"/>
                              <a:gd name="T26" fmla="*/ 97 w 208"/>
                              <a:gd name="T27" fmla="*/ 95 h 230"/>
                              <a:gd name="T28" fmla="*/ 105 w 208"/>
                              <a:gd name="T29" fmla="*/ 112 h 230"/>
                              <a:gd name="T30" fmla="*/ 115 w 208"/>
                              <a:gd name="T31" fmla="*/ 128 h 230"/>
                              <a:gd name="T32" fmla="*/ 136 w 208"/>
                              <a:gd name="T33" fmla="*/ 153 h 230"/>
                              <a:gd name="T34" fmla="*/ 166 w 208"/>
                              <a:gd name="T35" fmla="*/ 179 h 230"/>
                              <a:gd name="T36" fmla="*/ 208 w 208"/>
                              <a:gd name="T37" fmla="*/ 209 h 230"/>
                              <a:gd name="T38" fmla="*/ 208 w 208"/>
                              <a:gd name="T39" fmla="*/ 230 h 230"/>
                              <a:gd name="T40" fmla="*/ 190 w 208"/>
                              <a:gd name="T41" fmla="*/ 219 h 230"/>
                              <a:gd name="T42" fmla="*/ 166 w 208"/>
                              <a:gd name="T43" fmla="*/ 205 h 230"/>
                              <a:gd name="T44" fmla="*/ 132 w 208"/>
                              <a:gd name="T45" fmla="*/ 179 h 230"/>
                              <a:gd name="T46" fmla="*/ 105 w 208"/>
                              <a:gd name="T47" fmla="*/ 150 h 230"/>
                              <a:gd name="T48" fmla="*/ 80 w 208"/>
                              <a:gd name="T49" fmla="*/ 128 h 230"/>
                              <a:gd name="T50" fmla="*/ 56 w 208"/>
                              <a:gd name="T51" fmla="*/ 101 h 230"/>
                              <a:gd name="T52" fmla="*/ 36 w 208"/>
                              <a:gd name="T53" fmla="*/ 78 h 230"/>
                              <a:gd name="T54" fmla="*/ 15 w 208"/>
                              <a:gd name="T55" fmla="*/ 57 h 230"/>
                              <a:gd name="T56" fmla="*/ 2 w 208"/>
                              <a:gd name="T57" fmla="*/ 35 h 230"/>
                              <a:gd name="T58" fmla="*/ 0 60000 65536"/>
                              <a:gd name="T59" fmla="*/ 0 60000 65536"/>
                              <a:gd name="T60" fmla="*/ 0 60000 65536"/>
                              <a:gd name="T61" fmla="*/ 0 60000 65536"/>
                              <a:gd name="T62" fmla="*/ 0 60000 65536"/>
                              <a:gd name="T63" fmla="*/ 0 60000 65536"/>
                              <a:gd name="T64" fmla="*/ 0 60000 65536"/>
                              <a:gd name="T65" fmla="*/ 0 60000 65536"/>
                              <a:gd name="T66" fmla="*/ 0 60000 65536"/>
                              <a:gd name="T67" fmla="*/ 0 60000 65536"/>
                              <a:gd name="T68" fmla="*/ 0 60000 65536"/>
                              <a:gd name="T69" fmla="*/ 0 60000 65536"/>
                              <a:gd name="T70" fmla="*/ 0 60000 65536"/>
                              <a:gd name="T71" fmla="*/ 0 60000 65536"/>
                              <a:gd name="T72" fmla="*/ 0 60000 65536"/>
                              <a:gd name="T73" fmla="*/ 0 60000 65536"/>
                              <a:gd name="T74" fmla="*/ 0 60000 65536"/>
                              <a:gd name="T75" fmla="*/ 0 60000 65536"/>
                              <a:gd name="T76" fmla="*/ 0 60000 65536"/>
                              <a:gd name="T77" fmla="*/ 0 60000 65536"/>
                              <a:gd name="T78" fmla="*/ 0 60000 65536"/>
                              <a:gd name="T79" fmla="*/ 0 60000 65536"/>
                              <a:gd name="T80" fmla="*/ 0 60000 65536"/>
                              <a:gd name="T81" fmla="*/ 0 60000 65536"/>
                              <a:gd name="T82" fmla="*/ 0 60000 65536"/>
                              <a:gd name="T83" fmla="*/ 0 60000 65536"/>
                              <a:gd name="T84" fmla="*/ 0 60000 65536"/>
                              <a:gd name="T85" fmla="*/ 0 60000 65536"/>
                              <a:gd name="T86" fmla="*/ 0 60000 65536"/>
                              <a:gd name="T87" fmla="*/ 0 w 208"/>
                              <a:gd name="T88" fmla="*/ 0 h 230"/>
                              <a:gd name="T89" fmla="*/ 208 w 208"/>
                              <a:gd name="T90" fmla="*/ 230 h 230"/>
                            </a:gdLst>
                            <a:ahLst/>
                            <a:cxnLst>
                              <a:cxn ang="T58">
                                <a:pos x="T0" y="T1"/>
                              </a:cxn>
                              <a:cxn ang="T59">
                                <a:pos x="T2" y="T3"/>
                              </a:cxn>
                              <a:cxn ang="T60">
                                <a:pos x="T4" y="T5"/>
                              </a:cxn>
                              <a:cxn ang="T61">
                                <a:pos x="T6" y="T7"/>
                              </a:cxn>
                              <a:cxn ang="T62">
                                <a:pos x="T8" y="T9"/>
                              </a:cxn>
                              <a:cxn ang="T63">
                                <a:pos x="T10" y="T11"/>
                              </a:cxn>
                              <a:cxn ang="T64">
                                <a:pos x="T12" y="T13"/>
                              </a:cxn>
                              <a:cxn ang="T65">
                                <a:pos x="T14" y="T15"/>
                              </a:cxn>
                              <a:cxn ang="T66">
                                <a:pos x="T16" y="T17"/>
                              </a:cxn>
                              <a:cxn ang="T67">
                                <a:pos x="T18" y="T19"/>
                              </a:cxn>
                              <a:cxn ang="T68">
                                <a:pos x="T20" y="T21"/>
                              </a:cxn>
                              <a:cxn ang="T69">
                                <a:pos x="T22" y="T23"/>
                              </a:cxn>
                              <a:cxn ang="T70">
                                <a:pos x="T24" y="T25"/>
                              </a:cxn>
                              <a:cxn ang="T71">
                                <a:pos x="T26" y="T27"/>
                              </a:cxn>
                              <a:cxn ang="T72">
                                <a:pos x="T28" y="T29"/>
                              </a:cxn>
                              <a:cxn ang="T73">
                                <a:pos x="T30" y="T31"/>
                              </a:cxn>
                              <a:cxn ang="T74">
                                <a:pos x="T32" y="T33"/>
                              </a:cxn>
                              <a:cxn ang="T75">
                                <a:pos x="T34" y="T35"/>
                              </a:cxn>
                              <a:cxn ang="T76">
                                <a:pos x="T36" y="T37"/>
                              </a:cxn>
                              <a:cxn ang="T77">
                                <a:pos x="T38" y="T39"/>
                              </a:cxn>
                              <a:cxn ang="T78">
                                <a:pos x="T40" y="T41"/>
                              </a:cxn>
                              <a:cxn ang="T79">
                                <a:pos x="T42" y="T43"/>
                              </a:cxn>
                              <a:cxn ang="T80">
                                <a:pos x="T44" y="T45"/>
                              </a:cxn>
                              <a:cxn ang="T81">
                                <a:pos x="T46" y="T47"/>
                              </a:cxn>
                              <a:cxn ang="T82">
                                <a:pos x="T48" y="T49"/>
                              </a:cxn>
                              <a:cxn ang="T83">
                                <a:pos x="T50" y="T51"/>
                              </a:cxn>
                              <a:cxn ang="T84">
                                <a:pos x="T52" y="T53"/>
                              </a:cxn>
                              <a:cxn ang="T85">
                                <a:pos x="T54" y="T55"/>
                              </a:cxn>
                              <a:cxn ang="T86">
                                <a:pos x="T56" y="T57"/>
                              </a:cxn>
                            </a:cxnLst>
                            <a:rect l="T87" t="T88" r="T89" b="T90"/>
                            <a:pathLst>
                              <a:path w="208" h="230">
                                <a:moveTo>
                                  <a:pt x="2" y="35"/>
                                </a:moveTo>
                                <a:lnTo>
                                  <a:pt x="0" y="21"/>
                                </a:lnTo>
                                <a:lnTo>
                                  <a:pt x="0" y="11"/>
                                </a:lnTo>
                                <a:lnTo>
                                  <a:pt x="8" y="0"/>
                                </a:lnTo>
                                <a:lnTo>
                                  <a:pt x="22" y="17"/>
                                </a:lnTo>
                                <a:lnTo>
                                  <a:pt x="47" y="32"/>
                                </a:lnTo>
                                <a:lnTo>
                                  <a:pt x="72" y="44"/>
                                </a:lnTo>
                                <a:lnTo>
                                  <a:pt x="106" y="55"/>
                                </a:lnTo>
                                <a:lnTo>
                                  <a:pt x="156" y="65"/>
                                </a:lnTo>
                                <a:lnTo>
                                  <a:pt x="166" y="91"/>
                                </a:lnTo>
                                <a:lnTo>
                                  <a:pt x="140" y="84"/>
                                </a:lnTo>
                                <a:lnTo>
                                  <a:pt x="114" y="80"/>
                                </a:lnTo>
                                <a:lnTo>
                                  <a:pt x="101" y="82"/>
                                </a:lnTo>
                                <a:lnTo>
                                  <a:pt x="97" y="95"/>
                                </a:lnTo>
                                <a:lnTo>
                                  <a:pt x="105" y="112"/>
                                </a:lnTo>
                                <a:lnTo>
                                  <a:pt x="115" y="128"/>
                                </a:lnTo>
                                <a:lnTo>
                                  <a:pt x="136" y="153"/>
                                </a:lnTo>
                                <a:lnTo>
                                  <a:pt x="166" y="179"/>
                                </a:lnTo>
                                <a:lnTo>
                                  <a:pt x="208" y="209"/>
                                </a:lnTo>
                                <a:lnTo>
                                  <a:pt x="208" y="230"/>
                                </a:lnTo>
                                <a:lnTo>
                                  <a:pt x="190" y="219"/>
                                </a:lnTo>
                                <a:lnTo>
                                  <a:pt x="166" y="205"/>
                                </a:lnTo>
                                <a:lnTo>
                                  <a:pt x="132" y="179"/>
                                </a:lnTo>
                                <a:lnTo>
                                  <a:pt x="105" y="150"/>
                                </a:lnTo>
                                <a:lnTo>
                                  <a:pt x="80" y="128"/>
                                </a:lnTo>
                                <a:lnTo>
                                  <a:pt x="56" y="101"/>
                                </a:lnTo>
                                <a:lnTo>
                                  <a:pt x="36" y="78"/>
                                </a:lnTo>
                                <a:lnTo>
                                  <a:pt x="15" y="57"/>
                                </a:lnTo>
                                <a:lnTo>
                                  <a:pt x="2" y="35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FFA040"/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round/>
                              </a14:hiddenLine>
                            </a:ext>
                          </a:extLst>
                        </p:spPr>
                        <p:txBody>
                          <a:bodyPr/>
                          <a:p>
                            <a:pPr marL="0" marR="0" lvl="0" indent="0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defRPr/>
                            </a:pPr>
                            <a:endParaRPr kumimoji="0" lang="zh-CN" altLang="en-US" sz="18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</a:endParaRPr>
                          </a:p>
                        </p:txBody>
                      </p:sp>
                      <p:sp>
                        <p:nvSpPr>
                          <p:cNvPr id="26" name="Freeform 30"/>
                          <p:cNvSpPr>
                            <a:spLocks noChangeAspect="1"/>
                          </p:cNvSpPr>
                          <p:nvPr>
                            <p:custDataLst>
                              <p:tags r:id="rId17"/>
                            </p:custDataLst>
                          </p:nvPr>
                        </p:nvSpPr>
                        <p:spPr bwMode="auto">
                          <a:xfrm>
                            <a:off x="25" y="25"/>
                            <a:ext cx="86" cy="69"/>
                          </a:xfrm>
                          <a:custGeom>
                            <a:avLst/>
                            <a:gdLst>
                              <a:gd name="T0" fmla="*/ 0 w 86"/>
                              <a:gd name="T1" fmla="*/ 0 h 69"/>
                              <a:gd name="T2" fmla="*/ 11 w 86"/>
                              <a:gd name="T3" fmla="*/ 10 h 69"/>
                              <a:gd name="T4" fmla="*/ 25 w 86"/>
                              <a:gd name="T5" fmla="*/ 21 h 69"/>
                              <a:gd name="T6" fmla="*/ 42 w 86"/>
                              <a:gd name="T7" fmla="*/ 33 h 69"/>
                              <a:gd name="T8" fmla="*/ 60 w 86"/>
                              <a:gd name="T9" fmla="*/ 44 h 69"/>
                              <a:gd name="T10" fmla="*/ 77 w 86"/>
                              <a:gd name="T11" fmla="*/ 54 h 69"/>
                              <a:gd name="T12" fmla="*/ 86 w 86"/>
                              <a:gd name="T13" fmla="*/ 61 h 69"/>
                              <a:gd name="T14" fmla="*/ 65 w 86"/>
                              <a:gd name="T15" fmla="*/ 69 h 69"/>
                              <a:gd name="T16" fmla="*/ 42 w 86"/>
                              <a:gd name="T17" fmla="*/ 61 h 69"/>
                              <a:gd name="T18" fmla="*/ 18 w 86"/>
                              <a:gd name="T19" fmla="*/ 52 h 69"/>
                              <a:gd name="T20" fmla="*/ 0 w 86"/>
                              <a:gd name="T21" fmla="*/ 42 h 69"/>
                              <a:gd name="T22" fmla="*/ 1 w 86"/>
                              <a:gd name="T23" fmla="*/ 33 h 69"/>
                              <a:gd name="T24" fmla="*/ 4 w 86"/>
                              <a:gd name="T25" fmla="*/ 17 h 69"/>
                              <a:gd name="T26" fmla="*/ 0 w 86"/>
                              <a:gd name="T27" fmla="*/ 0 h 69"/>
                              <a:gd name="T28" fmla="*/ 0 60000 65536"/>
                              <a:gd name="T29" fmla="*/ 0 60000 65536"/>
                              <a:gd name="T30" fmla="*/ 0 60000 65536"/>
                              <a:gd name="T31" fmla="*/ 0 60000 65536"/>
                              <a:gd name="T32" fmla="*/ 0 60000 65536"/>
                              <a:gd name="T33" fmla="*/ 0 60000 65536"/>
                              <a:gd name="T34" fmla="*/ 0 60000 65536"/>
                              <a:gd name="T35" fmla="*/ 0 60000 65536"/>
                              <a:gd name="T36" fmla="*/ 0 60000 65536"/>
                              <a:gd name="T37" fmla="*/ 0 60000 65536"/>
                              <a:gd name="T38" fmla="*/ 0 60000 65536"/>
                              <a:gd name="T39" fmla="*/ 0 60000 65536"/>
                              <a:gd name="T40" fmla="*/ 0 60000 65536"/>
                              <a:gd name="T41" fmla="*/ 0 60000 65536"/>
                              <a:gd name="T42" fmla="*/ 0 w 86"/>
                              <a:gd name="T43" fmla="*/ 0 h 69"/>
                              <a:gd name="T44" fmla="*/ 86 w 86"/>
                              <a:gd name="T45" fmla="*/ 69 h 69"/>
                            </a:gdLst>
                            <a:ahLst/>
                            <a:cxnLst>
                              <a:cxn ang="T28">
                                <a:pos x="T0" y="T1"/>
                              </a:cxn>
                              <a:cxn ang="T29">
                                <a:pos x="T2" y="T3"/>
                              </a:cxn>
                              <a:cxn ang="T30">
                                <a:pos x="T4" y="T5"/>
                              </a:cxn>
                              <a:cxn ang="T31">
                                <a:pos x="T6" y="T7"/>
                              </a:cxn>
                              <a:cxn ang="T32">
                                <a:pos x="T8" y="T9"/>
                              </a:cxn>
                              <a:cxn ang="T33">
                                <a:pos x="T10" y="T11"/>
                              </a:cxn>
                              <a:cxn ang="T34">
                                <a:pos x="T12" y="T13"/>
                              </a:cxn>
                              <a:cxn ang="T35">
                                <a:pos x="T14" y="T15"/>
                              </a:cxn>
                              <a:cxn ang="T36">
                                <a:pos x="T16" y="T17"/>
                              </a:cxn>
                              <a:cxn ang="T37">
                                <a:pos x="T18" y="T19"/>
                              </a:cxn>
                              <a:cxn ang="T38">
                                <a:pos x="T20" y="T21"/>
                              </a:cxn>
                              <a:cxn ang="T39">
                                <a:pos x="T22" y="T23"/>
                              </a:cxn>
                              <a:cxn ang="T40">
                                <a:pos x="T24" y="T25"/>
                              </a:cxn>
                              <a:cxn ang="T41">
                                <a:pos x="T26" y="T27"/>
                              </a:cxn>
                            </a:cxnLst>
                            <a:rect l="T42" t="T43" r="T44" b="T45"/>
                            <a:pathLst>
                              <a:path w="86" h="69">
                                <a:moveTo>
                                  <a:pt x="0" y="0"/>
                                </a:moveTo>
                                <a:lnTo>
                                  <a:pt x="11" y="10"/>
                                </a:lnTo>
                                <a:lnTo>
                                  <a:pt x="25" y="21"/>
                                </a:lnTo>
                                <a:lnTo>
                                  <a:pt x="42" y="33"/>
                                </a:lnTo>
                                <a:lnTo>
                                  <a:pt x="60" y="44"/>
                                </a:lnTo>
                                <a:lnTo>
                                  <a:pt x="77" y="54"/>
                                </a:lnTo>
                                <a:lnTo>
                                  <a:pt x="86" y="61"/>
                                </a:lnTo>
                                <a:lnTo>
                                  <a:pt x="65" y="69"/>
                                </a:lnTo>
                                <a:lnTo>
                                  <a:pt x="42" y="61"/>
                                </a:lnTo>
                                <a:lnTo>
                                  <a:pt x="18" y="52"/>
                                </a:lnTo>
                                <a:lnTo>
                                  <a:pt x="0" y="42"/>
                                </a:lnTo>
                                <a:lnTo>
                                  <a:pt x="1" y="33"/>
                                </a:lnTo>
                                <a:lnTo>
                                  <a:pt x="4" y="17"/>
                                </a:lnTo>
                                <a:lnTo>
                                  <a:pt x="0" y="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FFA040"/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round/>
                              </a14:hiddenLine>
                            </a:ext>
                          </a:extLst>
                        </p:spPr>
                        <p:txBody>
                          <a:bodyPr/>
                          <a:p>
                            <a:pPr marL="0" marR="0" lvl="0" indent="0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defRPr/>
                            </a:pPr>
                            <a:endParaRPr kumimoji="0" lang="zh-CN" altLang="en-US" sz="18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</a:endParaRPr>
                          </a:p>
                        </p:txBody>
                      </p:sp>
                      <p:sp>
                        <p:nvSpPr>
                          <p:cNvPr id="27" name="Freeform 31"/>
                          <p:cNvSpPr>
                            <a:spLocks noChangeAspect="1"/>
                          </p:cNvSpPr>
                          <p:nvPr>
                            <p:custDataLst>
                              <p:tags r:id="rId18"/>
                            </p:custDataLst>
                          </p:nvPr>
                        </p:nvSpPr>
                        <p:spPr bwMode="auto">
                          <a:xfrm>
                            <a:off x="181" y="8"/>
                            <a:ext cx="732" cy="689"/>
                          </a:xfrm>
                          <a:custGeom>
                            <a:avLst/>
                            <a:gdLst>
                              <a:gd name="T0" fmla="*/ 348 w 732"/>
                              <a:gd name="T1" fmla="*/ 158 h 689"/>
                              <a:gd name="T2" fmla="*/ 292 w 732"/>
                              <a:gd name="T3" fmla="*/ 181 h 689"/>
                              <a:gd name="T4" fmla="*/ 175 w 732"/>
                              <a:gd name="T5" fmla="*/ 200 h 689"/>
                              <a:gd name="T6" fmla="*/ 0 w 732"/>
                              <a:gd name="T7" fmla="*/ 209 h 689"/>
                              <a:gd name="T8" fmla="*/ 205 w 732"/>
                              <a:gd name="T9" fmla="*/ 244 h 689"/>
                              <a:gd name="T10" fmla="*/ 435 w 732"/>
                              <a:gd name="T11" fmla="*/ 225 h 689"/>
                              <a:gd name="T12" fmla="*/ 597 w 732"/>
                              <a:gd name="T13" fmla="*/ 177 h 689"/>
                              <a:gd name="T14" fmla="*/ 648 w 732"/>
                              <a:gd name="T15" fmla="*/ 169 h 689"/>
                              <a:gd name="T16" fmla="*/ 625 w 732"/>
                              <a:gd name="T17" fmla="*/ 208 h 689"/>
                              <a:gd name="T18" fmla="*/ 510 w 732"/>
                              <a:gd name="T19" fmla="*/ 263 h 689"/>
                              <a:gd name="T20" fmla="*/ 304 w 732"/>
                              <a:gd name="T21" fmla="*/ 308 h 689"/>
                              <a:gd name="T22" fmla="*/ 177 w 732"/>
                              <a:gd name="T23" fmla="*/ 352 h 689"/>
                              <a:gd name="T24" fmla="*/ 411 w 732"/>
                              <a:gd name="T25" fmla="*/ 347 h 689"/>
                              <a:gd name="T26" fmla="*/ 567 w 732"/>
                              <a:gd name="T27" fmla="*/ 308 h 689"/>
                              <a:gd name="T28" fmla="*/ 659 w 732"/>
                              <a:gd name="T29" fmla="*/ 276 h 689"/>
                              <a:gd name="T30" fmla="*/ 661 w 732"/>
                              <a:gd name="T31" fmla="*/ 299 h 689"/>
                              <a:gd name="T32" fmla="*/ 584 w 732"/>
                              <a:gd name="T33" fmla="*/ 354 h 689"/>
                              <a:gd name="T34" fmla="*/ 439 w 732"/>
                              <a:gd name="T35" fmla="*/ 407 h 689"/>
                              <a:gd name="T36" fmla="*/ 237 w 732"/>
                              <a:gd name="T37" fmla="*/ 444 h 689"/>
                              <a:gd name="T38" fmla="*/ 305 w 732"/>
                              <a:gd name="T39" fmla="*/ 466 h 689"/>
                              <a:gd name="T40" fmla="*/ 482 w 732"/>
                              <a:gd name="T41" fmla="*/ 458 h 689"/>
                              <a:gd name="T42" fmla="*/ 629 w 732"/>
                              <a:gd name="T43" fmla="*/ 413 h 689"/>
                              <a:gd name="T44" fmla="*/ 642 w 732"/>
                              <a:gd name="T45" fmla="*/ 430 h 689"/>
                              <a:gd name="T46" fmla="*/ 599 w 732"/>
                              <a:gd name="T47" fmla="*/ 474 h 689"/>
                              <a:gd name="T48" fmla="*/ 489 w 732"/>
                              <a:gd name="T49" fmla="*/ 521 h 689"/>
                              <a:gd name="T50" fmla="*/ 360 w 732"/>
                              <a:gd name="T51" fmla="*/ 542 h 689"/>
                              <a:gd name="T52" fmla="*/ 166 w 732"/>
                              <a:gd name="T53" fmla="*/ 546 h 689"/>
                              <a:gd name="T54" fmla="*/ 301 w 732"/>
                              <a:gd name="T55" fmla="*/ 579 h 689"/>
                              <a:gd name="T56" fmla="*/ 427 w 732"/>
                              <a:gd name="T57" fmla="*/ 580 h 689"/>
                              <a:gd name="T58" fmla="*/ 540 w 732"/>
                              <a:gd name="T59" fmla="*/ 562 h 689"/>
                              <a:gd name="T60" fmla="*/ 589 w 732"/>
                              <a:gd name="T61" fmla="*/ 565 h 689"/>
                              <a:gd name="T62" fmla="*/ 561 w 732"/>
                              <a:gd name="T63" fmla="*/ 597 h 689"/>
                              <a:gd name="T64" fmla="*/ 495 w 732"/>
                              <a:gd name="T65" fmla="*/ 622 h 689"/>
                              <a:gd name="T66" fmla="*/ 253 w 732"/>
                              <a:gd name="T67" fmla="*/ 649 h 689"/>
                              <a:gd name="T68" fmla="*/ 453 w 732"/>
                              <a:gd name="T69" fmla="*/ 663 h 689"/>
                              <a:gd name="T70" fmla="*/ 466 w 732"/>
                              <a:gd name="T71" fmla="*/ 687 h 689"/>
                              <a:gd name="T72" fmla="*/ 542 w 732"/>
                              <a:gd name="T73" fmla="*/ 664 h 689"/>
                              <a:gd name="T74" fmla="*/ 597 w 732"/>
                              <a:gd name="T75" fmla="*/ 621 h 689"/>
                              <a:gd name="T76" fmla="*/ 709 w 732"/>
                              <a:gd name="T77" fmla="*/ 453 h 689"/>
                              <a:gd name="T78" fmla="*/ 714 w 732"/>
                              <a:gd name="T79" fmla="*/ 419 h 689"/>
                              <a:gd name="T80" fmla="*/ 698 w 732"/>
                              <a:gd name="T81" fmla="*/ 386 h 689"/>
                              <a:gd name="T82" fmla="*/ 713 w 732"/>
                              <a:gd name="T83" fmla="*/ 354 h 689"/>
                              <a:gd name="T84" fmla="*/ 732 w 732"/>
                              <a:gd name="T85" fmla="*/ 322 h 689"/>
                              <a:gd name="T86" fmla="*/ 719 w 732"/>
                              <a:gd name="T87" fmla="*/ 287 h 689"/>
                              <a:gd name="T88" fmla="*/ 702 w 732"/>
                              <a:gd name="T89" fmla="*/ 255 h 689"/>
                              <a:gd name="T90" fmla="*/ 723 w 732"/>
                              <a:gd name="T91" fmla="*/ 221 h 689"/>
                              <a:gd name="T92" fmla="*/ 722 w 732"/>
                              <a:gd name="T93" fmla="*/ 179 h 689"/>
                              <a:gd name="T94" fmla="*/ 705 w 732"/>
                              <a:gd name="T95" fmla="*/ 147 h 689"/>
                              <a:gd name="T96" fmla="*/ 719 w 732"/>
                              <a:gd name="T97" fmla="*/ 114 h 689"/>
                              <a:gd name="T98" fmla="*/ 732 w 732"/>
                              <a:gd name="T99" fmla="*/ 80 h 689"/>
                              <a:gd name="T100" fmla="*/ 714 w 732"/>
                              <a:gd name="T101" fmla="*/ 48 h 689"/>
                              <a:gd name="T102" fmla="*/ 634 w 732"/>
                              <a:gd name="T103" fmla="*/ 50 h 689"/>
                              <a:gd name="T104" fmla="*/ 475 w 732"/>
                              <a:gd name="T105" fmla="*/ 105 h 689"/>
                              <a:gd name="T106" fmla="*/ 294 w 732"/>
                              <a:gd name="T107" fmla="*/ 135 h 689"/>
                              <a:gd name="T108" fmla="*/ 0 60000 65536"/>
                              <a:gd name="T109" fmla="*/ 0 60000 65536"/>
                              <a:gd name="T110" fmla="*/ 0 60000 65536"/>
                              <a:gd name="T111" fmla="*/ 0 60000 65536"/>
                              <a:gd name="T112" fmla="*/ 0 60000 65536"/>
                              <a:gd name="T113" fmla="*/ 0 60000 65536"/>
                              <a:gd name="T114" fmla="*/ 0 60000 65536"/>
                              <a:gd name="T115" fmla="*/ 0 60000 65536"/>
                              <a:gd name="T116" fmla="*/ 0 60000 65536"/>
                              <a:gd name="T117" fmla="*/ 0 60000 65536"/>
                              <a:gd name="T118" fmla="*/ 0 60000 65536"/>
                              <a:gd name="T119" fmla="*/ 0 60000 65536"/>
                              <a:gd name="T120" fmla="*/ 0 60000 65536"/>
                              <a:gd name="T121" fmla="*/ 0 60000 65536"/>
                              <a:gd name="T122" fmla="*/ 0 60000 65536"/>
                              <a:gd name="T123" fmla="*/ 0 60000 65536"/>
                              <a:gd name="T124" fmla="*/ 0 60000 65536"/>
                              <a:gd name="T125" fmla="*/ 0 60000 65536"/>
                              <a:gd name="T126" fmla="*/ 0 60000 65536"/>
                              <a:gd name="T127" fmla="*/ 0 60000 65536"/>
                              <a:gd name="T128" fmla="*/ 0 60000 65536"/>
                              <a:gd name="T129" fmla="*/ 0 60000 65536"/>
                              <a:gd name="T130" fmla="*/ 0 60000 65536"/>
                              <a:gd name="T131" fmla="*/ 0 60000 65536"/>
                              <a:gd name="T132" fmla="*/ 0 60000 65536"/>
                              <a:gd name="T133" fmla="*/ 0 60000 65536"/>
                              <a:gd name="T134" fmla="*/ 0 60000 65536"/>
                              <a:gd name="T135" fmla="*/ 0 60000 65536"/>
                              <a:gd name="T136" fmla="*/ 0 60000 65536"/>
                              <a:gd name="T137" fmla="*/ 0 60000 65536"/>
                              <a:gd name="T138" fmla="*/ 0 60000 65536"/>
                              <a:gd name="T139" fmla="*/ 0 60000 65536"/>
                              <a:gd name="T140" fmla="*/ 0 60000 65536"/>
                              <a:gd name="T141" fmla="*/ 0 60000 65536"/>
                              <a:gd name="T142" fmla="*/ 0 60000 65536"/>
                              <a:gd name="T143" fmla="*/ 0 60000 65536"/>
                              <a:gd name="T144" fmla="*/ 0 60000 65536"/>
                              <a:gd name="T145" fmla="*/ 0 60000 65536"/>
                              <a:gd name="T146" fmla="*/ 0 60000 65536"/>
                              <a:gd name="T147" fmla="*/ 0 60000 65536"/>
                              <a:gd name="T148" fmla="*/ 0 60000 65536"/>
                              <a:gd name="T149" fmla="*/ 0 60000 65536"/>
                              <a:gd name="T150" fmla="*/ 0 60000 65536"/>
                              <a:gd name="T151" fmla="*/ 0 60000 65536"/>
                              <a:gd name="T152" fmla="*/ 0 60000 65536"/>
                              <a:gd name="T153" fmla="*/ 0 60000 65536"/>
                              <a:gd name="T154" fmla="*/ 0 60000 65536"/>
                              <a:gd name="T155" fmla="*/ 0 60000 65536"/>
                              <a:gd name="T156" fmla="*/ 0 60000 65536"/>
                              <a:gd name="T157" fmla="*/ 0 60000 65536"/>
                              <a:gd name="T158" fmla="*/ 0 60000 65536"/>
                              <a:gd name="T159" fmla="*/ 0 60000 65536"/>
                              <a:gd name="T160" fmla="*/ 0 60000 65536"/>
                              <a:gd name="T161" fmla="*/ 0 60000 65536"/>
                              <a:gd name="T162" fmla="*/ 0 w 732"/>
                              <a:gd name="T163" fmla="*/ 0 h 689"/>
                              <a:gd name="T164" fmla="*/ 732 w 732"/>
                              <a:gd name="T165" fmla="*/ 689 h 689"/>
                            </a:gdLst>
                            <a:ahLst/>
                            <a:cxnLst>
                              <a:cxn ang="T108">
                                <a:pos x="T0" y="T1"/>
                              </a:cxn>
                              <a:cxn ang="T109">
                                <a:pos x="T2" y="T3"/>
                              </a:cxn>
                              <a:cxn ang="T110">
                                <a:pos x="T4" y="T5"/>
                              </a:cxn>
                              <a:cxn ang="T111">
                                <a:pos x="T6" y="T7"/>
                              </a:cxn>
                              <a:cxn ang="T112">
                                <a:pos x="T8" y="T9"/>
                              </a:cxn>
                              <a:cxn ang="T113">
                                <a:pos x="T10" y="T11"/>
                              </a:cxn>
                              <a:cxn ang="T114">
                                <a:pos x="T12" y="T13"/>
                              </a:cxn>
                              <a:cxn ang="T115">
                                <a:pos x="T14" y="T15"/>
                              </a:cxn>
                              <a:cxn ang="T116">
                                <a:pos x="T16" y="T17"/>
                              </a:cxn>
                              <a:cxn ang="T117">
                                <a:pos x="T18" y="T19"/>
                              </a:cxn>
                              <a:cxn ang="T118">
                                <a:pos x="T20" y="T21"/>
                              </a:cxn>
                              <a:cxn ang="T119">
                                <a:pos x="T22" y="T23"/>
                              </a:cxn>
                              <a:cxn ang="T120">
                                <a:pos x="T24" y="T25"/>
                              </a:cxn>
                              <a:cxn ang="T121">
                                <a:pos x="T26" y="T27"/>
                              </a:cxn>
                              <a:cxn ang="T122">
                                <a:pos x="T28" y="T29"/>
                              </a:cxn>
                              <a:cxn ang="T123">
                                <a:pos x="T30" y="T31"/>
                              </a:cxn>
                              <a:cxn ang="T124">
                                <a:pos x="T32" y="T33"/>
                              </a:cxn>
                              <a:cxn ang="T125">
                                <a:pos x="T34" y="T35"/>
                              </a:cxn>
                              <a:cxn ang="T126">
                                <a:pos x="T36" y="T37"/>
                              </a:cxn>
                              <a:cxn ang="T127">
                                <a:pos x="T38" y="T39"/>
                              </a:cxn>
                              <a:cxn ang="T128">
                                <a:pos x="T40" y="T41"/>
                              </a:cxn>
                              <a:cxn ang="T129">
                                <a:pos x="T42" y="T43"/>
                              </a:cxn>
                              <a:cxn ang="T130">
                                <a:pos x="T44" y="T45"/>
                              </a:cxn>
                              <a:cxn ang="T131">
                                <a:pos x="T46" y="T47"/>
                              </a:cxn>
                              <a:cxn ang="T132">
                                <a:pos x="T48" y="T49"/>
                              </a:cxn>
                              <a:cxn ang="T133">
                                <a:pos x="T50" y="T51"/>
                              </a:cxn>
                              <a:cxn ang="T134">
                                <a:pos x="T52" y="T53"/>
                              </a:cxn>
                              <a:cxn ang="T135">
                                <a:pos x="T54" y="T55"/>
                              </a:cxn>
                              <a:cxn ang="T136">
                                <a:pos x="T56" y="T57"/>
                              </a:cxn>
                              <a:cxn ang="T137">
                                <a:pos x="T58" y="T59"/>
                              </a:cxn>
                              <a:cxn ang="T138">
                                <a:pos x="T60" y="T61"/>
                              </a:cxn>
                              <a:cxn ang="T139">
                                <a:pos x="T62" y="T63"/>
                              </a:cxn>
                              <a:cxn ang="T140">
                                <a:pos x="T64" y="T65"/>
                              </a:cxn>
                              <a:cxn ang="T141">
                                <a:pos x="T66" y="T67"/>
                              </a:cxn>
                              <a:cxn ang="T142">
                                <a:pos x="T68" y="T69"/>
                              </a:cxn>
                              <a:cxn ang="T143">
                                <a:pos x="T70" y="T71"/>
                              </a:cxn>
                              <a:cxn ang="T144">
                                <a:pos x="T72" y="T73"/>
                              </a:cxn>
                              <a:cxn ang="T145">
                                <a:pos x="T74" y="T75"/>
                              </a:cxn>
                              <a:cxn ang="T146">
                                <a:pos x="T76" y="T77"/>
                              </a:cxn>
                              <a:cxn ang="T147">
                                <a:pos x="T78" y="T79"/>
                              </a:cxn>
                              <a:cxn ang="T148">
                                <a:pos x="T80" y="T81"/>
                              </a:cxn>
                              <a:cxn ang="T149">
                                <a:pos x="T82" y="T83"/>
                              </a:cxn>
                              <a:cxn ang="T150">
                                <a:pos x="T84" y="T85"/>
                              </a:cxn>
                              <a:cxn ang="T151">
                                <a:pos x="T86" y="T87"/>
                              </a:cxn>
                              <a:cxn ang="T152">
                                <a:pos x="T88" y="T89"/>
                              </a:cxn>
                              <a:cxn ang="T153">
                                <a:pos x="T90" y="T91"/>
                              </a:cxn>
                              <a:cxn ang="T154">
                                <a:pos x="T92" y="T93"/>
                              </a:cxn>
                              <a:cxn ang="T155">
                                <a:pos x="T94" y="T95"/>
                              </a:cxn>
                              <a:cxn ang="T156">
                                <a:pos x="T96" y="T97"/>
                              </a:cxn>
                              <a:cxn ang="T157">
                                <a:pos x="T98" y="T99"/>
                              </a:cxn>
                              <a:cxn ang="T158">
                                <a:pos x="T100" y="T101"/>
                              </a:cxn>
                              <a:cxn ang="T159">
                                <a:pos x="T102" y="T103"/>
                              </a:cxn>
                              <a:cxn ang="T160">
                                <a:pos x="T104" y="T105"/>
                              </a:cxn>
                              <a:cxn ang="T161">
                                <a:pos x="T106" y="T107"/>
                              </a:cxn>
                            </a:cxnLst>
                            <a:rect l="T162" t="T163" r="T164" b="T165"/>
                            <a:pathLst>
                              <a:path w="732" h="689">
                                <a:moveTo>
                                  <a:pt x="294" y="135"/>
                                </a:moveTo>
                                <a:lnTo>
                                  <a:pt x="186" y="143"/>
                                </a:lnTo>
                                <a:lnTo>
                                  <a:pt x="348" y="158"/>
                                </a:lnTo>
                                <a:lnTo>
                                  <a:pt x="338" y="166"/>
                                </a:lnTo>
                                <a:lnTo>
                                  <a:pt x="318" y="173"/>
                                </a:lnTo>
                                <a:lnTo>
                                  <a:pt x="292" y="181"/>
                                </a:lnTo>
                                <a:lnTo>
                                  <a:pt x="258" y="190"/>
                                </a:lnTo>
                                <a:lnTo>
                                  <a:pt x="222" y="196"/>
                                </a:lnTo>
                                <a:lnTo>
                                  <a:pt x="175" y="200"/>
                                </a:lnTo>
                                <a:lnTo>
                                  <a:pt x="120" y="206"/>
                                </a:lnTo>
                                <a:lnTo>
                                  <a:pt x="61" y="209"/>
                                </a:lnTo>
                                <a:lnTo>
                                  <a:pt x="0" y="209"/>
                                </a:lnTo>
                                <a:lnTo>
                                  <a:pt x="95" y="232"/>
                                </a:lnTo>
                                <a:lnTo>
                                  <a:pt x="154" y="244"/>
                                </a:lnTo>
                                <a:lnTo>
                                  <a:pt x="205" y="244"/>
                                </a:lnTo>
                                <a:lnTo>
                                  <a:pt x="267" y="244"/>
                                </a:lnTo>
                                <a:lnTo>
                                  <a:pt x="359" y="236"/>
                                </a:lnTo>
                                <a:lnTo>
                                  <a:pt x="435" y="225"/>
                                </a:lnTo>
                                <a:lnTo>
                                  <a:pt x="499" y="209"/>
                                </a:lnTo>
                                <a:lnTo>
                                  <a:pt x="567" y="188"/>
                                </a:lnTo>
                                <a:lnTo>
                                  <a:pt x="597" y="177"/>
                                </a:lnTo>
                                <a:lnTo>
                                  <a:pt x="625" y="168"/>
                                </a:lnTo>
                                <a:lnTo>
                                  <a:pt x="640" y="164"/>
                                </a:lnTo>
                                <a:lnTo>
                                  <a:pt x="648" y="169"/>
                                </a:lnTo>
                                <a:lnTo>
                                  <a:pt x="648" y="181"/>
                                </a:lnTo>
                                <a:lnTo>
                                  <a:pt x="642" y="194"/>
                                </a:lnTo>
                                <a:lnTo>
                                  <a:pt x="625" y="208"/>
                                </a:lnTo>
                                <a:lnTo>
                                  <a:pt x="597" y="226"/>
                                </a:lnTo>
                                <a:lnTo>
                                  <a:pt x="557" y="244"/>
                                </a:lnTo>
                                <a:lnTo>
                                  <a:pt x="510" y="263"/>
                                </a:lnTo>
                                <a:lnTo>
                                  <a:pt x="448" y="282"/>
                                </a:lnTo>
                                <a:lnTo>
                                  <a:pt x="376" y="297"/>
                                </a:lnTo>
                                <a:lnTo>
                                  <a:pt x="304" y="308"/>
                                </a:lnTo>
                                <a:lnTo>
                                  <a:pt x="228" y="320"/>
                                </a:lnTo>
                                <a:lnTo>
                                  <a:pt x="95" y="333"/>
                                </a:lnTo>
                                <a:lnTo>
                                  <a:pt x="177" y="352"/>
                                </a:lnTo>
                                <a:lnTo>
                                  <a:pt x="243" y="360"/>
                                </a:lnTo>
                                <a:lnTo>
                                  <a:pt x="326" y="358"/>
                                </a:lnTo>
                                <a:lnTo>
                                  <a:pt x="411" y="347"/>
                                </a:lnTo>
                                <a:lnTo>
                                  <a:pt x="474" y="333"/>
                                </a:lnTo>
                                <a:lnTo>
                                  <a:pt x="525" y="320"/>
                                </a:lnTo>
                                <a:lnTo>
                                  <a:pt x="567" y="308"/>
                                </a:lnTo>
                                <a:lnTo>
                                  <a:pt x="610" y="293"/>
                                </a:lnTo>
                                <a:lnTo>
                                  <a:pt x="644" y="280"/>
                                </a:lnTo>
                                <a:lnTo>
                                  <a:pt x="659" y="276"/>
                                </a:lnTo>
                                <a:lnTo>
                                  <a:pt x="668" y="276"/>
                                </a:lnTo>
                                <a:lnTo>
                                  <a:pt x="667" y="287"/>
                                </a:lnTo>
                                <a:lnTo>
                                  <a:pt x="661" y="299"/>
                                </a:lnTo>
                                <a:lnTo>
                                  <a:pt x="648" y="314"/>
                                </a:lnTo>
                                <a:lnTo>
                                  <a:pt x="617" y="335"/>
                                </a:lnTo>
                                <a:lnTo>
                                  <a:pt x="584" y="354"/>
                                </a:lnTo>
                                <a:lnTo>
                                  <a:pt x="546" y="371"/>
                                </a:lnTo>
                                <a:lnTo>
                                  <a:pt x="496" y="390"/>
                                </a:lnTo>
                                <a:lnTo>
                                  <a:pt x="439" y="407"/>
                                </a:lnTo>
                                <a:lnTo>
                                  <a:pt x="352" y="426"/>
                                </a:lnTo>
                                <a:lnTo>
                                  <a:pt x="294" y="438"/>
                                </a:lnTo>
                                <a:lnTo>
                                  <a:pt x="237" y="444"/>
                                </a:lnTo>
                                <a:lnTo>
                                  <a:pt x="154" y="449"/>
                                </a:lnTo>
                                <a:lnTo>
                                  <a:pt x="239" y="461"/>
                                </a:lnTo>
                                <a:lnTo>
                                  <a:pt x="305" y="466"/>
                                </a:lnTo>
                                <a:lnTo>
                                  <a:pt x="360" y="468"/>
                                </a:lnTo>
                                <a:lnTo>
                                  <a:pt x="423" y="466"/>
                                </a:lnTo>
                                <a:lnTo>
                                  <a:pt x="482" y="458"/>
                                </a:lnTo>
                                <a:lnTo>
                                  <a:pt x="530" y="447"/>
                                </a:lnTo>
                                <a:lnTo>
                                  <a:pt x="568" y="434"/>
                                </a:lnTo>
                                <a:lnTo>
                                  <a:pt x="629" y="413"/>
                                </a:lnTo>
                                <a:lnTo>
                                  <a:pt x="637" y="413"/>
                                </a:lnTo>
                                <a:lnTo>
                                  <a:pt x="644" y="417"/>
                                </a:lnTo>
                                <a:lnTo>
                                  <a:pt x="642" y="430"/>
                                </a:lnTo>
                                <a:lnTo>
                                  <a:pt x="634" y="444"/>
                                </a:lnTo>
                                <a:lnTo>
                                  <a:pt x="620" y="458"/>
                                </a:lnTo>
                                <a:lnTo>
                                  <a:pt x="599" y="474"/>
                                </a:lnTo>
                                <a:lnTo>
                                  <a:pt x="563" y="493"/>
                                </a:lnTo>
                                <a:lnTo>
                                  <a:pt x="525" y="510"/>
                                </a:lnTo>
                                <a:lnTo>
                                  <a:pt x="489" y="521"/>
                                </a:lnTo>
                                <a:lnTo>
                                  <a:pt x="448" y="531"/>
                                </a:lnTo>
                                <a:lnTo>
                                  <a:pt x="410" y="537"/>
                                </a:lnTo>
                                <a:lnTo>
                                  <a:pt x="360" y="542"/>
                                </a:lnTo>
                                <a:lnTo>
                                  <a:pt x="305" y="545"/>
                                </a:lnTo>
                                <a:lnTo>
                                  <a:pt x="250" y="546"/>
                                </a:lnTo>
                                <a:lnTo>
                                  <a:pt x="166" y="546"/>
                                </a:lnTo>
                                <a:lnTo>
                                  <a:pt x="211" y="562"/>
                                </a:lnTo>
                                <a:lnTo>
                                  <a:pt x="253" y="573"/>
                                </a:lnTo>
                                <a:lnTo>
                                  <a:pt x="301" y="579"/>
                                </a:lnTo>
                                <a:lnTo>
                                  <a:pt x="342" y="580"/>
                                </a:lnTo>
                                <a:lnTo>
                                  <a:pt x="384" y="583"/>
                                </a:lnTo>
                                <a:lnTo>
                                  <a:pt x="427" y="580"/>
                                </a:lnTo>
                                <a:lnTo>
                                  <a:pt x="462" y="579"/>
                                </a:lnTo>
                                <a:lnTo>
                                  <a:pt x="495" y="573"/>
                                </a:lnTo>
                                <a:lnTo>
                                  <a:pt x="540" y="562"/>
                                </a:lnTo>
                                <a:lnTo>
                                  <a:pt x="574" y="554"/>
                                </a:lnTo>
                                <a:lnTo>
                                  <a:pt x="587" y="555"/>
                                </a:lnTo>
                                <a:lnTo>
                                  <a:pt x="589" y="565"/>
                                </a:lnTo>
                                <a:lnTo>
                                  <a:pt x="585" y="575"/>
                                </a:lnTo>
                                <a:lnTo>
                                  <a:pt x="576" y="586"/>
                                </a:lnTo>
                                <a:lnTo>
                                  <a:pt x="561" y="597"/>
                                </a:lnTo>
                                <a:lnTo>
                                  <a:pt x="544" y="605"/>
                                </a:lnTo>
                                <a:lnTo>
                                  <a:pt x="525" y="614"/>
                                </a:lnTo>
                                <a:lnTo>
                                  <a:pt x="495" y="622"/>
                                </a:lnTo>
                                <a:lnTo>
                                  <a:pt x="432" y="631"/>
                                </a:lnTo>
                                <a:lnTo>
                                  <a:pt x="372" y="639"/>
                                </a:lnTo>
                                <a:lnTo>
                                  <a:pt x="253" y="649"/>
                                </a:lnTo>
                                <a:lnTo>
                                  <a:pt x="407" y="656"/>
                                </a:lnTo>
                                <a:lnTo>
                                  <a:pt x="439" y="656"/>
                                </a:lnTo>
                                <a:lnTo>
                                  <a:pt x="453" y="663"/>
                                </a:lnTo>
                                <a:lnTo>
                                  <a:pt x="461" y="670"/>
                                </a:lnTo>
                                <a:lnTo>
                                  <a:pt x="458" y="681"/>
                                </a:lnTo>
                                <a:lnTo>
                                  <a:pt x="466" y="687"/>
                                </a:lnTo>
                                <a:lnTo>
                                  <a:pt x="486" y="689"/>
                                </a:lnTo>
                                <a:lnTo>
                                  <a:pt x="516" y="677"/>
                                </a:lnTo>
                                <a:lnTo>
                                  <a:pt x="542" y="664"/>
                                </a:lnTo>
                                <a:lnTo>
                                  <a:pt x="563" y="651"/>
                                </a:lnTo>
                                <a:lnTo>
                                  <a:pt x="580" y="639"/>
                                </a:lnTo>
                                <a:lnTo>
                                  <a:pt x="597" y="621"/>
                                </a:lnTo>
                                <a:lnTo>
                                  <a:pt x="651" y="548"/>
                                </a:lnTo>
                                <a:lnTo>
                                  <a:pt x="693" y="485"/>
                                </a:lnTo>
                                <a:lnTo>
                                  <a:pt x="709" y="453"/>
                                </a:lnTo>
                                <a:lnTo>
                                  <a:pt x="713" y="440"/>
                                </a:lnTo>
                                <a:lnTo>
                                  <a:pt x="714" y="430"/>
                                </a:lnTo>
                                <a:lnTo>
                                  <a:pt x="714" y="419"/>
                                </a:lnTo>
                                <a:lnTo>
                                  <a:pt x="706" y="406"/>
                                </a:lnTo>
                                <a:lnTo>
                                  <a:pt x="701" y="398"/>
                                </a:lnTo>
                                <a:lnTo>
                                  <a:pt x="698" y="386"/>
                                </a:lnTo>
                                <a:lnTo>
                                  <a:pt x="701" y="373"/>
                                </a:lnTo>
                                <a:lnTo>
                                  <a:pt x="706" y="364"/>
                                </a:lnTo>
                                <a:lnTo>
                                  <a:pt x="713" y="354"/>
                                </a:lnTo>
                                <a:lnTo>
                                  <a:pt x="719" y="344"/>
                                </a:lnTo>
                                <a:lnTo>
                                  <a:pt x="727" y="333"/>
                                </a:lnTo>
                                <a:lnTo>
                                  <a:pt x="732" y="322"/>
                                </a:lnTo>
                                <a:lnTo>
                                  <a:pt x="731" y="308"/>
                                </a:lnTo>
                                <a:lnTo>
                                  <a:pt x="726" y="297"/>
                                </a:lnTo>
                                <a:lnTo>
                                  <a:pt x="719" y="287"/>
                                </a:lnTo>
                                <a:lnTo>
                                  <a:pt x="713" y="278"/>
                                </a:lnTo>
                                <a:lnTo>
                                  <a:pt x="705" y="267"/>
                                </a:lnTo>
                                <a:lnTo>
                                  <a:pt x="702" y="255"/>
                                </a:lnTo>
                                <a:lnTo>
                                  <a:pt x="705" y="246"/>
                                </a:lnTo>
                                <a:lnTo>
                                  <a:pt x="714" y="232"/>
                                </a:lnTo>
                                <a:lnTo>
                                  <a:pt x="723" y="221"/>
                                </a:lnTo>
                                <a:lnTo>
                                  <a:pt x="727" y="209"/>
                                </a:lnTo>
                                <a:lnTo>
                                  <a:pt x="727" y="194"/>
                                </a:lnTo>
                                <a:lnTo>
                                  <a:pt x="722" y="179"/>
                                </a:lnTo>
                                <a:lnTo>
                                  <a:pt x="713" y="168"/>
                                </a:lnTo>
                                <a:lnTo>
                                  <a:pt x="709" y="160"/>
                                </a:lnTo>
                                <a:lnTo>
                                  <a:pt x="705" y="147"/>
                                </a:lnTo>
                                <a:lnTo>
                                  <a:pt x="706" y="133"/>
                                </a:lnTo>
                                <a:lnTo>
                                  <a:pt x="714" y="122"/>
                                </a:lnTo>
                                <a:lnTo>
                                  <a:pt x="719" y="114"/>
                                </a:lnTo>
                                <a:lnTo>
                                  <a:pt x="727" y="105"/>
                                </a:lnTo>
                                <a:lnTo>
                                  <a:pt x="731" y="93"/>
                                </a:lnTo>
                                <a:lnTo>
                                  <a:pt x="732" y="80"/>
                                </a:lnTo>
                                <a:lnTo>
                                  <a:pt x="730" y="72"/>
                                </a:lnTo>
                                <a:lnTo>
                                  <a:pt x="722" y="59"/>
                                </a:lnTo>
                                <a:lnTo>
                                  <a:pt x="714" y="48"/>
                                </a:lnTo>
                                <a:lnTo>
                                  <a:pt x="709" y="34"/>
                                </a:lnTo>
                                <a:lnTo>
                                  <a:pt x="709" y="0"/>
                                </a:lnTo>
                                <a:lnTo>
                                  <a:pt x="634" y="50"/>
                                </a:lnTo>
                                <a:lnTo>
                                  <a:pt x="589" y="69"/>
                                </a:lnTo>
                                <a:lnTo>
                                  <a:pt x="536" y="86"/>
                                </a:lnTo>
                                <a:lnTo>
                                  <a:pt x="475" y="105"/>
                                </a:lnTo>
                                <a:lnTo>
                                  <a:pt x="420" y="116"/>
                                </a:lnTo>
                                <a:lnTo>
                                  <a:pt x="365" y="126"/>
                                </a:lnTo>
                                <a:lnTo>
                                  <a:pt x="294" y="135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FFA040"/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round/>
                              </a14:hiddenLine>
                            </a:ext>
                          </a:extLst>
                        </p:spPr>
                        <p:txBody>
                          <a:bodyPr/>
                          <a:p>
                            <a:pPr marL="0" marR="0" lvl="0" indent="0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defRPr/>
                            </a:pPr>
                            <a:endParaRPr kumimoji="0" lang="zh-CN" altLang="en-US" sz="18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</a:endParaRPr>
                          </a:p>
                        </p:txBody>
                      </p:sp>
                    </p:grpSp>
                  </p:grpSp>
                  <p:grpSp>
                    <p:nvGrpSpPr>
                      <p:cNvPr id="28" name="Group 32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609" y="117"/>
                        <a:ext cx="218" cy="436"/>
                        <a:chOff x="0" y="0"/>
                        <a:chExt cx="218" cy="436"/>
                      </a:xfrm>
                    </p:grpSpPr>
                    <p:sp>
                      <p:nvSpPr>
                        <p:cNvPr id="29" name="Freeform 33"/>
                        <p:cNvSpPr>
                          <a:spLocks noChangeAspect="1"/>
                        </p:cNvSpPr>
                        <p:nvPr>
                          <p:custDataLst>
                            <p:tags r:id="rId19"/>
                          </p:custDataLst>
                        </p:nvPr>
                      </p:nvSpPr>
                      <p:spPr bwMode="auto">
                        <a:xfrm>
                          <a:off x="42" y="116"/>
                          <a:ext cx="167" cy="70"/>
                        </a:xfrm>
                        <a:custGeom>
                          <a:avLst/>
                          <a:gdLst>
                            <a:gd name="T0" fmla="*/ 167 w 167"/>
                            <a:gd name="T1" fmla="*/ 13 h 70"/>
                            <a:gd name="T2" fmla="*/ 151 w 167"/>
                            <a:gd name="T3" fmla="*/ 0 h 70"/>
                            <a:gd name="T4" fmla="*/ 100 w 167"/>
                            <a:gd name="T5" fmla="*/ 26 h 70"/>
                            <a:gd name="T6" fmla="*/ 49 w 167"/>
                            <a:gd name="T7" fmla="*/ 45 h 70"/>
                            <a:gd name="T8" fmla="*/ 0 w 167"/>
                            <a:gd name="T9" fmla="*/ 59 h 70"/>
                            <a:gd name="T10" fmla="*/ 9 w 167"/>
                            <a:gd name="T11" fmla="*/ 70 h 70"/>
                            <a:gd name="T12" fmla="*/ 43 w 167"/>
                            <a:gd name="T13" fmla="*/ 70 h 70"/>
                            <a:gd name="T14" fmla="*/ 89 w 167"/>
                            <a:gd name="T15" fmla="*/ 60 h 70"/>
                            <a:gd name="T16" fmla="*/ 130 w 167"/>
                            <a:gd name="T17" fmla="*/ 40 h 70"/>
                            <a:gd name="T18" fmla="*/ 167 w 167"/>
                            <a:gd name="T19" fmla="*/ 13 h 70"/>
                            <a:gd name="T20" fmla="*/ 0 60000 65536"/>
                            <a:gd name="T21" fmla="*/ 0 60000 65536"/>
                            <a:gd name="T22" fmla="*/ 0 60000 65536"/>
                            <a:gd name="T23" fmla="*/ 0 60000 65536"/>
                            <a:gd name="T24" fmla="*/ 0 60000 65536"/>
                            <a:gd name="T25" fmla="*/ 0 60000 65536"/>
                            <a:gd name="T26" fmla="*/ 0 60000 65536"/>
                            <a:gd name="T27" fmla="*/ 0 60000 65536"/>
                            <a:gd name="T28" fmla="*/ 0 60000 65536"/>
                            <a:gd name="T29" fmla="*/ 0 60000 65536"/>
                            <a:gd name="T30" fmla="*/ 0 w 167"/>
                            <a:gd name="T31" fmla="*/ 0 h 70"/>
                            <a:gd name="T32" fmla="*/ 167 w 167"/>
                            <a:gd name="T33" fmla="*/ 70 h 70"/>
                          </a:gdLst>
                          <a:ahLst/>
                          <a:cxnLst>
                            <a:cxn ang="T20">
                              <a:pos x="T0" y="T1"/>
                            </a:cxn>
                            <a:cxn ang="T21">
                              <a:pos x="T2" y="T3"/>
                            </a:cxn>
                            <a:cxn ang="T22">
                              <a:pos x="T4" y="T5"/>
                            </a:cxn>
                            <a:cxn ang="T23">
                              <a:pos x="T6" y="T7"/>
                            </a:cxn>
                            <a:cxn ang="T24">
                              <a:pos x="T8" y="T9"/>
                            </a:cxn>
                            <a:cxn ang="T25">
                              <a:pos x="T10" y="T11"/>
                            </a:cxn>
                            <a:cxn ang="T26">
                              <a:pos x="T12" y="T13"/>
                            </a:cxn>
                            <a:cxn ang="T27">
                              <a:pos x="T14" y="T15"/>
                            </a:cxn>
                            <a:cxn ang="T28">
                              <a:pos x="T16" y="T17"/>
                            </a:cxn>
                            <a:cxn ang="T29">
                              <a:pos x="T18" y="T19"/>
                            </a:cxn>
                          </a:cxnLst>
                          <a:rect l="T30" t="T31" r="T32" b="T33"/>
                          <a:pathLst>
                            <a:path w="167" h="70">
                              <a:moveTo>
                                <a:pt x="167" y="13"/>
                              </a:moveTo>
                              <a:lnTo>
                                <a:pt x="151" y="0"/>
                              </a:lnTo>
                              <a:lnTo>
                                <a:pt x="100" y="26"/>
                              </a:lnTo>
                              <a:lnTo>
                                <a:pt x="49" y="45"/>
                              </a:lnTo>
                              <a:lnTo>
                                <a:pt x="0" y="59"/>
                              </a:lnTo>
                              <a:lnTo>
                                <a:pt x="9" y="70"/>
                              </a:lnTo>
                              <a:lnTo>
                                <a:pt x="43" y="70"/>
                              </a:lnTo>
                              <a:lnTo>
                                <a:pt x="89" y="60"/>
                              </a:lnTo>
                              <a:lnTo>
                                <a:pt x="130" y="40"/>
                              </a:lnTo>
                              <a:lnTo>
                                <a:pt x="167" y="13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FFE0C0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round/>
                            </a14:hiddenLine>
                          </a:ext>
                        </a:extLst>
                      </p:spPr>
                      <p:txBody>
                        <a:bodyPr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endParaRPr kumimoji="0" lang="zh-CN" altLang="en-US" sz="18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30" name="Freeform 34"/>
                        <p:cNvSpPr>
                          <a:spLocks noChangeAspect="1"/>
                        </p:cNvSpPr>
                        <p:nvPr>
                          <p:custDataLst>
                            <p:tags r:id="rId20"/>
                          </p:custDataLst>
                        </p:nvPr>
                      </p:nvSpPr>
                      <p:spPr bwMode="auto">
                        <a:xfrm>
                          <a:off x="72" y="228"/>
                          <a:ext cx="146" cy="78"/>
                        </a:xfrm>
                        <a:custGeom>
                          <a:avLst/>
                          <a:gdLst>
                            <a:gd name="T0" fmla="*/ 146 w 146"/>
                            <a:gd name="T1" fmla="*/ 15 h 78"/>
                            <a:gd name="T2" fmla="*/ 138 w 146"/>
                            <a:gd name="T3" fmla="*/ 0 h 78"/>
                            <a:gd name="T4" fmla="*/ 89 w 146"/>
                            <a:gd name="T5" fmla="*/ 34 h 78"/>
                            <a:gd name="T6" fmla="*/ 50 w 146"/>
                            <a:gd name="T7" fmla="*/ 51 h 78"/>
                            <a:gd name="T8" fmla="*/ 0 w 146"/>
                            <a:gd name="T9" fmla="*/ 66 h 78"/>
                            <a:gd name="T10" fmla="*/ 10 w 146"/>
                            <a:gd name="T11" fmla="*/ 78 h 78"/>
                            <a:gd name="T12" fmla="*/ 42 w 146"/>
                            <a:gd name="T13" fmla="*/ 78 h 78"/>
                            <a:gd name="T14" fmla="*/ 74 w 146"/>
                            <a:gd name="T15" fmla="*/ 69 h 78"/>
                            <a:gd name="T16" fmla="*/ 112 w 146"/>
                            <a:gd name="T17" fmla="*/ 45 h 78"/>
                            <a:gd name="T18" fmla="*/ 146 w 146"/>
                            <a:gd name="T19" fmla="*/ 15 h 78"/>
                            <a:gd name="T20" fmla="*/ 0 60000 65536"/>
                            <a:gd name="T21" fmla="*/ 0 60000 65536"/>
                            <a:gd name="T22" fmla="*/ 0 60000 65536"/>
                            <a:gd name="T23" fmla="*/ 0 60000 65536"/>
                            <a:gd name="T24" fmla="*/ 0 60000 65536"/>
                            <a:gd name="T25" fmla="*/ 0 60000 65536"/>
                            <a:gd name="T26" fmla="*/ 0 60000 65536"/>
                            <a:gd name="T27" fmla="*/ 0 60000 65536"/>
                            <a:gd name="T28" fmla="*/ 0 60000 65536"/>
                            <a:gd name="T29" fmla="*/ 0 60000 65536"/>
                            <a:gd name="T30" fmla="*/ 0 w 146"/>
                            <a:gd name="T31" fmla="*/ 0 h 78"/>
                            <a:gd name="T32" fmla="*/ 146 w 146"/>
                            <a:gd name="T33" fmla="*/ 78 h 78"/>
                          </a:gdLst>
                          <a:ahLst/>
                          <a:cxnLst>
                            <a:cxn ang="T20">
                              <a:pos x="T0" y="T1"/>
                            </a:cxn>
                            <a:cxn ang="T21">
                              <a:pos x="T2" y="T3"/>
                            </a:cxn>
                            <a:cxn ang="T22">
                              <a:pos x="T4" y="T5"/>
                            </a:cxn>
                            <a:cxn ang="T23">
                              <a:pos x="T6" y="T7"/>
                            </a:cxn>
                            <a:cxn ang="T24">
                              <a:pos x="T8" y="T9"/>
                            </a:cxn>
                            <a:cxn ang="T25">
                              <a:pos x="T10" y="T11"/>
                            </a:cxn>
                            <a:cxn ang="T26">
                              <a:pos x="T12" y="T13"/>
                            </a:cxn>
                            <a:cxn ang="T27">
                              <a:pos x="T14" y="T15"/>
                            </a:cxn>
                            <a:cxn ang="T28">
                              <a:pos x="T16" y="T17"/>
                            </a:cxn>
                            <a:cxn ang="T29">
                              <a:pos x="T18" y="T19"/>
                            </a:cxn>
                          </a:cxnLst>
                          <a:rect l="T30" t="T31" r="T32" b="T33"/>
                          <a:pathLst>
                            <a:path w="146" h="78">
                              <a:moveTo>
                                <a:pt x="146" y="15"/>
                              </a:moveTo>
                              <a:lnTo>
                                <a:pt x="138" y="0"/>
                              </a:lnTo>
                              <a:lnTo>
                                <a:pt x="89" y="34"/>
                              </a:lnTo>
                              <a:lnTo>
                                <a:pt x="50" y="51"/>
                              </a:lnTo>
                              <a:lnTo>
                                <a:pt x="0" y="66"/>
                              </a:lnTo>
                              <a:lnTo>
                                <a:pt x="10" y="78"/>
                              </a:lnTo>
                              <a:lnTo>
                                <a:pt x="42" y="78"/>
                              </a:lnTo>
                              <a:lnTo>
                                <a:pt x="74" y="69"/>
                              </a:lnTo>
                              <a:lnTo>
                                <a:pt x="112" y="45"/>
                              </a:lnTo>
                              <a:lnTo>
                                <a:pt x="146" y="15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FFE0C0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round/>
                            </a14:hiddenLine>
                          </a:ext>
                        </a:extLst>
                      </p:spPr>
                      <p:txBody>
                        <a:bodyPr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endParaRPr kumimoji="0" lang="zh-CN" altLang="en-US" sz="18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31" name="Freeform 35"/>
                        <p:cNvSpPr>
                          <a:spLocks noChangeAspect="1"/>
                        </p:cNvSpPr>
                        <p:nvPr>
                          <p:custDataLst>
                            <p:tags r:id="rId21"/>
                          </p:custDataLst>
                        </p:nvPr>
                      </p:nvSpPr>
                      <p:spPr bwMode="auto">
                        <a:xfrm>
                          <a:off x="63" y="359"/>
                          <a:ext cx="149" cy="77"/>
                        </a:xfrm>
                        <a:custGeom>
                          <a:avLst/>
                          <a:gdLst>
                            <a:gd name="T0" fmla="*/ 149 w 149"/>
                            <a:gd name="T1" fmla="*/ 11 h 77"/>
                            <a:gd name="T2" fmla="*/ 138 w 149"/>
                            <a:gd name="T3" fmla="*/ 0 h 77"/>
                            <a:gd name="T4" fmla="*/ 93 w 149"/>
                            <a:gd name="T5" fmla="*/ 31 h 77"/>
                            <a:gd name="T6" fmla="*/ 49 w 149"/>
                            <a:gd name="T7" fmla="*/ 49 h 77"/>
                            <a:gd name="T8" fmla="*/ 0 w 149"/>
                            <a:gd name="T9" fmla="*/ 63 h 77"/>
                            <a:gd name="T10" fmla="*/ 9 w 149"/>
                            <a:gd name="T11" fmla="*/ 77 h 77"/>
                            <a:gd name="T12" fmla="*/ 42 w 149"/>
                            <a:gd name="T13" fmla="*/ 74 h 77"/>
                            <a:gd name="T14" fmla="*/ 81 w 149"/>
                            <a:gd name="T15" fmla="*/ 65 h 77"/>
                            <a:gd name="T16" fmla="*/ 121 w 149"/>
                            <a:gd name="T17" fmla="*/ 40 h 77"/>
                            <a:gd name="T18" fmla="*/ 149 w 149"/>
                            <a:gd name="T19" fmla="*/ 11 h 77"/>
                            <a:gd name="T20" fmla="*/ 0 60000 65536"/>
                            <a:gd name="T21" fmla="*/ 0 60000 65536"/>
                            <a:gd name="T22" fmla="*/ 0 60000 65536"/>
                            <a:gd name="T23" fmla="*/ 0 60000 65536"/>
                            <a:gd name="T24" fmla="*/ 0 60000 65536"/>
                            <a:gd name="T25" fmla="*/ 0 60000 65536"/>
                            <a:gd name="T26" fmla="*/ 0 60000 65536"/>
                            <a:gd name="T27" fmla="*/ 0 60000 65536"/>
                            <a:gd name="T28" fmla="*/ 0 60000 65536"/>
                            <a:gd name="T29" fmla="*/ 0 60000 65536"/>
                            <a:gd name="T30" fmla="*/ 0 w 149"/>
                            <a:gd name="T31" fmla="*/ 0 h 77"/>
                            <a:gd name="T32" fmla="*/ 149 w 149"/>
                            <a:gd name="T33" fmla="*/ 77 h 77"/>
                          </a:gdLst>
                          <a:ahLst/>
                          <a:cxnLst>
                            <a:cxn ang="T20">
                              <a:pos x="T0" y="T1"/>
                            </a:cxn>
                            <a:cxn ang="T21">
                              <a:pos x="T2" y="T3"/>
                            </a:cxn>
                            <a:cxn ang="T22">
                              <a:pos x="T4" y="T5"/>
                            </a:cxn>
                            <a:cxn ang="T23">
                              <a:pos x="T6" y="T7"/>
                            </a:cxn>
                            <a:cxn ang="T24">
                              <a:pos x="T8" y="T9"/>
                            </a:cxn>
                            <a:cxn ang="T25">
                              <a:pos x="T10" y="T11"/>
                            </a:cxn>
                            <a:cxn ang="T26">
                              <a:pos x="T12" y="T13"/>
                            </a:cxn>
                            <a:cxn ang="T27">
                              <a:pos x="T14" y="T15"/>
                            </a:cxn>
                            <a:cxn ang="T28">
                              <a:pos x="T16" y="T17"/>
                            </a:cxn>
                            <a:cxn ang="T29">
                              <a:pos x="T18" y="T19"/>
                            </a:cxn>
                          </a:cxnLst>
                          <a:rect l="T30" t="T31" r="T32" b="T33"/>
                          <a:pathLst>
                            <a:path w="149" h="77">
                              <a:moveTo>
                                <a:pt x="149" y="11"/>
                              </a:moveTo>
                              <a:lnTo>
                                <a:pt x="138" y="0"/>
                              </a:lnTo>
                              <a:lnTo>
                                <a:pt x="93" y="31"/>
                              </a:lnTo>
                              <a:lnTo>
                                <a:pt x="49" y="49"/>
                              </a:lnTo>
                              <a:lnTo>
                                <a:pt x="0" y="63"/>
                              </a:lnTo>
                              <a:lnTo>
                                <a:pt x="9" y="77"/>
                              </a:lnTo>
                              <a:lnTo>
                                <a:pt x="42" y="74"/>
                              </a:lnTo>
                              <a:lnTo>
                                <a:pt x="81" y="65"/>
                              </a:lnTo>
                              <a:lnTo>
                                <a:pt x="121" y="40"/>
                              </a:lnTo>
                              <a:lnTo>
                                <a:pt x="149" y="11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FFE0C0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round/>
                            </a14:hiddenLine>
                          </a:ext>
                        </a:extLst>
                      </p:spPr>
                      <p:txBody>
                        <a:bodyPr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endParaRPr kumimoji="0" lang="zh-CN" altLang="en-US" sz="18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32" name="Freeform 36"/>
                        <p:cNvSpPr>
                          <a:spLocks noChangeAspect="1"/>
                        </p:cNvSpPr>
                        <p:nvPr>
                          <p:custDataLst>
                            <p:tags r:id="rId22"/>
                          </p:custDataLst>
                        </p:nvPr>
                      </p:nvSpPr>
                      <p:spPr bwMode="auto">
                        <a:xfrm>
                          <a:off x="0" y="0"/>
                          <a:ext cx="171" cy="68"/>
                        </a:xfrm>
                        <a:custGeom>
                          <a:avLst/>
                          <a:gdLst>
                            <a:gd name="T0" fmla="*/ 171 w 171"/>
                            <a:gd name="T1" fmla="*/ 13 h 68"/>
                            <a:gd name="T2" fmla="*/ 154 w 171"/>
                            <a:gd name="T3" fmla="*/ 0 h 68"/>
                            <a:gd name="T4" fmla="*/ 97 w 171"/>
                            <a:gd name="T5" fmla="*/ 26 h 68"/>
                            <a:gd name="T6" fmla="*/ 50 w 171"/>
                            <a:gd name="T7" fmla="*/ 41 h 68"/>
                            <a:gd name="T8" fmla="*/ 0 w 171"/>
                            <a:gd name="T9" fmla="*/ 55 h 68"/>
                            <a:gd name="T10" fmla="*/ 11 w 171"/>
                            <a:gd name="T11" fmla="*/ 68 h 68"/>
                            <a:gd name="T12" fmla="*/ 42 w 171"/>
                            <a:gd name="T13" fmla="*/ 66 h 68"/>
                            <a:gd name="T14" fmla="*/ 82 w 171"/>
                            <a:gd name="T15" fmla="*/ 57 h 68"/>
                            <a:gd name="T16" fmla="*/ 127 w 171"/>
                            <a:gd name="T17" fmla="*/ 40 h 68"/>
                            <a:gd name="T18" fmla="*/ 171 w 171"/>
                            <a:gd name="T19" fmla="*/ 13 h 68"/>
                            <a:gd name="T20" fmla="*/ 0 60000 65536"/>
                            <a:gd name="T21" fmla="*/ 0 60000 65536"/>
                            <a:gd name="T22" fmla="*/ 0 60000 65536"/>
                            <a:gd name="T23" fmla="*/ 0 60000 65536"/>
                            <a:gd name="T24" fmla="*/ 0 60000 65536"/>
                            <a:gd name="T25" fmla="*/ 0 60000 65536"/>
                            <a:gd name="T26" fmla="*/ 0 60000 65536"/>
                            <a:gd name="T27" fmla="*/ 0 60000 65536"/>
                            <a:gd name="T28" fmla="*/ 0 60000 65536"/>
                            <a:gd name="T29" fmla="*/ 0 60000 65536"/>
                            <a:gd name="T30" fmla="*/ 0 w 171"/>
                            <a:gd name="T31" fmla="*/ 0 h 68"/>
                            <a:gd name="T32" fmla="*/ 171 w 171"/>
                            <a:gd name="T33" fmla="*/ 68 h 68"/>
                          </a:gdLst>
                          <a:ahLst/>
                          <a:cxnLst>
                            <a:cxn ang="T20">
                              <a:pos x="T0" y="T1"/>
                            </a:cxn>
                            <a:cxn ang="T21">
                              <a:pos x="T2" y="T3"/>
                            </a:cxn>
                            <a:cxn ang="T22">
                              <a:pos x="T4" y="T5"/>
                            </a:cxn>
                            <a:cxn ang="T23">
                              <a:pos x="T6" y="T7"/>
                            </a:cxn>
                            <a:cxn ang="T24">
                              <a:pos x="T8" y="T9"/>
                            </a:cxn>
                            <a:cxn ang="T25">
                              <a:pos x="T10" y="T11"/>
                            </a:cxn>
                            <a:cxn ang="T26">
                              <a:pos x="T12" y="T13"/>
                            </a:cxn>
                            <a:cxn ang="T27">
                              <a:pos x="T14" y="T15"/>
                            </a:cxn>
                            <a:cxn ang="T28">
                              <a:pos x="T16" y="T17"/>
                            </a:cxn>
                            <a:cxn ang="T29">
                              <a:pos x="T18" y="T19"/>
                            </a:cxn>
                          </a:cxnLst>
                          <a:rect l="T30" t="T31" r="T32" b="T33"/>
                          <a:pathLst>
                            <a:path w="171" h="68">
                              <a:moveTo>
                                <a:pt x="171" y="13"/>
                              </a:moveTo>
                              <a:lnTo>
                                <a:pt x="154" y="0"/>
                              </a:lnTo>
                              <a:lnTo>
                                <a:pt x="97" y="26"/>
                              </a:lnTo>
                              <a:lnTo>
                                <a:pt x="50" y="41"/>
                              </a:lnTo>
                              <a:lnTo>
                                <a:pt x="0" y="55"/>
                              </a:lnTo>
                              <a:lnTo>
                                <a:pt x="11" y="68"/>
                              </a:lnTo>
                              <a:lnTo>
                                <a:pt x="42" y="66"/>
                              </a:lnTo>
                              <a:lnTo>
                                <a:pt x="82" y="57"/>
                              </a:lnTo>
                              <a:lnTo>
                                <a:pt x="127" y="40"/>
                              </a:lnTo>
                              <a:lnTo>
                                <a:pt x="171" y="13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FFE0C0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round/>
                            </a14:hiddenLine>
                          </a:ext>
                        </a:extLst>
                      </p:spPr>
                      <p:txBody>
                        <a:bodyPr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endParaRPr kumimoji="0" lang="zh-CN" altLang="en-US" sz="18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</p:grpSp>
                </p:grpSp>
                <p:sp>
                  <p:nvSpPr>
                    <p:cNvPr id="33" name="Freeform 37"/>
                    <p:cNvSpPr>
                      <a:spLocks noChangeAspect="1"/>
                    </p:cNvSpPr>
                    <p:nvPr>
                      <p:custDataLst>
                        <p:tags r:id="rId23"/>
                      </p:custDataLst>
                    </p:nvPr>
                  </p:nvSpPr>
                  <p:spPr bwMode="auto">
                    <a:xfrm>
                      <a:off x="0" y="0"/>
                      <a:ext cx="2019" cy="2908"/>
                    </a:xfrm>
                    <a:custGeom>
                      <a:avLst/>
                      <a:gdLst>
                        <a:gd name="T0" fmla="*/ 1445 w 2019"/>
                        <a:gd name="T1" fmla="*/ 2807 h 2908"/>
                        <a:gd name="T2" fmla="*/ 1463 w 2019"/>
                        <a:gd name="T3" fmla="*/ 2784 h 2908"/>
                        <a:gd name="T4" fmla="*/ 1471 w 2019"/>
                        <a:gd name="T5" fmla="*/ 2765 h 2908"/>
                        <a:gd name="T6" fmla="*/ 1484 w 2019"/>
                        <a:gd name="T7" fmla="*/ 2698 h 2908"/>
                        <a:gd name="T8" fmla="*/ 1563 w 2019"/>
                        <a:gd name="T9" fmla="*/ 2229 h 2908"/>
                        <a:gd name="T10" fmla="*/ 1619 w 2019"/>
                        <a:gd name="T11" fmla="*/ 2062 h 2908"/>
                        <a:gd name="T12" fmla="*/ 1672 w 2019"/>
                        <a:gd name="T13" fmla="*/ 1943 h 2908"/>
                        <a:gd name="T14" fmla="*/ 1773 w 2019"/>
                        <a:gd name="T15" fmla="*/ 1766 h 2908"/>
                        <a:gd name="T16" fmla="*/ 1879 w 2019"/>
                        <a:gd name="T17" fmla="*/ 1590 h 2908"/>
                        <a:gd name="T18" fmla="*/ 1952 w 2019"/>
                        <a:gd name="T19" fmla="*/ 1429 h 2908"/>
                        <a:gd name="T20" fmla="*/ 1995 w 2019"/>
                        <a:gd name="T21" fmla="*/ 1267 h 2908"/>
                        <a:gd name="T22" fmla="*/ 2019 w 2019"/>
                        <a:gd name="T23" fmla="*/ 1062 h 2908"/>
                        <a:gd name="T24" fmla="*/ 2003 w 2019"/>
                        <a:gd name="T25" fmla="*/ 873 h 2908"/>
                        <a:gd name="T26" fmla="*/ 1960 w 2019"/>
                        <a:gd name="T27" fmla="*/ 694 h 2908"/>
                        <a:gd name="T28" fmla="*/ 1888 w 2019"/>
                        <a:gd name="T29" fmla="*/ 529 h 2908"/>
                        <a:gd name="T30" fmla="*/ 1765 w 2019"/>
                        <a:gd name="T31" fmla="*/ 354 h 2908"/>
                        <a:gd name="T32" fmla="*/ 1636 w 2019"/>
                        <a:gd name="T33" fmla="*/ 232 h 2908"/>
                        <a:gd name="T34" fmla="*/ 1471 w 2019"/>
                        <a:gd name="T35" fmla="*/ 120 h 2908"/>
                        <a:gd name="T36" fmla="*/ 1277 w 2019"/>
                        <a:gd name="T37" fmla="*/ 40 h 2908"/>
                        <a:gd name="T38" fmla="*/ 1115 w 2019"/>
                        <a:gd name="T39" fmla="*/ 6 h 2908"/>
                        <a:gd name="T40" fmla="*/ 936 w 2019"/>
                        <a:gd name="T41" fmla="*/ 0 h 2908"/>
                        <a:gd name="T42" fmla="*/ 782 w 2019"/>
                        <a:gd name="T43" fmla="*/ 28 h 2908"/>
                        <a:gd name="T44" fmla="*/ 630 w 2019"/>
                        <a:gd name="T45" fmla="*/ 78 h 2908"/>
                        <a:gd name="T46" fmla="*/ 501 w 2019"/>
                        <a:gd name="T47" fmla="*/ 145 h 2908"/>
                        <a:gd name="T48" fmla="*/ 365 w 2019"/>
                        <a:gd name="T49" fmla="*/ 242 h 2908"/>
                        <a:gd name="T50" fmla="*/ 242 w 2019"/>
                        <a:gd name="T51" fmla="*/ 360 h 2908"/>
                        <a:gd name="T52" fmla="*/ 140 w 2019"/>
                        <a:gd name="T53" fmla="*/ 495 h 2908"/>
                        <a:gd name="T54" fmla="*/ 53 w 2019"/>
                        <a:gd name="T55" fmla="*/ 685 h 2908"/>
                        <a:gd name="T56" fmla="*/ 7 w 2019"/>
                        <a:gd name="T57" fmla="*/ 879 h 2908"/>
                        <a:gd name="T58" fmla="*/ 0 w 2019"/>
                        <a:gd name="T59" fmla="*/ 1052 h 2908"/>
                        <a:gd name="T60" fmla="*/ 14 w 2019"/>
                        <a:gd name="T61" fmla="*/ 1239 h 2908"/>
                        <a:gd name="T62" fmla="*/ 62 w 2019"/>
                        <a:gd name="T63" fmla="*/ 1427 h 2908"/>
                        <a:gd name="T64" fmla="*/ 144 w 2019"/>
                        <a:gd name="T65" fmla="*/ 1602 h 2908"/>
                        <a:gd name="T66" fmla="*/ 239 w 2019"/>
                        <a:gd name="T67" fmla="*/ 1770 h 2908"/>
                        <a:gd name="T68" fmla="*/ 370 w 2019"/>
                        <a:gd name="T69" fmla="*/ 2007 h 2908"/>
                        <a:gd name="T70" fmla="*/ 429 w 2019"/>
                        <a:gd name="T71" fmla="*/ 2138 h 2908"/>
                        <a:gd name="T72" fmla="*/ 469 w 2019"/>
                        <a:gd name="T73" fmla="*/ 2292 h 2908"/>
                        <a:gd name="T74" fmla="*/ 501 w 2019"/>
                        <a:gd name="T75" fmla="*/ 2506 h 2908"/>
                        <a:gd name="T76" fmla="*/ 526 w 2019"/>
                        <a:gd name="T77" fmla="*/ 2693 h 2908"/>
                        <a:gd name="T78" fmla="*/ 543 w 2019"/>
                        <a:gd name="T79" fmla="*/ 2767 h 2908"/>
                        <a:gd name="T80" fmla="*/ 552 w 2019"/>
                        <a:gd name="T81" fmla="*/ 2784 h 2908"/>
                        <a:gd name="T82" fmla="*/ 576 w 2019"/>
                        <a:gd name="T83" fmla="*/ 2812 h 2908"/>
                        <a:gd name="T84" fmla="*/ 635 w 2019"/>
                        <a:gd name="T85" fmla="*/ 2847 h 2908"/>
                        <a:gd name="T86" fmla="*/ 703 w 2019"/>
                        <a:gd name="T87" fmla="*/ 2870 h 2908"/>
                        <a:gd name="T88" fmla="*/ 778 w 2019"/>
                        <a:gd name="T89" fmla="*/ 2889 h 2908"/>
                        <a:gd name="T90" fmla="*/ 857 w 2019"/>
                        <a:gd name="T91" fmla="*/ 2900 h 2908"/>
                        <a:gd name="T92" fmla="*/ 934 w 2019"/>
                        <a:gd name="T93" fmla="*/ 2906 h 2908"/>
                        <a:gd name="T94" fmla="*/ 1006 w 2019"/>
                        <a:gd name="T95" fmla="*/ 2908 h 2908"/>
                        <a:gd name="T96" fmla="*/ 1086 w 2019"/>
                        <a:gd name="T97" fmla="*/ 2906 h 2908"/>
                        <a:gd name="T98" fmla="*/ 1166 w 2019"/>
                        <a:gd name="T99" fmla="*/ 2900 h 2908"/>
                        <a:gd name="T100" fmla="*/ 1241 w 2019"/>
                        <a:gd name="T101" fmla="*/ 2887 h 2908"/>
                        <a:gd name="T102" fmla="*/ 1309 w 2019"/>
                        <a:gd name="T103" fmla="*/ 2871 h 2908"/>
                        <a:gd name="T104" fmla="*/ 1375 w 2019"/>
                        <a:gd name="T105" fmla="*/ 2849 h 2908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w 2019"/>
                        <a:gd name="T160" fmla="*/ 0 h 2908"/>
                        <a:gd name="T161" fmla="*/ 2019 w 2019"/>
                        <a:gd name="T162" fmla="*/ 2908 h 2908"/>
                      </a:gdLst>
                      <a:ahLst/>
                      <a:cxnLst>
                        <a:cxn ang="T106">
                          <a:pos x="T0" y="T1"/>
                        </a:cxn>
                        <a:cxn ang="T107">
                          <a:pos x="T2" y="T3"/>
                        </a:cxn>
                        <a:cxn ang="T108">
                          <a:pos x="T4" y="T5"/>
                        </a:cxn>
                        <a:cxn ang="T109">
                          <a:pos x="T6" y="T7"/>
                        </a:cxn>
                        <a:cxn ang="T110">
                          <a:pos x="T8" y="T9"/>
                        </a:cxn>
                        <a:cxn ang="T111">
                          <a:pos x="T10" y="T11"/>
                        </a:cxn>
                        <a:cxn ang="T112">
                          <a:pos x="T12" y="T13"/>
                        </a:cxn>
                        <a:cxn ang="T113">
                          <a:pos x="T14" y="T15"/>
                        </a:cxn>
                        <a:cxn ang="T114">
                          <a:pos x="T16" y="T17"/>
                        </a:cxn>
                        <a:cxn ang="T115">
                          <a:pos x="T18" y="T19"/>
                        </a:cxn>
                        <a:cxn ang="T116">
                          <a:pos x="T20" y="T21"/>
                        </a:cxn>
                        <a:cxn ang="T117">
                          <a:pos x="T22" y="T23"/>
                        </a:cxn>
                        <a:cxn ang="T118">
                          <a:pos x="T24" y="T25"/>
                        </a:cxn>
                        <a:cxn ang="T119">
                          <a:pos x="T26" y="T27"/>
                        </a:cxn>
                        <a:cxn ang="T120">
                          <a:pos x="T28" y="T29"/>
                        </a:cxn>
                        <a:cxn ang="T121">
                          <a:pos x="T30" y="T31"/>
                        </a:cxn>
                        <a:cxn ang="T122">
                          <a:pos x="T32" y="T33"/>
                        </a:cxn>
                        <a:cxn ang="T123">
                          <a:pos x="T34" y="T35"/>
                        </a:cxn>
                        <a:cxn ang="T124">
                          <a:pos x="T36" y="T37"/>
                        </a:cxn>
                        <a:cxn ang="T125">
                          <a:pos x="T38" y="T39"/>
                        </a:cxn>
                        <a:cxn ang="T126">
                          <a:pos x="T40" y="T41"/>
                        </a:cxn>
                        <a:cxn ang="T127">
                          <a:pos x="T42" y="T43"/>
                        </a:cxn>
                        <a:cxn ang="T128">
                          <a:pos x="T44" y="T45"/>
                        </a:cxn>
                        <a:cxn ang="T129">
                          <a:pos x="T46" y="T47"/>
                        </a:cxn>
                        <a:cxn ang="T130">
                          <a:pos x="T48" y="T49"/>
                        </a:cxn>
                        <a:cxn ang="T131">
                          <a:pos x="T50" y="T51"/>
                        </a:cxn>
                        <a:cxn ang="T132">
                          <a:pos x="T52" y="T53"/>
                        </a:cxn>
                        <a:cxn ang="T133">
                          <a:pos x="T54" y="T55"/>
                        </a:cxn>
                        <a:cxn ang="T134">
                          <a:pos x="T56" y="T57"/>
                        </a:cxn>
                        <a:cxn ang="T135">
                          <a:pos x="T58" y="T59"/>
                        </a:cxn>
                        <a:cxn ang="T136">
                          <a:pos x="T60" y="T61"/>
                        </a:cxn>
                        <a:cxn ang="T137">
                          <a:pos x="T62" y="T63"/>
                        </a:cxn>
                        <a:cxn ang="T138">
                          <a:pos x="T64" y="T65"/>
                        </a:cxn>
                        <a:cxn ang="T139">
                          <a:pos x="T66" y="T67"/>
                        </a:cxn>
                        <a:cxn ang="T140">
                          <a:pos x="T68" y="T69"/>
                        </a:cxn>
                        <a:cxn ang="T141">
                          <a:pos x="T70" y="T71"/>
                        </a:cxn>
                        <a:cxn ang="T142">
                          <a:pos x="T72" y="T73"/>
                        </a:cxn>
                        <a:cxn ang="T143">
                          <a:pos x="T74" y="T75"/>
                        </a:cxn>
                        <a:cxn ang="T144">
                          <a:pos x="T76" y="T77"/>
                        </a:cxn>
                        <a:cxn ang="T145">
                          <a:pos x="T78" y="T79"/>
                        </a:cxn>
                        <a:cxn ang="T146">
                          <a:pos x="T80" y="T81"/>
                        </a:cxn>
                        <a:cxn ang="T147">
                          <a:pos x="T82" y="T83"/>
                        </a:cxn>
                        <a:cxn ang="T148">
                          <a:pos x="T84" y="T85"/>
                        </a:cxn>
                        <a:cxn ang="T149">
                          <a:pos x="T86" y="T87"/>
                        </a:cxn>
                        <a:cxn ang="T150">
                          <a:pos x="T88" y="T89"/>
                        </a:cxn>
                        <a:cxn ang="T151">
                          <a:pos x="T90" y="T91"/>
                        </a:cxn>
                        <a:cxn ang="T152">
                          <a:pos x="T92" y="T93"/>
                        </a:cxn>
                        <a:cxn ang="T153">
                          <a:pos x="T94" y="T95"/>
                        </a:cxn>
                        <a:cxn ang="T154">
                          <a:pos x="T96" y="T97"/>
                        </a:cxn>
                        <a:cxn ang="T155">
                          <a:pos x="T98" y="T99"/>
                        </a:cxn>
                        <a:cxn ang="T156">
                          <a:pos x="T100" y="T101"/>
                        </a:cxn>
                        <a:cxn ang="T157">
                          <a:pos x="T102" y="T103"/>
                        </a:cxn>
                        <a:cxn ang="T158">
                          <a:pos x="T104" y="T105"/>
                        </a:cxn>
                      </a:cxnLst>
                      <a:rect l="T159" t="T160" r="T161" b="T162"/>
                      <a:pathLst>
                        <a:path w="2019" h="2908">
                          <a:moveTo>
                            <a:pt x="1415" y="2830"/>
                          </a:moveTo>
                          <a:lnTo>
                            <a:pt x="1432" y="2818"/>
                          </a:lnTo>
                          <a:lnTo>
                            <a:pt x="1445" y="2807"/>
                          </a:lnTo>
                          <a:lnTo>
                            <a:pt x="1453" y="2799"/>
                          </a:lnTo>
                          <a:lnTo>
                            <a:pt x="1458" y="2790"/>
                          </a:lnTo>
                          <a:lnTo>
                            <a:pt x="1463" y="2784"/>
                          </a:lnTo>
                          <a:lnTo>
                            <a:pt x="1466" y="2778"/>
                          </a:lnTo>
                          <a:lnTo>
                            <a:pt x="1470" y="2773"/>
                          </a:lnTo>
                          <a:lnTo>
                            <a:pt x="1471" y="2765"/>
                          </a:lnTo>
                          <a:lnTo>
                            <a:pt x="1474" y="2756"/>
                          </a:lnTo>
                          <a:lnTo>
                            <a:pt x="1475" y="2744"/>
                          </a:lnTo>
                          <a:lnTo>
                            <a:pt x="1484" y="2698"/>
                          </a:lnTo>
                          <a:lnTo>
                            <a:pt x="1543" y="2322"/>
                          </a:lnTo>
                          <a:lnTo>
                            <a:pt x="1554" y="2268"/>
                          </a:lnTo>
                          <a:lnTo>
                            <a:pt x="1563" y="2229"/>
                          </a:lnTo>
                          <a:lnTo>
                            <a:pt x="1577" y="2175"/>
                          </a:lnTo>
                          <a:lnTo>
                            <a:pt x="1598" y="2115"/>
                          </a:lnTo>
                          <a:lnTo>
                            <a:pt x="1619" y="2062"/>
                          </a:lnTo>
                          <a:lnTo>
                            <a:pt x="1638" y="2018"/>
                          </a:lnTo>
                          <a:lnTo>
                            <a:pt x="1655" y="1980"/>
                          </a:lnTo>
                          <a:lnTo>
                            <a:pt x="1672" y="1943"/>
                          </a:lnTo>
                          <a:lnTo>
                            <a:pt x="1706" y="1880"/>
                          </a:lnTo>
                          <a:lnTo>
                            <a:pt x="1740" y="1821"/>
                          </a:lnTo>
                          <a:lnTo>
                            <a:pt x="1773" y="1766"/>
                          </a:lnTo>
                          <a:lnTo>
                            <a:pt x="1799" y="1724"/>
                          </a:lnTo>
                          <a:lnTo>
                            <a:pt x="1846" y="1645"/>
                          </a:lnTo>
                          <a:lnTo>
                            <a:pt x="1879" y="1590"/>
                          </a:lnTo>
                          <a:lnTo>
                            <a:pt x="1905" y="1544"/>
                          </a:lnTo>
                          <a:lnTo>
                            <a:pt x="1927" y="1492"/>
                          </a:lnTo>
                          <a:lnTo>
                            <a:pt x="1952" y="1429"/>
                          </a:lnTo>
                          <a:lnTo>
                            <a:pt x="1969" y="1374"/>
                          </a:lnTo>
                          <a:lnTo>
                            <a:pt x="1985" y="1316"/>
                          </a:lnTo>
                          <a:lnTo>
                            <a:pt x="1995" y="1267"/>
                          </a:lnTo>
                          <a:lnTo>
                            <a:pt x="2007" y="1212"/>
                          </a:lnTo>
                          <a:lnTo>
                            <a:pt x="2015" y="1142"/>
                          </a:lnTo>
                          <a:lnTo>
                            <a:pt x="2019" y="1062"/>
                          </a:lnTo>
                          <a:lnTo>
                            <a:pt x="2019" y="987"/>
                          </a:lnTo>
                          <a:lnTo>
                            <a:pt x="2012" y="928"/>
                          </a:lnTo>
                          <a:lnTo>
                            <a:pt x="2003" y="873"/>
                          </a:lnTo>
                          <a:lnTo>
                            <a:pt x="1994" y="824"/>
                          </a:lnTo>
                          <a:lnTo>
                            <a:pt x="1978" y="759"/>
                          </a:lnTo>
                          <a:lnTo>
                            <a:pt x="1960" y="694"/>
                          </a:lnTo>
                          <a:lnTo>
                            <a:pt x="1940" y="634"/>
                          </a:lnTo>
                          <a:lnTo>
                            <a:pt x="1917" y="578"/>
                          </a:lnTo>
                          <a:lnTo>
                            <a:pt x="1888" y="529"/>
                          </a:lnTo>
                          <a:lnTo>
                            <a:pt x="1850" y="466"/>
                          </a:lnTo>
                          <a:lnTo>
                            <a:pt x="1807" y="403"/>
                          </a:lnTo>
                          <a:lnTo>
                            <a:pt x="1765" y="354"/>
                          </a:lnTo>
                          <a:lnTo>
                            <a:pt x="1727" y="312"/>
                          </a:lnTo>
                          <a:lnTo>
                            <a:pt x="1683" y="272"/>
                          </a:lnTo>
                          <a:lnTo>
                            <a:pt x="1636" y="232"/>
                          </a:lnTo>
                          <a:lnTo>
                            <a:pt x="1590" y="196"/>
                          </a:lnTo>
                          <a:lnTo>
                            <a:pt x="1535" y="159"/>
                          </a:lnTo>
                          <a:lnTo>
                            <a:pt x="1471" y="120"/>
                          </a:lnTo>
                          <a:lnTo>
                            <a:pt x="1411" y="90"/>
                          </a:lnTo>
                          <a:lnTo>
                            <a:pt x="1341" y="61"/>
                          </a:lnTo>
                          <a:lnTo>
                            <a:pt x="1277" y="40"/>
                          </a:lnTo>
                          <a:lnTo>
                            <a:pt x="1224" y="27"/>
                          </a:lnTo>
                          <a:lnTo>
                            <a:pt x="1167" y="14"/>
                          </a:lnTo>
                          <a:lnTo>
                            <a:pt x="1115" y="6"/>
                          </a:lnTo>
                          <a:lnTo>
                            <a:pt x="1053" y="0"/>
                          </a:lnTo>
                          <a:lnTo>
                            <a:pt x="997" y="0"/>
                          </a:lnTo>
                          <a:lnTo>
                            <a:pt x="936" y="0"/>
                          </a:lnTo>
                          <a:lnTo>
                            <a:pt x="885" y="6"/>
                          </a:lnTo>
                          <a:lnTo>
                            <a:pt x="826" y="19"/>
                          </a:lnTo>
                          <a:lnTo>
                            <a:pt x="782" y="28"/>
                          </a:lnTo>
                          <a:lnTo>
                            <a:pt x="727" y="44"/>
                          </a:lnTo>
                          <a:lnTo>
                            <a:pt x="676" y="59"/>
                          </a:lnTo>
                          <a:lnTo>
                            <a:pt x="630" y="78"/>
                          </a:lnTo>
                          <a:lnTo>
                            <a:pt x="586" y="97"/>
                          </a:lnTo>
                          <a:lnTo>
                            <a:pt x="541" y="121"/>
                          </a:lnTo>
                          <a:lnTo>
                            <a:pt x="501" y="145"/>
                          </a:lnTo>
                          <a:lnTo>
                            <a:pt x="456" y="175"/>
                          </a:lnTo>
                          <a:lnTo>
                            <a:pt x="408" y="209"/>
                          </a:lnTo>
                          <a:lnTo>
                            <a:pt x="365" y="242"/>
                          </a:lnTo>
                          <a:lnTo>
                            <a:pt x="326" y="277"/>
                          </a:lnTo>
                          <a:lnTo>
                            <a:pt x="284" y="316"/>
                          </a:lnTo>
                          <a:lnTo>
                            <a:pt x="242" y="360"/>
                          </a:lnTo>
                          <a:lnTo>
                            <a:pt x="206" y="402"/>
                          </a:lnTo>
                          <a:lnTo>
                            <a:pt x="175" y="441"/>
                          </a:lnTo>
                          <a:lnTo>
                            <a:pt x="140" y="495"/>
                          </a:lnTo>
                          <a:lnTo>
                            <a:pt x="106" y="554"/>
                          </a:lnTo>
                          <a:lnTo>
                            <a:pt x="75" y="620"/>
                          </a:lnTo>
                          <a:lnTo>
                            <a:pt x="53" y="685"/>
                          </a:lnTo>
                          <a:lnTo>
                            <a:pt x="34" y="752"/>
                          </a:lnTo>
                          <a:lnTo>
                            <a:pt x="17" y="818"/>
                          </a:lnTo>
                          <a:lnTo>
                            <a:pt x="7" y="879"/>
                          </a:lnTo>
                          <a:lnTo>
                            <a:pt x="0" y="940"/>
                          </a:lnTo>
                          <a:lnTo>
                            <a:pt x="0" y="999"/>
                          </a:lnTo>
                          <a:lnTo>
                            <a:pt x="0" y="1052"/>
                          </a:lnTo>
                          <a:lnTo>
                            <a:pt x="0" y="1115"/>
                          </a:lnTo>
                          <a:lnTo>
                            <a:pt x="3" y="1170"/>
                          </a:lnTo>
                          <a:lnTo>
                            <a:pt x="14" y="1239"/>
                          </a:lnTo>
                          <a:lnTo>
                            <a:pt x="24" y="1299"/>
                          </a:lnTo>
                          <a:lnTo>
                            <a:pt x="40" y="1358"/>
                          </a:lnTo>
                          <a:lnTo>
                            <a:pt x="62" y="1427"/>
                          </a:lnTo>
                          <a:lnTo>
                            <a:pt x="87" y="1488"/>
                          </a:lnTo>
                          <a:lnTo>
                            <a:pt x="113" y="1542"/>
                          </a:lnTo>
                          <a:lnTo>
                            <a:pt x="144" y="1602"/>
                          </a:lnTo>
                          <a:lnTo>
                            <a:pt x="178" y="1660"/>
                          </a:lnTo>
                          <a:lnTo>
                            <a:pt x="208" y="1715"/>
                          </a:lnTo>
                          <a:lnTo>
                            <a:pt x="239" y="1770"/>
                          </a:lnTo>
                          <a:lnTo>
                            <a:pt x="272" y="1830"/>
                          </a:lnTo>
                          <a:lnTo>
                            <a:pt x="323" y="1917"/>
                          </a:lnTo>
                          <a:lnTo>
                            <a:pt x="370" y="2007"/>
                          </a:lnTo>
                          <a:lnTo>
                            <a:pt x="398" y="2053"/>
                          </a:lnTo>
                          <a:lnTo>
                            <a:pt x="412" y="2091"/>
                          </a:lnTo>
                          <a:lnTo>
                            <a:pt x="429" y="2138"/>
                          </a:lnTo>
                          <a:lnTo>
                            <a:pt x="445" y="2192"/>
                          </a:lnTo>
                          <a:lnTo>
                            <a:pt x="458" y="2239"/>
                          </a:lnTo>
                          <a:lnTo>
                            <a:pt x="469" y="2292"/>
                          </a:lnTo>
                          <a:lnTo>
                            <a:pt x="479" y="2365"/>
                          </a:lnTo>
                          <a:lnTo>
                            <a:pt x="492" y="2444"/>
                          </a:lnTo>
                          <a:lnTo>
                            <a:pt x="501" y="2506"/>
                          </a:lnTo>
                          <a:lnTo>
                            <a:pt x="511" y="2586"/>
                          </a:lnTo>
                          <a:lnTo>
                            <a:pt x="518" y="2643"/>
                          </a:lnTo>
                          <a:lnTo>
                            <a:pt x="526" y="2693"/>
                          </a:lnTo>
                          <a:lnTo>
                            <a:pt x="537" y="2742"/>
                          </a:lnTo>
                          <a:lnTo>
                            <a:pt x="541" y="2756"/>
                          </a:lnTo>
                          <a:lnTo>
                            <a:pt x="543" y="2767"/>
                          </a:lnTo>
                          <a:lnTo>
                            <a:pt x="545" y="2773"/>
                          </a:lnTo>
                          <a:lnTo>
                            <a:pt x="546" y="2778"/>
                          </a:lnTo>
                          <a:lnTo>
                            <a:pt x="552" y="2784"/>
                          </a:lnTo>
                          <a:lnTo>
                            <a:pt x="558" y="2794"/>
                          </a:lnTo>
                          <a:lnTo>
                            <a:pt x="567" y="2803"/>
                          </a:lnTo>
                          <a:lnTo>
                            <a:pt x="576" y="2812"/>
                          </a:lnTo>
                          <a:lnTo>
                            <a:pt x="592" y="2824"/>
                          </a:lnTo>
                          <a:lnTo>
                            <a:pt x="610" y="2833"/>
                          </a:lnTo>
                          <a:lnTo>
                            <a:pt x="635" y="2847"/>
                          </a:lnTo>
                          <a:lnTo>
                            <a:pt x="657" y="2856"/>
                          </a:lnTo>
                          <a:lnTo>
                            <a:pt x="681" y="2864"/>
                          </a:lnTo>
                          <a:lnTo>
                            <a:pt x="703" y="2870"/>
                          </a:lnTo>
                          <a:lnTo>
                            <a:pt x="723" y="2875"/>
                          </a:lnTo>
                          <a:lnTo>
                            <a:pt x="753" y="2883"/>
                          </a:lnTo>
                          <a:lnTo>
                            <a:pt x="778" y="2889"/>
                          </a:lnTo>
                          <a:lnTo>
                            <a:pt x="802" y="2892"/>
                          </a:lnTo>
                          <a:lnTo>
                            <a:pt x="829" y="2896"/>
                          </a:lnTo>
                          <a:lnTo>
                            <a:pt x="857" y="2900"/>
                          </a:lnTo>
                          <a:lnTo>
                            <a:pt x="883" y="2902"/>
                          </a:lnTo>
                          <a:lnTo>
                            <a:pt x="906" y="2904"/>
                          </a:lnTo>
                          <a:lnTo>
                            <a:pt x="934" y="2906"/>
                          </a:lnTo>
                          <a:lnTo>
                            <a:pt x="959" y="2908"/>
                          </a:lnTo>
                          <a:lnTo>
                            <a:pt x="984" y="2908"/>
                          </a:lnTo>
                          <a:lnTo>
                            <a:pt x="1006" y="2908"/>
                          </a:lnTo>
                          <a:lnTo>
                            <a:pt x="1031" y="2908"/>
                          </a:lnTo>
                          <a:lnTo>
                            <a:pt x="1061" y="2908"/>
                          </a:lnTo>
                          <a:lnTo>
                            <a:pt x="1086" y="2906"/>
                          </a:lnTo>
                          <a:lnTo>
                            <a:pt x="1108" y="2906"/>
                          </a:lnTo>
                          <a:lnTo>
                            <a:pt x="1134" y="2902"/>
                          </a:lnTo>
                          <a:lnTo>
                            <a:pt x="1166" y="2900"/>
                          </a:lnTo>
                          <a:lnTo>
                            <a:pt x="1188" y="2896"/>
                          </a:lnTo>
                          <a:lnTo>
                            <a:pt x="1217" y="2892"/>
                          </a:lnTo>
                          <a:lnTo>
                            <a:pt x="1241" y="2887"/>
                          </a:lnTo>
                          <a:lnTo>
                            <a:pt x="1265" y="2883"/>
                          </a:lnTo>
                          <a:lnTo>
                            <a:pt x="1288" y="2877"/>
                          </a:lnTo>
                          <a:lnTo>
                            <a:pt x="1309" y="2871"/>
                          </a:lnTo>
                          <a:lnTo>
                            <a:pt x="1334" y="2864"/>
                          </a:lnTo>
                          <a:lnTo>
                            <a:pt x="1354" y="2856"/>
                          </a:lnTo>
                          <a:lnTo>
                            <a:pt x="1375" y="2849"/>
                          </a:lnTo>
                          <a:lnTo>
                            <a:pt x="1395" y="2839"/>
                          </a:lnTo>
                          <a:lnTo>
                            <a:pt x="1415" y="2830"/>
                          </a:lnTo>
                          <a:close/>
                        </a:path>
                      </a:pathLst>
                    </a:custGeom>
                    <a:solidFill>
                      <a:srgbClr val="E0E0E0"/>
                    </a:solidFill>
                    <a:ln w="6350" cmpd="sng">
                      <a:solidFill>
                        <a:srgbClr val="FF3300"/>
                      </a:solidFill>
                      <a:bevel/>
                    </a:ln>
                  </p:spPr>
                  <p:txBody>
                    <a:bodyPr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34" name="Oval 38"/>
                    <p:cNvSpPr>
                      <a:spLocks noChangeAspect="1" noChangeArrowheads="1"/>
                    </p:cNvSpPr>
                    <p:nvPr>
                      <p:custDataLst>
                        <p:tags r:id="rId24"/>
                      </p:custDataLst>
                    </p:nvPr>
                  </p:nvSpPr>
                  <p:spPr bwMode="auto">
                    <a:xfrm>
                      <a:off x="567" y="2579"/>
                      <a:ext cx="886" cy="296"/>
                    </a:xfrm>
                    <a:prstGeom prst="ellipse">
                      <a:avLst/>
                    </a:prstGeom>
                    <a:solidFill>
                      <a:srgbClr val="A0A0A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</a14:hiddenLine>
                      </a:ext>
                    </a:extLst>
                  </p:spPr>
                  <p:txBody>
                    <a:bodyPr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35" name="Freeform 39"/>
                    <p:cNvSpPr>
                      <a:spLocks noChangeAspect="1"/>
                    </p:cNvSpPr>
                    <p:nvPr>
                      <p:custDataLst>
                        <p:tags r:id="rId25"/>
                      </p:custDataLst>
                    </p:nvPr>
                  </p:nvSpPr>
                  <p:spPr bwMode="auto">
                    <a:xfrm>
                      <a:off x="1491" y="293"/>
                      <a:ext cx="338" cy="432"/>
                    </a:xfrm>
                    <a:custGeom>
                      <a:avLst/>
                      <a:gdLst>
                        <a:gd name="T0" fmla="*/ 0 w 338"/>
                        <a:gd name="T1" fmla="*/ 0 h 432"/>
                        <a:gd name="T2" fmla="*/ 90 w 338"/>
                        <a:gd name="T3" fmla="*/ 46 h 432"/>
                        <a:gd name="T4" fmla="*/ 172 w 338"/>
                        <a:gd name="T5" fmla="*/ 97 h 432"/>
                        <a:gd name="T6" fmla="*/ 234 w 338"/>
                        <a:gd name="T7" fmla="*/ 148 h 432"/>
                        <a:gd name="T8" fmla="*/ 275 w 338"/>
                        <a:gd name="T9" fmla="*/ 203 h 432"/>
                        <a:gd name="T10" fmla="*/ 304 w 338"/>
                        <a:gd name="T11" fmla="*/ 259 h 432"/>
                        <a:gd name="T12" fmla="*/ 325 w 338"/>
                        <a:gd name="T13" fmla="*/ 308 h 432"/>
                        <a:gd name="T14" fmla="*/ 338 w 338"/>
                        <a:gd name="T15" fmla="*/ 358 h 432"/>
                        <a:gd name="T16" fmla="*/ 219 w 338"/>
                        <a:gd name="T17" fmla="*/ 432 h 432"/>
                        <a:gd name="T18" fmla="*/ 208 w 338"/>
                        <a:gd name="T19" fmla="*/ 362 h 432"/>
                        <a:gd name="T20" fmla="*/ 189 w 338"/>
                        <a:gd name="T21" fmla="*/ 287 h 432"/>
                        <a:gd name="T22" fmla="*/ 161 w 338"/>
                        <a:gd name="T23" fmla="*/ 209 h 432"/>
                        <a:gd name="T24" fmla="*/ 124 w 338"/>
                        <a:gd name="T25" fmla="*/ 144 h 432"/>
                        <a:gd name="T26" fmla="*/ 73 w 338"/>
                        <a:gd name="T27" fmla="*/ 78 h 432"/>
                        <a:gd name="T28" fmla="*/ 0 w 338"/>
                        <a:gd name="T29" fmla="*/ 0 h 432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w 338"/>
                        <a:gd name="T46" fmla="*/ 0 h 432"/>
                        <a:gd name="T47" fmla="*/ 338 w 338"/>
                        <a:gd name="T48" fmla="*/ 432 h 432"/>
                      </a:gdLst>
                      <a:ahLst/>
                      <a:cxnLst>
                        <a:cxn ang="T30">
                          <a:pos x="T0" y="T1"/>
                        </a:cxn>
                        <a:cxn ang="T31">
                          <a:pos x="T2" y="T3"/>
                        </a:cxn>
                        <a:cxn ang="T32">
                          <a:pos x="T4" y="T5"/>
                        </a:cxn>
                        <a:cxn ang="T33">
                          <a:pos x="T6" y="T7"/>
                        </a:cxn>
                        <a:cxn ang="T34">
                          <a:pos x="T8" y="T9"/>
                        </a:cxn>
                        <a:cxn ang="T35">
                          <a:pos x="T10" y="T11"/>
                        </a:cxn>
                        <a:cxn ang="T36">
                          <a:pos x="T12" y="T13"/>
                        </a:cxn>
                        <a:cxn ang="T37">
                          <a:pos x="T14" y="T15"/>
                        </a:cxn>
                        <a:cxn ang="T38">
                          <a:pos x="T16" y="T17"/>
                        </a:cxn>
                        <a:cxn ang="T39">
                          <a:pos x="T18" y="T19"/>
                        </a:cxn>
                        <a:cxn ang="T40">
                          <a:pos x="T20" y="T21"/>
                        </a:cxn>
                        <a:cxn ang="T41">
                          <a:pos x="T22" y="T23"/>
                        </a:cxn>
                        <a:cxn ang="T42">
                          <a:pos x="T24" y="T25"/>
                        </a:cxn>
                        <a:cxn ang="T43">
                          <a:pos x="T26" y="T27"/>
                        </a:cxn>
                        <a:cxn ang="T44">
                          <a:pos x="T28" y="T29"/>
                        </a:cxn>
                      </a:cxnLst>
                      <a:rect l="T45" t="T46" r="T47" b="T48"/>
                      <a:pathLst>
                        <a:path w="338" h="432">
                          <a:moveTo>
                            <a:pt x="0" y="0"/>
                          </a:moveTo>
                          <a:lnTo>
                            <a:pt x="90" y="46"/>
                          </a:lnTo>
                          <a:lnTo>
                            <a:pt x="172" y="97"/>
                          </a:lnTo>
                          <a:lnTo>
                            <a:pt x="234" y="148"/>
                          </a:lnTo>
                          <a:lnTo>
                            <a:pt x="275" y="203"/>
                          </a:lnTo>
                          <a:lnTo>
                            <a:pt x="304" y="259"/>
                          </a:lnTo>
                          <a:lnTo>
                            <a:pt x="325" y="308"/>
                          </a:lnTo>
                          <a:lnTo>
                            <a:pt x="338" y="358"/>
                          </a:lnTo>
                          <a:lnTo>
                            <a:pt x="219" y="432"/>
                          </a:lnTo>
                          <a:lnTo>
                            <a:pt x="208" y="362"/>
                          </a:lnTo>
                          <a:lnTo>
                            <a:pt x="189" y="287"/>
                          </a:lnTo>
                          <a:lnTo>
                            <a:pt x="161" y="209"/>
                          </a:lnTo>
                          <a:lnTo>
                            <a:pt x="124" y="144"/>
                          </a:lnTo>
                          <a:lnTo>
                            <a:pt x="73" y="78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</a14:hiddenLine>
                      </a:ext>
                    </a:extLst>
                  </p:spPr>
                  <p:txBody>
                    <a:bodyPr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grpSp>
                  <p:nvGrpSpPr>
                    <p:cNvPr id="36" name="Group 40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728" y="875"/>
                      <a:ext cx="562" cy="1806"/>
                      <a:chOff x="0" y="0"/>
                      <a:chExt cx="562" cy="1806"/>
                    </a:xfrm>
                  </p:grpSpPr>
                  <p:sp>
                    <p:nvSpPr>
                      <p:cNvPr id="37" name="Freeform 41"/>
                      <p:cNvSpPr>
                        <a:spLocks noChangeAspect="1"/>
                      </p:cNvSpPr>
                      <p:nvPr>
                        <p:custDataLst>
                          <p:tags r:id="rId26"/>
                        </p:custDataLst>
                      </p:nvPr>
                    </p:nvSpPr>
                    <p:spPr bwMode="auto">
                      <a:xfrm>
                        <a:off x="106" y="753"/>
                        <a:ext cx="345" cy="1053"/>
                      </a:xfrm>
                      <a:custGeom>
                        <a:avLst/>
                        <a:gdLst>
                          <a:gd name="T0" fmla="*/ 0 w 345"/>
                          <a:gd name="T1" fmla="*/ 80 h 1053"/>
                          <a:gd name="T2" fmla="*/ 6 w 345"/>
                          <a:gd name="T3" fmla="*/ 252 h 1053"/>
                          <a:gd name="T4" fmla="*/ 23 w 345"/>
                          <a:gd name="T5" fmla="*/ 274 h 1053"/>
                          <a:gd name="T6" fmla="*/ 17 w 345"/>
                          <a:gd name="T7" fmla="*/ 975 h 1053"/>
                          <a:gd name="T8" fmla="*/ 40 w 345"/>
                          <a:gd name="T9" fmla="*/ 1053 h 1053"/>
                          <a:gd name="T10" fmla="*/ 98 w 345"/>
                          <a:gd name="T11" fmla="*/ 1053 h 1053"/>
                          <a:gd name="T12" fmla="*/ 146 w 345"/>
                          <a:gd name="T13" fmla="*/ 1015 h 1053"/>
                          <a:gd name="T14" fmla="*/ 201 w 345"/>
                          <a:gd name="T15" fmla="*/ 1015 h 1053"/>
                          <a:gd name="T16" fmla="*/ 245 w 345"/>
                          <a:gd name="T17" fmla="*/ 1053 h 1053"/>
                          <a:gd name="T18" fmla="*/ 307 w 345"/>
                          <a:gd name="T19" fmla="*/ 1053 h 1053"/>
                          <a:gd name="T20" fmla="*/ 328 w 345"/>
                          <a:gd name="T21" fmla="*/ 975 h 1053"/>
                          <a:gd name="T22" fmla="*/ 317 w 345"/>
                          <a:gd name="T23" fmla="*/ 274 h 1053"/>
                          <a:gd name="T24" fmla="*/ 333 w 345"/>
                          <a:gd name="T25" fmla="*/ 252 h 1053"/>
                          <a:gd name="T26" fmla="*/ 345 w 345"/>
                          <a:gd name="T27" fmla="*/ 80 h 1053"/>
                          <a:gd name="T28" fmla="*/ 269 w 345"/>
                          <a:gd name="T29" fmla="*/ 17 h 1053"/>
                          <a:gd name="T30" fmla="*/ 231 w 345"/>
                          <a:gd name="T31" fmla="*/ 17 h 1053"/>
                          <a:gd name="T32" fmla="*/ 210 w 345"/>
                          <a:gd name="T33" fmla="*/ 0 h 1053"/>
                          <a:gd name="T34" fmla="*/ 123 w 345"/>
                          <a:gd name="T35" fmla="*/ 0 h 1053"/>
                          <a:gd name="T36" fmla="*/ 104 w 345"/>
                          <a:gd name="T37" fmla="*/ 17 h 1053"/>
                          <a:gd name="T38" fmla="*/ 72 w 345"/>
                          <a:gd name="T39" fmla="*/ 17 h 1053"/>
                          <a:gd name="T40" fmla="*/ 0 w 345"/>
                          <a:gd name="T41" fmla="*/ 80 h 1053"/>
                          <a:gd name="T42" fmla="*/ 0 60000 65536"/>
                          <a:gd name="T43" fmla="*/ 0 60000 65536"/>
                          <a:gd name="T44" fmla="*/ 0 60000 65536"/>
                          <a:gd name="T45" fmla="*/ 0 60000 65536"/>
                          <a:gd name="T46" fmla="*/ 0 60000 65536"/>
                          <a:gd name="T47" fmla="*/ 0 60000 65536"/>
                          <a:gd name="T48" fmla="*/ 0 60000 65536"/>
                          <a:gd name="T49" fmla="*/ 0 60000 65536"/>
                          <a:gd name="T50" fmla="*/ 0 60000 65536"/>
                          <a:gd name="T51" fmla="*/ 0 60000 65536"/>
                          <a:gd name="T52" fmla="*/ 0 60000 65536"/>
                          <a:gd name="T53" fmla="*/ 0 60000 65536"/>
                          <a:gd name="T54" fmla="*/ 0 60000 65536"/>
                          <a:gd name="T55" fmla="*/ 0 60000 65536"/>
                          <a:gd name="T56" fmla="*/ 0 60000 65536"/>
                          <a:gd name="T57" fmla="*/ 0 60000 65536"/>
                          <a:gd name="T58" fmla="*/ 0 60000 65536"/>
                          <a:gd name="T59" fmla="*/ 0 60000 65536"/>
                          <a:gd name="T60" fmla="*/ 0 60000 65536"/>
                          <a:gd name="T61" fmla="*/ 0 60000 65536"/>
                          <a:gd name="T62" fmla="*/ 0 60000 65536"/>
                          <a:gd name="T63" fmla="*/ 0 w 345"/>
                          <a:gd name="T64" fmla="*/ 0 h 1053"/>
                          <a:gd name="T65" fmla="*/ 345 w 345"/>
                          <a:gd name="T66" fmla="*/ 1053 h 1053"/>
                        </a:gdLst>
                        <a:ahLst/>
                        <a:cxnLst>
                          <a:cxn ang="T42">
                            <a:pos x="T0" y="T1"/>
                          </a:cxn>
                          <a:cxn ang="T43">
                            <a:pos x="T2" y="T3"/>
                          </a:cxn>
                          <a:cxn ang="T44">
                            <a:pos x="T4" y="T5"/>
                          </a:cxn>
                          <a:cxn ang="T45">
                            <a:pos x="T6" y="T7"/>
                          </a:cxn>
                          <a:cxn ang="T46">
                            <a:pos x="T8" y="T9"/>
                          </a:cxn>
                          <a:cxn ang="T47">
                            <a:pos x="T10" y="T11"/>
                          </a:cxn>
                          <a:cxn ang="T48">
                            <a:pos x="T12" y="T13"/>
                          </a:cxn>
                          <a:cxn ang="T49">
                            <a:pos x="T14" y="T15"/>
                          </a:cxn>
                          <a:cxn ang="T50">
                            <a:pos x="T16" y="T17"/>
                          </a:cxn>
                          <a:cxn ang="T51">
                            <a:pos x="T18" y="T19"/>
                          </a:cxn>
                          <a:cxn ang="T52">
                            <a:pos x="T20" y="T21"/>
                          </a:cxn>
                          <a:cxn ang="T53">
                            <a:pos x="T22" y="T23"/>
                          </a:cxn>
                          <a:cxn ang="T54">
                            <a:pos x="T24" y="T25"/>
                          </a:cxn>
                          <a:cxn ang="T55">
                            <a:pos x="T26" y="T27"/>
                          </a:cxn>
                          <a:cxn ang="T56">
                            <a:pos x="T28" y="T29"/>
                          </a:cxn>
                          <a:cxn ang="T57">
                            <a:pos x="T30" y="T31"/>
                          </a:cxn>
                          <a:cxn ang="T58">
                            <a:pos x="T32" y="T33"/>
                          </a:cxn>
                          <a:cxn ang="T59">
                            <a:pos x="T34" y="T35"/>
                          </a:cxn>
                          <a:cxn ang="T60">
                            <a:pos x="T36" y="T37"/>
                          </a:cxn>
                          <a:cxn ang="T61">
                            <a:pos x="T38" y="T39"/>
                          </a:cxn>
                          <a:cxn ang="T62">
                            <a:pos x="T40" y="T41"/>
                          </a:cxn>
                        </a:cxnLst>
                        <a:rect l="T63" t="T64" r="T65" b="T66"/>
                        <a:pathLst>
                          <a:path w="345" h="1053">
                            <a:moveTo>
                              <a:pt x="0" y="80"/>
                            </a:moveTo>
                            <a:lnTo>
                              <a:pt x="6" y="252"/>
                            </a:lnTo>
                            <a:lnTo>
                              <a:pt x="23" y="274"/>
                            </a:lnTo>
                            <a:lnTo>
                              <a:pt x="17" y="975"/>
                            </a:lnTo>
                            <a:lnTo>
                              <a:pt x="40" y="1053"/>
                            </a:lnTo>
                            <a:lnTo>
                              <a:pt x="98" y="1053"/>
                            </a:lnTo>
                            <a:lnTo>
                              <a:pt x="146" y="1015"/>
                            </a:lnTo>
                            <a:lnTo>
                              <a:pt x="201" y="1015"/>
                            </a:lnTo>
                            <a:lnTo>
                              <a:pt x="245" y="1053"/>
                            </a:lnTo>
                            <a:lnTo>
                              <a:pt x="307" y="1053"/>
                            </a:lnTo>
                            <a:lnTo>
                              <a:pt x="328" y="975"/>
                            </a:lnTo>
                            <a:lnTo>
                              <a:pt x="317" y="274"/>
                            </a:lnTo>
                            <a:lnTo>
                              <a:pt x="333" y="252"/>
                            </a:lnTo>
                            <a:lnTo>
                              <a:pt x="345" y="80"/>
                            </a:lnTo>
                            <a:lnTo>
                              <a:pt x="269" y="17"/>
                            </a:lnTo>
                            <a:lnTo>
                              <a:pt x="231" y="17"/>
                            </a:lnTo>
                            <a:lnTo>
                              <a:pt x="210" y="0"/>
                            </a:lnTo>
                            <a:lnTo>
                              <a:pt x="123" y="0"/>
                            </a:lnTo>
                            <a:lnTo>
                              <a:pt x="104" y="17"/>
                            </a:lnTo>
                            <a:lnTo>
                              <a:pt x="72" y="17"/>
                            </a:lnTo>
                            <a:lnTo>
                              <a:pt x="0" y="80"/>
                            </a:lnTo>
                            <a:close/>
                          </a:path>
                        </a:pathLst>
                      </a:custGeom>
                      <a:solidFill>
                        <a:srgbClr val="C0C0C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</a14:hiddenLine>
                        </a:ext>
                      </a:extLst>
                    </p:spPr>
                    <p:txBody>
                      <a:bodyPr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defRPr/>
                        </a:pPr>
                        <a:endParaRPr kumimoji="0" lang="zh-CN" altLang="en-US" sz="18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  <p:sp>
                    <p:nvSpPr>
                      <p:cNvPr id="38" name="Oval 42"/>
                      <p:cNvSpPr>
                        <a:spLocks noChangeAspect="1" noChangeArrowheads="1"/>
                      </p:cNvSpPr>
                      <p:nvPr>
                        <p:custDataLst>
                          <p:tags r:id="rId27"/>
                        </p:custDataLst>
                      </p:nvPr>
                    </p:nvSpPr>
                    <p:spPr bwMode="auto">
                      <a:xfrm>
                        <a:off x="283" y="786"/>
                        <a:ext cx="45" cy="72"/>
                      </a:xfrm>
                      <a:prstGeom prst="ellipse">
                        <a:avLst/>
                      </a:prstGeom>
                      <a:solidFill>
                        <a:srgbClr val="E0E0E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</a14:hiddenLine>
                        </a:ext>
                      </a:extLst>
                    </p:spPr>
                    <p:txBody>
                      <a:bodyPr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defRPr/>
                        </a:pPr>
                        <a:endParaRPr kumimoji="0" lang="zh-CN" altLang="en-US" sz="18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  <p:grpSp>
                    <p:nvGrpSpPr>
                      <p:cNvPr id="39" name="Group 43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0" y="0"/>
                        <a:ext cx="562" cy="828"/>
                        <a:chOff x="0" y="0"/>
                        <a:chExt cx="562" cy="828"/>
                      </a:xfrm>
                    </p:grpSpPr>
                    <p:sp>
                      <p:nvSpPr>
                        <p:cNvPr id="40" name="Oval 44"/>
                        <p:cNvSpPr>
                          <a:spLocks noChangeAspect="1" noChangeArrowheads="1"/>
                        </p:cNvSpPr>
                        <p:nvPr>
                          <p:custDataLst>
                            <p:tags r:id="rId28"/>
                          </p:custDataLst>
                        </p:nvPr>
                      </p:nvSpPr>
                      <p:spPr bwMode="auto">
                        <a:xfrm>
                          <a:off x="33" y="0"/>
                          <a:ext cx="514" cy="282"/>
                        </a:xfrm>
                        <a:prstGeom prst="ellipse">
                          <a:avLst/>
                        </a:prstGeom>
                        <a:solidFill>
                          <a:srgbClr val="FFFFFF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round/>
                            </a14:hiddenLine>
                          </a:ext>
                        </a:extLst>
                      </p:spPr>
                      <p:txBody>
                        <a:bodyPr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endParaRPr kumimoji="0" lang="zh-CN" altLang="en-US" sz="18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41" name="Freeform 45"/>
                        <p:cNvSpPr>
                          <a:spLocks noChangeAspect="1"/>
                        </p:cNvSpPr>
                        <p:nvPr>
                          <p:custDataLst>
                            <p:tags r:id="rId29"/>
                          </p:custDataLst>
                        </p:nvPr>
                      </p:nvSpPr>
                      <p:spPr bwMode="auto">
                        <a:xfrm>
                          <a:off x="0" y="129"/>
                          <a:ext cx="562" cy="699"/>
                        </a:xfrm>
                        <a:custGeom>
                          <a:avLst/>
                          <a:gdLst>
                            <a:gd name="T0" fmla="*/ 358 w 562"/>
                            <a:gd name="T1" fmla="*/ 699 h 699"/>
                            <a:gd name="T2" fmla="*/ 562 w 562"/>
                            <a:gd name="T3" fmla="*/ 69 h 699"/>
                            <a:gd name="T4" fmla="*/ 526 w 562"/>
                            <a:gd name="T5" fmla="*/ 56 h 699"/>
                            <a:gd name="T6" fmla="*/ 485 w 562"/>
                            <a:gd name="T7" fmla="*/ 38 h 699"/>
                            <a:gd name="T8" fmla="*/ 431 w 562"/>
                            <a:gd name="T9" fmla="*/ 24 h 699"/>
                            <a:gd name="T10" fmla="*/ 384 w 562"/>
                            <a:gd name="T11" fmla="*/ 12 h 699"/>
                            <a:gd name="T12" fmla="*/ 342 w 562"/>
                            <a:gd name="T13" fmla="*/ 4 h 699"/>
                            <a:gd name="T14" fmla="*/ 297 w 562"/>
                            <a:gd name="T15" fmla="*/ 0 h 699"/>
                            <a:gd name="T16" fmla="*/ 248 w 562"/>
                            <a:gd name="T17" fmla="*/ 3 h 699"/>
                            <a:gd name="T18" fmla="*/ 185 w 562"/>
                            <a:gd name="T19" fmla="*/ 10 h 699"/>
                            <a:gd name="T20" fmla="*/ 132 w 562"/>
                            <a:gd name="T21" fmla="*/ 24 h 699"/>
                            <a:gd name="T22" fmla="*/ 80 w 562"/>
                            <a:gd name="T23" fmla="*/ 38 h 699"/>
                            <a:gd name="T24" fmla="*/ 34 w 562"/>
                            <a:gd name="T25" fmla="*/ 58 h 699"/>
                            <a:gd name="T26" fmla="*/ 0 w 562"/>
                            <a:gd name="T27" fmla="*/ 76 h 699"/>
                            <a:gd name="T28" fmla="*/ 197 w 562"/>
                            <a:gd name="T29" fmla="*/ 699 h 699"/>
                            <a:gd name="T30" fmla="*/ 0 60000 65536"/>
                            <a:gd name="T31" fmla="*/ 0 60000 65536"/>
                            <a:gd name="T32" fmla="*/ 0 60000 65536"/>
                            <a:gd name="T33" fmla="*/ 0 60000 65536"/>
                            <a:gd name="T34" fmla="*/ 0 60000 65536"/>
                            <a:gd name="T35" fmla="*/ 0 60000 65536"/>
                            <a:gd name="T36" fmla="*/ 0 60000 65536"/>
                            <a:gd name="T37" fmla="*/ 0 60000 65536"/>
                            <a:gd name="T38" fmla="*/ 0 60000 65536"/>
                            <a:gd name="T39" fmla="*/ 0 60000 65536"/>
                            <a:gd name="T40" fmla="*/ 0 60000 65536"/>
                            <a:gd name="T41" fmla="*/ 0 60000 65536"/>
                            <a:gd name="T42" fmla="*/ 0 60000 65536"/>
                            <a:gd name="T43" fmla="*/ 0 60000 65536"/>
                            <a:gd name="T44" fmla="*/ 0 60000 65536"/>
                            <a:gd name="T45" fmla="*/ 0 w 562"/>
                            <a:gd name="T46" fmla="*/ 0 h 699"/>
                            <a:gd name="T47" fmla="*/ 562 w 562"/>
                            <a:gd name="T48" fmla="*/ 699 h 699"/>
                          </a:gdLst>
                          <a:ahLst/>
                          <a:cxnLst>
                            <a:cxn ang="T30">
                              <a:pos x="T0" y="T1"/>
                            </a:cxn>
                            <a:cxn ang="T31">
                              <a:pos x="T2" y="T3"/>
                            </a:cxn>
                            <a:cxn ang="T32">
                              <a:pos x="T4" y="T5"/>
                            </a:cxn>
                            <a:cxn ang="T33">
                              <a:pos x="T6" y="T7"/>
                            </a:cxn>
                            <a:cxn ang="T34">
                              <a:pos x="T8" y="T9"/>
                            </a:cxn>
                            <a:cxn ang="T35">
                              <a:pos x="T10" y="T11"/>
                            </a:cxn>
                            <a:cxn ang="T36">
                              <a:pos x="T12" y="T13"/>
                            </a:cxn>
                            <a:cxn ang="T37">
                              <a:pos x="T14" y="T15"/>
                            </a:cxn>
                            <a:cxn ang="T38">
                              <a:pos x="T16" y="T17"/>
                            </a:cxn>
                            <a:cxn ang="T39">
                              <a:pos x="T18" y="T19"/>
                            </a:cxn>
                            <a:cxn ang="T40">
                              <a:pos x="T20" y="T21"/>
                            </a:cxn>
                            <a:cxn ang="T41">
                              <a:pos x="T22" y="T23"/>
                            </a:cxn>
                            <a:cxn ang="T42">
                              <a:pos x="T24" y="T25"/>
                            </a:cxn>
                            <a:cxn ang="T43">
                              <a:pos x="T26" y="T27"/>
                            </a:cxn>
                            <a:cxn ang="T44">
                              <a:pos x="T28" y="T29"/>
                            </a:cxn>
                          </a:cxnLst>
                          <a:rect l="T45" t="T46" r="T47" b="T48"/>
                          <a:pathLst>
                            <a:path w="562" h="699">
                              <a:moveTo>
                                <a:pt x="358" y="699"/>
                              </a:moveTo>
                              <a:lnTo>
                                <a:pt x="562" y="69"/>
                              </a:lnTo>
                              <a:lnTo>
                                <a:pt x="526" y="56"/>
                              </a:lnTo>
                              <a:lnTo>
                                <a:pt x="485" y="38"/>
                              </a:lnTo>
                              <a:lnTo>
                                <a:pt x="431" y="24"/>
                              </a:lnTo>
                              <a:lnTo>
                                <a:pt x="384" y="12"/>
                              </a:lnTo>
                              <a:lnTo>
                                <a:pt x="342" y="4"/>
                              </a:lnTo>
                              <a:lnTo>
                                <a:pt x="297" y="0"/>
                              </a:lnTo>
                              <a:lnTo>
                                <a:pt x="248" y="3"/>
                              </a:lnTo>
                              <a:lnTo>
                                <a:pt x="185" y="10"/>
                              </a:lnTo>
                              <a:lnTo>
                                <a:pt x="132" y="24"/>
                              </a:lnTo>
                              <a:lnTo>
                                <a:pt x="80" y="38"/>
                              </a:lnTo>
                              <a:lnTo>
                                <a:pt x="34" y="58"/>
                              </a:lnTo>
                              <a:lnTo>
                                <a:pt x="0" y="76"/>
                              </a:lnTo>
                              <a:lnTo>
                                <a:pt x="197" y="699"/>
                              </a:lnTo>
                            </a:path>
                          </a:pathLst>
                        </a:custGeom>
                        <a:noFill/>
                        <a:ln w="6350" cmpd="sng">
                          <a:solidFill>
                            <a:srgbClr val="FF3300"/>
                          </a:solidFill>
                          <a:beve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endParaRPr kumimoji="0" lang="zh-CN" altLang="en-US" sz="18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</p:grpSp>
                  <p:grpSp>
                    <p:nvGrpSpPr>
                      <p:cNvPr id="42" name="Group 46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178" y="904"/>
                        <a:ext cx="193" cy="804"/>
                        <a:chOff x="0" y="0"/>
                        <a:chExt cx="193" cy="804"/>
                      </a:xfrm>
                    </p:grpSpPr>
                    <p:sp>
                      <p:nvSpPr>
                        <p:cNvPr id="43" name="Line 47"/>
                        <p:cNvSpPr>
                          <a:spLocks noChangeAspect="1" noChangeShapeType="1"/>
                        </p:cNvSpPr>
                        <p:nvPr>
                          <p:custDataLst>
                            <p:tags r:id="rId30"/>
                          </p:custDataLst>
                        </p:nvPr>
                      </p:nvSpPr>
                      <p:spPr bwMode="auto">
                        <a:xfrm>
                          <a:off x="32" y="21"/>
                          <a:ext cx="1" cy="783"/>
                        </a:xfrm>
                        <a:prstGeom prst="line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round/>
                            </a14:hiddenLine>
                          </a:ext>
                        </a:extLst>
                      </p:spPr>
                      <p:txBody>
                        <a:bodyPr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endParaRPr kumimoji="0" lang="zh-CN" altLang="en-US" sz="18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44" name="Line 48"/>
                        <p:cNvSpPr>
                          <a:spLocks noChangeAspect="1" noChangeShapeType="1"/>
                        </p:cNvSpPr>
                        <p:nvPr>
                          <p:custDataLst>
                            <p:tags r:id="rId31"/>
                          </p:custDataLst>
                        </p:nvPr>
                      </p:nvSpPr>
                      <p:spPr bwMode="auto">
                        <a:xfrm flipV="1">
                          <a:off x="160" y="21"/>
                          <a:ext cx="4" cy="779"/>
                        </a:xfrm>
                        <a:prstGeom prst="line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round/>
                            </a14:hiddenLine>
                          </a:ext>
                        </a:extLst>
                      </p:spPr>
                      <p:txBody>
                        <a:bodyPr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endParaRPr kumimoji="0" lang="zh-CN" altLang="en-US" sz="18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45" name="Line 49"/>
                        <p:cNvSpPr>
                          <a:spLocks noChangeAspect="1" noChangeShapeType="1"/>
                        </p:cNvSpPr>
                        <p:nvPr>
                          <p:custDataLst>
                            <p:tags r:id="rId32"/>
                          </p:custDataLst>
                        </p:nvPr>
                      </p:nvSpPr>
                      <p:spPr bwMode="auto">
                        <a:xfrm flipV="1">
                          <a:off x="190" y="0"/>
                          <a:ext cx="3" cy="780"/>
                        </a:xfrm>
                        <a:prstGeom prst="line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round/>
                            </a14:hiddenLine>
                          </a:ext>
                        </a:extLst>
                      </p:spPr>
                      <p:txBody>
                        <a:bodyPr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endParaRPr kumimoji="0" lang="zh-CN" altLang="en-US" sz="18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46" name="Line 50"/>
                        <p:cNvSpPr>
                          <a:spLocks noChangeAspect="1" noChangeShapeType="1"/>
                        </p:cNvSpPr>
                        <p:nvPr>
                          <p:custDataLst>
                            <p:tags r:id="rId33"/>
                          </p:custDataLst>
                        </p:nvPr>
                      </p:nvSpPr>
                      <p:spPr bwMode="auto">
                        <a:xfrm flipH="1" flipV="1">
                          <a:off x="0" y="0"/>
                          <a:ext cx="2" cy="780"/>
                        </a:xfrm>
                        <a:prstGeom prst="line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round/>
                            </a14:hiddenLine>
                          </a:ext>
                        </a:extLst>
                      </p:spPr>
                      <p:txBody>
                        <a:bodyPr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endParaRPr kumimoji="0" lang="zh-CN" altLang="en-US" sz="18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</p:grpSp>
                </p:grpSp>
                <p:sp>
                  <p:nvSpPr>
                    <p:cNvPr id="47" name="Freeform 51"/>
                    <p:cNvSpPr>
                      <a:spLocks noChangeAspect="1"/>
                    </p:cNvSpPr>
                    <p:nvPr>
                      <p:custDataLst>
                        <p:tags r:id="rId34"/>
                      </p:custDataLst>
                    </p:nvPr>
                  </p:nvSpPr>
                  <p:spPr bwMode="auto">
                    <a:xfrm>
                      <a:off x="970" y="2160"/>
                      <a:ext cx="546" cy="681"/>
                    </a:xfrm>
                    <a:custGeom>
                      <a:avLst/>
                      <a:gdLst>
                        <a:gd name="T0" fmla="*/ 546 w 546"/>
                        <a:gd name="T1" fmla="*/ 0 h 681"/>
                        <a:gd name="T2" fmla="*/ 523 w 546"/>
                        <a:gd name="T3" fmla="*/ 20 h 681"/>
                        <a:gd name="T4" fmla="*/ 432 w 546"/>
                        <a:gd name="T5" fmla="*/ 441 h 681"/>
                        <a:gd name="T6" fmla="*/ 415 w 546"/>
                        <a:gd name="T7" fmla="*/ 483 h 681"/>
                        <a:gd name="T8" fmla="*/ 388 w 546"/>
                        <a:gd name="T9" fmla="*/ 518 h 681"/>
                        <a:gd name="T10" fmla="*/ 347 w 546"/>
                        <a:gd name="T11" fmla="*/ 550 h 681"/>
                        <a:gd name="T12" fmla="*/ 307 w 546"/>
                        <a:gd name="T13" fmla="*/ 575 h 681"/>
                        <a:gd name="T14" fmla="*/ 262 w 546"/>
                        <a:gd name="T15" fmla="*/ 598 h 681"/>
                        <a:gd name="T16" fmla="*/ 215 w 546"/>
                        <a:gd name="T17" fmla="*/ 618 h 681"/>
                        <a:gd name="T18" fmla="*/ 163 w 546"/>
                        <a:gd name="T19" fmla="*/ 637 h 681"/>
                        <a:gd name="T20" fmla="*/ 119 w 546"/>
                        <a:gd name="T21" fmla="*/ 647 h 681"/>
                        <a:gd name="T22" fmla="*/ 65 w 546"/>
                        <a:gd name="T23" fmla="*/ 656 h 681"/>
                        <a:gd name="T24" fmla="*/ 0 w 546"/>
                        <a:gd name="T25" fmla="*/ 652 h 681"/>
                        <a:gd name="T26" fmla="*/ 10 w 546"/>
                        <a:gd name="T27" fmla="*/ 677 h 681"/>
                        <a:gd name="T28" fmla="*/ 55 w 546"/>
                        <a:gd name="T29" fmla="*/ 681 h 681"/>
                        <a:gd name="T30" fmla="*/ 86 w 546"/>
                        <a:gd name="T31" fmla="*/ 681 h 681"/>
                        <a:gd name="T32" fmla="*/ 134 w 546"/>
                        <a:gd name="T33" fmla="*/ 677 h 681"/>
                        <a:gd name="T34" fmla="*/ 173 w 546"/>
                        <a:gd name="T35" fmla="*/ 674 h 681"/>
                        <a:gd name="T36" fmla="*/ 227 w 546"/>
                        <a:gd name="T37" fmla="*/ 665 h 681"/>
                        <a:gd name="T38" fmla="*/ 269 w 546"/>
                        <a:gd name="T39" fmla="*/ 657 h 681"/>
                        <a:gd name="T40" fmla="*/ 316 w 546"/>
                        <a:gd name="T41" fmla="*/ 643 h 681"/>
                        <a:gd name="T42" fmla="*/ 343 w 546"/>
                        <a:gd name="T43" fmla="*/ 635 h 681"/>
                        <a:gd name="T44" fmla="*/ 384 w 546"/>
                        <a:gd name="T45" fmla="*/ 618 h 681"/>
                        <a:gd name="T46" fmla="*/ 427 w 546"/>
                        <a:gd name="T47" fmla="*/ 590 h 681"/>
                        <a:gd name="T48" fmla="*/ 440 w 546"/>
                        <a:gd name="T49" fmla="*/ 575 h 681"/>
                        <a:gd name="T50" fmla="*/ 452 w 546"/>
                        <a:gd name="T51" fmla="*/ 554 h 681"/>
                        <a:gd name="T52" fmla="*/ 462 w 546"/>
                        <a:gd name="T53" fmla="*/ 512 h 681"/>
                        <a:gd name="T54" fmla="*/ 471 w 546"/>
                        <a:gd name="T55" fmla="*/ 470 h 681"/>
                        <a:gd name="T56" fmla="*/ 546 w 546"/>
                        <a:gd name="T57" fmla="*/ 0 h 681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w 546"/>
                        <a:gd name="T88" fmla="*/ 0 h 681"/>
                        <a:gd name="T89" fmla="*/ 546 w 546"/>
                        <a:gd name="T90" fmla="*/ 681 h 681"/>
                      </a:gdLst>
                      <a:ahLst/>
                      <a:cxnLst>
                        <a:cxn ang="T58">
                          <a:pos x="T0" y="T1"/>
                        </a:cxn>
                        <a:cxn ang="T59">
                          <a:pos x="T2" y="T3"/>
                        </a:cxn>
                        <a:cxn ang="T60">
                          <a:pos x="T4" y="T5"/>
                        </a:cxn>
                        <a:cxn ang="T61">
                          <a:pos x="T6" y="T7"/>
                        </a:cxn>
                        <a:cxn ang="T62">
                          <a:pos x="T8" y="T9"/>
                        </a:cxn>
                        <a:cxn ang="T63">
                          <a:pos x="T10" y="T11"/>
                        </a:cxn>
                        <a:cxn ang="T64">
                          <a:pos x="T12" y="T13"/>
                        </a:cxn>
                        <a:cxn ang="T65">
                          <a:pos x="T14" y="T15"/>
                        </a:cxn>
                        <a:cxn ang="T66">
                          <a:pos x="T16" y="T17"/>
                        </a:cxn>
                        <a:cxn ang="T67">
                          <a:pos x="T18" y="T19"/>
                        </a:cxn>
                        <a:cxn ang="T68">
                          <a:pos x="T20" y="T21"/>
                        </a:cxn>
                        <a:cxn ang="T69">
                          <a:pos x="T22" y="T23"/>
                        </a:cxn>
                        <a:cxn ang="T70">
                          <a:pos x="T24" y="T25"/>
                        </a:cxn>
                        <a:cxn ang="T71">
                          <a:pos x="T26" y="T27"/>
                        </a:cxn>
                        <a:cxn ang="T72">
                          <a:pos x="T28" y="T29"/>
                        </a:cxn>
                        <a:cxn ang="T73">
                          <a:pos x="T30" y="T31"/>
                        </a:cxn>
                        <a:cxn ang="T74">
                          <a:pos x="T32" y="T33"/>
                        </a:cxn>
                        <a:cxn ang="T75">
                          <a:pos x="T34" y="T35"/>
                        </a:cxn>
                        <a:cxn ang="T76">
                          <a:pos x="T36" y="T37"/>
                        </a:cxn>
                        <a:cxn ang="T77">
                          <a:pos x="T38" y="T39"/>
                        </a:cxn>
                        <a:cxn ang="T78">
                          <a:pos x="T40" y="T41"/>
                        </a:cxn>
                        <a:cxn ang="T79">
                          <a:pos x="T42" y="T43"/>
                        </a:cxn>
                        <a:cxn ang="T80">
                          <a:pos x="T44" y="T45"/>
                        </a:cxn>
                        <a:cxn ang="T81">
                          <a:pos x="T46" y="T47"/>
                        </a:cxn>
                        <a:cxn ang="T82">
                          <a:pos x="T48" y="T49"/>
                        </a:cxn>
                        <a:cxn ang="T83">
                          <a:pos x="T50" y="T51"/>
                        </a:cxn>
                        <a:cxn ang="T84">
                          <a:pos x="T52" y="T53"/>
                        </a:cxn>
                        <a:cxn ang="T85">
                          <a:pos x="T54" y="T55"/>
                        </a:cxn>
                        <a:cxn ang="T86">
                          <a:pos x="T56" y="T57"/>
                        </a:cxn>
                      </a:cxnLst>
                      <a:rect l="T87" t="T88" r="T89" b="T90"/>
                      <a:pathLst>
                        <a:path w="546" h="681">
                          <a:moveTo>
                            <a:pt x="546" y="0"/>
                          </a:moveTo>
                          <a:lnTo>
                            <a:pt x="523" y="20"/>
                          </a:lnTo>
                          <a:lnTo>
                            <a:pt x="432" y="441"/>
                          </a:lnTo>
                          <a:lnTo>
                            <a:pt x="415" y="483"/>
                          </a:lnTo>
                          <a:lnTo>
                            <a:pt x="388" y="518"/>
                          </a:lnTo>
                          <a:lnTo>
                            <a:pt x="347" y="550"/>
                          </a:lnTo>
                          <a:lnTo>
                            <a:pt x="307" y="575"/>
                          </a:lnTo>
                          <a:lnTo>
                            <a:pt x="262" y="598"/>
                          </a:lnTo>
                          <a:lnTo>
                            <a:pt x="215" y="618"/>
                          </a:lnTo>
                          <a:lnTo>
                            <a:pt x="163" y="637"/>
                          </a:lnTo>
                          <a:lnTo>
                            <a:pt x="119" y="647"/>
                          </a:lnTo>
                          <a:lnTo>
                            <a:pt x="65" y="656"/>
                          </a:lnTo>
                          <a:lnTo>
                            <a:pt x="0" y="652"/>
                          </a:lnTo>
                          <a:lnTo>
                            <a:pt x="10" y="677"/>
                          </a:lnTo>
                          <a:lnTo>
                            <a:pt x="55" y="681"/>
                          </a:lnTo>
                          <a:lnTo>
                            <a:pt x="86" y="681"/>
                          </a:lnTo>
                          <a:lnTo>
                            <a:pt x="134" y="677"/>
                          </a:lnTo>
                          <a:lnTo>
                            <a:pt x="173" y="674"/>
                          </a:lnTo>
                          <a:lnTo>
                            <a:pt x="227" y="665"/>
                          </a:lnTo>
                          <a:lnTo>
                            <a:pt x="269" y="657"/>
                          </a:lnTo>
                          <a:lnTo>
                            <a:pt x="316" y="643"/>
                          </a:lnTo>
                          <a:lnTo>
                            <a:pt x="343" y="635"/>
                          </a:lnTo>
                          <a:lnTo>
                            <a:pt x="384" y="618"/>
                          </a:lnTo>
                          <a:lnTo>
                            <a:pt x="427" y="590"/>
                          </a:lnTo>
                          <a:lnTo>
                            <a:pt x="440" y="575"/>
                          </a:lnTo>
                          <a:lnTo>
                            <a:pt x="452" y="554"/>
                          </a:lnTo>
                          <a:lnTo>
                            <a:pt x="462" y="512"/>
                          </a:lnTo>
                          <a:lnTo>
                            <a:pt x="471" y="470"/>
                          </a:lnTo>
                          <a:lnTo>
                            <a:pt x="546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</a14:hiddenLine>
                      </a:ext>
                    </a:extLst>
                  </p:spPr>
                  <p:txBody>
                    <a:bodyPr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</p:grpSp>
              <p:sp>
                <p:nvSpPr>
                  <p:cNvPr id="48" name="Rectangle 52"/>
                  <p:cNvSpPr>
                    <a:spLocks noChangeAspect="1" noChangeArrowheads="1"/>
                  </p:cNvSpPr>
                  <p:nvPr>
                    <p:custDataLst>
                      <p:tags r:id="rId35"/>
                    </p:custDataLst>
                  </p:nvPr>
                </p:nvSpPr>
                <p:spPr bwMode="auto">
                  <a:xfrm>
                    <a:off x="0" y="621"/>
                    <a:ext cx="540" cy="315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C0C0C0"/>
                      </a:gs>
                      <a:gs pos="50000">
                        <a:srgbClr val="808080"/>
                      </a:gs>
                      <a:gs pos="100000">
                        <a:srgbClr val="C0C0C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</p:grpSp>
          </p:grpSp>
          <p:sp>
            <p:nvSpPr>
              <p:cNvPr id="49" name="Freeform 57"/>
              <p:cNvSpPr/>
              <p:nvPr>
                <p:custDataLst>
                  <p:tags r:id="rId36"/>
                </p:custDataLst>
              </p:nvPr>
            </p:nvSpPr>
            <p:spPr bwMode="auto">
              <a:xfrm>
                <a:off x="3433" y="266"/>
                <a:ext cx="1037" cy="1116"/>
              </a:xfrm>
              <a:custGeom>
                <a:avLst/>
                <a:gdLst>
                  <a:gd name="T0" fmla="*/ 0 w 1937"/>
                  <a:gd name="T1" fmla="*/ 174 h 917"/>
                  <a:gd name="T2" fmla="*/ 1618 w 1937"/>
                  <a:gd name="T3" fmla="*/ 166 h 917"/>
                  <a:gd name="T4" fmla="*/ 1681 w 1937"/>
                  <a:gd name="T5" fmla="*/ 190 h 917"/>
                  <a:gd name="T6" fmla="*/ 1854 w 1937"/>
                  <a:gd name="T7" fmla="*/ 245 h 917"/>
                  <a:gd name="T8" fmla="*/ 1910 w 1937"/>
                  <a:gd name="T9" fmla="*/ 316 h 917"/>
                  <a:gd name="T10" fmla="*/ 1894 w 1937"/>
                  <a:gd name="T11" fmla="*/ 529 h 917"/>
                  <a:gd name="T12" fmla="*/ 1831 w 1937"/>
                  <a:gd name="T13" fmla="*/ 624 h 917"/>
                  <a:gd name="T14" fmla="*/ 1744 w 1937"/>
                  <a:gd name="T15" fmla="*/ 742 h 917"/>
                  <a:gd name="T16" fmla="*/ 1720 w 1937"/>
                  <a:gd name="T17" fmla="*/ 766 h 917"/>
                  <a:gd name="T18" fmla="*/ 1689 w 1937"/>
                  <a:gd name="T19" fmla="*/ 813 h 917"/>
                  <a:gd name="T20" fmla="*/ 1641 w 1937"/>
                  <a:gd name="T21" fmla="*/ 829 h 917"/>
                  <a:gd name="T22" fmla="*/ 1176 w 1937"/>
                  <a:gd name="T23" fmla="*/ 884 h 917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937"/>
                  <a:gd name="T37" fmla="*/ 0 h 917"/>
                  <a:gd name="T38" fmla="*/ 1937 w 1937"/>
                  <a:gd name="T39" fmla="*/ 917 h 917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937" h="917">
                    <a:moveTo>
                      <a:pt x="0" y="174"/>
                    </a:moveTo>
                    <a:cubicBezTo>
                      <a:pt x="546" y="0"/>
                      <a:pt x="31" y="159"/>
                      <a:pt x="1618" y="166"/>
                    </a:cubicBezTo>
                    <a:cubicBezTo>
                      <a:pt x="1661" y="196"/>
                      <a:pt x="1619" y="171"/>
                      <a:pt x="1681" y="190"/>
                    </a:cubicBezTo>
                    <a:cubicBezTo>
                      <a:pt x="1738" y="207"/>
                      <a:pt x="1797" y="225"/>
                      <a:pt x="1854" y="245"/>
                    </a:cubicBezTo>
                    <a:cubicBezTo>
                      <a:pt x="1894" y="275"/>
                      <a:pt x="1884" y="279"/>
                      <a:pt x="1910" y="316"/>
                    </a:cubicBezTo>
                    <a:cubicBezTo>
                      <a:pt x="1931" y="386"/>
                      <a:pt x="1937" y="468"/>
                      <a:pt x="1894" y="529"/>
                    </a:cubicBezTo>
                    <a:cubicBezTo>
                      <a:pt x="1881" y="569"/>
                      <a:pt x="1855" y="592"/>
                      <a:pt x="1831" y="624"/>
                    </a:cubicBezTo>
                    <a:cubicBezTo>
                      <a:pt x="1801" y="663"/>
                      <a:pt x="1776" y="705"/>
                      <a:pt x="1744" y="742"/>
                    </a:cubicBezTo>
                    <a:cubicBezTo>
                      <a:pt x="1737" y="751"/>
                      <a:pt x="1727" y="757"/>
                      <a:pt x="1720" y="766"/>
                    </a:cubicBezTo>
                    <a:cubicBezTo>
                      <a:pt x="1709" y="781"/>
                      <a:pt x="1707" y="807"/>
                      <a:pt x="1689" y="813"/>
                    </a:cubicBezTo>
                    <a:cubicBezTo>
                      <a:pt x="1673" y="818"/>
                      <a:pt x="1641" y="829"/>
                      <a:pt x="1641" y="829"/>
                    </a:cubicBezTo>
                    <a:cubicBezTo>
                      <a:pt x="1515" y="917"/>
                      <a:pt x="1316" y="884"/>
                      <a:pt x="1176" y="884"/>
                    </a:cubicBezTo>
                  </a:path>
                </a:pathLst>
              </a:custGeom>
              <a:noFill/>
              <a:ln w="76200" cmpd="sng">
                <a:solidFill>
                  <a:srgbClr val="FF3300"/>
                </a:solidFill>
                <a:beve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0" name="Freeform 55"/>
              <p:cNvSpPr/>
              <p:nvPr>
                <p:custDataLst>
                  <p:tags r:id="rId37"/>
                </p:custDataLst>
              </p:nvPr>
            </p:nvSpPr>
            <p:spPr bwMode="auto">
              <a:xfrm>
                <a:off x="19" y="499"/>
                <a:ext cx="1790" cy="1116"/>
              </a:xfrm>
              <a:custGeom>
                <a:avLst/>
                <a:gdLst>
                  <a:gd name="T0" fmla="*/ 1790 w 1790"/>
                  <a:gd name="T1" fmla="*/ 40 h 1116"/>
                  <a:gd name="T2" fmla="*/ 1427 w 1790"/>
                  <a:gd name="T3" fmla="*/ 0 h 1116"/>
                  <a:gd name="T4" fmla="*/ 1032 w 1790"/>
                  <a:gd name="T5" fmla="*/ 24 h 1116"/>
                  <a:gd name="T6" fmla="*/ 543 w 1790"/>
                  <a:gd name="T7" fmla="*/ 142 h 1116"/>
                  <a:gd name="T8" fmla="*/ 520 w 1790"/>
                  <a:gd name="T9" fmla="*/ 150 h 1116"/>
                  <a:gd name="T10" fmla="*/ 464 w 1790"/>
                  <a:gd name="T11" fmla="*/ 158 h 1116"/>
                  <a:gd name="T12" fmla="*/ 204 w 1790"/>
                  <a:gd name="T13" fmla="*/ 316 h 1116"/>
                  <a:gd name="T14" fmla="*/ 141 w 1790"/>
                  <a:gd name="T15" fmla="*/ 410 h 1116"/>
                  <a:gd name="T16" fmla="*/ 93 w 1790"/>
                  <a:gd name="T17" fmla="*/ 481 h 1116"/>
                  <a:gd name="T18" fmla="*/ 86 w 1790"/>
                  <a:gd name="T19" fmla="*/ 529 h 1116"/>
                  <a:gd name="T20" fmla="*/ 70 w 1790"/>
                  <a:gd name="T21" fmla="*/ 552 h 1116"/>
                  <a:gd name="T22" fmla="*/ 30 w 1790"/>
                  <a:gd name="T23" fmla="*/ 671 h 1116"/>
                  <a:gd name="T24" fmla="*/ 15 w 1790"/>
                  <a:gd name="T25" fmla="*/ 947 h 1116"/>
                  <a:gd name="T26" fmla="*/ 86 w 1790"/>
                  <a:gd name="T27" fmla="*/ 1065 h 1116"/>
                  <a:gd name="T28" fmla="*/ 338 w 1790"/>
                  <a:gd name="T29" fmla="*/ 1089 h 111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1790"/>
                  <a:gd name="T46" fmla="*/ 0 h 1116"/>
                  <a:gd name="T47" fmla="*/ 1790 w 1790"/>
                  <a:gd name="T48" fmla="*/ 1116 h 111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1790" h="1116">
                    <a:moveTo>
                      <a:pt x="1790" y="40"/>
                    </a:moveTo>
                    <a:cubicBezTo>
                      <a:pt x="1674" y="1"/>
                      <a:pt x="1545" y="39"/>
                      <a:pt x="1427" y="0"/>
                    </a:cubicBezTo>
                    <a:cubicBezTo>
                      <a:pt x="1262" y="5"/>
                      <a:pt x="1177" y="12"/>
                      <a:pt x="1032" y="24"/>
                    </a:cubicBezTo>
                    <a:cubicBezTo>
                      <a:pt x="871" y="66"/>
                      <a:pt x="708" y="118"/>
                      <a:pt x="543" y="142"/>
                    </a:cubicBezTo>
                    <a:cubicBezTo>
                      <a:pt x="535" y="145"/>
                      <a:pt x="528" y="148"/>
                      <a:pt x="520" y="150"/>
                    </a:cubicBezTo>
                    <a:cubicBezTo>
                      <a:pt x="502" y="154"/>
                      <a:pt x="482" y="152"/>
                      <a:pt x="464" y="158"/>
                    </a:cubicBezTo>
                    <a:cubicBezTo>
                      <a:pt x="374" y="187"/>
                      <a:pt x="282" y="264"/>
                      <a:pt x="204" y="316"/>
                    </a:cubicBezTo>
                    <a:cubicBezTo>
                      <a:pt x="192" y="350"/>
                      <a:pt x="162" y="379"/>
                      <a:pt x="141" y="410"/>
                    </a:cubicBezTo>
                    <a:cubicBezTo>
                      <a:pt x="130" y="442"/>
                      <a:pt x="117" y="458"/>
                      <a:pt x="93" y="481"/>
                    </a:cubicBezTo>
                    <a:cubicBezTo>
                      <a:pt x="91" y="497"/>
                      <a:pt x="91" y="514"/>
                      <a:pt x="86" y="529"/>
                    </a:cubicBezTo>
                    <a:cubicBezTo>
                      <a:pt x="83" y="538"/>
                      <a:pt x="73" y="543"/>
                      <a:pt x="70" y="552"/>
                    </a:cubicBezTo>
                    <a:cubicBezTo>
                      <a:pt x="55" y="592"/>
                      <a:pt x="49" y="632"/>
                      <a:pt x="30" y="671"/>
                    </a:cubicBezTo>
                    <a:cubicBezTo>
                      <a:pt x="1" y="814"/>
                      <a:pt x="0" y="679"/>
                      <a:pt x="15" y="947"/>
                    </a:cubicBezTo>
                    <a:cubicBezTo>
                      <a:pt x="19" y="1017"/>
                      <a:pt x="22" y="1044"/>
                      <a:pt x="86" y="1065"/>
                    </a:cubicBezTo>
                    <a:cubicBezTo>
                      <a:pt x="159" y="1116"/>
                      <a:pt x="250" y="1089"/>
                      <a:pt x="338" y="1089"/>
                    </a:cubicBezTo>
                  </a:path>
                </a:pathLst>
              </a:custGeom>
              <a:noFill/>
              <a:ln w="76200" cmpd="sng">
                <a:solidFill>
                  <a:srgbClr val="FF3300"/>
                </a:solidFill>
                <a:beve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1" name="Freeform 56"/>
              <p:cNvSpPr/>
              <p:nvPr>
                <p:custDataLst>
                  <p:tags r:id="rId38"/>
                </p:custDataLst>
              </p:nvPr>
            </p:nvSpPr>
            <p:spPr bwMode="auto">
              <a:xfrm>
                <a:off x="1249" y="1218"/>
                <a:ext cx="2027" cy="383"/>
              </a:xfrm>
              <a:custGeom>
                <a:avLst/>
                <a:gdLst>
                  <a:gd name="T0" fmla="*/ 0 w 2027"/>
                  <a:gd name="T1" fmla="*/ 346 h 383"/>
                  <a:gd name="T2" fmla="*/ 378 w 2027"/>
                  <a:gd name="T3" fmla="*/ 354 h 383"/>
                  <a:gd name="T4" fmla="*/ 686 w 2027"/>
                  <a:gd name="T5" fmla="*/ 330 h 383"/>
                  <a:gd name="T6" fmla="*/ 820 w 2027"/>
                  <a:gd name="T7" fmla="*/ 299 h 383"/>
                  <a:gd name="T8" fmla="*/ 970 w 2027"/>
                  <a:gd name="T9" fmla="*/ 259 h 383"/>
                  <a:gd name="T10" fmla="*/ 1112 w 2027"/>
                  <a:gd name="T11" fmla="*/ 212 h 383"/>
                  <a:gd name="T12" fmla="*/ 1175 w 2027"/>
                  <a:gd name="T13" fmla="*/ 188 h 383"/>
                  <a:gd name="T14" fmla="*/ 1286 w 2027"/>
                  <a:gd name="T15" fmla="*/ 133 h 383"/>
                  <a:gd name="T16" fmla="*/ 1309 w 2027"/>
                  <a:gd name="T17" fmla="*/ 117 h 383"/>
                  <a:gd name="T18" fmla="*/ 1365 w 2027"/>
                  <a:gd name="T19" fmla="*/ 110 h 383"/>
                  <a:gd name="T20" fmla="*/ 1475 w 2027"/>
                  <a:gd name="T21" fmla="*/ 70 h 383"/>
                  <a:gd name="T22" fmla="*/ 1530 w 2027"/>
                  <a:gd name="T23" fmla="*/ 46 h 383"/>
                  <a:gd name="T24" fmla="*/ 1609 w 2027"/>
                  <a:gd name="T25" fmla="*/ 7 h 383"/>
                  <a:gd name="T26" fmla="*/ 1956 w 2027"/>
                  <a:gd name="T27" fmla="*/ 15 h 383"/>
                  <a:gd name="T28" fmla="*/ 2027 w 2027"/>
                  <a:gd name="T29" fmla="*/ 54 h 383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2027"/>
                  <a:gd name="T46" fmla="*/ 0 h 383"/>
                  <a:gd name="T47" fmla="*/ 2027 w 2027"/>
                  <a:gd name="T48" fmla="*/ 383 h 383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2027" h="383">
                    <a:moveTo>
                      <a:pt x="0" y="346"/>
                    </a:moveTo>
                    <a:cubicBezTo>
                      <a:pt x="107" y="383"/>
                      <a:pt x="297" y="356"/>
                      <a:pt x="378" y="354"/>
                    </a:cubicBezTo>
                    <a:cubicBezTo>
                      <a:pt x="480" y="339"/>
                      <a:pt x="583" y="337"/>
                      <a:pt x="686" y="330"/>
                    </a:cubicBezTo>
                    <a:cubicBezTo>
                      <a:pt x="731" y="322"/>
                      <a:pt x="775" y="308"/>
                      <a:pt x="820" y="299"/>
                    </a:cubicBezTo>
                    <a:cubicBezTo>
                      <a:pt x="868" y="275"/>
                      <a:pt x="919" y="274"/>
                      <a:pt x="970" y="259"/>
                    </a:cubicBezTo>
                    <a:cubicBezTo>
                      <a:pt x="1019" y="245"/>
                      <a:pt x="1062" y="222"/>
                      <a:pt x="1112" y="212"/>
                    </a:cubicBezTo>
                    <a:cubicBezTo>
                      <a:pt x="1166" y="176"/>
                      <a:pt x="1101" y="215"/>
                      <a:pt x="1175" y="188"/>
                    </a:cubicBezTo>
                    <a:cubicBezTo>
                      <a:pt x="1204" y="177"/>
                      <a:pt x="1266" y="147"/>
                      <a:pt x="1286" y="133"/>
                    </a:cubicBezTo>
                    <a:cubicBezTo>
                      <a:pt x="1294" y="128"/>
                      <a:pt x="1300" y="120"/>
                      <a:pt x="1309" y="117"/>
                    </a:cubicBezTo>
                    <a:cubicBezTo>
                      <a:pt x="1327" y="112"/>
                      <a:pt x="1346" y="112"/>
                      <a:pt x="1365" y="110"/>
                    </a:cubicBezTo>
                    <a:cubicBezTo>
                      <a:pt x="1398" y="87"/>
                      <a:pt x="1437" y="80"/>
                      <a:pt x="1475" y="70"/>
                    </a:cubicBezTo>
                    <a:cubicBezTo>
                      <a:pt x="1557" y="15"/>
                      <a:pt x="1435" y="93"/>
                      <a:pt x="1530" y="46"/>
                    </a:cubicBezTo>
                    <a:cubicBezTo>
                      <a:pt x="1624" y="0"/>
                      <a:pt x="1539" y="25"/>
                      <a:pt x="1609" y="7"/>
                    </a:cubicBezTo>
                    <a:cubicBezTo>
                      <a:pt x="1725" y="10"/>
                      <a:pt x="1841" y="8"/>
                      <a:pt x="1956" y="15"/>
                    </a:cubicBezTo>
                    <a:cubicBezTo>
                      <a:pt x="1970" y="16"/>
                      <a:pt x="2027" y="41"/>
                      <a:pt x="2027" y="54"/>
                    </a:cubicBezTo>
                  </a:path>
                </a:pathLst>
              </a:custGeom>
              <a:noFill/>
              <a:ln w="76200" cmpd="sng">
                <a:solidFill>
                  <a:srgbClr val="FF3300"/>
                </a:solidFill>
                <a:beve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</p:grpSp>
      <p:grpSp>
        <p:nvGrpSpPr>
          <p:cNvPr id="52" name="组合 51"/>
          <p:cNvGrpSpPr/>
          <p:nvPr/>
        </p:nvGrpSpPr>
        <p:grpSpPr>
          <a:xfrm>
            <a:off x="6123940" y="2651760"/>
            <a:ext cx="4761230" cy="3718560"/>
            <a:chOff x="9644" y="4796"/>
            <a:chExt cx="7498" cy="5856"/>
          </a:xfrm>
        </p:grpSpPr>
        <p:pic>
          <p:nvPicPr>
            <p:cNvPr id="51202" name="图片 112642" descr="wla211"/>
            <p:cNvPicPr>
              <a:picLocks noChangeAspect="1"/>
            </p:cNvPicPr>
            <p:nvPr>
              <p:custDataLst>
                <p:tags r:id="rId39"/>
              </p:custDataLst>
            </p:nvPr>
          </p:nvPicPr>
          <p:blipFill>
            <a:blip r:embed="rId40"/>
            <a:stretch>
              <a:fillRect/>
            </a:stretch>
          </p:blipFill>
          <p:spPr>
            <a:xfrm>
              <a:off x="9644" y="7886"/>
              <a:ext cx="3317" cy="2667"/>
            </a:xfrm>
            <a:prstGeom prst="rect">
              <a:avLst/>
            </a:prstGeom>
            <a:noFill/>
            <a:ln w="9525">
              <a:noFill/>
            </a:ln>
          </p:spPr>
        </p:pic>
        <p:grpSp>
          <p:nvGrpSpPr>
            <p:cNvPr id="51203" name="组合 112643"/>
            <p:cNvGrpSpPr/>
            <p:nvPr/>
          </p:nvGrpSpPr>
          <p:grpSpPr>
            <a:xfrm>
              <a:off x="9990" y="4796"/>
              <a:ext cx="7152" cy="5857"/>
              <a:chOff x="173" y="73"/>
              <a:chExt cx="5488" cy="4174"/>
            </a:xfrm>
          </p:grpSpPr>
          <p:pic>
            <p:nvPicPr>
              <p:cNvPr id="51204" name="图片 112644" descr="wla211"/>
              <p:cNvPicPr>
                <a:picLocks noChangeAspect="1"/>
              </p:cNvPicPr>
              <p:nvPr>
                <p:custDataLst>
                  <p:tags r:id="rId41"/>
                </p:custDataLst>
              </p:nvPr>
            </p:nvPicPr>
            <p:blipFill>
              <a:blip r:embed="rId40"/>
              <a:stretch>
                <a:fillRect/>
              </a:stretch>
            </p:blipFill>
            <p:spPr>
              <a:xfrm>
                <a:off x="3348" y="2387"/>
                <a:ext cx="2313" cy="1860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51205" name="图片 112645" descr="wla211"/>
              <p:cNvPicPr>
                <a:picLocks noChangeAspect="1"/>
              </p:cNvPicPr>
              <p:nvPr>
                <p:custDataLst>
                  <p:tags r:id="rId42"/>
                </p:custDataLst>
              </p:nvPr>
            </p:nvPicPr>
            <p:blipFill>
              <a:blip r:embed="rId40"/>
              <a:stretch>
                <a:fillRect/>
              </a:stretch>
            </p:blipFill>
            <p:spPr>
              <a:xfrm>
                <a:off x="1942" y="1253"/>
                <a:ext cx="2313" cy="1860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51206" name="图片 112646" descr="222"/>
              <p:cNvPicPr>
                <a:picLocks noChangeAspect="1"/>
              </p:cNvPicPr>
              <p:nvPr>
                <p:custDataLst>
                  <p:tags r:id="rId43"/>
                </p:custDataLst>
              </p:nvPr>
            </p:nvPicPr>
            <p:blipFill>
              <a:blip r:embed="rId44"/>
              <a:stretch>
                <a:fillRect/>
              </a:stretch>
            </p:blipFill>
            <p:spPr>
              <a:xfrm>
                <a:off x="3257" y="73"/>
                <a:ext cx="2268" cy="1633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51207" name="图片 112647" descr="未标题-1 副本"/>
              <p:cNvPicPr>
                <a:picLocks noChangeAspect="1"/>
              </p:cNvPicPr>
              <p:nvPr>
                <p:custDataLst>
                  <p:tags r:id="rId45"/>
                </p:custDataLst>
              </p:nvPr>
            </p:nvPicPr>
            <p:blipFill>
              <a:blip r:embed="rId46"/>
              <a:stretch>
                <a:fillRect/>
              </a:stretch>
            </p:blipFill>
            <p:spPr>
              <a:xfrm>
                <a:off x="354" y="436"/>
                <a:ext cx="646" cy="1241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51208" name="图片 112648" descr="未标题-1 副本"/>
              <p:cNvPicPr>
                <a:picLocks noChangeAspect="1"/>
              </p:cNvPicPr>
              <p:nvPr>
                <p:custDataLst>
                  <p:tags r:id="rId47"/>
                </p:custDataLst>
              </p:nvPr>
            </p:nvPicPr>
            <p:blipFill>
              <a:blip r:embed="rId46"/>
              <a:stretch>
                <a:fillRect/>
              </a:stretch>
            </p:blipFill>
            <p:spPr>
              <a:xfrm>
                <a:off x="1398" y="754"/>
                <a:ext cx="646" cy="1241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51209" name="任意多边形 112649"/>
              <p:cNvSpPr/>
              <p:nvPr>
                <p:custDataLst>
                  <p:tags r:id="rId48"/>
                </p:custDataLst>
              </p:nvPr>
            </p:nvSpPr>
            <p:spPr>
              <a:xfrm>
                <a:off x="672" y="488"/>
                <a:ext cx="1017" cy="1651"/>
              </a:xfrm>
              <a:custGeom>
                <a:avLst/>
                <a:gdLst/>
                <a:ahLst/>
                <a:cxnLst/>
                <a:pathLst>
                  <a:path w="1017" h="1651">
                    <a:moveTo>
                      <a:pt x="0" y="48"/>
                    </a:moveTo>
                    <a:cubicBezTo>
                      <a:pt x="71" y="23"/>
                      <a:pt x="147" y="15"/>
                      <a:pt x="221" y="0"/>
                    </a:cubicBezTo>
                    <a:cubicBezTo>
                      <a:pt x="262" y="3"/>
                      <a:pt x="304" y="3"/>
                      <a:pt x="345" y="10"/>
                    </a:cubicBezTo>
                    <a:cubicBezTo>
                      <a:pt x="375" y="15"/>
                      <a:pt x="402" y="32"/>
                      <a:pt x="432" y="38"/>
                    </a:cubicBezTo>
                    <a:cubicBezTo>
                      <a:pt x="459" y="57"/>
                      <a:pt x="485" y="63"/>
                      <a:pt x="509" y="86"/>
                    </a:cubicBezTo>
                    <a:cubicBezTo>
                      <a:pt x="621" y="446"/>
                      <a:pt x="510" y="78"/>
                      <a:pt x="528" y="1152"/>
                    </a:cubicBezTo>
                    <a:cubicBezTo>
                      <a:pt x="529" y="1229"/>
                      <a:pt x="550" y="1385"/>
                      <a:pt x="605" y="1440"/>
                    </a:cubicBezTo>
                    <a:cubicBezTo>
                      <a:pt x="608" y="1456"/>
                      <a:pt x="607" y="1473"/>
                      <a:pt x="614" y="1488"/>
                    </a:cubicBezTo>
                    <a:cubicBezTo>
                      <a:pt x="637" y="1541"/>
                      <a:pt x="639" y="1510"/>
                      <a:pt x="662" y="1546"/>
                    </a:cubicBezTo>
                    <a:cubicBezTo>
                      <a:pt x="717" y="1630"/>
                      <a:pt x="629" y="1532"/>
                      <a:pt x="729" y="1632"/>
                    </a:cubicBezTo>
                    <a:cubicBezTo>
                      <a:pt x="743" y="1646"/>
                      <a:pt x="787" y="1651"/>
                      <a:pt x="787" y="1651"/>
                    </a:cubicBezTo>
                    <a:cubicBezTo>
                      <a:pt x="843" y="1633"/>
                      <a:pt x="905" y="1614"/>
                      <a:pt x="950" y="1574"/>
                    </a:cubicBezTo>
                    <a:cubicBezTo>
                      <a:pt x="967" y="1559"/>
                      <a:pt x="985" y="1545"/>
                      <a:pt x="998" y="1526"/>
                    </a:cubicBezTo>
                    <a:cubicBezTo>
                      <a:pt x="1004" y="1517"/>
                      <a:pt x="1017" y="1498"/>
                      <a:pt x="1017" y="1498"/>
                    </a:cubicBezTo>
                  </a:path>
                </a:pathLst>
              </a:custGeom>
              <a:noFill/>
              <a:ln w="76200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51210" name="任意多边形 112650"/>
              <p:cNvSpPr/>
              <p:nvPr>
                <p:custDataLst>
                  <p:tags r:id="rId49"/>
                </p:custDataLst>
              </p:nvPr>
            </p:nvSpPr>
            <p:spPr>
              <a:xfrm>
                <a:off x="173" y="1679"/>
                <a:ext cx="473" cy="1731"/>
              </a:xfrm>
              <a:custGeom>
                <a:avLst/>
                <a:gdLst/>
                <a:ahLst/>
                <a:cxnLst/>
                <a:pathLst>
                  <a:path w="473" h="1731">
                    <a:moveTo>
                      <a:pt x="453" y="17"/>
                    </a:moveTo>
                    <a:cubicBezTo>
                      <a:pt x="397" y="99"/>
                      <a:pt x="473" y="0"/>
                      <a:pt x="405" y="55"/>
                    </a:cubicBezTo>
                    <a:cubicBezTo>
                      <a:pt x="396" y="62"/>
                      <a:pt x="394" y="76"/>
                      <a:pt x="386" y="84"/>
                    </a:cubicBezTo>
                    <a:cubicBezTo>
                      <a:pt x="378" y="92"/>
                      <a:pt x="366" y="96"/>
                      <a:pt x="357" y="103"/>
                    </a:cubicBezTo>
                    <a:cubicBezTo>
                      <a:pt x="318" y="135"/>
                      <a:pt x="296" y="183"/>
                      <a:pt x="261" y="218"/>
                    </a:cubicBezTo>
                    <a:cubicBezTo>
                      <a:pt x="253" y="226"/>
                      <a:pt x="241" y="230"/>
                      <a:pt x="232" y="237"/>
                    </a:cubicBezTo>
                    <a:cubicBezTo>
                      <a:pt x="225" y="243"/>
                      <a:pt x="219" y="250"/>
                      <a:pt x="213" y="257"/>
                    </a:cubicBezTo>
                    <a:cubicBezTo>
                      <a:pt x="187" y="355"/>
                      <a:pt x="225" y="231"/>
                      <a:pt x="174" y="333"/>
                    </a:cubicBezTo>
                    <a:cubicBezTo>
                      <a:pt x="148" y="384"/>
                      <a:pt x="139" y="438"/>
                      <a:pt x="107" y="487"/>
                    </a:cubicBezTo>
                    <a:cubicBezTo>
                      <a:pt x="97" y="530"/>
                      <a:pt x="78" y="570"/>
                      <a:pt x="69" y="612"/>
                    </a:cubicBezTo>
                    <a:cubicBezTo>
                      <a:pt x="58" y="660"/>
                      <a:pt x="56" y="709"/>
                      <a:pt x="40" y="756"/>
                    </a:cubicBezTo>
                    <a:cubicBezTo>
                      <a:pt x="10" y="1013"/>
                      <a:pt x="0" y="1300"/>
                      <a:pt x="78" y="1553"/>
                    </a:cubicBezTo>
                    <a:cubicBezTo>
                      <a:pt x="81" y="1582"/>
                      <a:pt x="81" y="1611"/>
                      <a:pt x="88" y="1639"/>
                    </a:cubicBezTo>
                    <a:cubicBezTo>
                      <a:pt x="111" y="1731"/>
                      <a:pt x="369" y="1716"/>
                      <a:pt x="414" y="1716"/>
                    </a:cubicBezTo>
                  </a:path>
                </a:pathLst>
              </a:custGeom>
              <a:noFill/>
              <a:ln w="76200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51211" name="任意多边形 112651"/>
              <p:cNvSpPr/>
              <p:nvPr>
                <p:custDataLst>
                  <p:tags r:id="rId50"/>
                </p:custDataLst>
              </p:nvPr>
            </p:nvSpPr>
            <p:spPr>
              <a:xfrm>
                <a:off x="1655" y="3299"/>
                <a:ext cx="2281" cy="394"/>
              </a:xfrm>
              <a:custGeom>
                <a:avLst/>
                <a:gdLst/>
                <a:ahLst/>
                <a:cxnLst/>
                <a:pathLst>
                  <a:path w="2281" h="394">
                    <a:moveTo>
                      <a:pt x="6" y="3"/>
                    </a:moveTo>
                    <a:cubicBezTo>
                      <a:pt x="25" y="64"/>
                      <a:pt x="0" y="0"/>
                      <a:pt x="44" y="61"/>
                    </a:cubicBezTo>
                    <a:cubicBezTo>
                      <a:pt x="52" y="73"/>
                      <a:pt x="53" y="89"/>
                      <a:pt x="63" y="99"/>
                    </a:cubicBezTo>
                    <a:cubicBezTo>
                      <a:pt x="76" y="112"/>
                      <a:pt x="111" y="122"/>
                      <a:pt x="130" y="128"/>
                    </a:cubicBezTo>
                    <a:cubicBezTo>
                      <a:pt x="155" y="151"/>
                      <a:pt x="165" y="166"/>
                      <a:pt x="198" y="176"/>
                    </a:cubicBezTo>
                    <a:cubicBezTo>
                      <a:pt x="250" y="211"/>
                      <a:pt x="352" y="260"/>
                      <a:pt x="418" y="272"/>
                    </a:cubicBezTo>
                    <a:cubicBezTo>
                      <a:pt x="500" y="303"/>
                      <a:pt x="571" y="311"/>
                      <a:pt x="658" y="320"/>
                    </a:cubicBezTo>
                    <a:cubicBezTo>
                      <a:pt x="946" y="394"/>
                      <a:pt x="1576" y="331"/>
                      <a:pt x="1647" y="330"/>
                    </a:cubicBezTo>
                    <a:cubicBezTo>
                      <a:pt x="1789" y="244"/>
                      <a:pt x="1957" y="243"/>
                      <a:pt x="2118" y="234"/>
                    </a:cubicBezTo>
                    <a:cubicBezTo>
                      <a:pt x="2281" y="225"/>
                      <a:pt x="2262" y="271"/>
                      <a:pt x="2262" y="167"/>
                    </a:cubicBezTo>
                  </a:path>
                </a:pathLst>
              </a:custGeom>
              <a:noFill/>
              <a:ln w="76200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51212" name="任意多边形 112652"/>
              <p:cNvSpPr/>
              <p:nvPr>
                <p:custDataLst>
                  <p:tags r:id="rId51"/>
                </p:custDataLst>
              </p:nvPr>
            </p:nvSpPr>
            <p:spPr>
              <a:xfrm>
                <a:off x="4771" y="981"/>
                <a:ext cx="849" cy="2558"/>
              </a:xfrm>
              <a:custGeom>
                <a:avLst/>
                <a:gdLst/>
                <a:ahLst/>
                <a:cxnLst/>
                <a:pathLst>
                  <a:path w="849" h="2558">
                    <a:moveTo>
                      <a:pt x="0" y="14"/>
                    </a:moveTo>
                    <a:cubicBezTo>
                      <a:pt x="80" y="22"/>
                      <a:pt x="172" y="0"/>
                      <a:pt x="240" y="43"/>
                    </a:cubicBezTo>
                    <a:cubicBezTo>
                      <a:pt x="255" y="53"/>
                      <a:pt x="264" y="70"/>
                      <a:pt x="278" y="81"/>
                    </a:cubicBezTo>
                    <a:cubicBezTo>
                      <a:pt x="344" y="131"/>
                      <a:pt x="412" y="178"/>
                      <a:pt x="480" y="225"/>
                    </a:cubicBezTo>
                    <a:cubicBezTo>
                      <a:pt x="522" y="255"/>
                      <a:pt x="556" y="260"/>
                      <a:pt x="586" y="311"/>
                    </a:cubicBezTo>
                    <a:cubicBezTo>
                      <a:pt x="620" y="369"/>
                      <a:pt x="686" y="501"/>
                      <a:pt x="730" y="542"/>
                    </a:cubicBezTo>
                    <a:cubicBezTo>
                      <a:pt x="753" y="600"/>
                      <a:pt x="763" y="663"/>
                      <a:pt x="797" y="715"/>
                    </a:cubicBezTo>
                    <a:cubicBezTo>
                      <a:pt x="800" y="737"/>
                      <a:pt x="801" y="760"/>
                      <a:pt x="806" y="782"/>
                    </a:cubicBezTo>
                    <a:cubicBezTo>
                      <a:pt x="811" y="802"/>
                      <a:pt x="826" y="839"/>
                      <a:pt x="826" y="839"/>
                    </a:cubicBezTo>
                    <a:cubicBezTo>
                      <a:pt x="845" y="1082"/>
                      <a:pt x="849" y="1318"/>
                      <a:pt x="806" y="1559"/>
                    </a:cubicBezTo>
                    <a:cubicBezTo>
                      <a:pt x="791" y="1645"/>
                      <a:pt x="774" y="1744"/>
                      <a:pt x="730" y="1819"/>
                    </a:cubicBezTo>
                    <a:cubicBezTo>
                      <a:pt x="713" y="1882"/>
                      <a:pt x="679" y="1932"/>
                      <a:pt x="653" y="1991"/>
                    </a:cubicBezTo>
                    <a:cubicBezTo>
                      <a:pt x="625" y="2057"/>
                      <a:pt x="593" y="2120"/>
                      <a:pt x="557" y="2183"/>
                    </a:cubicBezTo>
                    <a:cubicBezTo>
                      <a:pt x="539" y="2214"/>
                      <a:pt x="528" y="2248"/>
                      <a:pt x="509" y="2279"/>
                    </a:cubicBezTo>
                    <a:cubicBezTo>
                      <a:pt x="497" y="2299"/>
                      <a:pt x="470" y="2337"/>
                      <a:pt x="470" y="2337"/>
                    </a:cubicBezTo>
                    <a:cubicBezTo>
                      <a:pt x="460" y="2379"/>
                      <a:pt x="446" y="2389"/>
                      <a:pt x="422" y="2423"/>
                    </a:cubicBezTo>
                    <a:cubicBezTo>
                      <a:pt x="414" y="2457"/>
                      <a:pt x="414" y="2470"/>
                      <a:pt x="394" y="2500"/>
                    </a:cubicBezTo>
                    <a:cubicBezTo>
                      <a:pt x="361" y="2549"/>
                      <a:pt x="221" y="2558"/>
                      <a:pt x="173" y="2558"/>
                    </a:cubicBezTo>
                  </a:path>
                </a:pathLst>
              </a:custGeom>
              <a:noFill/>
              <a:ln w="76200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51213" name="任意多边形 112653"/>
              <p:cNvSpPr/>
              <p:nvPr>
                <p:custDataLst>
                  <p:tags r:id="rId52"/>
                </p:custDataLst>
              </p:nvPr>
            </p:nvSpPr>
            <p:spPr>
              <a:xfrm>
                <a:off x="1471" y="2266"/>
                <a:ext cx="1092" cy="1172"/>
              </a:xfrm>
              <a:custGeom>
                <a:avLst/>
                <a:gdLst/>
                <a:ahLst/>
                <a:cxnLst/>
                <a:pathLst>
                  <a:path w="1092" h="1172">
                    <a:moveTo>
                      <a:pt x="1092" y="0"/>
                    </a:moveTo>
                    <a:cubicBezTo>
                      <a:pt x="967" y="7"/>
                      <a:pt x="873" y="24"/>
                      <a:pt x="756" y="48"/>
                    </a:cubicBezTo>
                    <a:cubicBezTo>
                      <a:pt x="693" y="89"/>
                      <a:pt x="641" y="98"/>
                      <a:pt x="564" y="105"/>
                    </a:cubicBezTo>
                    <a:cubicBezTo>
                      <a:pt x="498" y="128"/>
                      <a:pt x="570" y="96"/>
                      <a:pt x="516" y="144"/>
                    </a:cubicBezTo>
                    <a:cubicBezTo>
                      <a:pt x="490" y="167"/>
                      <a:pt x="454" y="177"/>
                      <a:pt x="430" y="201"/>
                    </a:cubicBezTo>
                    <a:cubicBezTo>
                      <a:pt x="400" y="231"/>
                      <a:pt x="378" y="264"/>
                      <a:pt x="343" y="288"/>
                    </a:cubicBezTo>
                    <a:cubicBezTo>
                      <a:pt x="317" y="327"/>
                      <a:pt x="296" y="377"/>
                      <a:pt x="257" y="403"/>
                    </a:cubicBezTo>
                    <a:cubicBezTo>
                      <a:pt x="231" y="456"/>
                      <a:pt x="196" y="491"/>
                      <a:pt x="161" y="537"/>
                    </a:cubicBezTo>
                    <a:cubicBezTo>
                      <a:pt x="147" y="555"/>
                      <a:pt x="136" y="576"/>
                      <a:pt x="123" y="595"/>
                    </a:cubicBezTo>
                    <a:cubicBezTo>
                      <a:pt x="116" y="605"/>
                      <a:pt x="103" y="624"/>
                      <a:pt x="103" y="624"/>
                    </a:cubicBezTo>
                    <a:cubicBezTo>
                      <a:pt x="81" y="711"/>
                      <a:pt x="98" y="678"/>
                      <a:pt x="65" y="729"/>
                    </a:cubicBezTo>
                    <a:cubicBezTo>
                      <a:pt x="62" y="742"/>
                      <a:pt x="60" y="756"/>
                      <a:pt x="55" y="768"/>
                    </a:cubicBezTo>
                    <a:cubicBezTo>
                      <a:pt x="51" y="778"/>
                      <a:pt x="36" y="785"/>
                      <a:pt x="36" y="796"/>
                    </a:cubicBezTo>
                    <a:cubicBezTo>
                      <a:pt x="33" y="881"/>
                      <a:pt x="0" y="1020"/>
                      <a:pt x="84" y="1075"/>
                    </a:cubicBezTo>
                    <a:cubicBezTo>
                      <a:pt x="100" y="1121"/>
                      <a:pt x="119" y="1107"/>
                      <a:pt x="161" y="1123"/>
                    </a:cubicBezTo>
                    <a:cubicBezTo>
                      <a:pt x="289" y="1172"/>
                      <a:pt x="320" y="1161"/>
                      <a:pt x="468" y="1161"/>
                    </a:cubicBezTo>
                  </a:path>
                </a:pathLst>
              </a:custGeom>
              <a:noFill/>
              <a:ln w="76200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51214" name="任意多边形 112654"/>
              <p:cNvSpPr/>
              <p:nvPr>
                <p:custDataLst>
                  <p:tags r:id="rId53"/>
                </p:custDataLst>
              </p:nvPr>
            </p:nvSpPr>
            <p:spPr>
              <a:xfrm>
                <a:off x="3589" y="2139"/>
                <a:ext cx="1535" cy="1426"/>
              </a:xfrm>
              <a:custGeom>
                <a:avLst/>
                <a:gdLst/>
                <a:ahLst/>
                <a:cxnLst/>
                <a:pathLst>
                  <a:path w="1657" h="1360">
                    <a:moveTo>
                      <a:pt x="35" y="108"/>
                    </a:moveTo>
                    <a:cubicBezTo>
                      <a:pt x="147" y="78"/>
                      <a:pt x="0" y="115"/>
                      <a:pt x="265" y="79"/>
                    </a:cubicBezTo>
                    <a:cubicBezTo>
                      <a:pt x="341" y="69"/>
                      <a:pt x="433" y="46"/>
                      <a:pt x="505" y="21"/>
                    </a:cubicBezTo>
                    <a:cubicBezTo>
                      <a:pt x="839" y="27"/>
                      <a:pt x="1048" y="0"/>
                      <a:pt x="1331" y="88"/>
                    </a:cubicBezTo>
                    <a:cubicBezTo>
                      <a:pt x="1382" y="130"/>
                      <a:pt x="1432" y="173"/>
                      <a:pt x="1484" y="213"/>
                    </a:cubicBezTo>
                    <a:cubicBezTo>
                      <a:pt x="1491" y="226"/>
                      <a:pt x="1495" y="240"/>
                      <a:pt x="1504" y="252"/>
                    </a:cubicBezTo>
                    <a:cubicBezTo>
                      <a:pt x="1512" y="263"/>
                      <a:pt x="1525" y="269"/>
                      <a:pt x="1532" y="280"/>
                    </a:cubicBezTo>
                    <a:cubicBezTo>
                      <a:pt x="1538" y="289"/>
                      <a:pt x="1537" y="300"/>
                      <a:pt x="1542" y="309"/>
                    </a:cubicBezTo>
                    <a:cubicBezTo>
                      <a:pt x="1565" y="350"/>
                      <a:pt x="1593" y="395"/>
                      <a:pt x="1619" y="434"/>
                    </a:cubicBezTo>
                    <a:cubicBezTo>
                      <a:pt x="1634" y="493"/>
                      <a:pt x="1638" y="558"/>
                      <a:pt x="1657" y="616"/>
                    </a:cubicBezTo>
                    <a:cubicBezTo>
                      <a:pt x="1654" y="824"/>
                      <a:pt x="1657" y="1032"/>
                      <a:pt x="1648" y="1240"/>
                    </a:cubicBezTo>
                    <a:cubicBezTo>
                      <a:pt x="1647" y="1272"/>
                      <a:pt x="1571" y="1298"/>
                      <a:pt x="1571" y="1298"/>
                    </a:cubicBezTo>
                    <a:cubicBezTo>
                      <a:pt x="1565" y="1308"/>
                      <a:pt x="1562" y="1321"/>
                      <a:pt x="1552" y="1327"/>
                    </a:cubicBezTo>
                    <a:cubicBezTo>
                      <a:pt x="1541" y="1334"/>
                      <a:pt x="1526" y="1332"/>
                      <a:pt x="1513" y="1336"/>
                    </a:cubicBezTo>
                    <a:cubicBezTo>
                      <a:pt x="1433" y="1360"/>
                      <a:pt x="1483" y="1356"/>
                      <a:pt x="1417" y="1356"/>
                    </a:cubicBezTo>
                  </a:path>
                </a:pathLst>
              </a:custGeom>
              <a:noFill/>
              <a:ln w="76200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51215" name="任意多边形 112655"/>
              <p:cNvSpPr/>
              <p:nvPr>
                <p:custDataLst>
                  <p:tags r:id="rId54"/>
                </p:custDataLst>
              </p:nvPr>
            </p:nvSpPr>
            <p:spPr>
              <a:xfrm>
                <a:off x="1737" y="428"/>
                <a:ext cx="2090" cy="586"/>
              </a:xfrm>
              <a:custGeom>
                <a:avLst/>
                <a:gdLst/>
                <a:ahLst/>
                <a:cxnLst/>
                <a:pathLst>
                  <a:path w="2090" h="586">
                    <a:moveTo>
                      <a:pt x="0" y="413"/>
                    </a:moveTo>
                    <a:cubicBezTo>
                      <a:pt x="116" y="337"/>
                      <a:pt x="169" y="258"/>
                      <a:pt x="308" y="212"/>
                    </a:cubicBezTo>
                    <a:cubicBezTo>
                      <a:pt x="364" y="174"/>
                      <a:pt x="379" y="167"/>
                      <a:pt x="442" y="154"/>
                    </a:cubicBezTo>
                    <a:cubicBezTo>
                      <a:pt x="477" y="131"/>
                      <a:pt x="507" y="116"/>
                      <a:pt x="548" y="106"/>
                    </a:cubicBezTo>
                    <a:cubicBezTo>
                      <a:pt x="590" y="77"/>
                      <a:pt x="569" y="86"/>
                      <a:pt x="634" y="77"/>
                    </a:cubicBezTo>
                    <a:cubicBezTo>
                      <a:pt x="682" y="70"/>
                      <a:pt x="778" y="58"/>
                      <a:pt x="778" y="58"/>
                    </a:cubicBezTo>
                    <a:cubicBezTo>
                      <a:pt x="841" y="26"/>
                      <a:pt x="913" y="23"/>
                      <a:pt x="980" y="0"/>
                    </a:cubicBezTo>
                    <a:cubicBezTo>
                      <a:pt x="1079" y="3"/>
                      <a:pt x="1178" y="4"/>
                      <a:pt x="1277" y="10"/>
                    </a:cubicBezTo>
                    <a:cubicBezTo>
                      <a:pt x="1297" y="11"/>
                      <a:pt x="1315" y="18"/>
                      <a:pt x="1335" y="20"/>
                    </a:cubicBezTo>
                    <a:cubicBezTo>
                      <a:pt x="1409" y="28"/>
                      <a:pt x="1556" y="39"/>
                      <a:pt x="1556" y="39"/>
                    </a:cubicBezTo>
                    <a:cubicBezTo>
                      <a:pt x="1586" y="46"/>
                      <a:pt x="1606" y="48"/>
                      <a:pt x="1632" y="68"/>
                    </a:cubicBezTo>
                    <a:cubicBezTo>
                      <a:pt x="1678" y="105"/>
                      <a:pt x="1682" y="127"/>
                      <a:pt x="1738" y="144"/>
                    </a:cubicBezTo>
                    <a:cubicBezTo>
                      <a:pt x="1793" y="199"/>
                      <a:pt x="1765" y="185"/>
                      <a:pt x="1815" y="202"/>
                    </a:cubicBezTo>
                    <a:cubicBezTo>
                      <a:pt x="1854" y="262"/>
                      <a:pt x="1810" y="208"/>
                      <a:pt x="1863" y="240"/>
                    </a:cubicBezTo>
                    <a:cubicBezTo>
                      <a:pt x="1895" y="259"/>
                      <a:pt x="1897" y="275"/>
                      <a:pt x="1940" y="288"/>
                    </a:cubicBezTo>
                    <a:cubicBezTo>
                      <a:pt x="1959" y="301"/>
                      <a:pt x="1981" y="311"/>
                      <a:pt x="1997" y="327"/>
                    </a:cubicBezTo>
                    <a:cubicBezTo>
                      <a:pt x="2016" y="346"/>
                      <a:pt x="2055" y="384"/>
                      <a:pt x="2055" y="384"/>
                    </a:cubicBezTo>
                    <a:cubicBezTo>
                      <a:pt x="2058" y="397"/>
                      <a:pt x="2058" y="411"/>
                      <a:pt x="2064" y="423"/>
                    </a:cubicBezTo>
                    <a:cubicBezTo>
                      <a:pt x="2068" y="431"/>
                      <a:pt x="2083" y="433"/>
                      <a:pt x="2084" y="442"/>
                    </a:cubicBezTo>
                    <a:cubicBezTo>
                      <a:pt x="2090" y="490"/>
                      <a:pt x="2084" y="538"/>
                      <a:pt x="2084" y="586"/>
                    </a:cubicBezTo>
                  </a:path>
                </a:pathLst>
              </a:custGeom>
              <a:noFill/>
              <a:ln w="76200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p>
                <a:endParaRPr lang="zh-CN" altLang="en-US"/>
              </a:p>
            </p:txBody>
          </p:sp>
        </p:grpSp>
      </p:grpSp>
    </p:spTree>
    <p:custDataLst>
      <p:tags r:id="rId5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5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" name="文本框 17"/>
          <p:cNvSpPr txBox="1"/>
          <p:nvPr/>
        </p:nvSpPr>
        <p:spPr>
          <a:xfrm>
            <a:off x="1793240" y="516890"/>
            <a:ext cx="9404350" cy="37846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8000" dirty="0">
                <a:solidFill>
                  <a:srgbClr val="A15F32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前置知识：</a:t>
            </a:r>
            <a:endParaRPr lang="zh-CN" altLang="en-US" sz="8000" dirty="0">
              <a:solidFill>
                <a:srgbClr val="A15F32"/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4400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什么叫电流？</a:t>
            </a:r>
            <a:r>
              <a:rPr lang="en-US" altLang="zh-CN" sz="8000" dirty="0">
                <a:solidFill>
                  <a:srgbClr val="A15F32"/>
                </a:solidFill>
                <a:latin typeface="汉仪颜楷W" panose="00020600040101010101" charset="-122"/>
                <a:ea typeface="汉仪颜楷W" panose="00020600040101010101" charset="-122"/>
              </a:rPr>
              <a:t> </a:t>
            </a:r>
            <a:endParaRPr lang="en-US" altLang="zh-CN" sz="8000" dirty="0">
              <a:solidFill>
                <a:srgbClr val="A15F32"/>
              </a:solidFill>
              <a:latin typeface="汉仪颜楷W" panose="00020600040101010101" charset="-122"/>
              <a:ea typeface="汉仪颜楷W" panose="00020600040101010101" charset="-122"/>
            </a:endParaRPr>
          </a:p>
        </p:txBody>
      </p:sp>
      <p:cxnSp>
        <p:nvCxnSpPr>
          <p:cNvPr id="7" name="直接连接符 6"/>
          <p:cNvCxnSpPr/>
          <p:nvPr/>
        </p:nvCxnSpPr>
        <p:spPr>
          <a:xfrm flipH="1" flipV="1">
            <a:off x="1925320" y="4269740"/>
            <a:ext cx="9272270" cy="31750"/>
          </a:xfrm>
          <a:prstGeom prst="line">
            <a:avLst/>
          </a:prstGeom>
          <a:ln w="127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97000">
                  <a:srgbClr val="954F3A">
                    <a:alpha val="57000"/>
                  </a:srgbClr>
                </a:gs>
              </a:gsLst>
              <a:lin ang="21120000" scaled="1"/>
            </a:gra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1206" name="图片 112646" descr="22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908097" y="2651760"/>
            <a:ext cx="1876853" cy="145506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" name="文本框 17"/>
          <p:cNvSpPr txBox="1"/>
          <p:nvPr/>
        </p:nvSpPr>
        <p:spPr>
          <a:xfrm>
            <a:off x="1082040" y="815340"/>
            <a:ext cx="10414635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36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开路</a:t>
            </a:r>
            <a:r>
              <a:rPr lang="zh-CN" altLang="en-US" sz="36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或</a:t>
            </a:r>
            <a:r>
              <a:rPr lang="zh-CN" altLang="en-US" sz="36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断路</a:t>
            </a:r>
            <a:r>
              <a:rPr lang="zh-CN" altLang="en-US" sz="36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是一种故障电路。</a:t>
            </a:r>
            <a:endParaRPr lang="zh-CN" altLang="en-US" sz="3600" dirty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36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下面电路中，闭合开关前电路是断路吗？</a:t>
            </a:r>
            <a:endParaRPr lang="zh-CN" altLang="en-US" sz="3600" dirty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  <p:grpSp>
        <p:nvGrpSpPr>
          <p:cNvPr id="52" name="组合 51"/>
          <p:cNvGrpSpPr/>
          <p:nvPr/>
        </p:nvGrpSpPr>
        <p:grpSpPr>
          <a:xfrm rot="0">
            <a:off x="3171190" y="2967990"/>
            <a:ext cx="4761230" cy="3402965"/>
            <a:chOff x="9644" y="5294"/>
            <a:chExt cx="7498" cy="5359"/>
          </a:xfrm>
        </p:grpSpPr>
        <p:pic>
          <p:nvPicPr>
            <p:cNvPr id="51202" name="图片 112642" descr="wla211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9644" y="7886"/>
              <a:ext cx="3317" cy="2667"/>
            </a:xfrm>
            <a:prstGeom prst="rect">
              <a:avLst/>
            </a:prstGeom>
            <a:noFill/>
            <a:ln w="9525">
              <a:noFill/>
            </a:ln>
          </p:spPr>
        </p:pic>
        <p:grpSp>
          <p:nvGrpSpPr>
            <p:cNvPr id="51203" name="组合 112643"/>
            <p:cNvGrpSpPr/>
            <p:nvPr/>
          </p:nvGrpSpPr>
          <p:grpSpPr>
            <a:xfrm>
              <a:off x="9990" y="5294"/>
              <a:ext cx="7152" cy="5359"/>
              <a:chOff x="173" y="428"/>
              <a:chExt cx="5488" cy="3819"/>
            </a:xfrm>
          </p:grpSpPr>
          <p:pic>
            <p:nvPicPr>
              <p:cNvPr id="51204" name="图片 112644" descr="wla211"/>
              <p:cNvPicPr>
                <a:picLocks noChangeAspect="1"/>
              </p:cNvPicPr>
              <p:nvPr>
                <p:custDataLst>
                  <p:tags r:id="rId5"/>
                </p:custDataLst>
              </p:nvPr>
            </p:nvPicPr>
            <p:blipFill>
              <a:blip r:embed="rId4"/>
              <a:stretch>
                <a:fillRect/>
              </a:stretch>
            </p:blipFill>
            <p:spPr>
              <a:xfrm>
                <a:off x="3348" y="2387"/>
                <a:ext cx="2313" cy="1860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51205" name="图片 112645" descr="wla211"/>
              <p:cNvPicPr>
                <a:picLocks noChangeAspect="1"/>
              </p:cNvPicPr>
              <p:nvPr>
                <p:custDataLst>
                  <p:tags r:id="rId6"/>
                </p:custDataLst>
              </p:nvPr>
            </p:nvPicPr>
            <p:blipFill>
              <a:blip r:embed="rId4"/>
              <a:stretch>
                <a:fillRect/>
              </a:stretch>
            </p:blipFill>
            <p:spPr>
              <a:xfrm>
                <a:off x="1942" y="1253"/>
                <a:ext cx="2313" cy="1860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51207" name="图片 112647" descr="未标题-1 副本"/>
              <p:cNvPicPr>
                <a:picLocks noChangeAspect="1"/>
              </p:cNvPicPr>
              <p:nvPr>
                <p:custDataLst>
                  <p:tags r:id="rId7"/>
                </p:custDataLst>
              </p:nvPr>
            </p:nvPicPr>
            <p:blipFill>
              <a:blip r:embed="rId8"/>
              <a:stretch>
                <a:fillRect/>
              </a:stretch>
            </p:blipFill>
            <p:spPr>
              <a:xfrm>
                <a:off x="354" y="436"/>
                <a:ext cx="646" cy="1241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51208" name="图片 112648" descr="未标题-1 副本"/>
              <p:cNvPicPr>
                <a:picLocks noChangeAspect="1"/>
              </p:cNvPicPr>
              <p:nvPr>
                <p:custDataLst>
                  <p:tags r:id="rId9"/>
                </p:custDataLst>
              </p:nvPr>
            </p:nvPicPr>
            <p:blipFill>
              <a:blip r:embed="rId8"/>
              <a:stretch>
                <a:fillRect/>
              </a:stretch>
            </p:blipFill>
            <p:spPr>
              <a:xfrm>
                <a:off x="1398" y="754"/>
                <a:ext cx="646" cy="1241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51209" name="任意多边形 112649"/>
              <p:cNvSpPr/>
              <p:nvPr>
                <p:custDataLst>
                  <p:tags r:id="rId10"/>
                </p:custDataLst>
              </p:nvPr>
            </p:nvSpPr>
            <p:spPr>
              <a:xfrm>
                <a:off x="672" y="488"/>
                <a:ext cx="1017" cy="1651"/>
              </a:xfrm>
              <a:custGeom>
                <a:avLst/>
                <a:gdLst/>
                <a:ahLst/>
                <a:cxnLst/>
                <a:pathLst>
                  <a:path w="1017" h="1651">
                    <a:moveTo>
                      <a:pt x="0" y="48"/>
                    </a:moveTo>
                    <a:cubicBezTo>
                      <a:pt x="71" y="23"/>
                      <a:pt x="147" y="15"/>
                      <a:pt x="221" y="0"/>
                    </a:cubicBezTo>
                    <a:cubicBezTo>
                      <a:pt x="262" y="3"/>
                      <a:pt x="304" y="3"/>
                      <a:pt x="345" y="10"/>
                    </a:cubicBezTo>
                    <a:cubicBezTo>
                      <a:pt x="375" y="15"/>
                      <a:pt x="402" y="32"/>
                      <a:pt x="432" y="38"/>
                    </a:cubicBezTo>
                    <a:cubicBezTo>
                      <a:pt x="459" y="57"/>
                      <a:pt x="485" y="63"/>
                      <a:pt x="509" y="86"/>
                    </a:cubicBezTo>
                    <a:cubicBezTo>
                      <a:pt x="621" y="446"/>
                      <a:pt x="510" y="78"/>
                      <a:pt x="528" y="1152"/>
                    </a:cubicBezTo>
                    <a:cubicBezTo>
                      <a:pt x="529" y="1229"/>
                      <a:pt x="550" y="1385"/>
                      <a:pt x="605" y="1440"/>
                    </a:cubicBezTo>
                    <a:cubicBezTo>
                      <a:pt x="608" y="1456"/>
                      <a:pt x="607" y="1473"/>
                      <a:pt x="614" y="1488"/>
                    </a:cubicBezTo>
                    <a:cubicBezTo>
                      <a:pt x="637" y="1541"/>
                      <a:pt x="639" y="1510"/>
                      <a:pt x="662" y="1546"/>
                    </a:cubicBezTo>
                    <a:cubicBezTo>
                      <a:pt x="717" y="1630"/>
                      <a:pt x="629" y="1532"/>
                      <a:pt x="729" y="1632"/>
                    </a:cubicBezTo>
                    <a:cubicBezTo>
                      <a:pt x="743" y="1646"/>
                      <a:pt x="787" y="1651"/>
                      <a:pt x="787" y="1651"/>
                    </a:cubicBezTo>
                    <a:cubicBezTo>
                      <a:pt x="843" y="1633"/>
                      <a:pt x="905" y="1614"/>
                      <a:pt x="950" y="1574"/>
                    </a:cubicBezTo>
                    <a:cubicBezTo>
                      <a:pt x="967" y="1559"/>
                      <a:pt x="985" y="1545"/>
                      <a:pt x="998" y="1526"/>
                    </a:cubicBezTo>
                    <a:cubicBezTo>
                      <a:pt x="1004" y="1517"/>
                      <a:pt x="1017" y="1498"/>
                      <a:pt x="1017" y="1498"/>
                    </a:cubicBezTo>
                  </a:path>
                </a:pathLst>
              </a:custGeom>
              <a:noFill/>
              <a:ln w="76200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51210" name="任意多边形 112650"/>
              <p:cNvSpPr/>
              <p:nvPr>
                <p:custDataLst>
                  <p:tags r:id="rId11"/>
                </p:custDataLst>
              </p:nvPr>
            </p:nvSpPr>
            <p:spPr>
              <a:xfrm>
                <a:off x="173" y="1679"/>
                <a:ext cx="473" cy="1731"/>
              </a:xfrm>
              <a:custGeom>
                <a:avLst/>
                <a:gdLst/>
                <a:ahLst/>
                <a:cxnLst/>
                <a:pathLst>
                  <a:path w="473" h="1731">
                    <a:moveTo>
                      <a:pt x="453" y="17"/>
                    </a:moveTo>
                    <a:cubicBezTo>
                      <a:pt x="397" y="99"/>
                      <a:pt x="473" y="0"/>
                      <a:pt x="405" y="55"/>
                    </a:cubicBezTo>
                    <a:cubicBezTo>
                      <a:pt x="396" y="62"/>
                      <a:pt x="394" y="76"/>
                      <a:pt x="386" y="84"/>
                    </a:cubicBezTo>
                    <a:cubicBezTo>
                      <a:pt x="378" y="92"/>
                      <a:pt x="366" y="96"/>
                      <a:pt x="357" y="103"/>
                    </a:cubicBezTo>
                    <a:cubicBezTo>
                      <a:pt x="318" y="135"/>
                      <a:pt x="296" y="183"/>
                      <a:pt x="261" y="218"/>
                    </a:cubicBezTo>
                    <a:cubicBezTo>
                      <a:pt x="253" y="226"/>
                      <a:pt x="241" y="230"/>
                      <a:pt x="232" y="237"/>
                    </a:cubicBezTo>
                    <a:cubicBezTo>
                      <a:pt x="225" y="243"/>
                      <a:pt x="219" y="250"/>
                      <a:pt x="213" y="257"/>
                    </a:cubicBezTo>
                    <a:cubicBezTo>
                      <a:pt x="187" y="355"/>
                      <a:pt x="225" y="231"/>
                      <a:pt x="174" y="333"/>
                    </a:cubicBezTo>
                    <a:cubicBezTo>
                      <a:pt x="148" y="384"/>
                      <a:pt x="139" y="438"/>
                      <a:pt x="107" y="487"/>
                    </a:cubicBezTo>
                    <a:cubicBezTo>
                      <a:pt x="97" y="530"/>
                      <a:pt x="78" y="570"/>
                      <a:pt x="69" y="612"/>
                    </a:cubicBezTo>
                    <a:cubicBezTo>
                      <a:pt x="58" y="660"/>
                      <a:pt x="56" y="709"/>
                      <a:pt x="40" y="756"/>
                    </a:cubicBezTo>
                    <a:cubicBezTo>
                      <a:pt x="10" y="1013"/>
                      <a:pt x="0" y="1300"/>
                      <a:pt x="78" y="1553"/>
                    </a:cubicBezTo>
                    <a:cubicBezTo>
                      <a:pt x="81" y="1582"/>
                      <a:pt x="81" y="1611"/>
                      <a:pt x="88" y="1639"/>
                    </a:cubicBezTo>
                    <a:cubicBezTo>
                      <a:pt x="111" y="1731"/>
                      <a:pt x="369" y="1716"/>
                      <a:pt x="414" y="1716"/>
                    </a:cubicBezTo>
                  </a:path>
                </a:pathLst>
              </a:custGeom>
              <a:noFill/>
              <a:ln w="76200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51211" name="任意多边形 112651"/>
              <p:cNvSpPr/>
              <p:nvPr>
                <p:custDataLst>
                  <p:tags r:id="rId12"/>
                </p:custDataLst>
              </p:nvPr>
            </p:nvSpPr>
            <p:spPr>
              <a:xfrm>
                <a:off x="1655" y="3299"/>
                <a:ext cx="2281" cy="394"/>
              </a:xfrm>
              <a:custGeom>
                <a:avLst/>
                <a:gdLst/>
                <a:ahLst/>
                <a:cxnLst/>
                <a:pathLst>
                  <a:path w="2281" h="394">
                    <a:moveTo>
                      <a:pt x="6" y="3"/>
                    </a:moveTo>
                    <a:cubicBezTo>
                      <a:pt x="25" y="64"/>
                      <a:pt x="0" y="0"/>
                      <a:pt x="44" y="61"/>
                    </a:cubicBezTo>
                    <a:cubicBezTo>
                      <a:pt x="52" y="73"/>
                      <a:pt x="53" y="89"/>
                      <a:pt x="63" y="99"/>
                    </a:cubicBezTo>
                    <a:cubicBezTo>
                      <a:pt x="76" y="112"/>
                      <a:pt x="111" y="122"/>
                      <a:pt x="130" y="128"/>
                    </a:cubicBezTo>
                    <a:cubicBezTo>
                      <a:pt x="155" y="151"/>
                      <a:pt x="165" y="166"/>
                      <a:pt x="198" y="176"/>
                    </a:cubicBezTo>
                    <a:cubicBezTo>
                      <a:pt x="250" y="211"/>
                      <a:pt x="352" y="260"/>
                      <a:pt x="418" y="272"/>
                    </a:cubicBezTo>
                    <a:cubicBezTo>
                      <a:pt x="500" y="303"/>
                      <a:pt x="571" y="311"/>
                      <a:pt x="658" y="320"/>
                    </a:cubicBezTo>
                    <a:cubicBezTo>
                      <a:pt x="946" y="394"/>
                      <a:pt x="1576" y="331"/>
                      <a:pt x="1647" y="330"/>
                    </a:cubicBezTo>
                    <a:cubicBezTo>
                      <a:pt x="1789" y="244"/>
                      <a:pt x="1957" y="243"/>
                      <a:pt x="2118" y="234"/>
                    </a:cubicBezTo>
                    <a:cubicBezTo>
                      <a:pt x="2281" y="225"/>
                      <a:pt x="2262" y="271"/>
                      <a:pt x="2262" y="167"/>
                    </a:cubicBezTo>
                  </a:path>
                </a:pathLst>
              </a:custGeom>
              <a:noFill/>
              <a:ln w="76200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51212" name="任意多边形 112652"/>
              <p:cNvSpPr/>
              <p:nvPr>
                <p:custDataLst>
                  <p:tags r:id="rId13"/>
                </p:custDataLst>
              </p:nvPr>
            </p:nvSpPr>
            <p:spPr>
              <a:xfrm>
                <a:off x="4771" y="981"/>
                <a:ext cx="849" cy="2558"/>
              </a:xfrm>
              <a:custGeom>
                <a:avLst/>
                <a:gdLst/>
                <a:ahLst/>
                <a:cxnLst/>
                <a:pathLst>
                  <a:path w="849" h="2558">
                    <a:moveTo>
                      <a:pt x="0" y="14"/>
                    </a:moveTo>
                    <a:cubicBezTo>
                      <a:pt x="80" y="22"/>
                      <a:pt x="172" y="0"/>
                      <a:pt x="240" y="43"/>
                    </a:cubicBezTo>
                    <a:cubicBezTo>
                      <a:pt x="255" y="53"/>
                      <a:pt x="264" y="70"/>
                      <a:pt x="278" y="81"/>
                    </a:cubicBezTo>
                    <a:cubicBezTo>
                      <a:pt x="344" y="131"/>
                      <a:pt x="412" y="178"/>
                      <a:pt x="480" y="225"/>
                    </a:cubicBezTo>
                    <a:cubicBezTo>
                      <a:pt x="522" y="255"/>
                      <a:pt x="556" y="260"/>
                      <a:pt x="586" y="311"/>
                    </a:cubicBezTo>
                    <a:cubicBezTo>
                      <a:pt x="620" y="369"/>
                      <a:pt x="686" y="501"/>
                      <a:pt x="730" y="542"/>
                    </a:cubicBezTo>
                    <a:cubicBezTo>
                      <a:pt x="753" y="600"/>
                      <a:pt x="763" y="663"/>
                      <a:pt x="797" y="715"/>
                    </a:cubicBezTo>
                    <a:cubicBezTo>
                      <a:pt x="800" y="737"/>
                      <a:pt x="801" y="760"/>
                      <a:pt x="806" y="782"/>
                    </a:cubicBezTo>
                    <a:cubicBezTo>
                      <a:pt x="811" y="802"/>
                      <a:pt x="826" y="839"/>
                      <a:pt x="826" y="839"/>
                    </a:cubicBezTo>
                    <a:cubicBezTo>
                      <a:pt x="845" y="1082"/>
                      <a:pt x="849" y="1318"/>
                      <a:pt x="806" y="1559"/>
                    </a:cubicBezTo>
                    <a:cubicBezTo>
                      <a:pt x="791" y="1645"/>
                      <a:pt x="774" y="1744"/>
                      <a:pt x="730" y="1819"/>
                    </a:cubicBezTo>
                    <a:cubicBezTo>
                      <a:pt x="713" y="1882"/>
                      <a:pt x="679" y="1932"/>
                      <a:pt x="653" y="1991"/>
                    </a:cubicBezTo>
                    <a:cubicBezTo>
                      <a:pt x="625" y="2057"/>
                      <a:pt x="593" y="2120"/>
                      <a:pt x="557" y="2183"/>
                    </a:cubicBezTo>
                    <a:cubicBezTo>
                      <a:pt x="539" y="2214"/>
                      <a:pt x="528" y="2248"/>
                      <a:pt x="509" y="2279"/>
                    </a:cubicBezTo>
                    <a:cubicBezTo>
                      <a:pt x="497" y="2299"/>
                      <a:pt x="470" y="2337"/>
                      <a:pt x="470" y="2337"/>
                    </a:cubicBezTo>
                    <a:cubicBezTo>
                      <a:pt x="460" y="2379"/>
                      <a:pt x="446" y="2389"/>
                      <a:pt x="422" y="2423"/>
                    </a:cubicBezTo>
                    <a:cubicBezTo>
                      <a:pt x="414" y="2457"/>
                      <a:pt x="414" y="2470"/>
                      <a:pt x="394" y="2500"/>
                    </a:cubicBezTo>
                    <a:cubicBezTo>
                      <a:pt x="361" y="2549"/>
                      <a:pt x="221" y="2558"/>
                      <a:pt x="173" y="2558"/>
                    </a:cubicBezTo>
                  </a:path>
                </a:pathLst>
              </a:custGeom>
              <a:noFill/>
              <a:ln w="76200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51213" name="任意多边形 112653"/>
              <p:cNvSpPr/>
              <p:nvPr>
                <p:custDataLst>
                  <p:tags r:id="rId14"/>
                </p:custDataLst>
              </p:nvPr>
            </p:nvSpPr>
            <p:spPr>
              <a:xfrm>
                <a:off x="1471" y="2266"/>
                <a:ext cx="1092" cy="1172"/>
              </a:xfrm>
              <a:custGeom>
                <a:avLst/>
                <a:gdLst/>
                <a:ahLst/>
                <a:cxnLst/>
                <a:pathLst>
                  <a:path w="1092" h="1172">
                    <a:moveTo>
                      <a:pt x="1092" y="0"/>
                    </a:moveTo>
                    <a:cubicBezTo>
                      <a:pt x="967" y="7"/>
                      <a:pt x="873" y="24"/>
                      <a:pt x="756" y="48"/>
                    </a:cubicBezTo>
                    <a:cubicBezTo>
                      <a:pt x="693" y="89"/>
                      <a:pt x="641" y="98"/>
                      <a:pt x="564" y="105"/>
                    </a:cubicBezTo>
                    <a:cubicBezTo>
                      <a:pt x="498" y="128"/>
                      <a:pt x="570" y="96"/>
                      <a:pt x="516" y="144"/>
                    </a:cubicBezTo>
                    <a:cubicBezTo>
                      <a:pt x="490" y="167"/>
                      <a:pt x="454" y="177"/>
                      <a:pt x="430" y="201"/>
                    </a:cubicBezTo>
                    <a:cubicBezTo>
                      <a:pt x="400" y="231"/>
                      <a:pt x="378" y="264"/>
                      <a:pt x="343" y="288"/>
                    </a:cubicBezTo>
                    <a:cubicBezTo>
                      <a:pt x="317" y="327"/>
                      <a:pt x="296" y="377"/>
                      <a:pt x="257" y="403"/>
                    </a:cubicBezTo>
                    <a:cubicBezTo>
                      <a:pt x="231" y="456"/>
                      <a:pt x="196" y="491"/>
                      <a:pt x="161" y="537"/>
                    </a:cubicBezTo>
                    <a:cubicBezTo>
                      <a:pt x="147" y="555"/>
                      <a:pt x="136" y="576"/>
                      <a:pt x="123" y="595"/>
                    </a:cubicBezTo>
                    <a:cubicBezTo>
                      <a:pt x="116" y="605"/>
                      <a:pt x="103" y="624"/>
                      <a:pt x="103" y="624"/>
                    </a:cubicBezTo>
                    <a:cubicBezTo>
                      <a:pt x="81" y="711"/>
                      <a:pt x="98" y="678"/>
                      <a:pt x="65" y="729"/>
                    </a:cubicBezTo>
                    <a:cubicBezTo>
                      <a:pt x="62" y="742"/>
                      <a:pt x="60" y="756"/>
                      <a:pt x="55" y="768"/>
                    </a:cubicBezTo>
                    <a:cubicBezTo>
                      <a:pt x="51" y="778"/>
                      <a:pt x="36" y="785"/>
                      <a:pt x="36" y="796"/>
                    </a:cubicBezTo>
                    <a:cubicBezTo>
                      <a:pt x="33" y="881"/>
                      <a:pt x="0" y="1020"/>
                      <a:pt x="84" y="1075"/>
                    </a:cubicBezTo>
                    <a:cubicBezTo>
                      <a:pt x="100" y="1121"/>
                      <a:pt x="119" y="1107"/>
                      <a:pt x="161" y="1123"/>
                    </a:cubicBezTo>
                    <a:cubicBezTo>
                      <a:pt x="289" y="1172"/>
                      <a:pt x="320" y="1161"/>
                      <a:pt x="468" y="1161"/>
                    </a:cubicBezTo>
                  </a:path>
                </a:pathLst>
              </a:custGeom>
              <a:noFill/>
              <a:ln w="76200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51214" name="任意多边形 112654"/>
              <p:cNvSpPr/>
              <p:nvPr>
                <p:custDataLst>
                  <p:tags r:id="rId15"/>
                </p:custDataLst>
              </p:nvPr>
            </p:nvSpPr>
            <p:spPr>
              <a:xfrm flipV="1">
                <a:off x="3588" y="1014"/>
                <a:ext cx="239" cy="1373"/>
              </a:xfrm>
              <a:custGeom>
                <a:avLst/>
                <a:gdLst/>
                <a:ahLst/>
                <a:cxnLst/>
                <a:pathLst>
                  <a:path w="1657" h="1360">
                    <a:moveTo>
                      <a:pt x="35" y="108"/>
                    </a:moveTo>
                    <a:cubicBezTo>
                      <a:pt x="147" y="78"/>
                      <a:pt x="0" y="115"/>
                      <a:pt x="265" y="79"/>
                    </a:cubicBezTo>
                    <a:cubicBezTo>
                      <a:pt x="341" y="69"/>
                      <a:pt x="433" y="46"/>
                      <a:pt x="505" y="21"/>
                    </a:cubicBezTo>
                    <a:cubicBezTo>
                      <a:pt x="839" y="27"/>
                      <a:pt x="1048" y="0"/>
                      <a:pt x="1331" y="88"/>
                    </a:cubicBezTo>
                    <a:cubicBezTo>
                      <a:pt x="1382" y="130"/>
                      <a:pt x="1432" y="173"/>
                      <a:pt x="1484" y="213"/>
                    </a:cubicBezTo>
                    <a:cubicBezTo>
                      <a:pt x="1491" y="226"/>
                      <a:pt x="1495" y="240"/>
                      <a:pt x="1504" y="252"/>
                    </a:cubicBezTo>
                    <a:cubicBezTo>
                      <a:pt x="1512" y="263"/>
                      <a:pt x="1525" y="269"/>
                      <a:pt x="1532" y="280"/>
                    </a:cubicBezTo>
                    <a:cubicBezTo>
                      <a:pt x="1538" y="289"/>
                      <a:pt x="1537" y="300"/>
                      <a:pt x="1542" y="309"/>
                    </a:cubicBezTo>
                    <a:cubicBezTo>
                      <a:pt x="1565" y="350"/>
                      <a:pt x="1593" y="395"/>
                      <a:pt x="1619" y="434"/>
                    </a:cubicBezTo>
                    <a:cubicBezTo>
                      <a:pt x="1634" y="493"/>
                      <a:pt x="1638" y="558"/>
                      <a:pt x="1657" y="616"/>
                    </a:cubicBezTo>
                    <a:cubicBezTo>
                      <a:pt x="1654" y="824"/>
                      <a:pt x="1657" y="1032"/>
                      <a:pt x="1648" y="1240"/>
                    </a:cubicBezTo>
                    <a:cubicBezTo>
                      <a:pt x="1647" y="1272"/>
                      <a:pt x="1571" y="1298"/>
                      <a:pt x="1571" y="1298"/>
                    </a:cubicBezTo>
                    <a:cubicBezTo>
                      <a:pt x="1565" y="1308"/>
                      <a:pt x="1562" y="1321"/>
                      <a:pt x="1552" y="1327"/>
                    </a:cubicBezTo>
                    <a:cubicBezTo>
                      <a:pt x="1541" y="1334"/>
                      <a:pt x="1526" y="1332"/>
                      <a:pt x="1513" y="1336"/>
                    </a:cubicBezTo>
                    <a:cubicBezTo>
                      <a:pt x="1433" y="1360"/>
                      <a:pt x="1483" y="1356"/>
                      <a:pt x="1417" y="1356"/>
                    </a:cubicBezTo>
                  </a:path>
                </a:pathLst>
              </a:custGeom>
              <a:noFill/>
              <a:ln w="76200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51215" name="任意多边形 112655"/>
              <p:cNvSpPr/>
              <p:nvPr>
                <p:custDataLst>
                  <p:tags r:id="rId16"/>
                </p:custDataLst>
              </p:nvPr>
            </p:nvSpPr>
            <p:spPr>
              <a:xfrm>
                <a:off x="1737" y="428"/>
                <a:ext cx="2090" cy="586"/>
              </a:xfrm>
              <a:custGeom>
                <a:avLst/>
                <a:gdLst/>
                <a:ahLst/>
                <a:cxnLst/>
                <a:pathLst>
                  <a:path w="2090" h="586">
                    <a:moveTo>
                      <a:pt x="0" y="413"/>
                    </a:moveTo>
                    <a:cubicBezTo>
                      <a:pt x="116" y="337"/>
                      <a:pt x="169" y="258"/>
                      <a:pt x="308" y="212"/>
                    </a:cubicBezTo>
                    <a:cubicBezTo>
                      <a:pt x="364" y="174"/>
                      <a:pt x="379" y="167"/>
                      <a:pt x="442" y="154"/>
                    </a:cubicBezTo>
                    <a:cubicBezTo>
                      <a:pt x="477" y="131"/>
                      <a:pt x="507" y="116"/>
                      <a:pt x="548" y="106"/>
                    </a:cubicBezTo>
                    <a:cubicBezTo>
                      <a:pt x="590" y="77"/>
                      <a:pt x="569" y="86"/>
                      <a:pt x="634" y="77"/>
                    </a:cubicBezTo>
                    <a:cubicBezTo>
                      <a:pt x="682" y="70"/>
                      <a:pt x="778" y="58"/>
                      <a:pt x="778" y="58"/>
                    </a:cubicBezTo>
                    <a:cubicBezTo>
                      <a:pt x="841" y="26"/>
                      <a:pt x="913" y="23"/>
                      <a:pt x="980" y="0"/>
                    </a:cubicBezTo>
                    <a:cubicBezTo>
                      <a:pt x="1079" y="3"/>
                      <a:pt x="1178" y="4"/>
                      <a:pt x="1277" y="10"/>
                    </a:cubicBezTo>
                    <a:cubicBezTo>
                      <a:pt x="1297" y="11"/>
                      <a:pt x="1315" y="18"/>
                      <a:pt x="1335" y="20"/>
                    </a:cubicBezTo>
                    <a:cubicBezTo>
                      <a:pt x="1409" y="28"/>
                      <a:pt x="1556" y="39"/>
                      <a:pt x="1556" y="39"/>
                    </a:cubicBezTo>
                    <a:cubicBezTo>
                      <a:pt x="1586" y="46"/>
                      <a:pt x="1606" y="48"/>
                      <a:pt x="1632" y="68"/>
                    </a:cubicBezTo>
                    <a:cubicBezTo>
                      <a:pt x="1678" y="105"/>
                      <a:pt x="1682" y="127"/>
                      <a:pt x="1738" y="144"/>
                    </a:cubicBezTo>
                    <a:cubicBezTo>
                      <a:pt x="1793" y="199"/>
                      <a:pt x="1765" y="185"/>
                      <a:pt x="1815" y="202"/>
                    </a:cubicBezTo>
                    <a:cubicBezTo>
                      <a:pt x="1854" y="262"/>
                      <a:pt x="1810" y="208"/>
                      <a:pt x="1863" y="240"/>
                    </a:cubicBezTo>
                    <a:cubicBezTo>
                      <a:pt x="1895" y="259"/>
                      <a:pt x="1897" y="275"/>
                      <a:pt x="1940" y="288"/>
                    </a:cubicBezTo>
                    <a:cubicBezTo>
                      <a:pt x="1959" y="301"/>
                      <a:pt x="1981" y="311"/>
                      <a:pt x="1997" y="327"/>
                    </a:cubicBezTo>
                    <a:cubicBezTo>
                      <a:pt x="2016" y="346"/>
                      <a:pt x="2055" y="384"/>
                      <a:pt x="2055" y="384"/>
                    </a:cubicBezTo>
                    <a:cubicBezTo>
                      <a:pt x="2058" y="397"/>
                      <a:pt x="2058" y="411"/>
                      <a:pt x="2064" y="423"/>
                    </a:cubicBezTo>
                    <a:cubicBezTo>
                      <a:pt x="2068" y="431"/>
                      <a:pt x="2083" y="433"/>
                      <a:pt x="2084" y="442"/>
                    </a:cubicBezTo>
                    <a:cubicBezTo>
                      <a:pt x="2090" y="490"/>
                      <a:pt x="2084" y="538"/>
                      <a:pt x="2084" y="586"/>
                    </a:cubicBezTo>
                  </a:path>
                </a:pathLst>
              </a:custGeom>
              <a:noFill/>
              <a:ln w="76200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p>
                <a:endParaRPr lang="zh-CN" altLang="en-US"/>
              </a:p>
            </p:txBody>
          </p:sp>
        </p:grpSp>
      </p:grpSp>
    </p:spTree>
    <p:custDataLst>
      <p:tags r:id="rId17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145540" y="2459990"/>
            <a:ext cx="10467340" cy="34150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en-US" altLang="zh-CN" sz="360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1</a:t>
            </a:r>
            <a:r>
              <a:rPr lang="zh-CN" altLang="en-US" sz="360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、所有用电器</a:t>
            </a:r>
            <a:r>
              <a:rPr lang="zh-CN" altLang="en-US" sz="360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是否都接入</a:t>
            </a:r>
            <a:r>
              <a:rPr lang="zh-CN" altLang="en-US" sz="360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到电路中（两个接线柱都有接线）。</a:t>
            </a:r>
            <a:endParaRPr lang="zh-CN" altLang="en-US" sz="360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360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2</a:t>
            </a:r>
            <a:r>
              <a:rPr lang="zh-CN" altLang="en-US" sz="360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、</a:t>
            </a:r>
            <a:r>
              <a:rPr lang="zh-CN" sz="360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从电源正极出发，不考虑短路，对于每个用电器，是否都存在</a:t>
            </a:r>
            <a:r>
              <a:rPr lang="zh-CN" sz="360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一条电流路径</a:t>
            </a:r>
            <a:r>
              <a:rPr lang="zh-CN" sz="360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回到负极。</a:t>
            </a:r>
            <a:endParaRPr lang="zh-CN" sz="360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</a:endParaRPr>
          </a:p>
        </p:txBody>
      </p:sp>
      <p:sp>
        <p:nvSpPr>
          <p:cNvPr id="18" name="文本框 17"/>
          <p:cNvSpPr txBox="1"/>
          <p:nvPr>
            <p:custDataLst>
              <p:tags r:id="rId1"/>
            </p:custDataLst>
          </p:nvPr>
        </p:nvSpPr>
        <p:spPr>
          <a:xfrm>
            <a:off x="908685" y="618490"/>
            <a:ext cx="1077531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48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判断断路的方法</a:t>
            </a:r>
            <a:r>
              <a:rPr lang="en-US" altLang="zh-CN" sz="48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——</a:t>
            </a:r>
            <a:r>
              <a:rPr lang="zh-CN" altLang="en-US" sz="48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流向法</a:t>
            </a:r>
            <a:endParaRPr lang="zh-CN" altLang="en-US" sz="4800" dirty="0">
              <a:solidFill>
                <a:srgbClr val="FF0000"/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7" name="图片 16" descr="资源 10@4x-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6700" y="368300"/>
            <a:ext cx="405765" cy="36449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 flipH="1">
            <a:off x="11372215" y="5808345"/>
            <a:ext cx="556260" cy="949960"/>
            <a:chOff x="18024" y="8475"/>
            <a:chExt cx="876" cy="1496"/>
          </a:xfrm>
        </p:grpSpPr>
        <p:pic>
          <p:nvPicPr>
            <p:cNvPr id="29" name="图片 28" descr="资源 9@4x-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024" y="8475"/>
              <a:ext cx="257" cy="232"/>
            </a:xfrm>
            <a:prstGeom prst="rect">
              <a:avLst/>
            </a:prstGeom>
          </p:spPr>
        </p:pic>
        <p:pic>
          <p:nvPicPr>
            <p:cNvPr id="30" name="图片 29" descr="资源 10@4x-8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8139" y="9625"/>
              <a:ext cx="386" cy="347"/>
            </a:xfrm>
            <a:prstGeom prst="rect">
              <a:avLst/>
            </a:prstGeom>
          </p:spPr>
        </p:pic>
        <p:pic>
          <p:nvPicPr>
            <p:cNvPr id="31" name="图片 30" descr="资源 11@4x-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692" y="8997"/>
              <a:ext cx="208" cy="217"/>
            </a:xfrm>
            <a:prstGeom prst="rect">
              <a:avLst/>
            </a:prstGeom>
          </p:spPr>
        </p:pic>
      </p:grpSp>
      <p:sp>
        <p:nvSpPr>
          <p:cNvPr id="18" name="文本框 17"/>
          <p:cNvSpPr txBox="1"/>
          <p:nvPr/>
        </p:nvSpPr>
        <p:spPr>
          <a:xfrm>
            <a:off x="755015" y="166370"/>
            <a:ext cx="380619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400" dirty="0">
                <a:solidFill>
                  <a:srgbClr val="A15F32"/>
                </a:solidFill>
                <a:latin typeface="华康正颜楷体W7P" panose="03000700000000000000" charset="-122"/>
                <a:ea typeface="华康正颜楷体W7P" panose="03000700000000000000" charset="-122"/>
              </a:rPr>
              <a:t>课堂过招</a:t>
            </a:r>
            <a:endParaRPr lang="zh-CN" altLang="en-US" sz="4400" dirty="0">
              <a:solidFill>
                <a:srgbClr val="A15F32"/>
              </a:solidFill>
              <a:latin typeface="华康正颜楷体W7P" panose="03000700000000000000" charset="-122"/>
              <a:ea typeface="华康正颜楷体W7P" panose="03000700000000000000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rcRect r="44575" b="13175"/>
          <a:stretch>
            <a:fillRect/>
          </a:stretch>
        </p:blipFill>
        <p:spPr>
          <a:xfrm>
            <a:off x="7576820" y="3872230"/>
            <a:ext cx="4033520" cy="2985770"/>
          </a:xfrm>
          <a:prstGeom prst="rect">
            <a:avLst/>
          </a:prstGeom>
        </p:spPr>
      </p:pic>
      <p:sp>
        <p:nvSpPr>
          <p:cNvPr id="3" name="文本框 2"/>
          <p:cNvSpPr txBox="1"/>
          <p:nvPr>
            <p:custDataLst>
              <p:tags r:id="rId6"/>
            </p:custDataLst>
          </p:nvPr>
        </p:nvSpPr>
        <p:spPr>
          <a:xfrm>
            <a:off x="1078230" y="934720"/>
            <a:ext cx="9886950" cy="37846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50000"/>
              </a:lnSpc>
            </a:pPr>
            <a:r>
              <a:rPr lang="en-US" altLang="zh-CN" sz="32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1</a:t>
            </a:r>
            <a:r>
              <a:rPr lang="zh-CN" altLang="en-US" sz="32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、</a:t>
            </a:r>
            <a:r>
              <a:rPr lang="zh-CN" sz="32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如图，</a:t>
            </a:r>
            <a:r>
              <a:rPr lang="zh-CN" sz="32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灯泡良好。</a:t>
            </a:r>
            <a:endParaRPr lang="zh-CN" sz="3200" dirty="0"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zh-CN" sz="32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（</a:t>
            </a:r>
            <a:r>
              <a:rPr lang="en-US" altLang="zh-CN" sz="32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1</a:t>
            </a:r>
            <a:r>
              <a:rPr lang="zh-CN" altLang="en-US" sz="32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）</a:t>
            </a:r>
            <a:r>
              <a:rPr lang="zh-CN" sz="32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此时此刻的整个电路是否是通路？</a:t>
            </a:r>
            <a:endParaRPr lang="zh-CN" sz="3200" dirty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  <a:p>
            <a:pPr algn="l">
              <a:lnSpc>
                <a:spcPct val="150000"/>
              </a:lnSpc>
            </a:pPr>
            <a:r>
              <a:rPr lang="zh-CN" sz="32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（</a:t>
            </a:r>
            <a:r>
              <a:rPr lang="en-US" altLang="zh-CN" sz="32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2</a:t>
            </a:r>
            <a:r>
              <a:rPr lang="zh-CN" sz="32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）闭合</a:t>
            </a:r>
            <a:r>
              <a:rPr lang="en-US" altLang="zh-CN" sz="32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S</a:t>
            </a:r>
            <a:r>
              <a:rPr lang="en-US" altLang="zh-CN" sz="3200" baseline="-250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1</a:t>
            </a:r>
            <a:r>
              <a:rPr lang="zh-CN" altLang="en-US" sz="32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，整个电路是通路吗？</a:t>
            </a:r>
            <a:endParaRPr lang="zh-CN" altLang="en-US" sz="3200" dirty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sz="32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（</a:t>
            </a:r>
            <a:r>
              <a:rPr lang="en-US" altLang="zh-CN" sz="32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3</a:t>
            </a:r>
            <a:r>
              <a:rPr lang="zh-CN" altLang="en-US" sz="32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）闭合</a:t>
            </a:r>
            <a:r>
              <a:rPr lang="en-US" altLang="zh-CN" sz="32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S</a:t>
            </a:r>
            <a:r>
              <a:rPr lang="en-US" altLang="zh-CN" sz="3200" baseline="-250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1</a:t>
            </a:r>
            <a:r>
              <a:rPr lang="zh-CN" altLang="en-US" sz="32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和</a:t>
            </a:r>
            <a:r>
              <a:rPr lang="en-US" altLang="zh-CN" sz="32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S</a:t>
            </a:r>
            <a:r>
              <a:rPr lang="en-US" altLang="zh-CN" sz="3200" baseline="-250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2</a:t>
            </a:r>
            <a:r>
              <a:rPr lang="zh-CN" altLang="en-US" sz="32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，</a:t>
            </a:r>
            <a:r>
              <a:rPr lang="zh-CN" altLang="en-US" sz="32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整个电路是通路吗</a:t>
            </a:r>
            <a:r>
              <a:rPr lang="en-US" altLang="zh-CN" sz="32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?</a:t>
            </a:r>
            <a:endParaRPr lang="zh-CN" sz="3200" dirty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  <a:p>
            <a:pPr algn="l">
              <a:lnSpc>
                <a:spcPct val="150000"/>
              </a:lnSpc>
            </a:pPr>
            <a:endParaRPr lang="zh-CN" altLang="zh-CN" sz="3200" dirty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</p:spTree>
    <p:custDataLst>
      <p:tags r:id="rId7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7" name="图片 16" descr="资源 10@4x-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6700" y="368300"/>
            <a:ext cx="405765" cy="36449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 flipH="1">
            <a:off x="11372215" y="5808345"/>
            <a:ext cx="556260" cy="949960"/>
            <a:chOff x="18024" y="8475"/>
            <a:chExt cx="876" cy="1496"/>
          </a:xfrm>
        </p:grpSpPr>
        <p:pic>
          <p:nvPicPr>
            <p:cNvPr id="29" name="图片 28" descr="资源 9@4x-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024" y="8475"/>
              <a:ext cx="257" cy="232"/>
            </a:xfrm>
            <a:prstGeom prst="rect">
              <a:avLst/>
            </a:prstGeom>
          </p:spPr>
        </p:pic>
        <p:pic>
          <p:nvPicPr>
            <p:cNvPr id="30" name="图片 29" descr="资源 10@4x-8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8139" y="9625"/>
              <a:ext cx="386" cy="347"/>
            </a:xfrm>
            <a:prstGeom prst="rect">
              <a:avLst/>
            </a:prstGeom>
          </p:spPr>
        </p:pic>
        <p:pic>
          <p:nvPicPr>
            <p:cNvPr id="31" name="图片 30" descr="资源 11@4x-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692" y="8997"/>
              <a:ext cx="208" cy="217"/>
            </a:xfrm>
            <a:prstGeom prst="rect">
              <a:avLst/>
            </a:prstGeom>
          </p:spPr>
        </p:pic>
      </p:grpSp>
      <p:sp>
        <p:nvSpPr>
          <p:cNvPr id="18" name="文本框 17"/>
          <p:cNvSpPr txBox="1"/>
          <p:nvPr/>
        </p:nvSpPr>
        <p:spPr>
          <a:xfrm>
            <a:off x="755015" y="166370"/>
            <a:ext cx="380619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400" dirty="0">
                <a:solidFill>
                  <a:srgbClr val="A15F32"/>
                </a:solidFill>
                <a:latin typeface="华康正颜楷体W7P" panose="03000700000000000000" charset="-122"/>
                <a:ea typeface="华康正颜楷体W7P" panose="03000700000000000000" charset="-122"/>
              </a:rPr>
              <a:t>课堂过招</a:t>
            </a:r>
            <a:endParaRPr lang="zh-CN" altLang="en-US" sz="4400" dirty="0">
              <a:solidFill>
                <a:srgbClr val="A15F32"/>
              </a:solidFill>
              <a:latin typeface="华康正颜楷体W7P" panose="03000700000000000000" charset="-122"/>
              <a:ea typeface="华康正颜楷体W7P" panose="03000700000000000000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4"/>
            </p:custDataLst>
          </p:nvPr>
        </p:nvSpPr>
        <p:spPr>
          <a:xfrm>
            <a:off x="1318895" y="1292225"/>
            <a:ext cx="988695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50000"/>
              </a:lnSpc>
            </a:pPr>
            <a:r>
              <a:rPr lang="en-US" altLang="zh-CN" sz="40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2</a:t>
            </a:r>
            <a:r>
              <a:rPr lang="zh-CN" altLang="en-US" sz="40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、</a:t>
            </a:r>
            <a:r>
              <a:rPr lang="zh-CN" sz="40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如图，</a:t>
            </a:r>
            <a:r>
              <a:rPr lang="zh-CN" altLang="en-US" sz="40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整个电路是通路吗</a:t>
            </a:r>
            <a:r>
              <a:rPr lang="zh-CN" sz="40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？（灯泡良好）</a:t>
            </a:r>
            <a:endParaRPr lang="en-US" altLang="zh-CN" sz="4000" dirty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lum bright="30000" contrast="84000"/>
          </a:blip>
          <a:srcRect l="3609" t="3886" r="5807" b="10811"/>
          <a:stretch>
            <a:fillRect/>
          </a:stretch>
        </p:blipFill>
        <p:spPr>
          <a:xfrm>
            <a:off x="2950845" y="2540635"/>
            <a:ext cx="5290820" cy="3736975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" name="文本框 17"/>
          <p:cNvSpPr txBox="1"/>
          <p:nvPr/>
        </p:nvSpPr>
        <p:spPr>
          <a:xfrm>
            <a:off x="1675130" y="1906905"/>
            <a:ext cx="9404350" cy="25533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8000" dirty="0">
                <a:solidFill>
                  <a:srgbClr val="A15F32"/>
                </a:solidFill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3</a:t>
            </a:r>
            <a:r>
              <a:rPr lang="zh-CN" altLang="en-US" sz="8000" dirty="0">
                <a:solidFill>
                  <a:srgbClr val="A15F32"/>
                </a:solidFill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、</a:t>
            </a:r>
            <a:r>
              <a:rPr lang="zh-CN" altLang="en-US" sz="4400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什么是短路</a:t>
            </a:r>
            <a:endParaRPr lang="zh-CN" altLang="en-US" sz="8000" b="1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latin typeface="方正盛世楷书简体_粗" panose="02000000000000000000" charset="-122"/>
              <a:ea typeface="方正盛世楷书简体_粗" panose="02000000000000000000" charset="-122"/>
            </a:endParaRPr>
          </a:p>
          <a:p>
            <a:pPr algn="ctr"/>
            <a:r>
              <a:rPr lang="en-US" altLang="zh-CN" sz="8000" dirty="0">
                <a:solidFill>
                  <a:srgbClr val="A15F32"/>
                </a:solidFill>
                <a:latin typeface="汉仪颜楷W" panose="00020600040101010101" charset="-122"/>
                <a:ea typeface="汉仪颜楷W" panose="00020600040101010101" charset="-122"/>
              </a:rPr>
              <a:t> </a:t>
            </a:r>
            <a:endParaRPr lang="en-US" altLang="zh-CN" sz="8000" dirty="0">
              <a:solidFill>
                <a:srgbClr val="A15F32"/>
              </a:solidFill>
              <a:latin typeface="汉仪颜楷W" panose="00020600040101010101" charset="-122"/>
              <a:ea typeface="汉仪颜楷W" panose="00020600040101010101" charset="-122"/>
            </a:endParaRPr>
          </a:p>
        </p:txBody>
      </p:sp>
      <p:cxnSp>
        <p:nvCxnSpPr>
          <p:cNvPr id="7" name="直接连接符 6"/>
          <p:cNvCxnSpPr/>
          <p:nvPr/>
        </p:nvCxnSpPr>
        <p:spPr>
          <a:xfrm flipH="1" flipV="1">
            <a:off x="1636395" y="3631565"/>
            <a:ext cx="9272270" cy="31750"/>
          </a:xfrm>
          <a:prstGeom prst="line">
            <a:avLst/>
          </a:prstGeom>
          <a:ln w="127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97000">
                  <a:srgbClr val="954F3A">
                    <a:alpha val="57000"/>
                  </a:srgbClr>
                </a:gs>
              </a:gsLst>
              <a:lin ang="21120000" scaled="1"/>
            </a:gra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1029335" y="462915"/>
            <a:ext cx="10132695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50000"/>
              </a:lnSpc>
            </a:pPr>
            <a:r>
              <a:rPr lang="zh-CN" altLang="en-US" sz="40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如图，在正常发光的</a:t>
            </a:r>
            <a:r>
              <a:rPr lang="zh-CN" altLang="en-US" sz="40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灯泡</a:t>
            </a:r>
            <a:r>
              <a:rPr lang="en-US" altLang="zh-CN" sz="40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L</a:t>
            </a:r>
            <a:r>
              <a:rPr lang="en-US" altLang="zh-CN" sz="4000" baseline="-250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1</a:t>
            </a:r>
            <a:r>
              <a:rPr lang="zh-CN" altLang="en-US" sz="40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的两端用一根</a:t>
            </a:r>
            <a:r>
              <a:rPr lang="zh-CN" altLang="en-US" sz="40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导线</a:t>
            </a:r>
            <a:r>
              <a:rPr lang="zh-CN" altLang="en-US" sz="40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连接，会出现什么现象？</a:t>
            </a:r>
            <a:endParaRPr lang="zh-CN" altLang="en-US" sz="4000" dirty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  <p:sp>
        <p:nvSpPr>
          <p:cNvPr id="53" name="Freeform 57"/>
          <p:cNvSpPr/>
          <p:nvPr>
            <p:custDataLst>
              <p:tags r:id="rId2"/>
            </p:custDataLst>
          </p:nvPr>
        </p:nvSpPr>
        <p:spPr bwMode="auto">
          <a:xfrm rot="14400000" flipV="1">
            <a:off x="4561840" y="3308350"/>
            <a:ext cx="1141095" cy="932180"/>
          </a:xfrm>
          <a:custGeom>
            <a:avLst/>
            <a:gdLst>
              <a:gd name="T0" fmla="*/ 0 w 1937"/>
              <a:gd name="T1" fmla="*/ 174 h 917"/>
              <a:gd name="T2" fmla="*/ 1618 w 1937"/>
              <a:gd name="T3" fmla="*/ 166 h 917"/>
              <a:gd name="T4" fmla="*/ 1681 w 1937"/>
              <a:gd name="T5" fmla="*/ 190 h 917"/>
              <a:gd name="T6" fmla="*/ 1854 w 1937"/>
              <a:gd name="T7" fmla="*/ 245 h 917"/>
              <a:gd name="T8" fmla="*/ 1910 w 1937"/>
              <a:gd name="T9" fmla="*/ 316 h 917"/>
              <a:gd name="T10" fmla="*/ 1894 w 1937"/>
              <a:gd name="T11" fmla="*/ 529 h 917"/>
              <a:gd name="T12" fmla="*/ 1831 w 1937"/>
              <a:gd name="T13" fmla="*/ 624 h 917"/>
              <a:gd name="T14" fmla="*/ 1744 w 1937"/>
              <a:gd name="T15" fmla="*/ 742 h 917"/>
              <a:gd name="T16" fmla="*/ 1720 w 1937"/>
              <a:gd name="T17" fmla="*/ 766 h 917"/>
              <a:gd name="T18" fmla="*/ 1689 w 1937"/>
              <a:gd name="T19" fmla="*/ 813 h 917"/>
              <a:gd name="T20" fmla="*/ 1641 w 1937"/>
              <a:gd name="T21" fmla="*/ 829 h 917"/>
              <a:gd name="T22" fmla="*/ 1176 w 1937"/>
              <a:gd name="T23" fmla="*/ 884 h 917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937"/>
              <a:gd name="T37" fmla="*/ 0 h 917"/>
              <a:gd name="T38" fmla="*/ 1937 w 1937"/>
              <a:gd name="T39" fmla="*/ 917 h 917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937" h="917">
                <a:moveTo>
                  <a:pt x="0" y="174"/>
                </a:moveTo>
                <a:cubicBezTo>
                  <a:pt x="546" y="0"/>
                  <a:pt x="31" y="159"/>
                  <a:pt x="1618" y="166"/>
                </a:cubicBezTo>
                <a:cubicBezTo>
                  <a:pt x="1661" y="196"/>
                  <a:pt x="1619" y="171"/>
                  <a:pt x="1681" y="190"/>
                </a:cubicBezTo>
                <a:cubicBezTo>
                  <a:pt x="1738" y="207"/>
                  <a:pt x="1797" y="225"/>
                  <a:pt x="1854" y="245"/>
                </a:cubicBezTo>
                <a:cubicBezTo>
                  <a:pt x="1894" y="275"/>
                  <a:pt x="1884" y="279"/>
                  <a:pt x="1910" y="316"/>
                </a:cubicBezTo>
                <a:cubicBezTo>
                  <a:pt x="1931" y="386"/>
                  <a:pt x="1937" y="468"/>
                  <a:pt x="1894" y="529"/>
                </a:cubicBezTo>
                <a:cubicBezTo>
                  <a:pt x="1881" y="569"/>
                  <a:pt x="1855" y="592"/>
                  <a:pt x="1831" y="624"/>
                </a:cubicBezTo>
                <a:cubicBezTo>
                  <a:pt x="1801" y="663"/>
                  <a:pt x="1776" y="705"/>
                  <a:pt x="1744" y="742"/>
                </a:cubicBezTo>
                <a:cubicBezTo>
                  <a:pt x="1737" y="751"/>
                  <a:pt x="1727" y="757"/>
                  <a:pt x="1720" y="766"/>
                </a:cubicBezTo>
                <a:cubicBezTo>
                  <a:pt x="1709" y="781"/>
                  <a:pt x="1707" y="807"/>
                  <a:pt x="1689" y="813"/>
                </a:cubicBezTo>
                <a:cubicBezTo>
                  <a:pt x="1673" y="818"/>
                  <a:pt x="1641" y="829"/>
                  <a:pt x="1641" y="829"/>
                </a:cubicBezTo>
                <a:cubicBezTo>
                  <a:pt x="1515" y="917"/>
                  <a:pt x="1316" y="884"/>
                  <a:pt x="1176" y="884"/>
                </a:cubicBezTo>
              </a:path>
            </a:pathLst>
          </a:custGeom>
          <a:noFill/>
          <a:ln w="76200" cmpd="sng">
            <a:solidFill>
              <a:srgbClr val="FF3300"/>
            </a:solidFill>
            <a:beve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146" name="组合 145"/>
          <p:cNvGrpSpPr/>
          <p:nvPr/>
        </p:nvGrpSpPr>
        <p:grpSpPr>
          <a:xfrm>
            <a:off x="3364865" y="3372485"/>
            <a:ext cx="5506720" cy="3614420"/>
            <a:chOff x="1610" y="4424"/>
            <a:chExt cx="8672" cy="5692"/>
          </a:xfrm>
        </p:grpSpPr>
        <p:grpSp>
          <p:nvGrpSpPr>
            <p:cNvPr id="143" name="组合 142"/>
            <p:cNvGrpSpPr/>
            <p:nvPr/>
          </p:nvGrpSpPr>
          <p:grpSpPr>
            <a:xfrm>
              <a:off x="1610" y="4424"/>
              <a:ext cx="8672" cy="5693"/>
              <a:chOff x="1610" y="4424"/>
              <a:chExt cx="8672" cy="5693"/>
            </a:xfrm>
          </p:grpSpPr>
          <p:pic>
            <p:nvPicPr>
              <p:cNvPr id="6" name="Picture 5" descr="2222">
                <a:hlinkClick r:id="" action="ppaction://hlinkshowjump?jump=previousslide"/>
              </p:cNvPr>
              <p:cNvPicPr>
                <a:picLocks noChangeAspect="1" noChangeArrowheads="1"/>
              </p:cNvPicPr>
              <p:nvPr>
                <p:custDataLst>
                  <p:tags r:id="rId3"/>
                </p:custDataLst>
              </p:nvPr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301" y="4867"/>
                <a:ext cx="2709" cy="5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" name="xjhsy4" descr="w3"/>
              <p:cNvPicPr>
                <a:picLocks noChangeAspect="1" noChangeArrowheads="1"/>
              </p:cNvPicPr>
              <p:nvPr>
                <p:custDataLst>
                  <p:tags r:id="rId5"/>
                </p:custDataLst>
              </p:nvPr>
            </p:nvPicPr>
            <p:blipFill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10" y="6594"/>
                <a:ext cx="2415" cy="21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9" name="xjhsy3"/>
              <p:cNvGrpSpPr>
                <a:grpSpLocks noChangeAspect="1"/>
              </p:cNvGrpSpPr>
              <p:nvPr/>
            </p:nvGrpSpPr>
            <p:grpSpPr bwMode="auto">
              <a:xfrm rot="0">
                <a:off x="3283" y="4424"/>
                <a:ext cx="2061" cy="1560"/>
                <a:chOff x="0" y="0"/>
                <a:chExt cx="3712" cy="1144"/>
              </a:xfrm>
            </p:grpSpPr>
            <p:grpSp>
              <p:nvGrpSpPr>
                <p:cNvPr id="10" name="Group 13"/>
                <p:cNvGrpSpPr>
                  <a:grpSpLocks noChangeAspect="1"/>
                </p:cNvGrpSpPr>
                <p:nvPr/>
              </p:nvGrpSpPr>
              <p:grpSpPr bwMode="auto">
                <a:xfrm>
                  <a:off x="0" y="567"/>
                  <a:ext cx="3712" cy="577"/>
                  <a:chOff x="0" y="0"/>
                  <a:chExt cx="2493" cy="577"/>
                </a:xfrm>
              </p:grpSpPr>
              <p:sp>
                <p:nvSpPr>
                  <p:cNvPr id="11" name="Freeform 14" descr="栎木"/>
                  <p:cNvSpPr>
                    <a:spLocks noChangeAspect="1"/>
                  </p:cNvSpPr>
                  <p:nvPr>
                    <p:custDataLst>
                      <p:tags r:id="rId7"/>
                    </p:custDataLst>
                  </p:nvPr>
                </p:nvSpPr>
                <p:spPr bwMode="auto">
                  <a:xfrm flipV="1">
                    <a:off x="0" y="464"/>
                    <a:ext cx="2493" cy="113"/>
                  </a:xfrm>
                  <a:custGeom>
                    <a:avLst/>
                    <a:gdLst>
                      <a:gd name="T0" fmla="*/ 0 w 400"/>
                      <a:gd name="T1" fmla="*/ 0 h 400"/>
                      <a:gd name="T2" fmla="*/ 2147483647 w 400"/>
                      <a:gd name="T3" fmla="*/ 0 h 400"/>
                      <a:gd name="T4" fmla="*/ 2147483647 w 400"/>
                      <a:gd name="T5" fmla="*/ 0 h 400"/>
                      <a:gd name="T6" fmla="*/ 0 w 400"/>
                      <a:gd name="T7" fmla="*/ 0 h 400"/>
                      <a:gd name="T8" fmla="*/ 0 w 400"/>
                      <a:gd name="T9" fmla="*/ 0 h 40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00"/>
                      <a:gd name="T16" fmla="*/ 0 h 400"/>
                      <a:gd name="T17" fmla="*/ 400 w 400"/>
                      <a:gd name="T18" fmla="*/ 400 h 400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00" h="400">
                        <a:moveTo>
                          <a:pt x="0" y="0"/>
                        </a:moveTo>
                        <a:lnTo>
                          <a:pt x="400" y="0"/>
                        </a:lnTo>
                        <a:lnTo>
                          <a:pt x="400" y="400"/>
                        </a:lnTo>
                        <a:lnTo>
                          <a:pt x="0" y="40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blipFill dpi="0" rotWithShape="0">
                    <a:blip r:embed="rId8"/>
                    <a:srcRect/>
                    <a:tile tx="0" ty="0" sx="100000" sy="100000" flip="none" algn="tl"/>
                  </a:blipFill>
                  <a:ln w="9525">
                    <a:round/>
                  </a:ln>
                  <a:scene3d>
                    <a:camera prst="legacyObliqueTopRight"/>
                    <a:lightRig rig="legacyFlat3" dir="b"/>
                  </a:scene3d>
                  <a:sp3d extrusionH="430200" prstMaterial="legacyMatte">
                    <a:bevelT w="13500" h="13500" prst="angle"/>
                    <a:bevelB w="13500" h="13500" prst="angle"/>
                    <a:extrusionClr>
                      <a:srgbClr val="FFCC99"/>
                    </a:extrusionClr>
                  </a:sp3d>
                </p:spPr>
                <p:txBody>
                  <a:bodyPr>
                    <a:flatTx/>
                  </a:bodyPr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2" name="AutoShape 15"/>
                  <p:cNvSpPr>
                    <a:spLocks noChangeAspect="1" noChangeArrowheads="1"/>
                  </p:cNvSpPr>
                  <p:nvPr>
                    <p:custDataLst>
                      <p:tags r:id="rId9"/>
                    </p:custDataLst>
                  </p:nvPr>
                </p:nvSpPr>
                <p:spPr bwMode="auto">
                  <a:xfrm>
                    <a:off x="2200" y="4"/>
                    <a:ext cx="213" cy="369"/>
                  </a:xfrm>
                  <a:prstGeom prst="flowChartMagneticDisk">
                    <a:avLst/>
                  </a:prstGeom>
                  <a:solidFill>
                    <a:srgbClr val="969696"/>
                  </a:solidFill>
                  <a:ln w="9525">
                    <a:solidFill>
                      <a:srgbClr val="000000"/>
                    </a:solidFill>
                    <a:round/>
                  </a:ln>
                </p:spPr>
                <p:txBody>
                  <a:bodyPr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3" name="AutoShape 16"/>
                  <p:cNvSpPr>
                    <a:spLocks noChangeAspect="1" noChangeArrowheads="1"/>
                  </p:cNvSpPr>
                  <p:nvPr>
                    <p:custDataLst>
                      <p:tags r:id="rId10"/>
                    </p:custDataLst>
                  </p:nvPr>
                </p:nvSpPr>
                <p:spPr bwMode="auto">
                  <a:xfrm>
                    <a:off x="420" y="0"/>
                    <a:ext cx="213" cy="369"/>
                  </a:xfrm>
                  <a:prstGeom prst="flowChartMagneticDisk">
                    <a:avLst/>
                  </a:prstGeom>
                  <a:solidFill>
                    <a:srgbClr val="969696"/>
                  </a:solidFill>
                  <a:ln w="9525">
                    <a:solidFill>
                      <a:srgbClr val="000000"/>
                    </a:solidFill>
                    <a:round/>
                  </a:ln>
                </p:spPr>
                <p:txBody>
                  <a:bodyPr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</p:grpSp>
            <p:grpSp>
              <p:nvGrpSpPr>
                <p:cNvPr id="14" name="Group 17"/>
                <p:cNvGrpSpPr>
                  <a:grpSpLocks noChangeAspect="1"/>
                </p:cNvGrpSpPr>
                <p:nvPr/>
              </p:nvGrpSpPr>
              <p:grpSpPr bwMode="auto">
                <a:xfrm>
                  <a:off x="1670" y="0"/>
                  <a:ext cx="540" cy="936"/>
                  <a:chOff x="0" y="0"/>
                  <a:chExt cx="540" cy="936"/>
                </a:xfrm>
              </p:grpSpPr>
              <p:grpSp>
                <p:nvGrpSpPr>
                  <p:cNvPr id="15" name="Group 18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77" y="0"/>
                    <a:ext cx="403" cy="733"/>
                    <a:chOff x="0" y="0"/>
                    <a:chExt cx="2019" cy="3673"/>
                  </a:xfrm>
                </p:grpSpPr>
                <p:grpSp>
                  <p:nvGrpSpPr>
                    <p:cNvPr id="16" name="Group 19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550" y="2812"/>
                      <a:ext cx="913" cy="861"/>
                      <a:chOff x="0" y="0"/>
                      <a:chExt cx="913" cy="861"/>
                    </a:xfrm>
                  </p:grpSpPr>
                  <p:grpSp>
                    <p:nvGrpSpPr>
                      <p:cNvPr id="17" name="Group 20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0" y="0"/>
                        <a:ext cx="913" cy="861"/>
                        <a:chOff x="0" y="0"/>
                        <a:chExt cx="913" cy="861"/>
                      </a:xfrm>
                    </p:grpSpPr>
                    <p:grpSp>
                      <p:nvGrpSpPr>
                        <p:cNvPr id="18" name="Group 21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>
                          <a:off x="229" y="663"/>
                          <a:ext cx="498" cy="198"/>
                          <a:chOff x="0" y="0"/>
                          <a:chExt cx="498" cy="198"/>
                        </a:xfrm>
                      </p:grpSpPr>
                      <p:sp>
                        <p:nvSpPr>
                          <p:cNvPr id="19" name="Freeform 22"/>
                          <p:cNvSpPr>
                            <a:spLocks noChangeAspect="1"/>
                          </p:cNvSpPr>
                          <p:nvPr>
                            <p:custDataLst>
                              <p:tags r:id="rId11"/>
                            </p:custDataLst>
                          </p:nvPr>
                        </p:nvSpPr>
                        <p:spPr bwMode="auto">
                          <a:xfrm>
                            <a:off x="0" y="0"/>
                            <a:ext cx="498" cy="198"/>
                          </a:xfrm>
                          <a:custGeom>
                            <a:avLst/>
                            <a:gdLst>
                              <a:gd name="T0" fmla="*/ 0 w 498"/>
                              <a:gd name="T1" fmla="*/ 0 h 198"/>
                              <a:gd name="T2" fmla="*/ 101 w 498"/>
                              <a:gd name="T3" fmla="*/ 157 h 198"/>
                              <a:gd name="T4" fmla="*/ 110 w 498"/>
                              <a:gd name="T5" fmla="*/ 167 h 198"/>
                              <a:gd name="T6" fmla="*/ 121 w 498"/>
                              <a:gd name="T7" fmla="*/ 173 h 198"/>
                              <a:gd name="T8" fmla="*/ 136 w 498"/>
                              <a:gd name="T9" fmla="*/ 178 h 198"/>
                              <a:gd name="T10" fmla="*/ 153 w 498"/>
                              <a:gd name="T11" fmla="*/ 186 h 198"/>
                              <a:gd name="T12" fmla="*/ 174 w 498"/>
                              <a:gd name="T13" fmla="*/ 190 h 198"/>
                              <a:gd name="T14" fmla="*/ 188 w 498"/>
                              <a:gd name="T15" fmla="*/ 191 h 198"/>
                              <a:gd name="T16" fmla="*/ 205 w 498"/>
                              <a:gd name="T17" fmla="*/ 194 h 198"/>
                              <a:gd name="T18" fmla="*/ 222 w 498"/>
                              <a:gd name="T19" fmla="*/ 195 h 198"/>
                              <a:gd name="T20" fmla="*/ 243 w 498"/>
                              <a:gd name="T21" fmla="*/ 198 h 198"/>
                              <a:gd name="T22" fmla="*/ 257 w 498"/>
                              <a:gd name="T23" fmla="*/ 198 h 198"/>
                              <a:gd name="T24" fmla="*/ 278 w 498"/>
                              <a:gd name="T25" fmla="*/ 195 h 198"/>
                              <a:gd name="T26" fmla="*/ 295 w 498"/>
                              <a:gd name="T27" fmla="*/ 194 h 198"/>
                              <a:gd name="T28" fmla="*/ 315 w 498"/>
                              <a:gd name="T29" fmla="*/ 191 h 198"/>
                              <a:gd name="T30" fmla="*/ 332 w 498"/>
                              <a:gd name="T31" fmla="*/ 190 h 198"/>
                              <a:gd name="T32" fmla="*/ 349 w 498"/>
                              <a:gd name="T33" fmla="*/ 185 h 198"/>
                              <a:gd name="T34" fmla="*/ 366 w 498"/>
                              <a:gd name="T35" fmla="*/ 181 h 198"/>
                              <a:gd name="T36" fmla="*/ 380 w 498"/>
                              <a:gd name="T37" fmla="*/ 173 h 198"/>
                              <a:gd name="T38" fmla="*/ 392 w 498"/>
                              <a:gd name="T39" fmla="*/ 165 h 198"/>
                              <a:gd name="T40" fmla="*/ 397 w 498"/>
                              <a:gd name="T41" fmla="*/ 160 h 198"/>
                              <a:gd name="T42" fmla="*/ 405 w 498"/>
                              <a:gd name="T43" fmla="*/ 152 h 198"/>
                              <a:gd name="T44" fmla="*/ 498 w 498"/>
                              <a:gd name="T45" fmla="*/ 0 h 198"/>
                              <a:gd name="T46" fmla="*/ 0 w 498"/>
                              <a:gd name="T47" fmla="*/ 0 h 198"/>
                              <a:gd name="T48" fmla="*/ 0 60000 65536"/>
                              <a:gd name="T49" fmla="*/ 0 60000 65536"/>
                              <a:gd name="T50" fmla="*/ 0 60000 65536"/>
                              <a:gd name="T51" fmla="*/ 0 60000 65536"/>
                              <a:gd name="T52" fmla="*/ 0 60000 65536"/>
                              <a:gd name="T53" fmla="*/ 0 60000 65536"/>
                              <a:gd name="T54" fmla="*/ 0 60000 65536"/>
                              <a:gd name="T55" fmla="*/ 0 60000 65536"/>
                              <a:gd name="T56" fmla="*/ 0 60000 65536"/>
                              <a:gd name="T57" fmla="*/ 0 60000 65536"/>
                              <a:gd name="T58" fmla="*/ 0 60000 65536"/>
                              <a:gd name="T59" fmla="*/ 0 60000 65536"/>
                              <a:gd name="T60" fmla="*/ 0 60000 65536"/>
                              <a:gd name="T61" fmla="*/ 0 60000 65536"/>
                              <a:gd name="T62" fmla="*/ 0 60000 65536"/>
                              <a:gd name="T63" fmla="*/ 0 60000 65536"/>
                              <a:gd name="T64" fmla="*/ 0 60000 65536"/>
                              <a:gd name="T65" fmla="*/ 0 60000 65536"/>
                              <a:gd name="T66" fmla="*/ 0 60000 65536"/>
                              <a:gd name="T67" fmla="*/ 0 60000 65536"/>
                              <a:gd name="T68" fmla="*/ 0 60000 65536"/>
                              <a:gd name="T69" fmla="*/ 0 60000 65536"/>
                              <a:gd name="T70" fmla="*/ 0 60000 65536"/>
                              <a:gd name="T71" fmla="*/ 0 60000 65536"/>
                              <a:gd name="T72" fmla="*/ 0 w 498"/>
                              <a:gd name="T73" fmla="*/ 0 h 198"/>
                              <a:gd name="T74" fmla="*/ 498 w 498"/>
                              <a:gd name="T75" fmla="*/ 198 h 198"/>
                            </a:gdLst>
                            <a:ahLst/>
                            <a:cxnLst>
                              <a:cxn ang="T48">
                                <a:pos x="T0" y="T1"/>
                              </a:cxn>
                              <a:cxn ang="T49">
                                <a:pos x="T2" y="T3"/>
                              </a:cxn>
                              <a:cxn ang="T50">
                                <a:pos x="T4" y="T5"/>
                              </a:cxn>
                              <a:cxn ang="T51">
                                <a:pos x="T6" y="T7"/>
                              </a:cxn>
                              <a:cxn ang="T52">
                                <a:pos x="T8" y="T9"/>
                              </a:cxn>
                              <a:cxn ang="T53">
                                <a:pos x="T10" y="T11"/>
                              </a:cxn>
                              <a:cxn ang="T54">
                                <a:pos x="T12" y="T13"/>
                              </a:cxn>
                              <a:cxn ang="T55">
                                <a:pos x="T14" y="T15"/>
                              </a:cxn>
                              <a:cxn ang="T56">
                                <a:pos x="T16" y="T17"/>
                              </a:cxn>
                              <a:cxn ang="T57">
                                <a:pos x="T18" y="T19"/>
                              </a:cxn>
                              <a:cxn ang="T58">
                                <a:pos x="T20" y="T21"/>
                              </a:cxn>
                              <a:cxn ang="T59">
                                <a:pos x="T22" y="T23"/>
                              </a:cxn>
                              <a:cxn ang="T60">
                                <a:pos x="T24" y="T25"/>
                              </a:cxn>
                              <a:cxn ang="T61">
                                <a:pos x="T26" y="T27"/>
                              </a:cxn>
                              <a:cxn ang="T62">
                                <a:pos x="T28" y="T29"/>
                              </a:cxn>
                              <a:cxn ang="T63">
                                <a:pos x="T30" y="T31"/>
                              </a:cxn>
                              <a:cxn ang="T64">
                                <a:pos x="T32" y="T33"/>
                              </a:cxn>
                              <a:cxn ang="T65">
                                <a:pos x="T34" y="T35"/>
                              </a:cxn>
                              <a:cxn ang="T66">
                                <a:pos x="T36" y="T37"/>
                              </a:cxn>
                              <a:cxn ang="T67">
                                <a:pos x="T38" y="T39"/>
                              </a:cxn>
                              <a:cxn ang="T68">
                                <a:pos x="T40" y="T41"/>
                              </a:cxn>
                              <a:cxn ang="T69">
                                <a:pos x="T42" y="T43"/>
                              </a:cxn>
                              <a:cxn ang="T70">
                                <a:pos x="T44" y="T45"/>
                              </a:cxn>
                              <a:cxn ang="T71">
                                <a:pos x="T46" y="T47"/>
                              </a:cxn>
                            </a:cxnLst>
                            <a:rect l="T72" t="T73" r="T74" b="T75"/>
                            <a:pathLst>
                              <a:path w="498" h="198">
                                <a:moveTo>
                                  <a:pt x="0" y="0"/>
                                </a:moveTo>
                                <a:lnTo>
                                  <a:pt x="101" y="157"/>
                                </a:lnTo>
                                <a:lnTo>
                                  <a:pt x="110" y="167"/>
                                </a:lnTo>
                                <a:lnTo>
                                  <a:pt x="121" y="173"/>
                                </a:lnTo>
                                <a:lnTo>
                                  <a:pt x="136" y="178"/>
                                </a:lnTo>
                                <a:lnTo>
                                  <a:pt x="153" y="186"/>
                                </a:lnTo>
                                <a:lnTo>
                                  <a:pt x="174" y="190"/>
                                </a:lnTo>
                                <a:lnTo>
                                  <a:pt x="188" y="191"/>
                                </a:lnTo>
                                <a:lnTo>
                                  <a:pt x="205" y="194"/>
                                </a:lnTo>
                                <a:lnTo>
                                  <a:pt x="222" y="195"/>
                                </a:lnTo>
                                <a:lnTo>
                                  <a:pt x="243" y="198"/>
                                </a:lnTo>
                                <a:lnTo>
                                  <a:pt x="257" y="198"/>
                                </a:lnTo>
                                <a:lnTo>
                                  <a:pt x="278" y="195"/>
                                </a:lnTo>
                                <a:lnTo>
                                  <a:pt x="295" y="194"/>
                                </a:lnTo>
                                <a:lnTo>
                                  <a:pt x="315" y="191"/>
                                </a:lnTo>
                                <a:lnTo>
                                  <a:pt x="332" y="190"/>
                                </a:lnTo>
                                <a:lnTo>
                                  <a:pt x="349" y="185"/>
                                </a:lnTo>
                                <a:lnTo>
                                  <a:pt x="366" y="181"/>
                                </a:lnTo>
                                <a:lnTo>
                                  <a:pt x="380" y="173"/>
                                </a:lnTo>
                                <a:lnTo>
                                  <a:pt x="392" y="165"/>
                                </a:lnTo>
                                <a:lnTo>
                                  <a:pt x="397" y="160"/>
                                </a:lnTo>
                                <a:lnTo>
                                  <a:pt x="405" y="152"/>
                                </a:lnTo>
                                <a:lnTo>
                                  <a:pt x="498" y="0"/>
                                </a:lnTo>
                                <a:lnTo>
                                  <a:pt x="0" y="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000000"/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round/>
                              </a14:hiddenLine>
                            </a:ext>
                          </a:extLst>
                        </p:spPr>
                        <p:txBody>
                          <a:bodyPr/>
                          <a:p>
                            <a:pPr marL="0" marR="0" lvl="0" indent="0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defRPr/>
                            </a:pPr>
                            <a:endParaRPr kumimoji="0" lang="zh-CN" altLang="en-US" sz="18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</a:endParaRPr>
                          </a:p>
                        </p:txBody>
                      </p:sp>
                      <p:sp>
                        <p:nvSpPr>
                          <p:cNvPr id="20" name="Freeform 23"/>
                          <p:cNvSpPr>
                            <a:spLocks noChangeAspect="1"/>
                          </p:cNvSpPr>
                          <p:nvPr>
                            <p:custDataLst>
                              <p:tags r:id="rId12"/>
                            </p:custDataLst>
                          </p:nvPr>
                        </p:nvSpPr>
                        <p:spPr bwMode="auto">
                          <a:xfrm>
                            <a:off x="78" y="0"/>
                            <a:ext cx="222" cy="198"/>
                          </a:xfrm>
                          <a:custGeom>
                            <a:avLst/>
                            <a:gdLst>
                              <a:gd name="T0" fmla="*/ 0 w 222"/>
                              <a:gd name="T1" fmla="*/ 0 h 198"/>
                              <a:gd name="T2" fmla="*/ 62 w 222"/>
                              <a:gd name="T3" fmla="*/ 178 h 198"/>
                              <a:gd name="T4" fmla="*/ 75 w 222"/>
                              <a:gd name="T5" fmla="*/ 186 h 198"/>
                              <a:gd name="T6" fmla="*/ 96 w 222"/>
                              <a:gd name="T7" fmla="*/ 190 h 198"/>
                              <a:gd name="T8" fmla="*/ 110 w 222"/>
                              <a:gd name="T9" fmla="*/ 191 h 198"/>
                              <a:gd name="T10" fmla="*/ 127 w 222"/>
                              <a:gd name="T11" fmla="*/ 194 h 198"/>
                              <a:gd name="T12" fmla="*/ 144 w 222"/>
                              <a:gd name="T13" fmla="*/ 195 h 198"/>
                              <a:gd name="T14" fmla="*/ 165 w 222"/>
                              <a:gd name="T15" fmla="*/ 198 h 198"/>
                              <a:gd name="T16" fmla="*/ 179 w 222"/>
                              <a:gd name="T17" fmla="*/ 198 h 198"/>
                              <a:gd name="T18" fmla="*/ 200 w 222"/>
                              <a:gd name="T19" fmla="*/ 195 h 198"/>
                              <a:gd name="T20" fmla="*/ 222 w 222"/>
                              <a:gd name="T21" fmla="*/ 0 h 198"/>
                              <a:gd name="T22" fmla="*/ 0 w 222"/>
                              <a:gd name="T23" fmla="*/ 0 h 198"/>
                              <a:gd name="T24" fmla="*/ 0 60000 65536"/>
                              <a:gd name="T25" fmla="*/ 0 60000 65536"/>
                              <a:gd name="T26" fmla="*/ 0 60000 65536"/>
                              <a:gd name="T27" fmla="*/ 0 60000 65536"/>
                              <a:gd name="T28" fmla="*/ 0 60000 65536"/>
                              <a:gd name="T29" fmla="*/ 0 60000 65536"/>
                              <a:gd name="T30" fmla="*/ 0 60000 65536"/>
                              <a:gd name="T31" fmla="*/ 0 60000 65536"/>
                              <a:gd name="T32" fmla="*/ 0 60000 65536"/>
                              <a:gd name="T33" fmla="*/ 0 60000 65536"/>
                              <a:gd name="T34" fmla="*/ 0 60000 65536"/>
                              <a:gd name="T35" fmla="*/ 0 60000 65536"/>
                              <a:gd name="T36" fmla="*/ 0 w 222"/>
                              <a:gd name="T37" fmla="*/ 0 h 198"/>
                              <a:gd name="T38" fmla="*/ 222 w 222"/>
                              <a:gd name="T39" fmla="*/ 198 h 198"/>
                            </a:gdLst>
                            <a:ahLst/>
                            <a:cxnLst>
                              <a:cxn ang="T24">
                                <a:pos x="T0" y="T1"/>
                              </a:cxn>
                              <a:cxn ang="T25">
                                <a:pos x="T2" y="T3"/>
                              </a:cxn>
                              <a:cxn ang="T26">
                                <a:pos x="T4" y="T5"/>
                              </a:cxn>
                              <a:cxn ang="T27">
                                <a:pos x="T6" y="T7"/>
                              </a:cxn>
                              <a:cxn ang="T28">
                                <a:pos x="T8" y="T9"/>
                              </a:cxn>
                              <a:cxn ang="T29">
                                <a:pos x="T10" y="T11"/>
                              </a:cxn>
                              <a:cxn ang="T30">
                                <a:pos x="T12" y="T13"/>
                              </a:cxn>
                              <a:cxn ang="T31">
                                <a:pos x="T14" y="T15"/>
                              </a:cxn>
                              <a:cxn ang="T32">
                                <a:pos x="T16" y="T17"/>
                              </a:cxn>
                              <a:cxn ang="T33">
                                <a:pos x="T18" y="T19"/>
                              </a:cxn>
                              <a:cxn ang="T34">
                                <a:pos x="T20" y="T21"/>
                              </a:cxn>
                              <a:cxn ang="T35">
                                <a:pos x="T22" y="T23"/>
                              </a:cxn>
                            </a:cxnLst>
                            <a:rect l="T36" t="T37" r="T38" b="T39"/>
                            <a:pathLst>
                              <a:path w="222" h="198">
                                <a:moveTo>
                                  <a:pt x="0" y="0"/>
                                </a:moveTo>
                                <a:lnTo>
                                  <a:pt x="62" y="178"/>
                                </a:lnTo>
                                <a:lnTo>
                                  <a:pt x="75" y="186"/>
                                </a:lnTo>
                                <a:lnTo>
                                  <a:pt x="96" y="190"/>
                                </a:lnTo>
                                <a:lnTo>
                                  <a:pt x="110" y="191"/>
                                </a:lnTo>
                                <a:lnTo>
                                  <a:pt x="127" y="194"/>
                                </a:lnTo>
                                <a:lnTo>
                                  <a:pt x="144" y="195"/>
                                </a:lnTo>
                                <a:lnTo>
                                  <a:pt x="165" y="198"/>
                                </a:lnTo>
                                <a:lnTo>
                                  <a:pt x="179" y="198"/>
                                </a:lnTo>
                                <a:lnTo>
                                  <a:pt x="200" y="195"/>
                                </a:lnTo>
                                <a:lnTo>
                                  <a:pt x="222" y="0"/>
                                </a:lnTo>
                                <a:lnTo>
                                  <a:pt x="0" y="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404040"/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round/>
                              </a14:hiddenLine>
                            </a:ext>
                          </a:extLst>
                        </p:spPr>
                        <p:txBody>
                          <a:bodyPr/>
                          <a:p>
                            <a:pPr marL="0" marR="0" lvl="0" indent="0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defRPr/>
                            </a:pPr>
                            <a:endParaRPr kumimoji="0" lang="zh-CN" altLang="en-US" sz="18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21" name="Group 24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>
                          <a:off x="0" y="0"/>
                          <a:ext cx="913" cy="718"/>
                          <a:chOff x="0" y="0"/>
                          <a:chExt cx="913" cy="718"/>
                        </a:xfrm>
                      </p:grpSpPr>
                      <p:sp>
                        <p:nvSpPr>
                          <p:cNvPr id="22" name="Freeform 25"/>
                          <p:cNvSpPr>
                            <a:spLocks noChangeAspect="1"/>
                          </p:cNvSpPr>
                          <p:nvPr>
                            <p:custDataLst>
                              <p:tags r:id="rId13"/>
                            </p:custDataLst>
                          </p:nvPr>
                        </p:nvSpPr>
                        <p:spPr bwMode="auto">
                          <a:xfrm>
                            <a:off x="0" y="0"/>
                            <a:ext cx="913" cy="718"/>
                          </a:xfrm>
                          <a:custGeom>
                            <a:avLst/>
                            <a:gdLst>
                              <a:gd name="T0" fmla="*/ 21 w 913"/>
                              <a:gd name="T1" fmla="*/ 20 h 718"/>
                              <a:gd name="T2" fmla="*/ 25 w 913"/>
                              <a:gd name="T3" fmla="*/ 38 h 718"/>
                              <a:gd name="T4" fmla="*/ 23 w 913"/>
                              <a:gd name="T5" fmla="*/ 73 h 718"/>
                              <a:gd name="T6" fmla="*/ 12 w 913"/>
                              <a:gd name="T7" fmla="*/ 96 h 718"/>
                              <a:gd name="T8" fmla="*/ 6 w 913"/>
                              <a:gd name="T9" fmla="*/ 126 h 718"/>
                              <a:gd name="T10" fmla="*/ 17 w 913"/>
                              <a:gd name="T11" fmla="*/ 149 h 718"/>
                              <a:gd name="T12" fmla="*/ 34 w 913"/>
                              <a:gd name="T13" fmla="*/ 176 h 718"/>
                              <a:gd name="T14" fmla="*/ 30 w 913"/>
                              <a:gd name="T15" fmla="*/ 195 h 718"/>
                              <a:gd name="T16" fmla="*/ 13 w 913"/>
                              <a:gd name="T17" fmla="*/ 216 h 718"/>
                              <a:gd name="T18" fmla="*/ 6 w 913"/>
                              <a:gd name="T19" fmla="*/ 236 h 718"/>
                              <a:gd name="T20" fmla="*/ 19 w 913"/>
                              <a:gd name="T21" fmla="*/ 259 h 718"/>
                              <a:gd name="T22" fmla="*/ 30 w 913"/>
                              <a:gd name="T23" fmla="*/ 278 h 718"/>
                              <a:gd name="T24" fmla="*/ 30 w 913"/>
                              <a:gd name="T25" fmla="*/ 301 h 718"/>
                              <a:gd name="T26" fmla="*/ 12 w 913"/>
                              <a:gd name="T27" fmla="*/ 322 h 718"/>
                              <a:gd name="T28" fmla="*/ 0 w 913"/>
                              <a:gd name="T29" fmla="*/ 349 h 718"/>
                              <a:gd name="T30" fmla="*/ 13 w 913"/>
                              <a:gd name="T31" fmla="*/ 372 h 718"/>
                              <a:gd name="T32" fmla="*/ 33 w 913"/>
                              <a:gd name="T33" fmla="*/ 396 h 718"/>
                              <a:gd name="T34" fmla="*/ 33 w 913"/>
                              <a:gd name="T35" fmla="*/ 431 h 718"/>
                              <a:gd name="T36" fmla="*/ 19 w 913"/>
                              <a:gd name="T37" fmla="*/ 455 h 718"/>
                              <a:gd name="T38" fmla="*/ 21 w 913"/>
                              <a:gd name="T39" fmla="*/ 473 h 718"/>
                              <a:gd name="T40" fmla="*/ 42 w 913"/>
                              <a:gd name="T41" fmla="*/ 499 h 718"/>
                              <a:gd name="T42" fmla="*/ 107 w 913"/>
                              <a:gd name="T43" fmla="*/ 573 h 718"/>
                              <a:gd name="T44" fmla="*/ 166 w 913"/>
                              <a:gd name="T45" fmla="*/ 629 h 718"/>
                              <a:gd name="T46" fmla="*/ 217 w 913"/>
                              <a:gd name="T47" fmla="*/ 660 h 718"/>
                              <a:gd name="T48" fmla="*/ 313 w 913"/>
                              <a:gd name="T49" fmla="*/ 701 h 718"/>
                              <a:gd name="T50" fmla="*/ 401 w 913"/>
                              <a:gd name="T51" fmla="*/ 716 h 718"/>
                              <a:gd name="T52" fmla="*/ 523 w 913"/>
                              <a:gd name="T53" fmla="*/ 716 h 718"/>
                              <a:gd name="T54" fmla="*/ 625 w 913"/>
                              <a:gd name="T55" fmla="*/ 706 h 718"/>
                              <a:gd name="T56" fmla="*/ 697 w 913"/>
                              <a:gd name="T57" fmla="*/ 685 h 718"/>
                              <a:gd name="T58" fmla="*/ 744 w 913"/>
                              <a:gd name="T59" fmla="*/ 659 h 718"/>
                              <a:gd name="T60" fmla="*/ 778 w 913"/>
                              <a:gd name="T61" fmla="*/ 629 h 718"/>
                              <a:gd name="T62" fmla="*/ 874 w 913"/>
                              <a:gd name="T63" fmla="*/ 493 h 718"/>
                              <a:gd name="T64" fmla="*/ 894 w 913"/>
                              <a:gd name="T65" fmla="*/ 448 h 718"/>
                              <a:gd name="T66" fmla="*/ 895 w 913"/>
                              <a:gd name="T67" fmla="*/ 427 h 718"/>
                              <a:gd name="T68" fmla="*/ 882 w 913"/>
                              <a:gd name="T69" fmla="*/ 406 h 718"/>
                              <a:gd name="T70" fmla="*/ 882 w 913"/>
                              <a:gd name="T71" fmla="*/ 381 h 718"/>
                              <a:gd name="T72" fmla="*/ 894 w 913"/>
                              <a:gd name="T73" fmla="*/ 362 h 718"/>
                              <a:gd name="T74" fmla="*/ 908 w 913"/>
                              <a:gd name="T75" fmla="*/ 341 h 718"/>
                              <a:gd name="T76" fmla="*/ 912 w 913"/>
                              <a:gd name="T77" fmla="*/ 316 h 718"/>
                              <a:gd name="T78" fmla="*/ 900 w 913"/>
                              <a:gd name="T79" fmla="*/ 295 h 718"/>
                              <a:gd name="T80" fmla="*/ 886 w 913"/>
                              <a:gd name="T81" fmla="*/ 275 h 718"/>
                              <a:gd name="T82" fmla="*/ 886 w 913"/>
                              <a:gd name="T83" fmla="*/ 254 h 718"/>
                              <a:gd name="T84" fmla="*/ 904 w 913"/>
                              <a:gd name="T85" fmla="*/ 229 h 718"/>
                              <a:gd name="T86" fmla="*/ 908 w 913"/>
                              <a:gd name="T87" fmla="*/ 202 h 718"/>
                              <a:gd name="T88" fmla="*/ 894 w 913"/>
                              <a:gd name="T89" fmla="*/ 176 h 718"/>
                              <a:gd name="T90" fmla="*/ 886 w 913"/>
                              <a:gd name="T91" fmla="*/ 155 h 718"/>
                              <a:gd name="T92" fmla="*/ 895 w 913"/>
                              <a:gd name="T93" fmla="*/ 130 h 718"/>
                              <a:gd name="T94" fmla="*/ 908 w 913"/>
                              <a:gd name="T95" fmla="*/ 113 h 718"/>
                              <a:gd name="T96" fmla="*/ 913 w 913"/>
                              <a:gd name="T97" fmla="*/ 88 h 718"/>
                              <a:gd name="T98" fmla="*/ 903 w 913"/>
                              <a:gd name="T99" fmla="*/ 67 h 718"/>
                              <a:gd name="T100" fmla="*/ 890 w 913"/>
                              <a:gd name="T101" fmla="*/ 42 h 718"/>
                              <a:gd name="T102" fmla="*/ 894 w 913"/>
                              <a:gd name="T103" fmla="*/ 18 h 718"/>
                              <a:gd name="T104" fmla="*/ 26 w 913"/>
                              <a:gd name="T105" fmla="*/ 0 h 718"/>
                              <a:gd name="T106" fmla="*/ 0 60000 65536"/>
                              <a:gd name="T107" fmla="*/ 0 60000 65536"/>
                              <a:gd name="T108" fmla="*/ 0 60000 65536"/>
                              <a:gd name="T109" fmla="*/ 0 60000 65536"/>
                              <a:gd name="T110" fmla="*/ 0 60000 65536"/>
                              <a:gd name="T111" fmla="*/ 0 60000 65536"/>
                              <a:gd name="T112" fmla="*/ 0 60000 65536"/>
                              <a:gd name="T113" fmla="*/ 0 60000 65536"/>
                              <a:gd name="T114" fmla="*/ 0 60000 65536"/>
                              <a:gd name="T115" fmla="*/ 0 60000 65536"/>
                              <a:gd name="T116" fmla="*/ 0 60000 65536"/>
                              <a:gd name="T117" fmla="*/ 0 60000 65536"/>
                              <a:gd name="T118" fmla="*/ 0 60000 65536"/>
                              <a:gd name="T119" fmla="*/ 0 60000 65536"/>
                              <a:gd name="T120" fmla="*/ 0 60000 65536"/>
                              <a:gd name="T121" fmla="*/ 0 60000 65536"/>
                              <a:gd name="T122" fmla="*/ 0 60000 65536"/>
                              <a:gd name="T123" fmla="*/ 0 60000 65536"/>
                              <a:gd name="T124" fmla="*/ 0 60000 65536"/>
                              <a:gd name="T125" fmla="*/ 0 60000 65536"/>
                              <a:gd name="T126" fmla="*/ 0 60000 65536"/>
                              <a:gd name="T127" fmla="*/ 0 60000 65536"/>
                              <a:gd name="T128" fmla="*/ 0 60000 65536"/>
                              <a:gd name="T129" fmla="*/ 0 60000 65536"/>
                              <a:gd name="T130" fmla="*/ 0 60000 65536"/>
                              <a:gd name="T131" fmla="*/ 0 60000 65536"/>
                              <a:gd name="T132" fmla="*/ 0 60000 65536"/>
                              <a:gd name="T133" fmla="*/ 0 60000 65536"/>
                              <a:gd name="T134" fmla="*/ 0 60000 65536"/>
                              <a:gd name="T135" fmla="*/ 0 60000 65536"/>
                              <a:gd name="T136" fmla="*/ 0 60000 65536"/>
                              <a:gd name="T137" fmla="*/ 0 60000 65536"/>
                              <a:gd name="T138" fmla="*/ 0 60000 65536"/>
                              <a:gd name="T139" fmla="*/ 0 60000 65536"/>
                              <a:gd name="T140" fmla="*/ 0 60000 65536"/>
                              <a:gd name="T141" fmla="*/ 0 60000 65536"/>
                              <a:gd name="T142" fmla="*/ 0 60000 65536"/>
                              <a:gd name="T143" fmla="*/ 0 60000 65536"/>
                              <a:gd name="T144" fmla="*/ 0 60000 65536"/>
                              <a:gd name="T145" fmla="*/ 0 60000 65536"/>
                              <a:gd name="T146" fmla="*/ 0 60000 65536"/>
                              <a:gd name="T147" fmla="*/ 0 60000 65536"/>
                              <a:gd name="T148" fmla="*/ 0 60000 65536"/>
                              <a:gd name="T149" fmla="*/ 0 60000 65536"/>
                              <a:gd name="T150" fmla="*/ 0 60000 65536"/>
                              <a:gd name="T151" fmla="*/ 0 60000 65536"/>
                              <a:gd name="T152" fmla="*/ 0 60000 65536"/>
                              <a:gd name="T153" fmla="*/ 0 60000 65536"/>
                              <a:gd name="T154" fmla="*/ 0 60000 65536"/>
                              <a:gd name="T155" fmla="*/ 0 60000 65536"/>
                              <a:gd name="T156" fmla="*/ 0 60000 65536"/>
                              <a:gd name="T157" fmla="*/ 0 60000 65536"/>
                              <a:gd name="T158" fmla="*/ 0 60000 65536"/>
                              <a:gd name="T159" fmla="*/ 0 w 913"/>
                              <a:gd name="T160" fmla="*/ 0 h 718"/>
                              <a:gd name="T161" fmla="*/ 913 w 913"/>
                              <a:gd name="T162" fmla="*/ 718 h 718"/>
                            </a:gdLst>
                            <a:ahLst/>
                            <a:cxnLst>
                              <a:cxn ang="T106">
                                <a:pos x="T0" y="T1"/>
                              </a:cxn>
                              <a:cxn ang="T107">
                                <a:pos x="T2" y="T3"/>
                              </a:cxn>
                              <a:cxn ang="T108">
                                <a:pos x="T4" y="T5"/>
                              </a:cxn>
                              <a:cxn ang="T109">
                                <a:pos x="T6" y="T7"/>
                              </a:cxn>
                              <a:cxn ang="T110">
                                <a:pos x="T8" y="T9"/>
                              </a:cxn>
                              <a:cxn ang="T111">
                                <a:pos x="T10" y="T11"/>
                              </a:cxn>
                              <a:cxn ang="T112">
                                <a:pos x="T12" y="T13"/>
                              </a:cxn>
                              <a:cxn ang="T113">
                                <a:pos x="T14" y="T15"/>
                              </a:cxn>
                              <a:cxn ang="T114">
                                <a:pos x="T16" y="T17"/>
                              </a:cxn>
                              <a:cxn ang="T115">
                                <a:pos x="T18" y="T19"/>
                              </a:cxn>
                              <a:cxn ang="T116">
                                <a:pos x="T20" y="T21"/>
                              </a:cxn>
                              <a:cxn ang="T117">
                                <a:pos x="T22" y="T23"/>
                              </a:cxn>
                              <a:cxn ang="T118">
                                <a:pos x="T24" y="T25"/>
                              </a:cxn>
                              <a:cxn ang="T119">
                                <a:pos x="T26" y="T27"/>
                              </a:cxn>
                              <a:cxn ang="T120">
                                <a:pos x="T28" y="T29"/>
                              </a:cxn>
                              <a:cxn ang="T121">
                                <a:pos x="T30" y="T31"/>
                              </a:cxn>
                              <a:cxn ang="T122">
                                <a:pos x="T32" y="T33"/>
                              </a:cxn>
                              <a:cxn ang="T123">
                                <a:pos x="T34" y="T35"/>
                              </a:cxn>
                              <a:cxn ang="T124">
                                <a:pos x="T36" y="T37"/>
                              </a:cxn>
                              <a:cxn ang="T125">
                                <a:pos x="T38" y="T39"/>
                              </a:cxn>
                              <a:cxn ang="T126">
                                <a:pos x="T40" y="T41"/>
                              </a:cxn>
                              <a:cxn ang="T127">
                                <a:pos x="T42" y="T43"/>
                              </a:cxn>
                              <a:cxn ang="T128">
                                <a:pos x="T44" y="T45"/>
                              </a:cxn>
                              <a:cxn ang="T129">
                                <a:pos x="T46" y="T47"/>
                              </a:cxn>
                              <a:cxn ang="T130">
                                <a:pos x="T48" y="T49"/>
                              </a:cxn>
                              <a:cxn ang="T131">
                                <a:pos x="T50" y="T51"/>
                              </a:cxn>
                              <a:cxn ang="T132">
                                <a:pos x="T52" y="T53"/>
                              </a:cxn>
                              <a:cxn ang="T133">
                                <a:pos x="T54" y="T55"/>
                              </a:cxn>
                              <a:cxn ang="T134">
                                <a:pos x="T56" y="T57"/>
                              </a:cxn>
                              <a:cxn ang="T135">
                                <a:pos x="T58" y="T59"/>
                              </a:cxn>
                              <a:cxn ang="T136">
                                <a:pos x="T60" y="T61"/>
                              </a:cxn>
                              <a:cxn ang="T137">
                                <a:pos x="T62" y="T63"/>
                              </a:cxn>
                              <a:cxn ang="T138">
                                <a:pos x="T64" y="T65"/>
                              </a:cxn>
                              <a:cxn ang="T139">
                                <a:pos x="T66" y="T67"/>
                              </a:cxn>
                              <a:cxn ang="T140">
                                <a:pos x="T68" y="T69"/>
                              </a:cxn>
                              <a:cxn ang="T141">
                                <a:pos x="T70" y="T71"/>
                              </a:cxn>
                              <a:cxn ang="T142">
                                <a:pos x="T72" y="T73"/>
                              </a:cxn>
                              <a:cxn ang="T143">
                                <a:pos x="T74" y="T75"/>
                              </a:cxn>
                              <a:cxn ang="T144">
                                <a:pos x="T76" y="T77"/>
                              </a:cxn>
                              <a:cxn ang="T145">
                                <a:pos x="T78" y="T79"/>
                              </a:cxn>
                              <a:cxn ang="T146">
                                <a:pos x="T80" y="T81"/>
                              </a:cxn>
                              <a:cxn ang="T147">
                                <a:pos x="T82" y="T83"/>
                              </a:cxn>
                              <a:cxn ang="T148">
                                <a:pos x="T84" y="T85"/>
                              </a:cxn>
                              <a:cxn ang="T149">
                                <a:pos x="T86" y="T87"/>
                              </a:cxn>
                              <a:cxn ang="T150">
                                <a:pos x="T88" y="T89"/>
                              </a:cxn>
                              <a:cxn ang="T151">
                                <a:pos x="T90" y="T91"/>
                              </a:cxn>
                              <a:cxn ang="T152">
                                <a:pos x="T92" y="T93"/>
                              </a:cxn>
                              <a:cxn ang="T153">
                                <a:pos x="T94" y="T95"/>
                              </a:cxn>
                              <a:cxn ang="T154">
                                <a:pos x="T96" y="T97"/>
                              </a:cxn>
                              <a:cxn ang="T155">
                                <a:pos x="T98" y="T99"/>
                              </a:cxn>
                              <a:cxn ang="T156">
                                <a:pos x="T100" y="T101"/>
                              </a:cxn>
                              <a:cxn ang="T157">
                                <a:pos x="T102" y="T103"/>
                              </a:cxn>
                              <a:cxn ang="T158">
                                <a:pos x="T104" y="T105"/>
                              </a:cxn>
                            </a:cxnLst>
                            <a:rect l="T159" t="T160" r="T161" b="T162"/>
                            <a:pathLst>
                              <a:path w="913" h="718">
                                <a:moveTo>
                                  <a:pt x="26" y="0"/>
                                </a:moveTo>
                                <a:lnTo>
                                  <a:pt x="21" y="20"/>
                                </a:lnTo>
                                <a:lnTo>
                                  <a:pt x="23" y="29"/>
                                </a:lnTo>
                                <a:lnTo>
                                  <a:pt x="25" y="38"/>
                                </a:lnTo>
                                <a:lnTo>
                                  <a:pt x="26" y="59"/>
                                </a:lnTo>
                                <a:lnTo>
                                  <a:pt x="23" y="73"/>
                                </a:lnTo>
                                <a:lnTo>
                                  <a:pt x="17" y="86"/>
                                </a:lnTo>
                                <a:lnTo>
                                  <a:pt x="12" y="96"/>
                                </a:lnTo>
                                <a:lnTo>
                                  <a:pt x="6" y="113"/>
                                </a:lnTo>
                                <a:lnTo>
                                  <a:pt x="6" y="126"/>
                                </a:lnTo>
                                <a:lnTo>
                                  <a:pt x="12" y="138"/>
                                </a:lnTo>
                                <a:lnTo>
                                  <a:pt x="17" y="149"/>
                                </a:lnTo>
                                <a:lnTo>
                                  <a:pt x="29" y="162"/>
                                </a:lnTo>
                                <a:lnTo>
                                  <a:pt x="34" y="176"/>
                                </a:lnTo>
                                <a:lnTo>
                                  <a:pt x="34" y="185"/>
                                </a:lnTo>
                                <a:lnTo>
                                  <a:pt x="30" y="195"/>
                                </a:lnTo>
                                <a:lnTo>
                                  <a:pt x="21" y="204"/>
                                </a:lnTo>
                                <a:lnTo>
                                  <a:pt x="13" y="216"/>
                                </a:lnTo>
                                <a:lnTo>
                                  <a:pt x="8" y="225"/>
                                </a:lnTo>
                                <a:lnTo>
                                  <a:pt x="6" y="236"/>
                                </a:lnTo>
                                <a:lnTo>
                                  <a:pt x="12" y="248"/>
                                </a:lnTo>
                                <a:lnTo>
                                  <a:pt x="19" y="259"/>
                                </a:lnTo>
                                <a:lnTo>
                                  <a:pt x="26" y="269"/>
                                </a:lnTo>
                                <a:lnTo>
                                  <a:pt x="30" y="278"/>
                                </a:lnTo>
                                <a:lnTo>
                                  <a:pt x="34" y="288"/>
                                </a:lnTo>
                                <a:lnTo>
                                  <a:pt x="30" y="301"/>
                                </a:lnTo>
                                <a:lnTo>
                                  <a:pt x="21" y="313"/>
                                </a:lnTo>
                                <a:lnTo>
                                  <a:pt x="12" y="322"/>
                                </a:lnTo>
                                <a:lnTo>
                                  <a:pt x="2" y="337"/>
                                </a:lnTo>
                                <a:lnTo>
                                  <a:pt x="0" y="349"/>
                                </a:lnTo>
                                <a:lnTo>
                                  <a:pt x="4" y="362"/>
                                </a:lnTo>
                                <a:lnTo>
                                  <a:pt x="13" y="372"/>
                                </a:lnTo>
                                <a:lnTo>
                                  <a:pt x="23" y="383"/>
                                </a:lnTo>
                                <a:lnTo>
                                  <a:pt x="33" y="396"/>
                                </a:lnTo>
                                <a:lnTo>
                                  <a:pt x="38" y="414"/>
                                </a:lnTo>
                                <a:lnTo>
                                  <a:pt x="33" y="431"/>
                                </a:lnTo>
                                <a:lnTo>
                                  <a:pt x="23" y="444"/>
                                </a:lnTo>
                                <a:lnTo>
                                  <a:pt x="19" y="455"/>
                                </a:lnTo>
                                <a:lnTo>
                                  <a:pt x="19" y="466"/>
                                </a:lnTo>
                                <a:lnTo>
                                  <a:pt x="21" y="473"/>
                                </a:lnTo>
                                <a:lnTo>
                                  <a:pt x="29" y="484"/>
                                </a:lnTo>
                                <a:lnTo>
                                  <a:pt x="42" y="499"/>
                                </a:lnTo>
                                <a:lnTo>
                                  <a:pt x="64" y="528"/>
                                </a:lnTo>
                                <a:lnTo>
                                  <a:pt x="107" y="573"/>
                                </a:lnTo>
                                <a:lnTo>
                                  <a:pt x="144" y="609"/>
                                </a:lnTo>
                                <a:lnTo>
                                  <a:pt x="166" y="629"/>
                                </a:lnTo>
                                <a:lnTo>
                                  <a:pt x="190" y="643"/>
                                </a:lnTo>
                                <a:lnTo>
                                  <a:pt x="217" y="660"/>
                                </a:lnTo>
                                <a:lnTo>
                                  <a:pt x="255" y="681"/>
                                </a:lnTo>
                                <a:lnTo>
                                  <a:pt x="313" y="701"/>
                                </a:lnTo>
                                <a:lnTo>
                                  <a:pt x="356" y="710"/>
                                </a:lnTo>
                                <a:lnTo>
                                  <a:pt x="401" y="716"/>
                                </a:lnTo>
                                <a:lnTo>
                                  <a:pt x="460" y="718"/>
                                </a:lnTo>
                                <a:lnTo>
                                  <a:pt x="523" y="716"/>
                                </a:lnTo>
                                <a:lnTo>
                                  <a:pt x="578" y="714"/>
                                </a:lnTo>
                                <a:lnTo>
                                  <a:pt x="625" y="706"/>
                                </a:lnTo>
                                <a:lnTo>
                                  <a:pt x="667" y="697"/>
                                </a:lnTo>
                                <a:lnTo>
                                  <a:pt x="697" y="685"/>
                                </a:lnTo>
                                <a:lnTo>
                                  <a:pt x="723" y="672"/>
                                </a:lnTo>
                                <a:lnTo>
                                  <a:pt x="744" y="659"/>
                                </a:lnTo>
                                <a:lnTo>
                                  <a:pt x="761" y="647"/>
                                </a:lnTo>
                                <a:lnTo>
                                  <a:pt x="778" y="629"/>
                                </a:lnTo>
                                <a:lnTo>
                                  <a:pt x="832" y="556"/>
                                </a:lnTo>
                                <a:lnTo>
                                  <a:pt x="874" y="493"/>
                                </a:lnTo>
                                <a:lnTo>
                                  <a:pt x="890" y="461"/>
                                </a:lnTo>
                                <a:lnTo>
                                  <a:pt x="894" y="448"/>
                                </a:lnTo>
                                <a:lnTo>
                                  <a:pt x="895" y="438"/>
                                </a:lnTo>
                                <a:lnTo>
                                  <a:pt x="895" y="427"/>
                                </a:lnTo>
                                <a:lnTo>
                                  <a:pt x="887" y="414"/>
                                </a:lnTo>
                                <a:lnTo>
                                  <a:pt x="882" y="406"/>
                                </a:lnTo>
                                <a:lnTo>
                                  <a:pt x="879" y="394"/>
                                </a:lnTo>
                                <a:lnTo>
                                  <a:pt x="882" y="381"/>
                                </a:lnTo>
                                <a:lnTo>
                                  <a:pt x="887" y="372"/>
                                </a:lnTo>
                                <a:lnTo>
                                  <a:pt x="894" y="362"/>
                                </a:lnTo>
                                <a:lnTo>
                                  <a:pt x="900" y="352"/>
                                </a:lnTo>
                                <a:lnTo>
                                  <a:pt x="908" y="341"/>
                                </a:lnTo>
                                <a:lnTo>
                                  <a:pt x="913" y="330"/>
                                </a:lnTo>
                                <a:lnTo>
                                  <a:pt x="912" y="316"/>
                                </a:lnTo>
                                <a:lnTo>
                                  <a:pt x="907" y="305"/>
                                </a:lnTo>
                                <a:lnTo>
                                  <a:pt x="900" y="295"/>
                                </a:lnTo>
                                <a:lnTo>
                                  <a:pt x="894" y="286"/>
                                </a:lnTo>
                                <a:lnTo>
                                  <a:pt x="886" y="275"/>
                                </a:lnTo>
                                <a:lnTo>
                                  <a:pt x="883" y="263"/>
                                </a:lnTo>
                                <a:lnTo>
                                  <a:pt x="886" y="254"/>
                                </a:lnTo>
                                <a:lnTo>
                                  <a:pt x="895" y="240"/>
                                </a:lnTo>
                                <a:lnTo>
                                  <a:pt x="904" y="229"/>
                                </a:lnTo>
                                <a:lnTo>
                                  <a:pt x="908" y="217"/>
                                </a:lnTo>
                                <a:lnTo>
                                  <a:pt x="908" y="202"/>
                                </a:lnTo>
                                <a:lnTo>
                                  <a:pt x="903" y="187"/>
                                </a:lnTo>
                                <a:lnTo>
                                  <a:pt x="894" y="176"/>
                                </a:lnTo>
                                <a:lnTo>
                                  <a:pt x="890" y="168"/>
                                </a:lnTo>
                                <a:lnTo>
                                  <a:pt x="886" y="155"/>
                                </a:lnTo>
                                <a:lnTo>
                                  <a:pt x="887" y="141"/>
                                </a:lnTo>
                                <a:lnTo>
                                  <a:pt x="895" y="130"/>
                                </a:lnTo>
                                <a:lnTo>
                                  <a:pt x="900" y="122"/>
                                </a:lnTo>
                                <a:lnTo>
                                  <a:pt x="908" y="113"/>
                                </a:lnTo>
                                <a:lnTo>
                                  <a:pt x="912" y="101"/>
                                </a:lnTo>
                                <a:lnTo>
                                  <a:pt x="913" y="88"/>
                                </a:lnTo>
                                <a:lnTo>
                                  <a:pt x="911" y="80"/>
                                </a:lnTo>
                                <a:lnTo>
                                  <a:pt x="903" y="67"/>
                                </a:lnTo>
                                <a:lnTo>
                                  <a:pt x="895" y="56"/>
                                </a:lnTo>
                                <a:lnTo>
                                  <a:pt x="890" y="42"/>
                                </a:lnTo>
                                <a:lnTo>
                                  <a:pt x="890" y="29"/>
                                </a:lnTo>
                                <a:lnTo>
                                  <a:pt x="894" y="18"/>
                                </a:lnTo>
                                <a:lnTo>
                                  <a:pt x="891" y="0"/>
                                </a:lnTo>
                                <a:lnTo>
                                  <a:pt x="26" y="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FFC080"/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round/>
                              </a14:hiddenLine>
                            </a:ext>
                          </a:extLst>
                        </p:spPr>
                        <p:txBody>
                          <a:bodyPr/>
                          <a:p>
                            <a:pPr marL="0" marR="0" lvl="0" indent="0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defRPr/>
                            </a:pPr>
                            <a:endParaRPr kumimoji="0" lang="zh-CN" altLang="en-US" sz="18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</a:endParaRPr>
                          </a:p>
                        </p:txBody>
                      </p:sp>
                      <p:sp>
                        <p:nvSpPr>
                          <p:cNvPr id="23" name="Freeform 26"/>
                          <p:cNvSpPr>
                            <a:spLocks noChangeAspect="1"/>
                          </p:cNvSpPr>
                          <p:nvPr>
                            <p:custDataLst>
                              <p:tags r:id="rId14"/>
                            </p:custDataLst>
                          </p:nvPr>
                        </p:nvSpPr>
                        <p:spPr bwMode="auto">
                          <a:xfrm>
                            <a:off x="6" y="96"/>
                            <a:ext cx="113" cy="99"/>
                          </a:xfrm>
                          <a:custGeom>
                            <a:avLst/>
                            <a:gdLst>
                              <a:gd name="T0" fmla="*/ 6 w 113"/>
                              <a:gd name="T1" fmla="*/ 0 h 99"/>
                              <a:gd name="T2" fmla="*/ 13 w 113"/>
                              <a:gd name="T3" fmla="*/ 13 h 99"/>
                              <a:gd name="T4" fmla="*/ 24 w 113"/>
                              <a:gd name="T5" fmla="*/ 26 h 99"/>
                              <a:gd name="T6" fmla="*/ 44 w 113"/>
                              <a:gd name="T7" fmla="*/ 43 h 99"/>
                              <a:gd name="T8" fmla="*/ 68 w 113"/>
                              <a:gd name="T9" fmla="*/ 57 h 99"/>
                              <a:gd name="T10" fmla="*/ 91 w 113"/>
                              <a:gd name="T11" fmla="*/ 66 h 99"/>
                              <a:gd name="T12" fmla="*/ 113 w 113"/>
                              <a:gd name="T13" fmla="*/ 72 h 99"/>
                              <a:gd name="T14" fmla="*/ 104 w 113"/>
                              <a:gd name="T15" fmla="*/ 89 h 99"/>
                              <a:gd name="T16" fmla="*/ 75 w 113"/>
                              <a:gd name="T17" fmla="*/ 85 h 99"/>
                              <a:gd name="T18" fmla="*/ 44 w 113"/>
                              <a:gd name="T19" fmla="*/ 87 h 99"/>
                              <a:gd name="T20" fmla="*/ 24 w 113"/>
                              <a:gd name="T21" fmla="*/ 99 h 99"/>
                              <a:gd name="T22" fmla="*/ 28 w 113"/>
                              <a:gd name="T23" fmla="*/ 89 h 99"/>
                              <a:gd name="T24" fmla="*/ 27 w 113"/>
                              <a:gd name="T25" fmla="*/ 78 h 99"/>
                              <a:gd name="T26" fmla="*/ 20 w 113"/>
                              <a:gd name="T27" fmla="*/ 62 h 99"/>
                              <a:gd name="T28" fmla="*/ 11 w 113"/>
                              <a:gd name="T29" fmla="*/ 49 h 99"/>
                              <a:gd name="T30" fmla="*/ 2 w 113"/>
                              <a:gd name="T31" fmla="*/ 34 h 99"/>
                              <a:gd name="T32" fmla="*/ 0 w 113"/>
                              <a:gd name="T33" fmla="*/ 17 h 99"/>
                              <a:gd name="T34" fmla="*/ 6 w 113"/>
                              <a:gd name="T35" fmla="*/ 0 h 99"/>
                              <a:gd name="T36" fmla="*/ 0 60000 65536"/>
                              <a:gd name="T37" fmla="*/ 0 60000 65536"/>
                              <a:gd name="T38" fmla="*/ 0 60000 65536"/>
                              <a:gd name="T39" fmla="*/ 0 60000 65536"/>
                              <a:gd name="T40" fmla="*/ 0 60000 65536"/>
                              <a:gd name="T41" fmla="*/ 0 60000 65536"/>
                              <a:gd name="T42" fmla="*/ 0 60000 65536"/>
                              <a:gd name="T43" fmla="*/ 0 60000 65536"/>
                              <a:gd name="T44" fmla="*/ 0 60000 65536"/>
                              <a:gd name="T45" fmla="*/ 0 60000 65536"/>
                              <a:gd name="T46" fmla="*/ 0 60000 65536"/>
                              <a:gd name="T47" fmla="*/ 0 60000 65536"/>
                              <a:gd name="T48" fmla="*/ 0 60000 65536"/>
                              <a:gd name="T49" fmla="*/ 0 60000 65536"/>
                              <a:gd name="T50" fmla="*/ 0 60000 65536"/>
                              <a:gd name="T51" fmla="*/ 0 60000 65536"/>
                              <a:gd name="T52" fmla="*/ 0 60000 65536"/>
                              <a:gd name="T53" fmla="*/ 0 60000 65536"/>
                              <a:gd name="T54" fmla="*/ 0 w 113"/>
                              <a:gd name="T55" fmla="*/ 0 h 99"/>
                              <a:gd name="T56" fmla="*/ 113 w 113"/>
                              <a:gd name="T57" fmla="*/ 99 h 99"/>
                            </a:gdLst>
                            <a:ahLst/>
                            <a:cxnLst>
                              <a:cxn ang="T36">
                                <a:pos x="T0" y="T1"/>
                              </a:cxn>
                              <a:cxn ang="T37">
                                <a:pos x="T2" y="T3"/>
                              </a:cxn>
                              <a:cxn ang="T38">
                                <a:pos x="T4" y="T5"/>
                              </a:cxn>
                              <a:cxn ang="T39">
                                <a:pos x="T6" y="T7"/>
                              </a:cxn>
                              <a:cxn ang="T40">
                                <a:pos x="T8" y="T9"/>
                              </a:cxn>
                              <a:cxn ang="T41">
                                <a:pos x="T10" y="T11"/>
                              </a:cxn>
                              <a:cxn ang="T42">
                                <a:pos x="T12" y="T13"/>
                              </a:cxn>
                              <a:cxn ang="T43">
                                <a:pos x="T14" y="T15"/>
                              </a:cxn>
                              <a:cxn ang="T44">
                                <a:pos x="T16" y="T17"/>
                              </a:cxn>
                              <a:cxn ang="T45">
                                <a:pos x="T18" y="T19"/>
                              </a:cxn>
                              <a:cxn ang="T46">
                                <a:pos x="T20" y="T21"/>
                              </a:cxn>
                              <a:cxn ang="T47">
                                <a:pos x="T22" y="T23"/>
                              </a:cxn>
                              <a:cxn ang="T48">
                                <a:pos x="T24" y="T25"/>
                              </a:cxn>
                              <a:cxn ang="T49">
                                <a:pos x="T26" y="T27"/>
                              </a:cxn>
                              <a:cxn ang="T50">
                                <a:pos x="T28" y="T29"/>
                              </a:cxn>
                              <a:cxn ang="T51">
                                <a:pos x="T30" y="T31"/>
                              </a:cxn>
                              <a:cxn ang="T52">
                                <a:pos x="T32" y="T33"/>
                              </a:cxn>
                              <a:cxn ang="T53">
                                <a:pos x="T34" y="T35"/>
                              </a:cxn>
                            </a:cxnLst>
                            <a:rect l="T54" t="T55" r="T56" b="T57"/>
                            <a:pathLst>
                              <a:path w="113" h="99">
                                <a:moveTo>
                                  <a:pt x="6" y="0"/>
                                </a:moveTo>
                                <a:lnTo>
                                  <a:pt x="13" y="13"/>
                                </a:lnTo>
                                <a:lnTo>
                                  <a:pt x="24" y="26"/>
                                </a:lnTo>
                                <a:lnTo>
                                  <a:pt x="44" y="43"/>
                                </a:lnTo>
                                <a:lnTo>
                                  <a:pt x="68" y="57"/>
                                </a:lnTo>
                                <a:lnTo>
                                  <a:pt x="91" y="66"/>
                                </a:lnTo>
                                <a:lnTo>
                                  <a:pt x="113" y="72"/>
                                </a:lnTo>
                                <a:lnTo>
                                  <a:pt x="104" y="89"/>
                                </a:lnTo>
                                <a:lnTo>
                                  <a:pt x="75" y="85"/>
                                </a:lnTo>
                                <a:lnTo>
                                  <a:pt x="44" y="87"/>
                                </a:lnTo>
                                <a:lnTo>
                                  <a:pt x="24" y="99"/>
                                </a:lnTo>
                                <a:lnTo>
                                  <a:pt x="28" y="89"/>
                                </a:lnTo>
                                <a:lnTo>
                                  <a:pt x="27" y="78"/>
                                </a:lnTo>
                                <a:lnTo>
                                  <a:pt x="20" y="62"/>
                                </a:lnTo>
                                <a:lnTo>
                                  <a:pt x="11" y="49"/>
                                </a:lnTo>
                                <a:lnTo>
                                  <a:pt x="2" y="34"/>
                                </a:lnTo>
                                <a:lnTo>
                                  <a:pt x="0" y="17"/>
                                </a:lnTo>
                                <a:lnTo>
                                  <a:pt x="6" y="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FFA040"/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round/>
                              </a14:hiddenLine>
                            </a:ext>
                          </a:extLst>
                        </p:spPr>
                        <p:txBody>
                          <a:bodyPr/>
                          <a:p>
                            <a:pPr marL="0" marR="0" lvl="0" indent="0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defRPr/>
                            </a:pPr>
                            <a:endParaRPr kumimoji="0" lang="zh-CN" altLang="en-US" sz="18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</a:endParaRPr>
                          </a:p>
                        </p:txBody>
                      </p:sp>
                      <p:sp>
                        <p:nvSpPr>
                          <p:cNvPr id="24" name="Freeform 27"/>
                          <p:cNvSpPr>
                            <a:spLocks noChangeAspect="1"/>
                          </p:cNvSpPr>
                          <p:nvPr>
                            <p:custDataLst>
                              <p:tags r:id="rId15"/>
                            </p:custDataLst>
                          </p:nvPr>
                        </p:nvSpPr>
                        <p:spPr bwMode="auto">
                          <a:xfrm>
                            <a:off x="8" y="219"/>
                            <a:ext cx="149" cy="84"/>
                          </a:xfrm>
                          <a:custGeom>
                            <a:avLst/>
                            <a:gdLst>
                              <a:gd name="T0" fmla="*/ 0 w 149"/>
                              <a:gd name="T1" fmla="*/ 10 h 84"/>
                              <a:gd name="T2" fmla="*/ 4 w 149"/>
                              <a:gd name="T3" fmla="*/ 0 h 84"/>
                              <a:gd name="T4" fmla="*/ 9 w 149"/>
                              <a:gd name="T5" fmla="*/ 10 h 84"/>
                              <a:gd name="T6" fmla="*/ 21 w 149"/>
                              <a:gd name="T7" fmla="*/ 15 h 84"/>
                              <a:gd name="T8" fmla="*/ 42 w 149"/>
                              <a:gd name="T9" fmla="*/ 25 h 84"/>
                              <a:gd name="T10" fmla="*/ 64 w 149"/>
                              <a:gd name="T11" fmla="*/ 31 h 84"/>
                              <a:gd name="T12" fmla="*/ 98 w 149"/>
                              <a:gd name="T13" fmla="*/ 38 h 84"/>
                              <a:gd name="T14" fmla="*/ 137 w 149"/>
                              <a:gd name="T15" fmla="*/ 44 h 84"/>
                              <a:gd name="T16" fmla="*/ 149 w 149"/>
                              <a:gd name="T17" fmla="*/ 80 h 84"/>
                              <a:gd name="T18" fmla="*/ 106 w 149"/>
                              <a:gd name="T19" fmla="*/ 69 h 84"/>
                              <a:gd name="T20" fmla="*/ 72 w 149"/>
                              <a:gd name="T21" fmla="*/ 65 h 84"/>
                              <a:gd name="T22" fmla="*/ 45 w 149"/>
                              <a:gd name="T23" fmla="*/ 71 h 84"/>
                              <a:gd name="T24" fmla="*/ 25 w 149"/>
                              <a:gd name="T25" fmla="*/ 84 h 84"/>
                              <a:gd name="T26" fmla="*/ 25 w 149"/>
                              <a:gd name="T27" fmla="*/ 73 h 84"/>
                              <a:gd name="T28" fmla="*/ 25 w 149"/>
                              <a:gd name="T29" fmla="*/ 63 h 84"/>
                              <a:gd name="T30" fmla="*/ 21 w 149"/>
                              <a:gd name="T31" fmla="*/ 52 h 84"/>
                              <a:gd name="T32" fmla="*/ 9 w 149"/>
                              <a:gd name="T33" fmla="*/ 36 h 84"/>
                              <a:gd name="T34" fmla="*/ 0 w 149"/>
                              <a:gd name="T35" fmla="*/ 23 h 84"/>
                              <a:gd name="T36" fmla="*/ 0 w 149"/>
                              <a:gd name="T37" fmla="*/ 10 h 84"/>
                              <a:gd name="T38" fmla="*/ 0 60000 65536"/>
                              <a:gd name="T39" fmla="*/ 0 60000 65536"/>
                              <a:gd name="T40" fmla="*/ 0 60000 65536"/>
                              <a:gd name="T41" fmla="*/ 0 60000 65536"/>
                              <a:gd name="T42" fmla="*/ 0 60000 65536"/>
                              <a:gd name="T43" fmla="*/ 0 60000 65536"/>
                              <a:gd name="T44" fmla="*/ 0 60000 65536"/>
                              <a:gd name="T45" fmla="*/ 0 60000 65536"/>
                              <a:gd name="T46" fmla="*/ 0 60000 65536"/>
                              <a:gd name="T47" fmla="*/ 0 60000 65536"/>
                              <a:gd name="T48" fmla="*/ 0 60000 65536"/>
                              <a:gd name="T49" fmla="*/ 0 60000 65536"/>
                              <a:gd name="T50" fmla="*/ 0 60000 65536"/>
                              <a:gd name="T51" fmla="*/ 0 60000 65536"/>
                              <a:gd name="T52" fmla="*/ 0 60000 65536"/>
                              <a:gd name="T53" fmla="*/ 0 60000 65536"/>
                              <a:gd name="T54" fmla="*/ 0 60000 65536"/>
                              <a:gd name="T55" fmla="*/ 0 60000 65536"/>
                              <a:gd name="T56" fmla="*/ 0 60000 65536"/>
                              <a:gd name="T57" fmla="*/ 0 w 149"/>
                              <a:gd name="T58" fmla="*/ 0 h 84"/>
                              <a:gd name="T59" fmla="*/ 149 w 149"/>
                              <a:gd name="T60" fmla="*/ 84 h 84"/>
                            </a:gdLst>
                            <a:ahLst/>
                            <a:cxnLst>
                              <a:cxn ang="T38">
                                <a:pos x="T0" y="T1"/>
                              </a:cxn>
                              <a:cxn ang="T39">
                                <a:pos x="T2" y="T3"/>
                              </a:cxn>
                              <a:cxn ang="T40">
                                <a:pos x="T4" y="T5"/>
                              </a:cxn>
                              <a:cxn ang="T41">
                                <a:pos x="T6" y="T7"/>
                              </a:cxn>
                              <a:cxn ang="T42">
                                <a:pos x="T8" y="T9"/>
                              </a:cxn>
                              <a:cxn ang="T43">
                                <a:pos x="T10" y="T11"/>
                              </a:cxn>
                              <a:cxn ang="T44">
                                <a:pos x="T12" y="T13"/>
                              </a:cxn>
                              <a:cxn ang="T45">
                                <a:pos x="T14" y="T15"/>
                              </a:cxn>
                              <a:cxn ang="T46">
                                <a:pos x="T16" y="T17"/>
                              </a:cxn>
                              <a:cxn ang="T47">
                                <a:pos x="T18" y="T19"/>
                              </a:cxn>
                              <a:cxn ang="T48">
                                <a:pos x="T20" y="T21"/>
                              </a:cxn>
                              <a:cxn ang="T49">
                                <a:pos x="T22" y="T23"/>
                              </a:cxn>
                              <a:cxn ang="T50">
                                <a:pos x="T24" y="T25"/>
                              </a:cxn>
                              <a:cxn ang="T51">
                                <a:pos x="T26" y="T27"/>
                              </a:cxn>
                              <a:cxn ang="T52">
                                <a:pos x="T28" y="T29"/>
                              </a:cxn>
                              <a:cxn ang="T53">
                                <a:pos x="T30" y="T31"/>
                              </a:cxn>
                              <a:cxn ang="T54">
                                <a:pos x="T32" y="T33"/>
                              </a:cxn>
                              <a:cxn ang="T55">
                                <a:pos x="T34" y="T35"/>
                              </a:cxn>
                              <a:cxn ang="T56">
                                <a:pos x="T36" y="T37"/>
                              </a:cxn>
                            </a:cxnLst>
                            <a:rect l="T57" t="T58" r="T59" b="T60"/>
                            <a:pathLst>
                              <a:path w="149" h="84">
                                <a:moveTo>
                                  <a:pt x="0" y="10"/>
                                </a:moveTo>
                                <a:lnTo>
                                  <a:pt x="4" y="0"/>
                                </a:lnTo>
                                <a:lnTo>
                                  <a:pt x="9" y="10"/>
                                </a:lnTo>
                                <a:lnTo>
                                  <a:pt x="21" y="15"/>
                                </a:lnTo>
                                <a:lnTo>
                                  <a:pt x="42" y="25"/>
                                </a:lnTo>
                                <a:lnTo>
                                  <a:pt x="64" y="31"/>
                                </a:lnTo>
                                <a:lnTo>
                                  <a:pt x="98" y="38"/>
                                </a:lnTo>
                                <a:lnTo>
                                  <a:pt x="137" y="44"/>
                                </a:lnTo>
                                <a:lnTo>
                                  <a:pt x="149" y="80"/>
                                </a:lnTo>
                                <a:lnTo>
                                  <a:pt x="106" y="69"/>
                                </a:lnTo>
                                <a:lnTo>
                                  <a:pt x="72" y="65"/>
                                </a:lnTo>
                                <a:lnTo>
                                  <a:pt x="45" y="71"/>
                                </a:lnTo>
                                <a:lnTo>
                                  <a:pt x="25" y="84"/>
                                </a:lnTo>
                                <a:lnTo>
                                  <a:pt x="25" y="73"/>
                                </a:lnTo>
                                <a:lnTo>
                                  <a:pt x="25" y="63"/>
                                </a:lnTo>
                                <a:lnTo>
                                  <a:pt x="21" y="52"/>
                                </a:lnTo>
                                <a:lnTo>
                                  <a:pt x="9" y="36"/>
                                </a:lnTo>
                                <a:lnTo>
                                  <a:pt x="0" y="23"/>
                                </a:lnTo>
                                <a:lnTo>
                                  <a:pt x="0" y="1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FFA040"/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round/>
                              </a14:hiddenLine>
                            </a:ext>
                          </a:extLst>
                        </p:spPr>
                        <p:txBody>
                          <a:bodyPr/>
                          <a:p>
                            <a:pPr marL="0" marR="0" lvl="0" indent="0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defRPr/>
                            </a:pPr>
                            <a:endParaRPr kumimoji="0" lang="zh-CN" altLang="en-US" sz="18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</a:endParaRPr>
                          </a:p>
                        </p:txBody>
                      </p:sp>
                      <p:sp>
                        <p:nvSpPr>
                          <p:cNvPr id="25" name="Freeform 28"/>
                          <p:cNvSpPr>
                            <a:spLocks noChangeAspect="1"/>
                          </p:cNvSpPr>
                          <p:nvPr>
                            <p:custDataLst>
                              <p:tags r:id="rId16"/>
                            </p:custDataLst>
                          </p:nvPr>
                        </p:nvSpPr>
                        <p:spPr bwMode="auto">
                          <a:xfrm>
                            <a:off x="2" y="324"/>
                            <a:ext cx="175" cy="104"/>
                          </a:xfrm>
                          <a:custGeom>
                            <a:avLst/>
                            <a:gdLst>
                              <a:gd name="T0" fmla="*/ 2 w 175"/>
                              <a:gd name="T1" fmla="*/ 13 h 104"/>
                              <a:gd name="T2" fmla="*/ 10 w 175"/>
                              <a:gd name="T3" fmla="*/ 0 h 104"/>
                              <a:gd name="T4" fmla="*/ 21 w 175"/>
                              <a:gd name="T5" fmla="*/ 17 h 104"/>
                              <a:gd name="T6" fmla="*/ 32 w 175"/>
                              <a:gd name="T7" fmla="*/ 25 h 104"/>
                              <a:gd name="T8" fmla="*/ 45 w 175"/>
                              <a:gd name="T9" fmla="*/ 34 h 104"/>
                              <a:gd name="T10" fmla="*/ 69 w 175"/>
                              <a:gd name="T11" fmla="*/ 42 h 104"/>
                              <a:gd name="T12" fmla="*/ 96 w 175"/>
                              <a:gd name="T13" fmla="*/ 49 h 104"/>
                              <a:gd name="T14" fmla="*/ 126 w 175"/>
                              <a:gd name="T15" fmla="*/ 59 h 104"/>
                              <a:gd name="T16" fmla="*/ 167 w 175"/>
                              <a:gd name="T17" fmla="*/ 72 h 104"/>
                              <a:gd name="T18" fmla="*/ 175 w 175"/>
                              <a:gd name="T19" fmla="*/ 104 h 104"/>
                              <a:gd name="T20" fmla="*/ 133 w 175"/>
                              <a:gd name="T21" fmla="*/ 87 h 104"/>
                              <a:gd name="T22" fmla="*/ 103 w 175"/>
                              <a:gd name="T23" fmla="*/ 76 h 104"/>
                              <a:gd name="T24" fmla="*/ 78 w 175"/>
                              <a:gd name="T25" fmla="*/ 72 h 104"/>
                              <a:gd name="T26" fmla="*/ 58 w 175"/>
                              <a:gd name="T27" fmla="*/ 72 h 104"/>
                              <a:gd name="T28" fmla="*/ 48 w 175"/>
                              <a:gd name="T29" fmla="*/ 80 h 104"/>
                              <a:gd name="T30" fmla="*/ 36 w 175"/>
                              <a:gd name="T31" fmla="*/ 91 h 104"/>
                              <a:gd name="T32" fmla="*/ 34 w 175"/>
                              <a:gd name="T33" fmla="*/ 78 h 104"/>
                              <a:gd name="T34" fmla="*/ 21 w 175"/>
                              <a:gd name="T35" fmla="*/ 59 h 104"/>
                              <a:gd name="T36" fmla="*/ 10 w 175"/>
                              <a:gd name="T37" fmla="*/ 45 h 104"/>
                              <a:gd name="T38" fmla="*/ 0 w 175"/>
                              <a:gd name="T39" fmla="*/ 31 h 104"/>
                              <a:gd name="T40" fmla="*/ 2 w 175"/>
                              <a:gd name="T41" fmla="*/ 13 h 104"/>
                              <a:gd name="T42" fmla="*/ 0 60000 65536"/>
                              <a:gd name="T43" fmla="*/ 0 60000 65536"/>
                              <a:gd name="T44" fmla="*/ 0 60000 65536"/>
                              <a:gd name="T45" fmla="*/ 0 60000 65536"/>
                              <a:gd name="T46" fmla="*/ 0 60000 65536"/>
                              <a:gd name="T47" fmla="*/ 0 60000 65536"/>
                              <a:gd name="T48" fmla="*/ 0 60000 65536"/>
                              <a:gd name="T49" fmla="*/ 0 60000 65536"/>
                              <a:gd name="T50" fmla="*/ 0 60000 65536"/>
                              <a:gd name="T51" fmla="*/ 0 60000 65536"/>
                              <a:gd name="T52" fmla="*/ 0 60000 65536"/>
                              <a:gd name="T53" fmla="*/ 0 60000 65536"/>
                              <a:gd name="T54" fmla="*/ 0 60000 65536"/>
                              <a:gd name="T55" fmla="*/ 0 60000 65536"/>
                              <a:gd name="T56" fmla="*/ 0 60000 65536"/>
                              <a:gd name="T57" fmla="*/ 0 60000 65536"/>
                              <a:gd name="T58" fmla="*/ 0 60000 65536"/>
                              <a:gd name="T59" fmla="*/ 0 60000 65536"/>
                              <a:gd name="T60" fmla="*/ 0 60000 65536"/>
                              <a:gd name="T61" fmla="*/ 0 60000 65536"/>
                              <a:gd name="T62" fmla="*/ 0 60000 65536"/>
                              <a:gd name="T63" fmla="*/ 0 w 175"/>
                              <a:gd name="T64" fmla="*/ 0 h 104"/>
                              <a:gd name="T65" fmla="*/ 175 w 175"/>
                              <a:gd name="T66" fmla="*/ 104 h 104"/>
                            </a:gdLst>
                            <a:ahLst/>
                            <a:cxnLst>
                              <a:cxn ang="T42">
                                <a:pos x="T0" y="T1"/>
                              </a:cxn>
                              <a:cxn ang="T43">
                                <a:pos x="T2" y="T3"/>
                              </a:cxn>
                              <a:cxn ang="T44">
                                <a:pos x="T4" y="T5"/>
                              </a:cxn>
                              <a:cxn ang="T45">
                                <a:pos x="T6" y="T7"/>
                              </a:cxn>
                              <a:cxn ang="T46">
                                <a:pos x="T8" y="T9"/>
                              </a:cxn>
                              <a:cxn ang="T47">
                                <a:pos x="T10" y="T11"/>
                              </a:cxn>
                              <a:cxn ang="T48">
                                <a:pos x="T12" y="T13"/>
                              </a:cxn>
                              <a:cxn ang="T49">
                                <a:pos x="T14" y="T15"/>
                              </a:cxn>
                              <a:cxn ang="T50">
                                <a:pos x="T16" y="T17"/>
                              </a:cxn>
                              <a:cxn ang="T51">
                                <a:pos x="T18" y="T19"/>
                              </a:cxn>
                              <a:cxn ang="T52">
                                <a:pos x="T20" y="T21"/>
                              </a:cxn>
                              <a:cxn ang="T53">
                                <a:pos x="T22" y="T23"/>
                              </a:cxn>
                              <a:cxn ang="T54">
                                <a:pos x="T24" y="T25"/>
                              </a:cxn>
                              <a:cxn ang="T55">
                                <a:pos x="T26" y="T27"/>
                              </a:cxn>
                              <a:cxn ang="T56">
                                <a:pos x="T28" y="T29"/>
                              </a:cxn>
                              <a:cxn ang="T57">
                                <a:pos x="T30" y="T31"/>
                              </a:cxn>
                              <a:cxn ang="T58">
                                <a:pos x="T32" y="T33"/>
                              </a:cxn>
                              <a:cxn ang="T59">
                                <a:pos x="T34" y="T35"/>
                              </a:cxn>
                              <a:cxn ang="T60">
                                <a:pos x="T36" y="T37"/>
                              </a:cxn>
                              <a:cxn ang="T61">
                                <a:pos x="T38" y="T39"/>
                              </a:cxn>
                              <a:cxn ang="T62">
                                <a:pos x="T40" y="T41"/>
                              </a:cxn>
                            </a:cxnLst>
                            <a:rect l="T63" t="T64" r="T65" b="T66"/>
                            <a:pathLst>
                              <a:path w="175" h="104">
                                <a:moveTo>
                                  <a:pt x="2" y="13"/>
                                </a:moveTo>
                                <a:lnTo>
                                  <a:pt x="10" y="0"/>
                                </a:lnTo>
                                <a:lnTo>
                                  <a:pt x="21" y="17"/>
                                </a:lnTo>
                                <a:lnTo>
                                  <a:pt x="32" y="25"/>
                                </a:lnTo>
                                <a:lnTo>
                                  <a:pt x="45" y="34"/>
                                </a:lnTo>
                                <a:lnTo>
                                  <a:pt x="69" y="42"/>
                                </a:lnTo>
                                <a:lnTo>
                                  <a:pt x="96" y="49"/>
                                </a:lnTo>
                                <a:lnTo>
                                  <a:pt x="126" y="59"/>
                                </a:lnTo>
                                <a:lnTo>
                                  <a:pt x="167" y="72"/>
                                </a:lnTo>
                                <a:lnTo>
                                  <a:pt x="175" y="104"/>
                                </a:lnTo>
                                <a:lnTo>
                                  <a:pt x="133" y="87"/>
                                </a:lnTo>
                                <a:lnTo>
                                  <a:pt x="103" y="76"/>
                                </a:lnTo>
                                <a:lnTo>
                                  <a:pt x="78" y="72"/>
                                </a:lnTo>
                                <a:lnTo>
                                  <a:pt x="58" y="72"/>
                                </a:lnTo>
                                <a:lnTo>
                                  <a:pt x="48" y="80"/>
                                </a:lnTo>
                                <a:lnTo>
                                  <a:pt x="36" y="91"/>
                                </a:lnTo>
                                <a:lnTo>
                                  <a:pt x="34" y="78"/>
                                </a:lnTo>
                                <a:lnTo>
                                  <a:pt x="21" y="59"/>
                                </a:lnTo>
                                <a:lnTo>
                                  <a:pt x="10" y="45"/>
                                </a:lnTo>
                                <a:lnTo>
                                  <a:pt x="0" y="31"/>
                                </a:lnTo>
                                <a:lnTo>
                                  <a:pt x="2" y="13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FFA040"/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round/>
                              </a14:hiddenLine>
                            </a:ext>
                          </a:extLst>
                        </p:spPr>
                        <p:txBody>
                          <a:bodyPr/>
                          <a:p>
                            <a:pPr marL="0" marR="0" lvl="0" indent="0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defRPr/>
                            </a:pPr>
                            <a:endParaRPr kumimoji="0" lang="zh-CN" altLang="en-US" sz="18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</a:endParaRPr>
                          </a:p>
                        </p:txBody>
                      </p:sp>
                      <p:sp>
                        <p:nvSpPr>
                          <p:cNvPr id="26" name="Freeform 29"/>
                          <p:cNvSpPr>
                            <a:spLocks noChangeAspect="1"/>
                          </p:cNvSpPr>
                          <p:nvPr>
                            <p:custDataLst>
                              <p:tags r:id="rId17"/>
                            </p:custDataLst>
                          </p:nvPr>
                        </p:nvSpPr>
                        <p:spPr bwMode="auto">
                          <a:xfrm>
                            <a:off x="21" y="438"/>
                            <a:ext cx="208" cy="230"/>
                          </a:xfrm>
                          <a:custGeom>
                            <a:avLst/>
                            <a:gdLst>
                              <a:gd name="T0" fmla="*/ 2 w 208"/>
                              <a:gd name="T1" fmla="*/ 35 h 230"/>
                              <a:gd name="T2" fmla="*/ 0 w 208"/>
                              <a:gd name="T3" fmla="*/ 21 h 230"/>
                              <a:gd name="T4" fmla="*/ 0 w 208"/>
                              <a:gd name="T5" fmla="*/ 11 h 230"/>
                              <a:gd name="T6" fmla="*/ 8 w 208"/>
                              <a:gd name="T7" fmla="*/ 0 h 230"/>
                              <a:gd name="T8" fmla="*/ 22 w 208"/>
                              <a:gd name="T9" fmla="*/ 17 h 230"/>
                              <a:gd name="T10" fmla="*/ 47 w 208"/>
                              <a:gd name="T11" fmla="*/ 32 h 230"/>
                              <a:gd name="T12" fmla="*/ 72 w 208"/>
                              <a:gd name="T13" fmla="*/ 44 h 230"/>
                              <a:gd name="T14" fmla="*/ 106 w 208"/>
                              <a:gd name="T15" fmla="*/ 55 h 230"/>
                              <a:gd name="T16" fmla="*/ 156 w 208"/>
                              <a:gd name="T17" fmla="*/ 65 h 230"/>
                              <a:gd name="T18" fmla="*/ 166 w 208"/>
                              <a:gd name="T19" fmla="*/ 91 h 230"/>
                              <a:gd name="T20" fmla="*/ 140 w 208"/>
                              <a:gd name="T21" fmla="*/ 84 h 230"/>
                              <a:gd name="T22" fmla="*/ 114 w 208"/>
                              <a:gd name="T23" fmla="*/ 80 h 230"/>
                              <a:gd name="T24" fmla="*/ 101 w 208"/>
                              <a:gd name="T25" fmla="*/ 82 h 230"/>
                              <a:gd name="T26" fmla="*/ 97 w 208"/>
                              <a:gd name="T27" fmla="*/ 95 h 230"/>
                              <a:gd name="T28" fmla="*/ 105 w 208"/>
                              <a:gd name="T29" fmla="*/ 112 h 230"/>
                              <a:gd name="T30" fmla="*/ 115 w 208"/>
                              <a:gd name="T31" fmla="*/ 128 h 230"/>
                              <a:gd name="T32" fmla="*/ 136 w 208"/>
                              <a:gd name="T33" fmla="*/ 153 h 230"/>
                              <a:gd name="T34" fmla="*/ 166 w 208"/>
                              <a:gd name="T35" fmla="*/ 179 h 230"/>
                              <a:gd name="T36" fmla="*/ 208 w 208"/>
                              <a:gd name="T37" fmla="*/ 209 h 230"/>
                              <a:gd name="T38" fmla="*/ 208 w 208"/>
                              <a:gd name="T39" fmla="*/ 230 h 230"/>
                              <a:gd name="T40" fmla="*/ 190 w 208"/>
                              <a:gd name="T41" fmla="*/ 219 h 230"/>
                              <a:gd name="T42" fmla="*/ 166 w 208"/>
                              <a:gd name="T43" fmla="*/ 205 h 230"/>
                              <a:gd name="T44" fmla="*/ 132 w 208"/>
                              <a:gd name="T45" fmla="*/ 179 h 230"/>
                              <a:gd name="T46" fmla="*/ 105 w 208"/>
                              <a:gd name="T47" fmla="*/ 150 h 230"/>
                              <a:gd name="T48" fmla="*/ 80 w 208"/>
                              <a:gd name="T49" fmla="*/ 128 h 230"/>
                              <a:gd name="T50" fmla="*/ 56 w 208"/>
                              <a:gd name="T51" fmla="*/ 101 h 230"/>
                              <a:gd name="T52" fmla="*/ 36 w 208"/>
                              <a:gd name="T53" fmla="*/ 78 h 230"/>
                              <a:gd name="T54" fmla="*/ 15 w 208"/>
                              <a:gd name="T55" fmla="*/ 57 h 230"/>
                              <a:gd name="T56" fmla="*/ 2 w 208"/>
                              <a:gd name="T57" fmla="*/ 35 h 230"/>
                              <a:gd name="T58" fmla="*/ 0 60000 65536"/>
                              <a:gd name="T59" fmla="*/ 0 60000 65536"/>
                              <a:gd name="T60" fmla="*/ 0 60000 65536"/>
                              <a:gd name="T61" fmla="*/ 0 60000 65536"/>
                              <a:gd name="T62" fmla="*/ 0 60000 65536"/>
                              <a:gd name="T63" fmla="*/ 0 60000 65536"/>
                              <a:gd name="T64" fmla="*/ 0 60000 65536"/>
                              <a:gd name="T65" fmla="*/ 0 60000 65536"/>
                              <a:gd name="T66" fmla="*/ 0 60000 65536"/>
                              <a:gd name="T67" fmla="*/ 0 60000 65536"/>
                              <a:gd name="T68" fmla="*/ 0 60000 65536"/>
                              <a:gd name="T69" fmla="*/ 0 60000 65536"/>
                              <a:gd name="T70" fmla="*/ 0 60000 65536"/>
                              <a:gd name="T71" fmla="*/ 0 60000 65536"/>
                              <a:gd name="T72" fmla="*/ 0 60000 65536"/>
                              <a:gd name="T73" fmla="*/ 0 60000 65536"/>
                              <a:gd name="T74" fmla="*/ 0 60000 65536"/>
                              <a:gd name="T75" fmla="*/ 0 60000 65536"/>
                              <a:gd name="T76" fmla="*/ 0 60000 65536"/>
                              <a:gd name="T77" fmla="*/ 0 60000 65536"/>
                              <a:gd name="T78" fmla="*/ 0 60000 65536"/>
                              <a:gd name="T79" fmla="*/ 0 60000 65536"/>
                              <a:gd name="T80" fmla="*/ 0 60000 65536"/>
                              <a:gd name="T81" fmla="*/ 0 60000 65536"/>
                              <a:gd name="T82" fmla="*/ 0 60000 65536"/>
                              <a:gd name="T83" fmla="*/ 0 60000 65536"/>
                              <a:gd name="T84" fmla="*/ 0 60000 65536"/>
                              <a:gd name="T85" fmla="*/ 0 60000 65536"/>
                              <a:gd name="T86" fmla="*/ 0 60000 65536"/>
                              <a:gd name="T87" fmla="*/ 0 w 208"/>
                              <a:gd name="T88" fmla="*/ 0 h 230"/>
                              <a:gd name="T89" fmla="*/ 208 w 208"/>
                              <a:gd name="T90" fmla="*/ 230 h 230"/>
                            </a:gdLst>
                            <a:ahLst/>
                            <a:cxnLst>
                              <a:cxn ang="T58">
                                <a:pos x="T0" y="T1"/>
                              </a:cxn>
                              <a:cxn ang="T59">
                                <a:pos x="T2" y="T3"/>
                              </a:cxn>
                              <a:cxn ang="T60">
                                <a:pos x="T4" y="T5"/>
                              </a:cxn>
                              <a:cxn ang="T61">
                                <a:pos x="T6" y="T7"/>
                              </a:cxn>
                              <a:cxn ang="T62">
                                <a:pos x="T8" y="T9"/>
                              </a:cxn>
                              <a:cxn ang="T63">
                                <a:pos x="T10" y="T11"/>
                              </a:cxn>
                              <a:cxn ang="T64">
                                <a:pos x="T12" y="T13"/>
                              </a:cxn>
                              <a:cxn ang="T65">
                                <a:pos x="T14" y="T15"/>
                              </a:cxn>
                              <a:cxn ang="T66">
                                <a:pos x="T16" y="T17"/>
                              </a:cxn>
                              <a:cxn ang="T67">
                                <a:pos x="T18" y="T19"/>
                              </a:cxn>
                              <a:cxn ang="T68">
                                <a:pos x="T20" y="T21"/>
                              </a:cxn>
                              <a:cxn ang="T69">
                                <a:pos x="T22" y="T23"/>
                              </a:cxn>
                              <a:cxn ang="T70">
                                <a:pos x="T24" y="T25"/>
                              </a:cxn>
                              <a:cxn ang="T71">
                                <a:pos x="T26" y="T27"/>
                              </a:cxn>
                              <a:cxn ang="T72">
                                <a:pos x="T28" y="T29"/>
                              </a:cxn>
                              <a:cxn ang="T73">
                                <a:pos x="T30" y="T31"/>
                              </a:cxn>
                              <a:cxn ang="T74">
                                <a:pos x="T32" y="T33"/>
                              </a:cxn>
                              <a:cxn ang="T75">
                                <a:pos x="T34" y="T35"/>
                              </a:cxn>
                              <a:cxn ang="T76">
                                <a:pos x="T36" y="T37"/>
                              </a:cxn>
                              <a:cxn ang="T77">
                                <a:pos x="T38" y="T39"/>
                              </a:cxn>
                              <a:cxn ang="T78">
                                <a:pos x="T40" y="T41"/>
                              </a:cxn>
                              <a:cxn ang="T79">
                                <a:pos x="T42" y="T43"/>
                              </a:cxn>
                              <a:cxn ang="T80">
                                <a:pos x="T44" y="T45"/>
                              </a:cxn>
                              <a:cxn ang="T81">
                                <a:pos x="T46" y="T47"/>
                              </a:cxn>
                              <a:cxn ang="T82">
                                <a:pos x="T48" y="T49"/>
                              </a:cxn>
                              <a:cxn ang="T83">
                                <a:pos x="T50" y="T51"/>
                              </a:cxn>
                              <a:cxn ang="T84">
                                <a:pos x="T52" y="T53"/>
                              </a:cxn>
                              <a:cxn ang="T85">
                                <a:pos x="T54" y="T55"/>
                              </a:cxn>
                              <a:cxn ang="T86">
                                <a:pos x="T56" y="T57"/>
                              </a:cxn>
                            </a:cxnLst>
                            <a:rect l="T87" t="T88" r="T89" b="T90"/>
                            <a:pathLst>
                              <a:path w="208" h="230">
                                <a:moveTo>
                                  <a:pt x="2" y="35"/>
                                </a:moveTo>
                                <a:lnTo>
                                  <a:pt x="0" y="21"/>
                                </a:lnTo>
                                <a:lnTo>
                                  <a:pt x="0" y="11"/>
                                </a:lnTo>
                                <a:lnTo>
                                  <a:pt x="8" y="0"/>
                                </a:lnTo>
                                <a:lnTo>
                                  <a:pt x="22" y="17"/>
                                </a:lnTo>
                                <a:lnTo>
                                  <a:pt x="47" y="32"/>
                                </a:lnTo>
                                <a:lnTo>
                                  <a:pt x="72" y="44"/>
                                </a:lnTo>
                                <a:lnTo>
                                  <a:pt x="106" y="55"/>
                                </a:lnTo>
                                <a:lnTo>
                                  <a:pt x="156" y="65"/>
                                </a:lnTo>
                                <a:lnTo>
                                  <a:pt x="166" y="91"/>
                                </a:lnTo>
                                <a:lnTo>
                                  <a:pt x="140" y="84"/>
                                </a:lnTo>
                                <a:lnTo>
                                  <a:pt x="114" y="80"/>
                                </a:lnTo>
                                <a:lnTo>
                                  <a:pt x="101" y="82"/>
                                </a:lnTo>
                                <a:lnTo>
                                  <a:pt x="97" y="95"/>
                                </a:lnTo>
                                <a:lnTo>
                                  <a:pt x="105" y="112"/>
                                </a:lnTo>
                                <a:lnTo>
                                  <a:pt x="115" y="128"/>
                                </a:lnTo>
                                <a:lnTo>
                                  <a:pt x="136" y="153"/>
                                </a:lnTo>
                                <a:lnTo>
                                  <a:pt x="166" y="179"/>
                                </a:lnTo>
                                <a:lnTo>
                                  <a:pt x="208" y="209"/>
                                </a:lnTo>
                                <a:lnTo>
                                  <a:pt x="208" y="230"/>
                                </a:lnTo>
                                <a:lnTo>
                                  <a:pt x="190" y="219"/>
                                </a:lnTo>
                                <a:lnTo>
                                  <a:pt x="166" y="205"/>
                                </a:lnTo>
                                <a:lnTo>
                                  <a:pt x="132" y="179"/>
                                </a:lnTo>
                                <a:lnTo>
                                  <a:pt x="105" y="150"/>
                                </a:lnTo>
                                <a:lnTo>
                                  <a:pt x="80" y="128"/>
                                </a:lnTo>
                                <a:lnTo>
                                  <a:pt x="56" y="101"/>
                                </a:lnTo>
                                <a:lnTo>
                                  <a:pt x="36" y="78"/>
                                </a:lnTo>
                                <a:lnTo>
                                  <a:pt x="15" y="57"/>
                                </a:lnTo>
                                <a:lnTo>
                                  <a:pt x="2" y="35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FFA040"/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round/>
                              </a14:hiddenLine>
                            </a:ext>
                          </a:extLst>
                        </p:spPr>
                        <p:txBody>
                          <a:bodyPr/>
                          <a:p>
                            <a:pPr marL="0" marR="0" lvl="0" indent="0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defRPr/>
                            </a:pPr>
                            <a:endParaRPr kumimoji="0" lang="zh-CN" altLang="en-US" sz="18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</a:endParaRPr>
                          </a:p>
                        </p:txBody>
                      </p:sp>
                      <p:sp>
                        <p:nvSpPr>
                          <p:cNvPr id="27" name="Freeform 30"/>
                          <p:cNvSpPr>
                            <a:spLocks noChangeAspect="1"/>
                          </p:cNvSpPr>
                          <p:nvPr>
                            <p:custDataLst>
                              <p:tags r:id="rId18"/>
                            </p:custDataLst>
                          </p:nvPr>
                        </p:nvSpPr>
                        <p:spPr bwMode="auto">
                          <a:xfrm>
                            <a:off x="25" y="25"/>
                            <a:ext cx="86" cy="69"/>
                          </a:xfrm>
                          <a:custGeom>
                            <a:avLst/>
                            <a:gdLst>
                              <a:gd name="T0" fmla="*/ 0 w 86"/>
                              <a:gd name="T1" fmla="*/ 0 h 69"/>
                              <a:gd name="T2" fmla="*/ 11 w 86"/>
                              <a:gd name="T3" fmla="*/ 10 h 69"/>
                              <a:gd name="T4" fmla="*/ 25 w 86"/>
                              <a:gd name="T5" fmla="*/ 21 h 69"/>
                              <a:gd name="T6" fmla="*/ 42 w 86"/>
                              <a:gd name="T7" fmla="*/ 33 h 69"/>
                              <a:gd name="T8" fmla="*/ 60 w 86"/>
                              <a:gd name="T9" fmla="*/ 44 h 69"/>
                              <a:gd name="T10" fmla="*/ 77 w 86"/>
                              <a:gd name="T11" fmla="*/ 54 h 69"/>
                              <a:gd name="T12" fmla="*/ 86 w 86"/>
                              <a:gd name="T13" fmla="*/ 61 h 69"/>
                              <a:gd name="T14" fmla="*/ 65 w 86"/>
                              <a:gd name="T15" fmla="*/ 69 h 69"/>
                              <a:gd name="T16" fmla="*/ 42 w 86"/>
                              <a:gd name="T17" fmla="*/ 61 h 69"/>
                              <a:gd name="T18" fmla="*/ 18 w 86"/>
                              <a:gd name="T19" fmla="*/ 52 h 69"/>
                              <a:gd name="T20" fmla="*/ 0 w 86"/>
                              <a:gd name="T21" fmla="*/ 42 h 69"/>
                              <a:gd name="T22" fmla="*/ 1 w 86"/>
                              <a:gd name="T23" fmla="*/ 33 h 69"/>
                              <a:gd name="T24" fmla="*/ 4 w 86"/>
                              <a:gd name="T25" fmla="*/ 17 h 69"/>
                              <a:gd name="T26" fmla="*/ 0 w 86"/>
                              <a:gd name="T27" fmla="*/ 0 h 69"/>
                              <a:gd name="T28" fmla="*/ 0 60000 65536"/>
                              <a:gd name="T29" fmla="*/ 0 60000 65536"/>
                              <a:gd name="T30" fmla="*/ 0 60000 65536"/>
                              <a:gd name="T31" fmla="*/ 0 60000 65536"/>
                              <a:gd name="T32" fmla="*/ 0 60000 65536"/>
                              <a:gd name="T33" fmla="*/ 0 60000 65536"/>
                              <a:gd name="T34" fmla="*/ 0 60000 65536"/>
                              <a:gd name="T35" fmla="*/ 0 60000 65536"/>
                              <a:gd name="T36" fmla="*/ 0 60000 65536"/>
                              <a:gd name="T37" fmla="*/ 0 60000 65536"/>
                              <a:gd name="T38" fmla="*/ 0 60000 65536"/>
                              <a:gd name="T39" fmla="*/ 0 60000 65536"/>
                              <a:gd name="T40" fmla="*/ 0 60000 65536"/>
                              <a:gd name="T41" fmla="*/ 0 60000 65536"/>
                              <a:gd name="T42" fmla="*/ 0 w 86"/>
                              <a:gd name="T43" fmla="*/ 0 h 69"/>
                              <a:gd name="T44" fmla="*/ 86 w 86"/>
                              <a:gd name="T45" fmla="*/ 69 h 69"/>
                            </a:gdLst>
                            <a:ahLst/>
                            <a:cxnLst>
                              <a:cxn ang="T28">
                                <a:pos x="T0" y="T1"/>
                              </a:cxn>
                              <a:cxn ang="T29">
                                <a:pos x="T2" y="T3"/>
                              </a:cxn>
                              <a:cxn ang="T30">
                                <a:pos x="T4" y="T5"/>
                              </a:cxn>
                              <a:cxn ang="T31">
                                <a:pos x="T6" y="T7"/>
                              </a:cxn>
                              <a:cxn ang="T32">
                                <a:pos x="T8" y="T9"/>
                              </a:cxn>
                              <a:cxn ang="T33">
                                <a:pos x="T10" y="T11"/>
                              </a:cxn>
                              <a:cxn ang="T34">
                                <a:pos x="T12" y="T13"/>
                              </a:cxn>
                              <a:cxn ang="T35">
                                <a:pos x="T14" y="T15"/>
                              </a:cxn>
                              <a:cxn ang="T36">
                                <a:pos x="T16" y="T17"/>
                              </a:cxn>
                              <a:cxn ang="T37">
                                <a:pos x="T18" y="T19"/>
                              </a:cxn>
                              <a:cxn ang="T38">
                                <a:pos x="T20" y="T21"/>
                              </a:cxn>
                              <a:cxn ang="T39">
                                <a:pos x="T22" y="T23"/>
                              </a:cxn>
                              <a:cxn ang="T40">
                                <a:pos x="T24" y="T25"/>
                              </a:cxn>
                              <a:cxn ang="T41">
                                <a:pos x="T26" y="T27"/>
                              </a:cxn>
                            </a:cxnLst>
                            <a:rect l="T42" t="T43" r="T44" b="T45"/>
                            <a:pathLst>
                              <a:path w="86" h="69">
                                <a:moveTo>
                                  <a:pt x="0" y="0"/>
                                </a:moveTo>
                                <a:lnTo>
                                  <a:pt x="11" y="10"/>
                                </a:lnTo>
                                <a:lnTo>
                                  <a:pt x="25" y="21"/>
                                </a:lnTo>
                                <a:lnTo>
                                  <a:pt x="42" y="33"/>
                                </a:lnTo>
                                <a:lnTo>
                                  <a:pt x="60" y="44"/>
                                </a:lnTo>
                                <a:lnTo>
                                  <a:pt x="77" y="54"/>
                                </a:lnTo>
                                <a:lnTo>
                                  <a:pt x="86" y="61"/>
                                </a:lnTo>
                                <a:lnTo>
                                  <a:pt x="65" y="69"/>
                                </a:lnTo>
                                <a:lnTo>
                                  <a:pt x="42" y="61"/>
                                </a:lnTo>
                                <a:lnTo>
                                  <a:pt x="18" y="52"/>
                                </a:lnTo>
                                <a:lnTo>
                                  <a:pt x="0" y="42"/>
                                </a:lnTo>
                                <a:lnTo>
                                  <a:pt x="1" y="33"/>
                                </a:lnTo>
                                <a:lnTo>
                                  <a:pt x="4" y="17"/>
                                </a:lnTo>
                                <a:lnTo>
                                  <a:pt x="0" y="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FFA040"/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round/>
                              </a14:hiddenLine>
                            </a:ext>
                          </a:extLst>
                        </p:spPr>
                        <p:txBody>
                          <a:bodyPr/>
                          <a:p>
                            <a:pPr marL="0" marR="0" lvl="0" indent="0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defRPr/>
                            </a:pPr>
                            <a:endParaRPr kumimoji="0" lang="zh-CN" altLang="en-US" sz="18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</a:endParaRPr>
                          </a:p>
                        </p:txBody>
                      </p:sp>
                      <p:sp>
                        <p:nvSpPr>
                          <p:cNvPr id="28" name="Freeform 31"/>
                          <p:cNvSpPr>
                            <a:spLocks noChangeAspect="1"/>
                          </p:cNvSpPr>
                          <p:nvPr>
                            <p:custDataLst>
                              <p:tags r:id="rId19"/>
                            </p:custDataLst>
                          </p:nvPr>
                        </p:nvSpPr>
                        <p:spPr bwMode="auto">
                          <a:xfrm>
                            <a:off x="181" y="8"/>
                            <a:ext cx="732" cy="689"/>
                          </a:xfrm>
                          <a:custGeom>
                            <a:avLst/>
                            <a:gdLst>
                              <a:gd name="T0" fmla="*/ 348 w 732"/>
                              <a:gd name="T1" fmla="*/ 158 h 689"/>
                              <a:gd name="T2" fmla="*/ 292 w 732"/>
                              <a:gd name="T3" fmla="*/ 181 h 689"/>
                              <a:gd name="T4" fmla="*/ 175 w 732"/>
                              <a:gd name="T5" fmla="*/ 200 h 689"/>
                              <a:gd name="T6" fmla="*/ 0 w 732"/>
                              <a:gd name="T7" fmla="*/ 209 h 689"/>
                              <a:gd name="T8" fmla="*/ 205 w 732"/>
                              <a:gd name="T9" fmla="*/ 244 h 689"/>
                              <a:gd name="T10" fmla="*/ 435 w 732"/>
                              <a:gd name="T11" fmla="*/ 225 h 689"/>
                              <a:gd name="T12" fmla="*/ 597 w 732"/>
                              <a:gd name="T13" fmla="*/ 177 h 689"/>
                              <a:gd name="T14" fmla="*/ 648 w 732"/>
                              <a:gd name="T15" fmla="*/ 169 h 689"/>
                              <a:gd name="T16" fmla="*/ 625 w 732"/>
                              <a:gd name="T17" fmla="*/ 208 h 689"/>
                              <a:gd name="T18" fmla="*/ 510 w 732"/>
                              <a:gd name="T19" fmla="*/ 263 h 689"/>
                              <a:gd name="T20" fmla="*/ 304 w 732"/>
                              <a:gd name="T21" fmla="*/ 308 h 689"/>
                              <a:gd name="T22" fmla="*/ 177 w 732"/>
                              <a:gd name="T23" fmla="*/ 352 h 689"/>
                              <a:gd name="T24" fmla="*/ 411 w 732"/>
                              <a:gd name="T25" fmla="*/ 347 h 689"/>
                              <a:gd name="T26" fmla="*/ 567 w 732"/>
                              <a:gd name="T27" fmla="*/ 308 h 689"/>
                              <a:gd name="T28" fmla="*/ 659 w 732"/>
                              <a:gd name="T29" fmla="*/ 276 h 689"/>
                              <a:gd name="T30" fmla="*/ 661 w 732"/>
                              <a:gd name="T31" fmla="*/ 299 h 689"/>
                              <a:gd name="T32" fmla="*/ 584 w 732"/>
                              <a:gd name="T33" fmla="*/ 354 h 689"/>
                              <a:gd name="T34" fmla="*/ 439 w 732"/>
                              <a:gd name="T35" fmla="*/ 407 h 689"/>
                              <a:gd name="T36" fmla="*/ 237 w 732"/>
                              <a:gd name="T37" fmla="*/ 444 h 689"/>
                              <a:gd name="T38" fmla="*/ 305 w 732"/>
                              <a:gd name="T39" fmla="*/ 466 h 689"/>
                              <a:gd name="T40" fmla="*/ 482 w 732"/>
                              <a:gd name="T41" fmla="*/ 458 h 689"/>
                              <a:gd name="T42" fmla="*/ 629 w 732"/>
                              <a:gd name="T43" fmla="*/ 413 h 689"/>
                              <a:gd name="T44" fmla="*/ 642 w 732"/>
                              <a:gd name="T45" fmla="*/ 430 h 689"/>
                              <a:gd name="T46" fmla="*/ 599 w 732"/>
                              <a:gd name="T47" fmla="*/ 474 h 689"/>
                              <a:gd name="T48" fmla="*/ 489 w 732"/>
                              <a:gd name="T49" fmla="*/ 521 h 689"/>
                              <a:gd name="T50" fmla="*/ 360 w 732"/>
                              <a:gd name="T51" fmla="*/ 542 h 689"/>
                              <a:gd name="T52" fmla="*/ 166 w 732"/>
                              <a:gd name="T53" fmla="*/ 546 h 689"/>
                              <a:gd name="T54" fmla="*/ 301 w 732"/>
                              <a:gd name="T55" fmla="*/ 579 h 689"/>
                              <a:gd name="T56" fmla="*/ 427 w 732"/>
                              <a:gd name="T57" fmla="*/ 580 h 689"/>
                              <a:gd name="T58" fmla="*/ 540 w 732"/>
                              <a:gd name="T59" fmla="*/ 562 h 689"/>
                              <a:gd name="T60" fmla="*/ 589 w 732"/>
                              <a:gd name="T61" fmla="*/ 565 h 689"/>
                              <a:gd name="T62" fmla="*/ 561 w 732"/>
                              <a:gd name="T63" fmla="*/ 597 h 689"/>
                              <a:gd name="T64" fmla="*/ 495 w 732"/>
                              <a:gd name="T65" fmla="*/ 622 h 689"/>
                              <a:gd name="T66" fmla="*/ 253 w 732"/>
                              <a:gd name="T67" fmla="*/ 649 h 689"/>
                              <a:gd name="T68" fmla="*/ 453 w 732"/>
                              <a:gd name="T69" fmla="*/ 663 h 689"/>
                              <a:gd name="T70" fmla="*/ 466 w 732"/>
                              <a:gd name="T71" fmla="*/ 687 h 689"/>
                              <a:gd name="T72" fmla="*/ 542 w 732"/>
                              <a:gd name="T73" fmla="*/ 664 h 689"/>
                              <a:gd name="T74" fmla="*/ 597 w 732"/>
                              <a:gd name="T75" fmla="*/ 621 h 689"/>
                              <a:gd name="T76" fmla="*/ 709 w 732"/>
                              <a:gd name="T77" fmla="*/ 453 h 689"/>
                              <a:gd name="T78" fmla="*/ 714 w 732"/>
                              <a:gd name="T79" fmla="*/ 419 h 689"/>
                              <a:gd name="T80" fmla="*/ 698 w 732"/>
                              <a:gd name="T81" fmla="*/ 386 h 689"/>
                              <a:gd name="T82" fmla="*/ 713 w 732"/>
                              <a:gd name="T83" fmla="*/ 354 h 689"/>
                              <a:gd name="T84" fmla="*/ 732 w 732"/>
                              <a:gd name="T85" fmla="*/ 322 h 689"/>
                              <a:gd name="T86" fmla="*/ 719 w 732"/>
                              <a:gd name="T87" fmla="*/ 287 h 689"/>
                              <a:gd name="T88" fmla="*/ 702 w 732"/>
                              <a:gd name="T89" fmla="*/ 255 h 689"/>
                              <a:gd name="T90" fmla="*/ 723 w 732"/>
                              <a:gd name="T91" fmla="*/ 221 h 689"/>
                              <a:gd name="T92" fmla="*/ 722 w 732"/>
                              <a:gd name="T93" fmla="*/ 179 h 689"/>
                              <a:gd name="T94" fmla="*/ 705 w 732"/>
                              <a:gd name="T95" fmla="*/ 147 h 689"/>
                              <a:gd name="T96" fmla="*/ 719 w 732"/>
                              <a:gd name="T97" fmla="*/ 114 h 689"/>
                              <a:gd name="T98" fmla="*/ 732 w 732"/>
                              <a:gd name="T99" fmla="*/ 80 h 689"/>
                              <a:gd name="T100" fmla="*/ 714 w 732"/>
                              <a:gd name="T101" fmla="*/ 48 h 689"/>
                              <a:gd name="T102" fmla="*/ 634 w 732"/>
                              <a:gd name="T103" fmla="*/ 50 h 689"/>
                              <a:gd name="T104" fmla="*/ 475 w 732"/>
                              <a:gd name="T105" fmla="*/ 105 h 689"/>
                              <a:gd name="T106" fmla="*/ 294 w 732"/>
                              <a:gd name="T107" fmla="*/ 135 h 689"/>
                              <a:gd name="T108" fmla="*/ 0 60000 65536"/>
                              <a:gd name="T109" fmla="*/ 0 60000 65536"/>
                              <a:gd name="T110" fmla="*/ 0 60000 65536"/>
                              <a:gd name="T111" fmla="*/ 0 60000 65536"/>
                              <a:gd name="T112" fmla="*/ 0 60000 65536"/>
                              <a:gd name="T113" fmla="*/ 0 60000 65536"/>
                              <a:gd name="T114" fmla="*/ 0 60000 65536"/>
                              <a:gd name="T115" fmla="*/ 0 60000 65536"/>
                              <a:gd name="T116" fmla="*/ 0 60000 65536"/>
                              <a:gd name="T117" fmla="*/ 0 60000 65536"/>
                              <a:gd name="T118" fmla="*/ 0 60000 65536"/>
                              <a:gd name="T119" fmla="*/ 0 60000 65536"/>
                              <a:gd name="T120" fmla="*/ 0 60000 65536"/>
                              <a:gd name="T121" fmla="*/ 0 60000 65536"/>
                              <a:gd name="T122" fmla="*/ 0 60000 65536"/>
                              <a:gd name="T123" fmla="*/ 0 60000 65536"/>
                              <a:gd name="T124" fmla="*/ 0 60000 65536"/>
                              <a:gd name="T125" fmla="*/ 0 60000 65536"/>
                              <a:gd name="T126" fmla="*/ 0 60000 65536"/>
                              <a:gd name="T127" fmla="*/ 0 60000 65536"/>
                              <a:gd name="T128" fmla="*/ 0 60000 65536"/>
                              <a:gd name="T129" fmla="*/ 0 60000 65536"/>
                              <a:gd name="T130" fmla="*/ 0 60000 65536"/>
                              <a:gd name="T131" fmla="*/ 0 60000 65536"/>
                              <a:gd name="T132" fmla="*/ 0 60000 65536"/>
                              <a:gd name="T133" fmla="*/ 0 60000 65536"/>
                              <a:gd name="T134" fmla="*/ 0 60000 65536"/>
                              <a:gd name="T135" fmla="*/ 0 60000 65536"/>
                              <a:gd name="T136" fmla="*/ 0 60000 65536"/>
                              <a:gd name="T137" fmla="*/ 0 60000 65536"/>
                              <a:gd name="T138" fmla="*/ 0 60000 65536"/>
                              <a:gd name="T139" fmla="*/ 0 60000 65536"/>
                              <a:gd name="T140" fmla="*/ 0 60000 65536"/>
                              <a:gd name="T141" fmla="*/ 0 60000 65536"/>
                              <a:gd name="T142" fmla="*/ 0 60000 65536"/>
                              <a:gd name="T143" fmla="*/ 0 60000 65536"/>
                              <a:gd name="T144" fmla="*/ 0 60000 65536"/>
                              <a:gd name="T145" fmla="*/ 0 60000 65536"/>
                              <a:gd name="T146" fmla="*/ 0 60000 65536"/>
                              <a:gd name="T147" fmla="*/ 0 60000 65536"/>
                              <a:gd name="T148" fmla="*/ 0 60000 65536"/>
                              <a:gd name="T149" fmla="*/ 0 60000 65536"/>
                              <a:gd name="T150" fmla="*/ 0 60000 65536"/>
                              <a:gd name="T151" fmla="*/ 0 60000 65536"/>
                              <a:gd name="T152" fmla="*/ 0 60000 65536"/>
                              <a:gd name="T153" fmla="*/ 0 60000 65536"/>
                              <a:gd name="T154" fmla="*/ 0 60000 65536"/>
                              <a:gd name="T155" fmla="*/ 0 60000 65536"/>
                              <a:gd name="T156" fmla="*/ 0 60000 65536"/>
                              <a:gd name="T157" fmla="*/ 0 60000 65536"/>
                              <a:gd name="T158" fmla="*/ 0 60000 65536"/>
                              <a:gd name="T159" fmla="*/ 0 60000 65536"/>
                              <a:gd name="T160" fmla="*/ 0 60000 65536"/>
                              <a:gd name="T161" fmla="*/ 0 60000 65536"/>
                              <a:gd name="T162" fmla="*/ 0 w 732"/>
                              <a:gd name="T163" fmla="*/ 0 h 689"/>
                              <a:gd name="T164" fmla="*/ 732 w 732"/>
                              <a:gd name="T165" fmla="*/ 689 h 689"/>
                            </a:gdLst>
                            <a:ahLst/>
                            <a:cxnLst>
                              <a:cxn ang="T108">
                                <a:pos x="T0" y="T1"/>
                              </a:cxn>
                              <a:cxn ang="T109">
                                <a:pos x="T2" y="T3"/>
                              </a:cxn>
                              <a:cxn ang="T110">
                                <a:pos x="T4" y="T5"/>
                              </a:cxn>
                              <a:cxn ang="T111">
                                <a:pos x="T6" y="T7"/>
                              </a:cxn>
                              <a:cxn ang="T112">
                                <a:pos x="T8" y="T9"/>
                              </a:cxn>
                              <a:cxn ang="T113">
                                <a:pos x="T10" y="T11"/>
                              </a:cxn>
                              <a:cxn ang="T114">
                                <a:pos x="T12" y="T13"/>
                              </a:cxn>
                              <a:cxn ang="T115">
                                <a:pos x="T14" y="T15"/>
                              </a:cxn>
                              <a:cxn ang="T116">
                                <a:pos x="T16" y="T17"/>
                              </a:cxn>
                              <a:cxn ang="T117">
                                <a:pos x="T18" y="T19"/>
                              </a:cxn>
                              <a:cxn ang="T118">
                                <a:pos x="T20" y="T21"/>
                              </a:cxn>
                              <a:cxn ang="T119">
                                <a:pos x="T22" y="T23"/>
                              </a:cxn>
                              <a:cxn ang="T120">
                                <a:pos x="T24" y="T25"/>
                              </a:cxn>
                              <a:cxn ang="T121">
                                <a:pos x="T26" y="T27"/>
                              </a:cxn>
                              <a:cxn ang="T122">
                                <a:pos x="T28" y="T29"/>
                              </a:cxn>
                              <a:cxn ang="T123">
                                <a:pos x="T30" y="T31"/>
                              </a:cxn>
                              <a:cxn ang="T124">
                                <a:pos x="T32" y="T33"/>
                              </a:cxn>
                              <a:cxn ang="T125">
                                <a:pos x="T34" y="T35"/>
                              </a:cxn>
                              <a:cxn ang="T126">
                                <a:pos x="T36" y="T37"/>
                              </a:cxn>
                              <a:cxn ang="T127">
                                <a:pos x="T38" y="T39"/>
                              </a:cxn>
                              <a:cxn ang="T128">
                                <a:pos x="T40" y="T41"/>
                              </a:cxn>
                              <a:cxn ang="T129">
                                <a:pos x="T42" y="T43"/>
                              </a:cxn>
                              <a:cxn ang="T130">
                                <a:pos x="T44" y="T45"/>
                              </a:cxn>
                              <a:cxn ang="T131">
                                <a:pos x="T46" y="T47"/>
                              </a:cxn>
                              <a:cxn ang="T132">
                                <a:pos x="T48" y="T49"/>
                              </a:cxn>
                              <a:cxn ang="T133">
                                <a:pos x="T50" y="T51"/>
                              </a:cxn>
                              <a:cxn ang="T134">
                                <a:pos x="T52" y="T53"/>
                              </a:cxn>
                              <a:cxn ang="T135">
                                <a:pos x="T54" y="T55"/>
                              </a:cxn>
                              <a:cxn ang="T136">
                                <a:pos x="T56" y="T57"/>
                              </a:cxn>
                              <a:cxn ang="T137">
                                <a:pos x="T58" y="T59"/>
                              </a:cxn>
                              <a:cxn ang="T138">
                                <a:pos x="T60" y="T61"/>
                              </a:cxn>
                              <a:cxn ang="T139">
                                <a:pos x="T62" y="T63"/>
                              </a:cxn>
                              <a:cxn ang="T140">
                                <a:pos x="T64" y="T65"/>
                              </a:cxn>
                              <a:cxn ang="T141">
                                <a:pos x="T66" y="T67"/>
                              </a:cxn>
                              <a:cxn ang="T142">
                                <a:pos x="T68" y="T69"/>
                              </a:cxn>
                              <a:cxn ang="T143">
                                <a:pos x="T70" y="T71"/>
                              </a:cxn>
                              <a:cxn ang="T144">
                                <a:pos x="T72" y="T73"/>
                              </a:cxn>
                              <a:cxn ang="T145">
                                <a:pos x="T74" y="T75"/>
                              </a:cxn>
                              <a:cxn ang="T146">
                                <a:pos x="T76" y="T77"/>
                              </a:cxn>
                              <a:cxn ang="T147">
                                <a:pos x="T78" y="T79"/>
                              </a:cxn>
                              <a:cxn ang="T148">
                                <a:pos x="T80" y="T81"/>
                              </a:cxn>
                              <a:cxn ang="T149">
                                <a:pos x="T82" y="T83"/>
                              </a:cxn>
                              <a:cxn ang="T150">
                                <a:pos x="T84" y="T85"/>
                              </a:cxn>
                              <a:cxn ang="T151">
                                <a:pos x="T86" y="T87"/>
                              </a:cxn>
                              <a:cxn ang="T152">
                                <a:pos x="T88" y="T89"/>
                              </a:cxn>
                              <a:cxn ang="T153">
                                <a:pos x="T90" y="T91"/>
                              </a:cxn>
                              <a:cxn ang="T154">
                                <a:pos x="T92" y="T93"/>
                              </a:cxn>
                              <a:cxn ang="T155">
                                <a:pos x="T94" y="T95"/>
                              </a:cxn>
                              <a:cxn ang="T156">
                                <a:pos x="T96" y="T97"/>
                              </a:cxn>
                              <a:cxn ang="T157">
                                <a:pos x="T98" y="T99"/>
                              </a:cxn>
                              <a:cxn ang="T158">
                                <a:pos x="T100" y="T101"/>
                              </a:cxn>
                              <a:cxn ang="T159">
                                <a:pos x="T102" y="T103"/>
                              </a:cxn>
                              <a:cxn ang="T160">
                                <a:pos x="T104" y="T105"/>
                              </a:cxn>
                              <a:cxn ang="T161">
                                <a:pos x="T106" y="T107"/>
                              </a:cxn>
                            </a:cxnLst>
                            <a:rect l="T162" t="T163" r="T164" b="T165"/>
                            <a:pathLst>
                              <a:path w="732" h="689">
                                <a:moveTo>
                                  <a:pt x="294" y="135"/>
                                </a:moveTo>
                                <a:lnTo>
                                  <a:pt x="186" y="143"/>
                                </a:lnTo>
                                <a:lnTo>
                                  <a:pt x="348" y="158"/>
                                </a:lnTo>
                                <a:lnTo>
                                  <a:pt x="338" y="166"/>
                                </a:lnTo>
                                <a:lnTo>
                                  <a:pt x="318" y="173"/>
                                </a:lnTo>
                                <a:lnTo>
                                  <a:pt x="292" y="181"/>
                                </a:lnTo>
                                <a:lnTo>
                                  <a:pt x="258" y="190"/>
                                </a:lnTo>
                                <a:lnTo>
                                  <a:pt x="222" y="196"/>
                                </a:lnTo>
                                <a:lnTo>
                                  <a:pt x="175" y="200"/>
                                </a:lnTo>
                                <a:lnTo>
                                  <a:pt x="120" y="206"/>
                                </a:lnTo>
                                <a:lnTo>
                                  <a:pt x="61" y="209"/>
                                </a:lnTo>
                                <a:lnTo>
                                  <a:pt x="0" y="209"/>
                                </a:lnTo>
                                <a:lnTo>
                                  <a:pt x="95" y="232"/>
                                </a:lnTo>
                                <a:lnTo>
                                  <a:pt x="154" y="244"/>
                                </a:lnTo>
                                <a:lnTo>
                                  <a:pt x="205" y="244"/>
                                </a:lnTo>
                                <a:lnTo>
                                  <a:pt x="267" y="244"/>
                                </a:lnTo>
                                <a:lnTo>
                                  <a:pt x="359" y="236"/>
                                </a:lnTo>
                                <a:lnTo>
                                  <a:pt x="435" y="225"/>
                                </a:lnTo>
                                <a:lnTo>
                                  <a:pt x="499" y="209"/>
                                </a:lnTo>
                                <a:lnTo>
                                  <a:pt x="567" y="188"/>
                                </a:lnTo>
                                <a:lnTo>
                                  <a:pt x="597" y="177"/>
                                </a:lnTo>
                                <a:lnTo>
                                  <a:pt x="625" y="168"/>
                                </a:lnTo>
                                <a:lnTo>
                                  <a:pt x="640" y="164"/>
                                </a:lnTo>
                                <a:lnTo>
                                  <a:pt x="648" y="169"/>
                                </a:lnTo>
                                <a:lnTo>
                                  <a:pt x="648" y="181"/>
                                </a:lnTo>
                                <a:lnTo>
                                  <a:pt x="642" y="194"/>
                                </a:lnTo>
                                <a:lnTo>
                                  <a:pt x="625" y="208"/>
                                </a:lnTo>
                                <a:lnTo>
                                  <a:pt x="597" y="226"/>
                                </a:lnTo>
                                <a:lnTo>
                                  <a:pt x="557" y="244"/>
                                </a:lnTo>
                                <a:lnTo>
                                  <a:pt x="510" y="263"/>
                                </a:lnTo>
                                <a:lnTo>
                                  <a:pt x="448" y="282"/>
                                </a:lnTo>
                                <a:lnTo>
                                  <a:pt x="376" y="297"/>
                                </a:lnTo>
                                <a:lnTo>
                                  <a:pt x="304" y="308"/>
                                </a:lnTo>
                                <a:lnTo>
                                  <a:pt x="228" y="320"/>
                                </a:lnTo>
                                <a:lnTo>
                                  <a:pt x="95" y="333"/>
                                </a:lnTo>
                                <a:lnTo>
                                  <a:pt x="177" y="352"/>
                                </a:lnTo>
                                <a:lnTo>
                                  <a:pt x="243" y="360"/>
                                </a:lnTo>
                                <a:lnTo>
                                  <a:pt x="326" y="358"/>
                                </a:lnTo>
                                <a:lnTo>
                                  <a:pt x="411" y="347"/>
                                </a:lnTo>
                                <a:lnTo>
                                  <a:pt x="474" y="333"/>
                                </a:lnTo>
                                <a:lnTo>
                                  <a:pt x="525" y="320"/>
                                </a:lnTo>
                                <a:lnTo>
                                  <a:pt x="567" y="308"/>
                                </a:lnTo>
                                <a:lnTo>
                                  <a:pt x="610" y="293"/>
                                </a:lnTo>
                                <a:lnTo>
                                  <a:pt x="644" y="280"/>
                                </a:lnTo>
                                <a:lnTo>
                                  <a:pt x="659" y="276"/>
                                </a:lnTo>
                                <a:lnTo>
                                  <a:pt x="668" y="276"/>
                                </a:lnTo>
                                <a:lnTo>
                                  <a:pt x="667" y="287"/>
                                </a:lnTo>
                                <a:lnTo>
                                  <a:pt x="661" y="299"/>
                                </a:lnTo>
                                <a:lnTo>
                                  <a:pt x="648" y="314"/>
                                </a:lnTo>
                                <a:lnTo>
                                  <a:pt x="617" y="335"/>
                                </a:lnTo>
                                <a:lnTo>
                                  <a:pt x="584" y="354"/>
                                </a:lnTo>
                                <a:lnTo>
                                  <a:pt x="546" y="371"/>
                                </a:lnTo>
                                <a:lnTo>
                                  <a:pt x="496" y="390"/>
                                </a:lnTo>
                                <a:lnTo>
                                  <a:pt x="439" y="407"/>
                                </a:lnTo>
                                <a:lnTo>
                                  <a:pt x="352" y="426"/>
                                </a:lnTo>
                                <a:lnTo>
                                  <a:pt x="294" y="438"/>
                                </a:lnTo>
                                <a:lnTo>
                                  <a:pt x="237" y="444"/>
                                </a:lnTo>
                                <a:lnTo>
                                  <a:pt x="154" y="449"/>
                                </a:lnTo>
                                <a:lnTo>
                                  <a:pt x="239" y="461"/>
                                </a:lnTo>
                                <a:lnTo>
                                  <a:pt x="305" y="466"/>
                                </a:lnTo>
                                <a:lnTo>
                                  <a:pt x="360" y="468"/>
                                </a:lnTo>
                                <a:lnTo>
                                  <a:pt x="423" y="466"/>
                                </a:lnTo>
                                <a:lnTo>
                                  <a:pt x="482" y="458"/>
                                </a:lnTo>
                                <a:lnTo>
                                  <a:pt x="530" y="447"/>
                                </a:lnTo>
                                <a:lnTo>
                                  <a:pt x="568" y="434"/>
                                </a:lnTo>
                                <a:lnTo>
                                  <a:pt x="629" y="413"/>
                                </a:lnTo>
                                <a:lnTo>
                                  <a:pt x="637" y="413"/>
                                </a:lnTo>
                                <a:lnTo>
                                  <a:pt x="644" y="417"/>
                                </a:lnTo>
                                <a:lnTo>
                                  <a:pt x="642" y="430"/>
                                </a:lnTo>
                                <a:lnTo>
                                  <a:pt x="634" y="444"/>
                                </a:lnTo>
                                <a:lnTo>
                                  <a:pt x="620" y="458"/>
                                </a:lnTo>
                                <a:lnTo>
                                  <a:pt x="599" y="474"/>
                                </a:lnTo>
                                <a:lnTo>
                                  <a:pt x="563" y="493"/>
                                </a:lnTo>
                                <a:lnTo>
                                  <a:pt x="525" y="510"/>
                                </a:lnTo>
                                <a:lnTo>
                                  <a:pt x="489" y="521"/>
                                </a:lnTo>
                                <a:lnTo>
                                  <a:pt x="448" y="531"/>
                                </a:lnTo>
                                <a:lnTo>
                                  <a:pt x="410" y="537"/>
                                </a:lnTo>
                                <a:lnTo>
                                  <a:pt x="360" y="542"/>
                                </a:lnTo>
                                <a:lnTo>
                                  <a:pt x="305" y="545"/>
                                </a:lnTo>
                                <a:lnTo>
                                  <a:pt x="250" y="546"/>
                                </a:lnTo>
                                <a:lnTo>
                                  <a:pt x="166" y="546"/>
                                </a:lnTo>
                                <a:lnTo>
                                  <a:pt x="211" y="562"/>
                                </a:lnTo>
                                <a:lnTo>
                                  <a:pt x="253" y="573"/>
                                </a:lnTo>
                                <a:lnTo>
                                  <a:pt x="301" y="579"/>
                                </a:lnTo>
                                <a:lnTo>
                                  <a:pt x="342" y="580"/>
                                </a:lnTo>
                                <a:lnTo>
                                  <a:pt x="384" y="583"/>
                                </a:lnTo>
                                <a:lnTo>
                                  <a:pt x="427" y="580"/>
                                </a:lnTo>
                                <a:lnTo>
                                  <a:pt x="462" y="579"/>
                                </a:lnTo>
                                <a:lnTo>
                                  <a:pt x="495" y="573"/>
                                </a:lnTo>
                                <a:lnTo>
                                  <a:pt x="540" y="562"/>
                                </a:lnTo>
                                <a:lnTo>
                                  <a:pt x="574" y="554"/>
                                </a:lnTo>
                                <a:lnTo>
                                  <a:pt x="587" y="555"/>
                                </a:lnTo>
                                <a:lnTo>
                                  <a:pt x="589" y="565"/>
                                </a:lnTo>
                                <a:lnTo>
                                  <a:pt x="585" y="575"/>
                                </a:lnTo>
                                <a:lnTo>
                                  <a:pt x="576" y="586"/>
                                </a:lnTo>
                                <a:lnTo>
                                  <a:pt x="561" y="597"/>
                                </a:lnTo>
                                <a:lnTo>
                                  <a:pt x="544" y="605"/>
                                </a:lnTo>
                                <a:lnTo>
                                  <a:pt x="525" y="614"/>
                                </a:lnTo>
                                <a:lnTo>
                                  <a:pt x="495" y="622"/>
                                </a:lnTo>
                                <a:lnTo>
                                  <a:pt x="432" y="631"/>
                                </a:lnTo>
                                <a:lnTo>
                                  <a:pt x="372" y="639"/>
                                </a:lnTo>
                                <a:lnTo>
                                  <a:pt x="253" y="649"/>
                                </a:lnTo>
                                <a:lnTo>
                                  <a:pt x="407" y="656"/>
                                </a:lnTo>
                                <a:lnTo>
                                  <a:pt x="439" y="656"/>
                                </a:lnTo>
                                <a:lnTo>
                                  <a:pt x="453" y="663"/>
                                </a:lnTo>
                                <a:lnTo>
                                  <a:pt x="461" y="670"/>
                                </a:lnTo>
                                <a:lnTo>
                                  <a:pt x="458" y="681"/>
                                </a:lnTo>
                                <a:lnTo>
                                  <a:pt x="466" y="687"/>
                                </a:lnTo>
                                <a:lnTo>
                                  <a:pt x="486" y="689"/>
                                </a:lnTo>
                                <a:lnTo>
                                  <a:pt x="516" y="677"/>
                                </a:lnTo>
                                <a:lnTo>
                                  <a:pt x="542" y="664"/>
                                </a:lnTo>
                                <a:lnTo>
                                  <a:pt x="563" y="651"/>
                                </a:lnTo>
                                <a:lnTo>
                                  <a:pt x="580" y="639"/>
                                </a:lnTo>
                                <a:lnTo>
                                  <a:pt x="597" y="621"/>
                                </a:lnTo>
                                <a:lnTo>
                                  <a:pt x="651" y="548"/>
                                </a:lnTo>
                                <a:lnTo>
                                  <a:pt x="693" y="485"/>
                                </a:lnTo>
                                <a:lnTo>
                                  <a:pt x="709" y="453"/>
                                </a:lnTo>
                                <a:lnTo>
                                  <a:pt x="713" y="440"/>
                                </a:lnTo>
                                <a:lnTo>
                                  <a:pt x="714" y="430"/>
                                </a:lnTo>
                                <a:lnTo>
                                  <a:pt x="714" y="419"/>
                                </a:lnTo>
                                <a:lnTo>
                                  <a:pt x="706" y="406"/>
                                </a:lnTo>
                                <a:lnTo>
                                  <a:pt x="701" y="398"/>
                                </a:lnTo>
                                <a:lnTo>
                                  <a:pt x="698" y="386"/>
                                </a:lnTo>
                                <a:lnTo>
                                  <a:pt x="701" y="373"/>
                                </a:lnTo>
                                <a:lnTo>
                                  <a:pt x="706" y="364"/>
                                </a:lnTo>
                                <a:lnTo>
                                  <a:pt x="713" y="354"/>
                                </a:lnTo>
                                <a:lnTo>
                                  <a:pt x="719" y="344"/>
                                </a:lnTo>
                                <a:lnTo>
                                  <a:pt x="727" y="333"/>
                                </a:lnTo>
                                <a:lnTo>
                                  <a:pt x="732" y="322"/>
                                </a:lnTo>
                                <a:lnTo>
                                  <a:pt x="731" y="308"/>
                                </a:lnTo>
                                <a:lnTo>
                                  <a:pt x="726" y="297"/>
                                </a:lnTo>
                                <a:lnTo>
                                  <a:pt x="719" y="287"/>
                                </a:lnTo>
                                <a:lnTo>
                                  <a:pt x="713" y="278"/>
                                </a:lnTo>
                                <a:lnTo>
                                  <a:pt x="705" y="267"/>
                                </a:lnTo>
                                <a:lnTo>
                                  <a:pt x="702" y="255"/>
                                </a:lnTo>
                                <a:lnTo>
                                  <a:pt x="705" y="246"/>
                                </a:lnTo>
                                <a:lnTo>
                                  <a:pt x="714" y="232"/>
                                </a:lnTo>
                                <a:lnTo>
                                  <a:pt x="723" y="221"/>
                                </a:lnTo>
                                <a:lnTo>
                                  <a:pt x="727" y="209"/>
                                </a:lnTo>
                                <a:lnTo>
                                  <a:pt x="727" y="194"/>
                                </a:lnTo>
                                <a:lnTo>
                                  <a:pt x="722" y="179"/>
                                </a:lnTo>
                                <a:lnTo>
                                  <a:pt x="713" y="168"/>
                                </a:lnTo>
                                <a:lnTo>
                                  <a:pt x="709" y="160"/>
                                </a:lnTo>
                                <a:lnTo>
                                  <a:pt x="705" y="147"/>
                                </a:lnTo>
                                <a:lnTo>
                                  <a:pt x="706" y="133"/>
                                </a:lnTo>
                                <a:lnTo>
                                  <a:pt x="714" y="122"/>
                                </a:lnTo>
                                <a:lnTo>
                                  <a:pt x="719" y="114"/>
                                </a:lnTo>
                                <a:lnTo>
                                  <a:pt x="727" y="105"/>
                                </a:lnTo>
                                <a:lnTo>
                                  <a:pt x="731" y="93"/>
                                </a:lnTo>
                                <a:lnTo>
                                  <a:pt x="732" y="80"/>
                                </a:lnTo>
                                <a:lnTo>
                                  <a:pt x="730" y="72"/>
                                </a:lnTo>
                                <a:lnTo>
                                  <a:pt x="722" y="59"/>
                                </a:lnTo>
                                <a:lnTo>
                                  <a:pt x="714" y="48"/>
                                </a:lnTo>
                                <a:lnTo>
                                  <a:pt x="709" y="34"/>
                                </a:lnTo>
                                <a:lnTo>
                                  <a:pt x="709" y="0"/>
                                </a:lnTo>
                                <a:lnTo>
                                  <a:pt x="634" y="50"/>
                                </a:lnTo>
                                <a:lnTo>
                                  <a:pt x="589" y="69"/>
                                </a:lnTo>
                                <a:lnTo>
                                  <a:pt x="536" y="86"/>
                                </a:lnTo>
                                <a:lnTo>
                                  <a:pt x="475" y="105"/>
                                </a:lnTo>
                                <a:lnTo>
                                  <a:pt x="420" y="116"/>
                                </a:lnTo>
                                <a:lnTo>
                                  <a:pt x="365" y="126"/>
                                </a:lnTo>
                                <a:lnTo>
                                  <a:pt x="294" y="135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FFA040"/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round/>
                              </a14:hiddenLine>
                            </a:ext>
                          </a:extLst>
                        </p:spPr>
                        <p:txBody>
                          <a:bodyPr/>
                          <a:p>
                            <a:pPr marL="0" marR="0" lvl="0" indent="0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defRPr/>
                            </a:pPr>
                            <a:endParaRPr kumimoji="0" lang="zh-CN" altLang="en-US" sz="18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</a:endParaRPr>
                          </a:p>
                        </p:txBody>
                      </p:sp>
                    </p:grpSp>
                  </p:grpSp>
                  <p:grpSp>
                    <p:nvGrpSpPr>
                      <p:cNvPr id="29" name="Group 32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609" y="117"/>
                        <a:ext cx="218" cy="436"/>
                        <a:chOff x="0" y="0"/>
                        <a:chExt cx="218" cy="436"/>
                      </a:xfrm>
                    </p:grpSpPr>
                    <p:sp>
                      <p:nvSpPr>
                        <p:cNvPr id="30" name="Freeform 33"/>
                        <p:cNvSpPr>
                          <a:spLocks noChangeAspect="1"/>
                        </p:cNvSpPr>
                        <p:nvPr>
                          <p:custDataLst>
                            <p:tags r:id="rId20"/>
                          </p:custDataLst>
                        </p:nvPr>
                      </p:nvSpPr>
                      <p:spPr bwMode="auto">
                        <a:xfrm>
                          <a:off x="42" y="116"/>
                          <a:ext cx="167" cy="70"/>
                        </a:xfrm>
                        <a:custGeom>
                          <a:avLst/>
                          <a:gdLst>
                            <a:gd name="T0" fmla="*/ 167 w 167"/>
                            <a:gd name="T1" fmla="*/ 13 h 70"/>
                            <a:gd name="T2" fmla="*/ 151 w 167"/>
                            <a:gd name="T3" fmla="*/ 0 h 70"/>
                            <a:gd name="T4" fmla="*/ 100 w 167"/>
                            <a:gd name="T5" fmla="*/ 26 h 70"/>
                            <a:gd name="T6" fmla="*/ 49 w 167"/>
                            <a:gd name="T7" fmla="*/ 45 h 70"/>
                            <a:gd name="T8" fmla="*/ 0 w 167"/>
                            <a:gd name="T9" fmla="*/ 59 h 70"/>
                            <a:gd name="T10" fmla="*/ 9 w 167"/>
                            <a:gd name="T11" fmla="*/ 70 h 70"/>
                            <a:gd name="T12" fmla="*/ 43 w 167"/>
                            <a:gd name="T13" fmla="*/ 70 h 70"/>
                            <a:gd name="T14" fmla="*/ 89 w 167"/>
                            <a:gd name="T15" fmla="*/ 60 h 70"/>
                            <a:gd name="T16" fmla="*/ 130 w 167"/>
                            <a:gd name="T17" fmla="*/ 40 h 70"/>
                            <a:gd name="T18" fmla="*/ 167 w 167"/>
                            <a:gd name="T19" fmla="*/ 13 h 70"/>
                            <a:gd name="T20" fmla="*/ 0 60000 65536"/>
                            <a:gd name="T21" fmla="*/ 0 60000 65536"/>
                            <a:gd name="T22" fmla="*/ 0 60000 65536"/>
                            <a:gd name="T23" fmla="*/ 0 60000 65536"/>
                            <a:gd name="T24" fmla="*/ 0 60000 65536"/>
                            <a:gd name="T25" fmla="*/ 0 60000 65536"/>
                            <a:gd name="T26" fmla="*/ 0 60000 65536"/>
                            <a:gd name="T27" fmla="*/ 0 60000 65536"/>
                            <a:gd name="T28" fmla="*/ 0 60000 65536"/>
                            <a:gd name="T29" fmla="*/ 0 60000 65536"/>
                            <a:gd name="T30" fmla="*/ 0 w 167"/>
                            <a:gd name="T31" fmla="*/ 0 h 70"/>
                            <a:gd name="T32" fmla="*/ 167 w 167"/>
                            <a:gd name="T33" fmla="*/ 70 h 70"/>
                          </a:gdLst>
                          <a:ahLst/>
                          <a:cxnLst>
                            <a:cxn ang="T20">
                              <a:pos x="T0" y="T1"/>
                            </a:cxn>
                            <a:cxn ang="T21">
                              <a:pos x="T2" y="T3"/>
                            </a:cxn>
                            <a:cxn ang="T22">
                              <a:pos x="T4" y="T5"/>
                            </a:cxn>
                            <a:cxn ang="T23">
                              <a:pos x="T6" y="T7"/>
                            </a:cxn>
                            <a:cxn ang="T24">
                              <a:pos x="T8" y="T9"/>
                            </a:cxn>
                            <a:cxn ang="T25">
                              <a:pos x="T10" y="T11"/>
                            </a:cxn>
                            <a:cxn ang="T26">
                              <a:pos x="T12" y="T13"/>
                            </a:cxn>
                            <a:cxn ang="T27">
                              <a:pos x="T14" y="T15"/>
                            </a:cxn>
                            <a:cxn ang="T28">
                              <a:pos x="T16" y="T17"/>
                            </a:cxn>
                            <a:cxn ang="T29">
                              <a:pos x="T18" y="T19"/>
                            </a:cxn>
                          </a:cxnLst>
                          <a:rect l="T30" t="T31" r="T32" b="T33"/>
                          <a:pathLst>
                            <a:path w="167" h="70">
                              <a:moveTo>
                                <a:pt x="167" y="13"/>
                              </a:moveTo>
                              <a:lnTo>
                                <a:pt x="151" y="0"/>
                              </a:lnTo>
                              <a:lnTo>
                                <a:pt x="100" y="26"/>
                              </a:lnTo>
                              <a:lnTo>
                                <a:pt x="49" y="45"/>
                              </a:lnTo>
                              <a:lnTo>
                                <a:pt x="0" y="59"/>
                              </a:lnTo>
                              <a:lnTo>
                                <a:pt x="9" y="70"/>
                              </a:lnTo>
                              <a:lnTo>
                                <a:pt x="43" y="70"/>
                              </a:lnTo>
                              <a:lnTo>
                                <a:pt x="89" y="60"/>
                              </a:lnTo>
                              <a:lnTo>
                                <a:pt x="130" y="40"/>
                              </a:lnTo>
                              <a:lnTo>
                                <a:pt x="167" y="13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FFE0C0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round/>
                            </a14:hiddenLine>
                          </a:ext>
                        </a:extLst>
                      </p:spPr>
                      <p:txBody>
                        <a:bodyPr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endParaRPr kumimoji="0" lang="zh-CN" altLang="en-US" sz="18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31" name="Freeform 34"/>
                        <p:cNvSpPr>
                          <a:spLocks noChangeAspect="1"/>
                        </p:cNvSpPr>
                        <p:nvPr>
                          <p:custDataLst>
                            <p:tags r:id="rId21"/>
                          </p:custDataLst>
                        </p:nvPr>
                      </p:nvSpPr>
                      <p:spPr bwMode="auto">
                        <a:xfrm>
                          <a:off x="72" y="228"/>
                          <a:ext cx="146" cy="78"/>
                        </a:xfrm>
                        <a:custGeom>
                          <a:avLst/>
                          <a:gdLst>
                            <a:gd name="T0" fmla="*/ 146 w 146"/>
                            <a:gd name="T1" fmla="*/ 15 h 78"/>
                            <a:gd name="T2" fmla="*/ 138 w 146"/>
                            <a:gd name="T3" fmla="*/ 0 h 78"/>
                            <a:gd name="T4" fmla="*/ 89 w 146"/>
                            <a:gd name="T5" fmla="*/ 34 h 78"/>
                            <a:gd name="T6" fmla="*/ 50 w 146"/>
                            <a:gd name="T7" fmla="*/ 51 h 78"/>
                            <a:gd name="T8" fmla="*/ 0 w 146"/>
                            <a:gd name="T9" fmla="*/ 66 h 78"/>
                            <a:gd name="T10" fmla="*/ 10 w 146"/>
                            <a:gd name="T11" fmla="*/ 78 h 78"/>
                            <a:gd name="T12" fmla="*/ 42 w 146"/>
                            <a:gd name="T13" fmla="*/ 78 h 78"/>
                            <a:gd name="T14" fmla="*/ 74 w 146"/>
                            <a:gd name="T15" fmla="*/ 69 h 78"/>
                            <a:gd name="T16" fmla="*/ 112 w 146"/>
                            <a:gd name="T17" fmla="*/ 45 h 78"/>
                            <a:gd name="T18" fmla="*/ 146 w 146"/>
                            <a:gd name="T19" fmla="*/ 15 h 78"/>
                            <a:gd name="T20" fmla="*/ 0 60000 65536"/>
                            <a:gd name="T21" fmla="*/ 0 60000 65536"/>
                            <a:gd name="T22" fmla="*/ 0 60000 65536"/>
                            <a:gd name="T23" fmla="*/ 0 60000 65536"/>
                            <a:gd name="T24" fmla="*/ 0 60000 65536"/>
                            <a:gd name="T25" fmla="*/ 0 60000 65536"/>
                            <a:gd name="T26" fmla="*/ 0 60000 65536"/>
                            <a:gd name="T27" fmla="*/ 0 60000 65536"/>
                            <a:gd name="T28" fmla="*/ 0 60000 65536"/>
                            <a:gd name="T29" fmla="*/ 0 60000 65536"/>
                            <a:gd name="T30" fmla="*/ 0 w 146"/>
                            <a:gd name="T31" fmla="*/ 0 h 78"/>
                            <a:gd name="T32" fmla="*/ 146 w 146"/>
                            <a:gd name="T33" fmla="*/ 78 h 78"/>
                          </a:gdLst>
                          <a:ahLst/>
                          <a:cxnLst>
                            <a:cxn ang="T20">
                              <a:pos x="T0" y="T1"/>
                            </a:cxn>
                            <a:cxn ang="T21">
                              <a:pos x="T2" y="T3"/>
                            </a:cxn>
                            <a:cxn ang="T22">
                              <a:pos x="T4" y="T5"/>
                            </a:cxn>
                            <a:cxn ang="T23">
                              <a:pos x="T6" y="T7"/>
                            </a:cxn>
                            <a:cxn ang="T24">
                              <a:pos x="T8" y="T9"/>
                            </a:cxn>
                            <a:cxn ang="T25">
                              <a:pos x="T10" y="T11"/>
                            </a:cxn>
                            <a:cxn ang="T26">
                              <a:pos x="T12" y="T13"/>
                            </a:cxn>
                            <a:cxn ang="T27">
                              <a:pos x="T14" y="T15"/>
                            </a:cxn>
                            <a:cxn ang="T28">
                              <a:pos x="T16" y="T17"/>
                            </a:cxn>
                            <a:cxn ang="T29">
                              <a:pos x="T18" y="T19"/>
                            </a:cxn>
                          </a:cxnLst>
                          <a:rect l="T30" t="T31" r="T32" b="T33"/>
                          <a:pathLst>
                            <a:path w="146" h="78">
                              <a:moveTo>
                                <a:pt x="146" y="15"/>
                              </a:moveTo>
                              <a:lnTo>
                                <a:pt x="138" y="0"/>
                              </a:lnTo>
                              <a:lnTo>
                                <a:pt x="89" y="34"/>
                              </a:lnTo>
                              <a:lnTo>
                                <a:pt x="50" y="51"/>
                              </a:lnTo>
                              <a:lnTo>
                                <a:pt x="0" y="66"/>
                              </a:lnTo>
                              <a:lnTo>
                                <a:pt x="10" y="78"/>
                              </a:lnTo>
                              <a:lnTo>
                                <a:pt x="42" y="78"/>
                              </a:lnTo>
                              <a:lnTo>
                                <a:pt x="74" y="69"/>
                              </a:lnTo>
                              <a:lnTo>
                                <a:pt x="112" y="45"/>
                              </a:lnTo>
                              <a:lnTo>
                                <a:pt x="146" y="15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FFE0C0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round/>
                            </a14:hiddenLine>
                          </a:ext>
                        </a:extLst>
                      </p:spPr>
                      <p:txBody>
                        <a:bodyPr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endParaRPr kumimoji="0" lang="zh-CN" altLang="en-US" sz="18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32" name="Freeform 35"/>
                        <p:cNvSpPr>
                          <a:spLocks noChangeAspect="1"/>
                        </p:cNvSpPr>
                        <p:nvPr>
                          <p:custDataLst>
                            <p:tags r:id="rId22"/>
                          </p:custDataLst>
                        </p:nvPr>
                      </p:nvSpPr>
                      <p:spPr bwMode="auto">
                        <a:xfrm>
                          <a:off x="63" y="359"/>
                          <a:ext cx="149" cy="77"/>
                        </a:xfrm>
                        <a:custGeom>
                          <a:avLst/>
                          <a:gdLst>
                            <a:gd name="T0" fmla="*/ 149 w 149"/>
                            <a:gd name="T1" fmla="*/ 11 h 77"/>
                            <a:gd name="T2" fmla="*/ 138 w 149"/>
                            <a:gd name="T3" fmla="*/ 0 h 77"/>
                            <a:gd name="T4" fmla="*/ 93 w 149"/>
                            <a:gd name="T5" fmla="*/ 31 h 77"/>
                            <a:gd name="T6" fmla="*/ 49 w 149"/>
                            <a:gd name="T7" fmla="*/ 49 h 77"/>
                            <a:gd name="T8" fmla="*/ 0 w 149"/>
                            <a:gd name="T9" fmla="*/ 63 h 77"/>
                            <a:gd name="T10" fmla="*/ 9 w 149"/>
                            <a:gd name="T11" fmla="*/ 77 h 77"/>
                            <a:gd name="T12" fmla="*/ 42 w 149"/>
                            <a:gd name="T13" fmla="*/ 74 h 77"/>
                            <a:gd name="T14" fmla="*/ 81 w 149"/>
                            <a:gd name="T15" fmla="*/ 65 h 77"/>
                            <a:gd name="T16" fmla="*/ 121 w 149"/>
                            <a:gd name="T17" fmla="*/ 40 h 77"/>
                            <a:gd name="T18" fmla="*/ 149 w 149"/>
                            <a:gd name="T19" fmla="*/ 11 h 77"/>
                            <a:gd name="T20" fmla="*/ 0 60000 65536"/>
                            <a:gd name="T21" fmla="*/ 0 60000 65536"/>
                            <a:gd name="T22" fmla="*/ 0 60000 65536"/>
                            <a:gd name="T23" fmla="*/ 0 60000 65536"/>
                            <a:gd name="T24" fmla="*/ 0 60000 65536"/>
                            <a:gd name="T25" fmla="*/ 0 60000 65536"/>
                            <a:gd name="T26" fmla="*/ 0 60000 65536"/>
                            <a:gd name="T27" fmla="*/ 0 60000 65536"/>
                            <a:gd name="T28" fmla="*/ 0 60000 65536"/>
                            <a:gd name="T29" fmla="*/ 0 60000 65536"/>
                            <a:gd name="T30" fmla="*/ 0 w 149"/>
                            <a:gd name="T31" fmla="*/ 0 h 77"/>
                            <a:gd name="T32" fmla="*/ 149 w 149"/>
                            <a:gd name="T33" fmla="*/ 77 h 77"/>
                          </a:gdLst>
                          <a:ahLst/>
                          <a:cxnLst>
                            <a:cxn ang="T20">
                              <a:pos x="T0" y="T1"/>
                            </a:cxn>
                            <a:cxn ang="T21">
                              <a:pos x="T2" y="T3"/>
                            </a:cxn>
                            <a:cxn ang="T22">
                              <a:pos x="T4" y="T5"/>
                            </a:cxn>
                            <a:cxn ang="T23">
                              <a:pos x="T6" y="T7"/>
                            </a:cxn>
                            <a:cxn ang="T24">
                              <a:pos x="T8" y="T9"/>
                            </a:cxn>
                            <a:cxn ang="T25">
                              <a:pos x="T10" y="T11"/>
                            </a:cxn>
                            <a:cxn ang="T26">
                              <a:pos x="T12" y="T13"/>
                            </a:cxn>
                            <a:cxn ang="T27">
                              <a:pos x="T14" y="T15"/>
                            </a:cxn>
                            <a:cxn ang="T28">
                              <a:pos x="T16" y="T17"/>
                            </a:cxn>
                            <a:cxn ang="T29">
                              <a:pos x="T18" y="T19"/>
                            </a:cxn>
                          </a:cxnLst>
                          <a:rect l="T30" t="T31" r="T32" b="T33"/>
                          <a:pathLst>
                            <a:path w="149" h="77">
                              <a:moveTo>
                                <a:pt x="149" y="11"/>
                              </a:moveTo>
                              <a:lnTo>
                                <a:pt x="138" y="0"/>
                              </a:lnTo>
                              <a:lnTo>
                                <a:pt x="93" y="31"/>
                              </a:lnTo>
                              <a:lnTo>
                                <a:pt x="49" y="49"/>
                              </a:lnTo>
                              <a:lnTo>
                                <a:pt x="0" y="63"/>
                              </a:lnTo>
                              <a:lnTo>
                                <a:pt x="9" y="77"/>
                              </a:lnTo>
                              <a:lnTo>
                                <a:pt x="42" y="74"/>
                              </a:lnTo>
                              <a:lnTo>
                                <a:pt x="81" y="65"/>
                              </a:lnTo>
                              <a:lnTo>
                                <a:pt x="121" y="40"/>
                              </a:lnTo>
                              <a:lnTo>
                                <a:pt x="149" y="11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FFE0C0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round/>
                            </a14:hiddenLine>
                          </a:ext>
                        </a:extLst>
                      </p:spPr>
                      <p:txBody>
                        <a:bodyPr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endParaRPr kumimoji="0" lang="zh-CN" altLang="en-US" sz="18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33" name="Freeform 36"/>
                        <p:cNvSpPr>
                          <a:spLocks noChangeAspect="1"/>
                        </p:cNvSpPr>
                        <p:nvPr>
                          <p:custDataLst>
                            <p:tags r:id="rId23"/>
                          </p:custDataLst>
                        </p:nvPr>
                      </p:nvSpPr>
                      <p:spPr bwMode="auto">
                        <a:xfrm>
                          <a:off x="0" y="0"/>
                          <a:ext cx="171" cy="68"/>
                        </a:xfrm>
                        <a:custGeom>
                          <a:avLst/>
                          <a:gdLst>
                            <a:gd name="T0" fmla="*/ 171 w 171"/>
                            <a:gd name="T1" fmla="*/ 13 h 68"/>
                            <a:gd name="T2" fmla="*/ 154 w 171"/>
                            <a:gd name="T3" fmla="*/ 0 h 68"/>
                            <a:gd name="T4" fmla="*/ 97 w 171"/>
                            <a:gd name="T5" fmla="*/ 26 h 68"/>
                            <a:gd name="T6" fmla="*/ 50 w 171"/>
                            <a:gd name="T7" fmla="*/ 41 h 68"/>
                            <a:gd name="T8" fmla="*/ 0 w 171"/>
                            <a:gd name="T9" fmla="*/ 55 h 68"/>
                            <a:gd name="T10" fmla="*/ 11 w 171"/>
                            <a:gd name="T11" fmla="*/ 68 h 68"/>
                            <a:gd name="T12" fmla="*/ 42 w 171"/>
                            <a:gd name="T13" fmla="*/ 66 h 68"/>
                            <a:gd name="T14" fmla="*/ 82 w 171"/>
                            <a:gd name="T15" fmla="*/ 57 h 68"/>
                            <a:gd name="T16" fmla="*/ 127 w 171"/>
                            <a:gd name="T17" fmla="*/ 40 h 68"/>
                            <a:gd name="T18" fmla="*/ 171 w 171"/>
                            <a:gd name="T19" fmla="*/ 13 h 68"/>
                            <a:gd name="T20" fmla="*/ 0 60000 65536"/>
                            <a:gd name="T21" fmla="*/ 0 60000 65536"/>
                            <a:gd name="T22" fmla="*/ 0 60000 65536"/>
                            <a:gd name="T23" fmla="*/ 0 60000 65536"/>
                            <a:gd name="T24" fmla="*/ 0 60000 65536"/>
                            <a:gd name="T25" fmla="*/ 0 60000 65536"/>
                            <a:gd name="T26" fmla="*/ 0 60000 65536"/>
                            <a:gd name="T27" fmla="*/ 0 60000 65536"/>
                            <a:gd name="T28" fmla="*/ 0 60000 65536"/>
                            <a:gd name="T29" fmla="*/ 0 60000 65536"/>
                            <a:gd name="T30" fmla="*/ 0 w 171"/>
                            <a:gd name="T31" fmla="*/ 0 h 68"/>
                            <a:gd name="T32" fmla="*/ 171 w 171"/>
                            <a:gd name="T33" fmla="*/ 68 h 68"/>
                          </a:gdLst>
                          <a:ahLst/>
                          <a:cxnLst>
                            <a:cxn ang="T20">
                              <a:pos x="T0" y="T1"/>
                            </a:cxn>
                            <a:cxn ang="T21">
                              <a:pos x="T2" y="T3"/>
                            </a:cxn>
                            <a:cxn ang="T22">
                              <a:pos x="T4" y="T5"/>
                            </a:cxn>
                            <a:cxn ang="T23">
                              <a:pos x="T6" y="T7"/>
                            </a:cxn>
                            <a:cxn ang="T24">
                              <a:pos x="T8" y="T9"/>
                            </a:cxn>
                            <a:cxn ang="T25">
                              <a:pos x="T10" y="T11"/>
                            </a:cxn>
                            <a:cxn ang="T26">
                              <a:pos x="T12" y="T13"/>
                            </a:cxn>
                            <a:cxn ang="T27">
                              <a:pos x="T14" y="T15"/>
                            </a:cxn>
                            <a:cxn ang="T28">
                              <a:pos x="T16" y="T17"/>
                            </a:cxn>
                            <a:cxn ang="T29">
                              <a:pos x="T18" y="T19"/>
                            </a:cxn>
                          </a:cxnLst>
                          <a:rect l="T30" t="T31" r="T32" b="T33"/>
                          <a:pathLst>
                            <a:path w="171" h="68">
                              <a:moveTo>
                                <a:pt x="171" y="13"/>
                              </a:moveTo>
                              <a:lnTo>
                                <a:pt x="154" y="0"/>
                              </a:lnTo>
                              <a:lnTo>
                                <a:pt x="97" y="26"/>
                              </a:lnTo>
                              <a:lnTo>
                                <a:pt x="50" y="41"/>
                              </a:lnTo>
                              <a:lnTo>
                                <a:pt x="0" y="55"/>
                              </a:lnTo>
                              <a:lnTo>
                                <a:pt x="11" y="68"/>
                              </a:lnTo>
                              <a:lnTo>
                                <a:pt x="42" y="66"/>
                              </a:lnTo>
                              <a:lnTo>
                                <a:pt x="82" y="57"/>
                              </a:lnTo>
                              <a:lnTo>
                                <a:pt x="127" y="40"/>
                              </a:lnTo>
                              <a:lnTo>
                                <a:pt x="171" y="13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FFE0C0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round/>
                            </a14:hiddenLine>
                          </a:ext>
                        </a:extLst>
                      </p:spPr>
                      <p:txBody>
                        <a:bodyPr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endParaRPr kumimoji="0" lang="zh-CN" altLang="en-US" sz="18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</p:grpSp>
                </p:grpSp>
                <p:sp>
                  <p:nvSpPr>
                    <p:cNvPr id="34" name="Freeform 37"/>
                    <p:cNvSpPr>
                      <a:spLocks noChangeAspect="1"/>
                    </p:cNvSpPr>
                    <p:nvPr>
                      <p:custDataLst>
                        <p:tags r:id="rId24"/>
                      </p:custDataLst>
                    </p:nvPr>
                  </p:nvSpPr>
                  <p:spPr bwMode="auto">
                    <a:xfrm>
                      <a:off x="0" y="0"/>
                      <a:ext cx="2019" cy="2908"/>
                    </a:xfrm>
                    <a:custGeom>
                      <a:avLst/>
                      <a:gdLst>
                        <a:gd name="T0" fmla="*/ 1445 w 2019"/>
                        <a:gd name="T1" fmla="*/ 2807 h 2908"/>
                        <a:gd name="T2" fmla="*/ 1463 w 2019"/>
                        <a:gd name="T3" fmla="*/ 2784 h 2908"/>
                        <a:gd name="T4" fmla="*/ 1471 w 2019"/>
                        <a:gd name="T5" fmla="*/ 2765 h 2908"/>
                        <a:gd name="T6" fmla="*/ 1484 w 2019"/>
                        <a:gd name="T7" fmla="*/ 2698 h 2908"/>
                        <a:gd name="T8" fmla="*/ 1563 w 2019"/>
                        <a:gd name="T9" fmla="*/ 2229 h 2908"/>
                        <a:gd name="T10" fmla="*/ 1619 w 2019"/>
                        <a:gd name="T11" fmla="*/ 2062 h 2908"/>
                        <a:gd name="T12" fmla="*/ 1672 w 2019"/>
                        <a:gd name="T13" fmla="*/ 1943 h 2908"/>
                        <a:gd name="T14" fmla="*/ 1773 w 2019"/>
                        <a:gd name="T15" fmla="*/ 1766 h 2908"/>
                        <a:gd name="T16" fmla="*/ 1879 w 2019"/>
                        <a:gd name="T17" fmla="*/ 1590 h 2908"/>
                        <a:gd name="T18" fmla="*/ 1952 w 2019"/>
                        <a:gd name="T19" fmla="*/ 1429 h 2908"/>
                        <a:gd name="T20" fmla="*/ 1995 w 2019"/>
                        <a:gd name="T21" fmla="*/ 1267 h 2908"/>
                        <a:gd name="T22" fmla="*/ 2019 w 2019"/>
                        <a:gd name="T23" fmla="*/ 1062 h 2908"/>
                        <a:gd name="T24" fmla="*/ 2003 w 2019"/>
                        <a:gd name="T25" fmla="*/ 873 h 2908"/>
                        <a:gd name="T26" fmla="*/ 1960 w 2019"/>
                        <a:gd name="T27" fmla="*/ 694 h 2908"/>
                        <a:gd name="T28" fmla="*/ 1888 w 2019"/>
                        <a:gd name="T29" fmla="*/ 529 h 2908"/>
                        <a:gd name="T30" fmla="*/ 1765 w 2019"/>
                        <a:gd name="T31" fmla="*/ 354 h 2908"/>
                        <a:gd name="T32" fmla="*/ 1636 w 2019"/>
                        <a:gd name="T33" fmla="*/ 232 h 2908"/>
                        <a:gd name="T34" fmla="*/ 1471 w 2019"/>
                        <a:gd name="T35" fmla="*/ 120 h 2908"/>
                        <a:gd name="T36" fmla="*/ 1277 w 2019"/>
                        <a:gd name="T37" fmla="*/ 40 h 2908"/>
                        <a:gd name="T38" fmla="*/ 1115 w 2019"/>
                        <a:gd name="T39" fmla="*/ 6 h 2908"/>
                        <a:gd name="T40" fmla="*/ 936 w 2019"/>
                        <a:gd name="T41" fmla="*/ 0 h 2908"/>
                        <a:gd name="T42" fmla="*/ 782 w 2019"/>
                        <a:gd name="T43" fmla="*/ 28 h 2908"/>
                        <a:gd name="T44" fmla="*/ 630 w 2019"/>
                        <a:gd name="T45" fmla="*/ 78 h 2908"/>
                        <a:gd name="T46" fmla="*/ 501 w 2019"/>
                        <a:gd name="T47" fmla="*/ 145 h 2908"/>
                        <a:gd name="T48" fmla="*/ 365 w 2019"/>
                        <a:gd name="T49" fmla="*/ 242 h 2908"/>
                        <a:gd name="T50" fmla="*/ 242 w 2019"/>
                        <a:gd name="T51" fmla="*/ 360 h 2908"/>
                        <a:gd name="T52" fmla="*/ 140 w 2019"/>
                        <a:gd name="T53" fmla="*/ 495 h 2908"/>
                        <a:gd name="T54" fmla="*/ 53 w 2019"/>
                        <a:gd name="T55" fmla="*/ 685 h 2908"/>
                        <a:gd name="T56" fmla="*/ 7 w 2019"/>
                        <a:gd name="T57" fmla="*/ 879 h 2908"/>
                        <a:gd name="T58" fmla="*/ 0 w 2019"/>
                        <a:gd name="T59" fmla="*/ 1052 h 2908"/>
                        <a:gd name="T60" fmla="*/ 14 w 2019"/>
                        <a:gd name="T61" fmla="*/ 1239 h 2908"/>
                        <a:gd name="T62" fmla="*/ 62 w 2019"/>
                        <a:gd name="T63" fmla="*/ 1427 h 2908"/>
                        <a:gd name="T64" fmla="*/ 144 w 2019"/>
                        <a:gd name="T65" fmla="*/ 1602 h 2908"/>
                        <a:gd name="T66" fmla="*/ 239 w 2019"/>
                        <a:gd name="T67" fmla="*/ 1770 h 2908"/>
                        <a:gd name="T68" fmla="*/ 370 w 2019"/>
                        <a:gd name="T69" fmla="*/ 2007 h 2908"/>
                        <a:gd name="T70" fmla="*/ 429 w 2019"/>
                        <a:gd name="T71" fmla="*/ 2138 h 2908"/>
                        <a:gd name="T72" fmla="*/ 469 w 2019"/>
                        <a:gd name="T73" fmla="*/ 2292 h 2908"/>
                        <a:gd name="T74" fmla="*/ 501 w 2019"/>
                        <a:gd name="T75" fmla="*/ 2506 h 2908"/>
                        <a:gd name="T76" fmla="*/ 526 w 2019"/>
                        <a:gd name="T77" fmla="*/ 2693 h 2908"/>
                        <a:gd name="T78" fmla="*/ 543 w 2019"/>
                        <a:gd name="T79" fmla="*/ 2767 h 2908"/>
                        <a:gd name="T80" fmla="*/ 552 w 2019"/>
                        <a:gd name="T81" fmla="*/ 2784 h 2908"/>
                        <a:gd name="T82" fmla="*/ 576 w 2019"/>
                        <a:gd name="T83" fmla="*/ 2812 h 2908"/>
                        <a:gd name="T84" fmla="*/ 635 w 2019"/>
                        <a:gd name="T85" fmla="*/ 2847 h 2908"/>
                        <a:gd name="T86" fmla="*/ 703 w 2019"/>
                        <a:gd name="T87" fmla="*/ 2870 h 2908"/>
                        <a:gd name="T88" fmla="*/ 778 w 2019"/>
                        <a:gd name="T89" fmla="*/ 2889 h 2908"/>
                        <a:gd name="T90" fmla="*/ 857 w 2019"/>
                        <a:gd name="T91" fmla="*/ 2900 h 2908"/>
                        <a:gd name="T92" fmla="*/ 934 w 2019"/>
                        <a:gd name="T93" fmla="*/ 2906 h 2908"/>
                        <a:gd name="T94" fmla="*/ 1006 w 2019"/>
                        <a:gd name="T95" fmla="*/ 2908 h 2908"/>
                        <a:gd name="T96" fmla="*/ 1086 w 2019"/>
                        <a:gd name="T97" fmla="*/ 2906 h 2908"/>
                        <a:gd name="T98" fmla="*/ 1166 w 2019"/>
                        <a:gd name="T99" fmla="*/ 2900 h 2908"/>
                        <a:gd name="T100" fmla="*/ 1241 w 2019"/>
                        <a:gd name="T101" fmla="*/ 2887 h 2908"/>
                        <a:gd name="T102" fmla="*/ 1309 w 2019"/>
                        <a:gd name="T103" fmla="*/ 2871 h 2908"/>
                        <a:gd name="T104" fmla="*/ 1375 w 2019"/>
                        <a:gd name="T105" fmla="*/ 2849 h 2908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w 2019"/>
                        <a:gd name="T160" fmla="*/ 0 h 2908"/>
                        <a:gd name="T161" fmla="*/ 2019 w 2019"/>
                        <a:gd name="T162" fmla="*/ 2908 h 2908"/>
                      </a:gdLst>
                      <a:ahLst/>
                      <a:cxnLst>
                        <a:cxn ang="T106">
                          <a:pos x="T0" y="T1"/>
                        </a:cxn>
                        <a:cxn ang="T107">
                          <a:pos x="T2" y="T3"/>
                        </a:cxn>
                        <a:cxn ang="T108">
                          <a:pos x="T4" y="T5"/>
                        </a:cxn>
                        <a:cxn ang="T109">
                          <a:pos x="T6" y="T7"/>
                        </a:cxn>
                        <a:cxn ang="T110">
                          <a:pos x="T8" y="T9"/>
                        </a:cxn>
                        <a:cxn ang="T111">
                          <a:pos x="T10" y="T11"/>
                        </a:cxn>
                        <a:cxn ang="T112">
                          <a:pos x="T12" y="T13"/>
                        </a:cxn>
                        <a:cxn ang="T113">
                          <a:pos x="T14" y="T15"/>
                        </a:cxn>
                        <a:cxn ang="T114">
                          <a:pos x="T16" y="T17"/>
                        </a:cxn>
                        <a:cxn ang="T115">
                          <a:pos x="T18" y="T19"/>
                        </a:cxn>
                        <a:cxn ang="T116">
                          <a:pos x="T20" y="T21"/>
                        </a:cxn>
                        <a:cxn ang="T117">
                          <a:pos x="T22" y="T23"/>
                        </a:cxn>
                        <a:cxn ang="T118">
                          <a:pos x="T24" y="T25"/>
                        </a:cxn>
                        <a:cxn ang="T119">
                          <a:pos x="T26" y="T27"/>
                        </a:cxn>
                        <a:cxn ang="T120">
                          <a:pos x="T28" y="T29"/>
                        </a:cxn>
                        <a:cxn ang="T121">
                          <a:pos x="T30" y="T31"/>
                        </a:cxn>
                        <a:cxn ang="T122">
                          <a:pos x="T32" y="T33"/>
                        </a:cxn>
                        <a:cxn ang="T123">
                          <a:pos x="T34" y="T35"/>
                        </a:cxn>
                        <a:cxn ang="T124">
                          <a:pos x="T36" y="T37"/>
                        </a:cxn>
                        <a:cxn ang="T125">
                          <a:pos x="T38" y="T39"/>
                        </a:cxn>
                        <a:cxn ang="T126">
                          <a:pos x="T40" y="T41"/>
                        </a:cxn>
                        <a:cxn ang="T127">
                          <a:pos x="T42" y="T43"/>
                        </a:cxn>
                        <a:cxn ang="T128">
                          <a:pos x="T44" y="T45"/>
                        </a:cxn>
                        <a:cxn ang="T129">
                          <a:pos x="T46" y="T47"/>
                        </a:cxn>
                        <a:cxn ang="T130">
                          <a:pos x="T48" y="T49"/>
                        </a:cxn>
                        <a:cxn ang="T131">
                          <a:pos x="T50" y="T51"/>
                        </a:cxn>
                        <a:cxn ang="T132">
                          <a:pos x="T52" y="T53"/>
                        </a:cxn>
                        <a:cxn ang="T133">
                          <a:pos x="T54" y="T55"/>
                        </a:cxn>
                        <a:cxn ang="T134">
                          <a:pos x="T56" y="T57"/>
                        </a:cxn>
                        <a:cxn ang="T135">
                          <a:pos x="T58" y="T59"/>
                        </a:cxn>
                        <a:cxn ang="T136">
                          <a:pos x="T60" y="T61"/>
                        </a:cxn>
                        <a:cxn ang="T137">
                          <a:pos x="T62" y="T63"/>
                        </a:cxn>
                        <a:cxn ang="T138">
                          <a:pos x="T64" y="T65"/>
                        </a:cxn>
                        <a:cxn ang="T139">
                          <a:pos x="T66" y="T67"/>
                        </a:cxn>
                        <a:cxn ang="T140">
                          <a:pos x="T68" y="T69"/>
                        </a:cxn>
                        <a:cxn ang="T141">
                          <a:pos x="T70" y="T71"/>
                        </a:cxn>
                        <a:cxn ang="T142">
                          <a:pos x="T72" y="T73"/>
                        </a:cxn>
                        <a:cxn ang="T143">
                          <a:pos x="T74" y="T75"/>
                        </a:cxn>
                        <a:cxn ang="T144">
                          <a:pos x="T76" y="T77"/>
                        </a:cxn>
                        <a:cxn ang="T145">
                          <a:pos x="T78" y="T79"/>
                        </a:cxn>
                        <a:cxn ang="T146">
                          <a:pos x="T80" y="T81"/>
                        </a:cxn>
                        <a:cxn ang="T147">
                          <a:pos x="T82" y="T83"/>
                        </a:cxn>
                        <a:cxn ang="T148">
                          <a:pos x="T84" y="T85"/>
                        </a:cxn>
                        <a:cxn ang="T149">
                          <a:pos x="T86" y="T87"/>
                        </a:cxn>
                        <a:cxn ang="T150">
                          <a:pos x="T88" y="T89"/>
                        </a:cxn>
                        <a:cxn ang="T151">
                          <a:pos x="T90" y="T91"/>
                        </a:cxn>
                        <a:cxn ang="T152">
                          <a:pos x="T92" y="T93"/>
                        </a:cxn>
                        <a:cxn ang="T153">
                          <a:pos x="T94" y="T95"/>
                        </a:cxn>
                        <a:cxn ang="T154">
                          <a:pos x="T96" y="T97"/>
                        </a:cxn>
                        <a:cxn ang="T155">
                          <a:pos x="T98" y="T99"/>
                        </a:cxn>
                        <a:cxn ang="T156">
                          <a:pos x="T100" y="T101"/>
                        </a:cxn>
                        <a:cxn ang="T157">
                          <a:pos x="T102" y="T103"/>
                        </a:cxn>
                        <a:cxn ang="T158">
                          <a:pos x="T104" y="T105"/>
                        </a:cxn>
                      </a:cxnLst>
                      <a:rect l="T159" t="T160" r="T161" b="T162"/>
                      <a:pathLst>
                        <a:path w="2019" h="2908">
                          <a:moveTo>
                            <a:pt x="1415" y="2830"/>
                          </a:moveTo>
                          <a:lnTo>
                            <a:pt x="1432" y="2818"/>
                          </a:lnTo>
                          <a:lnTo>
                            <a:pt x="1445" y="2807"/>
                          </a:lnTo>
                          <a:lnTo>
                            <a:pt x="1453" y="2799"/>
                          </a:lnTo>
                          <a:lnTo>
                            <a:pt x="1458" y="2790"/>
                          </a:lnTo>
                          <a:lnTo>
                            <a:pt x="1463" y="2784"/>
                          </a:lnTo>
                          <a:lnTo>
                            <a:pt x="1466" y="2778"/>
                          </a:lnTo>
                          <a:lnTo>
                            <a:pt x="1470" y="2773"/>
                          </a:lnTo>
                          <a:lnTo>
                            <a:pt x="1471" y="2765"/>
                          </a:lnTo>
                          <a:lnTo>
                            <a:pt x="1474" y="2756"/>
                          </a:lnTo>
                          <a:lnTo>
                            <a:pt x="1475" y="2744"/>
                          </a:lnTo>
                          <a:lnTo>
                            <a:pt x="1484" y="2698"/>
                          </a:lnTo>
                          <a:lnTo>
                            <a:pt x="1543" y="2322"/>
                          </a:lnTo>
                          <a:lnTo>
                            <a:pt x="1554" y="2268"/>
                          </a:lnTo>
                          <a:lnTo>
                            <a:pt x="1563" y="2229"/>
                          </a:lnTo>
                          <a:lnTo>
                            <a:pt x="1577" y="2175"/>
                          </a:lnTo>
                          <a:lnTo>
                            <a:pt x="1598" y="2115"/>
                          </a:lnTo>
                          <a:lnTo>
                            <a:pt x="1619" y="2062"/>
                          </a:lnTo>
                          <a:lnTo>
                            <a:pt x="1638" y="2018"/>
                          </a:lnTo>
                          <a:lnTo>
                            <a:pt x="1655" y="1980"/>
                          </a:lnTo>
                          <a:lnTo>
                            <a:pt x="1672" y="1943"/>
                          </a:lnTo>
                          <a:lnTo>
                            <a:pt x="1706" y="1880"/>
                          </a:lnTo>
                          <a:lnTo>
                            <a:pt x="1740" y="1821"/>
                          </a:lnTo>
                          <a:lnTo>
                            <a:pt x="1773" y="1766"/>
                          </a:lnTo>
                          <a:lnTo>
                            <a:pt x="1799" y="1724"/>
                          </a:lnTo>
                          <a:lnTo>
                            <a:pt x="1846" y="1645"/>
                          </a:lnTo>
                          <a:lnTo>
                            <a:pt x="1879" y="1590"/>
                          </a:lnTo>
                          <a:lnTo>
                            <a:pt x="1905" y="1544"/>
                          </a:lnTo>
                          <a:lnTo>
                            <a:pt x="1927" y="1492"/>
                          </a:lnTo>
                          <a:lnTo>
                            <a:pt x="1952" y="1429"/>
                          </a:lnTo>
                          <a:lnTo>
                            <a:pt x="1969" y="1374"/>
                          </a:lnTo>
                          <a:lnTo>
                            <a:pt x="1985" y="1316"/>
                          </a:lnTo>
                          <a:lnTo>
                            <a:pt x="1995" y="1267"/>
                          </a:lnTo>
                          <a:lnTo>
                            <a:pt x="2007" y="1212"/>
                          </a:lnTo>
                          <a:lnTo>
                            <a:pt x="2015" y="1142"/>
                          </a:lnTo>
                          <a:lnTo>
                            <a:pt x="2019" y="1062"/>
                          </a:lnTo>
                          <a:lnTo>
                            <a:pt x="2019" y="987"/>
                          </a:lnTo>
                          <a:lnTo>
                            <a:pt x="2012" y="928"/>
                          </a:lnTo>
                          <a:lnTo>
                            <a:pt x="2003" y="873"/>
                          </a:lnTo>
                          <a:lnTo>
                            <a:pt x="1994" y="824"/>
                          </a:lnTo>
                          <a:lnTo>
                            <a:pt x="1978" y="759"/>
                          </a:lnTo>
                          <a:lnTo>
                            <a:pt x="1960" y="694"/>
                          </a:lnTo>
                          <a:lnTo>
                            <a:pt x="1940" y="634"/>
                          </a:lnTo>
                          <a:lnTo>
                            <a:pt x="1917" y="578"/>
                          </a:lnTo>
                          <a:lnTo>
                            <a:pt x="1888" y="529"/>
                          </a:lnTo>
                          <a:lnTo>
                            <a:pt x="1850" y="466"/>
                          </a:lnTo>
                          <a:lnTo>
                            <a:pt x="1807" y="403"/>
                          </a:lnTo>
                          <a:lnTo>
                            <a:pt x="1765" y="354"/>
                          </a:lnTo>
                          <a:lnTo>
                            <a:pt x="1727" y="312"/>
                          </a:lnTo>
                          <a:lnTo>
                            <a:pt x="1683" y="272"/>
                          </a:lnTo>
                          <a:lnTo>
                            <a:pt x="1636" y="232"/>
                          </a:lnTo>
                          <a:lnTo>
                            <a:pt x="1590" y="196"/>
                          </a:lnTo>
                          <a:lnTo>
                            <a:pt x="1535" y="159"/>
                          </a:lnTo>
                          <a:lnTo>
                            <a:pt x="1471" y="120"/>
                          </a:lnTo>
                          <a:lnTo>
                            <a:pt x="1411" y="90"/>
                          </a:lnTo>
                          <a:lnTo>
                            <a:pt x="1341" y="61"/>
                          </a:lnTo>
                          <a:lnTo>
                            <a:pt x="1277" y="40"/>
                          </a:lnTo>
                          <a:lnTo>
                            <a:pt x="1224" y="27"/>
                          </a:lnTo>
                          <a:lnTo>
                            <a:pt x="1167" y="14"/>
                          </a:lnTo>
                          <a:lnTo>
                            <a:pt x="1115" y="6"/>
                          </a:lnTo>
                          <a:lnTo>
                            <a:pt x="1053" y="0"/>
                          </a:lnTo>
                          <a:lnTo>
                            <a:pt x="997" y="0"/>
                          </a:lnTo>
                          <a:lnTo>
                            <a:pt x="936" y="0"/>
                          </a:lnTo>
                          <a:lnTo>
                            <a:pt x="885" y="6"/>
                          </a:lnTo>
                          <a:lnTo>
                            <a:pt x="826" y="19"/>
                          </a:lnTo>
                          <a:lnTo>
                            <a:pt x="782" y="28"/>
                          </a:lnTo>
                          <a:lnTo>
                            <a:pt x="727" y="44"/>
                          </a:lnTo>
                          <a:lnTo>
                            <a:pt x="676" y="59"/>
                          </a:lnTo>
                          <a:lnTo>
                            <a:pt x="630" y="78"/>
                          </a:lnTo>
                          <a:lnTo>
                            <a:pt x="586" y="97"/>
                          </a:lnTo>
                          <a:lnTo>
                            <a:pt x="541" y="121"/>
                          </a:lnTo>
                          <a:lnTo>
                            <a:pt x="501" y="145"/>
                          </a:lnTo>
                          <a:lnTo>
                            <a:pt x="456" y="175"/>
                          </a:lnTo>
                          <a:lnTo>
                            <a:pt x="408" y="209"/>
                          </a:lnTo>
                          <a:lnTo>
                            <a:pt x="365" y="242"/>
                          </a:lnTo>
                          <a:lnTo>
                            <a:pt x="326" y="277"/>
                          </a:lnTo>
                          <a:lnTo>
                            <a:pt x="284" y="316"/>
                          </a:lnTo>
                          <a:lnTo>
                            <a:pt x="242" y="360"/>
                          </a:lnTo>
                          <a:lnTo>
                            <a:pt x="206" y="402"/>
                          </a:lnTo>
                          <a:lnTo>
                            <a:pt x="175" y="441"/>
                          </a:lnTo>
                          <a:lnTo>
                            <a:pt x="140" y="495"/>
                          </a:lnTo>
                          <a:lnTo>
                            <a:pt x="106" y="554"/>
                          </a:lnTo>
                          <a:lnTo>
                            <a:pt x="75" y="620"/>
                          </a:lnTo>
                          <a:lnTo>
                            <a:pt x="53" y="685"/>
                          </a:lnTo>
                          <a:lnTo>
                            <a:pt x="34" y="752"/>
                          </a:lnTo>
                          <a:lnTo>
                            <a:pt x="17" y="818"/>
                          </a:lnTo>
                          <a:lnTo>
                            <a:pt x="7" y="879"/>
                          </a:lnTo>
                          <a:lnTo>
                            <a:pt x="0" y="940"/>
                          </a:lnTo>
                          <a:lnTo>
                            <a:pt x="0" y="999"/>
                          </a:lnTo>
                          <a:lnTo>
                            <a:pt x="0" y="1052"/>
                          </a:lnTo>
                          <a:lnTo>
                            <a:pt x="0" y="1115"/>
                          </a:lnTo>
                          <a:lnTo>
                            <a:pt x="3" y="1170"/>
                          </a:lnTo>
                          <a:lnTo>
                            <a:pt x="14" y="1239"/>
                          </a:lnTo>
                          <a:lnTo>
                            <a:pt x="24" y="1299"/>
                          </a:lnTo>
                          <a:lnTo>
                            <a:pt x="40" y="1358"/>
                          </a:lnTo>
                          <a:lnTo>
                            <a:pt x="62" y="1427"/>
                          </a:lnTo>
                          <a:lnTo>
                            <a:pt x="87" y="1488"/>
                          </a:lnTo>
                          <a:lnTo>
                            <a:pt x="113" y="1542"/>
                          </a:lnTo>
                          <a:lnTo>
                            <a:pt x="144" y="1602"/>
                          </a:lnTo>
                          <a:lnTo>
                            <a:pt x="178" y="1660"/>
                          </a:lnTo>
                          <a:lnTo>
                            <a:pt x="208" y="1715"/>
                          </a:lnTo>
                          <a:lnTo>
                            <a:pt x="239" y="1770"/>
                          </a:lnTo>
                          <a:lnTo>
                            <a:pt x="272" y="1830"/>
                          </a:lnTo>
                          <a:lnTo>
                            <a:pt x="323" y="1917"/>
                          </a:lnTo>
                          <a:lnTo>
                            <a:pt x="370" y="2007"/>
                          </a:lnTo>
                          <a:lnTo>
                            <a:pt x="398" y="2053"/>
                          </a:lnTo>
                          <a:lnTo>
                            <a:pt x="412" y="2091"/>
                          </a:lnTo>
                          <a:lnTo>
                            <a:pt x="429" y="2138"/>
                          </a:lnTo>
                          <a:lnTo>
                            <a:pt x="445" y="2192"/>
                          </a:lnTo>
                          <a:lnTo>
                            <a:pt x="458" y="2239"/>
                          </a:lnTo>
                          <a:lnTo>
                            <a:pt x="469" y="2292"/>
                          </a:lnTo>
                          <a:lnTo>
                            <a:pt x="479" y="2365"/>
                          </a:lnTo>
                          <a:lnTo>
                            <a:pt x="492" y="2444"/>
                          </a:lnTo>
                          <a:lnTo>
                            <a:pt x="501" y="2506"/>
                          </a:lnTo>
                          <a:lnTo>
                            <a:pt x="511" y="2586"/>
                          </a:lnTo>
                          <a:lnTo>
                            <a:pt x="518" y="2643"/>
                          </a:lnTo>
                          <a:lnTo>
                            <a:pt x="526" y="2693"/>
                          </a:lnTo>
                          <a:lnTo>
                            <a:pt x="537" y="2742"/>
                          </a:lnTo>
                          <a:lnTo>
                            <a:pt x="541" y="2756"/>
                          </a:lnTo>
                          <a:lnTo>
                            <a:pt x="543" y="2767"/>
                          </a:lnTo>
                          <a:lnTo>
                            <a:pt x="545" y="2773"/>
                          </a:lnTo>
                          <a:lnTo>
                            <a:pt x="546" y="2778"/>
                          </a:lnTo>
                          <a:lnTo>
                            <a:pt x="552" y="2784"/>
                          </a:lnTo>
                          <a:lnTo>
                            <a:pt x="558" y="2794"/>
                          </a:lnTo>
                          <a:lnTo>
                            <a:pt x="567" y="2803"/>
                          </a:lnTo>
                          <a:lnTo>
                            <a:pt x="576" y="2812"/>
                          </a:lnTo>
                          <a:lnTo>
                            <a:pt x="592" y="2824"/>
                          </a:lnTo>
                          <a:lnTo>
                            <a:pt x="610" y="2833"/>
                          </a:lnTo>
                          <a:lnTo>
                            <a:pt x="635" y="2847"/>
                          </a:lnTo>
                          <a:lnTo>
                            <a:pt x="657" y="2856"/>
                          </a:lnTo>
                          <a:lnTo>
                            <a:pt x="681" y="2864"/>
                          </a:lnTo>
                          <a:lnTo>
                            <a:pt x="703" y="2870"/>
                          </a:lnTo>
                          <a:lnTo>
                            <a:pt x="723" y="2875"/>
                          </a:lnTo>
                          <a:lnTo>
                            <a:pt x="753" y="2883"/>
                          </a:lnTo>
                          <a:lnTo>
                            <a:pt x="778" y="2889"/>
                          </a:lnTo>
                          <a:lnTo>
                            <a:pt x="802" y="2892"/>
                          </a:lnTo>
                          <a:lnTo>
                            <a:pt x="829" y="2896"/>
                          </a:lnTo>
                          <a:lnTo>
                            <a:pt x="857" y="2900"/>
                          </a:lnTo>
                          <a:lnTo>
                            <a:pt x="883" y="2902"/>
                          </a:lnTo>
                          <a:lnTo>
                            <a:pt x="906" y="2904"/>
                          </a:lnTo>
                          <a:lnTo>
                            <a:pt x="934" y="2906"/>
                          </a:lnTo>
                          <a:lnTo>
                            <a:pt x="959" y="2908"/>
                          </a:lnTo>
                          <a:lnTo>
                            <a:pt x="984" y="2908"/>
                          </a:lnTo>
                          <a:lnTo>
                            <a:pt x="1006" y="2908"/>
                          </a:lnTo>
                          <a:lnTo>
                            <a:pt x="1031" y="2908"/>
                          </a:lnTo>
                          <a:lnTo>
                            <a:pt x="1061" y="2908"/>
                          </a:lnTo>
                          <a:lnTo>
                            <a:pt x="1086" y="2906"/>
                          </a:lnTo>
                          <a:lnTo>
                            <a:pt x="1108" y="2906"/>
                          </a:lnTo>
                          <a:lnTo>
                            <a:pt x="1134" y="2902"/>
                          </a:lnTo>
                          <a:lnTo>
                            <a:pt x="1166" y="2900"/>
                          </a:lnTo>
                          <a:lnTo>
                            <a:pt x="1188" y="2896"/>
                          </a:lnTo>
                          <a:lnTo>
                            <a:pt x="1217" y="2892"/>
                          </a:lnTo>
                          <a:lnTo>
                            <a:pt x="1241" y="2887"/>
                          </a:lnTo>
                          <a:lnTo>
                            <a:pt x="1265" y="2883"/>
                          </a:lnTo>
                          <a:lnTo>
                            <a:pt x="1288" y="2877"/>
                          </a:lnTo>
                          <a:lnTo>
                            <a:pt x="1309" y="2871"/>
                          </a:lnTo>
                          <a:lnTo>
                            <a:pt x="1334" y="2864"/>
                          </a:lnTo>
                          <a:lnTo>
                            <a:pt x="1354" y="2856"/>
                          </a:lnTo>
                          <a:lnTo>
                            <a:pt x="1375" y="2849"/>
                          </a:lnTo>
                          <a:lnTo>
                            <a:pt x="1395" y="2839"/>
                          </a:lnTo>
                          <a:lnTo>
                            <a:pt x="1415" y="2830"/>
                          </a:lnTo>
                          <a:close/>
                        </a:path>
                      </a:pathLst>
                    </a:custGeom>
                    <a:solidFill>
                      <a:srgbClr val="E0E0E0"/>
                    </a:solidFill>
                    <a:ln w="6350" cmpd="sng">
                      <a:solidFill>
                        <a:srgbClr val="FF3300"/>
                      </a:solidFill>
                      <a:bevel/>
                    </a:ln>
                  </p:spPr>
                  <p:txBody>
                    <a:bodyPr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35" name="Oval 38"/>
                    <p:cNvSpPr>
                      <a:spLocks noChangeAspect="1" noChangeArrowheads="1"/>
                    </p:cNvSpPr>
                    <p:nvPr>
                      <p:custDataLst>
                        <p:tags r:id="rId25"/>
                      </p:custDataLst>
                    </p:nvPr>
                  </p:nvSpPr>
                  <p:spPr bwMode="auto">
                    <a:xfrm>
                      <a:off x="567" y="2579"/>
                      <a:ext cx="886" cy="296"/>
                    </a:xfrm>
                    <a:prstGeom prst="ellipse">
                      <a:avLst/>
                    </a:prstGeom>
                    <a:solidFill>
                      <a:srgbClr val="A0A0A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</a14:hiddenLine>
                      </a:ext>
                    </a:extLst>
                  </p:spPr>
                  <p:txBody>
                    <a:bodyPr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36" name="Freeform 39"/>
                    <p:cNvSpPr>
                      <a:spLocks noChangeAspect="1"/>
                    </p:cNvSpPr>
                    <p:nvPr>
                      <p:custDataLst>
                        <p:tags r:id="rId26"/>
                      </p:custDataLst>
                    </p:nvPr>
                  </p:nvSpPr>
                  <p:spPr bwMode="auto">
                    <a:xfrm>
                      <a:off x="1491" y="293"/>
                      <a:ext cx="338" cy="432"/>
                    </a:xfrm>
                    <a:custGeom>
                      <a:avLst/>
                      <a:gdLst>
                        <a:gd name="T0" fmla="*/ 0 w 338"/>
                        <a:gd name="T1" fmla="*/ 0 h 432"/>
                        <a:gd name="T2" fmla="*/ 90 w 338"/>
                        <a:gd name="T3" fmla="*/ 46 h 432"/>
                        <a:gd name="T4" fmla="*/ 172 w 338"/>
                        <a:gd name="T5" fmla="*/ 97 h 432"/>
                        <a:gd name="T6" fmla="*/ 234 w 338"/>
                        <a:gd name="T7" fmla="*/ 148 h 432"/>
                        <a:gd name="T8" fmla="*/ 275 w 338"/>
                        <a:gd name="T9" fmla="*/ 203 h 432"/>
                        <a:gd name="T10" fmla="*/ 304 w 338"/>
                        <a:gd name="T11" fmla="*/ 259 h 432"/>
                        <a:gd name="T12" fmla="*/ 325 w 338"/>
                        <a:gd name="T13" fmla="*/ 308 h 432"/>
                        <a:gd name="T14" fmla="*/ 338 w 338"/>
                        <a:gd name="T15" fmla="*/ 358 h 432"/>
                        <a:gd name="T16" fmla="*/ 219 w 338"/>
                        <a:gd name="T17" fmla="*/ 432 h 432"/>
                        <a:gd name="T18" fmla="*/ 208 w 338"/>
                        <a:gd name="T19" fmla="*/ 362 h 432"/>
                        <a:gd name="T20" fmla="*/ 189 w 338"/>
                        <a:gd name="T21" fmla="*/ 287 h 432"/>
                        <a:gd name="T22" fmla="*/ 161 w 338"/>
                        <a:gd name="T23" fmla="*/ 209 h 432"/>
                        <a:gd name="T24" fmla="*/ 124 w 338"/>
                        <a:gd name="T25" fmla="*/ 144 h 432"/>
                        <a:gd name="T26" fmla="*/ 73 w 338"/>
                        <a:gd name="T27" fmla="*/ 78 h 432"/>
                        <a:gd name="T28" fmla="*/ 0 w 338"/>
                        <a:gd name="T29" fmla="*/ 0 h 432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w 338"/>
                        <a:gd name="T46" fmla="*/ 0 h 432"/>
                        <a:gd name="T47" fmla="*/ 338 w 338"/>
                        <a:gd name="T48" fmla="*/ 432 h 432"/>
                      </a:gdLst>
                      <a:ahLst/>
                      <a:cxnLst>
                        <a:cxn ang="T30">
                          <a:pos x="T0" y="T1"/>
                        </a:cxn>
                        <a:cxn ang="T31">
                          <a:pos x="T2" y="T3"/>
                        </a:cxn>
                        <a:cxn ang="T32">
                          <a:pos x="T4" y="T5"/>
                        </a:cxn>
                        <a:cxn ang="T33">
                          <a:pos x="T6" y="T7"/>
                        </a:cxn>
                        <a:cxn ang="T34">
                          <a:pos x="T8" y="T9"/>
                        </a:cxn>
                        <a:cxn ang="T35">
                          <a:pos x="T10" y="T11"/>
                        </a:cxn>
                        <a:cxn ang="T36">
                          <a:pos x="T12" y="T13"/>
                        </a:cxn>
                        <a:cxn ang="T37">
                          <a:pos x="T14" y="T15"/>
                        </a:cxn>
                        <a:cxn ang="T38">
                          <a:pos x="T16" y="T17"/>
                        </a:cxn>
                        <a:cxn ang="T39">
                          <a:pos x="T18" y="T19"/>
                        </a:cxn>
                        <a:cxn ang="T40">
                          <a:pos x="T20" y="T21"/>
                        </a:cxn>
                        <a:cxn ang="T41">
                          <a:pos x="T22" y="T23"/>
                        </a:cxn>
                        <a:cxn ang="T42">
                          <a:pos x="T24" y="T25"/>
                        </a:cxn>
                        <a:cxn ang="T43">
                          <a:pos x="T26" y="T27"/>
                        </a:cxn>
                        <a:cxn ang="T44">
                          <a:pos x="T28" y="T29"/>
                        </a:cxn>
                      </a:cxnLst>
                      <a:rect l="T45" t="T46" r="T47" b="T48"/>
                      <a:pathLst>
                        <a:path w="338" h="432">
                          <a:moveTo>
                            <a:pt x="0" y="0"/>
                          </a:moveTo>
                          <a:lnTo>
                            <a:pt x="90" y="46"/>
                          </a:lnTo>
                          <a:lnTo>
                            <a:pt x="172" y="97"/>
                          </a:lnTo>
                          <a:lnTo>
                            <a:pt x="234" y="148"/>
                          </a:lnTo>
                          <a:lnTo>
                            <a:pt x="275" y="203"/>
                          </a:lnTo>
                          <a:lnTo>
                            <a:pt x="304" y="259"/>
                          </a:lnTo>
                          <a:lnTo>
                            <a:pt x="325" y="308"/>
                          </a:lnTo>
                          <a:lnTo>
                            <a:pt x="338" y="358"/>
                          </a:lnTo>
                          <a:lnTo>
                            <a:pt x="219" y="432"/>
                          </a:lnTo>
                          <a:lnTo>
                            <a:pt x="208" y="362"/>
                          </a:lnTo>
                          <a:lnTo>
                            <a:pt x="189" y="287"/>
                          </a:lnTo>
                          <a:lnTo>
                            <a:pt x="161" y="209"/>
                          </a:lnTo>
                          <a:lnTo>
                            <a:pt x="124" y="144"/>
                          </a:lnTo>
                          <a:lnTo>
                            <a:pt x="73" y="78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</a14:hiddenLine>
                      </a:ext>
                    </a:extLst>
                  </p:spPr>
                  <p:txBody>
                    <a:bodyPr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grpSp>
                  <p:nvGrpSpPr>
                    <p:cNvPr id="37" name="Group 40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728" y="875"/>
                      <a:ext cx="562" cy="1806"/>
                      <a:chOff x="0" y="0"/>
                      <a:chExt cx="562" cy="1806"/>
                    </a:xfrm>
                  </p:grpSpPr>
                  <p:sp>
                    <p:nvSpPr>
                      <p:cNvPr id="38" name="Freeform 41"/>
                      <p:cNvSpPr>
                        <a:spLocks noChangeAspect="1"/>
                      </p:cNvSpPr>
                      <p:nvPr>
                        <p:custDataLst>
                          <p:tags r:id="rId27"/>
                        </p:custDataLst>
                      </p:nvPr>
                    </p:nvSpPr>
                    <p:spPr bwMode="auto">
                      <a:xfrm>
                        <a:off x="106" y="753"/>
                        <a:ext cx="345" cy="1053"/>
                      </a:xfrm>
                      <a:custGeom>
                        <a:avLst/>
                        <a:gdLst>
                          <a:gd name="T0" fmla="*/ 0 w 345"/>
                          <a:gd name="T1" fmla="*/ 80 h 1053"/>
                          <a:gd name="T2" fmla="*/ 6 w 345"/>
                          <a:gd name="T3" fmla="*/ 252 h 1053"/>
                          <a:gd name="T4" fmla="*/ 23 w 345"/>
                          <a:gd name="T5" fmla="*/ 274 h 1053"/>
                          <a:gd name="T6" fmla="*/ 17 w 345"/>
                          <a:gd name="T7" fmla="*/ 975 h 1053"/>
                          <a:gd name="T8" fmla="*/ 40 w 345"/>
                          <a:gd name="T9" fmla="*/ 1053 h 1053"/>
                          <a:gd name="T10" fmla="*/ 98 w 345"/>
                          <a:gd name="T11" fmla="*/ 1053 h 1053"/>
                          <a:gd name="T12" fmla="*/ 146 w 345"/>
                          <a:gd name="T13" fmla="*/ 1015 h 1053"/>
                          <a:gd name="T14" fmla="*/ 201 w 345"/>
                          <a:gd name="T15" fmla="*/ 1015 h 1053"/>
                          <a:gd name="T16" fmla="*/ 245 w 345"/>
                          <a:gd name="T17" fmla="*/ 1053 h 1053"/>
                          <a:gd name="T18" fmla="*/ 307 w 345"/>
                          <a:gd name="T19" fmla="*/ 1053 h 1053"/>
                          <a:gd name="T20" fmla="*/ 328 w 345"/>
                          <a:gd name="T21" fmla="*/ 975 h 1053"/>
                          <a:gd name="T22" fmla="*/ 317 w 345"/>
                          <a:gd name="T23" fmla="*/ 274 h 1053"/>
                          <a:gd name="T24" fmla="*/ 333 w 345"/>
                          <a:gd name="T25" fmla="*/ 252 h 1053"/>
                          <a:gd name="T26" fmla="*/ 345 w 345"/>
                          <a:gd name="T27" fmla="*/ 80 h 1053"/>
                          <a:gd name="T28" fmla="*/ 269 w 345"/>
                          <a:gd name="T29" fmla="*/ 17 h 1053"/>
                          <a:gd name="T30" fmla="*/ 231 w 345"/>
                          <a:gd name="T31" fmla="*/ 17 h 1053"/>
                          <a:gd name="T32" fmla="*/ 210 w 345"/>
                          <a:gd name="T33" fmla="*/ 0 h 1053"/>
                          <a:gd name="T34" fmla="*/ 123 w 345"/>
                          <a:gd name="T35" fmla="*/ 0 h 1053"/>
                          <a:gd name="T36" fmla="*/ 104 w 345"/>
                          <a:gd name="T37" fmla="*/ 17 h 1053"/>
                          <a:gd name="T38" fmla="*/ 72 w 345"/>
                          <a:gd name="T39" fmla="*/ 17 h 1053"/>
                          <a:gd name="T40" fmla="*/ 0 w 345"/>
                          <a:gd name="T41" fmla="*/ 80 h 1053"/>
                          <a:gd name="T42" fmla="*/ 0 60000 65536"/>
                          <a:gd name="T43" fmla="*/ 0 60000 65536"/>
                          <a:gd name="T44" fmla="*/ 0 60000 65536"/>
                          <a:gd name="T45" fmla="*/ 0 60000 65536"/>
                          <a:gd name="T46" fmla="*/ 0 60000 65536"/>
                          <a:gd name="T47" fmla="*/ 0 60000 65536"/>
                          <a:gd name="T48" fmla="*/ 0 60000 65536"/>
                          <a:gd name="T49" fmla="*/ 0 60000 65536"/>
                          <a:gd name="T50" fmla="*/ 0 60000 65536"/>
                          <a:gd name="T51" fmla="*/ 0 60000 65536"/>
                          <a:gd name="T52" fmla="*/ 0 60000 65536"/>
                          <a:gd name="T53" fmla="*/ 0 60000 65536"/>
                          <a:gd name="T54" fmla="*/ 0 60000 65536"/>
                          <a:gd name="T55" fmla="*/ 0 60000 65536"/>
                          <a:gd name="T56" fmla="*/ 0 60000 65536"/>
                          <a:gd name="T57" fmla="*/ 0 60000 65536"/>
                          <a:gd name="T58" fmla="*/ 0 60000 65536"/>
                          <a:gd name="T59" fmla="*/ 0 60000 65536"/>
                          <a:gd name="T60" fmla="*/ 0 60000 65536"/>
                          <a:gd name="T61" fmla="*/ 0 60000 65536"/>
                          <a:gd name="T62" fmla="*/ 0 60000 65536"/>
                          <a:gd name="T63" fmla="*/ 0 w 345"/>
                          <a:gd name="T64" fmla="*/ 0 h 1053"/>
                          <a:gd name="T65" fmla="*/ 345 w 345"/>
                          <a:gd name="T66" fmla="*/ 1053 h 1053"/>
                        </a:gdLst>
                        <a:ahLst/>
                        <a:cxnLst>
                          <a:cxn ang="T42">
                            <a:pos x="T0" y="T1"/>
                          </a:cxn>
                          <a:cxn ang="T43">
                            <a:pos x="T2" y="T3"/>
                          </a:cxn>
                          <a:cxn ang="T44">
                            <a:pos x="T4" y="T5"/>
                          </a:cxn>
                          <a:cxn ang="T45">
                            <a:pos x="T6" y="T7"/>
                          </a:cxn>
                          <a:cxn ang="T46">
                            <a:pos x="T8" y="T9"/>
                          </a:cxn>
                          <a:cxn ang="T47">
                            <a:pos x="T10" y="T11"/>
                          </a:cxn>
                          <a:cxn ang="T48">
                            <a:pos x="T12" y="T13"/>
                          </a:cxn>
                          <a:cxn ang="T49">
                            <a:pos x="T14" y="T15"/>
                          </a:cxn>
                          <a:cxn ang="T50">
                            <a:pos x="T16" y="T17"/>
                          </a:cxn>
                          <a:cxn ang="T51">
                            <a:pos x="T18" y="T19"/>
                          </a:cxn>
                          <a:cxn ang="T52">
                            <a:pos x="T20" y="T21"/>
                          </a:cxn>
                          <a:cxn ang="T53">
                            <a:pos x="T22" y="T23"/>
                          </a:cxn>
                          <a:cxn ang="T54">
                            <a:pos x="T24" y="T25"/>
                          </a:cxn>
                          <a:cxn ang="T55">
                            <a:pos x="T26" y="T27"/>
                          </a:cxn>
                          <a:cxn ang="T56">
                            <a:pos x="T28" y="T29"/>
                          </a:cxn>
                          <a:cxn ang="T57">
                            <a:pos x="T30" y="T31"/>
                          </a:cxn>
                          <a:cxn ang="T58">
                            <a:pos x="T32" y="T33"/>
                          </a:cxn>
                          <a:cxn ang="T59">
                            <a:pos x="T34" y="T35"/>
                          </a:cxn>
                          <a:cxn ang="T60">
                            <a:pos x="T36" y="T37"/>
                          </a:cxn>
                          <a:cxn ang="T61">
                            <a:pos x="T38" y="T39"/>
                          </a:cxn>
                          <a:cxn ang="T62">
                            <a:pos x="T40" y="T41"/>
                          </a:cxn>
                        </a:cxnLst>
                        <a:rect l="T63" t="T64" r="T65" b="T66"/>
                        <a:pathLst>
                          <a:path w="345" h="1053">
                            <a:moveTo>
                              <a:pt x="0" y="80"/>
                            </a:moveTo>
                            <a:lnTo>
                              <a:pt x="6" y="252"/>
                            </a:lnTo>
                            <a:lnTo>
                              <a:pt x="23" y="274"/>
                            </a:lnTo>
                            <a:lnTo>
                              <a:pt x="17" y="975"/>
                            </a:lnTo>
                            <a:lnTo>
                              <a:pt x="40" y="1053"/>
                            </a:lnTo>
                            <a:lnTo>
                              <a:pt x="98" y="1053"/>
                            </a:lnTo>
                            <a:lnTo>
                              <a:pt x="146" y="1015"/>
                            </a:lnTo>
                            <a:lnTo>
                              <a:pt x="201" y="1015"/>
                            </a:lnTo>
                            <a:lnTo>
                              <a:pt x="245" y="1053"/>
                            </a:lnTo>
                            <a:lnTo>
                              <a:pt x="307" y="1053"/>
                            </a:lnTo>
                            <a:lnTo>
                              <a:pt x="328" y="975"/>
                            </a:lnTo>
                            <a:lnTo>
                              <a:pt x="317" y="274"/>
                            </a:lnTo>
                            <a:lnTo>
                              <a:pt x="333" y="252"/>
                            </a:lnTo>
                            <a:lnTo>
                              <a:pt x="345" y="80"/>
                            </a:lnTo>
                            <a:lnTo>
                              <a:pt x="269" y="17"/>
                            </a:lnTo>
                            <a:lnTo>
                              <a:pt x="231" y="17"/>
                            </a:lnTo>
                            <a:lnTo>
                              <a:pt x="210" y="0"/>
                            </a:lnTo>
                            <a:lnTo>
                              <a:pt x="123" y="0"/>
                            </a:lnTo>
                            <a:lnTo>
                              <a:pt x="104" y="17"/>
                            </a:lnTo>
                            <a:lnTo>
                              <a:pt x="72" y="17"/>
                            </a:lnTo>
                            <a:lnTo>
                              <a:pt x="0" y="80"/>
                            </a:lnTo>
                            <a:close/>
                          </a:path>
                        </a:pathLst>
                      </a:custGeom>
                      <a:solidFill>
                        <a:srgbClr val="C0C0C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</a14:hiddenLine>
                        </a:ext>
                      </a:extLst>
                    </p:spPr>
                    <p:txBody>
                      <a:bodyPr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defRPr/>
                        </a:pPr>
                        <a:endParaRPr kumimoji="0" lang="zh-CN" altLang="en-US" sz="18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  <p:sp>
                    <p:nvSpPr>
                      <p:cNvPr id="39" name="Oval 42"/>
                      <p:cNvSpPr>
                        <a:spLocks noChangeAspect="1" noChangeArrowheads="1"/>
                      </p:cNvSpPr>
                      <p:nvPr>
                        <p:custDataLst>
                          <p:tags r:id="rId28"/>
                        </p:custDataLst>
                      </p:nvPr>
                    </p:nvSpPr>
                    <p:spPr bwMode="auto">
                      <a:xfrm>
                        <a:off x="283" y="786"/>
                        <a:ext cx="45" cy="72"/>
                      </a:xfrm>
                      <a:prstGeom prst="ellipse">
                        <a:avLst/>
                      </a:prstGeom>
                      <a:solidFill>
                        <a:srgbClr val="E0E0E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</a14:hiddenLine>
                        </a:ext>
                      </a:extLst>
                    </p:spPr>
                    <p:txBody>
                      <a:bodyPr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defRPr/>
                        </a:pPr>
                        <a:endParaRPr kumimoji="0" lang="zh-CN" altLang="en-US" sz="18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  <p:grpSp>
                    <p:nvGrpSpPr>
                      <p:cNvPr id="40" name="Group 43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0" y="0"/>
                        <a:ext cx="562" cy="828"/>
                        <a:chOff x="0" y="0"/>
                        <a:chExt cx="562" cy="828"/>
                      </a:xfrm>
                    </p:grpSpPr>
                    <p:sp>
                      <p:nvSpPr>
                        <p:cNvPr id="41" name="Oval 44"/>
                        <p:cNvSpPr>
                          <a:spLocks noChangeAspect="1" noChangeArrowheads="1"/>
                        </p:cNvSpPr>
                        <p:nvPr>
                          <p:custDataLst>
                            <p:tags r:id="rId29"/>
                          </p:custDataLst>
                        </p:nvPr>
                      </p:nvSpPr>
                      <p:spPr bwMode="auto">
                        <a:xfrm>
                          <a:off x="33" y="0"/>
                          <a:ext cx="514" cy="282"/>
                        </a:xfrm>
                        <a:prstGeom prst="ellipse">
                          <a:avLst/>
                        </a:prstGeom>
                        <a:solidFill>
                          <a:srgbClr val="FFFFFF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round/>
                            </a14:hiddenLine>
                          </a:ext>
                        </a:extLst>
                      </p:spPr>
                      <p:txBody>
                        <a:bodyPr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endParaRPr kumimoji="0" lang="zh-CN" altLang="en-US" sz="18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42" name="Freeform 45"/>
                        <p:cNvSpPr>
                          <a:spLocks noChangeAspect="1"/>
                        </p:cNvSpPr>
                        <p:nvPr>
                          <p:custDataLst>
                            <p:tags r:id="rId30"/>
                          </p:custDataLst>
                        </p:nvPr>
                      </p:nvSpPr>
                      <p:spPr bwMode="auto">
                        <a:xfrm>
                          <a:off x="0" y="129"/>
                          <a:ext cx="562" cy="699"/>
                        </a:xfrm>
                        <a:custGeom>
                          <a:avLst/>
                          <a:gdLst>
                            <a:gd name="T0" fmla="*/ 358 w 562"/>
                            <a:gd name="T1" fmla="*/ 699 h 699"/>
                            <a:gd name="T2" fmla="*/ 562 w 562"/>
                            <a:gd name="T3" fmla="*/ 69 h 699"/>
                            <a:gd name="T4" fmla="*/ 526 w 562"/>
                            <a:gd name="T5" fmla="*/ 56 h 699"/>
                            <a:gd name="T6" fmla="*/ 485 w 562"/>
                            <a:gd name="T7" fmla="*/ 38 h 699"/>
                            <a:gd name="T8" fmla="*/ 431 w 562"/>
                            <a:gd name="T9" fmla="*/ 24 h 699"/>
                            <a:gd name="T10" fmla="*/ 384 w 562"/>
                            <a:gd name="T11" fmla="*/ 12 h 699"/>
                            <a:gd name="T12" fmla="*/ 342 w 562"/>
                            <a:gd name="T13" fmla="*/ 4 h 699"/>
                            <a:gd name="T14" fmla="*/ 297 w 562"/>
                            <a:gd name="T15" fmla="*/ 0 h 699"/>
                            <a:gd name="T16" fmla="*/ 248 w 562"/>
                            <a:gd name="T17" fmla="*/ 3 h 699"/>
                            <a:gd name="T18" fmla="*/ 185 w 562"/>
                            <a:gd name="T19" fmla="*/ 10 h 699"/>
                            <a:gd name="T20" fmla="*/ 132 w 562"/>
                            <a:gd name="T21" fmla="*/ 24 h 699"/>
                            <a:gd name="T22" fmla="*/ 80 w 562"/>
                            <a:gd name="T23" fmla="*/ 38 h 699"/>
                            <a:gd name="T24" fmla="*/ 34 w 562"/>
                            <a:gd name="T25" fmla="*/ 58 h 699"/>
                            <a:gd name="T26" fmla="*/ 0 w 562"/>
                            <a:gd name="T27" fmla="*/ 76 h 699"/>
                            <a:gd name="T28" fmla="*/ 197 w 562"/>
                            <a:gd name="T29" fmla="*/ 699 h 699"/>
                            <a:gd name="T30" fmla="*/ 0 60000 65536"/>
                            <a:gd name="T31" fmla="*/ 0 60000 65536"/>
                            <a:gd name="T32" fmla="*/ 0 60000 65536"/>
                            <a:gd name="T33" fmla="*/ 0 60000 65536"/>
                            <a:gd name="T34" fmla="*/ 0 60000 65536"/>
                            <a:gd name="T35" fmla="*/ 0 60000 65536"/>
                            <a:gd name="T36" fmla="*/ 0 60000 65536"/>
                            <a:gd name="T37" fmla="*/ 0 60000 65536"/>
                            <a:gd name="T38" fmla="*/ 0 60000 65536"/>
                            <a:gd name="T39" fmla="*/ 0 60000 65536"/>
                            <a:gd name="T40" fmla="*/ 0 60000 65536"/>
                            <a:gd name="T41" fmla="*/ 0 60000 65536"/>
                            <a:gd name="T42" fmla="*/ 0 60000 65536"/>
                            <a:gd name="T43" fmla="*/ 0 60000 65536"/>
                            <a:gd name="T44" fmla="*/ 0 60000 65536"/>
                            <a:gd name="T45" fmla="*/ 0 w 562"/>
                            <a:gd name="T46" fmla="*/ 0 h 699"/>
                            <a:gd name="T47" fmla="*/ 562 w 562"/>
                            <a:gd name="T48" fmla="*/ 699 h 699"/>
                          </a:gdLst>
                          <a:ahLst/>
                          <a:cxnLst>
                            <a:cxn ang="T30">
                              <a:pos x="T0" y="T1"/>
                            </a:cxn>
                            <a:cxn ang="T31">
                              <a:pos x="T2" y="T3"/>
                            </a:cxn>
                            <a:cxn ang="T32">
                              <a:pos x="T4" y="T5"/>
                            </a:cxn>
                            <a:cxn ang="T33">
                              <a:pos x="T6" y="T7"/>
                            </a:cxn>
                            <a:cxn ang="T34">
                              <a:pos x="T8" y="T9"/>
                            </a:cxn>
                            <a:cxn ang="T35">
                              <a:pos x="T10" y="T11"/>
                            </a:cxn>
                            <a:cxn ang="T36">
                              <a:pos x="T12" y="T13"/>
                            </a:cxn>
                            <a:cxn ang="T37">
                              <a:pos x="T14" y="T15"/>
                            </a:cxn>
                            <a:cxn ang="T38">
                              <a:pos x="T16" y="T17"/>
                            </a:cxn>
                            <a:cxn ang="T39">
                              <a:pos x="T18" y="T19"/>
                            </a:cxn>
                            <a:cxn ang="T40">
                              <a:pos x="T20" y="T21"/>
                            </a:cxn>
                            <a:cxn ang="T41">
                              <a:pos x="T22" y="T23"/>
                            </a:cxn>
                            <a:cxn ang="T42">
                              <a:pos x="T24" y="T25"/>
                            </a:cxn>
                            <a:cxn ang="T43">
                              <a:pos x="T26" y="T27"/>
                            </a:cxn>
                            <a:cxn ang="T44">
                              <a:pos x="T28" y="T29"/>
                            </a:cxn>
                          </a:cxnLst>
                          <a:rect l="T45" t="T46" r="T47" b="T48"/>
                          <a:pathLst>
                            <a:path w="562" h="699">
                              <a:moveTo>
                                <a:pt x="358" y="699"/>
                              </a:moveTo>
                              <a:lnTo>
                                <a:pt x="562" y="69"/>
                              </a:lnTo>
                              <a:lnTo>
                                <a:pt x="526" y="56"/>
                              </a:lnTo>
                              <a:lnTo>
                                <a:pt x="485" y="38"/>
                              </a:lnTo>
                              <a:lnTo>
                                <a:pt x="431" y="24"/>
                              </a:lnTo>
                              <a:lnTo>
                                <a:pt x="384" y="12"/>
                              </a:lnTo>
                              <a:lnTo>
                                <a:pt x="342" y="4"/>
                              </a:lnTo>
                              <a:lnTo>
                                <a:pt x="297" y="0"/>
                              </a:lnTo>
                              <a:lnTo>
                                <a:pt x="248" y="3"/>
                              </a:lnTo>
                              <a:lnTo>
                                <a:pt x="185" y="10"/>
                              </a:lnTo>
                              <a:lnTo>
                                <a:pt x="132" y="24"/>
                              </a:lnTo>
                              <a:lnTo>
                                <a:pt x="80" y="38"/>
                              </a:lnTo>
                              <a:lnTo>
                                <a:pt x="34" y="58"/>
                              </a:lnTo>
                              <a:lnTo>
                                <a:pt x="0" y="76"/>
                              </a:lnTo>
                              <a:lnTo>
                                <a:pt x="197" y="699"/>
                              </a:lnTo>
                            </a:path>
                          </a:pathLst>
                        </a:custGeom>
                        <a:noFill/>
                        <a:ln w="6350" cmpd="sng">
                          <a:solidFill>
                            <a:srgbClr val="FF3300"/>
                          </a:solidFill>
                          <a:beve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endParaRPr kumimoji="0" lang="zh-CN" altLang="en-US" sz="18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</p:grpSp>
                  <p:grpSp>
                    <p:nvGrpSpPr>
                      <p:cNvPr id="43" name="Group 46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178" y="904"/>
                        <a:ext cx="193" cy="804"/>
                        <a:chOff x="0" y="0"/>
                        <a:chExt cx="193" cy="804"/>
                      </a:xfrm>
                    </p:grpSpPr>
                    <p:sp>
                      <p:nvSpPr>
                        <p:cNvPr id="44" name="Line 47"/>
                        <p:cNvSpPr>
                          <a:spLocks noChangeAspect="1" noChangeShapeType="1"/>
                        </p:cNvSpPr>
                        <p:nvPr>
                          <p:custDataLst>
                            <p:tags r:id="rId31"/>
                          </p:custDataLst>
                        </p:nvPr>
                      </p:nvSpPr>
                      <p:spPr bwMode="auto">
                        <a:xfrm>
                          <a:off x="32" y="21"/>
                          <a:ext cx="1" cy="783"/>
                        </a:xfrm>
                        <a:prstGeom prst="line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round/>
                            </a14:hiddenLine>
                          </a:ext>
                        </a:extLst>
                      </p:spPr>
                      <p:txBody>
                        <a:bodyPr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endParaRPr kumimoji="0" lang="zh-CN" altLang="en-US" sz="18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45" name="Line 48"/>
                        <p:cNvSpPr>
                          <a:spLocks noChangeAspect="1" noChangeShapeType="1"/>
                        </p:cNvSpPr>
                        <p:nvPr>
                          <p:custDataLst>
                            <p:tags r:id="rId32"/>
                          </p:custDataLst>
                        </p:nvPr>
                      </p:nvSpPr>
                      <p:spPr bwMode="auto">
                        <a:xfrm flipV="1">
                          <a:off x="160" y="21"/>
                          <a:ext cx="4" cy="779"/>
                        </a:xfrm>
                        <a:prstGeom prst="line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round/>
                            </a14:hiddenLine>
                          </a:ext>
                        </a:extLst>
                      </p:spPr>
                      <p:txBody>
                        <a:bodyPr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endParaRPr kumimoji="0" lang="zh-CN" altLang="en-US" sz="18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46" name="Line 49"/>
                        <p:cNvSpPr>
                          <a:spLocks noChangeAspect="1" noChangeShapeType="1"/>
                        </p:cNvSpPr>
                        <p:nvPr>
                          <p:custDataLst>
                            <p:tags r:id="rId33"/>
                          </p:custDataLst>
                        </p:nvPr>
                      </p:nvSpPr>
                      <p:spPr bwMode="auto">
                        <a:xfrm flipV="1">
                          <a:off x="190" y="0"/>
                          <a:ext cx="3" cy="780"/>
                        </a:xfrm>
                        <a:prstGeom prst="line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round/>
                            </a14:hiddenLine>
                          </a:ext>
                        </a:extLst>
                      </p:spPr>
                      <p:txBody>
                        <a:bodyPr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endParaRPr kumimoji="0" lang="zh-CN" altLang="en-US" sz="18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47" name="Line 50"/>
                        <p:cNvSpPr>
                          <a:spLocks noChangeAspect="1" noChangeShapeType="1"/>
                        </p:cNvSpPr>
                        <p:nvPr>
                          <p:custDataLst>
                            <p:tags r:id="rId34"/>
                          </p:custDataLst>
                        </p:nvPr>
                      </p:nvSpPr>
                      <p:spPr bwMode="auto">
                        <a:xfrm flipH="1" flipV="1">
                          <a:off x="0" y="0"/>
                          <a:ext cx="2" cy="780"/>
                        </a:xfrm>
                        <a:prstGeom prst="line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round/>
                            </a14:hiddenLine>
                          </a:ext>
                        </a:extLst>
                      </p:spPr>
                      <p:txBody>
                        <a:bodyPr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endParaRPr kumimoji="0" lang="zh-CN" altLang="en-US" sz="18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</p:grpSp>
                </p:grpSp>
                <p:sp>
                  <p:nvSpPr>
                    <p:cNvPr id="48" name="Freeform 51"/>
                    <p:cNvSpPr>
                      <a:spLocks noChangeAspect="1"/>
                    </p:cNvSpPr>
                    <p:nvPr>
                      <p:custDataLst>
                        <p:tags r:id="rId35"/>
                      </p:custDataLst>
                    </p:nvPr>
                  </p:nvSpPr>
                  <p:spPr bwMode="auto">
                    <a:xfrm>
                      <a:off x="970" y="2160"/>
                      <a:ext cx="546" cy="681"/>
                    </a:xfrm>
                    <a:custGeom>
                      <a:avLst/>
                      <a:gdLst>
                        <a:gd name="T0" fmla="*/ 546 w 546"/>
                        <a:gd name="T1" fmla="*/ 0 h 681"/>
                        <a:gd name="T2" fmla="*/ 523 w 546"/>
                        <a:gd name="T3" fmla="*/ 20 h 681"/>
                        <a:gd name="T4" fmla="*/ 432 w 546"/>
                        <a:gd name="T5" fmla="*/ 441 h 681"/>
                        <a:gd name="T6" fmla="*/ 415 w 546"/>
                        <a:gd name="T7" fmla="*/ 483 h 681"/>
                        <a:gd name="T8" fmla="*/ 388 w 546"/>
                        <a:gd name="T9" fmla="*/ 518 h 681"/>
                        <a:gd name="T10" fmla="*/ 347 w 546"/>
                        <a:gd name="T11" fmla="*/ 550 h 681"/>
                        <a:gd name="T12" fmla="*/ 307 w 546"/>
                        <a:gd name="T13" fmla="*/ 575 h 681"/>
                        <a:gd name="T14" fmla="*/ 262 w 546"/>
                        <a:gd name="T15" fmla="*/ 598 h 681"/>
                        <a:gd name="T16" fmla="*/ 215 w 546"/>
                        <a:gd name="T17" fmla="*/ 618 h 681"/>
                        <a:gd name="T18" fmla="*/ 163 w 546"/>
                        <a:gd name="T19" fmla="*/ 637 h 681"/>
                        <a:gd name="T20" fmla="*/ 119 w 546"/>
                        <a:gd name="T21" fmla="*/ 647 h 681"/>
                        <a:gd name="T22" fmla="*/ 65 w 546"/>
                        <a:gd name="T23" fmla="*/ 656 h 681"/>
                        <a:gd name="T24" fmla="*/ 0 w 546"/>
                        <a:gd name="T25" fmla="*/ 652 h 681"/>
                        <a:gd name="T26" fmla="*/ 10 w 546"/>
                        <a:gd name="T27" fmla="*/ 677 h 681"/>
                        <a:gd name="T28" fmla="*/ 55 w 546"/>
                        <a:gd name="T29" fmla="*/ 681 h 681"/>
                        <a:gd name="T30" fmla="*/ 86 w 546"/>
                        <a:gd name="T31" fmla="*/ 681 h 681"/>
                        <a:gd name="T32" fmla="*/ 134 w 546"/>
                        <a:gd name="T33" fmla="*/ 677 h 681"/>
                        <a:gd name="T34" fmla="*/ 173 w 546"/>
                        <a:gd name="T35" fmla="*/ 674 h 681"/>
                        <a:gd name="T36" fmla="*/ 227 w 546"/>
                        <a:gd name="T37" fmla="*/ 665 h 681"/>
                        <a:gd name="T38" fmla="*/ 269 w 546"/>
                        <a:gd name="T39" fmla="*/ 657 h 681"/>
                        <a:gd name="T40" fmla="*/ 316 w 546"/>
                        <a:gd name="T41" fmla="*/ 643 h 681"/>
                        <a:gd name="T42" fmla="*/ 343 w 546"/>
                        <a:gd name="T43" fmla="*/ 635 h 681"/>
                        <a:gd name="T44" fmla="*/ 384 w 546"/>
                        <a:gd name="T45" fmla="*/ 618 h 681"/>
                        <a:gd name="T46" fmla="*/ 427 w 546"/>
                        <a:gd name="T47" fmla="*/ 590 h 681"/>
                        <a:gd name="T48" fmla="*/ 440 w 546"/>
                        <a:gd name="T49" fmla="*/ 575 h 681"/>
                        <a:gd name="T50" fmla="*/ 452 w 546"/>
                        <a:gd name="T51" fmla="*/ 554 h 681"/>
                        <a:gd name="T52" fmla="*/ 462 w 546"/>
                        <a:gd name="T53" fmla="*/ 512 h 681"/>
                        <a:gd name="T54" fmla="*/ 471 w 546"/>
                        <a:gd name="T55" fmla="*/ 470 h 681"/>
                        <a:gd name="T56" fmla="*/ 546 w 546"/>
                        <a:gd name="T57" fmla="*/ 0 h 681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w 546"/>
                        <a:gd name="T88" fmla="*/ 0 h 681"/>
                        <a:gd name="T89" fmla="*/ 546 w 546"/>
                        <a:gd name="T90" fmla="*/ 681 h 681"/>
                      </a:gdLst>
                      <a:ahLst/>
                      <a:cxnLst>
                        <a:cxn ang="T58">
                          <a:pos x="T0" y="T1"/>
                        </a:cxn>
                        <a:cxn ang="T59">
                          <a:pos x="T2" y="T3"/>
                        </a:cxn>
                        <a:cxn ang="T60">
                          <a:pos x="T4" y="T5"/>
                        </a:cxn>
                        <a:cxn ang="T61">
                          <a:pos x="T6" y="T7"/>
                        </a:cxn>
                        <a:cxn ang="T62">
                          <a:pos x="T8" y="T9"/>
                        </a:cxn>
                        <a:cxn ang="T63">
                          <a:pos x="T10" y="T11"/>
                        </a:cxn>
                        <a:cxn ang="T64">
                          <a:pos x="T12" y="T13"/>
                        </a:cxn>
                        <a:cxn ang="T65">
                          <a:pos x="T14" y="T15"/>
                        </a:cxn>
                        <a:cxn ang="T66">
                          <a:pos x="T16" y="T17"/>
                        </a:cxn>
                        <a:cxn ang="T67">
                          <a:pos x="T18" y="T19"/>
                        </a:cxn>
                        <a:cxn ang="T68">
                          <a:pos x="T20" y="T21"/>
                        </a:cxn>
                        <a:cxn ang="T69">
                          <a:pos x="T22" y="T23"/>
                        </a:cxn>
                        <a:cxn ang="T70">
                          <a:pos x="T24" y="T25"/>
                        </a:cxn>
                        <a:cxn ang="T71">
                          <a:pos x="T26" y="T27"/>
                        </a:cxn>
                        <a:cxn ang="T72">
                          <a:pos x="T28" y="T29"/>
                        </a:cxn>
                        <a:cxn ang="T73">
                          <a:pos x="T30" y="T31"/>
                        </a:cxn>
                        <a:cxn ang="T74">
                          <a:pos x="T32" y="T33"/>
                        </a:cxn>
                        <a:cxn ang="T75">
                          <a:pos x="T34" y="T35"/>
                        </a:cxn>
                        <a:cxn ang="T76">
                          <a:pos x="T36" y="T37"/>
                        </a:cxn>
                        <a:cxn ang="T77">
                          <a:pos x="T38" y="T39"/>
                        </a:cxn>
                        <a:cxn ang="T78">
                          <a:pos x="T40" y="T41"/>
                        </a:cxn>
                        <a:cxn ang="T79">
                          <a:pos x="T42" y="T43"/>
                        </a:cxn>
                        <a:cxn ang="T80">
                          <a:pos x="T44" y="T45"/>
                        </a:cxn>
                        <a:cxn ang="T81">
                          <a:pos x="T46" y="T47"/>
                        </a:cxn>
                        <a:cxn ang="T82">
                          <a:pos x="T48" y="T49"/>
                        </a:cxn>
                        <a:cxn ang="T83">
                          <a:pos x="T50" y="T51"/>
                        </a:cxn>
                        <a:cxn ang="T84">
                          <a:pos x="T52" y="T53"/>
                        </a:cxn>
                        <a:cxn ang="T85">
                          <a:pos x="T54" y="T55"/>
                        </a:cxn>
                        <a:cxn ang="T86">
                          <a:pos x="T56" y="T57"/>
                        </a:cxn>
                      </a:cxnLst>
                      <a:rect l="T87" t="T88" r="T89" b="T90"/>
                      <a:pathLst>
                        <a:path w="546" h="681">
                          <a:moveTo>
                            <a:pt x="546" y="0"/>
                          </a:moveTo>
                          <a:lnTo>
                            <a:pt x="523" y="20"/>
                          </a:lnTo>
                          <a:lnTo>
                            <a:pt x="432" y="441"/>
                          </a:lnTo>
                          <a:lnTo>
                            <a:pt x="415" y="483"/>
                          </a:lnTo>
                          <a:lnTo>
                            <a:pt x="388" y="518"/>
                          </a:lnTo>
                          <a:lnTo>
                            <a:pt x="347" y="550"/>
                          </a:lnTo>
                          <a:lnTo>
                            <a:pt x="307" y="575"/>
                          </a:lnTo>
                          <a:lnTo>
                            <a:pt x="262" y="598"/>
                          </a:lnTo>
                          <a:lnTo>
                            <a:pt x="215" y="618"/>
                          </a:lnTo>
                          <a:lnTo>
                            <a:pt x="163" y="637"/>
                          </a:lnTo>
                          <a:lnTo>
                            <a:pt x="119" y="647"/>
                          </a:lnTo>
                          <a:lnTo>
                            <a:pt x="65" y="656"/>
                          </a:lnTo>
                          <a:lnTo>
                            <a:pt x="0" y="652"/>
                          </a:lnTo>
                          <a:lnTo>
                            <a:pt x="10" y="677"/>
                          </a:lnTo>
                          <a:lnTo>
                            <a:pt x="55" y="681"/>
                          </a:lnTo>
                          <a:lnTo>
                            <a:pt x="86" y="681"/>
                          </a:lnTo>
                          <a:lnTo>
                            <a:pt x="134" y="677"/>
                          </a:lnTo>
                          <a:lnTo>
                            <a:pt x="173" y="674"/>
                          </a:lnTo>
                          <a:lnTo>
                            <a:pt x="227" y="665"/>
                          </a:lnTo>
                          <a:lnTo>
                            <a:pt x="269" y="657"/>
                          </a:lnTo>
                          <a:lnTo>
                            <a:pt x="316" y="643"/>
                          </a:lnTo>
                          <a:lnTo>
                            <a:pt x="343" y="635"/>
                          </a:lnTo>
                          <a:lnTo>
                            <a:pt x="384" y="618"/>
                          </a:lnTo>
                          <a:lnTo>
                            <a:pt x="427" y="590"/>
                          </a:lnTo>
                          <a:lnTo>
                            <a:pt x="440" y="575"/>
                          </a:lnTo>
                          <a:lnTo>
                            <a:pt x="452" y="554"/>
                          </a:lnTo>
                          <a:lnTo>
                            <a:pt x="462" y="512"/>
                          </a:lnTo>
                          <a:lnTo>
                            <a:pt x="471" y="470"/>
                          </a:lnTo>
                          <a:lnTo>
                            <a:pt x="546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</a14:hiddenLine>
                      </a:ext>
                    </a:extLst>
                  </p:spPr>
                  <p:txBody>
                    <a:bodyPr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</p:grpSp>
              <p:sp>
                <p:nvSpPr>
                  <p:cNvPr id="49" name="Rectangle 52"/>
                  <p:cNvSpPr>
                    <a:spLocks noChangeAspect="1" noChangeArrowheads="1"/>
                  </p:cNvSpPr>
                  <p:nvPr>
                    <p:custDataLst>
                      <p:tags r:id="rId36"/>
                    </p:custDataLst>
                  </p:nvPr>
                </p:nvSpPr>
                <p:spPr bwMode="auto">
                  <a:xfrm>
                    <a:off x="0" y="621"/>
                    <a:ext cx="540" cy="315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C0C0C0"/>
                      </a:gs>
                      <a:gs pos="50000">
                        <a:srgbClr val="808080"/>
                      </a:gs>
                      <a:gs pos="100000">
                        <a:srgbClr val="C0C0C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</p:grpSp>
          </p:grpSp>
          <p:sp>
            <p:nvSpPr>
              <p:cNvPr id="50" name="Freeform 57"/>
              <p:cNvSpPr/>
              <p:nvPr>
                <p:custDataLst>
                  <p:tags r:id="rId37"/>
                </p:custDataLst>
              </p:nvPr>
            </p:nvSpPr>
            <p:spPr bwMode="auto">
              <a:xfrm rot="1860000">
                <a:off x="8528" y="5576"/>
                <a:ext cx="1755" cy="2360"/>
              </a:xfrm>
              <a:custGeom>
                <a:avLst/>
                <a:gdLst>
                  <a:gd name="T0" fmla="*/ 0 w 1937"/>
                  <a:gd name="T1" fmla="*/ 174 h 917"/>
                  <a:gd name="T2" fmla="*/ 1618 w 1937"/>
                  <a:gd name="T3" fmla="*/ 166 h 917"/>
                  <a:gd name="T4" fmla="*/ 1681 w 1937"/>
                  <a:gd name="T5" fmla="*/ 190 h 917"/>
                  <a:gd name="T6" fmla="*/ 1854 w 1937"/>
                  <a:gd name="T7" fmla="*/ 245 h 917"/>
                  <a:gd name="T8" fmla="*/ 1910 w 1937"/>
                  <a:gd name="T9" fmla="*/ 316 h 917"/>
                  <a:gd name="T10" fmla="*/ 1894 w 1937"/>
                  <a:gd name="T11" fmla="*/ 529 h 917"/>
                  <a:gd name="T12" fmla="*/ 1831 w 1937"/>
                  <a:gd name="T13" fmla="*/ 624 h 917"/>
                  <a:gd name="T14" fmla="*/ 1744 w 1937"/>
                  <a:gd name="T15" fmla="*/ 742 h 917"/>
                  <a:gd name="T16" fmla="*/ 1720 w 1937"/>
                  <a:gd name="T17" fmla="*/ 766 h 917"/>
                  <a:gd name="T18" fmla="*/ 1689 w 1937"/>
                  <a:gd name="T19" fmla="*/ 813 h 917"/>
                  <a:gd name="T20" fmla="*/ 1641 w 1937"/>
                  <a:gd name="T21" fmla="*/ 829 h 917"/>
                  <a:gd name="T22" fmla="*/ 1176 w 1937"/>
                  <a:gd name="T23" fmla="*/ 884 h 917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937"/>
                  <a:gd name="T37" fmla="*/ 0 h 917"/>
                  <a:gd name="T38" fmla="*/ 1937 w 1937"/>
                  <a:gd name="T39" fmla="*/ 917 h 917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937" h="917">
                    <a:moveTo>
                      <a:pt x="0" y="174"/>
                    </a:moveTo>
                    <a:cubicBezTo>
                      <a:pt x="546" y="0"/>
                      <a:pt x="31" y="159"/>
                      <a:pt x="1618" y="166"/>
                    </a:cubicBezTo>
                    <a:cubicBezTo>
                      <a:pt x="1661" y="196"/>
                      <a:pt x="1619" y="171"/>
                      <a:pt x="1681" y="190"/>
                    </a:cubicBezTo>
                    <a:cubicBezTo>
                      <a:pt x="1738" y="207"/>
                      <a:pt x="1797" y="225"/>
                      <a:pt x="1854" y="245"/>
                    </a:cubicBezTo>
                    <a:cubicBezTo>
                      <a:pt x="1894" y="275"/>
                      <a:pt x="1884" y="279"/>
                      <a:pt x="1910" y="316"/>
                    </a:cubicBezTo>
                    <a:cubicBezTo>
                      <a:pt x="1931" y="386"/>
                      <a:pt x="1937" y="468"/>
                      <a:pt x="1894" y="529"/>
                    </a:cubicBezTo>
                    <a:cubicBezTo>
                      <a:pt x="1881" y="569"/>
                      <a:pt x="1855" y="592"/>
                      <a:pt x="1831" y="624"/>
                    </a:cubicBezTo>
                    <a:cubicBezTo>
                      <a:pt x="1801" y="663"/>
                      <a:pt x="1776" y="705"/>
                      <a:pt x="1744" y="742"/>
                    </a:cubicBezTo>
                    <a:cubicBezTo>
                      <a:pt x="1737" y="751"/>
                      <a:pt x="1727" y="757"/>
                      <a:pt x="1720" y="766"/>
                    </a:cubicBezTo>
                    <a:cubicBezTo>
                      <a:pt x="1709" y="781"/>
                      <a:pt x="1707" y="807"/>
                      <a:pt x="1689" y="813"/>
                    </a:cubicBezTo>
                    <a:cubicBezTo>
                      <a:pt x="1673" y="818"/>
                      <a:pt x="1641" y="829"/>
                      <a:pt x="1641" y="829"/>
                    </a:cubicBezTo>
                    <a:cubicBezTo>
                      <a:pt x="1515" y="917"/>
                      <a:pt x="1316" y="884"/>
                      <a:pt x="1176" y="884"/>
                    </a:cubicBezTo>
                  </a:path>
                </a:pathLst>
              </a:custGeom>
              <a:noFill/>
              <a:ln w="76200" cmpd="sng">
                <a:solidFill>
                  <a:srgbClr val="FF3300"/>
                </a:solidFill>
                <a:beve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1" name="Freeform 55"/>
              <p:cNvSpPr/>
              <p:nvPr>
                <p:custDataLst>
                  <p:tags r:id="rId38"/>
                </p:custDataLst>
              </p:nvPr>
            </p:nvSpPr>
            <p:spPr bwMode="auto">
              <a:xfrm>
                <a:off x="1610" y="5503"/>
                <a:ext cx="2196" cy="2473"/>
              </a:xfrm>
              <a:custGeom>
                <a:avLst/>
                <a:gdLst>
                  <a:gd name="T0" fmla="*/ 1790 w 1790"/>
                  <a:gd name="T1" fmla="*/ 40 h 1116"/>
                  <a:gd name="T2" fmla="*/ 1427 w 1790"/>
                  <a:gd name="T3" fmla="*/ 0 h 1116"/>
                  <a:gd name="T4" fmla="*/ 1032 w 1790"/>
                  <a:gd name="T5" fmla="*/ 24 h 1116"/>
                  <a:gd name="T6" fmla="*/ 543 w 1790"/>
                  <a:gd name="T7" fmla="*/ 142 h 1116"/>
                  <a:gd name="T8" fmla="*/ 520 w 1790"/>
                  <a:gd name="T9" fmla="*/ 150 h 1116"/>
                  <a:gd name="T10" fmla="*/ 464 w 1790"/>
                  <a:gd name="T11" fmla="*/ 158 h 1116"/>
                  <a:gd name="T12" fmla="*/ 204 w 1790"/>
                  <a:gd name="T13" fmla="*/ 316 h 1116"/>
                  <a:gd name="T14" fmla="*/ 141 w 1790"/>
                  <a:gd name="T15" fmla="*/ 410 h 1116"/>
                  <a:gd name="T16" fmla="*/ 93 w 1790"/>
                  <a:gd name="T17" fmla="*/ 481 h 1116"/>
                  <a:gd name="T18" fmla="*/ 86 w 1790"/>
                  <a:gd name="T19" fmla="*/ 529 h 1116"/>
                  <a:gd name="T20" fmla="*/ 70 w 1790"/>
                  <a:gd name="T21" fmla="*/ 552 h 1116"/>
                  <a:gd name="T22" fmla="*/ 30 w 1790"/>
                  <a:gd name="T23" fmla="*/ 671 h 1116"/>
                  <a:gd name="T24" fmla="*/ 15 w 1790"/>
                  <a:gd name="T25" fmla="*/ 947 h 1116"/>
                  <a:gd name="T26" fmla="*/ 86 w 1790"/>
                  <a:gd name="T27" fmla="*/ 1065 h 1116"/>
                  <a:gd name="T28" fmla="*/ 338 w 1790"/>
                  <a:gd name="T29" fmla="*/ 1089 h 111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1790"/>
                  <a:gd name="T46" fmla="*/ 0 h 1116"/>
                  <a:gd name="T47" fmla="*/ 1790 w 1790"/>
                  <a:gd name="T48" fmla="*/ 1116 h 111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1790" h="1116">
                    <a:moveTo>
                      <a:pt x="1790" y="40"/>
                    </a:moveTo>
                    <a:cubicBezTo>
                      <a:pt x="1674" y="1"/>
                      <a:pt x="1545" y="39"/>
                      <a:pt x="1427" y="0"/>
                    </a:cubicBezTo>
                    <a:cubicBezTo>
                      <a:pt x="1262" y="5"/>
                      <a:pt x="1177" y="12"/>
                      <a:pt x="1032" y="24"/>
                    </a:cubicBezTo>
                    <a:cubicBezTo>
                      <a:pt x="871" y="66"/>
                      <a:pt x="708" y="118"/>
                      <a:pt x="543" y="142"/>
                    </a:cubicBezTo>
                    <a:cubicBezTo>
                      <a:pt x="535" y="145"/>
                      <a:pt x="528" y="148"/>
                      <a:pt x="520" y="150"/>
                    </a:cubicBezTo>
                    <a:cubicBezTo>
                      <a:pt x="502" y="154"/>
                      <a:pt x="482" y="152"/>
                      <a:pt x="464" y="158"/>
                    </a:cubicBezTo>
                    <a:cubicBezTo>
                      <a:pt x="374" y="187"/>
                      <a:pt x="282" y="264"/>
                      <a:pt x="204" y="316"/>
                    </a:cubicBezTo>
                    <a:cubicBezTo>
                      <a:pt x="192" y="350"/>
                      <a:pt x="162" y="379"/>
                      <a:pt x="141" y="410"/>
                    </a:cubicBezTo>
                    <a:cubicBezTo>
                      <a:pt x="130" y="442"/>
                      <a:pt x="117" y="458"/>
                      <a:pt x="93" y="481"/>
                    </a:cubicBezTo>
                    <a:cubicBezTo>
                      <a:pt x="91" y="497"/>
                      <a:pt x="91" y="514"/>
                      <a:pt x="86" y="529"/>
                    </a:cubicBezTo>
                    <a:cubicBezTo>
                      <a:pt x="83" y="538"/>
                      <a:pt x="73" y="543"/>
                      <a:pt x="70" y="552"/>
                    </a:cubicBezTo>
                    <a:cubicBezTo>
                      <a:pt x="55" y="592"/>
                      <a:pt x="49" y="632"/>
                      <a:pt x="30" y="671"/>
                    </a:cubicBezTo>
                    <a:cubicBezTo>
                      <a:pt x="1" y="814"/>
                      <a:pt x="0" y="679"/>
                      <a:pt x="15" y="947"/>
                    </a:cubicBezTo>
                    <a:cubicBezTo>
                      <a:pt x="19" y="1017"/>
                      <a:pt x="22" y="1044"/>
                      <a:pt x="86" y="1065"/>
                    </a:cubicBezTo>
                    <a:cubicBezTo>
                      <a:pt x="159" y="1116"/>
                      <a:pt x="250" y="1089"/>
                      <a:pt x="338" y="1089"/>
                    </a:cubicBezTo>
                  </a:path>
                </a:pathLst>
              </a:custGeom>
              <a:noFill/>
              <a:ln w="76200" cmpd="sng">
                <a:solidFill>
                  <a:srgbClr val="FF3300"/>
                </a:solidFill>
                <a:beve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2" name="Freeform 56"/>
              <p:cNvSpPr/>
              <p:nvPr>
                <p:custDataLst>
                  <p:tags r:id="rId39"/>
                </p:custDataLst>
              </p:nvPr>
            </p:nvSpPr>
            <p:spPr bwMode="auto">
              <a:xfrm>
                <a:off x="3283" y="7786"/>
                <a:ext cx="4736" cy="292"/>
              </a:xfrm>
              <a:custGeom>
                <a:avLst/>
                <a:gdLst>
                  <a:gd name="T0" fmla="*/ 0 w 2027"/>
                  <a:gd name="T1" fmla="*/ 346 h 383"/>
                  <a:gd name="T2" fmla="*/ 378 w 2027"/>
                  <a:gd name="T3" fmla="*/ 354 h 383"/>
                  <a:gd name="T4" fmla="*/ 686 w 2027"/>
                  <a:gd name="T5" fmla="*/ 330 h 383"/>
                  <a:gd name="T6" fmla="*/ 820 w 2027"/>
                  <a:gd name="T7" fmla="*/ 299 h 383"/>
                  <a:gd name="T8" fmla="*/ 970 w 2027"/>
                  <a:gd name="T9" fmla="*/ 259 h 383"/>
                  <a:gd name="T10" fmla="*/ 1112 w 2027"/>
                  <a:gd name="T11" fmla="*/ 212 h 383"/>
                  <a:gd name="T12" fmla="*/ 1175 w 2027"/>
                  <a:gd name="T13" fmla="*/ 188 h 383"/>
                  <a:gd name="T14" fmla="*/ 1286 w 2027"/>
                  <a:gd name="T15" fmla="*/ 133 h 383"/>
                  <a:gd name="T16" fmla="*/ 1309 w 2027"/>
                  <a:gd name="T17" fmla="*/ 117 h 383"/>
                  <a:gd name="T18" fmla="*/ 1365 w 2027"/>
                  <a:gd name="T19" fmla="*/ 110 h 383"/>
                  <a:gd name="T20" fmla="*/ 1475 w 2027"/>
                  <a:gd name="T21" fmla="*/ 70 h 383"/>
                  <a:gd name="T22" fmla="*/ 1530 w 2027"/>
                  <a:gd name="T23" fmla="*/ 46 h 383"/>
                  <a:gd name="T24" fmla="*/ 1609 w 2027"/>
                  <a:gd name="T25" fmla="*/ 7 h 383"/>
                  <a:gd name="T26" fmla="*/ 1956 w 2027"/>
                  <a:gd name="T27" fmla="*/ 15 h 383"/>
                  <a:gd name="T28" fmla="*/ 2027 w 2027"/>
                  <a:gd name="T29" fmla="*/ 54 h 383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2027"/>
                  <a:gd name="T46" fmla="*/ 0 h 383"/>
                  <a:gd name="T47" fmla="*/ 2027 w 2027"/>
                  <a:gd name="T48" fmla="*/ 383 h 383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2027" h="383">
                    <a:moveTo>
                      <a:pt x="0" y="346"/>
                    </a:moveTo>
                    <a:cubicBezTo>
                      <a:pt x="107" y="383"/>
                      <a:pt x="297" y="356"/>
                      <a:pt x="378" y="354"/>
                    </a:cubicBezTo>
                    <a:cubicBezTo>
                      <a:pt x="480" y="339"/>
                      <a:pt x="583" y="337"/>
                      <a:pt x="686" y="330"/>
                    </a:cubicBezTo>
                    <a:cubicBezTo>
                      <a:pt x="731" y="322"/>
                      <a:pt x="775" y="308"/>
                      <a:pt x="820" y="299"/>
                    </a:cubicBezTo>
                    <a:cubicBezTo>
                      <a:pt x="868" y="275"/>
                      <a:pt x="919" y="274"/>
                      <a:pt x="970" y="259"/>
                    </a:cubicBezTo>
                    <a:cubicBezTo>
                      <a:pt x="1019" y="245"/>
                      <a:pt x="1062" y="222"/>
                      <a:pt x="1112" y="212"/>
                    </a:cubicBezTo>
                    <a:cubicBezTo>
                      <a:pt x="1166" y="176"/>
                      <a:pt x="1101" y="215"/>
                      <a:pt x="1175" y="188"/>
                    </a:cubicBezTo>
                    <a:cubicBezTo>
                      <a:pt x="1204" y="177"/>
                      <a:pt x="1266" y="147"/>
                      <a:pt x="1286" y="133"/>
                    </a:cubicBezTo>
                    <a:cubicBezTo>
                      <a:pt x="1294" y="128"/>
                      <a:pt x="1300" y="120"/>
                      <a:pt x="1309" y="117"/>
                    </a:cubicBezTo>
                    <a:cubicBezTo>
                      <a:pt x="1327" y="112"/>
                      <a:pt x="1346" y="112"/>
                      <a:pt x="1365" y="110"/>
                    </a:cubicBezTo>
                    <a:cubicBezTo>
                      <a:pt x="1398" y="87"/>
                      <a:pt x="1437" y="80"/>
                      <a:pt x="1475" y="70"/>
                    </a:cubicBezTo>
                    <a:cubicBezTo>
                      <a:pt x="1557" y="15"/>
                      <a:pt x="1435" y="93"/>
                      <a:pt x="1530" y="46"/>
                    </a:cubicBezTo>
                    <a:cubicBezTo>
                      <a:pt x="1624" y="0"/>
                      <a:pt x="1539" y="25"/>
                      <a:pt x="1609" y="7"/>
                    </a:cubicBezTo>
                    <a:cubicBezTo>
                      <a:pt x="1725" y="10"/>
                      <a:pt x="1841" y="8"/>
                      <a:pt x="1956" y="15"/>
                    </a:cubicBezTo>
                    <a:cubicBezTo>
                      <a:pt x="1970" y="16"/>
                      <a:pt x="2027" y="41"/>
                      <a:pt x="2027" y="54"/>
                    </a:cubicBezTo>
                  </a:path>
                </a:pathLst>
              </a:custGeom>
              <a:noFill/>
              <a:ln w="76200" cmpd="sng">
                <a:solidFill>
                  <a:srgbClr val="FF3300"/>
                </a:solidFill>
                <a:beve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grpSp>
            <p:nvGrpSpPr>
              <p:cNvPr id="54" name="xjhsy3"/>
              <p:cNvGrpSpPr>
                <a:grpSpLocks noChangeAspect="1"/>
              </p:cNvGrpSpPr>
              <p:nvPr/>
            </p:nvGrpSpPr>
            <p:grpSpPr bwMode="auto">
              <a:xfrm rot="0">
                <a:off x="7076" y="4597"/>
                <a:ext cx="2061" cy="1560"/>
                <a:chOff x="0" y="0"/>
                <a:chExt cx="3712" cy="1144"/>
              </a:xfrm>
            </p:grpSpPr>
            <p:grpSp>
              <p:nvGrpSpPr>
                <p:cNvPr id="55" name="Group 13"/>
                <p:cNvGrpSpPr>
                  <a:grpSpLocks noChangeAspect="1"/>
                </p:cNvGrpSpPr>
                <p:nvPr/>
              </p:nvGrpSpPr>
              <p:grpSpPr bwMode="auto">
                <a:xfrm>
                  <a:off x="0" y="567"/>
                  <a:ext cx="3712" cy="577"/>
                  <a:chOff x="0" y="0"/>
                  <a:chExt cx="2493" cy="577"/>
                </a:xfrm>
              </p:grpSpPr>
              <p:sp>
                <p:nvSpPr>
                  <p:cNvPr id="56" name="Freeform 14" descr="栎木"/>
                  <p:cNvSpPr>
                    <a:spLocks noChangeAspect="1"/>
                  </p:cNvSpPr>
                  <p:nvPr>
                    <p:custDataLst>
                      <p:tags r:id="rId40"/>
                    </p:custDataLst>
                  </p:nvPr>
                </p:nvSpPr>
                <p:spPr bwMode="auto">
                  <a:xfrm flipV="1">
                    <a:off x="0" y="464"/>
                    <a:ext cx="2493" cy="113"/>
                  </a:xfrm>
                  <a:custGeom>
                    <a:avLst/>
                    <a:gdLst>
                      <a:gd name="T0" fmla="*/ 0 w 400"/>
                      <a:gd name="T1" fmla="*/ 0 h 400"/>
                      <a:gd name="T2" fmla="*/ 2147483647 w 400"/>
                      <a:gd name="T3" fmla="*/ 0 h 400"/>
                      <a:gd name="T4" fmla="*/ 2147483647 w 400"/>
                      <a:gd name="T5" fmla="*/ 0 h 400"/>
                      <a:gd name="T6" fmla="*/ 0 w 400"/>
                      <a:gd name="T7" fmla="*/ 0 h 400"/>
                      <a:gd name="T8" fmla="*/ 0 w 400"/>
                      <a:gd name="T9" fmla="*/ 0 h 40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00"/>
                      <a:gd name="T16" fmla="*/ 0 h 400"/>
                      <a:gd name="T17" fmla="*/ 400 w 400"/>
                      <a:gd name="T18" fmla="*/ 400 h 400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00" h="400">
                        <a:moveTo>
                          <a:pt x="0" y="0"/>
                        </a:moveTo>
                        <a:lnTo>
                          <a:pt x="400" y="0"/>
                        </a:lnTo>
                        <a:lnTo>
                          <a:pt x="400" y="400"/>
                        </a:lnTo>
                        <a:lnTo>
                          <a:pt x="0" y="40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blipFill dpi="0" rotWithShape="0">
                    <a:blip r:embed="rId8"/>
                    <a:srcRect/>
                    <a:tile tx="0" ty="0" sx="100000" sy="100000" flip="none" algn="tl"/>
                  </a:blipFill>
                  <a:ln w="9525">
                    <a:round/>
                  </a:ln>
                  <a:scene3d>
                    <a:camera prst="legacyObliqueTopRight"/>
                    <a:lightRig rig="legacyFlat3" dir="b"/>
                  </a:scene3d>
                  <a:sp3d extrusionH="430200" prstMaterial="legacyMatte">
                    <a:bevelT w="13500" h="13500" prst="angle"/>
                    <a:bevelB w="13500" h="13500" prst="angle"/>
                    <a:extrusionClr>
                      <a:srgbClr val="FFCC99"/>
                    </a:extrusionClr>
                  </a:sp3d>
                </p:spPr>
                <p:txBody>
                  <a:bodyPr>
                    <a:flatTx/>
                  </a:bodyPr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58" name="AutoShape 15"/>
                  <p:cNvSpPr>
                    <a:spLocks noChangeAspect="1" noChangeArrowheads="1"/>
                  </p:cNvSpPr>
                  <p:nvPr>
                    <p:custDataLst>
                      <p:tags r:id="rId41"/>
                    </p:custDataLst>
                  </p:nvPr>
                </p:nvSpPr>
                <p:spPr bwMode="auto">
                  <a:xfrm>
                    <a:off x="2200" y="4"/>
                    <a:ext cx="213" cy="369"/>
                  </a:xfrm>
                  <a:prstGeom prst="flowChartMagneticDisk">
                    <a:avLst/>
                  </a:prstGeom>
                  <a:solidFill>
                    <a:srgbClr val="969696"/>
                  </a:solidFill>
                  <a:ln w="9525">
                    <a:solidFill>
                      <a:srgbClr val="000000"/>
                    </a:solidFill>
                    <a:round/>
                  </a:ln>
                </p:spPr>
                <p:txBody>
                  <a:bodyPr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05" name="AutoShape 16"/>
                  <p:cNvSpPr>
                    <a:spLocks noChangeAspect="1" noChangeArrowheads="1"/>
                  </p:cNvSpPr>
                  <p:nvPr>
                    <p:custDataLst>
                      <p:tags r:id="rId42"/>
                    </p:custDataLst>
                  </p:nvPr>
                </p:nvSpPr>
                <p:spPr bwMode="auto">
                  <a:xfrm>
                    <a:off x="420" y="0"/>
                    <a:ext cx="213" cy="369"/>
                  </a:xfrm>
                  <a:prstGeom prst="flowChartMagneticDisk">
                    <a:avLst/>
                  </a:prstGeom>
                  <a:solidFill>
                    <a:srgbClr val="969696"/>
                  </a:solidFill>
                  <a:ln w="9525">
                    <a:solidFill>
                      <a:srgbClr val="000000"/>
                    </a:solidFill>
                    <a:round/>
                  </a:ln>
                </p:spPr>
                <p:txBody>
                  <a:bodyPr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</p:grpSp>
            <p:grpSp>
              <p:nvGrpSpPr>
                <p:cNvPr id="106" name="Group 17"/>
                <p:cNvGrpSpPr>
                  <a:grpSpLocks noChangeAspect="1"/>
                </p:cNvGrpSpPr>
                <p:nvPr/>
              </p:nvGrpSpPr>
              <p:grpSpPr bwMode="auto">
                <a:xfrm>
                  <a:off x="1670" y="0"/>
                  <a:ext cx="540" cy="936"/>
                  <a:chOff x="0" y="0"/>
                  <a:chExt cx="540" cy="936"/>
                </a:xfrm>
              </p:grpSpPr>
              <p:grpSp>
                <p:nvGrpSpPr>
                  <p:cNvPr id="107" name="Group 18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77" y="0"/>
                    <a:ext cx="403" cy="733"/>
                    <a:chOff x="0" y="0"/>
                    <a:chExt cx="2019" cy="3673"/>
                  </a:xfrm>
                </p:grpSpPr>
                <p:grpSp>
                  <p:nvGrpSpPr>
                    <p:cNvPr id="108" name="Group 19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550" y="2812"/>
                      <a:ext cx="913" cy="861"/>
                      <a:chOff x="0" y="0"/>
                      <a:chExt cx="913" cy="861"/>
                    </a:xfrm>
                  </p:grpSpPr>
                  <p:grpSp>
                    <p:nvGrpSpPr>
                      <p:cNvPr id="109" name="Group 20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0" y="0"/>
                        <a:ext cx="913" cy="861"/>
                        <a:chOff x="0" y="0"/>
                        <a:chExt cx="913" cy="861"/>
                      </a:xfrm>
                    </p:grpSpPr>
                    <p:grpSp>
                      <p:nvGrpSpPr>
                        <p:cNvPr id="110" name="Group 21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>
                          <a:off x="229" y="663"/>
                          <a:ext cx="498" cy="198"/>
                          <a:chOff x="0" y="0"/>
                          <a:chExt cx="498" cy="198"/>
                        </a:xfrm>
                      </p:grpSpPr>
                      <p:sp>
                        <p:nvSpPr>
                          <p:cNvPr id="111" name="Freeform 22"/>
                          <p:cNvSpPr>
                            <a:spLocks noChangeAspect="1"/>
                          </p:cNvSpPr>
                          <p:nvPr>
                            <p:custDataLst>
                              <p:tags r:id="rId43"/>
                            </p:custDataLst>
                          </p:nvPr>
                        </p:nvSpPr>
                        <p:spPr bwMode="auto">
                          <a:xfrm>
                            <a:off x="0" y="0"/>
                            <a:ext cx="498" cy="198"/>
                          </a:xfrm>
                          <a:custGeom>
                            <a:avLst/>
                            <a:gdLst>
                              <a:gd name="T0" fmla="*/ 0 w 498"/>
                              <a:gd name="T1" fmla="*/ 0 h 198"/>
                              <a:gd name="T2" fmla="*/ 101 w 498"/>
                              <a:gd name="T3" fmla="*/ 157 h 198"/>
                              <a:gd name="T4" fmla="*/ 110 w 498"/>
                              <a:gd name="T5" fmla="*/ 167 h 198"/>
                              <a:gd name="T6" fmla="*/ 121 w 498"/>
                              <a:gd name="T7" fmla="*/ 173 h 198"/>
                              <a:gd name="T8" fmla="*/ 136 w 498"/>
                              <a:gd name="T9" fmla="*/ 178 h 198"/>
                              <a:gd name="T10" fmla="*/ 153 w 498"/>
                              <a:gd name="T11" fmla="*/ 186 h 198"/>
                              <a:gd name="T12" fmla="*/ 174 w 498"/>
                              <a:gd name="T13" fmla="*/ 190 h 198"/>
                              <a:gd name="T14" fmla="*/ 188 w 498"/>
                              <a:gd name="T15" fmla="*/ 191 h 198"/>
                              <a:gd name="T16" fmla="*/ 205 w 498"/>
                              <a:gd name="T17" fmla="*/ 194 h 198"/>
                              <a:gd name="T18" fmla="*/ 222 w 498"/>
                              <a:gd name="T19" fmla="*/ 195 h 198"/>
                              <a:gd name="T20" fmla="*/ 243 w 498"/>
                              <a:gd name="T21" fmla="*/ 198 h 198"/>
                              <a:gd name="T22" fmla="*/ 257 w 498"/>
                              <a:gd name="T23" fmla="*/ 198 h 198"/>
                              <a:gd name="T24" fmla="*/ 278 w 498"/>
                              <a:gd name="T25" fmla="*/ 195 h 198"/>
                              <a:gd name="T26" fmla="*/ 295 w 498"/>
                              <a:gd name="T27" fmla="*/ 194 h 198"/>
                              <a:gd name="T28" fmla="*/ 315 w 498"/>
                              <a:gd name="T29" fmla="*/ 191 h 198"/>
                              <a:gd name="T30" fmla="*/ 332 w 498"/>
                              <a:gd name="T31" fmla="*/ 190 h 198"/>
                              <a:gd name="T32" fmla="*/ 349 w 498"/>
                              <a:gd name="T33" fmla="*/ 185 h 198"/>
                              <a:gd name="T34" fmla="*/ 366 w 498"/>
                              <a:gd name="T35" fmla="*/ 181 h 198"/>
                              <a:gd name="T36" fmla="*/ 380 w 498"/>
                              <a:gd name="T37" fmla="*/ 173 h 198"/>
                              <a:gd name="T38" fmla="*/ 392 w 498"/>
                              <a:gd name="T39" fmla="*/ 165 h 198"/>
                              <a:gd name="T40" fmla="*/ 397 w 498"/>
                              <a:gd name="T41" fmla="*/ 160 h 198"/>
                              <a:gd name="T42" fmla="*/ 405 w 498"/>
                              <a:gd name="T43" fmla="*/ 152 h 198"/>
                              <a:gd name="T44" fmla="*/ 498 w 498"/>
                              <a:gd name="T45" fmla="*/ 0 h 198"/>
                              <a:gd name="T46" fmla="*/ 0 w 498"/>
                              <a:gd name="T47" fmla="*/ 0 h 198"/>
                              <a:gd name="T48" fmla="*/ 0 60000 65536"/>
                              <a:gd name="T49" fmla="*/ 0 60000 65536"/>
                              <a:gd name="T50" fmla="*/ 0 60000 65536"/>
                              <a:gd name="T51" fmla="*/ 0 60000 65536"/>
                              <a:gd name="T52" fmla="*/ 0 60000 65536"/>
                              <a:gd name="T53" fmla="*/ 0 60000 65536"/>
                              <a:gd name="T54" fmla="*/ 0 60000 65536"/>
                              <a:gd name="T55" fmla="*/ 0 60000 65536"/>
                              <a:gd name="T56" fmla="*/ 0 60000 65536"/>
                              <a:gd name="T57" fmla="*/ 0 60000 65536"/>
                              <a:gd name="T58" fmla="*/ 0 60000 65536"/>
                              <a:gd name="T59" fmla="*/ 0 60000 65536"/>
                              <a:gd name="T60" fmla="*/ 0 60000 65536"/>
                              <a:gd name="T61" fmla="*/ 0 60000 65536"/>
                              <a:gd name="T62" fmla="*/ 0 60000 65536"/>
                              <a:gd name="T63" fmla="*/ 0 60000 65536"/>
                              <a:gd name="T64" fmla="*/ 0 60000 65536"/>
                              <a:gd name="T65" fmla="*/ 0 60000 65536"/>
                              <a:gd name="T66" fmla="*/ 0 60000 65536"/>
                              <a:gd name="T67" fmla="*/ 0 60000 65536"/>
                              <a:gd name="T68" fmla="*/ 0 60000 65536"/>
                              <a:gd name="T69" fmla="*/ 0 60000 65536"/>
                              <a:gd name="T70" fmla="*/ 0 60000 65536"/>
                              <a:gd name="T71" fmla="*/ 0 60000 65536"/>
                              <a:gd name="T72" fmla="*/ 0 w 498"/>
                              <a:gd name="T73" fmla="*/ 0 h 198"/>
                              <a:gd name="T74" fmla="*/ 498 w 498"/>
                              <a:gd name="T75" fmla="*/ 198 h 198"/>
                            </a:gdLst>
                            <a:ahLst/>
                            <a:cxnLst>
                              <a:cxn ang="T48">
                                <a:pos x="T0" y="T1"/>
                              </a:cxn>
                              <a:cxn ang="T49">
                                <a:pos x="T2" y="T3"/>
                              </a:cxn>
                              <a:cxn ang="T50">
                                <a:pos x="T4" y="T5"/>
                              </a:cxn>
                              <a:cxn ang="T51">
                                <a:pos x="T6" y="T7"/>
                              </a:cxn>
                              <a:cxn ang="T52">
                                <a:pos x="T8" y="T9"/>
                              </a:cxn>
                              <a:cxn ang="T53">
                                <a:pos x="T10" y="T11"/>
                              </a:cxn>
                              <a:cxn ang="T54">
                                <a:pos x="T12" y="T13"/>
                              </a:cxn>
                              <a:cxn ang="T55">
                                <a:pos x="T14" y="T15"/>
                              </a:cxn>
                              <a:cxn ang="T56">
                                <a:pos x="T16" y="T17"/>
                              </a:cxn>
                              <a:cxn ang="T57">
                                <a:pos x="T18" y="T19"/>
                              </a:cxn>
                              <a:cxn ang="T58">
                                <a:pos x="T20" y="T21"/>
                              </a:cxn>
                              <a:cxn ang="T59">
                                <a:pos x="T22" y="T23"/>
                              </a:cxn>
                              <a:cxn ang="T60">
                                <a:pos x="T24" y="T25"/>
                              </a:cxn>
                              <a:cxn ang="T61">
                                <a:pos x="T26" y="T27"/>
                              </a:cxn>
                              <a:cxn ang="T62">
                                <a:pos x="T28" y="T29"/>
                              </a:cxn>
                              <a:cxn ang="T63">
                                <a:pos x="T30" y="T31"/>
                              </a:cxn>
                              <a:cxn ang="T64">
                                <a:pos x="T32" y="T33"/>
                              </a:cxn>
                              <a:cxn ang="T65">
                                <a:pos x="T34" y="T35"/>
                              </a:cxn>
                              <a:cxn ang="T66">
                                <a:pos x="T36" y="T37"/>
                              </a:cxn>
                              <a:cxn ang="T67">
                                <a:pos x="T38" y="T39"/>
                              </a:cxn>
                              <a:cxn ang="T68">
                                <a:pos x="T40" y="T41"/>
                              </a:cxn>
                              <a:cxn ang="T69">
                                <a:pos x="T42" y="T43"/>
                              </a:cxn>
                              <a:cxn ang="T70">
                                <a:pos x="T44" y="T45"/>
                              </a:cxn>
                              <a:cxn ang="T71">
                                <a:pos x="T46" y="T47"/>
                              </a:cxn>
                            </a:cxnLst>
                            <a:rect l="T72" t="T73" r="T74" b="T75"/>
                            <a:pathLst>
                              <a:path w="498" h="198">
                                <a:moveTo>
                                  <a:pt x="0" y="0"/>
                                </a:moveTo>
                                <a:lnTo>
                                  <a:pt x="101" y="157"/>
                                </a:lnTo>
                                <a:lnTo>
                                  <a:pt x="110" y="167"/>
                                </a:lnTo>
                                <a:lnTo>
                                  <a:pt x="121" y="173"/>
                                </a:lnTo>
                                <a:lnTo>
                                  <a:pt x="136" y="178"/>
                                </a:lnTo>
                                <a:lnTo>
                                  <a:pt x="153" y="186"/>
                                </a:lnTo>
                                <a:lnTo>
                                  <a:pt x="174" y="190"/>
                                </a:lnTo>
                                <a:lnTo>
                                  <a:pt x="188" y="191"/>
                                </a:lnTo>
                                <a:lnTo>
                                  <a:pt x="205" y="194"/>
                                </a:lnTo>
                                <a:lnTo>
                                  <a:pt x="222" y="195"/>
                                </a:lnTo>
                                <a:lnTo>
                                  <a:pt x="243" y="198"/>
                                </a:lnTo>
                                <a:lnTo>
                                  <a:pt x="257" y="198"/>
                                </a:lnTo>
                                <a:lnTo>
                                  <a:pt x="278" y="195"/>
                                </a:lnTo>
                                <a:lnTo>
                                  <a:pt x="295" y="194"/>
                                </a:lnTo>
                                <a:lnTo>
                                  <a:pt x="315" y="191"/>
                                </a:lnTo>
                                <a:lnTo>
                                  <a:pt x="332" y="190"/>
                                </a:lnTo>
                                <a:lnTo>
                                  <a:pt x="349" y="185"/>
                                </a:lnTo>
                                <a:lnTo>
                                  <a:pt x="366" y="181"/>
                                </a:lnTo>
                                <a:lnTo>
                                  <a:pt x="380" y="173"/>
                                </a:lnTo>
                                <a:lnTo>
                                  <a:pt x="392" y="165"/>
                                </a:lnTo>
                                <a:lnTo>
                                  <a:pt x="397" y="160"/>
                                </a:lnTo>
                                <a:lnTo>
                                  <a:pt x="405" y="152"/>
                                </a:lnTo>
                                <a:lnTo>
                                  <a:pt x="498" y="0"/>
                                </a:lnTo>
                                <a:lnTo>
                                  <a:pt x="0" y="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000000"/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round/>
                              </a14:hiddenLine>
                            </a:ext>
                          </a:extLst>
                        </p:spPr>
                        <p:txBody>
                          <a:bodyPr/>
                          <a:p>
                            <a:pPr marL="0" marR="0" lvl="0" indent="0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defRPr/>
                            </a:pPr>
                            <a:endParaRPr kumimoji="0" lang="zh-CN" altLang="en-US" sz="18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</a:endParaRPr>
                          </a:p>
                        </p:txBody>
                      </p:sp>
                      <p:sp>
                        <p:nvSpPr>
                          <p:cNvPr id="112" name="Freeform 23"/>
                          <p:cNvSpPr>
                            <a:spLocks noChangeAspect="1"/>
                          </p:cNvSpPr>
                          <p:nvPr>
                            <p:custDataLst>
                              <p:tags r:id="rId44"/>
                            </p:custDataLst>
                          </p:nvPr>
                        </p:nvSpPr>
                        <p:spPr bwMode="auto">
                          <a:xfrm>
                            <a:off x="78" y="0"/>
                            <a:ext cx="222" cy="198"/>
                          </a:xfrm>
                          <a:custGeom>
                            <a:avLst/>
                            <a:gdLst>
                              <a:gd name="T0" fmla="*/ 0 w 222"/>
                              <a:gd name="T1" fmla="*/ 0 h 198"/>
                              <a:gd name="T2" fmla="*/ 62 w 222"/>
                              <a:gd name="T3" fmla="*/ 178 h 198"/>
                              <a:gd name="T4" fmla="*/ 75 w 222"/>
                              <a:gd name="T5" fmla="*/ 186 h 198"/>
                              <a:gd name="T6" fmla="*/ 96 w 222"/>
                              <a:gd name="T7" fmla="*/ 190 h 198"/>
                              <a:gd name="T8" fmla="*/ 110 w 222"/>
                              <a:gd name="T9" fmla="*/ 191 h 198"/>
                              <a:gd name="T10" fmla="*/ 127 w 222"/>
                              <a:gd name="T11" fmla="*/ 194 h 198"/>
                              <a:gd name="T12" fmla="*/ 144 w 222"/>
                              <a:gd name="T13" fmla="*/ 195 h 198"/>
                              <a:gd name="T14" fmla="*/ 165 w 222"/>
                              <a:gd name="T15" fmla="*/ 198 h 198"/>
                              <a:gd name="T16" fmla="*/ 179 w 222"/>
                              <a:gd name="T17" fmla="*/ 198 h 198"/>
                              <a:gd name="T18" fmla="*/ 200 w 222"/>
                              <a:gd name="T19" fmla="*/ 195 h 198"/>
                              <a:gd name="T20" fmla="*/ 222 w 222"/>
                              <a:gd name="T21" fmla="*/ 0 h 198"/>
                              <a:gd name="T22" fmla="*/ 0 w 222"/>
                              <a:gd name="T23" fmla="*/ 0 h 198"/>
                              <a:gd name="T24" fmla="*/ 0 60000 65536"/>
                              <a:gd name="T25" fmla="*/ 0 60000 65536"/>
                              <a:gd name="T26" fmla="*/ 0 60000 65536"/>
                              <a:gd name="T27" fmla="*/ 0 60000 65536"/>
                              <a:gd name="T28" fmla="*/ 0 60000 65536"/>
                              <a:gd name="T29" fmla="*/ 0 60000 65536"/>
                              <a:gd name="T30" fmla="*/ 0 60000 65536"/>
                              <a:gd name="T31" fmla="*/ 0 60000 65536"/>
                              <a:gd name="T32" fmla="*/ 0 60000 65536"/>
                              <a:gd name="T33" fmla="*/ 0 60000 65536"/>
                              <a:gd name="T34" fmla="*/ 0 60000 65536"/>
                              <a:gd name="T35" fmla="*/ 0 60000 65536"/>
                              <a:gd name="T36" fmla="*/ 0 w 222"/>
                              <a:gd name="T37" fmla="*/ 0 h 198"/>
                              <a:gd name="T38" fmla="*/ 222 w 222"/>
                              <a:gd name="T39" fmla="*/ 198 h 198"/>
                            </a:gdLst>
                            <a:ahLst/>
                            <a:cxnLst>
                              <a:cxn ang="T24">
                                <a:pos x="T0" y="T1"/>
                              </a:cxn>
                              <a:cxn ang="T25">
                                <a:pos x="T2" y="T3"/>
                              </a:cxn>
                              <a:cxn ang="T26">
                                <a:pos x="T4" y="T5"/>
                              </a:cxn>
                              <a:cxn ang="T27">
                                <a:pos x="T6" y="T7"/>
                              </a:cxn>
                              <a:cxn ang="T28">
                                <a:pos x="T8" y="T9"/>
                              </a:cxn>
                              <a:cxn ang="T29">
                                <a:pos x="T10" y="T11"/>
                              </a:cxn>
                              <a:cxn ang="T30">
                                <a:pos x="T12" y="T13"/>
                              </a:cxn>
                              <a:cxn ang="T31">
                                <a:pos x="T14" y="T15"/>
                              </a:cxn>
                              <a:cxn ang="T32">
                                <a:pos x="T16" y="T17"/>
                              </a:cxn>
                              <a:cxn ang="T33">
                                <a:pos x="T18" y="T19"/>
                              </a:cxn>
                              <a:cxn ang="T34">
                                <a:pos x="T20" y="T21"/>
                              </a:cxn>
                              <a:cxn ang="T35">
                                <a:pos x="T22" y="T23"/>
                              </a:cxn>
                            </a:cxnLst>
                            <a:rect l="T36" t="T37" r="T38" b="T39"/>
                            <a:pathLst>
                              <a:path w="222" h="198">
                                <a:moveTo>
                                  <a:pt x="0" y="0"/>
                                </a:moveTo>
                                <a:lnTo>
                                  <a:pt x="62" y="178"/>
                                </a:lnTo>
                                <a:lnTo>
                                  <a:pt x="75" y="186"/>
                                </a:lnTo>
                                <a:lnTo>
                                  <a:pt x="96" y="190"/>
                                </a:lnTo>
                                <a:lnTo>
                                  <a:pt x="110" y="191"/>
                                </a:lnTo>
                                <a:lnTo>
                                  <a:pt x="127" y="194"/>
                                </a:lnTo>
                                <a:lnTo>
                                  <a:pt x="144" y="195"/>
                                </a:lnTo>
                                <a:lnTo>
                                  <a:pt x="165" y="198"/>
                                </a:lnTo>
                                <a:lnTo>
                                  <a:pt x="179" y="198"/>
                                </a:lnTo>
                                <a:lnTo>
                                  <a:pt x="200" y="195"/>
                                </a:lnTo>
                                <a:lnTo>
                                  <a:pt x="222" y="0"/>
                                </a:lnTo>
                                <a:lnTo>
                                  <a:pt x="0" y="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404040"/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round/>
                              </a14:hiddenLine>
                            </a:ext>
                          </a:extLst>
                        </p:spPr>
                        <p:txBody>
                          <a:bodyPr/>
                          <a:p>
                            <a:pPr marL="0" marR="0" lvl="0" indent="0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defRPr/>
                            </a:pPr>
                            <a:endParaRPr kumimoji="0" lang="zh-CN" altLang="en-US" sz="18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113" name="Group 24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>
                          <a:off x="0" y="0"/>
                          <a:ext cx="913" cy="718"/>
                          <a:chOff x="0" y="0"/>
                          <a:chExt cx="913" cy="718"/>
                        </a:xfrm>
                      </p:grpSpPr>
                      <p:sp>
                        <p:nvSpPr>
                          <p:cNvPr id="114" name="Freeform 25"/>
                          <p:cNvSpPr>
                            <a:spLocks noChangeAspect="1"/>
                          </p:cNvSpPr>
                          <p:nvPr>
                            <p:custDataLst>
                              <p:tags r:id="rId45"/>
                            </p:custDataLst>
                          </p:nvPr>
                        </p:nvSpPr>
                        <p:spPr bwMode="auto">
                          <a:xfrm>
                            <a:off x="0" y="0"/>
                            <a:ext cx="913" cy="718"/>
                          </a:xfrm>
                          <a:custGeom>
                            <a:avLst/>
                            <a:gdLst>
                              <a:gd name="T0" fmla="*/ 21 w 913"/>
                              <a:gd name="T1" fmla="*/ 20 h 718"/>
                              <a:gd name="T2" fmla="*/ 25 w 913"/>
                              <a:gd name="T3" fmla="*/ 38 h 718"/>
                              <a:gd name="T4" fmla="*/ 23 w 913"/>
                              <a:gd name="T5" fmla="*/ 73 h 718"/>
                              <a:gd name="T6" fmla="*/ 12 w 913"/>
                              <a:gd name="T7" fmla="*/ 96 h 718"/>
                              <a:gd name="T8" fmla="*/ 6 w 913"/>
                              <a:gd name="T9" fmla="*/ 126 h 718"/>
                              <a:gd name="T10" fmla="*/ 17 w 913"/>
                              <a:gd name="T11" fmla="*/ 149 h 718"/>
                              <a:gd name="T12" fmla="*/ 34 w 913"/>
                              <a:gd name="T13" fmla="*/ 176 h 718"/>
                              <a:gd name="T14" fmla="*/ 30 w 913"/>
                              <a:gd name="T15" fmla="*/ 195 h 718"/>
                              <a:gd name="T16" fmla="*/ 13 w 913"/>
                              <a:gd name="T17" fmla="*/ 216 h 718"/>
                              <a:gd name="T18" fmla="*/ 6 w 913"/>
                              <a:gd name="T19" fmla="*/ 236 h 718"/>
                              <a:gd name="T20" fmla="*/ 19 w 913"/>
                              <a:gd name="T21" fmla="*/ 259 h 718"/>
                              <a:gd name="T22" fmla="*/ 30 w 913"/>
                              <a:gd name="T23" fmla="*/ 278 h 718"/>
                              <a:gd name="T24" fmla="*/ 30 w 913"/>
                              <a:gd name="T25" fmla="*/ 301 h 718"/>
                              <a:gd name="T26" fmla="*/ 12 w 913"/>
                              <a:gd name="T27" fmla="*/ 322 h 718"/>
                              <a:gd name="T28" fmla="*/ 0 w 913"/>
                              <a:gd name="T29" fmla="*/ 349 h 718"/>
                              <a:gd name="T30" fmla="*/ 13 w 913"/>
                              <a:gd name="T31" fmla="*/ 372 h 718"/>
                              <a:gd name="T32" fmla="*/ 33 w 913"/>
                              <a:gd name="T33" fmla="*/ 396 h 718"/>
                              <a:gd name="T34" fmla="*/ 33 w 913"/>
                              <a:gd name="T35" fmla="*/ 431 h 718"/>
                              <a:gd name="T36" fmla="*/ 19 w 913"/>
                              <a:gd name="T37" fmla="*/ 455 h 718"/>
                              <a:gd name="T38" fmla="*/ 21 w 913"/>
                              <a:gd name="T39" fmla="*/ 473 h 718"/>
                              <a:gd name="T40" fmla="*/ 42 w 913"/>
                              <a:gd name="T41" fmla="*/ 499 h 718"/>
                              <a:gd name="T42" fmla="*/ 107 w 913"/>
                              <a:gd name="T43" fmla="*/ 573 h 718"/>
                              <a:gd name="T44" fmla="*/ 166 w 913"/>
                              <a:gd name="T45" fmla="*/ 629 h 718"/>
                              <a:gd name="T46" fmla="*/ 217 w 913"/>
                              <a:gd name="T47" fmla="*/ 660 h 718"/>
                              <a:gd name="T48" fmla="*/ 313 w 913"/>
                              <a:gd name="T49" fmla="*/ 701 h 718"/>
                              <a:gd name="T50" fmla="*/ 401 w 913"/>
                              <a:gd name="T51" fmla="*/ 716 h 718"/>
                              <a:gd name="T52" fmla="*/ 523 w 913"/>
                              <a:gd name="T53" fmla="*/ 716 h 718"/>
                              <a:gd name="T54" fmla="*/ 625 w 913"/>
                              <a:gd name="T55" fmla="*/ 706 h 718"/>
                              <a:gd name="T56" fmla="*/ 697 w 913"/>
                              <a:gd name="T57" fmla="*/ 685 h 718"/>
                              <a:gd name="T58" fmla="*/ 744 w 913"/>
                              <a:gd name="T59" fmla="*/ 659 h 718"/>
                              <a:gd name="T60" fmla="*/ 778 w 913"/>
                              <a:gd name="T61" fmla="*/ 629 h 718"/>
                              <a:gd name="T62" fmla="*/ 874 w 913"/>
                              <a:gd name="T63" fmla="*/ 493 h 718"/>
                              <a:gd name="T64" fmla="*/ 894 w 913"/>
                              <a:gd name="T65" fmla="*/ 448 h 718"/>
                              <a:gd name="T66" fmla="*/ 895 w 913"/>
                              <a:gd name="T67" fmla="*/ 427 h 718"/>
                              <a:gd name="T68" fmla="*/ 882 w 913"/>
                              <a:gd name="T69" fmla="*/ 406 h 718"/>
                              <a:gd name="T70" fmla="*/ 882 w 913"/>
                              <a:gd name="T71" fmla="*/ 381 h 718"/>
                              <a:gd name="T72" fmla="*/ 894 w 913"/>
                              <a:gd name="T73" fmla="*/ 362 h 718"/>
                              <a:gd name="T74" fmla="*/ 908 w 913"/>
                              <a:gd name="T75" fmla="*/ 341 h 718"/>
                              <a:gd name="T76" fmla="*/ 912 w 913"/>
                              <a:gd name="T77" fmla="*/ 316 h 718"/>
                              <a:gd name="T78" fmla="*/ 900 w 913"/>
                              <a:gd name="T79" fmla="*/ 295 h 718"/>
                              <a:gd name="T80" fmla="*/ 886 w 913"/>
                              <a:gd name="T81" fmla="*/ 275 h 718"/>
                              <a:gd name="T82" fmla="*/ 886 w 913"/>
                              <a:gd name="T83" fmla="*/ 254 h 718"/>
                              <a:gd name="T84" fmla="*/ 904 w 913"/>
                              <a:gd name="T85" fmla="*/ 229 h 718"/>
                              <a:gd name="T86" fmla="*/ 908 w 913"/>
                              <a:gd name="T87" fmla="*/ 202 h 718"/>
                              <a:gd name="T88" fmla="*/ 894 w 913"/>
                              <a:gd name="T89" fmla="*/ 176 h 718"/>
                              <a:gd name="T90" fmla="*/ 886 w 913"/>
                              <a:gd name="T91" fmla="*/ 155 h 718"/>
                              <a:gd name="T92" fmla="*/ 895 w 913"/>
                              <a:gd name="T93" fmla="*/ 130 h 718"/>
                              <a:gd name="T94" fmla="*/ 908 w 913"/>
                              <a:gd name="T95" fmla="*/ 113 h 718"/>
                              <a:gd name="T96" fmla="*/ 913 w 913"/>
                              <a:gd name="T97" fmla="*/ 88 h 718"/>
                              <a:gd name="T98" fmla="*/ 903 w 913"/>
                              <a:gd name="T99" fmla="*/ 67 h 718"/>
                              <a:gd name="T100" fmla="*/ 890 w 913"/>
                              <a:gd name="T101" fmla="*/ 42 h 718"/>
                              <a:gd name="T102" fmla="*/ 894 w 913"/>
                              <a:gd name="T103" fmla="*/ 18 h 718"/>
                              <a:gd name="T104" fmla="*/ 26 w 913"/>
                              <a:gd name="T105" fmla="*/ 0 h 718"/>
                              <a:gd name="T106" fmla="*/ 0 60000 65536"/>
                              <a:gd name="T107" fmla="*/ 0 60000 65536"/>
                              <a:gd name="T108" fmla="*/ 0 60000 65536"/>
                              <a:gd name="T109" fmla="*/ 0 60000 65536"/>
                              <a:gd name="T110" fmla="*/ 0 60000 65536"/>
                              <a:gd name="T111" fmla="*/ 0 60000 65536"/>
                              <a:gd name="T112" fmla="*/ 0 60000 65536"/>
                              <a:gd name="T113" fmla="*/ 0 60000 65536"/>
                              <a:gd name="T114" fmla="*/ 0 60000 65536"/>
                              <a:gd name="T115" fmla="*/ 0 60000 65536"/>
                              <a:gd name="T116" fmla="*/ 0 60000 65536"/>
                              <a:gd name="T117" fmla="*/ 0 60000 65536"/>
                              <a:gd name="T118" fmla="*/ 0 60000 65536"/>
                              <a:gd name="T119" fmla="*/ 0 60000 65536"/>
                              <a:gd name="T120" fmla="*/ 0 60000 65536"/>
                              <a:gd name="T121" fmla="*/ 0 60000 65536"/>
                              <a:gd name="T122" fmla="*/ 0 60000 65536"/>
                              <a:gd name="T123" fmla="*/ 0 60000 65536"/>
                              <a:gd name="T124" fmla="*/ 0 60000 65536"/>
                              <a:gd name="T125" fmla="*/ 0 60000 65536"/>
                              <a:gd name="T126" fmla="*/ 0 60000 65536"/>
                              <a:gd name="T127" fmla="*/ 0 60000 65536"/>
                              <a:gd name="T128" fmla="*/ 0 60000 65536"/>
                              <a:gd name="T129" fmla="*/ 0 60000 65536"/>
                              <a:gd name="T130" fmla="*/ 0 60000 65536"/>
                              <a:gd name="T131" fmla="*/ 0 60000 65536"/>
                              <a:gd name="T132" fmla="*/ 0 60000 65536"/>
                              <a:gd name="T133" fmla="*/ 0 60000 65536"/>
                              <a:gd name="T134" fmla="*/ 0 60000 65536"/>
                              <a:gd name="T135" fmla="*/ 0 60000 65536"/>
                              <a:gd name="T136" fmla="*/ 0 60000 65536"/>
                              <a:gd name="T137" fmla="*/ 0 60000 65536"/>
                              <a:gd name="T138" fmla="*/ 0 60000 65536"/>
                              <a:gd name="T139" fmla="*/ 0 60000 65536"/>
                              <a:gd name="T140" fmla="*/ 0 60000 65536"/>
                              <a:gd name="T141" fmla="*/ 0 60000 65536"/>
                              <a:gd name="T142" fmla="*/ 0 60000 65536"/>
                              <a:gd name="T143" fmla="*/ 0 60000 65536"/>
                              <a:gd name="T144" fmla="*/ 0 60000 65536"/>
                              <a:gd name="T145" fmla="*/ 0 60000 65536"/>
                              <a:gd name="T146" fmla="*/ 0 60000 65536"/>
                              <a:gd name="T147" fmla="*/ 0 60000 65536"/>
                              <a:gd name="T148" fmla="*/ 0 60000 65536"/>
                              <a:gd name="T149" fmla="*/ 0 60000 65536"/>
                              <a:gd name="T150" fmla="*/ 0 60000 65536"/>
                              <a:gd name="T151" fmla="*/ 0 60000 65536"/>
                              <a:gd name="T152" fmla="*/ 0 60000 65536"/>
                              <a:gd name="T153" fmla="*/ 0 60000 65536"/>
                              <a:gd name="T154" fmla="*/ 0 60000 65536"/>
                              <a:gd name="T155" fmla="*/ 0 60000 65536"/>
                              <a:gd name="T156" fmla="*/ 0 60000 65536"/>
                              <a:gd name="T157" fmla="*/ 0 60000 65536"/>
                              <a:gd name="T158" fmla="*/ 0 60000 65536"/>
                              <a:gd name="T159" fmla="*/ 0 w 913"/>
                              <a:gd name="T160" fmla="*/ 0 h 718"/>
                              <a:gd name="T161" fmla="*/ 913 w 913"/>
                              <a:gd name="T162" fmla="*/ 718 h 718"/>
                            </a:gdLst>
                            <a:ahLst/>
                            <a:cxnLst>
                              <a:cxn ang="T106">
                                <a:pos x="T0" y="T1"/>
                              </a:cxn>
                              <a:cxn ang="T107">
                                <a:pos x="T2" y="T3"/>
                              </a:cxn>
                              <a:cxn ang="T108">
                                <a:pos x="T4" y="T5"/>
                              </a:cxn>
                              <a:cxn ang="T109">
                                <a:pos x="T6" y="T7"/>
                              </a:cxn>
                              <a:cxn ang="T110">
                                <a:pos x="T8" y="T9"/>
                              </a:cxn>
                              <a:cxn ang="T111">
                                <a:pos x="T10" y="T11"/>
                              </a:cxn>
                              <a:cxn ang="T112">
                                <a:pos x="T12" y="T13"/>
                              </a:cxn>
                              <a:cxn ang="T113">
                                <a:pos x="T14" y="T15"/>
                              </a:cxn>
                              <a:cxn ang="T114">
                                <a:pos x="T16" y="T17"/>
                              </a:cxn>
                              <a:cxn ang="T115">
                                <a:pos x="T18" y="T19"/>
                              </a:cxn>
                              <a:cxn ang="T116">
                                <a:pos x="T20" y="T21"/>
                              </a:cxn>
                              <a:cxn ang="T117">
                                <a:pos x="T22" y="T23"/>
                              </a:cxn>
                              <a:cxn ang="T118">
                                <a:pos x="T24" y="T25"/>
                              </a:cxn>
                              <a:cxn ang="T119">
                                <a:pos x="T26" y="T27"/>
                              </a:cxn>
                              <a:cxn ang="T120">
                                <a:pos x="T28" y="T29"/>
                              </a:cxn>
                              <a:cxn ang="T121">
                                <a:pos x="T30" y="T31"/>
                              </a:cxn>
                              <a:cxn ang="T122">
                                <a:pos x="T32" y="T33"/>
                              </a:cxn>
                              <a:cxn ang="T123">
                                <a:pos x="T34" y="T35"/>
                              </a:cxn>
                              <a:cxn ang="T124">
                                <a:pos x="T36" y="T37"/>
                              </a:cxn>
                              <a:cxn ang="T125">
                                <a:pos x="T38" y="T39"/>
                              </a:cxn>
                              <a:cxn ang="T126">
                                <a:pos x="T40" y="T41"/>
                              </a:cxn>
                              <a:cxn ang="T127">
                                <a:pos x="T42" y="T43"/>
                              </a:cxn>
                              <a:cxn ang="T128">
                                <a:pos x="T44" y="T45"/>
                              </a:cxn>
                              <a:cxn ang="T129">
                                <a:pos x="T46" y="T47"/>
                              </a:cxn>
                              <a:cxn ang="T130">
                                <a:pos x="T48" y="T49"/>
                              </a:cxn>
                              <a:cxn ang="T131">
                                <a:pos x="T50" y="T51"/>
                              </a:cxn>
                              <a:cxn ang="T132">
                                <a:pos x="T52" y="T53"/>
                              </a:cxn>
                              <a:cxn ang="T133">
                                <a:pos x="T54" y="T55"/>
                              </a:cxn>
                              <a:cxn ang="T134">
                                <a:pos x="T56" y="T57"/>
                              </a:cxn>
                              <a:cxn ang="T135">
                                <a:pos x="T58" y="T59"/>
                              </a:cxn>
                              <a:cxn ang="T136">
                                <a:pos x="T60" y="T61"/>
                              </a:cxn>
                              <a:cxn ang="T137">
                                <a:pos x="T62" y="T63"/>
                              </a:cxn>
                              <a:cxn ang="T138">
                                <a:pos x="T64" y="T65"/>
                              </a:cxn>
                              <a:cxn ang="T139">
                                <a:pos x="T66" y="T67"/>
                              </a:cxn>
                              <a:cxn ang="T140">
                                <a:pos x="T68" y="T69"/>
                              </a:cxn>
                              <a:cxn ang="T141">
                                <a:pos x="T70" y="T71"/>
                              </a:cxn>
                              <a:cxn ang="T142">
                                <a:pos x="T72" y="T73"/>
                              </a:cxn>
                              <a:cxn ang="T143">
                                <a:pos x="T74" y="T75"/>
                              </a:cxn>
                              <a:cxn ang="T144">
                                <a:pos x="T76" y="T77"/>
                              </a:cxn>
                              <a:cxn ang="T145">
                                <a:pos x="T78" y="T79"/>
                              </a:cxn>
                              <a:cxn ang="T146">
                                <a:pos x="T80" y="T81"/>
                              </a:cxn>
                              <a:cxn ang="T147">
                                <a:pos x="T82" y="T83"/>
                              </a:cxn>
                              <a:cxn ang="T148">
                                <a:pos x="T84" y="T85"/>
                              </a:cxn>
                              <a:cxn ang="T149">
                                <a:pos x="T86" y="T87"/>
                              </a:cxn>
                              <a:cxn ang="T150">
                                <a:pos x="T88" y="T89"/>
                              </a:cxn>
                              <a:cxn ang="T151">
                                <a:pos x="T90" y="T91"/>
                              </a:cxn>
                              <a:cxn ang="T152">
                                <a:pos x="T92" y="T93"/>
                              </a:cxn>
                              <a:cxn ang="T153">
                                <a:pos x="T94" y="T95"/>
                              </a:cxn>
                              <a:cxn ang="T154">
                                <a:pos x="T96" y="T97"/>
                              </a:cxn>
                              <a:cxn ang="T155">
                                <a:pos x="T98" y="T99"/>
                              </a:cxn>
                              <a:cxn ang="T156">
                                <a:pos x="T100" y="T101"/>
                              </a:cxn>
                              <a:cxn ang="T157">
                                <a:pos x="T102" y="T103"/>
                              </a:cxn>
                              <a:cxn ang="T158">
                                <a:pos x="T104" y="T105"/>
                              </a:cxn>
                            </a:cxnLst>
                            <a:rect l="T159" t="T160" r="T161" b="T162"/>
                            <a:pathLst>
                              <a:path w="913" h="718">
                                <a:moveTo>
                                  <a:pt x="26" y="0"/>
                                </a:moveTo>
                                <a:lnTo>
                                  <a:pt x="21" y="20"/>
                                </a:lnTo>
                                <a:lnTo>
                                  <a:pt x="23" y="29"/>
                                </a:lnTo>
                                <a:lnTo>
                                  <a:pt x="25" y="38"/>
                                </a:lnTo>
                                <a:lnTo>
                                  <a:pt x="26" y="59"/>
                                </a:lnTo>
                                <a:lnTo>
                                  <a:pt x="23" y="73"/>
                                </a:lnTo>
                                <a:lnTo>
                                  <a:pt x="17" y="86"/>
                                </a:lnTo>
                                <a:lnTo>
                                  <a:pt x="12" y="96"/>
                                </a:lnTo>
                                <a:lnTo>
                                  <a:pt x="6" y="113"/>
                                </a:lnTo>
                                <a:lnTo>
                                  <a:pt x="6" y="126"/>
                                </a:lnTo>
                                <a:lnTo>
                                  <a:pt x="12" y="138"/>
                                </a:lnTo>
                                <a:lnTo>
                                  <a:pt x="17" y="149"/>
                                </a:lnTo>
                                <a:lnTo>
                                  <a:pt x="29" y="162"/>
                                </a:lnTo>
                                <a:lnTo>
                                  <a:pt x="34" y="176"/>
                                </a:lnTo>
                                <a:lnTo>
                                  <a:pt x="34" y="185"/>
                                </a:lnTo>
                                <a:lnTo>
                                  <a:pt x="30" y="195"/>
                                </a:lnTo>
                                <a:lnTo>
                                  <a:pt x="21" y="204"/>
                                </a:lnTo>
                                <a:lnTo>
                                  <a:pt x="13" y="216"/>
                                </a:lnTo>
                                <a:lnTo>
                                  <a:pt x="8" y="225"/>
                                </a:lnTo>
                                <a:lnTo>
                                  <a:pt x="6" y="236"/>
                                </a:lnTo>
                                <a:lnTo>
                                  <a:pt x="12" y="248"/>
                                </a:lnTo>
                                <a:lnTo>
                                  <a:pt x="19" y="259"/>
                                </a:lnTo>
                                <a:lnTo>
                                  <a:pt x="26" y="269"/>
                                </a:lnTo>
                                <a:lnTo>
                                  <a:pt x="30" y="278"/>
                                </a:lnTo>
                                <a:lnTo>
                                  <a:pt x="34" y="288"/>
                                </a:lnTo>
                                <a:lnTo>
                                  <a:pt x="30" y="301"/>
                                </a:lnTo>
                                <a:lnTo>
                                  <a:pt x="21" y="313"/>
                                </a:lnTo>
                                <a:lnTo>
                                  <a:pt x="12" y="322"/>
                                </a:lnTo>
                                <a:lnTo>
                                  <a:pt x="2" y="337"/>
                                </a:lnTo>
                                <a:lnTo>
                                  <a:pt x="0" y="349"/>
                                </a:lnTo>
                                <a:lnTo>
                                  <a:pt x="4" y="362"/>
                                </a:lnTo>
                                <a:lnTo>
                                  <a:pt x="13" y="372"/>
                                </a:lnTo>
                                <a:lnTo>
                                  <a:pt x="23" y="383"/>
                                </a:lnTo>
                                <a:lnTo>
                                  <a:pt x="33" y="396"/>
                                </a:lnTo>
                                <a:lnTo>
                                  <a:pt x="38" y="414"/>
                                </a:lnTo>
                                <a:lnTo>
                                  <a:pt x="33" y="431"/>
                                </a:lnTo>
                                <a:lnTo>
                                  <a:pt x="23" y="444"/>
                                </a:lnTo>
                                <a:lnTo>
                                  <a:pt x="19" y="455"/>
                                </a:lnTo>
                                <a:lnTo>
                                  <a:pt x="19" y="466"/>
                                </a:lnTo>
                                <a:lnTo>
                                  <a:pt x="21" y="473"/>
                                </a:lnTo>
                                <a:lnTo>
                                  <a:pt x="29" y="484"/>
                                </a:lnTo>
                                <a:lnTo>
                                  <a:pt x="42" y="499"/>
                                </a:lnTo>
                                <a:lnTo>
                                  <a:pt x="64" y="528"/>
                                </a:lnTo>
                                <a:lnTo>
                                  <a:pt x="107" y="573"/>
                                </a:lnTo>
                                <a:lnTo>
                                  <a:pt x="144" y="609"/>
                                </a:lnTo>
                                <a:lnTo>
                                  <a:pt x="166" y="629"/>
                                </a:lnTo>
                                <a:lnTo>
                                  <a:pt x="190" y="643"/>
                                </a:lnTo>
                                <a:lnTo>
                                  <a:pt x="217" y="660"/>
                                </a:lnTo>
                                <a:lnTo>
                                  <a:pt x="255" y="681"/>
                                </a:lnTo>
                                <a:lnTo>
                                  <a:pt x="313" y="701"/>
                                </a:lnTo>
                                <a:lnTo>
                                  <a:pt x="356" y="710"/>
                                </a:lnTo>
                                <a:lnTo>
                                  <a:pt x="401" y="716"/>
                                </a:lnTo>
                                <a:lnTo>
                                  <a:pt x="460" y="718"/>
                                </a:lnTo>
                                <a:lnTo>
                                  <a:pt x="523" y="716"/>
                                </a:lnTo>
                                <a:lnTo>
                                  <a:pt x="578" y="714"/>
                                </a:lnTo>
                                <a:lnTo>
                                  <a:pt x="625" y="706"/>
                                </a:lnTo>
                                <a:lnTo>
                                  <a:pt x="667" y="697"/>
                                </a:lnTo>
                                <a:lnTo>
                                  <a:pt x="697" y="685"/>
                                </a:lnTo>
                                <a:lnTo>
                                  <a:pt x="723" y="672"/>
                                </a:lnTo>
                                <a:lnTo>
                                  <a:pt x="744" y="659"/>
                                </a:lnTo>
                                <a:lnTo>
                                  <a:pt x="761" y="647"/>
                                </a:lnTo>
                                <a:lnTo>
                                  <a:pt x="778" y="629"/>
                                </a:lnTo>
                                <a:lnTo>
                                  <a:pt x="832" y="556"/>
                                </a:lnTo>
                                <a:lnTo>
                                  <a:pt x="874" y="493"/>
                                </a:lnTo>
                                <a:lnTo>
                                  <a:pt x="890" y="461"/>
                                </a:lnTo>
                                <a:lnTo>
                                  <a:pt x="894" y="448"/>
                                </a:lnTo>
                                <a:lnTo>
                                  <a:pt x="895" y="438"/>
                                </a:lnTo>
                                <a:lnTo>
                                  <a:pt x="895" y="427"/>
                                </a:lnTo>
                                <a:lnTo>
                                  <a:pt x="887" y="414"/>
                                </a:lnTo>
                                <a:lnTo>
                                  <a:pt x="882" y="406"/>
                                </a:lnTo>
                                <a:lnTo>
                                  <a:pt x="879" y="394"/>
                                </a:lnTo>
                                <a:lnTo>
                                  <a:pt x="882" y="381"/>
                                </a:lnTo>
                                <a:lnTo>
                                  <a:pt x="887" y="372"/>
                                </a:lnTo>
                                <a:lnTo>
                                  <a:pt x="894" y="362"/>
                                </a:lnTo>
                                <a:lnTo>
                                  <a:pt x="900" y="352"/>
                                </a:lnTo>
                                <a:lnTo>
                                  <a:pt x="908" y="341"/>
                                </a:lnTo>
                                <a:lnTo>
                                  <a:pt x="913" y="330"/>
                                </a:lnTo>
                                <a:lnTo>
                                  <a:pt x="912" y="316"/>
                                </a:lnTo>
                                <a:lnTo>
                                  <a:pt x="907" y="305"/>
                                </a:lnTo>
                                <a:lnTo>
                                  <a:pt x="900" y="295"/>
                                </a:lnTo>
                                <a:lnTo>
                                  <a:pt x="894" y="286"/>
                                </a:lnTo>
                                <a:lnTo>
                                  <a:pt x="886" y="275"/>
                                </a:lnTo>
                                <a:lnTo>
                                  <a:pt x="883" y="263"/>
                                </a:lnTo>
                                <a:lnTo>
                                  <a:pt x="886" y="254"/>
                                </a:lnTo>
                                <a:lnTo>
                                  <a:pt x="895" y="240"/>
                                </a:lnTo>
                                <a:lnTo>
                                  <a:pt x="904" y="229"/>
                                </a:lnTo>
                                <a:lnTo>
                                  <a:pt x="908" y="217"/>
                                </a:lnTo>
                                <a:lnTo>
                                  <a:pt x="908" y="202"/>
                                </a:lnTo>
                                <a:lnTo>
                                  <a:pt x="903" y="187"/>
                                </a:lnTo>
                                <a:lnTo>
                                  <a:pt x="894" y="176"/>
                                </a:lnTo>
                                <a:lnTo>
                                  <a:pt x="890" y="168"/>
                                </a:lnTo>
                                <a:lnTo>
                                  <a:pt x="886" y="155"/>
                                </a:lnTo>
                                <a:lnTo>
                                  <a:pt x="887" y="141"/>
                                </a:lnTo>
                                <a:lnTo>
                                  <a:pt x="895" y="130"/>
                                </a:lnTo>
                                <a:lnTo>
                                  <a:pt x="900" y="122"/>
                                </a:lnTo>
                                <a:lnTo>
                                  <a:pt x="908" y="113"/>
                                </a:lnTo>
                                <a:lnTo>
                                  <a:pt x="912" y="101"/>
                                </a:lnTo>
                                <a:lnTo>
                                  <a:pt x="913" y="88"/>
                                </a:lnTo>
                                <a:lnTo>
                                  <a:pt x="911" y="80"/>
                                </a:lnTo>
                                <a:lnTo>
                                  <a:pt x="903" y="67"/>
                                </a:lnTo>
                                <a:lnTo>
                                  <a:pt x="895" y="56"/>
                                </a:lnTo>
                                <a:lnTo>
                                  <a:pt x="890" y="42"/>
                                </a:lnTo>
                                <a:lnTo>
                                  <a:pt x="890" y="29"/>
                                </a:lnTo>
                                <a:lnTo>
                                  <a:pt x="894" y="18"/>
                                </a:lnTo>
                                <a:lnTo>
                                  <a:pt x="891" y="0"/>
                                </a:lnTo>
                                <a:lnTo>
                                  <a:pt x="26" y="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FFC080"/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round/>
                              </a14:hiddenLine>
                            </a:ext>
                          </a:extLst>
                        </p:spPr>
                        <p:txBody>
                          <a:bodyPr/>
                          <a:p>
                            <a:pPr marL="0" marR="0" lvl="0" indent="0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defRPr/>
                            </a:pPr>
                            <a:endParaRPr kumimoji="0" lang="zh-CN" altLang="en-US" sz="18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</a:endParaRPr>
                          </a:p>
                        </p:txBody>
                      </p:sp>
                      <p:sp>
                        <p:nvSpPr>
                          <p:cNvPr id="115" name="Freeform 26"/>
                          <p:cNvSpPr>
                            <a:spLocks noChangeAspect="1"/>
                          </p:cNvSpPr>
                          <p:nvPr>
                            <p:custDataLst>
                              <p:tags r:id="rId46"/>
                            </p:custDataLst>
                          </p:nvPr>
                        </p:nvSpPr>
                        <p:spPr bwMode="auto">
                          <a:xfrm>
                            <a:off x="6" y="96"/>
                            <a:ext cx="113" cy="99"/>
                          </a:xfrm>
                          <a:custGeom>
                            <a:avLst/>
                            <a:gdLst>
                              <a:gd name="T0" fmla="*/ 6 w 113"/>
                              <a:gd name="T1" fmla="*/ 0 h 99"/>
                              <a:gd name="T2" fmla="*/ 13 w 113"/>
                              <a:gd name="T3" fmla="*/ 13 h 99"/>
                              <a:gd name="T4" fmla="*/ 24 w 113"/>
                              <a:gd name="T5" fmla="*/ 26 h 99"/>
                              <a:gd name="T6" fmla="*/ 44 w 113"/>
                              <a:gd name="T7" fmla="*/ 43 h 99"/>
                              <a:gd name="T8" fmla="*/ 68 w 113"/>
                              <a:gd name="T9" fmla="*/ 57 h 99"/>
                              <a:gd name="T10" fmla="*/ 91 w 113"/>
                              <a:gd name="T11" fmla="*/ 66 h 99"/>
                              <a:gd name="T12" fmla="*/ 113 w 113"/>
                              <a:gd name="T13" fmla="*/ 72 h 99"/>
                              <a:gd name="T14" fmla="*/ 104 w 113"/>
                              <a:gd name="T15" fmla="*/ 89 h 99"/>
                              <a:gd name="T16" fmla="*/ 75 w 113"/>
                              <a:gd name="T17" fmla="*/ 85 h 99"/>
                              <a:gd name="T18" fmla="*/ 44 w 113"/>
                              <a:gd name="T19" fmla="*/ 87 h 99"/>
                              <a:gd name="T20" fmla="*/ 24 w 113"/>
                              <a:gd name="T21" fmla="*/ 99 h 99"/>
                              <a:gd name="T22" fmla="*/ 28 w 113"/>
                              <a:gd name="T23" fmla="*/ 89 h 99"/>
                              <a:gd name="T24" fmla="*/ 27 w 113"/>
                              <a:gd name="T25" fmla="*/ 78 h 99"/>
                              <a:gd name="T26" fmla="*/ 20 w 113"/>
                              <a:gd name="T27" fmla="*/ 62 h 99"/>
                              <a:gd name="T28" fmla="*/ 11 w 113"/>
                              <a:gd name="T29" fmla="*/ 49 h 99"/>
                              <a:gd name="T30" fmla="*/ 2 w 113"/>
                              <a:gd name="T31" fmla="*/ 34 h 99"/>
                              <a:gd name="T32" fmla="*/ 0 w 113"/>
                              <a:gd name="T33" fmla="*/ 17 h 99"/>
                              <a:gd name="T34" fmla="*/ 6 w 113"/>
                              <a:gd name="T35" fmla="*/ 0 h 99"/>
                              <a:gd name="T36" fmla="*/ 0 60000 65536"/>
                              <a:gd name="T37" fmla="*/ 0 60000 65536"/>
                              <a:gd name="T38" fmla="*/ 0 60000 65536"/>
                              <a:gd name="T39" fmla="*/ 0 60000 65536"/>
                              <a:gd name="T40" fmla="*/ 0 60000 65536"/>
                              <a:gd name="T41" fmla="*/ 0 60000 65536"/>
                              <a:gd name="T42" fmla="*/ 0 60000 65536"/>
                              <a:gd name="T43" fmla="*/ 0 60000 65536"/>
                              <a:gd name="T44" fmla="*/ 0 60000 65536"/>
                              <a:gd name="T45" fmla="*/ 0 60000 65536"/>
                              <a:gd name="T46" fmla="*/ 0 60000 65536"/>
                              <a:gd name="T47" fmla="*/ 0 60000 65536"/>
                              <a:gd name="T48" fmla="*/ 0 60000 65536"/>
                              <a:gd name="T49" fmla="*/ 0 60000 65536"/>
                              <a:gd name="T50" fmla="*/ 0 60000 65536"/>
                              <a:gd name="T51" fmla="*/ 0 60000 65536"/>
                              <a:gd name="T52" fmla="*/ 0 60000 65536"/>
                              <a:gd name="T53" fmla="*/ 0 60000 65536"/>
                              <a:gd name="T54" fmla="*/ 0 w 113"/>
                              <a:gd name="T55" fmla="*/ 0 h 99"/>
                              <a:gd name="T56" fmla="*/ 113 w 113"/>
                              <a:gd name="T57" fmla="*/ 99 h 99"/>
                            </a:gdLst>
                            <a:ahLst/>
                            <a:cxnLst>
                              <a:cxn ang="T36">
                                <a:pos x="T0" y="T1"/>
                              </a:cxn>
                              <a:cxn ang="T37">
                                <a:pos x="T2" y="T3"/>
                              </a:cxn>
                              <a:cxn ang="T38">
                                <a:pos x="T4" y="T5"/>
                              </a:cxn>
                              <a:cxn ang="T39">
                                <a:pos x="T6" y="T7"/>
                              </a:cxn>
                              <a:cxn ang="T40">
                                <a:pos x="T8" y="T9"/>
                              </a:cxn>
                              <a:cxn ang="T41">
                                <a:pos x="T10" y="T11"/>
                              </a:cxn>
                              <a:cxn ang="T42">
                                <a:pos x="T12" y="T13"/>
                              </a:cxn>
                              <a:cxn ang="T43">
                                <a:pos x="T14" y="T15"/>
                              </a:cxn>
                              <a:cxn ang="T44">
                                <a:pos x="T16" y="T17"/>
                              </a:cxn>
                              <a:cxn ang="T45">
                                <a:pos x="T18" y="T19"/>
                              </a:cxn>
                              <a:cxn ang="T46">
                                <a:pos x="T20" y="T21"/>
                              </a:cxn>
                              <a:cxn ang="T47">
                                <a:pos x="T22" y="T23"/>
                              </a:cxn>
                              <a:cxn ang="T48">
                                <a:pos x="T24" y="T25"/>
                              </a:cxn>
                              <a:cxn ang="T49">
                                <a:pos x="T26" y="T27"/>
                              </a:cxn>
                              <a:cxn ang="T50">
                                <a:pos x="T28" y="T29"/>
                              </a:cxn>
                              <a:cxn ang="T51">
                                <a:pos x="T30" y="T31"/>
                              </a:cxn>
                              <a:cxn ang="T52">
                                <a:pos x="T32" y="T33"/>
                              </a:cxn>
                              <a:cxn ang="T53">
                                <a:pos x="T34" y="T35"/>
                              </a:cxn>
                            </a:cxnLst>
                            <a:rect l="T54" t="T55" r="T56" b="T57"/>
                            <a:pathLst>
                              <a:path w="113" h="99">
                                <a:moveTo>
                                  <a:pt x="6" y="0"/>
                                </a:moveTo>
                                <a:lnTo>
                                  <a:pt x="13" y="13"/>
                                </a:lnTo>
                                <a:lnTo>
                                  <a:pt x="24" y="26"/>
                                </a:lnTo>
                                <a:lnTo>
                                  <a:pt x="44" y="43"/>
                                </a:lnTo>
                                <a:lnTo>
                                  <a:pt x="68" y="57"/>
                                </a:lnTo>
                                <a:lnTo>
                                  <a:pt x="91" y="66"/>
                                </a:lnTo>
                                <a:lnTo>
                                  <a:pt x="113" y="72"/>
                                </a:lnTo>
                                <a:lnTo>
                                  <a:pt x="104" y="89"/>
                                </a:lnTo>
                                <a:lnTo>
                                  <a:pt x="75" y="85"/>
                                </a:lnTo>
                                <a:lnTo>
                                  <a:pt x="44" y="87"/>
                                </a:lnTo>
                                <a:lnTo>
                                  <a:pt x="24" y="99"/>
                                </a:lnTo>
                                <a:lnTo>
                                  <a:pt x="28" y="89"/>
                                </a:lnTo>
                                <a:lnTo>
                                  <a:pt x="27" y="78"/>
                                </a:lnTo>
                                <a:lnTo>
                                  <a:pt x="20" y="62"/>
                                </a:lnTo>
                                <a:lnTo>
                                  <a:pt x="11" y="49"/>
                                </a:lnTo>
                                <a:lnTo>
                                  <a:pt x="2" y="34"/>
                                </a:lnTo>
                                <a:lnTo>
                                  <a:pt x="0" y="17"/>
                                </a:lnTo>
                                <a:lnTo>
                                  <a:pt x="6" y="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FFA040"/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round/>
                              </a14:hiddenLine>
                            </a:ext>
                          </a:extLst>
                        </p:spPr>
                        <p:txBody>
                          <a:bodyPr/>
                          <a:p>
                            <a:pPr marL="0" marR="0" lvl="0" indent="0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defRPr/>
                            </a:pPr>
                            <a:endParaRPr kumimoji="0" lang="zh-CN" altLang="en-US" sz="18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</a:endParaRPr>
                          </a:p>
                        </p:txBody>
                      </p:sp>
                      <p:sp>
                        <p:nvSpPr>
                          <p:cNvPr id="116" name="Freeform 27"/>
                          <p:cNvSpPr>
                            <a:spLocks noChangeAspect="1"/>
                          </p:cNvSpPr>
                          <p:nvPr>
                            <p:custDataLst>
                              <p:tags r:id="rId47"/>
                            </p:custDataLst>
                          </p:nvPr>
                        </p:nvSpPr>
                        <p:spPr bwMode="auto">
                          <a:xfrm>
                            <a:off x="8" y="219"/>
                            <a:ext cx="149" cy="84"/>
                          </a:xfrm>
                          <a:custGeom>
                            <a:avLst/>
                            <a:gdLst>
                              <a:gd name="T0" fmla="*/ 0 w 149"/>
                              <a:gd name="T1" fmla="*/ 10 h 84"/>
                              <a:gd name="T2" fmla="*/ 4 w 149"/>
                              <a:gd name="T3" fmla="*/ 0 h 84"/>
                              <a:gd name="T4" fmla="*/ 9 w 149"/>
                              <a:gd name="T5" fmla="*/ 10 h 84"/>
                              <a:gd name="T6" fmla="*/ 21 w 149"/>
                              <a:gd name="T7" fmla="*/ 15 h 84"/>
                              <a:gd name="T8" fmla="*/ 42 w 149"/>
                              <a:gd name="T9" fmla="*/ 25 h 84"/>
                              <a:gd name="T10" fmla="*/ 64 w 149"/>
                              <a:gd name="T11" fmla="*/ 31 h 84"/>
                              <a:gd name="T12" fmla="*/ 98 w 149"/>
                              <a:gd name="T13" fmla="*/ 38 h 84"/>
                              <a:gd name="T14" fmla="*/ 137 w 149"/>
                              <a:gd name="T15" fmla="*/ 44 h 84"/>
                              <a:gd name="T16" fmla="*/ 149 w 149"/>
                              <a:gd name="T17" fmla="*/ 80 h 84"/>
                              <a:gd name="T18" fmla="*/ 106 w 149"/>
                              <a:gd name="T19" fmla="*/ 69 h 84"/>
                              <a:gd name="T20" fmla="*/ 72 w 149"/>
                              <a:gd name="T21" fmla="*/ 65 h 84"/>
                              <a:gd name="T22" fmla="*/ 45 w 149"/>
                              <a:gd name="T23" fmla="*/ 71 h 84"/>
                              <a:gd name="T24" fmla="*/ 25 w 149"/>
                              <a:gd name="T25" fmla="*/ 84 h 84"/>
                              <a:gd name="T26" fmla="*/ 25 w 149"/>
                              <a:gd name="T27" fmla="*/ 73 h 84"/>
                              <a:gd name="T28" fmla="*/ 25 w 149"/>
                              <a:gd name="T29" fmla="*/ 63 h 84"/>
                              <a:gd name="T30" fmla="*/ 21 w 149"/>
                              <a:gd name="T31" fmla="*/ 52 h 84"/>
                              <a:gd name="T32" fmla="*/ 9 w 149"/>
                              <a:gd name="T33" fmla="*/ 36 h 84"/>
                              <a:gd name="T34" fmla="*/ 0 w 149"/>
                              <a:gd name="T35" fmla="*/ 23 h 84"/>
                              <a:gd name="T36" fmla="*/ 0 w 149"/>
                              <a:gd name="T37" fmla="*/ 10 h 84"/>
                              <a:gd name="T38" fmla="*/ 0 60000 65536"/>
                              <a:gd name="T39" fmla="*/ 0 60000 65536"/>
                              <a:gd name="T40" fmla="*/ 0 60000 65536"/>
                              <a:gd name="T41" fmla="*/ 0 60000 65536"/>
                              <a:gd name="T42" fmla="*/ 0 60000 65536"/>
                              <a:gd name="T43" fmla="*/ 0 60000 65536"/>
                              <a:gd name="T44" fmla="*/ 0 60000 65536"/>
                              <a:gd name="T45" fmla="*/ 0 60000 65536"/>
                              <a:gd name="T46" fmla="*/ 0 60000 65536"/>
                              <a:gd name="T47" fmla="*/ 0 60000 65536"/>
                              <a:gd name="T48" fmla="*/ 0 60000 65536"/>
                              <a:gd name="T49" fmla="*/ 0 60000 65536"/>
                              <a:gd name="T50" fmla="*/ 0 60000 65536"/>
                              <a:gd name="T51" fmla="*/ 0 60000 65536"/>
                              <a:gd name="T52" fmla="*/ 0 60000 65536"/>
                              <a:gd name="T53" fmla="*/ 0 60000 65536"/>
                              <a:gd name="T54" fmla="*/ 0 60000 65536"/>
                              <a:gd name="T55" fmla="*/ 0 60000 65536"/>
                              <a:gd name="T56" fmla="*/ 0 60000 65536"/>
                              <a:gd name="T57" fmla="*/ 0 w 149"/>
                              <a:gd name="T58" fmla="*/ 0 h 84"/>
                              <a:gd name="T59" fmla="*/ 149 w 149"/>
                              <a:gd name="T60" fmla="*/ 84 h 84"/>
                            </a:gdLst>
                            <a:ahLst/>
                            <a:cxnLst>
                              <a:cxn ang="T38">
                                <a:pos x="T0" y="T1"/>
                              </a:cxn>
                              <a:cxn ang="T39">
                                <a:pos x="T2" y="T3"/>
                              </a:cxn>
                              <a:cxn ang="T40">
                                <a:pos x="T4" y="T5"/>
                              </a:cxn>
                              <a:cxn ang="T41">
                                <a:pos x="T6" y="T7"/>
                              </a:cxn>
                              <a:cxn ang="T42">
                                <a:pos x="T8" y="T9"/>
                              </a:cxn>
                              <a:cxn ang="T43">
                                <a:pos x="T10" y="T11"/>
                              </a:cxn>
                              <a:cxn ang="T44">
                                <a:pos x="T12" y="T13"/>
                              </a:cxn>
                              <a:cxn ang="T45">
                                <a:pos x="T14" y="T15"/>
                              </a:cxn>
                              <a:cxn ang="T46">
                                <a:pos x="T16" y="T17"/>
                              </a:cxn>
                              <a:cxn ang="T47">
                                <a:pos x="T18" y="T19"/>
                              </a:cxn>
                              <a:cxn ang="T48">
                                <a:pos x="T20" y="T21"/>
                              </a:cxn>
                              <a:cxn ang="T49">
                                <a:pos x="T22" y="T23"/>
                              </a:cxn>
                              <a:cxn ang="T50">
                                <a:pos x="T24" y="T25"/>
                              </a:cxn>
                              <a:cxn ang="T51">
                                <a:pos x="T26" y="T27"/>
                              </a:cxn>
                              <a:cxn ang="T52">
                                <a:pos x="T28" y="T29"/>
                              </a:cxn>
                              <a:cxn ang="T53">
                                <a:pos x="T30" y="T31"/>
                              </a:cxn>
                              <a:cxn ang="T54">
                                <a:pos x="T32" y="T33"/>
                              </a:cxn>
                              <a:cxn ang="T55">
                                <a:pos x="T34" y="T35"/>
                              </a:cxn>
                              <a:cxn ang="T56">
                                <a:pos x="T36" y="T37"/>
                              </a:cxn>
                            </a:cxnLst>
                            <a:rect l="T57" t="T58" r="T59" b="T60"/>
                            <a:pathLst>
                              <a:path w="149" h="84">
                                <a:moveTo>
                                  <a:pt x="0" y="10"/>
                                </a:moveTo>
                                <a:lnTo>
                                  <a:pt x="4" y="0"/>
                                </a:lnTo>
                                <a:lnTo>
                                  <a:pt x="9" y="10"/>
                                </a:lnTo>
                                <a:lnTo>
                                  <a:pt x="21" y="15"/>
                                </a:lnTo>
                                <a:lnTo>
                                  <a:pt x="42" y="25"/>
                                </a:lnTo>
                                <a:lnTo>
                                  <a:pt x="64" y="31"/>
                                </a:lnTo>
                                <a:lnTo>
                                  <a:pt x="98" y="38"/>
                                </a:lnTo>
                                <a:lnTo>
                                  <a:pt x="137" y="44"/>
                                </a:lnTo>
                                <a:lnTo>
                                  <a:pt x="149" y="80"/>
                                </a:lnTo>
                                <a:lnTo>
                                  <a:pt x="106" y="69"/>
                                </a:lnTo>
                                <a:lnTo>
                                  <a:pt x="72" y="65"/>
                                </a:lnTo>
                                <a:lnTo>
                                  <a:pt x="45" y="71"/>
                                </a:lnTo>
                                <a:lnTo>
                                  <a:pt x="25" y="84"/>
                                </a:lnTo>
                                <a:lnTo>
                                  <a:pt x="25" y="73"/>
                                </a:lnTo>
                                <a:lnTo>
                                  <a:pt x="25" y="63"/>
                                </a:lnTo>
                                <a:lnTo>
                                  <a:pt x="21" y="52"/>
                                </a:lnTo>
                                <a:lnTo>
                                  <a:pt x="9" y="36"/>
                                </a:lnTo>
                                <a:lnTo>
                                  <a:pt x="0" y="23"/>
                                </a:lnTo>
                                <a:lnTo>
                                  <a:pt x="0" y="1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FFA040"/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round/>
                              </a14:hiddenLine>
                            </a:ext>
                          </a:extLst>
                        </p:spPr>
                        <p:txBody>
                          <a:bodyPr/>
                          <a:p>
                            <a:pPr marL="0" marR="0" lvl="0" indent="0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defRPr/>
                            </a:pPr>
                            <a:endParaRPr kumimoji="0" lang="zh-CN" altLang="en-US" sz="18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</a:endParaRPr>
                          </a:p>
                        </p:txBody>
                      </p:sp>
                      <p:sp>
                        <p:nvSpPr>
                          <p:cNvPr id="117" name="Freeform 28"/>
                          <p:cNvSpPr>
                            <a:spLocks noChangeAspect="1"/>
                          </p:cNvSpPr>
                          <p:nvPr>
                            <p:custDataLst>
                              <p:tags r:id="rId48"/>
                            </p:custDataLst>
                          </p:nvPr>
                        </p:nvSpPr>
                        <p:spPr bwMode="auto">
                          <a:xfrm>
                            <a:off x="2" y="324"/>
                            <a:ext cx="175" cy="104"/>
                          </a:xfrm>
                          <a:custGeom>
                            <a:avLst/>
                            <a:gdLst>
                              <a:gd name="T0" fmla="*/ 2 w 175"/>
                              <a:gd name="T1" fmla="*/ 13 h 104"/>
                              <a:gd name="T2" fmla="*/ 10 w 175"/>
                              <a:gd name="T3" fmla="*/ 0 h 104"/>
                              <a:gd name="T4" fmla="*/ 21 w 175"/>
                              <a:gd name="T5" fmla="*/ 17 h 104"/>
                              <a:gd name="T6" fmla="*/ 32 w 175"/>
                              <a:gd name="T7" fmla="*/ 25 h 104"/>
                              <a:gd name="T8" fmla="*/ 45 w 175"/>
                              <a:gd name="T9" fmla="*/ 34 h 104"/>
                              <a:gd name="T10" fmla="*/ 69 w 175"/>
                              <a:gd name="T11" fmla="*/ 42 h 104"/>
                              <a:gd name="T12" fmla="*/ 96 w 175"/>
                              <a:gd name="T13" fmla="*/ 49 h 104"/>
                              <a:gd name="T14" fmla="*/ 126 w 175"/>
                              <a:gd name="T15" fmla="*/ 59 h 104"/>
                              <a:gd name="T16" fmla="*/ 167 w 175"/>
                              <a:gd name="T17" fmla="*/ 72 h 104"/>
                              <a:gd name="T18" fmla="*/ 175 w 175"/>
                              <a:gd name="T19" fmla="*/ 104 h 104"/>
                              <a:gd name="T20" fmla="*/ 133 w 175"/>
                              <a:gd name="T21" fmla="*/ 87 h 104"/>
                              <a:gd name="T22" fmla="*/ 103 w 175"/>
                              <a:gd name="T23" fmla="*/ 76 h 104"/>
                              <a:gd name="T24" fmla="*/ 78 w 175"/>
                              <a:gd name="T25" fmla="*/ 72 h 104"/>
                              <a:gd name="T26" fmla="*/ 58 w 175"/>
                              <a:gd name="T27" fmla="*/ 72 h 104"/>
                              <a:gd name="T28" fmla="*/ 48 w 175"/>
                              <a:gd name="T29" fmla="*/ 80 h 104"/>
                              <a:gd name="T30" fmla="*/ 36 w 175"/>
                              <a:gd name="T31" fmla="*/ 91 h 104"/>
                              <a:gd name="T32" fmla="*/ 34 w 175"/>
                              <a:gd name="T33" fmla="*/ 78 h 104"/>
                              <a:gd name="T34" fmla="*/ 21 w 175"/>
                              <a:gd name="T35" fmla="*/ 59 h 104"/>
                              <a:gd name="T36" fmla="*/ 10 w 175"/>
                              <a:gd name="T37" fmla="*/ 45 h 104"/>
                              <a:gd name="T38" fmla="*/ 0 w 175"/>
                              <a:gd name="T39" fmla="*/ 31 h 104"/>
                              <a:gd name="T40" fmla="*/ 2 w 175"/>
                              <a:gd name="T41" fmla="*/ 13 h 104"/>
                              <a:gd name="T42" fmla="*/ 0 60000 65536"/>
                              <a:gd name="T43" fmla="*/ 0 60000 65536"/>
                              <a:gd name="T44" fmla="*/ 0 60000 65536"/>
                              <a:gd name="T45" fmla="*/ 0 60000 65536"/>
                              <a:gd name="T46" fmla="*/ 0 60000 65536"/>
                              <a:gd name="T47" fmla="*/ 0 60000 65536"/>
                              <a:gd name="T48" fmla="*/ 0 60000 65536"/>
                              <a:gd name="T49" fmla="*/ 0 60000 65536"/>
                              <a:gd name="T50" fmla="*/ 0 60000 65536"/>
                              <a:gd name="T51" fmla="*/ 0 60000 65536"/>
                              <a:gd name="T52" fmla="*/ 0 60000 65536"/>
                              <a:gd name="T53" fmla="*/ 0 60000 65536"/>
                              <a:gd name="T54" fmla="*/ 0 60000 65536"/>
                              <a:gd name="T55" fmla="*/ 0 60000 65536"/>
                              <a:gd name="T56" fmla="*/ 0 60000 65536"/>
                              <a:gd name="T57" fmla="*/ 0 60000 65536"/>
                              <a:gd name="T58" fmla="*/ 0 60000 65536"/>
                              <a:gd name="T59" fmla="*/ 0 60000 65536"/>
                              <a:gd name="T60" fmla="*/ 0 60000 65536"/>
                              <a:gd name="T61" fmla="*/ 0 60000 65536"/>
                              <a:gd name="T62" fmla="*/ 0 60000 65536"/>
                              <a:gd name="T63" fmla="*/ 0 w 175"/>
                              <a:gd name="T64" fmla="*/ 0 h 104"/>
                              <a:gd name="T65" fmla="*/ 175 w 175"/>
                              <a:gd name="T66" fmla="*/ 104 h 104"/>
                            </a:gdLst>
                            <a:ahLst/>
                            <a:cxnLst>
                              <a:cxn ang="T42">
                                <a:pos x="T0" y="T1"/>
                              </a:cxn>
                              <a:cxn ang="T43">
                                <a:pos x="T2" y="T3"/>
                              </a:cxn>
                              <a:cxn ang="T44">
                                <a:pos x="T4" y="T5"/>
                              </a:cxn>
                              <a:cxn ang="T45">
                                <a:pos x="T6" y="T7"/>
                              </a:cxn>
                              <a:cxn ang="T46">
                                <a:pos x="T8" y="T9"/>
                              </a:cxn>
                              <a:cxn ang="T47">
                                <a:pos x="T10" y="T11"/>
                              </a:cxn>
                              <a:cxn ang="T48">
                                <a:pos x="T12" y="T13"/>
                              </a:cxn>
                              <a:cxn ang="T49">
                                <a:pos x="T14" y="T15"/>
                              </a:cxn>
                              <a:cxn ang="T50">
                                <a:pos x="T16" y="T17"/>
                              </a:cxn>
                              <a:cxn ang="T51">
                                <a:pos x="T18" y="T19"/>
                              </a:cxn>
                              <a:cxn ang="T52">
                                <a:pos x="T20" y="T21"/>
                              </a:cxn>
                              <a:cxn ang="T53">
                                <a:pos x="T22" y="T23"/>
                              </a:cxn>
                              <a:cxn ang="T54">
                                <a:pos x="T24" y="T25"/>
                              </a:cxn>
                              <a:cxn ang="T55">
                                <a:pos x="T26" y="T27"/>
                              </a:cxn>
                              <a:cxn ang="T56">
                                <a:pos x="T28" y="T29"/>
                              </a:cxn>
                              <a:cxn ang="T57">
                                <a:pos x="T30" y="T31"/>
                              </a:cxn>
                              <a:cxn ang="T58">
                                <a:pos x="T32" y="T33"/>
                              </a:cxn>
                              <a:cxn ang="T59">
                                <a:pos x="T34" y="T35"/>
                              </a:cxn>
                              <a:cxn ang="T60">
                                <a:pos x="T36" y="T37"/>
                              </a:cxn>
                              <a:cxn ang="T61">
                                <a:pos x="T38" y="T39"/>
                              </a:cxn>
                              <a:cxn ang="T62">
                                <a:pos x="T40" y="T41"/>
                              </a:cxn>
                            </a:cxnLst>
                            <a:rect l="T63" t="T64" r="T65" b="T66"/>
                            <a:pathLst>
                              <a:path w="175" h="104">
                                <a:moveTo>
                                  <a:pt x="2" y="13"/>
                                </a:moveTo>
                                <a:lnTo>
                                  <a:pt x="10" y="0"/>
                                </a:lnTo>
                                <a:lnTo>
                                  <a:pt x="21" y="17"/>
                                </a:lnTo>
                                <a:lnTo>
                                  <a:pt x="32" y="25"/>
                                </a:lnTo>
                                <a:lnTo>
                                  <a:pt x="45" y="34"/>
                                </a:lnTo>
                                <a:lnTo>
                                  <a:pt x="69" y="42"/>
                                </a:lnTo>
                                <a:lnTo>
                                  <a:pt x="96" y="49"/>
                                </a:lnTo>
                                <a:lnTo>
                                  <a:pt x="126" y="59"/>
                                </a:lnTo>
                                <a:lnTo>
                                  <a:pt x="167" y="72"/>
                                </a:lnTo>
                                <a:lnTo>
                                  <a:pt x="175" y="104"/>
                                </a:lnTo>
                                <a:lnTo>
                                  <a:pt x="133" y="87"/>
                                </a:lnTo>
                                <a:lnTo>
                                  <a:pt x="103" y="76"/>
                                </a:lnTo>
                                <a:lnTo>
                                  <a:pt x="78" y="72"/>
                                </a:lnTo>
                                <a:lnTo>
                                  <a:pt x="58" y="72"/>
                                </a:lnTo>
                                <a:lnTo>
                                  <a:pt x="48" y="80"/>
                                </a:lnTo>
                                <a:lnTo>
                                  <a:pt x="36" y="91"/>
                                </a:lnTo>
                                <a:lnTo>
                                  <a:pt x="34" y="78"/>
                                </a:lnTo>
                                <a:lnTo>
                                  <a:pt x="21" y="59"/>
                                </a:lnTo>
                                <a:lnTo>
                                  <a:pt x="10" y="45"/>
                                </a:lnTo>
                                <a:lnTo>
                                  <a:pt x="0" y="31"/>
                                </a:lnTo>
                                <a:lnTo>
                                  <a:pt x="2" y="13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FFA040"/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round/>
                              </a14:hiddenLine>
                            </a:ext>
                          </a:extLst>
                        </p:spPr>
                        <p:txBody>
                          <a:bodyPr/>
                          <a:p>
                            <a:pPr marL="0" marR="0" lvl="0" indent="0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defRPr/>
                            </a:pPr>
                            <a:endParaRPr kumimoji="0" lang="zh-CN" altLang="en-US" sz="18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</a:endParaRPr>
                          </a:p>
                        </p:txBody>
                      </p:sp>
                      <p:sp>
                        <p:nvSpPr>
                          <p:cNvPr id="118" name="Freeform 29"/>
                          <p:cNvSpPr>
                            <a:spLocks noChangeAspect="1"/>
                          </p:cNvSpPr>
                          <p:nvPr>
                            <p:custDataLst>
                              <p:tags r:id="rId49"/>
                            </p:custDataLst>
                          </p:nvPr>
                        </p:nvSpPr>
                        <p:spPr bwMode="auto">
                          <a:xfrm>
                            <a:off x="21" y="438"/>
                            <a:ext cx="208" cy="230"/>
                          </a:xfrm>
                          <a:custGeom>
                            <a:avLst/>
                            <a:gdLst>
                              <a:gd name="T0" fmla="*/ 2 w 208"/>
                              <a:gd name="T1" fmla="*/ 35 h 230"/>
                              <a:gd name="T2" fmla="*/ 0 w 208"/>
                              <a:gd name="T3" fmla="*/ 21 h 230"/>
                              <a:gd name="T4" fmla="*/ 0 w 208"/>
                              <a:gd name="T5" fmla="*/ 11 h 230"/>
                              <a:gd name="T6" fmla="*/ 8 w 208"/>
                              <a:gd name="T7" fmla="*/ 0 h 230"/>
                              <a:gd name="T8" fmla="*/ 22 w 208"/>
                              <a:gd name="T9" fmla="*/ 17 h 230"/>
                              <a:gd name="T10" fmla="*/ 47 w 208"/>
                              <a:gd name="T11" fmla="*/ 32 h 230"/>
                              <a:gd name="T12" fmla="*/ 72 w 208"/>
                              <a:gd name="T13" fmla="*/ 44 h 230"/>
                              <a:gd name="T14" fmla="*/ 106 w 208"/>
                              <a:gd name="T15" fmla="*/ 55 h 230"/>
                              <a:gd name="T16" fmla="*/ 156 w 208"/>
                              <a:gd name="T17" fmla="*/ 65 h 230"/>
                              <a:gd name="T18" fmla="*/ 166 w 208"/>
                              <a:gd name="T19" fmla="*/ 91 h 230"/>
                              <a:gd name="T20" fmla="*/ 140 w 208"/>
                              <a:gd name="T21" fmla="*/ 84 h 230"/>
                              <a:gd name="T22" fmla="*/ 114 w 208"/>
                              <a:gd name="T23" fmla="*/ 80 h 230"/>
                              <a:gd name="T24" fmla="*/ 101 w 208"/>
                              <a:gd name="T25" fmla="*/ 82 h 230"/>
                              <a:gd name="T26" fmla="*/ 97 w 208"/>
                              <a:gd name="T27" fmla="*/ 95 h 230"/>
                              <a:gd name="T28" fmla="*/ 105 w 208"/>
                              <a:gd name="T29" fmla="*/ 112 h 230"/>
                              <a:gd name="T30" fmla="*/ 115 w 208"/>
                              <a:gd name="T31" fmla="*/ 128 h 230"/>
                              <a:gd name="T32" fmla="*/ 136 w 208"/>
                              <a:gd name="T33" fmla="*/ 153 h 230"/>
                              <a:gd name="T34" fmla="*/ 166 w 208"/>
                              <a:gd name="T35" fmla="*/ 179 h 230"/>
                              <a:gd name="T36" fmla="*/ 208 w 208"/>
                              <a:gd name="T37" fmla="*/ 209 h 230"/>
                              <a:gd name="T38" fmla="*/ 208 w 208"/>
                              <a:gd name="T39" fmla="*/ 230 h 230"/>
                              <a:gd name="T40" fmla="*/ 190 w 208"/>
                              <a:gd name="T41" fmla="*/ 219 h 230"/>
                              <a:gd name="T42" fmla="*/ 166 w 208"/>
                              <a:gd name="T43" fmla="*/ 205 h 230"/>
                              <a:gd name="T44" fmla="*/ 132 w 208"/>
                              <a:gd name="T45" fmla="*/ 179 h 230"/>
                              <a:gd name="T46" fmla="*/ 105 w 208"/>
                              <a:gd name="T47" fmla="*/ 150 h 230"/>
                              <a:gd name="T48" fmla="*/ 80 w 208"/>
                              <a:gd name="T49" fmla="*/ 128 h 230"/>
                              <a:gd name="T50" fmla="*/ 56 w 208"/>
                              <a:gd name="T51" fmla="*/ 101 h 230"/>
                              <a:gd name="T52" fmla="*/ 36 w 208"/>
                              <a:gd name="T53" fmla="*/ 78 h 230"/>
                              <a:gd name="T54" fmla="*/ 15 w 208"/>
                              <a:gd name="T55" fmla="*/ 57 h 230"/>
                              <a:gd name="T56" fmla="*/ 2 w 208"/>
                              <a:gd name="T57" fmla="*/ 35 h 230"/>
                              <a:gd name="T58" fmla="*/ 0 60000 65536"/>
                              <a:gd name="T59" fmla="*/ 0 60000 65536"/>
                              <a:gd name="T60" fmla="*/ 0 60000 65536"/>
                              <a:gd name="T61" fmla="*/ 0 60000 65536"/>
                              <a:gd name="T62" fmla="*/ 0 60000 65536"/>
                              <a:gd name="T63" fmla="*/ 0 60000 65536"/>
                              <a:gd name="T64" fmla="*/ 0 60000 65536"/>
                              <a:gd name="T65" fmla="*/ 0 60000 65536"/>
                              <a:gd name="T66" fmla="*/ 0 60000 65536"/>
                              <a:gd name="T67" fmla="*/ 0 60000 65536"/>
                              <a:gd name="T68" fmla="*/ 0 60000 65536"/>
                              <a:gd name="T69" fmla="*/ 0 60000 65536"/>
                              <a:gd name="T70" fmla="*/ 0 60000 65536"/>
                              <a:gd name="T71" fmla="*/ 0 60000 65536"/>
                              <a:gd name="T72" fmla="*/ 0 60000 65536"/>
                              <a:gd name="T73" fmla="*/ 0 60000 65536"/>
                              <a:gd name="T74" fmla="*/ 0 60000 65536"/>
                              <a:gd name="T75" fmla="*/ 0 60000 65536"/>
                              <a:gd name="T76" fmla="*/ 0 60000 65536"/>
                              <a:gd name="T77" fmla="*/ 0 60000 65536"/>
                              <a:gd name="T78" fmla="*/ 0 60000 65536"/>
                              <a:gd name="T79" fmla="*/ 0 60000 65536"/>
                              <a:gd name="T80" fmla="*/ 0 60000 65536"/>
                              <a:gd name="T81" fmla="*/ 0 60000 65536"/>
                              <a:gd name="T82" fmla="*/ 0 60000 65536"/>
                              <a:gd name="T83" fmla="*/ 0 60000 65536"/>
                              <a:gd name="T84" fmla="*/ 0 60000 65536"/>
                              <a:gd name="T85" fmla="*/ 0 60000 65536"/>
                              <a:gd name="T86" fmla="*/ 0 60000 65536"/>
                              <a:gd name="T87" fmla="*/ 0 w 208"/>
                              <a:gd name="T88" fmla="*/ 0 h 230"/>
                              <a:gd name="T89" fmla="*/ 208 w 208"/>
                              <a:gd name="T90" fmla="*/ 230 h 230"/>
                            </a:gdLst>
                            <a:ahLst/>
                            <a:cxnLst>
                              <a:cxn ang="T58">
                                <a:pos x="T0" y="T1"/>
                              </a:cxn>
                              <a:cxn ang="T59">
                                <a:pos x="T2" y="T3"/>
                              </a:cxn>
                              <a:cxn ang="T60">
                                <a:pos x="T4" y="T5"/>
                              </a:cxn>
                              <a:cxn ang="T61">
                                <a:pos x="T6" y="T7"/>
                              </a:cxn>
                              <a:cxn ang="T62">
                                <a:pos x="T8" y="T9"/>
                              </a:cxn>
                              <a:cxn ang="T63">
                                <a:pos x="T10" y="T11"/>
                              </a:cxn>
                              <a:cxn ang="T64">
                                <a:pos x="T12" y="T13"/>
                              </a:cxn>
                              <a:cxn ang="T65">
                                <a:pos x="T14" y="T15"/>
                              </a:cxn>
                              <a:cxn ang="T66">
                                <a:pos x="T16" y="T17"/>
                              </a:cxn>
                              <a:cxn ang="T67">
                                <a:pos x="T18" y="T19"/>
                              </a:cxn>
                              <a:cxn ang="T68">
                                <a:pos x="T20" y="T21"/>
                              </a:cxn>
                              <a:cxn ang="T69">
                                <a:pos x="T22" y="T23"/>
                              </a:cxn>
                              <a:cxn ang="T70">
                                <a:pos x="T24" y="T25"/>
                              </a:cxn>
                              <a:cxn ang="T71">
                                <a:pos x="T26" y="T27"/>
                              </a:cxn>
                              <a:cxn ang="T72">
                                <a:pos x="T28" y="T29"/>
                              </a:cxn>
                              <a:cxn ang="T73">
                                <a:pos x="T30" y="T31"/>
                              </a:cxn>
                              <a:cxn ang="T74">
                                <a:pos x="T32" y="T33"/>
                              </a:cxn>
                              <a:cxn ang="T75">
                                <a:pos x="T34" y="T35"/>
                              </a:cxn>
                              <a:cxn ang="T76">
                                <a:pos x="T36" y="T37"/>
                              </a:cxn>
                              <a:cxn ang="T77">
                                <a:pos x="T38" y="T39"/>
                              </a:cxn>
                              <a:cxn ang="T78">
                                <a:pos x="T40" y="T41"/>
                              </a:cxn>
                              <a:cxn ang="T79">
                                <a:pos x="T42" y="T43"/>
                              </a:cxn>
                              <a:cxn ang="T80">
                                <a:pos x="T44" y="T45"/>
                              </a:cxn>
                              <a:cxn ang="T81">
                                <a:pos x="T46" y="T47"/>
                              </a:cxn>
                              <a:cxn ang="T82">
                                <a:pos x="T48" y="T49"/>
                              </a:cxn>
                              <a:cxn ang="T83">
                                <a:pos x="T50" y="T51"/>
                              </a:cxn>
                              <a:cxn ang="T84">
                                <a:pos x="T52" y="T53"/>
                              </a:cxn>
                              <a:cxn ang="T85">
                                <a:pos x="T54" y="T55"/>
                              </a:cxn>
                              <a:cxn ang="T86">
                                <a:pos x="T56" y="T57"/>
                              </a:cxn>
                            </a:cxnLst>
                            <a:rect l="T87" t="T88" r="T89" b="T90"/>
                            <a:pathLst>
                              <a:path w="208" h="230">
                                <a:moveTo>
                                  <a:pt x="2" y="35"/>
                                </a:moveTo>
                                <a:lnTo>
                                  <a:pt x="0" y="21"/>
                                </a:lnTo>
                                <a:lnTo>
                                  <a:pt x="0" y="11"/>
                                </a:lnTo>
                                <a:lnTo>
                                  <a:pt x="8" y="0"/>
                                </a:lnTo>
                                <a:lnTo>
                                  <a:pt x="22" y="17"/>
                                </a:lnTo>
                                <a:lnTo>
                                  <a:pt x="47" y="32"/>
                                </a:lnTo>
                                <a:lnTo>
                                  <a:pt x="72" y="44"/>
                                </a:lnTo>
                                <a:lnTo>
                                  <a:pt x="106" y="55"/>
                                </a:lnTo>
                                <a:lnTo>
                                  <a:pt x="156" y="65"/>
                                </a:lnTo>
                                <a:lnTo>
                                  <a:pt x="166" y="91"/>
                                </a:lnTo>
                                <a:lnTo>
                                  <a:pt x="140" y="84"/>
                                </a:lnTo>
                                <a:lnTo>
                                  <a:pt x="114" y="80"/>
                                </a:lnTo>
                                <a:lnTo>
                                  <a:pt x="101" y="82"/>
                                </a:lnTo>
                                <a:lnTo>
                                  <a:pt x="97" y="95"/>
                                </a:lnTo>
                                <a:lnTo>
                                  <a:pt x="105" y="112"/>
                                </a:lnTo>
                                <a:lnTo>
                                  <a:pt x="115" y="128"/>
                                </a:lnTo>
                                <a:lnTo>
                                  <a:pt x="136" y="153"/>
                                </a:lnTo>
                                <a:lnTo>
                                  <a:pt x="166" y="179"/>
                                </a:lnTo>
                                <a:lnTo>
                                  <a:pt x="208" y="209"/>
                                </a:lnTo>
                                <a:lnTo>
                                  <a:pt x="208" y="230"/>
                                </a:lnTo>
                                <a:lnTo>
                                  <a:pt x="190" y="219"/>
                                </a:lnTo>
                                <a:lnTo>
                                  <a:pt x="166" y="205"/>
                                </a:lnTo>
                                <a:lnTo>
                                  <a:pt x="132" y="179"/>
                                </a:lnTo>
                                <a:lnTo>
                                  <a:pt x="105" y="150"/>
                                </a:lnTo>
                                <a:lnTo>
                                  <a:pt x="80" y="128"/>
                                </a:lnTo>
                                <a:lnTo>
                                  <a:pt x="56" y="101"/>
                                </a:lnTo>
                                <a:lnTo>
                                  <a:pt x="36" y="78"/>
                                </a:lnTo>
                                <a:lnTo>
                                  <a:pt x="15" y="57"/>
                                </a:lnTo>
                                <a:lnTo>
                                  <a:pt x="2" y="35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FFA040"/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round/>
                              </a14:hiddenLine>
                            </a:ext>
                          </a:extLst>
                        </p:spPr>
                        <p:txBody>
                          <a:bodyPr/>
                          <a:p>
                            <a:pPr marL="0" marR="0" lvl="0" indent="0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defRPr/>
                            </a:pPr>
                            <a:endParaRPr kumimoji="0" lang="zh-CN" altLang="en-US" sz="18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</a:endParaRPr>
                          </a:p>
                        </p:txBody>
                      </p:sp>
                      <p:sp>
                        <p:nvSpPr>
                          <p:cNvPr id="119" name="Freeform 30"/>
                          <p:cNvSpPr>
                            <a:spLocks noChangeAspect="1"/>
                          </p:cNvSpPr>
                          <p:nvPr>
                            <p:custDataLst>
                              <p:tags r:id="rId50"/>
                            </p:custDataLst>
                          </p:nvPr>
                        </p:nvSpPr>
                        <p:spPr bwMode="auto">
                          <a:xfrm>
                            <a:off x="25" y="25"/>
                            <a:ext cx="86" cy="69"/>
                          </a:xfrm>
                          <a:custGeom>
                            <a:avLst/>
                            <a:gdLst>
                              <a:gd name="T0" fmla="*/ 0 w 86"/>
                              <a:gd name="T1" fmla="*/ 0 h 69"/>
                              <a:gd name="T2" fmla="*/ 11 w 86"/>
                              <a:gd name="T3" fmla="*/ 10 h 69"/>
                              <a:gd name="T4" fmla="*/ 25 w 86"/>
                              <a:gd name="T5" fmla="*/ 21 h 69"/>
                              <a:gd name="T6" fmla="*/ 42 w 86"/>
                              <a:gd name="T7" fmla="*/ 33 h 69"/>
                              <a:gd name="T8" fmla="*/ 60 w 86"/>
                              <a:gd name="T9" fmla="*/ 44 h 69"/>
                              <a:gd name="T10" fmla="*/ 77 w 86"/>
                              <a:gd name="T11" fmla="*/ 54 h 69"/>
                              <a:gd name="T12" fmla="*/ 86 w 86"/>
                              <a:gd name="T13" fmla="*/ 61 h 69"/>
                              <a:gd name="T14" fmla="*/ 65 w 86"/>
                              <a:gd name="T15" fmla="*/ 69 h 69"/>
                              <a:gd name="T16" fmla="*/ 42 w 86"/>
                              <a:gd name="T17" fmla="*/ 61 h 69"/>
                              <a:gd name="T18" fmla="*/ 18 w 86"/>
                              <a:gd name="T19" fmla="*/ 52 h 69"/>
                              <a:gd name="T20" fmla="*/ 0 w 86"/>
                              <a:gd name="T21" fmla="*/ 42 h 69"/>
                              <a:gd name="T22" fmla="*/ 1 w 86"/>
                              <a:gd name="T23" fmla="*/ 33 h 69"/>
                              <a:gd name="T24" fmla="*/ 4 w 86"/>
                              <a:gd name="T25" fmla="*/ 17 h 69"/>
                              <a:gd name="T26" fmla="*/ 0 w 86"/>
                              <a:gd name="T27" fmla="*/ 0 h 69"/>
                              <a:gd name="T28" fmla="*/ 0 60000 65536"/>
                              <a:gd name="T29" fmla="*/ 0 60000 65536"/>
                              <a:gd name="T30" fmla="*/ 0 60000 65536"/>
                              <a:gd name="T31" fmla="*/ 0 60000 65536"/>
                              <a:gd name="T32" fmla="*/ 0 60000 65536"/>
                              <a:gd name="T33" fmla="*/ 0 60000 65536"/>
                              <a:gd name="T34" fmla="*/ 0 60000 65536"/>
                              <a:gd name="T35" fmla="*/ 0 60000 65536"/>
                              <a:gd name="T36" fmla="*/ 0 60000 65536"/>
                              <a:gd name="T37" fmla="*/ 0 60000 65536"/>
                              <a:gd name="T38" fmla="*/ 0 60000 65536"/>
                              <a:gd name="T39" fmla="*/ 0 60000 65536"/>
                              <a:gd name="T40" fmla="*/ 0 60000 65536"/>
                              <a:gd name="T41" fmla="*/ 0 60000 65536"/>
                              <a:gd name="T42" fmla="*/ 0 w 86"/>
                              <a:gd name="T43" fmla="*/ 0 h 69"/>
                              <a:gd name="T44" fmla="*/ 86 w 86"/>
                              <a:gd name="T45" fmla="*/ 69 h 69"/>
                            </a:gdLst>
                            <a:ahLst/>
                            <a:cxnLst>
                              <a:cxn ang="T28">
                                <a:pos x="T0" y="T1"/>
                              </a:cxn>
                              <a:cxn ang="T29">
                                <a:pos x="T2" y="T3"/>
                              </a:cxn>
                              <a:cxn ang="T30">
                                <a:pos x="T4" y="T5"/>
                              </a:cxn>
                              <a:cxn ang="T31">
                                <a:pos x="T6" y="T7"/>
                              </a:cxn>
                              <a:cxn ang="T32">
                                <a:pos x="T8" y="T9"/>
                              </a:cxn>
                              <a:cxn ang="T33">
                                <a:pos x="T10" y="T11"/>
                              </a:cxn>
                              <a:cxn ang="T34">
                                <a:pos x="T12" y="T13"/>
                              </a:cxn>
                              <a:cxn ang="T35">
                                <a:pos x="T14" y="T15"/>
                              </a:cxn>
                              <a:cxn ang="T36">
                                <a:pos x="T16" y="T17"/>
                              </a:cxn>
                              <a:cxn ang="T37">
                                <a:pos x="T18" y="T19"/>
                              </a:cxn>
                              <a:cxn ang="T38">
                                <a:pos x="T20" y="T21"/>
                              </a:cxn>
                              <a:cxn ang="T39">
                                <a:pos x="T22" y="T23"/>
                              </a:cxn>
                              <a:cxn ang="T40">
                                <a:pos x="T24" y="T25"/>
                              </a:cxn>
                              <a:cxn ang="T41">
                                <a:pos x="T26" y="T27"/>
                              </a:cxn>
                            </a:cxnLst>
                            <a:rect l="T42" t="T43" r="T44" b="T45"/>
                            <a:pathLst>
                              <a:path w="86" h="69">
                                <a:moveTo>
                                  <a:pt x="0" y="0"/>
                                </a:moveTo>
                                <a:lnTo>
                                  <a:pt x="11" y="10"/>
                                </a:lnTo>
                                <a:lnTo>
                                  <a:pt x="25" y="21"/>
                                </a:lnTo>
                                <a:lnTo>
                                  <a:pt x="42" y="33"/>
                                </a:lnTo>
                                <a:lnTo>
                                  <a:pt x="60" y="44"/>
                                </a:lnTo>
                                <a:lnTo>
                                  <a:pt x="77" y="54"/>
                                </a:lnTo>
                                <a:lnTo>
                                  <a:pt x="86" y="61"/>
                                </a:lnTo>
                                <a:lnTo>
                                  <a:pt x="65" y="69"/>
                                </a:lnTo>
                                <a:lnTo>
                                  <a:pt x="42" y="61"/>
                                </a:lnTo>
                                <a:lnTo>
                                  <a:pt x="18" y="52"/>
                                </a:lnTo>
                                <a:lnTo>
                                  <a:pt x="0" y="42"/>
                                </a:lnTo>
                                <a:lnTo>
                                  <a:pt x="1" y="33"/>
                                </a:lnTo>
                                <a:lnTo>
                                  <a:pt x="4" y="17"/>
                                </a:lnTo>
                                <a:lnTo>
                                  <a:pt x="0" y="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FFA040"/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round/>
                              </a14:hiddenLine>
                            </a:ext>
                          </a:extLst>
                        </p:spPr>
                        <p:txBody>
                          <a:bodyPr/>
                          <a:p>
                            <a:pPr marL="0" marR="0" lvl="0" indent="0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defRPr/>
                            </a:pPr>
                            <a:endParaRPr kumimoji="0" lang="zh-CN" altLang="en-US" sz="18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</a:endParaRPr>
                          </a:p>
                        </p:txBody>
                      </p:sp>
                      <p:sp>
                        <p:nvSpPr>
                          <p:cNvPr id="120" name="Freeform 31"/>
                          <p:cNvSpPr>
                            <a:spLocks noChangeAspect="1"/>
                          </p:cNvSpPr>
                          <p:nvPr>
                            <p:custDataLst>
                              <p:tags r:id="rId51"/>
                            </p:custDataLst>
                          </p:nvPr>
                        </p:nvSpPr>
                        <p:spPr bwMode="auto">
                          <a:xfrm>
                            <a:off x="181" y="8"/>
                            <a:ext cx="732" cy="689"/>
                          </a:xfrm>
                          <a:custGeom>
                            <a:avLst/>
                            <a:gdLst>
                              <a:gd name="T0" fmla="*/ 348 w 732"/>
                              <a:gd name="T1" fmla="*/ 158 h 689"/>
                              <a:gd name="T2" fmla="*/ 292 w 732"/>
                              <a:gd name="T3" fmla="*/ 181 h 689"/>
                              <a:gd name="T4" fmla="*/ 175 w 732"/>
                              <a:gd name="T5" fmla="*/ 200 h 689"/>
                              <a:gd name="T6" fmla="*/ 0 w 732"/>
                              <a:gd name="T7" fmla="*/ 209 h 689"/>
                              <a:gd name="T8" fmla="*/ 205 w 732"/>
                              <a:gd name="T9" fmla="*/ 244 h 689"/>
                              <a:gd name="T10" fmla="*/ 435 w 732"/>
                              <a:gd name="T11" fmla="*/ 225 h 689"/>
                              <a:gd name="T12" fmla="*/ 597 w 732"/>
                              <a:gd name="T13" fmla="*/ 177 h 689"/>
                              <a:gd name="T14" fmla="*/ 648 w 732"/>
                              <a:gd name="T15" fmla="*/ 169 h 689"/>
                              <a:gd name="T16" fmla="*/ 625 w 732"/>
                              <a:gd name="T17" fmla="*/ 208 h 689"/>
                              <a:gd name="T18" fmla="*/ 510 w 732"/>
                              <a:gd name="T19" fmla="*/ 263 h 689"/>
                              <a:gd name="T20" fmla="*/ 304 w 732"/>
                              <a:gd name="T21" fmla="*/ 308 h 689"/>
                              <a:gd name="T22" fmla="*/ 177 w 732"/>
                              <a:gd name="T23" fmla="*/ 352 h 689"/>
                              <a:gd name="T24" fmla="*/ 411 w 732"/>
                              <a:gd name="T25" fmla="*/ 347 h 689"/>
                              <a:gd name="T26" fmla="*/ 567 w 732"/>
                              <a:gd name="T27" fmla="*/ 308 h 689"/>
                              <a:gd name="T28" fmla="*/ 659 w 732"/>
                              <a:gd name="T29" fmla="*/ 276 h 689"/>
                              <a:gd name="T30" fmla="*/ 661 w 732"/>
                              <a:gd name="T31" fmla="*/ 299 h 689"/>
                              <a:gd name="T32" fmla="*/ 584 w 732"/>
                              <a:gd name="T33" fmla="*/ 354 h 689"/>
                              <a:gd name="T34" fmla="*/ 439 w 732"/>
                              <a:gd name="T35" fmla="*/ 407 h 689"/>
                              <a:gd name="T36" fmla="*/ 237 w 732"/>
                              <a:gd name="T37" fmla="*/ 444 h 689"/>
                              <a:gd name="T38" fmla="*/ 305 w 732"/>
                              <a:gd name="T39" fmla="*/ 466 h 689"/>
                              <a:gd name="T40" fmla="*/ 482 w 732"/>
                              <a:gd name="T41" fmla="*/ 458 h 689"/>
                              <a:gd name="T42" fmla="*/ 629 w 732"/>
                              <a:gd name="T43" fmla="*/ 413 h 689"/>
                              <a:gd name="T44" fmla="*/ 642 w 732"/>
                              <a:gd name="T45" fmla="*/ 430 h 689"/>
                              <a:gd name="T46" fmla="*/ 599 w 732"/>
                              <a:gd name="T47" fmla="*/ 474 h 689"/>
                              <a:gd name="T48" fmla="*/ 489 w 732"/>
                              <a:gd name="T49" fmla="*/ 521 h 689"/>
                              <a:gd name="T50" fmla="*/ 360 w 732"/>
                              <a:gd name="T51" fmla="*/ 542 h 689"/>
                              <a:gd name="T52" fmla="*/ 166 w 732"/>
                              <a:gd name="T53" fmla="*/ 546 h 689"/>
                              <a:gd name="T54" fmla="*/ 301 w 732"/>
                              <a:gd name="T55" fmla="*/ 579 h 689"/>
                              <a:gd name="T56" fmla="*/ 427 w 732"/>
                              <a:gd name="T57" fmla="*/ 580 h 689"/>
                              <a:gd name="T58" fmla="*/ 540 w 732"/>
                              <a:gd name="T59" fmla="*/ 562 h 689"/>
                              <a:gd name="T60" fmla="*/ 589 w 732"/>
                              <a:gd name="T61" fmla="*/ 565 h 689"/>
                              <a:gd name="T62" fmla="*/ 561 w 732"/>
                              <a:gd name="T63" fmla="*/ 597 h 689"/>
                              <a:gd name="T64" fmla="*/ 495 w 732"/>
                              <a:gd name="T65" fmla="*/ 622 h 689"/>
                              <a:gd name="T66" fmla="*/ 253 w 732"/>
                              <a:gd name="T67" fmla="*/ 649 h 689"/>
                              <a:gd name="T68" fmla="*/ 453 w 732"/>
                              <a:gd name="T69" fmla="*/ 663 h 689"/>
                              <a:gd name="T70" fmla="*/ 466 w 732"/>
                              <a:gd name="T71" fmla="*/ 687 h 689"/>
                              <a:gd name="T72" fmla="*/ 542 w 732"/>
                              <a:gd name="T73" fmla="*/ 664 h 689"/>
                              <a:gd name="T74" fmla="*/ 597 w 732"/>
                              <a:gd name="T75" fmla="*/ 621 h 689"/>
                              <a:gd name="T76" fmla="*/ 709 w 732"/>
                              <a:gd name="T77" fmla="*/ 453 h 689"/>
                              <a:gd name="T78" fmla="*/ 714 w 732"/>
                              <a:gd name="T79" fmla="*/ 419 h 689"/>
                              <a:gd name="T80" fmla="*/ 698 w 732"/>
                              <a:gd name="T81" fmla="*/ 386 h 689"/>
                              <a:gd name="T82" fmla="*/ 713 w 732"/>
                              <a:gd name="T83" fmla="*/ 354 h 689"/>
                              <a:gd name="T84" fmla="*/ 732 w 732"/>
                              <a:gd name="T85" fmla="*/ 322 h 689"/>
                              <a:gd name="T86" fmla="*/ 719 w 732"/>
                              <a:gd name="T87" fmla="*/ 287 h 689"/>
                              <a:gd name="T88" fmla="*/ 702 w 732"/>
                              <a:gd name="T89" fmla="*/ 255 h 689"/>
                              <a:gd name="T90" fmla="*/ 723 w 732"/>
                              <a:gd name="T91" fmla="*/ 221 h 689"/>
                              <a:gd name="T92" fmla="*/ 722 w 732"/>
                              <a:gd name="T93" fmla="*/ 179 h 689"/>
                              <a:gd name="T94" fmla="*/ 705 w 732"/>
                              <a:gd name="T95" fmla="*/ 147 h 689"/>
                              <a:gd name="T96" fmla="*/ 719 w 732"/>
                              <a:gd name="T97" fmla="*/ 114 h 689"/>
                              <a:gd name="T98" fmla="*/ 732 w 732"/>
                              <a:gd name="T99" fmla="*/ 80 h 689"/>
                              <a:gd name="T100" fmla="*/ 714 w 732"/>
                              <a:gd name="T101" fmla="*/ 48 h 689"/>
                              <a:gd name="T102" fmla="*/ 634 w 732"/>
                              <a:gd name="T103" fmla="*/ 50 h 689"/>
                              <a:gd name="T104" fmla="*/ 475 w 732"/>
                              <a:gd name="T105" fmla="*/ 105 h 689"/>
                              <a:gd name="T106" fmla="*/ 294 w 732"/>
                              <a:gd name="T107" fmla="*/ 135 h 689"/>
                              <a:gd name="T108" fmla="*/ 0 60000 65536"/>
                              <a:gd name="T109" fmla="*/ 0 60000 65536"/>
                              <a:gd name="T110" fmla="*/ 0 60000 65536"/>
                              <a:gd name="T111" fmla="*/ 0 60000 65536"/>
                              <a:gd name="T112" fmla="*/ 0 60000 65536"/>
                              <a:gd name="T113" fmla="*/ 0 60000 65536"/>
                              <a:gd name="T114" fmla="*/ 0 60000 65536"/>
                              <a:gd name="T115" fmla="*/ 0 60000 65536"/>
                              <a:gd name="T116" fmla="*/ 0 60000 65536"/>
                              <a:gd name="T117" fmla="*/ 0 60000 65536"/>
                              <a:gd name="T118" fmla="*/ 0 60000 65536"/>
                              <a:gd name="T119" fmla="*/ 0 60000 65536"/>
                              <a:gd name="T120" fmla="*/ 0 60000 65536"/>
                              <a:gd name="T121" fmla="*/ 0 60000 65536"/>
                              <a:gd name="T122" fmla="*/ 0 60000 65536"/>
                              <a:gd name="T123" fmla="*/ 0 60000 65536"/>
                              <a:gd name="T124" fmla="*/ 0 60000 65536"/>
                              <a:gd name="T125" fmla="*/ 0 60000 65536"/>
                              <a:gd name="T126" fmla="*/ 0 60000 65536"/>
                              <a:gd name="T127" fmla="*/ 0 60000 65536"/>
                              <a:gd name="T128" fmla="*/ 0 60000 65536"/>
                              <a:gd name="T129" fmla="*/ 0 60000 65536"/>
                              <a:gd name="T130" fmla="*/ 0 60000 65536"/>
                              <a:gd name="T131" fmla="*/ 0 60000 65536"/>
                              <a:gd name="T132" fmla="*/ 0 60000 65536"/>
                              <a:gd name="T133" fmla="*/ 0 60000 65536"/>
                              <a:gd name="T134" fmla="*/ 0 60000 65536"/>
                              <a:gd name="T135" fmla="*/ 0 60000 65536"/>
                              <a:gd name="T136" fmla="*/ 0 60000 65536"/>
                              <a:gd name="T137" fmla="*/ 0 60000 65536"/>
                              <a:gd name="T138" fmla="*/ 0 60000 65536"/>
                              <a:gd name="T139" fmla="*/ 0 60000 65536"/>
                              <a:gd name="T140" fmla="*/ 0 60000 65536"/>
                              <a:gd name="T141" fmla="*/ 0 60000 65536"/>
                              <a:gd name="T142" fmla="*/ 0 60000 65536"/>
                              <a:gd name="T143" fmla="*/ 0 60000 65536"/>
                              <a:gd name="T144" fmla="*/ 0 60000 65536"/>
                              <a:gd name="T145" fmla="*/ 0 60000 65536"/>
                              <a:gd name="T146" fmla="*/ 0 60000 65536"/>
                              <a:gd name="T147" fmla="*/ 0 60000 65536"/>
                              <a:gd name="T148" fmla="*/ 0 60000 65536"/>
                              <a:gd name="T149" fmla="*/ 0 60000 65536"/>
                              <a:gd name="T150" fmla="*/ 0 60000 65536"/>
                              <a:gd name="T151" fmla="*/ 0 60000 65536"/>
                              <a:gd name="T152" fmla="*/ 0 60000 65536"/>
                              <a:gd name="T153" fmla="*/ 0 60000 65536"/>
                              <a:gd name="T154" fmla="*/ 0 60000 65536"/>
                              <a:gd name="T155" fmla="*/ 0 60000 65536"/>
                              <a:gd name="T156" fmla="*/ 0 60000 65536"/>
                              <a:gd name="T157" fmla="*/ 0 60000 65536"/>
                              <a:gd name="T158" fmla="*/ 0 60000 65536"/>
                              <a:gd name="T159" fmla="*/ 0 60000 65536"/>
                              <a:gd name="T160" fmla="*/ 0 60000 65536"/>
                              <a:gd name="T161" fmla="*/ 0 60000 65536"/>
                              <a:gd name="T162" fmla="*/ 0 w 732"/>
                              <a:gd name="T163" fmla="*/ 0 h 689"/>
                              <a:gd name="T164" fmla="*/ 732 w 732"/>
                              <a:gd name="T165" fmla="*/ 689 h 689"/>
                            </a:gdLst>
                            <a:ahLst/>
                            <a:cxnLst>
                              <a:cxn ang="T108">
                                <a:pos x="T0" y="T1"/>
                              </a:cxn>
                              <a:cxn ang="T109">
                                <a:pos x="T2" y="T3"/>
                              </a:cxn>
                              <a:cxn ang="T110">
                                <a:pos x="T4" y="T5"/>
                              </a:cxn>
                              <a:cxn ang="T111">
                                <a:pos x="T6" y="T7"/>
                              </a:cxn>
                              <a:cxn ang="T112">
                                <a:pos x="T8" y="T9"/>
                              </a:cxn>
                              <a:cxn ang="T113">
                                <a:pos x="T10" y="T11"/>
                              </a:cxn>
                              <a:cxn ang="T114">
                                <a:pos x="T12" y="T13"/>
                              </a:cxn>
                              <a:cxn ang="T115">
                                <a:pos x="T14" y="T15"/>
                              </a:cxn>
                              <a:cxn ang="T116">
                                <a:pos x="T16" y="T17"/>
                              </a:cxn>
                              <a:cxn ang="T117">
                                <a:pos x="T18" y="T19"/>
                              </a:cxn>
                              <a:cxn ang="T118">
                                <a:pos x="T20" y="T21"/>
                              </a:cxn>
                              <a:cxn ang="T119">
                                <a:pos x="T22" y="T23"/>
                              </a:cxn>
                              <a:cxn ang="T120">
                                <a:pos x="T24" y="T25"/>
                              </a:cxn>
                              <a:cxn ang="T121">
                                <a:pos x="T26" y="T27"/>
                              </a:cxn>
                              <a:cxn ang="T122">
                                <a:pos x="T28" y="T29"/>
                              </a:cxn>
                              <a:cxn ang="T123">
                                <a:pos x="T30" y="T31"/>
                              </a:cxn>
                              <a:cxn ang="T124">
                                <a:pos x="T32" y="T33"/>
                              </a:cxn>
                              <a:cxn ang="T125">
                                <a:pos x="T34" y="T35"/>
                              </a:cxn>
                              <a:cxn ang="T126">
                                <a:pos x="T36" y="T37"/>
                              </a:cxn>
                              <a:cxn ang="T127">
                                <a:pos x="T38" y="T39"/>
                              </a:cxn>
                              <a:cxn ang="T128">
                                <a:pos x="T40" y="T41"/>
                              </a:cxn>
                              <a:cxn ang="T129">
                                <a:pos x="T42" y="T43"/>
                              </a:cxn>
                              <a:cxn ang="T130">
                                <a:pos x="T44" y="T45"/>
                              </a:cxn>
                              <a:cxn ang="T131">
                                <a:pos x="T46" y="T47"/>
                              </a:cxn>
                              <a:cxn ang="T132">
                                <a:pos x="T48" y="T49"/>
                              </a:cxn>
                              <a:cxn ang="T133">
                                <a:pos x="T50" y="T51"/>
                              </a:cxn>
                              <a:cxn ang="T134">
                                <a:pos x="T52" y="T53"/>
                              </a:cxn>
                              <a:cxn ang="T135">
                                <a:pos x="T54" y="T55"/>
                              </a:cxn>
                              <a:cxn ang="T136">
                                <a:pos x="T56" y="T57"/>
                              </a:cxn>
                              <a:cxn ang="T137">
                                <a:pos x="T58" y="T59"/>
                              </a:cxn>
                              <a:cxn ang="T138">
                                <a:pos x="T60" y="T61"/>
                              </a:cxn>
                              <a:cxn ang="T139">
                                <a:pos x="T62" y="T63"/>
                              </a:cxn>
                              <a:cxn ang="T140">
                                <a:pos x="T64" y="T65"/>
                              </a:cxn>
                              <a:cxn ang="T141">
                                <a:pos x="T66" y="T67"/>
                              </a:cxn>
                              <a:cxn ang="T142">
                                <a:pos x="T68" y="T69"/>
                              </a:cxn>
                              <a:cxn ang="T143">
                                <a:pos x="T70" y="T71"/>
                              </a:cxn>
                              <a:cxn ang="T144">
                                <a:pos x="T72" y="T73"/>
                              </a:cxn>
                              <a:cxn ang="T145">
                                <a:pos x="T74" y="T75"/>
                              </a:cxn>
                              <a:cxn ang="T146">
                                <a:pos x="T76" y="T77"/>
                              </a:cxn>
                              <a:cxn ang="T147">
                                <a:pos x="T78" y="T79"/>
                              </a:cxn>
                              <a:cxn ang="T148">
                                <a:pos x="T80" y="T81"/>
                              </a:cxn>
                              <a:cxn ang="T149">
                                <a:pos x="T82" y="T83"/>
                              </a:cxn>
                              <a:cxn ang="T150">
                                <a:pos x="T84" y="T85"/>
                              </a:cxn>
                              <a:cxn ang="T151">
                                <a:pos x="T86" y="T87"/>
                              </a:cxn>
                              <a:cxn ang="T152">
                                <a:pos x="T88" y="T89"/>
                              </a:cxn>
                              <a:cxn ang="T153">
                                <a:pos x="T90" y="T91"/>
                              </a:cxn>
                              <a:cxn ang="T154">
                                <a:pos x="T92" y="T93"/>
                              </a:cxn>
                              <a:cxn ang="T155">
                                <a:pos x="T94" y="T95"/>
                              </a:cxn>
                              <a:cxn ang="T156">
                                <a:pos x="T96" y="T97"/>
                              </a:cxn>
                              <a:cxn ang="T157">
                                <a:pos x="T98" y="T99"/>
                              </a:cxn>
                              <a:cxn ang="T158">
                                <a:pos x="T100" y="T101"/>
                              </a:cxn>
                              <a:cxn ang="T159">
                                <a:pos x="T102" y="T103"/>
                              </a:cxn>
                              <a:cxn ang="T160">
                                <a:pos x="T104" y="T105"/>
                              </a:cxn>
                              <a:cxn ang="T161">
                                <a:pos x="T106" y="T107"/>
                              </a:cxn>
                            </a:cxnLst>
                            <a:rect l="T162" t="T163" r="T164" b="T165"/>
                            <a:pathLst>
                              <a:path w="732" h="689">
                                <a:moveTo>
                                  <a:pt x="294" y="135"/>
                                </a:moveTo>
                                <a:lnTo>
                                  <a:pt x="186" y="143"/>
                                </a:lnTo>
                                <a:lnTo>
                                  <a:pt x="348" y="158"/>
                                </a:lnTo>
                                <a:lnTo>
                                  <a:pt x="338" y="166"/>
                                </a:lnTo>
                                <a:lnTo>
                                  <a:pt x="318" y="173"/>
                                </a:lnTo>
                                <a:lnTo>
                                  <a:pt x="292" y="181"/>
                                </a:lnTo>
                                <a:lnTo>
                                  <a:pt x="258" y="190"/>
                                </a:lnTo>
                                <a:lnTo>
                                  <a:pt x="222" y="196"/>
                                </a:lnTo>
                                <a:lnTo>
                                  <a:pt x="175" y="200"/>
                                </a:lnTo>
                                <a:lnTo>
                                  <a:pt x="120" y="206"/>
                                </a:lnTo>
                                <a:lnTo>
                                  <a:pt x="61" y="209"/>
                                </a:lnTo>
                                <a:lnTo>
                                  <a:pt x="0" y="209"/>
                                </a:lnTo>
                                <a:lnTo>
                                  <a:pt x="95" y="232"/>
                                </a:lnTo>
                                <a:lnTo>
                                  <a:pt x="154" y="244"/>
                                </a:lnTo>
                                <a:lnTo>
                                  <a:pt x="205" y="244"/>
                                </a:lnTo>
                                <a:lnTo>
                                  <a:pt x="267" y="244"/>
                                </a:lnTo>
                                <a:lnTo>
                                  <a:pt x="359" y="236"/>
                                </a:lnTo>
                                <a:lnTo>
                                  <a:pt x="435" y="225"/>
                                </a:lnTo>
                                <a:lnTo>
                                  <a:pt x="499" y="209"/>
                                </a:lnTo>
                                <a:lnTo>
                                  <a:pt x="567" y="188"/>
                                </a:lnTo>
                                <a:lnTo>
                                  <a:pt x="597" y="177"/>
                                </a:lnTo>
                                <a:lnTo>
                                  <a:pt x="625" y="168"/>
                                </a:lnTo>
                                <a:lnTo>
                                  <a:pt x="640" y="164"/>
                                </a:lnTo>
                                <a:lnTo>
                                  <a:pt x="648" y="169"/>
                                </a:lnTo>
                                <a:lnTo>
                                  <a:pt x="648" y="181"/>
                                </a:lnTo>
                                <a:lnTo>
                                  <a:pt x="642" y="194"/>
                                </a:lnTo>
                                <a:lnTo>
                                  <a:pt x="625" y="208"/>
                                </a:lnTo>
                                <a:lnTo>
                                  <a:pt x="597" y="226"/>
                                </a:lnTo>
                                <a:lnTo>
                                  <a:pt x="557" y="244"/>
                                </a:lnTo>
                                <a:lnTo>
                                  <a:pt x="510" y="263"/>
                                </a:lnTo>
                                <a:lnTo>
                                  <a:pt x="448" y="282"/>
                                </a:lnTo>
                                <a:lnTo>
                                  <a:pt x="376" y="297"/>
                                </a:lnTo>
                                <a:lnTo>
                                  <a:pt x="304" y="308"/>
                                </a:lnTo>
                                <a:lnTo>
                                  <a:pt x="228" y="320"/>
                                </a:lnTo>
                                <a:lnTo>
                                  <a:pt x="95" y="333"/>
                                </a:lnTo>
                                <a:lnTo>
                                  <a:pt x="177" y="352"/>
                                </a:lnTo>
                                <a:lnTo>
                                  <a:pt x="243" y="360"/>
                                </a:lnTo>
                                <a:lnTo>
                                  <a:pt x="326" y="358"/>
                                </a:lnTo>
                                <a:lnTo>
                                  <a:pt x="411" y="347"/>
                                </a:lnTo>
                                <a:lnTo>
                                  <a:pt x="474" y="333"/>
                                </a:lnTo>
                                <a:lnTo>
                                  <a:pt x="525" y="320"/>
                                </a:lnTo>
                                <a:lnTo>
                                  <a:pt x="567" y="308"/>
                                </a:lnTo>
                                <a:lnTo>
                                  <a:pt x="610" y="293"/>
                                </a:lnTo>
                                <a:lnTo>
                                  <a:pt x="644" y="280"/>
                                </a:lnTo>
                                <a:lnTo>
                                  <a:pt x="659" y="276"/>
                                </a:lnTo>
                                <a:lnTo>
                                  <a:pt x="668" y="276"/>
                                </a:lnTo>
                                <a:lnTo>
                                  <a:pt x="667" y="287"/>
                                </a:lnTo>
                                <a:lnTo>
                                  <a:pt x="661" y="299"/>
                                </a:lnTo>
                                <a:lnTo>
                                  <a:pt x="648" y="314"/>
                                </a:lnTo>
                                <a:lnTo>
                                  <a:pt x="617" y="335"/>
                                </a:lnTo>
                                <a:lnTo>
                                  <a:pt x="584" y="354"/>
                                </a:lnTo>
                                <a:lnTo>
                                  <a:pt x="546" y="371"/>
                                </a:lnTo>
                                <a:lnTo>
                                  <a:pt x="496" y="390"/>
                                </a:lnTo>
                                <a:lnTo>
                                  <a:pt x="439" y="407"/>
                                </a:lnTo>
                                <a:lnTo>
                                  <a:pt x="352" y="426"/>
                                </a:lnTo>
                                <a:lnTo>
                                  <a:pt x="294" y="438"/>
                                </a:lnTo>
                                <a:lnTo>
                                  <a:pt x="237" y="444"/>
                                </a:lnTo>
                                <a:lnTo>
                                  <a:pt x="154" y="449"/>
                                </a:lnTo>
                                <a:lnTo>
                                  <a:pt x="239" y="461"/>
                                </a:lnTo>
                                <a:lnTo>
                                  <a:pt x="305" y="466"/>
                                </a:lnTo>
                                <a:lnTo>
                                  <a:pt x="360" y="468"/>
                                </a:lnTo>
                                <a:lnTo>
                                  <a:pt x="423" y="466"/>
                                </a:lnTo>
                                <a:lnTo>
                                  <a:pt x="482" y="458"/>
                                </a:lnTo>
                                <a:lnTo>
                                  <a:pt x="530" y="447"/>
                                </a:lnTo>
                                <a:lnTo>
                                  <a:pt x="568" y="434"/>
                                </a:lnTo>
                                <a:lnTo>
                                  <a:pt x="629" y="413"/>
                                </a:lnTo>
                                <a:lnTo>
                                  <a:pt x="637" y="413"/>
                                </a:lnTo>
                                <a:lnTo>
                                  <a:pt x="644" y="417"/>
                                </a:lnTo>
                                <a:lnTo>
                                  <a:pt x="642" y="430"/>
                                </a:lnTo>
                                <a:lnTo>
                                  <a:pt x="634" y="444"/>
                                </a:lnTo>
                                <a:lnTo>
                                  <a:pt x="620" y="458"/>
                                </a:lnTo>
                                <a:lnTo>
                                  <a:pt x="599" y="474"/>
                                </a:lnTo>
                                <a:lnTo>
                                  <a:pt x="563" y="493"/>
                                </a:lnTo>
                                <a:lnTo>
                                  <a:pt x="525" y="510"/>
                                </a:lnTo>
                                <a:lnTo>
                                  <a:pt x="489" y="521"/>
                                </a:lnTo>
                                <a:lnTo>
                                  <a:pt x="448" y="531"/>
                                </a:lnTo>
                                <a:lnTo>
                                  <a:pt x="410" y="537"/>
                                </a:lnTo>
                                <a:lnTo>
                                  <a:pt x="360" y="542"/>
                                </a:lnTo>
                                <a:lnTo>
                                  <a:pt x="305" y="545"/>
                                </a:lnTo>
                                <a:lnTo>
                                  <a:pt x="250" y="546"/>
                                </a:lnTo>
                                <a:lnTo>
                                  <a:pt x="166" y="546"/>
                                </a:lnTo>
                                <a:lnTo>
                                  <a:pt x="211" y="562"/>
                                </a:lnTo>
                                <a:lnTo>
                                  <a:pt x="253" y="573"/>
                                </a:lnTo>
                                <a:lnTo>
                                  <a:pt x="301" y="579"/>
                                </a:lnTo>
                                <a:lnTo>
                                  <a:pt x="342" y="580"/>
                                </a:lnTo>
                                <a:lnTo>
                                  <a:pt x="384" y="583"/>
                                </a:lnTo>
                                <a:lnTo>
                                  <a:pt x="427" y="580"/>
                                </a:lnTo>
                                <a:lnTo>
                                  <a:pt x="462" y="579"/>
                                </a:lnTo>
                                <a:lnTo>
                                  <a:pt x="495" y="573"/>
                                </a:lnTo>
                                <a:lnTo>
                                  <a:pt x="540" y="562"/>
                                </a:lnTo>
                                <a:lnTo>
                                  <a:pt x="574" y="554"/>
                                </a:lnTo>
                                <a:lnTo>
                                  <a:pt x="587" y="555"/>
                                </a:lnTo>
                                <a:lnTo>
                                  <a:pt x="589" y="565"/>
                                </a:lnTo>
                                <a:lnTo>
                                  <a:pt x="585" y="575"/>
                                </a:lnTo>
                                <a:lnTo>
                                  <a:pt x="576" y="586"/>
                                </a:lnTo>
                                <a:lnTo>
                                  <a:pt x="561" y="597"/>
                                </a:lnTo>
                                <a:lnTo>
                                  <a:pt x="544" y="605"/>
                                </a:lnTo>
                                <a:lnTo>
                                  <a:pt x="525" y="614"/>
                                </a:lnTo>
                                <a:lnTo>
                                  <a:pt x="495" y="622"/>
                                </a:lnTo>
                                <a:lnTo>
                                  <a:pt x="432" y="631"/>
                                </a:lnTo>
                                <a:lnTo>
                                  <a:pt x="372" y="639"/>
                                </a:lnTo>
                                <a:lnTo>
                                  <a:pt x="253" y="649"/>
                                </a:lnTo>
                                <a:lnTo>
                                  <a:pt x="407" y="656"/>
                                </a:lnTo>
                                <a:lnTo>
                                  <a:pt x="439" y="656"/>
                                </a:lnTo>
                                <a:lnTo>
                                  <a:pt x="453" y="663"/>
                                </a:lnTo>
                                <a:lnTo>
                                  <a:pt x="461" y="670"/>
                                </a:lnTo>
                                <a:lnTo>
                                  <a:pt x="458" y="681"/>
                                </a:lnTo>
                                <a:lnTo>
                                  <a:pt x="466" y="687"/>
                                </a:lnTo>
                                <a:lnTo>
                                  <a:pt x="486" y="689"/>
                                </a:lnTo>
                                <a:lnTo>
                                  <a:pt x="516" y="677"/>
                                </a:lnTo>
                                <a:lnTo>
                                  <a:pt x="542" y="664"/>
                                </a:lnTo>
                                <a:lnTo>
                                  <a:pt x="563" y="651"/>
                                </a:lnTo>
                                <a:lnTo>
                                  <a:pt x="580" y="639"/>
                                </a:lnTo>
                                <a:lnTo>
                                  <a:pt x="597" y="621"/>
                                </a:lnTo>
                                <a:lnTo>
                                  <a:pt x="651" y="548"/>
                                </a:lnTo>
                                <a:lnTo>
                                  <a:pt x="693" y="485"/>
                                </a:lnTo>
                                <a:lnTo>
                                  <a:pt x="709" y="453"/>
                                </a:lnTo>
                                <a:lnTo>
                                  <a:pt x="713" y="440"/>
                                </a:lnTo>
                                <a:lnTo>
                                  <a:pt x="714" y="430"/>
                                </a:lnTo>
                                <a:lnTo>
                                  <a:pt x="714" y="419"/>
                                </a:lnTo>
                                <a:lnTo>
                                  <a:pt x="706" y="406"/>
                                </a:lnTo>
                                <a:lnTo>
                                  <a:pt x="701" y="398"/>
                                </a:lnTo>
                                <a:lnTo>
                                  <a:pt x="698" y="386"/>
                                </a:lnTo>
                                <a:lnTo>
                                  <a:pt x="701" y="373"/>
                                </a:lnTo>
                                <a:lnTo>
                                  <a:pt x="706" y="364"/>
                                </a:lnTo>
                                <a:lnTo>
                                  <a:pt x="713" y="354"/>
                                </a:lnTo>
                                <a:lnTo>
                                  <a:pt x="719" y="344"/>
                                </a:lnTo>
                                <a:lnTo>
                                  <a:pt x="727" y="333"/>
                                </a:lnTo>
                                <a:lnTo>
                                  <a:pt x="732" y="322"/>
                                </a:lnTo>
                                <a:lnTo>
                                  <a:pt x="731" y="308"/>
                                </a:lnTo>
                                <a:lnTo>
                                  <a:pt x="726" y="297"/>
                                </a:lnTo>
                                <a:lnTo>
                                  <a:pt x="719" y="287"/>
                                </a:lnTo>
                                <a:lnTo>
                                  <a:pt x="713" y="278"/>
                                </a:lnTo>
                                <a:lnTo>
                                  <a:pt x="705" y="267"/>
                                </a:lnTo>
                                <a:lnTo>
                                  <a:pt x="702" y="255"/>
                                </a:lnTo>
                                <a:lnTo>
                                  <a:pt x="705" y="246"/>
                                </a:lnTo>
                                <a:lnTo>
                                  <a:pt x="714" y="232"/>
                                </a:lnTo>
                                <a:lnTo>
                                  <a:pt x="723" y="221"/>
                                </a:lnTo>
                                <a:lnTo>
                                  <a:pt x="727" y="209"/>
                                </a:lnTo>
                                <a:lnTo>
                                  <a:pt x="727" y="194"/>
                                </a:lnTo>
                                <a:lnTo>
                                  <a:pt x="722" y="179"/>
                                </a:lnTo>
                                <a:lnTo>
                                  <a:pt x="713" y="168"/>
                                </a:lnTo>
                                <a:lnTo>
                                  <a:pt x="709" y="160"/>
                                </a:lnTo>
                                <a:lnTo>
                                  <a:pt x="705" y="147"/>
                                </a:lnTo>
                                <a:lnTo>
                                  <a:pt x="706" y="133"/>
                                </a:lnTo>
                                <a:lnTo>
                                  <a:pt x="714" y="122"/>
                                </a:lnTo>
                                <a:lnTo>
                                  <a:pt x="719" y="114"/>
                                </a:lnTo>
                                <a:lnTo>
                                  <a:pt x="727" y="105"/>
                                </a:lnTo>
                                <a:lnTo>
                                  <a:pt x="731" y="93"/>
                                </a:lnTo>
                                <a:lnTo>
                                  <a:pt x="732" y="80"/>
                                </a:lnTo>
                                <a:lnTo>
                                  <a:pt x="730" y="72"/>
                                </a:lnTo>
                                <a:lnTo>
                                  <a:pt x="722" y="59"/>
                                </a:lnTo>
                                <a:lnTo>
                                  <a:pt x="714" y="48"/>
                                </a:lnTo>
                                <a:lnTo>
                                  <a:pt x="709" y="34"/>
                                </a:lnTo>
                                <a:lnTo>
                                  <a:pt x="709" y="0"/>
                                </a:lnTo>
                                <a:lnTo>
                                  <a:pt x="634" y="50"/>
                                </a:lnTo>
                                <a:lnTo>
                                  <a:pt x="589" y="69"/>
                                </a:lnTo>
                                <a:lnTo>
                                  <a:pt x="536" y="86"/>
                                </a:lnTo>
                                <a:lnTo>
                                  <a:pt x="475" y="105"/>
                                </a:lnTo>
                                <a:lnTo>
                                  <a:pt x="420" y="116"/>
                                </a:lnTo>
                                <a:lnTo>
                                  <a:pt x="365" y="126"/>
                                </a:lnTo>
                                <a:lnTo>
                                  <a:pt x="294" y="135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FFA040"/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round/>
                              </a14:hiddenLine>
                            </a:ext>
                          </a:extLst>
                        </p:spPr>
                        <p:txBody>
                          <a:bodyPr/>
                          <a:p>
                            <a:pPr marL="0" marR="0" lvl="0" indent="0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defRPr/>
                            </a:pPr>
                            <a:endParaRPr kumimoji="0" lang="zh-CN" altLang="en-US" sz="18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</a:endParaRPr>
                          </a:p>
                        </p:txBody>
                      </p:sp>
                    </p:grpSp>
                  </p:grpSp>
                  <p:grpSp>
                    <p:nvGrpSpPr>
                      <p:cNvPr id="121" name="Group 32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609" y="117"/>
                        <a:ext cx="218" cy="436"/>
                        <a:chOff x="0" y="0"/>
                        <a:chExt cx="218" cy="436"/>
                      </a:xfrm>
                    </p:grpSpPr>
                    <p:sp>
                      <p:nvSpPr>
                        <p:cNvPr id="122" name="Freeform 33"/>
                        <p:cNvSpPr>
                          <a:spLocks noChangeAspect="1"/>
                        </p:cNvSpPr>
                        <p:nvPr>
                          <p:custDataLst>
                            <p:tags r:id="rId52"/>
                          </p:custDataLst>
                        </p:nvPr>
                      </p:nvSpPr>
                      <p:spPr bwMode="auto">
                        <a:xfrm>
                          <a:off x="42" y="116"/>
                          <a:ext cx="167" cy="70"/>
                        </a:xfrm>
                        <a:custGeom>
                          <a:avLst/>
                          <a:gdLst>
                            <a:gd name="T0" fmla="*/ 167 w 167"/>
                            <a:gd name="T1" fmla="*/ 13 h 70"/>
                            <a:gd name="T2" fmla="*/ 151 w 167"/>
                            <a:gd name="T3" fmla="*/ 0 h 70"/>
                            <a:gd name="T4" fmla="*/ 100 w 167"/>
                            <a:gd name="T5" fmla="*/ 26 h 70"/>
                            <a:gd name="T6" fmla="*/ 49 w 167"/>
                            <a:gd name="T7" fmla="*/ 45 h 70"/>
                            <a:gd name="T8" fmla="*/ 0 w 167"/>
                            <a:gd name="T9" fmla="*/ 59 h 70"/>
                            <a:gd name="T10" fmla="*/ 9 w 167"/>
                            <a:gd name="T11" fmla="*/ 70 h 70"/>
                            <a:gd name="T12" fmla="*/ 43 w 167"/>
                            <a:gd name="T13" fmla="*/ 70 h 70"/>
                            <a:gd name="T14" fmla="*/ 89 w 167"/>
                            <a:gd name="T15" fmla="*/ 60 h 70"/>
                            <a:gd name="T16" fmla="*/ 130 w 167"/>
                            <a:gd name="T17" fmla="*/ 40 h 70"/>
                            <a:gd name="T18" fmla="*/ 167 w 167"/>
                            <a:gd name="T19" fmla="*/ 13 h 70"/>
                            <a:gd name="T20" fmla="*/ 0 60000 65536"/>
                            <a:gd name="T21" fmla="*/ 0 60000 65536"/>
                            <a:gd name="T22" fmla="*/ 0 60000 65536"/>
                            <a:gd name="T23" fmla="*/ 0 60000 65536"/>
                            <a:gd name="T24" fmla="*/ 0 60000 65536"/>
                            <a:gd name="T25" fmla="*/ 0 60000 65536"/>
                            <a:gd name="T26" fmla="*/ 0 60000 65536"/>
                            <a:gd name="T27" fmla="*/ 0 60000 65536"/>
                            <a:gd name="T28" fmla="*/ 0 60000 65536"/>
                            <a:gd name="T29" fmla="*/ 0 60000 65536"/>
                            <a:gd name="T30" fmla="*/ 0 w 167"/>
                            <a:gd name="T31" fmla="*/ 0 h 70"/>
                            <a:gd name="T32" fmla="*/ 167 w 167"/>
                            <a:gd name="T33" fmla="*/ 70 h 70"/>
                          </a:gdLst>
                          <a:ahLst/>
                          <a:cxnLst>
                            <a:cxn ang="T20">
                              <a:pos x="T0" y="T1"/>
                            </a:cxn>
                            <a:cxn ang="T21">
                              <a:pos x="T2" y="T3"/>
                            </a:cxn>
                            <a:cxn ang="T22">
                              <a:pos x="T4" y="T5"/>
                            </a:cxn>
                            <a:cxn ang="T23">
                              <a:pos x="T6" y="T7"/>
                            </a:cxn>
                            <a:cxn ang="T24">
                              <a:pos x="T8" y="T9"/>
                            </a:cxn>
                            <a:cxn ang="T25">
                              <a:pos x="T10" y="T11"/>
                            </a:cxn>
                            <a:cxn ang="T26">
                              <a:pos x="T12" y="T13"/>
                            </a:cxn>
                            <a:cxn ang="T27">
                              <a:pos x="T14" y="T15"/>
                            </a:cxn>
                            <a:cxn ang="T28">
                              <a:pos x="T16" y="T17"/>
                            </a:cxn>
                            <a:cxn ang="T29">
                              <a:pos x="T18" y="T19"/>
                            </a:cxn>
                          </a:cxnLst>
                          <a:rect l="T30" t="T31" r="T32" b="T33"/>
                          <a:pathLst>
                            <a:path w="167" h="70">
                              <a:moveTo>
                                <a:pt x="167" y="13"/>
                              </a:moveTo>
                              <a:lnTo>
                                <a:pt x="151" y="0"/>
                              </a:lnTo>
                              <a:lnTo>
                                <a:pt x="100" y="26"/>
                              </a:lnTo>
                              <a:lnTo>
                                <a:pt x="49" y="45"/>
                              </a:lnTo>
                              <a:lnTo>
                                <a:pt x="0" y="59"/>
                              </a:lnTo>
                              <a:lnTo>
                                <a:pt x="9" y="70"/>
                              </a:lnTo>
                              <a:lnTo>
                                <a:pt x="43" y="70"/>
                              </a:lnTo>
                              <a:lnTo>
                                <a:pt x="89" y="60"/>
                              </a:lnTo>
                              <a:lnTo>
                                <a:pt x="130" y="40"/>
                              </a:lnTo>
                              <a:lnTo>
                                <a:pt x="167" y="13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FFE0C0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round/>
                            </a14:hiddenLine>
                          </a:ext>
                        </a:extLst>
                      </p:spPr>
                      <p:txBody>
                        <a:bodyPr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endParaRPr kumimoji="0" lang="zh-CN" altLang="en-US" sz="18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123" name="Freeform 34"/>
                        <p:cNvSpPr>
                          <a:spLocks noChangeAspect="1"/>
                        </p:cNvSpPr>
                        <p:nvPr>
                          <p:custDataLst>
                            <p:tags r:id="rId53"/>
                          </p:custDataLst>
                        </p:nvPr>
                      </p:nvSpPr>
                      <p:spPr bwMode="auto">
                        <a:xfrm>
                          <a:off x="72" y="228"/>
                          <a:ext cx="146" cy="78"/>
                        </a:xfrm>
                        <a:custGeom>
                          <a:avLst/>
                          <a:gdLst>
                            <a:gd name="T0" fmla="*/ 146 w 146"/>
                            <a:gd name="T1" fmla="*/ 15 h 78"/>
                            <a:gd name="T2" fmla="*/ 138 w 146"/>
                            <a:gd name="T3" fmla="*/ 0 h 78"/>
                            <a:gd name="T4" fmla="*/ 89 w 146"/>
                            <a:gd name="T5" fmla="*/ 34 h 78"/>
                            <a:gd name="T6" fmla="*/ 50 w 146"/>
                            <a:gd name="T7" fmla="*/ 51 h 78"/>
                            <a:gd name="T8" fmla="*/ 0 w 146"/>
                            <a:gd name="T9" fmla="*/ 66 h 78"/>
                            <a:gd name="T10" fmla="*/ 10 w 146"/>
                            <a:gd name="T11" fmla="*/ 78 h 78"/>
                            <a:gd name="T12" fmla="*/ 42 w 146"/>
                            <a:gd name="T13" fmla="*/ 78 h 78"/>
                            <a:gd name="T14" fmla="*/ 74 w 146"/>
                            <a:gd name="T15" fmla="*/ 69 h 78"/>
                            <a:gd name="T16" fmla="*/ 112 w 146"/>
                            <a:gd name="T17" fmla="*/ 45 h 78"/>
                            <a:gd name="T18" fmla="*/ 146 w 146"/>
                            <a:gd name="T19" fmla="*/ 15 h 78"/>
                            <a:gd name="T20" fmla="*/ 0 60000 65536"/>
                            <a:gd name="T21" fmla="*/ 0 60000 65536"/>
                            <a:gd name="T22" fmla="*/ 0 60000 65536"/>
                            <a:gd name="T23" fmla="*/ 0 60000 65536"/>
                            <a:gd name="T24" fmla="*/ 0 60000 65536"/>
                            <a:gd name="T25" fmla="*/ 0 60000 65536"/>
                            <a:gd name="T26" fmla="*/ 0 60000 65536"/>
                            <a:gd name="T27" fmla="*/ 0 60000 65536"/>
                            <a:gd name="T28" fmla="*/ 0 60000 65536"/>
                            <a:gd name="T29" fmla="*/ 0 60000 65536"/>
                            <a:gd name="T30" fmla="*/ 0 w 146"/>
                            <a:gd name="T31" fmla="*/ 0 h 78"/>
                            <a:gd name="T32" fmla="*/ 146 w 146"/>
                            <a:gd name="T33" fmla="*/ 78 h 78"/>
                          </a:gdLst>
                          <a:ahLst/>
                          <a:cxnLst>
                            <a:cxn ang="T20">
                              <a:pos x="T0" y="T1"/>
                            </a:cxn>
                            <a:cxn ang="T21">
                              <a:pos x="T2" y="T3"/>
                            </a:cxn>
                            <a:cxn ang="T22">
                              <a:pos x="T4" y="T5"/>
                            </a:cxn>
                            <a:cxn ang="T23">
                              <a:pos x="T6" y="T7"/>
                            </a:cxn>
                            <a:cxn ang="T24">
                              <a:pos x="T8" y="T9"/>
                            </a:cxn>
                            <a:cxn ang="T25">
                              <a:pos x="T10" y="T11"/>
                            </a:cxn>
                            <a:cxn ang="T26">
                              <a:pos x="T12" y="T13"/>
                            </a:cxn>
                            <a:cxn ang="T27">
                              <a:pos x="T14" y="T15"/>
                            </a:cxn>
                            <a:cxn ang="T28">
                              <a:pos x="T16" y="T17"/>
                            </a:cxn>
                            <a:cxn ang="T29">
                              <a:pos x="T18" y="T19"/>
                            </a:cxn>
                          </a:cxnLst>
                          <a:rect l="T30" t="T31" r="T32" b="T33"/>
                          <a:pathLst>
                            <a:path w="146" h="78">
                              <a:moveTo>
                                <a:pt x="146" y="15"/>
                              </a:moveTo>
                              <a:lnTo>
                                <a:pt x="138" y="0"/>
                              </a:lnTo>
                              <a:lnTo>
                                <a:pt x="89" y="34"/>
                              </a:lnTo>
                              <a:lnTo>
                                <a:pt x="50" y="51"/>
                              </a:lnTo>
                              <a:lnTo>
                                <a:pt x="0" y="66"/>
                              </a:lnTo>
                              <a:lnTo>
                                <a:pt x="10" y="78"/>
                              </a:lnTo>
                              <a:lnTo>
                                <a:pt x="42" y="78"/>
                              </a:lnTo>
                              <a:lnTo>
                                <a:pt x="74" y="69"/>
                              </a:lnTo>
                              <a:lnTo>
                                <a:pt x="112" y="45"/>
                              </a:lnTo>
                              <a:lnTo>
                                <a:pt x="146" y="15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FFE0C0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round/>
                            </a14:hiddenLine>
                          </a:ext>
                        </a:extLst>
                      </p:spPr>
                      <p:txBody>
                        <a:bodyPr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endParaRPr kumimoji="0" lang="zh-CN" altLang="en-US" sz="18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124" name="Freeform 35"/>
                        <p:cNvSpPr>
                          <a:spLocks noChangeAspect="1"/>
                        </p:cNvSpPr>
                        <p:nvPr>
                          <p:custDataLst>
                            <p:tags r:id="rId54"/>
                          </p:custDataLst>
                        </p:nvPr>
                      </p:nvSpPr>
                      <p:spPr bwMode="auto">
                        <a:xfrm>
                          <a:off x="63" y="359"/>
                          <a:ext cx="149" cy="77"/>
                        </a:xfrm>
                        <a:custGeom>
                          <a:avLst/>
                          <a:gdLst>
                            <a:gd name="T0" fmla="*/ 149 w 149"/>
                            <a:gd name="T1" fmla="*/ 11 h 77"/>
                            <a:gd name="T2" fmla="*/ 138 w 149"/>
                            <a:gd name="T3" fmla="*/ 0 h 77"/>
                            <a:gd name="T4" fmla="*/ 93 w 149"/>
                            <a:gd name="T5" fmla="*/ 31 h 77"/>
                            <a:gd name="T6" fmla="*/ 49 w 149"/>
                            <a:gd name="T7" fmla="*/ 49 h 77"/>
                            <a:gd name="T8" fmla="*/ 0 w 149"/>
                            <a:gd name="T9" fmla="*/ 63 h 77"/>
                            <a:gd name="T10" fmla="*/ 9 w 149"/>
                            <a:gd name="T11" fmla="*/ 77 h 77"/>
                            <a:gd name="T12" fmla="*/ 42 w 149"/>
                            <a:gd name="T13" fmla="*/ 74 h 77"/>
                            <a:gd name="T14" fmla="*/ 81 w 149"/>
                            <a:gd name="T15" fmla="*/ 65 h 77"/>
                            <a:gd name="T16" fmla="*/ 121 w 149"/>
                            <a:gd name="T17" fmla="*/ 40 h 77"/>
                            <a:gd name="T18" fmla="*/ 149 w 149"/>
                            <a:gd name="T19" fmla="*/ 11 h 77"/>
                            <a:gd name="T20" fmla="*/ 0 60000 65536"/>
                            <a:gd name="T21" fmla="*/ 0 60000 65536"/>
                            <a:gd name="T22" fmla="*/ 0 60000 65536"/>
                            <a:gd name="T23" fmla="*/ 0 60000 65536"/>
                            <a:gd name="T24" fmla="*/ 0 60000 65536"/>
                            <a:gd name="T25" fmla="*/ 0 60000 65536"/>
                            <a:gd name="T26" fmla="*/ 0 60000 65536"/>
                            <a:gd name="T27" fmla="*/ 0 60000 65536"/>
                            <a:gd name="T28" fmla="*/ 0 60000 65536"/>
                            <a:gd name="T29" fmla="*/ 0 60000 65536"/>
                            <a:gd name="T30" fmla="*/ 0 w 149"/>
                            <a:gd name="T31" fmla="*/ 0 h 77"/>
                            <a:gd name="T32" fmla="*/ 149 w 149"/>
                            <a:gd name="T33" fmla="*/ 77 h 77"/>
                          </a:gdLst>
                          <a:ahLst/>
                          <a:cxnLst>
                            <a:cxn ang="T20">
                              <a:pos x="T0" y="T1"/>
                            </a:cxn>
                            <a:cxn ang="T21">
                              <a:pos x="T2" y="T3"/>
                            </a:cxn>
                            <a:cxn ang="T22">
                              <a:pos x="T4" y="T5"/>
                            </a:cxn>
                            <a:cxn ang="T23">
                              <a:pos x="T6" y="T7"/>
                            </a:cxn>
                            <a:cxn ang="T24">
                              <a:pos x="T8" y="T9"/>
                            </a:cxn>
                            <a:cxn ang="T25">
                              <a:pos x="T10" y="T11"/>
                            </a:cxn>
                            <a:cxn ang="T26">
                              <a:pos x="T12" y="T13"/>
                            </a:cxn>
                            <a:cxn ang="T27">
                              <a:pos x="T14" y="T15"/>
                            </a:cxn>
                            <a:cxn ang="T28">
                              <a:pos x="T16" y="T17"/>
                            </a:cxn>
                            <a:cxn ang="T29">
                              <a:pos x="T18" y="T19"/>
                            </a:cxn>
                          </a:cxnLst>
                          <a:rect l="T30" t="T31" r="T32" b="T33"/>
                          <a:pathLst>
                            <a:path w="149" h="77">
                              <a:moveTo>
                                <a:pt x="149" y="11"/>
                              </a:moveTo>
                              <a:lnTo>
                                <a:pt x="138" y="0"/>
                              </a:lnTo>
                              <a:lnTo>
                                <a:pt x="93" y="31"/>
                              </a:lnTo>
                              <a:lnTo>
                                <a:pt x="49" y="49"/>
                              </a:lnTo>
                              <a:lnTo>
                                <a:pt x="0" y="63"/>
                              </a:lnTo>
                              <a:lnTo>
                                <a:pt x="9" y="77"/>
                              </a:lnTo>
                              <a:lnTo>
                                <a:pt x="42" y="74"/>
                              </a:lnTo>
                              <a:lnTo>
                                <a:pt x="81" y="65"/>
                              </a:lnTo>
                              <a:lnTo>
                                <a:pt x="121" y="40"/>
                              </a:lnTo>
                              <a:lnTo>
                                <a:pt x="149" y="11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FFE0C0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round/>
                            </a14:hiddenLine>
                          </a:ext>
                        </a:extLst>
                      </p:spPr>
                      <p:txBody>
                        <a:bodyPr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endParaRPr kumimoji="0" lang="zh-CN" altLang="en-US" sz="18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125" name="Freeform 36"/>
                        <p:cNvSpPr>
                          <a:spLocks noChangeAspect="1"/>
                        </p:cNvSpPr>
                        <p:nvPr>
                          <p:custDataLst>
                            <p:tags r:id="rId55"/>
                          </p:custDataLst>
                        </p:nvPr>
                      </p:nvSpPr>
                      <p:spPr bwMode="auto">
                        <a:xfrm>
                          <a:off x="0" y="0"/>
                          <a:ext cx="171" cy="68"/>
                        </a:xfrm>
                        <a:custGeom>
                          <a:avLst/>
                          <a:gdLst>
                            <a:gd name="T0" fmla="*/ 171 w 171"/>
                            <a:gd name="T1" fmla="*/ 13 h 68"/>
                            <a:gd name="T2" fmla="*/ 154 w 171"/>
                            <a:gd name="T3" fmla="*/ 0 h 68"/>
                            <a:gd name="T4" fmla="*/ 97 w 171"/>
                            <a:gd name="T5" fmla="*/ 26 h 68"/>
                            <a:gd name="T6" fmla="*/ 50 w 171"/>
                            <a:gd name="T7" fmla="*/ 41 h 68"/>
                            <a:gd name="T8" fmla="*/ 0 w 171"/>
                            <a:gd name="T9" fmla="*/ 55 h 68"/>
                            <a:gd name="T10" fmla="*/ 11 w 171"/>
                            <a:gd name="T11" fmla="*/ 68 h 68"/>
                            <a:gd name="T12" fmla="*/ 42 w 171"/>
                            <a:gd name="T13" fmla="*/ 66 h 68"/>
                            <a:gd name="T14" fmla="*/ 82 w 171"/>
                            <a:gd name="T15" fmla="*/ 57 h 68"/>
                            <a:gd name="T16" fmla="*/ 127 w 171"/>
                            <a:gd name="T17" fmla="*/ 40 h 68"/>
                            <a:gd name="T18" fmla="*/ 171 w 171"/>
                            <a:gd name="T19" fmla="*/ 13 h 68"/>
                            <a:gd name="T20" fmla="*/ 0 60000 65536"/>
                            <a:gd name="T21" fmla="*/ 0 60000 65536"/>
                            <a:gd name="T22" fmla="*/ 0 60000 65536"/>
                            <a:gd name="T23" fmla="*/ 0 60000 65536"/>
                            <a:gd name="T24" fmla="*/ 0 60000 65536"/>
                            <a:gd name="T25" fmla="*/ 0 60000 65536"/>
                            <a:gd name="T26" fmla="*/ 0 60000 65536"/>
                            <a:gd name="T27" fmla="*/ 0 60000 65536"/>
                            <a:gd name="T28" fmla="*/ 0 60000 65536"/>
                            <a:gd name="T29" fmla="*/ 0 60000 65536"/>
                            <a:gd name="T30" fmla="*/ 0 w 171"/>
                            <a:gd name="T31" fmla="*/ 0 h 68"/>
                            <a:gd name="T32" fmla="*/ 171 w 171"/>
                            <a:gd name="T33" fmla="*/ 68 h 68"/>
                          </a:gdLst>
                          <a:ahLst/>
                          <a:cxnLst>
                            <a:cxn ang="T20">
                              <a:pos x="T0" y="T1"/>
                            </a:cxn>
                            <a:cxn ang="T21">
                              <a:pos x="T2" y="T3"/>
                            </a:cxn>
                            <a:cxn ang="T22">
                              <a:pos x="T4" y="T5"/>
                            </a:cxn>
                            <a:cxn ang="T23">
                              <a:pos x="T6" y="T7"/>
                            </a:cxn>
                            <a:cxn ang="T24">
                              <a:pos x="T8" y="T9"/>
                            </a:cxn>
                            <a:cxn ang="T25">
                              <a:pos x="T10" y="T11"/>
                            </a:cxn>
                            <a:cxn ang="T26">
                              <a:pos x="T12" y="T13"/>
                            </a:cxn>
                            <a:cxn ang="T27">
                              <a:pos x="T14" y="T15"/>
                            </a:cxn>
                            <a:cxn ang="T28">
                              <a:pos x="T16" y="T17"/>
                            </a:cxn>
                            <a:cxn ang="T29">
                              <a:pos x="T18" y="T19"/>
                            </a:cxn>
                          </a:cxnLst>
                          <a:rect l="T30" t="T31" r="T32" b="T33"/>
                          <a:pathLst>
                            <a:path w="171" h="68">
                              <a:moveTo>
                                <a:pt x="171" y="13"/>
                              </a:moveTo>
                              <a:lnTo>
                                <a:pt x="154" y="0"/>
                              </a:lnTo>
                              <a:lnTo>
                                <a:pt x="97" y="26"/>
                              </a:lnTo>
                              <a:lnTo>
                                <a:pt x="50" y="41"/>
                              </a:lnTo>
                              <a:lnTo>
                                <a:pt x="0" y="55"/>
                              </a:lnTo>
                              <a:lnTo>
                                <a:pt x="11" y="68"/>
                              </a:lnTo>
                              <a:lnTo>
                                <a:pt x="42" y="66"/>
                              </a:lnTo>
                              <a:lnTo>
                                <a:pt x="82" y="57"/>
                              </a:lnTo>
                              <a:lnTo>
                                <a:pt x="127" y="40"/>
                              </a:lnTo>
                              <a:lnTo>
                                <a:pt x="171" y="13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FFE0C0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round/>
                            </a14:hiddenLine>
                          </a:ext>
                        </a:extLst>
                      </p:spPr>
                      <p:txBody>
                        <a:bodyPr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endParaRPr kumimoji="0" lang="zh-CN" altLang="en-US" sz="18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</p:grpSp>
                </p:grpSp>
                <p:sp>
                  <p:nvSpPr>
                    <p:cNvPr id="126" name="Freeform 37"/>
                    <p:cNvSpPr>
                      <a:spLocks noChangeAspect="1"/>
                    </p:cNvSpPr>
                    <p:nvPr>
                      <p:custDataLst>
                        <p:tags r:id="rId56"/>
                      </p:custDataLst>
                    </p:nvPr>
                  </p:nvSpPr>
                  <p:spPr bwMode="auto">
                    <a:xfrm>
                      <a:off x="0" y="0"/>
                      <a:ext cx="2019" cy="2908"/>
                    </a:xfrm>
                    <a:custGeom>
                      <a:avLst/>
                      <a:gdLst>
                        <a:gd name="T0" fmla="*/ 1445 w 2019"/>
                        <a:gd name="T1" fmla="*/ 2807 h 2908"/>
                        <a:gd name="T2" fmla="*/ 1463 w 2019"/>
                        <a:gd name="T3" fmla="*/ 2784 h 2908"/>
                        <a:gd name="T4" fmla="*/ 1471 w 2019"/>
                        <a:gd name="T5" fmla="*/ 2765 h 2908"/>
                        <a:gd name="T6" fmla="*/ 1484 w 2019"/>
                        <a:gd name="T7" fmla="*/ 2698 h 2908"/>
                        <a:gd name="T8" fmla="*/ 1563 w 2019"/>
                        <a:gd name="T9" fmla="*/ 2229 h 2908"/>
                        <a:gd name="T10" fmla="*/ 1619 w 2019"/>
                        <a:gd name="T11" fmla="*/ 2062 h 2908"/>
                        <a:gd name="T12" fmla="*/ 1672 w 2019"/>
                        <a:gd name="T13" fmla="*/ 1943 h 2908"/>
                        <a:gd name="T14" fmla="*/ 1773 w 2019"/>
                        <a:gd name="T15" fmla="*/ 1766 h 2908"/>
                        <a:gd name="T16" fmla="*/ 1879 w 2019"/>
                        <a:gd name="T17" fmla="*/ 1590 h 2908"/>
                        <a:gd name="T18" fmla="*/ 1952 w 2019"/>
                        <a:gd name="T19" fmla="*/ 1429 h 2908"/>
                        <a:gd name="T20" fmla="*/ 1995 w 2019"/>
                        <a:gd name="T21" fmla="*/ 1267 h 2908"/>
                        <a:gd name="T22" fmla="*/ 2019 w 2019"/>
                        <a:gd name="T23" fmla="*/ 1062 h 2908"/>
                        <a:gd name="T24" fmla="*/ 2003 w 2019"/>
                        <a:gd name="T25" fmla="*/ 873 h 2908"/>
                        <a:gd name="T26" fmla="*/ 1960 w 2019"/>
                        <a:gd name="T27" fmla="*/ 694 h 2908"/>
                        <a:gd name="T28" fmla="*/ 1888 w 2019"/>
                        <a:gd name="T29" fmla="*/ 529 h 2908"/>
                        <a:gd name="T30" fmla="*/ 1765 w 2019"/>
                        <a:gd name="T31" fmla="*/ 354 h 2908"/>
                        <a:gd name="T32" fmla="*/ 1636 w 2019"/>
                        <a:gd name="T33" fmla="*/ 232 h 2908"/>
                        <a:gd name="T34" fmla="*/ 1471 w 2019"/>
                        <a:gd name="T35" fmla="*/ 120 h 2908"/>
                        <a:gd name="T36" fmla="*/ 1277 w 2019"/>
                        <a:gd name="T37" fmla="*/ 40 h 2908"/>
                        <a:gd name="T38" fmla="*/ 1115 w 2019"/>
                        <a:gd name="T39" fmla="*/ 6 h 2908"/>
                        <a:gd name="T40" fmla="*/ 936 w 2019"/>
                        <a:gd name="T41" fmla="*/ 0 h 2908"/>
                        <a:gd name="T42" fmla="*/ 782 w 2019"/>
                        <a:gd name="T43" fmla="*/ 28 h 2908"/>
                        <a:gd name="T44" fmla="*/ 630 w 2019"/>
                        <a:gd name="T45" fmla="*/ 78 h 2908"/>
                        <a:gd name="T46" fmla="*/ 501 w 2019"/>
                        <a:gd name="T47" fmla="*/ 145 h 2908"/>
                        <a:gd name="T48" fmla="*/ 365 w 2019"/>
                        <a:gd name="T49" fmla="*/ 242 h 2908"/>
                        <a:gd name="T50" fmla="*/ 242 w 2019"/>
                        <a:gd name="T51" fmla="*/ 360 h 2908"/>
                        <a:gd name="T52" fmla="*/ 140 w 2019"/>
                        <a:gd name="T53" fmla="*/ 495 h 2908"/>
                        <a:gd name="T54" fmla="*/ 53 w 2019"/>
                        <a:gd name="T55" fmla="*/ 685 h 2908"/>
                        <a:gd name="T56" fmla="*/ 7 w 2019"/>
                        <a:gd name="T57" fmla="*/ 879 h 2908"/>
                        <a:gd name="T58" fmla="*/ 0 w 2019"/>
                        <a:gd name="T59" fmla="*/ 1052 h 2908"/>
                        <a:gd name="T60" fmla="*/ 14 w 2019"/>
                        <a:gd name="T61" fmla="*/ 1239 h 2908"/>
                        <a:gd name="T62" fmla="*/ 62 w 2019"/>
                        <a:gd name="T63" fmla="*/ 1427 h 2908"/>
                        <a:gd name="T64" fmla="*/ 144 w 2019"/>
                        <a:gd name="T65" fmla="*/ 1602 h 2908"/>
                        <a:gd name="T66" fmla="*/ 239 w 2019"/>
                        <a:gd name="T67" fmla="*/ 1770 h 2908"/>
                        <a:gd name="T68" fmla="*/ 370 w 2019"/>
                        <a:gd name="T69" fmla="*/ 2007 h 2908"/>
                        <a:gd name="T70" fmla="*/ 429 w 2019"/>
                        <a:gd name="T71" fmla="*/ 2138 h 2908"/>
                        <a:gd name="T72" fmla="*/ 469 w 2019"/>
                        <a:gd name="T73" fmla="*/ 2292 h 2908"/>
                        <a:gd name="T74" fmla="*/ 501 w 2019"/>
                        <a:gd name="T75" fmla="*/ 2506 h 2908"/>
                        <a:gd name="T76" fmla="*/ 526 w 2019"/>
                        <a:gd name="T77" fmla="*/ 2693 h 2908"/>
                        <a:gd name="T78" fmla="*/ 543 w 2019"/>
                        <a:gd name="T79" fmla="*/ 2767 h 2908"/>
                        <a:gd name="T80" fmla="*/ 552 w 2019"/>
                        <a:gd name="T81" fmla="*/ 2784 h 2908"/>
                        <a:gd name="T82" fmla="*/ 576 w 2019"/>
                        <a:gd name="T83" fmla="*/ 2812 h 2908"/>
                        <a:gd name="T84" fmla="*/ 635 w 2019"/>
                        <a:gd name="T85" fmla="*/ 2847 h 2908"/>
                        <a:gd name="T86" fmla="*/ 703 w 2019"/>
                        <a:gd name="T87" fmla="*/ 2870 h 2908"/>
                        <a:gd name="T88" fmla="*/ 778 w 2019"/>
                        <a:gd name="T89" fmla="*/ 2889 h 2908"/>
                        <a:gd name="T90" fmla="*/ 857 w 2019"/>
                        <a:gd name="T91" fmla="*/ 2900 h 2908"/>
                        <a:gd name="T92" fmla="*/ 934 w 2019"/>
                        <a:gd name="T93" fmla="*/ 2906 h 2908"/>
                        <a:gd name="T94" fmla="*/ 1006 w 2019"/>
                        <a:gd name="T95" fmla="*/ 2908 h 2908"/>
                        <a:gd name="T96" fmla="*/ 1086 w 2019"/>
                        <a:gd name="T97" fmla="*/ 2906 h 2908"/>
                        <a:gd name="T98" fmla="*/ 1166 w 2019"/>
                        <a:gd name="T99" fmla="*/ 2900 h 2908"/>
                        <a:gd name="T100" fmla="*/ 1241 w 2019"/>
                        <a:gd name="T101" fmla="*/ 2887 h 2908"/>
                        <a:gd name="T102" fmla="*/ 1309 w 2019"/>
                        <a:gd name="T103" fmla="*/ 2871 h 2908"/>
                        <a:gd name="T104" fmla="*/ 1375 w 2019"/>
                        <a:gd name="T105" fmla="*/ 2849 h 2908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w 2019"/>
                        <a:gd name="T160" fmla="*/ 0 h 2908"/>
                        <a:gd name="T161" fmla="*/ 2019 w 2019"/>
                        <a:gd name="T162" fmla="*/ 2908 h 2908"/>
                      </a:gdLst>
                      <a:ahLst/>
                      <a:cxnLst>
                        <a:cxn ang="T106">
                          <a:pos x="T0" y="T1"/>
                        </a:cxn>
                        <a:cxn ang="T107">
                          <a:pos x="T2" y="T3"/>
                        </a:cxn>
                        <a:cxn ang="T108">
                          <a:pos x="T4" y="T5"/>
                        </a:cxn>
                        <a:cxn ang="T109">
                          <a:pos x="T6" y="T7"/>
                        </a:cxn>
                        <a:cxn ang="T110">
                          <a:pos x="T8" y="T9"/>
                        </a:cxn>
                        <a:cxn ang="T111">
                          <a:pos x="T10" y="T11"/>
                        </a:cxn>
                        <a:cxn ang="T112">
                          <a:pos x="T12" y="T13"/>
                        </a:cxn>
                        <a:cxn ang="T113">
                          <a:pos x="T14" y="T15"/>
                        </a:cxn>
                        <a:cxn ang="T114">
                          <a:pos x="T16" y="T17"/>
                        </a:cxn>
                        <a:cxn ang="T115">
                          <a:pos x="T18" y="T19"/>
                        </a:cxn>
                        <a:cxn ang="T116">
                          <a:pos x="T20" y="T21"/>
                        </a:cxn>
                        <a:cxn ang="T117">
                          <a:pos x="T22" y="T23"/>
                        </a:cxn>
                        <a:cxn ang="T118">
                          <a:pos x="T24" y="T25"/>
                        </a:cxn>
                        <a:cxn ang="T119">
                          <a:pos x="T26" y="T27"/>
                        </a:cxn>
                        <a:cxn ang="T120">
                          <a:pos x="T28" y="T29"/>
                        </a:cxn>
                        <a:cxn ang="T121">
                          <a:pos x="T30" y="T31"/>
                        </a:cxn>
                        <a:cxn ang="T122">
                          <a:pos x="T32" y="T33"/>
                        </a:cxn>
                        <a:cxn ang="T123">
                          <a:pos x="T34" y="T35"/>
                        </a:cxn>
                        <a:cxn ang="T124">
                          <a:pos x="T36" y="T37"/>
                        </a:cxn>
                        <a:cxn ang="T125">
                          <a:pos x="T38" y="T39"/>
                        </a:cxn>
                        <a:cxn ang="T126">
                          <a:pos x="T40" y="T41"/>
                        </a:cxn>
                        <a:cxn ang="T127">
                          <a:pos x="T42" y="T43"/>
                        </a:cxn>
                        <a:cxn ang="T128">
                          <a:pos x="T44" y="T45"/>
                        </a:cxn>
                        <a:cxn ang="T129">
                          <a:pos x="T46" y="T47"/>
                        </a:cxn>
                        <a:cxn ang="T130">
                          <a:pos x="T48" y="T49"/>
                        </a:cxn>
                        <a:cxn ang="T131">
                          <a:pos x="T50" y="T51"/>
                        </a:cxn>
                        <a:cxn ang="T132">
                          <a:pos x="T52" y="T53"/>
                        </a:cxn>
                        <a:cxn ang="T133">
                          <a:pos x="T54" y="T55"/>
                        </a:cxn>
                        <a:cxn ang="T134">
                          <a:pos x="T56" y="T57"/>
                        </a:cxn>
                        <a:cxn ang="T135">
                          <a:pos x="T58" y="T59"/>
                        </a:cxn>
                        <a:cxn ang="T136">
                          <a:pos x="T60" y="T61"/>
                        </a:cxn>
                        <a:cxn ang="T137">
                          <a:pos x="T62" y="T63"/>
                        </a:cxn>
                        <a:cxn ang="T138">
                          <a:pos x="T64" y="T65"/>
                        </a:cxn>
                        <a:cxn ang="T139">
                          <a:pos x="T66" y="T67"/>
                        </a:cxn>
                        <a:cxn ang="T140">
                          <a:pos x="T68" y="T69"/>
                        </a:cxn>
                        <a:cxn ang="T141">
                          <a:pos x="T70" y="T71"/>
                        </a:cxn>
                        <a:cxn ang="T142">
                          <a:pos x="T72" y="T73"/>
                        </a:cxn>
                        <a:cxn ang="T143">
                          <a:pos x="T74" y="T75"/>
                        </a:cxn>
                        <a:cxn ang="T144">
                          <a:pos x="T76" y="T77"/>
                        </a:cxn>
                        <a:cxn ang="T145">
                          <a:pos x="T78" y="T79"/>
                        </a:cxn>
                        <a:cxn ang="T146">
                          <a:pos x="T80" y="T81"/>
                        </a:cxn>
                        <a:cxn ang="T147">
                          <a:pos x="T82" y="T83"/>
                        </a:cxn>
                        <a:cxn ang="T148">
                          <a:pos x="T84" y="T85"/>
                        </a:cxn>
                        <a:cxn ang="T149">
                          <a:pos x="T86" y="T87"/>
                        </a:cxn>
                        <a:cxn ang="T150">
                          <a:pos x="T88" y="T89"/>
                        </a:cxn>
                        <a:cxn ang="T151">
                          <a:pos x="T90" y="T91"/>
                        </a:cxn>
                        <a:cxn ang="T152">
                          <a:pos x="T92" y="T93"/>
                        </a:cxn>
                        <a:cxn ang="T153">
                          <a:pos x="T94" y="T95"/>
                        </a:cxn>
                        <a:cxn ang="T154">
                          <a:pos x="T96" y="T97"/>
                        </a:cxn>
                        <a:cxn ang="T155">
                          <a:pos x="T98" y="T99"/>
                        </a:cxn>
                        <a:cxn ang="T156">
                          <a:pos x="T100" y="T101"/>
                        </a:cxn>
                        <a:cxn ang="T157">
                          <a:pos x="T102" y="T103"/>
                        </a:cxn>
                        <a:cxn ang="T158">
                          <a:pos x="T104" y="T105"/>
                        </a:cxn>
                      </a:cxnLst>
                      <a:rect l="T159" t="T160" r="T161" b="T162"/>
                      <a:pathLst>
                        <a:path w="2019" h="2908">
                          <a:moveTo>
                            <a:pt x="1415" y="2830"/>
                          </a:moveTo>
                          <a:lnTo>
                            <a:pt x="1432" y="2818"/>
                          </a:lnTo>
                          <a:lnTo>
                            <a:pt x="1445" y="2807"/>
                          </a:lnTo>
                          <a:lnTo>
                            <a:pt x="1453" y="2799"/>
                          </a:lnTo>
                          <a:lnTo>
                            <a:pt x="1458" y="2790"/>
                          </a:lnTo>
                          <a:lnTo>
                            <a:pt x="1463" y="2784"/>
                          </a:lnTo>
                          <a:lnTo>
                            <a:pt x="1466" y="2778"/>
                          </a:lnTo>
                          <a:lnTo>
                            <a:pt x="1470" y="2773"/>
                          </a:lnTo>
                          <a:lnTo>
                            <a:pt x="1471" y="2765"/>
                          </a:lnTo>
                          <a:lnTo>
                            <a:pt x="1474" y="2756"/>
                          </a:lnTo>
                          <a:lnTo>
                            <a:pt x="1475" y="2744"/>
                          </a:lnTo>
                          <a:lnTo>
                            <a:pt x="1484" y="2698"/>
                          </a:lnTo>
                          <a:lnTo>
                            <a:pt x="1543" y="2322"/>
                          </a:lnTo>
                          <a:lnTo>
                            <a:pt x="1554" y="2268"/>
                          </a:lnTo>
                          <a:lnTo>
                            <a:pt x="1563" y="2229"/>
                          </a:lnTo>
                          <a:lnTo>
                            <a:pt x="1577" y="2175"/>
                          </a:lnTo>
                          <a:lnTo>
                            <a:pt x="1598" y="2115"/>
                          </a:lnTo>
                          <a:lnTo>
                            <a:pt x="1619" y="2062"/>
                          </a:lnTo>
                          <a:lnTo>
                            <a:pt x="1638" y="2018"/>
                          </a:lnTo>
                          <a:lnTo>
                            <a:pt x="1655" y="1980"/>
                          </a:lnTo>
                          <a:lnTo>
                            <a:pt x="1672" y="1943"/>
                          </a:lnTo>
                          <a:lnTo>
                            <a:pt x="1706" y="1880"/>
                          </a:lnTo>
                          <a:lnTo>
                            <a:pt x="1740" y="1821"/>
                          </a:lnTo>
                          <a:lnTo>
                            <a:pt x="1773" y="1766"/>
                          </a:lnTo>
                          <a:lnTo>
                            <a:pt x="1799" y="1724"/>
                          </a:lnTo>
                          <a:lnTo>
                            <a:pt x="1846" y="1645"/>
                          </a:lnTo>
                          <a:lnTo>
                            <a:pt x="1879" y="1590"/>
                          </a:lnTo>
                          <a:lnTo>
                            <a:pt x="1905" y="1544"/>
                          </a:lnTo>
                          <a:lnTo>
                            <a:pt x="1927" y="1492"/>
                          </a:lnTo>
                          <a:lnTo>
                            <a:pt x="1952" y="1429"/>
                          </a:lnTo>
                          <a:lnTo>
                            <a:pt x="1969" y="1374"/>
                          </a:lnTo>
                          <a:lnTo>
                            <a:pt x="1985" y="1316"/>
                          </a:lnTo>
                          <a:lnTo>
                            <a:pt x="1995" y="1267"/>
                          </a:lnTo>
                          <a:lnTo>
                            <a:pt x="2007" y="1212"/>
                          </a:lnTo>
                          <a:lnTo>
                            <a:pt x="2015" y="1142"/>
                          </a:lnTo>
                          <a:lnTo>
                            <a:pt x="2019" y="1062"/>
                          </a:lnTo>
                          <a:lnTo>
                            <a:pt x="2019" y="987"/>
                          </a:lnTo>
                          <a:lnTo>
                            <a:pt x="2012" y="928"/>
                          </a:lnTo>
                          <a:lnTo>
                            <a:pt x="2003" y="873"/>
                          </a:lnTo>
                          <a:lnTo>
                            <a:pt x="1994" y="824"/>
                          </a:lnTo>
                          <a:lnTo>
                            <a:pt x="1978" y="759"/>
                          </a:lnTo>
                          <a:lnTo>
                            <a:pt x="1960" y="694"/>
                          </a:lnTo>
                          <a:lnTo>
                            <a:pt x="1940" y="634"/>
                          </a:lnTo>
                          <a:lnTo>
                            <a:pt x="1917" y="578"/>
                          </a:lnTo>
                          <a:lnTo>
                            <a:pt x="1888" y="529"/>
                          </a:lnTo>
                          <a:lnTo>
                            <a:pt x="1850" y="466"/>
                          </a:lnTo>
                          <a:lnTo>
                            <a:pt x="1807" y="403"/>
                          </a:lnTo>
                          <a:lnTo>
                            <a:pt x="1765" y="354"/>
                          </a:lnTo>
                          <a:lnTo>
                            <a:pt x="1727" y="312"/>
                          </a:lnTo>
                          <a:lnTo>
                            <a:pt x="1683" y="272"/>
                          </a:lnTo>
                          <a:lnTo>
                            <a:pt x="1636" y="232"/>
                          </a:lnTo>
                          <a:lnTo>
                            <a:pt x="1590" y="196"/>
                          </a:lnTo>
                          <a:lnTo>
                            <a:pt x="1535" y="159"/>
                          </a:lnTo>
                          <a:lnTo>
                            <a:pt x="1471" y="120"/>
                          </a:lnTo>
                          <a:lnTo>
                            <a:pt x="1411" y="90"/>
                          </a:lnTo>
                          <a:lnTo>
                            <a:pt x="1341" y="61"/>
                          </a:lnTo>
                          <a:lnTo>
                            <a:pt x="1277" y="40"/>
                          </a:lnTo>
                          <a:lnTo>
                            <a:pt x="1224" y="27"/>
                          </a:lnTo>
                          <a:lnTo>
                            <a:pt x="1167" y="14"/>
                          </a:lnTo>
                          <a:lnTo>
                            <a:pt x="1115" y="6"/>
                          </a:lnTo>
                          <a:lnTo>
                            <a:pt x="1053" y="0"/>
                          </a:lnTo>
                          <a:lnTo>
                            <a:pt x="997" y="0"/>
                          </a:lnTo>
                          <a:lnTo>
                            <a:pt x="936" y="0"/>
                          </a:lnTo>
                          <a:lnTo>
                            <a:pt x="885" y="6"/>
                          </a:lnTo>
                          <a:lnTo>
                            <a:pt x="826" y="19"/>
                          </a:lnTo>
                          <a:lnTo>
                            <a:pt x="782" y="28"/>
                          </a:lnTo>
                          <a:lnTo>
                            <a:pt x="727" y="44"/>
                          </a:lnTo>
                          <a:lnTo>
                            <a:pt x="676" y="59"/>
                          </a:lnTo>
                          <a:lnTo>
                            <a:pt x="630" y="78"/>
                          </a:lnTo>
                          <a:lnTo>
                            <a:pt x="586" y="97"/>
                          </a:lnTo>
                          <a:lnTo>
                            <a:pt x="541" y="121"/>
                          </a:lnTo>
                          <a:lnTo>
                            <a:pt x="501" y="145"/>
                          </a:lnTo>
                          <a:lnTo>
                            <a:pt x="456" y="175"/>
                          </a:lnTo>
                          <a:lnTo>
                            <a:pt x="408" y="209"/>
                          </a:lnTo>
                          <a:lnTo>
                            <a:pt x="365" y="242"/>
                          </a:lnTo>
                          <a:lnTo>
                            <a:pt x="326" y="277"/>
                          </a:lnTo>
                          <a:lnTo>
                            <a:pt x="284" y="316"/>
                          </a:lnTo>
                          <a:lnTo>
                            <a:pt x="242" y="360"/>
                          </a:lnTo>
                          <a:lnTo>
                            <a:pt x="206" y="402"/>
                          </a:lnTo>
                          <a:lnTo>
                            <a:pt x="175" y="441"/>
                          </a:lnTo>
                          <a:lnTo>
                            <a:pt x="140" y="495"/>
                          </a:lnTo>
                          <a:lnTo>
                            <a:pt x="106" y="554"/>
                          </a:lnTo>
                          <a:lnTo>
                            <a:pt x="75" y="620"/>
                          </a:lnTo>
                          <a:lnTo>
                            <a:pt x="53" y="685"/>
                          </a:lnTo>
                          <a:lnTo>
                            <a:pt x="34" y="752"/>
                          </a:lnTo>
                          <a:lnTo>
                            <a:pt x="17" y="818"/>
                          </a:lnTo>
                          <a:lnTo>
                            <a:pt x="7" y="879"/>
                          </a:lnTo>
                          <a:lnTo>
                            <a:pt x="0" y="940"/>
                          </a:lnTo>
                          <a:lnTo>
                            <a:pt x="0" y="999"/>
                          </a:lnTo>
                          <a:lnTo>
                            <a:pt x="0" y="1052"/>
                          </a:lnTo>
                          <a:lnTo>
                            <a:pt x="0" y="1115"/>
                          </a:lnTo>
                          <a:lnTo>
                            <a:pt x="3" y="1170"/>
                          </a:lnTo>
                          <a:lnTo>
                            <a:pt x="14" y="1239"/>
                          </a:lnTo>
                          <a:lnTo>
                            <a:pt x="24" y="1299"/>
                          </a:lnTo>
                          <a:lnTo>
                            <a:pt x="40" y="1358"/>
                          </a:lnTo>
                          <a:lnTo>
                            <a:pt x="62" y="1427"/>
                          </a:lnTo>
                          <a:lnTo>
                            <a:pt x="87" y="1488"/>
                          </a:lnTo>
                          <a:lnTo>
                            <a:pt x="113" y="1542"/>
                          </a:lnTo>
                          <a:lnTo>
                            <a:pt x="144" y="1602"/>
                          </a:lnTo>
                          <a:lnTo>
                            <a:pt x="178" y="1660"/>
                          </a:lnTo>
                          <a:lnTo>
                            <a:pt x="208" y="1715"/>
                          </a:lnTo>
                          <a:lnTo>
                            <a:pt x="239" y="1770"/>
                          </a:lnTo>
                          <a:lnTo>
                            <a:pt x="272" y="1830"/>
                          </a:lnTo>
                          <a:lnTo>
                            <a:pt x="323" y="1917"/>
                          </a:lnTo>
                          <a:lnTo>
                            <a:pt x="370" y="2007"/>
                          </a:lnTo>
                          <a:lnTo>
                            <a:pt x="398" y="2053"/>
                          </a:lnTo>
                          <a:lnTo>
                            <a:pt x="412" y="2091"/>
                          </a:lnTo>
                          <a:lnTo>
                            <a:pt x="429" y="2138"/>
                          </a:lnTo>
                          <a:lnTo>
                            <a:pt x="445" y="2192"/>
                          </a:lnTo>
                          <a:lnTo>
                            <a:pt x="458" y="2239"/>
                          </a:lnTo>
                          <a:lnTo>
                            <a:pt x="469" y="2292"/>
                          </a:lnTo>
                          <a:lnTo>
                            <a:pt x="479" y="2365"/>
                          </a:lnTo>
                          <a:lnTo>
                            <a:pt x="492" y="2444"/>
                          </a:lnTo>
                          <a:lnTo>
                            <a:pt x="501" y="2506"/>
                          </a:lnTo>
                          <a:lnTo>
                            <a:pt x="511" y="2586"/>
                          </a:lnTo>
                          <a:lnTo>
                            <a:pt x="518" y="2643"/>
                          </a:lnTo>
                          <a:lnTo>
                            <a:pt x="526" y="2693"/>
                          </a:lnTo>
                          <a:lnTo>
                            <a:pt x="537" y="2742"/>
                          </a:lnTo>
                          <a:lnTo>
                            <a:pt x="541" y="2756"/>
                          </a:lnTo>
                          <a:lnTo>
                            <a:pt x="543" y="2767"/>
                          </a:lnTo>
                          <a:lnTo>
                            <a:pt x="545" y="2773"/>
                          </a:lnTo>
                          <a:lnTo>
                            <a:pt x="546" y="2778"/>
                          </a:lnTo>
                          <a:lnTo>
                            <a:pt x="552" y="2784"/>
                          </a:lnTo>
                          <a:lnTo>
                            <a:pt x="558" y="2794"/>
                          </a:lnTo>
                          <a:lnTo>
                            <a:pt x="567" y="2803"/>
                          </a:lnTo>
                          <a:lnTo>
                            <a:pt x="576" y="2812"/>
                          </a:lnTo>
                          <a:lnTo>
                            <a:pt x="592" y="2824"/>
                          </a:lnTo>
                          <a:lnTo>
                            <a:pt x="610" y="2833"/>
                          </a:lnTo>
                          <a:lnTo>
                            <a:pt x="635" y="2847"/>
                          </a:lnTo>
                          <a:lnTo>
                            <a:pt x="657" y="2856"/>
                          </a:lnTo>
                          <a:lnTo>
                            <a:pt x="681" y="2864"/>
                          </a:lnTo>
                          <a:lnTo>
                            <a:pt x="703" y="2870"/>
                          </a:lnTo>
                          <a:lnTo>
                            <a:pt x="723" y="2875"/>
                          </a:lnTo>
                          <a:lnTo>
                            <a:pt x="753" y="2883"/>
                          </a:lnTo>
                          <a:lnTo>
                            <a:pt x="778" y="2889"/>
                          </a:lnTo>
                          <a:lnTo>
                            <a:pt x="802" y="2892"/>
                          </a:lnTo>
                          <a:lnTo>
                            <a:pt x="829" y="2896"/>
                          </a:lnTo>
                          <a:lnTo>
                            <a:pt x="857" y="2900"/>
                          </a:lnTo>
                          <a:lnTo>
                            <a:pt x="883" y="2902"/>
                          </a:lnTo>
                          <a:lnTo>
                            <a:pt x="906" y="2904"/>
                          </a:lnTo>
                          <a:lnTo>
                            <a:pt x="934" y="2906"/>
                          </a:lnTo>
                          <a:lnTo>
                            <a:pt x="959" y="2908"/>
                          </a:lnTo>
                          <a:lnTo>
                            <a:pt x="984" y="2908"/>
                          </a:lnTo>
                          <a:lnTo>
                            <a:pt x="1006" y="2908"/>
                          </a:lnTo>
                          <a:lnTo>
                            <a:pt x="1031" y="2908"/>
                          </a:lnTo>
                          <a:lnTo>
                            <a:pt x="1061" y="2908"/>
                          </a:lnTo>
                          <a:lnTo>
                            <a:pt x="1086" y="2906"/>
                          </a:lnTo>
                          <a:lnTo>
                            <a:pt x="1108" y="2906"/>
                          </a:lnTo>
                          <a:lnTo>
                            <a:pt x="1134" y="2902"/>
                          </a:lnTo>
                          <a:lnTo>
                            <a:pt x="1166" y="2900"/>
                          </a:lnTo>
                          <a:lnTo>
                            <a:pt x="1188" y="2896"/>
                          </a:lnTo>
                          <a:lnTo>
                            <a:pt x="1217" y="2892"/>
                          </a:lnTo>
                          <a:lnTo>
                            <a:pt x="1241" y="2887"/>
                          </a:lnTo>
                          <a:lnTo>
                            <a:pt x="1265" y="2883"/>
                          </a:lnTo>
                          <a:lnTo>
                            <a:pt x="1288" y="2877"/>
                          </a:lnTo>
                          <a:lnTo>
                            <a:pt x="1309" y="2871"/>
                          </a:lnTo>
                          <a:lnTo>
                            <a:pt x="1334" y="2864"/>
                          </a:lnTo>
                          <a:lnTo>
                            <a:pt x="1354" y="2856"/>
                          </a:lnTo>
                          <a:lnTo>
                            <a:pt x="1375" y="2849"/>
                          </a:lnTo>
                          <a:lnTo>
                            <a:pt x="1395" y="2839"/>
                          </a:lnTo>
                          <a:lnTo>
                            <a:pt x="1415" y="2830"/>
                          </a:lnTo>
                          <a:close/>
                        </a:path>
                      </a:pathLst>
                    </a:custGeom>
                    <a:solidFill>
                      <a:srgbClr val="E0E0E0"/>
                    </a:solidFill>
                    <a:ln w="6350" cmpd="sng">
                      <a:solidFill>
                        <a:srgbClr val="FF3300"/>
                      </a:solidFill>
                      <a:bevel/>
                    </a:ln>
                  </p:spPr>
                  <p:txBody>
                    <a:bodyPr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127" name="Oval 38"/>
                    <p:cNvSpPr>
                      <a:spLocks noChangeAspect="1" noChangeArrowheads="1"/>
                    </p:cNvSpPr>
                    <p:nvPr>
                      <p:custDataLst>
                        <p:tags r:id="rId57"/>
                      </p:custDataLst>
                    </p:nvPr>
                  </p:nvSpPr>
                  <p:spPr bwMode="auto">
                    <a:xfrm>
                      <a:off x="567" y="2579"/>
                      <a:ext cx="886" cy="296"/>
                    </a:xfrm>
                    <a:prstGeom prst="ellipse">
                      <a:avLst/>
                    </a:prstGeom>
                    <a:solidFill>
                      <a:srgbClr val="A0A0A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</a14:hiddenLine>
                      </a:ext>
                    </a:extLst>
                  </p:spPr>
                  <p:txBody>
                    <a:bodyPr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128" name="Freeform 39"/>
                    <p:cNvSpPr>
                      <a:spLocks noChangeAspect="1"/>
                    </p:cNvSpPr>
                    <p:nvPr>
                      <p:custDataLst>
                        <p:tags r:id="rId58"/>
                      </p:custDataLst>
                    </p:nvPr>
                  </p:nvSpPr>
                  <p:spPr bwMode="auto">
                    <a:xfrm>
                      <a:off x="1491" y="293"/>
                      <a:ext cx="338" cy="432"/>
                    </a:xfrm>
                    <a:custGeom>
                      <a:avLst/>
                      <a:gdLst>
                        <a:gd name="T0" fmla="*/ 0 w 338"/>
                        <a:gd name="T1" fmla="*/ 0 h 432"/>
                        <a:gd name="T2" fmla="*/ 90 w 338"/>
                        <a:gd name="T3" fmla="*/ 46 h 432"/>
                        <a:gd name="T4" fmla="*/ 172 w 338"/>
                        <a:gd name="T5" fmla="*/ 97 h 432"/>
                        <a:gd name="T6" fmla="*/ 234 w 338"/>
                        <a:gd name="T7" fmla="*/ 148 h 432"/>
                        <a:gd name="T8" fmla="*/ 275 w 338"/>
                        <a:gd name="T9" fmla="*/ 203 h 432"/>
                        <a:gd name="T10" fmla="*/ 304 w 338"/>
                        <a:gd name="T11" fmla="*/ 259 h 432"/>
                        <a:gd name="T12" fmla="*/ 325 w 338"/>
                        <a:gd name="T13" fmla="*/ 308 h 432"/>
                        <a:gd name="T14" fmla="*/ 338 w 338"/>
                        <a:gd name="T15" fmla="*/ 358 h 432"/>
                        <a:gd name="T16" fmla="*/ 219 w 338"/>
                        <a:gd name="T17" fmla="*/ 432 h 432"/>
                        <a:gd name="T18" fmla="*/ 208 w 338"/>
                        <a:gd name="T19" fmla="*/ 362 h 432"/>
                        <a:gd name="T20" fmla="*/ 189 w 338"/>
                        <a:gd name="T21" fmla="*/ 287 h 432"/>
                        <a:gd name="T22" fmla="*/ 161 w 338"/>
                        <a:gd name="T23" fmla="*/ 209 h 432"/>
                        <a:gd name="T24" fmla="*/ 124 w 338"/>
                        <a:gd name="T25" fmla="*/ 144 h 432"/>
                        <a:gd name="T26" fmla="*/ 73 w 338"/>
                        <a:gd name="T27" fmla="*/ 78 h 432"/>
                        <a:gd name="T28" fmla="*/ 0 w 338"/>
                        <a:gd name="T29" fmla="*/ 0 h 432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w 338"/>
                        <a:gd name="T46" fmla="*/ 0 h 432"/>
                        <a:gd name="T47" fmla="*/ 338 w 338"/>
                        <a:gd name="T48" fmla="*/ 432 h 432"/>
                      </a:gdLst>
                      <a:ahLst/>
                      <a:cxnLst>
                        <a:cxn ang="T30">
                          <a:pos x="T0" y="T1"/>
                        </a:cxn>
                        <a:cxn ang="T31">
                          <a:pos x="T2" y="T3"/>
                        </a:cxn>
                        <a:cxn ang="T32">
                          <a:pos x="T4" y="T5"/>
                        </a:cxn>
                        <a:cxn ang="T33">
                          <a:pos x="T6" y="T7"/>
                        </a:cxn>
                        <a:cxn ang="T34">
                          <a:pos x="T8" y="T9"/>
                        </a:cxn>
                        <a:cxn ang="T35">
                          <a:pos x="T10" y="T11"/>
                        </a:cxn>
                        <a:cxn ang="T36">
                          <a:pos x="T12" y="T13"/>
                        </a:cxn>
                        <a:cxn ang="T37">
                          <a:pos x="T14" y="T15"/>
                        </a:cxn>
                        <a:cxn ang="T38">
                          <a:pos x="T16" y="T17"/>
                        </a:cxn>
                        <a:cxn ang="T39">
                          <a:pos x="T18" y="T19"/>
                        </a:cxn>
                        <a:cxn ang="T40">
                          <a:pos x="T20" y="T21"/>
                        </a:cxn>
                        <a:cxn ang="T41">
                          <a:pos x="T22" y="T23"/>
                        </a:cxn>
                        <a:cxn ang="T42">
                          <a:pos x="T24" y="T25"/>
                        </a:cxn>
                        <a:cxn ang="T43">
                          <a:pos x="T26" y="T27"/>
                        </a:cxn>
                        <a:cxn ang="T44">
                          <a:pos x="T28" y="T29"/>
                        </a:cxn>
                      </a:cxnLst>
                      <a:rect l="T45" t="T46" r="T47" b="T48"/>
                      <a:pathLst>
                        <a:path w="338" h="432">
                          <a:moveTo>
                            <a:pt x="0" y="0"/>
                          </a:moveTo>
                          <a:lnTo>
                            <a:pt x="90" y="46"/>
                          </a:lnTo>
                          <a:lnTo>
                            <a:pt x="172" y="97"/>
                          </a:lnTo>
                          <a:lnTo>
                            <a:pt x="234" y="148"/>
                          </a:lnTo>
                          <a:lnTo>
                            <a:pt x="275" y="203"/>
                          </a:lnTo>
                          <a:lnTo>
                            <a:pt x="304" y="259"/>
                          </a:lnTo>
                          <a:lnTo>
                            <a:pt x="325" y="308"/>
                          </a:lnTo>
                          <a:lnTo>
                            <a:pt x="338" y="358"/>
                          </a:lnTo>
                          <a:lnTo>
                            <a:pt x="219" y="432"/>
                          </a:lnTo>
                          <a:lnTo>
                            <a:pt x="208" y="362"/>
                          </a:lnTo>
                          <a:lnTo>
                            <a:pt x="189" y="287"/>
                          </a:lnTo>
                          <a:lnTo>
                            <a:pt x="161" y="209"/>
                          </a:lnTo>
                          <a:lnTo>
                            <a:pt x="124" y="144"/>
                          </a:lnTo>
                          <a:lnTo>
                            <a:pt x="73" y="78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</a14:hiddenLine>
                      </a:ext>
                    </a:extLst>
                  </p:spPr>
                  <p:txBody>
                    <a:bodyPr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grpSp>
                  <p:nvGrpSpPr>
                    <p:cNvPr id="129" name="Group 40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728" y="875"/>
                      <a:ext cx="562" cy="1806"/>
                      <a:chOff x="0" y="0"/>
                      <a:chExt cx="562" cy="1806"/>
                    </a:xfrm>
                  </p:grpSpPr>
                  <p:sp>
                    <p:nvSpPr>
                      <p:cNvPr id="130" name="Freeform 41"/>
                      <p:cNvSpPr>
                        <a:spLocks noChangeAspect="1"/>
                      </p:cNvSpPr>
                      <p:nvPr>
                        <p:custDataLst>
                          <p:tags r:id="rId59"/>
                        </p:custDataLst>
                      </p:nvPr>
                    </p:nvSpPr>
                    <p:spPr bwMode="auto">
                      <a:xfrm>
                        <a:off x="106" y="753"/>
                        <a:ext cx="345" cy="1053"/>
                      </a:xfrm>
                      <a:custGeom>
                        <a:avLst/>
                        <a:gdLst>
                          <a:gd name="T0" fmla="*/ 0 w 345"/>
                          <a:gd name="T1" fmla="*/ 80 h 1053"/>
                          <a:gd name="T2" fmla="*/ 6 w 345"/>
                          <a:gd name="T3" fmla="*/ 252 h 1053"/>
                          <a:gd name="T4" fmla="*/ 23 w 345"/>
                          <a:gd name="T5" fmla="*/ 274 h 1053"/>
                          <a:gd name="T6" fmla="*/ 17 w 345"/>
                          <a:gd name="T7" fmla="*/ 975 h 1053"/>
                          <a:gd name="T8" fmla="*/ 40 w 345"/>
                          <a:gd name="T9" fmla="*/ 1053 h 1053"/>
                          <a:gd name="T10" fmla="*/ 98 w 345"/>
                          <a:gd name="T11" fmla="*/ 1053 h 1053"/>
                          <a:gd name="T12" fmla="*/ 146 w 345"/>
                          <a:gd name="T13" fmla="*/ 1015 h 1053"/>
                          <a:gd name="T14" fmla="*/ 201 w 345"/>
                          <a:gd name="T15" fmla="*/ 1015 h 1053"/>
                          <a:gd name="T16" fmla="*/ 245 w 345"/>
                          <a:gd name="T17" fmla="*/ 1053 h 1053"/>
                          <a:gd name="T18" fmla="*/ 307 w 345"/>
                          <a:gd name="T19" fmla="*/ 1053 h 1053"/>
                          <a:gd name="T20" fmla="*/ 328 w 345"/>
                          <a:gd name="T21" fmla="*/ 975 h 1053"/>
                          <a:gd name="T22" fmla="*/ 317 w 345"/>
                          <a:gd name="T23" fmla="*/ 274 h 1053"/>
                          <a:gd name="T24" fmla="*/ 333 w 345"/>
                          <a:gd name="T25" fmla="*/ 252 h 1053"/>
                          <a:gd name="T26" fmla="*/ 345 w 345"/>
                          <a:gd name="T27" fmla="*/ 80 h 1053"/>
                          <a:gd name="T28" fmla="*/ 269 w 345"/>
                          <a:gd name="T29" fmla="*/ 17 h 1053"/>
                          <a:gd name="T30" fmla="*/ 231 w 345"/>
                          <a:gd name="T31" fmla="*/ 17 h 1053"/>
                          <a:gd name="T32" fmla="*/ 210 w 345"/>
                          <a:gd name="T33" fmla="*/ 0 h 1053"/>
                          <a:gd name="T34" fmla="*/ 123 w 345"/>
                          <a:gd name="T35" fmla="*/ 0 h 1053"/>
                          <a:gd name="T36" fmla="*/ 104 w 345"/>
                          <a:gd name="T37" fmla="*/ 17 h 1053"/>
                          <a:gd name="T38" fmla="*/ 72 w 345"/>
                          <a:gd name="T39" fmla="*/ 17 h 1053"/>
                          <a:gd name="T40" fmla="*/ 0 w 345"/>
                          <a:gd name="T41" fmla="*/ 80 h 1053"/>
                          <a:gd name="T42" fmla="*/ 0 60000 65536"/>
                          <a:gd name="T43" fmla="*/ 0 60000 65536"/>
                          <a:gd name="T44" fmla="*/ 0 60000 65536"/>
                          <a:gd name="T45" fmla="*/ 0 60000 65536"/>
                          <a:gd name="T46" fmla="*/ 0 60000 65536"/>
                          <a:gd name="T47" fmla="*/ 0 60000 65536"/>
                          <a:gd name="T48" fmla="*/ 0 60000 65536"/>
                          <a:gd name="T49" fmla="*/ 0 60000 65536"/>
                          <a:gd name="T50" fmla="*/ 0 60000 65536"/>
                          <a:gd name="T51" fmla="*/ 0 60000 65536"/>
                          <a:gd name="T52" fmla="*/ 0 60000 65536"/>
                          <a:gd name="T53" fmla="*/ 0 60000 65536"/>
                          <a:gd name="T54" fmla="*/ 0 60000 65536"/>
                          <a:gd name="T55" fmla="*/ 0 60000 65536"/>
                          <a:gd name="T56" fmla="*/ 0 60000 65536"/>
                          <a:gd name="T57" fmla="*/ 0 60000 65536"/>
                          <a:gd name="T58" fmla="*/ 0 60000 65536"/>
                          <a:gd name="T59" fmla="*/ 0 60000 65536"/>
                          <a:gd name="T60" fmla="*/ 0 60000 65536"/>
                          <a:gd name="T61" fmla="*/ 0 60000 65536"/>
                          <a:gd name="T62" fmla="*/ 0 60000 65536"/>
                          <a:gd name="T63" fmla="*/ 0 w 345"/>
                          <a:gd name="T64" fmla="*/ 0 h 1053"/>
                          <a:gd name="T65" fmla="*/ 345 w 345"/>
                          <a:gd name="T66" fmla="*/ 1053 h 1053"/>
                        </a:gdLst>
                        <a:ahLst/>
                        <a:cxnLst>
                          <a:cxn ang="T42">
                            <a:pos x="T0" y="T1"/>
                          </a:cxn>
                          <a:cxn ang="T43">
                            <a:pos x="T2" y="T3"/>
                          </a:cxn>
                          <a:cxn ang="T44">
                            <a:pos x="T4" y="T5"/>
                          </a:cxn>
                          <a:cxn ang="T45">
                            <a:pos x="T6" y="T7"/>
                          </a:cxn>
                          <a:cxn ang="T46">
                            <a:pos x="T8" y="T9"/>
                          </a:cxn>
                          <a:cxn ang="T47">
                            <a:pos x="T10" y="T11"/>
                          </a:cxn>
                          <a:cxn ang="T48">
                            <a:pos x="T12" y="T13"/>
                          </a:cxn>
                          <a:cxn ang="T49">
                            <a:pos x="T14" y="T15"/>
                          </a:cxn>
                          <a:cxn ang="T50">
                            <a:pos x="T16" y="T17"/>
                          </a:cxn>
                          <a:cxn ang="T51">
                            <a:pos x="T18" y="T19"/>
                          </a:cxn>
                          <a:cxn ang="T52">
                            <a:pos x="T20" y="T21"/>
                          </a:cxn>
                          <a:cxn ang="T53">
                            <a:pos x="T22" y="T23"/>
                          </a:cxn>
                          <a:cxn ang="T54">
                            <a:pos x="T24" y="T25"/>
                          </a:cxn>
                          <a:cxn ang="T55">
                            <a:pos x="T26" y="T27"/>
                          </a:cxn>
                          <a:cxn ang="T56">
                            <a:pos x="T28" y="T29"/>
                          </a:cxn>
                          <a:cxn ang="T57">
                            <a:pos x="T30" y="T31"/>
                          </a:cxn>
                          <a:cxn ang="T58">
                            <a:pos x="T32" y="T33"/>
                          </a:cxn>
                          <a:cxn ang="T59">
                            <a:pos x="T34" y="T35"/>
                          </a:cxn>
                          <a:cxn ang="T60">
                            <a:pos x="T36" y="T37"/>
                          </a:cxn>
                          <a:cxn ang="T61">
                            <a:pos x="T38" y="T39"/>
                          </a:cxn>
                          <a:cxn ang="T62">
                            <a:pos x="T40" y="T41"/>
                          </a:cxn>
                        </a:cxnLst>
                        <a:rect l="T63" t="T64" r="T65" b="T66"/>
                        <a:pathLst>
                          <a:path w="345" h="1053">
                            <a:moveTo>
                              <a:pt x="0" y="80"/>
                            </a:moveTo>
                            <a:lnTo>
                              <a:pt x="6" y="252"/>
                            </a:lnTo>
                            <a:lnTo>
                              <a:pt x="23" y="274"/>
                            </a:lnTo>
                            <a:lnTo>
                              <a:pt x="17" y="975"/>
                            </a:lnTo>
                            <a:lnTo>
                              <a:pt x="40" y="1053"/>
                            </a:lnTo>
                            <a:lnTo>
                              <a:pt x="98" y="1053"/>
                            </a:lnTo>
                            <a:lnTo>
                              <a:pt x="146" y="1015"/>
                            </a:lnTo>
                            <a:lnTo>
                              <a:pt x="201" y="1015"/>
                            </a:lnTo>
                            <a:lnTo>
                              <a:pt x="245" y="1053"/>
                            </a:lnTo>
                            <a:lnTo>
                              <a:pt x="307" y="1053"/>
                            </a:lnTo>
                            <a:lnTo>
                              <a:pt x="328" y="975"/>
                            </a:lnTo>
                            <a:lnTo>
                              <a:pt x="317" y="274"/>
                            </a:lnTo>
                            <a:lnTo>
                              <a:pt x="333" y="252"/>
                            </a:lnTo>
                            <a:lnTo>
                              <a:pt x="345" y="80"/>
                            </a:lnTo>
                            <a:lnTo>
                              <a:pt x="269" y="17"/>
                            </a:lnTo>
                            <a:lnTo>
                              <a:pt x="231" y="17"/>
                            </a:lnTo>
                            <a:lnTo>
                              <a:pt x="210" y="0"/>
                            </a:lnTo>
                            <a:lnTo>
                              <a:pt x="123" y="0"/>
                            </a:lnTo>
                            <a:lnTo>
                              <a:pt x="104" y="17"/>
                            </a:lnTo>
                            <a:lnTo>
                              <a:pt x="72" y="17"/>
                            </a:lnTo>
                            <a:lnTo>
                              <a:pt x="0" y="80"/>
                            </a:lnTo>
                            <a:close/>
                          </a:path>
                        </a:pathLst>
                      </a:custGeom>
                      <a:solidFill>
                        <a:srgbClr val="C0C0C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</a14:hiddenLine>
                        </a:ext>
                      </a:extLst>
                    </p:spPr>
                    <p:txBody>
                      <a:bodyPr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defRPr/>
                        </a:pPr>
                        <a:endParaRPr kumimoji="0" lang="zh-CN" altLang="en-US" sz="18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  <p:sp>
                    <p:nvSpPr>
                      <p:cNvPr id="131" name="Oval 42"/>
                      <p:cNvSpPr>
                        <a:spLocks noChangeAspect="1" noChangeArrowheads="1"/>
                      </p:cNvSpPr>
                      <p:nvPr>
                        <p:custDataLst>
                          <p:tags r:id="rId60"/>
                        </p:custDataLst>
                      </p:nvPr>
                    </p:nvSpPr>
                    <p:spPr bwMode="auto">
                      <a:xfrm>
                        <a:off x="283" y="786"/>
                        <a:ext cx="45" cy="72"/>
                      </a:xfrm>
                      <a:prstGeom prst="ellipse">
                        <a:avLst/>
                      </a:prstGeom>
                      <a:solidFill>
                        <a:srgbClr val="E0E0E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</a14:hiddenLine>
                        </a:ext>
                      </a:extLst>
                    </p:spPr>
                    <p:txBody>
                      <a:bodyPr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defRPr/>
                        </a:pPr>
                        <a:endParaRPr kumimoji="0" lang="zh-CN" altLang="en-US" sz="18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  <p:grpSp>
                    <p:nvGrpSpPr>
                      <p:cNvPr id="132" name="Group 43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0" y="0"/>
                        <a:ext cx="562" cy="828"/>
                        <a:chOff x="0" y="0"/>
                        <a:chExt cx="562" cy="828"/>
                      </a:xfrm>
                    </p:grpSpPr>
                    <p:sp>
                      <p:nvSpPr>
                        <p:cNvPr id="133" name="Oval 44"/>
                        <p:cNvSpPr>
                          <a:spLocks noChangeAspect="1" noChangeArrowheads="1"/>
                        </p:cNvSpPr>
                        <p:nvPr>
                          <p:custDataLst>
                            <p:tags r:id="rId61"/>
                          </p:custDataLst>
                        </p:nvPr>
                      </p:nvSpPr>
                      <p:spPr bwMode="auto">
                        <a:xfrm>
                          <a:off x="33" y="0"/>
                          <a:ext cx="514" cy="282"/>
                        </a:xfrm>
                        <a:prstGeom prst="ellipse">
                          <a:avLst/>
                        </a:prstGeom>
                        <a:solidFill>
                          <a:srgbClr val="FFFFFF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round/>
                            </a14:hiddenLine>
                          </a:ext>
                        </a:extLst>
                      </p:spPr>
                      <p:txBody>
                        <a:bodyPr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endParaRPr kumimoji="0" lang="zh-CN" altLang="en-US" sz="18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134" name="Freeform 45"/>
                        <p:cNvSpPr>
                          <a:spLocks noChangeAspect="1"/>
                        </p:cNvSpPr>
                        <p:nvPr>
                          <p:custDataLst>
                            <p:tags r:id="rId62"/>
                          </p:custDataLst>
                        </p:nvPr>
                      </p:nvSpPr>
                      <p:spPr bwMode="auto">
                        <a:xfrm>
                          <a:off x="0" y="129"/>
                          <a:ext cx="562" cy="699"/>
                        </a:xfrm>
                        <a:custGeom>
                          <a:avLst/>
                          <a:gdLst>
                            <a:gd name="T0" fmla="*/ 358 w 562"/>
                            <a:gd name="T1" fmla="*/ 699 h 699"/>
                            <a:gd name="T2" fmla="*/ 562 w 562"/>
                            <a:gd name="T3" fmla="*/ 69 h 699"/>
                            <a:gd name="T4" fmla="*/ 526 w 562"/>
                            <a:gd name="T5" fmla="*/ 56 h 699"/>
                            <a:gd name="T6" fmla="*/ 485 w 562"/>
                            <a:gd name="T7" fmla="*/ 38 h 699"/>
                            <a:gd name="T8" fmla="*/ 431 w 562"/>
                            <a:gd name="T9" fmla="*/ 24 h 699"/>
                            <a:gd name="T10" fmla="*/ 384 w 562"/>
                            <a:gd name="T11" fmla="*/ 12 h 699"/>
                            <a:gd name="T12" fmla="*/ 342 w 562"/>
                            <a:gd name="T13" fmla="*/ 4 h 699"/>
                            <a:gd name="T14" fmla="*/ 297 w 562"/>
                            <a:gd name="T15" fmla="*/ 0 h 699"/>
                            <a:gd name="T16" fmla="*/ 248 w 562"/>
                            <a:gd name="T17" fmla="*/ 3 h 699"/>
                            <a:gd name="T18" fmla="*/ 185 w 562"/>
                            <a:gd name="T19" fmla="*/ 10 h 699"/>
                            <a:gd name="T20" fmla="*/ 132 w 562"/>
                            <a:gd name="T21" fmla="*/ 24 h 699"/>
                            <a:gd name="T22" fmla="*/ 80 w 562"/>
                            <a:gd name="T23" fmla="*/ 38 h 699"/>
                            <a:gd name="T24" fmla="*/ 34 w 562"/>
                            <a:gd name="T25" fmla="*/ 58 h 699"/>
                            <a:gd name="T26" fmla="*/ 0 w 562"/>
                            <a:gd name="T27" fmla="*/ 76 h 699"/>
                            <a:gd name="T28" fmla="*/ 197 w 562"/>
                            <a:gd name="T29" fmla="*/ 699 h 699"/>
                            <a:gd name="T30" fmla="*/ 0 60000 65536"/>
                            <a:gd name="T31" fmla="*/ 0 60000 65536"/>
                            <a:gd name="T32" fmla="*/ 0 60000 65536"/>
                            <a:gd name="T33" fmla="*/ 0 60000 65536"/>
                            <a:gd name="T34" fmla="*/ 0 60000 65536"/>
                            <a:gd name="T35" fmla="*/ 0 60000 65536"/>
                            <a:gd name="T36" fmla="*/ 0 60000 65536"/>
                            <a:gd name="T37" fmla="*/ 0 60000 65536"/>
                            <a:gd name="T38" fmla="*/ 0 60000 65536"/>
                            <a:gd name="T39" fmla="*/ 0 60000 65536"/>
                            <a:gd name="T40" fmla="*/ 0 60000 65536"/>
                            <a:gd name="T41" fmla="*/ 0 60000 65536"/>
                            <a:gd name="T42" fmla="*/ 0 60000 65536"/>
                            <a:gd name="T43" fmla="*/ 0 60000 65536"/>
                            <a:gd name="T44" fmla="*/ 0 60000 65536"/>
                            <a:gd name="T45" fmla="*/ 0 w 562"/>
                            <a:gd name="T46" fmla="*/ 0 h 699"/>
                            <a:gd name="T47" fmla="*/ 562 w 562"/>
                            <a:gd name="T48" fmla="*/ 699 h 699"/>
                          </a:gdLst>
                          <a:ahLst/>
                          <a:cxnLst>
                            <a:cxn ang="T30">
                              <a:pos x="T0" y="T1"/>
                            </a:cxn>
                            <a:cxn ang="T31">
                              <a:pos x="T2" y="T3"/>
                            </a:cxn>
                            <a:cxn ang="T32">
                              <a:pos x="T4" y="T5"/>
                            </a:cxn>
                            <a:cxn ang="T33">
                              <a:pos x="T6" y="T7"/>
                            </a:cxn>
                            <a:cxn ang="T34">
                              <a:pos x="T8" y="T9"/>
                            </a:cxn>
                            <a:cxn ang="T35">
                              <a:pos x="T10" y="T11"/>
                            </a:cxn>
                            <a:cxn ang="T36">
                              <a:pos x="T12" y="T13"/>
                            </a:cxn>
                            <a:cxn ang="T37">
                              <a:pos x="T14" y="T15"/>
                            </a:cxn>
                            <a:cxn ang="T38">
                              <a:pos x="T16" y="T17"/>
                            </a:cxn>
                            <a:cxn ang="T39">
                              <a:pos x="T18" y="T19"/>
                            </a:cxn>
                            <a:cxn ang="T40">
                              <a:pos x="T20" y="T21"/>
                            </a:cxn>
                            <a:cxn ang="T41">
                              <a:pos x="T22" y="T23"/>
                            </a:cxn>
                            <a:cxn ang="T42">
                              <a:pos x="T24" y="T25"/>
                            </a:cxn>
                            <a:cxn ang="T43">
                              <a:pos x="T26" y="T27"/>
                            </a:cxn>
                            <a:cxn ang="T44">
                              <a:pos x="T28" y="T29"/>
                            </a:cxn>
                          </a:cxnLst>
                          <a:rect l="T45" t="T46" r="T47" b="T48"/>
                          <a:pathLst>
                            <a:path w="562" h="699">
                              <a:moveTo>
                                <a:pt x="358" y="699"/>
                              </a:moveTo>
                              <a:lnTo>
                                <a:pt x="562" y="69"/>
                              </a:lnTo>
                              <a:lnTo>
                                <a:pt x="526" y="56"/>
                              </a:lnTo>
                              <a:lnTo>
                                <a:pt x="485" y="38"/>
                              </a:lnTo>
                              <a:lnTo>
                                <a:pt x="431" y="24"/>
                              </a:lnTo>
                              <a:lnTo>
                                <a:pt x="384" y="12"/>
                              </a:lnTo>
                              <a:lnTo>
                                <a:pt x="342" y="4"/>
                              </a:lnTo>
                              <a:lnTo>
                                <a:pt x="297" y="0"/>
                              </a:lnTo>
                              <a:lnTo>
                                <a:pt x="248" y="3"/>
                              </a:lnTo>
                              <a:lnTo>
                                <a:pt x="185" y="10"/>
                              </a:lnTo>
                              <a:lnTo>
                                <a:pt x="132" y="24"/>
                              </a:lnTo>
                              <a:lnTo>
                                <a:pt x="80" y="38"/>
                              </a:lnTo>
                              <a:lnTo>
                                <a:pt x="34" y="58"/>
                              </a:lnTo>
                              <a:lnTo>
                                <a:pt x="0" y="76"/>
                              </a:lnTo>
                              <a:lnTo>
                                <a:pt x="197" y="699"/>
                              </a:lnTo>
                            </a:path>
                          </a:pathLst>
                        </a:custGeom>
                        <a:noFill/>
                        <a:ln w="6350" cmpd="sng">
                          <a:solidFill>
                            <a:srgbClr val="FF3300"/>
                          </a:solidFill>
                          <a:beve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endParaRPr kumimoji="0" lang="zh-CN" altLang="en-US" sz="18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</p:grpSp>
                  <p:grpSp>
                    <p:nvGrpSpPr>
                      <p:cNvPr id="135" name="Group 46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178" y="904"/>
                        <a:ext cx="193" cy="804"/>
                        <a:chOff x="0" y="0"/>
                        <a:chExt cx="193" cy="804"/>
                      </a:xfrm>
                    </p:grpSpPr>
                    <p:sp>
                      <p:nvSpPr>
                        <p:cNvPr id="136" name="Line 47"/>
                        <p:cNvSpPr>
                          <a:spLocks noChangeAspect="1" noChangeShapeType="1"/>
                        </p:cNvSpPr>
                        <p:nvPr>
                          <p:custDataLst>
                            <p:tags r:id="rId63"/>
                          </p:custDataLst>
                        </p:nvPr>
                      </p:nvSpPr>
                      <p:spPr bwMode="auto">
                        <a:xfrm>
                          <a:off x="32" y="21"/>
                          <a:ext cx="1" cy="783"/>
                        </a:xfrm>
                        <a:prstGeom prst="line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round/>
                            </a14:hiddenLine>
                          </a:ext>
                        </a:extLst>
                      </p:spPr>
                      <p:txBody>
                        <a:bodyPr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endParaRPr kumimoji="0" lang="zh-CN" altLang="en-US" sz="18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137" name="Line 48"/>
                        <p:cNvSpPr>
                          <a:spLocks noChangeAspect="1" noChangeShapeType="1"/>
                        </p:cNvSpPr>
                        <p:nvPr>
                          <p:custDataLst>
                            <p:tags r:id="rId64"/>
                          </p:custDataLst>
                        </p:nvPr>
                      </p:nvSpPr>
                      <p:spPr bwMode="auto">
                        <a:xfrm flipV="1">
                          <a:off x="160" y="21"/>
                          <a:ext cx="4" cy="779"/>
                        </a:xfrm>
                        <a:prstGeom prst="line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round/>
                            </a14:hiddenLine>
                          </a:ext>
                        </a:extLst>
                      </p:spPr>
                      <p:txBody>
                        <a:bodyPr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endParaRPr kumimoji="0" lang="zh-CN" altLang="en-US" sz="18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138" name="Line 49"/>
                        <p:cNvSpPr>
                          <a:spLocks noChangeAspect="1" noChangeShapeType="1"/>
                        </p:cNvSpPr>
                        <p:nvPr>
                          <p:custDataLst>
                            <p:tags r:id="rId65"/>
                          </p:custDataLst>
                        </p:nvPr>
                      </p:nvSpPr>
                      <p:spPr bwMode="auto">
                        <a:xfrm flipV="1">
                          <a:off x="190" y="0"/>
                          <a:ext cx="3" cy="780"/>
                        </a:xfrm>
                        <a:prstGeom prst="line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round/>
                            </a14:hiddenLine>
                          </a:ext>
                        </a:extLst>
                      </p:spPr>
                      <p:txBody>
                        <a:bodyPr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endParaRPr kumimoji="0" lang="zh-CN" altLang="en-US" sz="18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139" name="Line 50"/>
                        <p:cNvSpPr>
                          <a:spLocks noChangeAspect="1" noChangeShapeType="1"/>
                        </p:cNvSpPr>
                        <p:nvPr>
                          <p:custDataLst>
                            <p:tags r:id="rId66"/>
                          </p:custDataLst>
                        </p:nvPr>
                      </p:nvSpPr>
                      <p:spPr bwMode="auto">
                        <a:xfrm flipH="1" flipV="1">
                          <a:off x="0" y="0"/>
                          <a:ext cx="2" cy="780"/>
                        </a:xfrm>
                        <a:prstGeom prst="line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round/>
                            </a14:hiddenLine>
                          </a:ext>
                        </a:extLst>
                      </p:spPr>
                      <p:txBody>
                        <a:bodyPr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endParaRPr kumimoji="0" lang="zh-CN" altLang="en-US" sz="18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</p:grpSp>
                </p:grpSp>
                <p:sp>
                  <p:nvSpPr>
                    <p:cNvPr id="140" name="Freeform 51"/>
                    <p:cNvSpPr>
                      <a:spLocks noChangeAspect="1"/>
                    </p:cNvSpPr>
                    <p:nvPr>
                      <p:custDataLst>
                        <p:tags r:id="rId67"/>
                      </p:custDataLst>
                    </p:nvPr>
                  </p:nvSpPr>
                  <p:spPr bwMode="auto">
                    <a:xfrm>
                      <a:off x="970" y="2160"/>
                      <a:ext cx="546" cy="681"/>
                    </a:xfrm>
                    <a:custGeom>
                      <a:avLst/>
                      <a:gdLst>
                        <a:gd name="T0" fmla="*/ 546 w 546"/>
                        <a:gd name="T1" fmla="*/ 0 h 681"/>
                        <a:gd name="T2" fmla="*/ 523 w 546"/>
                        <a:gd name="T3" fmla="*/ 20 h 681"/>
                        <a:gd name="T4" fmla="*/ 432 w 546"/>
                        <a:gd name="T5" fmla="*/ 441 h 681"/>
                        <a:gd name="T6" fmla="*/ 415 w 546"/>
                        <a:gd name="T7" fmla="*/ 483 h 681"/>
                        <a:gd name="T8" fmla="*/ 388 w 546"/>
                        <a:gd name="T9" fmla="*/ 518 h 681"/>
                        <a:gd name="T10" fmla="*/ 347 w 546"/>
                        <a:gd name="T11" fmla="*/ 550 h 681"/>
                        <a:gd name="T12" fmla="*/ 307 w 546"/>
                        <a:gd name="T13" fmla="*/ 575 h 681"/>
                        <a:gd name="T14" fmla="*/ 262 w 546"/>
                        <a:gd name="T15" fmla="*/ 598 h 681"/>
                        <a:gd name="T16" fmla="*/ 215 w 546"/>
                        <a:gd name="T17" fmla="*/ 618 h 681"/>
                        <a:gd name="T18" fmla="*/ 163 w 546"/>
                        <a:gd name="T19" fmla="*/ 637 h 681"/>
                        <a:gd name="T20" fmla="*/ 119 w 546"/>
                        <a:gd name="T21" fmla="*/ 647 h 681"/>
                        <a:gd name="T22" fmla="*/ 65 w 546"/>
                        <a:gd name="T23" fmla="*/ 656 h 681"/>
                        <a:gd name="T24" fmla="*/ 0 w 546"/>
                        <a:gd name="T25" fmla="*/ 652 h 681"/>
                        <a:gd name="T26" fmla="*/ 10 w 546"/>
                        <a:gd name="T27" fmla="*/ 677 h 681"/>
                        <a:gd name="T28" fmla="*/ 55 w 546"/>
                        <a:gd name="T29" fmla="*/ 681 h 681"/>
                        <a:gd name="T30" fmla="*/ 86 w 546"/>
                        <a:gd name="T31" fmla="*/ 681 h 681"/>
                        <a:gd name="T32" fmla="*/ 134 w 546"/>
                        <a:gd name="T33" fmla="*/ 677 h 681"/>
                        <a:gd name="T34" fmla="*/ 173 w 546"/>
                        <a:gd name="T35" fmla="*/ 674 h 681"/>
                        <a:gd name="T36" fmla="*/ 227 w 546"/>
                        <a:gd name="T37" fmla="*/ 665 h 681"/>
                        <a:gd name="T38" fmla="*/ 269 w 546"/>
                        <a:gd name="T39" fmla="*/ 657 h 681"/>
                        <a:gd name="T40" fmla="*/ 316 w 546"/>
                        <a:gd name="T41" fmla="*/ 643 h 681"/>
                        <a:gd name="T42" fmla="*/ 343 w 546"/>
                        <a:gd name="T43" fmla="*/ 635 h 681"/>
                        <a:gd name="T44" fmla="*/ 384 w 546"/>
                        <a:gd name="T45" fmla="*/ 618 h 681"/>
                        <a:gd name="T46" fmla="*/ 427 w 546"/>
                        <a:gd name="T47" fmla="*/ 590 h 681"/>
                        <a:gd name="T48" fmla="*/ 440 w 546"/>
                        <a:gd name="T49" fmla="*/ 575 h 681"/>
                        <a:gd name="T50" fmla="*/ 452 w 546"/>
                        <a:gd name="T51" fmla="*/ 554 h 681"/>
                        <a:gd name="T52" fmla="*/ 462 w 546"/>
                        <a:gd name="T53" fmla="*/ 512 h 681"/>
                        <a:gd name="T54" fmla="*/ 471 w 546"/>
                        <a:gd name="T55" fmla="*/ 470 h 681"/>
                        <a:gd name="T56" fmla="*/ 546 w 546"/>
                        <a:gd name="T57" fmla="*/ 0 h 681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w 546"/>
                        <a:gd name="T88" fmla="*/ 0 h 681"/>
                        <a:gd name="T89" fmla="*/ 546 w 546"/>
                        <a:gd name="T90" fmla="*/ 681 h 681"/>
                      </a:gdLst>
                      <a:ahLst/>
                      <a:cxnLst>
                        <a:cxn ang="T58">
                          <a:pos x="T0" y="T1"/>
                        </a:cxn>
                        <a:cxn ang="T59">
                          <a:pos x="T2" y="T3"/>
                        </a:cxn>
                        <a:cxn ang="T60">
                          <a:pos x="T4" y="T5"/>
                        </a:cxn>
                        <a:cxn ang="T61">
                          <a:pos x="T6" y="T7"/>
                        </a:cxn>
                        <a:cxn ang="T62">
                          <a:pos x="T8" y="T9"/>
                        </a:cxn>
                        <a:cxn ang="T63">
                          <a:pos x="T10" y="T11"/>
                        </a:cxn>
                        <a:cxn ang="T64">
                          <a:pos x="T12" y="T13"/>
                        </a:cxn>
                        <a:cxn ang="T65">
                          <a:pos x="T14" y="T15"/>
                        </a:cxn>
                        <a:cxn ang="T66">
                          <a:pos x="T16" y="T17"/>
                        </a:cxn>
                        <a:cxn ang="T67">
                          <a:pos x="T18" y="T19"/>
                        </a:cxn>
                        <a:cxn ang="T68">
                          <a:pos x="T20" y="T21"/>
                        </a:cxn>
                        <a:cxn ang="T69">
                          <a:pos x="T22" y="T23"/>
                        </a:cxn>
                        <a:cxn ang="T70">
                          <a:pos x="T24" y="T25"/>
                        </a:cxn>
                        <a:cxn ang="T71">
                          <a:pos x="T26" y="T27"/>
                        </a:cxn>
                        <a:cxn ang="T72">
                          <a:pos x="T28" y="T29"/>
                        </a:cxn>
                        <a:cxn ang="T73">
                          <a:pos x="T30" y="T31"/>
                        </a:cxn>
                        <a:cxn ang="T74">
                          <a:pos x="T32" y="T33"/>
                        </a:cxn>
                        <a:cxn ang="T75">
                          <a:pos x="T34" y="T35"/>
                        </a:cxn>
                        <a:cxn ang="T76">
                          <a:pos x="T36" y="T37"/>
                        </a:cxn>
                        <a:cxn ang="T77">
                          <a:pos x="T38" y="T39"/>
                        </a:cxn>
                        <a:cxn ang="T78">
                          <a:pos x="T40" y="T41"/>
                        </a:cxn>
                        <a:cxn ang="T79">
                          <a:pos x="T42" y="T43"/>
                        </a:cxn>
                        <a:cxn ang="T80">
                          <a:pos x="T44" y="T45"/>
                        </a:cxn>
                        <a:cxn ang="T81">
                          <a:pos x="T46" y="T47"/>
                        </a:cxn>
                        <a:cxn ang="T82">
                          <a:pos x="T48" y="T49"/>
                        </a:cxn>
                        <a:cxn ang="T83">
                          <a:pos x="T50" y="T51"/>
                        </a:cxn>
                        <a:cxn ang="T84">
                          <a:pos x="T52" y="T53"/>
                        </a:cxn>
                        <a:cxn ang="T85">
                          <a:pos x="T54" y="T55"/>
                        </a:cxn>
                        <a:cxn ang="T86">
                          <a:pos x="T56" y="T57"/>
                        </a:cxn>
                      </a:cxnLst>
                      <a:rect l="T87" t="T88" r="T89" b="T90"/>
                      <a:pathLst>
                        <a:path w="546" h="681">
                          <a:moveTo>
                            <a:pt x="546" y="0"/>
                          </a:moveTo>
                          <a:lnTo>
                            <a:pt x="523" y="20"/>
                          </a:lnTo>
                          <a:lnTo>
                            <a:pt x="432" y="441"/>
                          </a:lnTo>
                          <a:lnTo>
                            <a:pt x="415" y="483"/>
                          </a:lnTo>
                          <a:lnTo>
                            <a:pt x="388" y="518"/>
                          </a:lnTo>
                          <a:lnTo>
                            <a:pt x="347" y="550"/>
                          </a:lnTo>
                          <a:lnTo>
                            <a:pt x="307" y="575"/>
                          </a:lnTo>
                          <a:lnTo>
                            <a:pt x="262" y="598"/>
                          </a:lnTo>
                          <a:lnTo>
                            <a:pt x="215" y="618"/>
                          </a:lnTo>
                          <a:lnTo>
                            <a:pt x="163" y="637"/>
                          </a:lnTo>
                          <a:lnTo>
                            <a:pt x="119" y="647"/>
                          </a:lnTo>
                          <a:lnTo>
                            <a:pt x="65" y="656"/>
                          </a:lnTo>
                          <a:lnTo>
                            <a:pt x="0" y="652"/>
                          </a:lnTo>
                          <a:lnTo>
                            <a:pt x="10" y="677"/>
                          </a:lnTo>
                          <a:lnTo>
                            <a:pt x="55" y="681"/>
                          </a:lnTo>
                          <a:lnTo>
                            <a:pt x="86" y="681"/>
                          </a:lnTo>
                          <a:lnTo>
                            <a:pt x="134" y="677"/>
                          </a:lnTo>
                          <a:lnTo>
                            <a:pt x="173" y="674"/>
                          </a:lnTo>
                          <a:lnTo>
                            <a:pt x="227" y="665"/>
                          </a:lnTo>
                          <a:lnTo>
                            <a:pt x="269" y="657"/>
                          </a:lnTo>
                          <a:lnTo>
                            <a:pt x="316" y="643"/>
                          </a:lnTo>
                          <a:lnTo>
                            <a:pt x="343" y="635"/>
                          </a:lnTo>
                          <a:lnTo>
                            <a:pt x="384" y="618"/>
                          </a:lnTo>
                          <a:lnTo>
                            <a:pt x="427" y="590"/>
                          </a:lnTo>
                          <a:lnTo>
                            <a:pt x="440" y="575"/>
                          </a:lnTo>
                          <a:lnTo>
                            <a:pt x="452" y="554"/>
                          </a:lnTo>
                          <a:lnTo>
                            <a:pt x="462" y="512"/>
                          </a:lnTo>
                          <a:lnTo>
                            <a:pt x="471" y="470"/>
                          </a:lnTo>
                          <a:lnTo>
                            <a:pt x="546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</a14:hiddenLine>
                      </a:ext>
                    </a:extLst>
                  </p:spPr>
                  <p:txBody>
                    <a:bodyPr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</p:grpSp>
              <p:sp>
                <p:nvSpPr>
                  <p:cNvPr id="141" name="Rectangle 52"/>
                  <p:cNvSpPr>
                    <a:spLocks noChangeAspect="1" noChangeArrowheads="1"/>
                  </p:cNvSpPr>
                  <p:nvPr>
                    <p:custDataLst>
                      <p:tags r:id="rId68"/>
                    </p:custDataLst>
                  </p:nvPr>
                </p:nvSpPr>
                <p:spPr bwMode="auto">
                  <a:xfrm>
                    <a:off x="0" y="621"/>
                    <a:ext cx="540" cy="315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C0C0C0"/>
                      </a:gs>
                      <a:gs pos="50000">
                        <a:srgbClr val="808080"/>
                      </a:gs>
                      <a:gs pos="100000">
                        <a:srgbClr val="C0C0C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</p:grpSp>
          </p:grpSp>
          <p:sp>
            <p:nvSpPr>
              <p:cNvPr id="142" name="Freeform 56"/>
              <p:cNvSpPr/>
              <p:nvPr>
                <p:custDataLst>
                  <p:tags r:id="rId69"/>
                </p:custDataLst>
              </p:nvPr>
            </p:nvSpPr>
            <p:spPr bwMode="auto">
              <a:xfrm flipV="1">
                <a:off x="5102" y="5534"/>
                <a:ext cx="2321" cy="173"/>
              </a:xfrm>
              <a:custGeom>
                <a:avLst/>
                <a:gdLst>
                  <a:gd name="T0" fmla="*/ 0 w 2027"/>
                  <a:gd name="T1" fmla="*/ 346 h 383"/>
                  <a:gd name="T2" fmla="*/ 378 w 2027"/>
                  <a:gd name="T3" fmla="*/ 354 h 383"/>
                  <a:gd name="T4" fmla="*/ 686 w 2027"/>
                  <a:gd name="T5" fmla="*/ 330 h 383"/>
                  <a:gd name="T6" fmla="*/ 820 w 2027"/>
                  <a:gd name="T7" fmla="*/ 299 h 383"/>
                  <a:gd name="T8" fmla="*/ 970 w 2027"/>
                  <a:gd name="T9" fmla="*/ 259 h 383"/>
                  <a:gd name="T10" fmla="*/ 1112 w 2027"/>
                  <a:gd name="T11" fmla="*/ 212 h 383"/>
                  <a:gd name="T12" fmla="*/ 1175 w 2027"/>
                  <a:gd name="T13" fmla="*/ 188 h 383"/>
                  <a:gd name="T14" fmla="*/ 1286 w 2027"/>
                  <a:gd name="T15" fmla="*/ 133 h 383"/>
                  <a:gd name="T16" fmla="*/ 1309 w 2027"/>
                  <a:gd name="T17" fmla="*/ 117 h 383"/>
                  <a:gd name="T18" fmla="*/ 1365 w 2027"/>
                  <a:gd name="T19" fmla="*/ 110 h 383"/>
                  <a:gd name="T20" fmla="*/ 1475 w 2027"/>
                  <a:gd name="T21" fmla="*/ 70 h 383"/>
                  <a:gd name="T22" fmla="*/ 1530 w 2027"/>
                  <a:gd name="T23" fmla="*/ 46 h 383"/>
                  <a:gd name="T24" fmla="*/ 1609 w 2027"/>
                  <a:gd name="T25" fmla="*/ 7 h 383"/>
                  <a:gd name="T26" fmla="*/ 1956 w 2027"/>
                  <a:gd name="T27" fmla="*/ 15 h 383"/>
                  <a:gd name="T28" fmla="*/ 2027 w 2027"/>
                  <a:gd name="T29" fmla="*/ 54 h 383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2027"/>
                  <a:gd name="T46" fmla="*/ 0 h 383"/>
                  <a:gd name="T47" fmla="*/ 2027 w 2027"/>
                  <a:gd name="T48" fmla="*/ 383 h 383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2027" h="383">
                    <a:moveTo>
                      <a:pt x="0" y="346"/>
                    </a:moveTo>
                    <a:cubicBezTo>
                      <a:pt x="107" y="383"/>
                      <a:pt x="297" y="356"/>
                      <a:pt x="378" y="354"/>
                    </a:cubicBezTo>
                    <a:cubicBezTo>
                      <a:pt x="480" y="339"/>
                      <a:pt x="583" y="337"/>
                      <a:pt x="686" y="330"/>
                    </a:cubicBezTo>
                    <a:cubicBezTo>
                      <a:pt x="731" y="322"/>
                      <a:pt x="775" y="308"/>
                      <a:pt x="820" y="299"/>
                    </a:cubicBezTo>
                    <a:cubicBezTo>
                      <a:pt x="868" y="275"/>
                      <a:pt x="919" y="274"/>
                      <a:pt x="970" y="259"/>
                    </a:cubicBezTo>
                    <a:cubicBezTo>
                      <a:pt x="1019" y="245"/>
                      <a:pt x="1062" y="222"/>
                      <a:pt x="1112" y="212"/>
                    </a:cubicBezTo>
                    <a:cubicBezTo>
                      <a:pt x="1166" y="176"/>
                      <a:pt x="1101" y="215"/>
                      <a:pt x="1175" y="188"/>
                    </a:cubicBezTo>
                    <a:cubicBezTo>
                      <a:pt x="1204" y="177"/>
                      <a:pt x="1266" y="147"/>
                      <a:pt x="1286" y="133"/>
                    </a:cubicBezTo>
                    <a:cubicBezTo>
                      <a:pt x="1294" y="128"/>
                      <a:pt x="1300" y="120"/>
                      <a:pt x="1309" y="117"/>
                    </a:cubicBezTo>
                    <a:cubicBezTo>
                      <a:pt x="1327" y="112"/>
                      <a:pt x="1346" y="112"/>
                      <a:pt x="1365" y="110"/>
                    </a:cubicBezTo>
                    <a:cubicBezTo>
                      <a:pt x="1398" y="87"/>
                      <a:pt x="1437" y="80"/>
                      <a:pt x="1475" y="70"/>
                    </a:cubicBezTo>
                    <a:cubicBezTo>
                      <a:pt x="1557" y="15"/>
                      <a:pt x="1435" y="93"/>
                      <a:pt x="1530" y="46"/>
                    </a:cubicBezTo>
                    <a:cubicBezTo>
                      <a:pt x="1624" y="0"/>
                      <a:pt x="1539" y="25"/>
                      <a:pt x="1609" y="7"/>
                    </a:cubicBezTo>
                    <a:cubicBezTo>
                      <a:pt x="1725" y="10"/>
                      <a:pt x="1841" y="8"/>
                      <a:pt x="1956" y="15"/>
                    </a:cubicBezTo>
                    <a:cubicBezTo>
                      <a:pt x="1970" y="16"/>
                      <a:pt x="2027" y="41"/>
                      <a:pt x="2027" y="54"/>
                    </a:cubicBezTo>
                  </a:path>
                </a:pathLst>
              </a:custGeom>
              <a:noFill/>
              <a:ln w="76200" cmpd="sng">
                <a:solidFill>
                  <a:srgbClr val="FF3300"/>
                </a:solidFill>
                <a:beve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144" name="文本框 143"/>
            <p:cNvSpPr txBox="1"/>
            <p:nvPr>
              <p:custDataLst>
                <p:tags r:id="rId70"/>
              </p:custDataLst>
            </p:nvPr>
          </p:nvSpPr>
          <p:spPr>
            <a:xfrm>
              <a:off x="4253" y="6014"/>
              <a:ext cx="1092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2400"/>
                <a:t>L</a:t>
              </a:r>
              <a:r>
                <a:rPr lang="en-US" altLang="zh-CN" sz="2400" baseline="-25000"/>
                <a:t>1</a:t>
              </a:r>
              <a:endParaRPr lang="en-US" altLang="zh-CN" sz="2400" baseline="-25000"/>
            </a:p>
          </p:txBody>
        </p:sp>
        <p:sp>
          <p:nvSpPr>
            <p:cNvPr id="145" name="文本框 144"/>
            <p:cNvSpPr txBox="1"/>
            <p:nvPr>
              <p:custDataLst>
                <p:tags r:id="rId71"/>
              </p:custDataLst>
            </p:nvPr>
          </p:nvSpPr>
          <p:spPr>
            <a:xfrm>
              <a:off x="6954" y="6157"/>
              <a:ext cx="1092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2400"/>
                <a:t>L</a:t>
              </a:r>
              <a:r>
                <a:rPr lang="en-US" altLang="zh-CN" sz="2400" baseline="-25000"/>
                <a:t>2</a:t>
              </a:r>
              <a:endParaRPr lang="en-US" altLang="zh-CN" sz="2400" baseline="-25000"/>
            </a:p>
          </p:txBody>
        </p:sp>
      </p:grpSp>
    </p:spTree>
    <p:custDataLst>
      <p:tags r:id="rId7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5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bldLvl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1029335" y="462915"/>
            <a:ext cx="10132695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50000"/>
              </a:lnSpc>
            </a:pPr>
            <a:r>
              <a:rPr lang="en-US" altLang="zh-CN" sz="40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   </a:t>
            </a:r>
            <a:r>
              <a:rPr lang="zh-CN" altLang="en-US" sz="40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用导线连接在用电器两端，导致电流没有通过</a:t>
            </a:r>
            <a:r>
              <a:rPr lang="zh-CN" altLang="en-US" sz="40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用电器</a:t>
            </a:r>
            <a:r>
              <a:rPr lang="zh-CN" altLang="en-US" sz="40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，这种现象</a:t>
            </a:r>
            <a:r>
              <a:rPr lang="zh-CN" altLang="en-US" sz="40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称为</a:t>
            </a:r>
            <a:r>
              <a:rPr lang="zh-CN" altLang="en-US" sz="40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短路</a:t>
            </a:r>
            <a:r>
              <a:rPr lang="zh-CN" altLang="en-US" sz="40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。</a:t>
            </a:r>
            <a:endParaRPr lang="zh-CN" altLang="en-US" sz="4000" dirty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  <p:sp>
        <p:nvSpPr>
          <p:cNvPr id="53" name="Freeform 57"/>
          <p:cNvSpPr/>
          <p:nvPr>
            <p:custDataLst>
              <p:tags r:id="rId2"/>
            </p:custDataLst>
          </p:nvPr>
        </p:nvSpPr>
        <p:spPr bwMode="auto">
          <a:xfrm rot="14400000" flipV="1">
            <a:off x="4561840" y="3308350"/>
            <a:ext cx="1141095" cy="932180"/>
          </a:xfrm>
          <a:custGeom>
            <a:avLst/>
            <a:gdLst>
              <a:gd name="T0" fmla="*/ 0 w 1937"/>
              <a:gd name="T1" fmla="*/ 174 h 917"/>
              <a:gd name="T2" fmla="*/ 1618 w 1937"/>
              <a:gd name="T3" fmla="*/ 166 h 917"/>
              <a:gd name="T4" fmla="*/ 1681 w 1937"/>
              <a:gd name="T5" fmla="*/ 190 h 917"/>
              <a:gd name="T6" fmla="*/ 1854 w 1937"/>
              <a:gd name="T7" fmla="*/ 245 h 917"/>
              <a:gd name="T8" fmla="*/ 1910 w 1937"/>
              <a:gd name="T9" fmla="*/ 316 h 917"/>
              <a:gd name="T10" fmla="*/ 1894 w 1937"/>
              <a:gd name="T11" fmla="*/ 529 h 917"/>
              <a:gd name="T12" fmla="*/ 1831 w 1937"/>
              <a:gd name="T13" fmla="*/ 624 h 917"/>
              <a:gd name="T14" fmla="*/ 1744 w 1937"/>
              <a:gd name="T15" fmla="*/ 742 h 917"/>
              <a:gd name="T16" fmla="*/ 1720 w 1937"/>
              <a:gd name="T17" fmla="*/ 766 h 917"/>
              <a:gd name="T18" fmla="*/ 1689 w 1937"/>
              <a:gd name="T19" fmla="*/ 813 h 917"/>
              <a:gd name="T20" fmla="*/ 1641 w 1937"/>
              <a:gd name="T21" fmla="*/ 829 h 917"/>
              <a:gd name="T22" fmla="*/ 1176 w 1937"/>
              <a:gd name="T23" fmla="*/ 884 h 917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937"/>
              <a:gd name="T37" fmla="*/ 0 h 917"/>
              <a:gd name="T38" fmla="*/ 1937 w 1937"/>
              <a:gd name="T39" fmla="*/ 917 h 917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937" h="917">
                <a:moveTo>
                  <a:pt x="0" y="174"/>
                </a:moveTo>
                <a:cubicBezTo>
                  <a:pt x="546" y="0"/>
                  <a:pt x="31" y="159"/>
                  <a:pt x="1618" y="166"/>
                </a:cubicBezTo>
                <a:cubicBezTo>
                  <a:pt x="1661" y="196"/>
                  <a:pt x="1619" y="171"/>
                  <a:pt x="1681" y="190"/>
                </a:cubicBezTo>
                <a:cubicBezTo>
                  <a:pt x="1738" y="207"/>
                  <a:pt x="1797" y="225"/>
                  <a:pt x="1854" y="245"/>
                </a:cubicBezTo>
                <a:cubicBezTo>
                  <a:pt x="1894" y="275"/>
                  <a:pt x="1884" y="279"/>
                  <a:pt x="1910" y="316"/>
                </a:cubicBezTo>
                <a:cubicBezTo>
                  <a:pt x="1931" y="386"/>
                  <a:pt x="1937" y="468"/>
                  <a:pt x="1894" y="529"/>
                </a:cubicBezTo>
                <a:cubicBezTo>
                  <a:pt x="1881" y="569"/>
                  <a:pt x="1855" y="592"/>
                  <a:pt x="1831" y="624"/>
                </a:cubicBezTo>
                <a:cubicBezTo>
                  <a:pt x="1801" y="663"/>
                  <a:pt x="1776" y="705"/>
                  <a:pt x="1744" y="742"/>
                </a:cubicBezTo>
                <a:cubicBezTo>
                  <a:pt x="1737" y="751"/>
                  <a:pt x="1727" y="757"/>
                  <a:pt x="1720" y="766"/>
                </a:cubicBezTo>
                <a:cubicBezTo>
                  <a:pt x="1709" y="781"/>
                  <a:pt x="1707" y="807"/>
                  <a:pt x="1689" y="813"/>
                </a:cubicBezTo>
                <a:cubicBezTo>
                  <a:pt x="1673" y="818"/>
                  <a:pt x="1641" y="829"/>
                  <a:pt x="1641" y="829"/>
                </a:cubicBezTo>
                <a:cubicBezTo>
                  <a:pt x="1515" y="917"/>
                  <a:pt x="1316" y="884"/>
                  <a:pt x="1176" y="884"/>
                </a:cubicBezTo>
              </a:path>
            </a:pathLst>
          </a:custGeom>
          <a:noFill/>
          <a:ln w="76200" cmpd="sng">
            <a:solidFill>
              <a:srgbClr val="FF3300"/>
            </a:solidFill>
            <a:beve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146" name="组合 145"/>
          <p:cNvGrpSpPr/>
          <p:nvPr/>
        </p:nvGrpSpPr>
        <p:grpSpPr>
          <a:xfrm>
            <a:off x="3364865" y="3372485"/>
            <a:ext cx="5506720" cy="3614420"/>
            <a:chOff x="1610" y="4424"/>
            <a:chExt cx="8672" cy="5692"/>
          </a:xfrm>
        </p:grpSpPr>
        <p:grpSp>
          <p:nvGrpSpPr>
            <p:cNvPr id="143" name="组合 142"/>
            <p:cNvGrpSpPr/>
            <p:nvPr/>
          </p:nvGrpSpPr>
          <p:grpSpPr>
            <a:xfrm>
              <a:off x="1610" y="4424"/>
              <a:ext cx="8672" cy="5693"/>
              <a:chOff x="1610" y="4424"/>
              <a:chExt cx="8672" cy="5693"/>
            </a:xfrm>
          </p:grpSpPr>
          <p:pic>
            <p:nvPicPr>
              <p:cNvPr id="6" name="Picture 5" descr="2222">
                <a:hlinkClick r:id="" action="ppaction://hlinkshowjump?jump=previousslide"/>
              </p:cNvPr>
              <p:cNvPicPr>
                <a:picLocks noChangeAspect="1" noChangeArrowheads="1"/>
              </p:cNvPicPr>
              <p:nvPr>
                <p:custDataLst>
                  <p:tags r:id="rId3"/>
                </p:custDataLst>
              </p:nvPr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301" y="4867"/>
                <a:ext cx="2709" cy="5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" name="xjhsy4" descr="w3"/>
              <p:cNvPicPr>
                <a:picLocks noChangeAspect="1" noChangeArrowheads="1"/>
              </p:cNvPicPr>
              <p:nvPr>
                <p:custDataLst>
                  <p:tags r:id="rId5"/>
                </p:custDataLst>
              </p:nvPr>
            </p:nvPicPr>
            <p:blipFill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10" y="6594"/>
                <a:ext cx="2415" cy="21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9" name="xjhsy3"/>
              <p:cNvGrpSpPr>
                <a:grpSpLocks noChangeAspect="1"/>
              </p:cNvGrpSpPr>
              <p:nvPr/>
            </p:nvGrpSpPr>
            <p:grpSpPr bwMode="auto">
              <a:xfrm rot="0">
                <a:off x="3283" y="4424"/>
                <a:ext cx="2061" cy="1560"/>
                <a:chOff x="0" y="0"/>
                <a:chExt cx="3712" cy="1144"/>
              </a:xfrm>
            </p:grpSpPr>
            <p:grpSp>
              <p:nvGrpSpPr>
                <p:cNvPr id="10" name="Group 13"/>
                <p:cNvGrpSpPr>
                  <a:grpSpLocks noChangeAspect="1"/>
                </p:cNvGrpSpPr>
                <p:nvPr/>
              </p:nvGrpSpPr>
              <p:grpSpPr bwMode="auto">
                <a:xfrm>
                  <a:off x="0" y="567"/>
                  <a:ext cx="3712" cy="577"/>
                  <a:chOff x="0" y="0"/>
                  <a:chExt cx="2493" cy="577"/>
                </a:xfrm>
              </p:grpSpPr>
              <p:sp>
                <p:nvSpPr>
                  <p:cNvPr id="11" name="Freeform 14" descr="栎木"/>
                  <p:cNvSpPr>
                    <a:spLocks noChangeAspect="1"/>
                  </p:cNvSpPr>
                  <p:nvPr>
                    <p:custDataLst>
                      <p:tags r:id="rId7"/>
                    </p:custDataLst>
                  </p:nvPr>
                </p:nvSpPr>
                <p:spPr bwMode="auto">
                  <a:xfrm flipV="1">
                    <a:off x="0" y="464"/>
                    <a:ext cx="2493" cy="113"/>
                  </a:xfrm>
                  <a:custGeom>
                    <a:avLst/>
                    <a:gdLst>
                      <a:gd name="T0" fmla="*/ 0 w 400"/>
                      <a:gd name="T1" fmla="*/ 0 h 400"/>
                      <a:gd name="T2" fmla="*/ 2147483647 w 400"/>
                      <a:gd name="T3" fmla="*/ 0 h 400"/>
                      <a:gd name="T4" fmla="*/ 2147483647 w 400"/>
                      <a:gd name="T5" fmla="*/ 0 h 400"/>
                      <a:gd name="T6" fmla="*/ 0 w 400"/>
                      <a:gd name="T7" fmla="*/ 0 h 400"/>
                      <a:gd name="T8" fmla="*/ 0 w 400"/>
                      <a:gd name="T9" fmla="*/ 0 h 40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00"/>
                      <a:gd name="T16" fmla="*/ 0 h 400"/>
                      <a:gd name="T17" fmla="*/ 400 w 400"/>
                      <a:gd name="T18" fmla="*/ 400 h 400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00" h="400">
                        <a:moveTo>
                          <a:pt x="0" y="0"/>
                        </a:moveTo>
                        <a:lnTo>
                          <a:pt x="400" y="0"/>
                        </a:lnTo>
                        <a:lnTo>
                          <a:pt x="400" y="400"/>
                        </a:lnTo>
                        <a:lnTo>
                          <a:pt x="0" y="40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blipFill dpi="0" rotWithShape="0">
                    <a:blip r:embed="rId8"/>
                    <a:srcRect/>
                    <a:tile tx="0" ty="0" sx="100000" sy="100000" flip="none" algn="tl"/>
                  </a:blipFill>
                  <a:ln w="9525">
                    <a:round/>
                  </a:ln>
                  <a:scene3d>
                    <a:camera prst="legacyObliqueTopRight"/>
                    <a:lightRig rig="legacyFlat3" dir="b"/>
                  </a:scene3d>
                  <a:sp3d extrusionH="430200" prstMaterial="legacyMatte">
                    <a:bevelT w="13500" h="13500" prst="angle"/>
                    <a:bevelB w="13500" h="13500" prst="angle"/>
                    <a:extrusionClr>
                      <a:srgbClr val="FFCC99"/>
                    </a:extrusionClr>
                  </a:sp3d>
                </p:spPr>
                <p:txBody>
                  <a:bodyPr>
                    <a:flatTx/>
                  </a:bodyPr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2" name="AutoShape 15"/>
                  <p:cNvSpPr>
                    <a:spLocks noChangeAspect="1" noChangeArrowheads="1"/>
                  </p:cNvSpPr>
                  <p:nvPr>
                    <p:custDataLst>
                      <p:tags r:id="rId9"/>
                    </p:custDataLst>
                  </p:nvPr>
                </p:nvSpPr>
                <p:spPr bwMode="auto">
                  <a:xfrm>
                    <a:off x="2200" y="4"/>
                    <a:ext cx="213" cy="369"/>
                  </a:xfrm>
                  <a:prstGeom prst="flowChartMagneticDisk">
                    <a:avLst/>
                  </a:prstGeom>
                  <a:solidFill>
                    <a:srgbClr val="969696"/>
                  </a:solidFill>
                  <a:ln w="9525">
                    <a:solidFill>
                      <a:srgbClr val="000000"/>
                    </a:solidFill>
                    <a:round/>
                  </a:ln>
                </p:spPr>
                <p:txBody>
                  <a:bodyPr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3" name="AutoShape 16"/>
                  <p:cNvSpPr>
                    <a:spLocks noChangeAspect="1" noChangeArrowheads="1"/>
                  </p:cNvSpPr>
                  <p:nvPr>
                    <p:custDataLst>
                      <p:tags r:id="rId10"/>
                    </p:custDataLst>
                  </p:nvPr>
                </p:nvSpPr>
                <p:spPr bwMode="auto">
                  <a:xfrm>
                    <a:off x="420" y="0"/>
                    <a:ext cx="213" cy="369"/>
                  </a:xfrm>
                  <a:prstGeom prst="flowChartMagneticDisk">
                    <a:avLst/>
                  </a:prstGeom>
                  <a:solidFill>
                    <a:srgbClr val="969696"/>
                  </a:solidFill>
                  <a:ln w="9525">
                    <a:solidFill>
                      <a:srgbClr val="000000"/>
                    </a:solidFill>
                    <a:round/>
                  </a:ln>
                </p:spPr>
                <p:txBody>
                  <a:bodyPr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</p:grpSp>
            <p:grpSp>
              <p:nvGrpSpPr>
                <p:cNvPr id="14" name="Group 17"/>
                <p:cNvGrpSpPr>
                  <a:grpSpLocks noChangeAspect="1"/>
                </p:cNvGrpSpPr>
                <p:nvPr/>
              </p:nvGrpSpPr>
              <p:grpSpPr bwMode="auto">
                <a:xfrm>
                  <a:off x="1670" y="0"/>
                  <a:ext cx="540" cy="936"/>
                  <a:chOff x="0" y="0"/>
                  <a:chExt cx="540" cy="936"/>
                </a:xfrm>
              </p:grpSpPr>
              <p:grpSp>
                <p:nvGrpSpPr>
                  <p:cNvPr id="15" name="Group 18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77" y="0"/>
                    <a:ext cx="403" cy="733"/>
                    <a:chOff x="0" y="0"/>
                    <a:chExt cx="2019" cy="3673"/>
                  </a:xfrm>
                </p:grpSpPr>
                <p:grpSp>
                  <p:nvGrpSpPr>
                    <p:cNvPr id="16" name="Group 19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550" y="2812"/>
                      <a:ext cx="913" cy="861"/>
                      <a:chOff x="0" y="0"/>
                      <a:chExt cx="913" cy="861"/>
                    </a:xfrm>
                  </p:grpSpPr>
                  <p:grpSp>
                    <p:nvGrpSpPr>
                      <p:cNvPr id="17" name="Group 20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0" y="0"/>
                        <a:ext cx="913" cy="861"/>
                        <a:chOff x="0" y="0"/>
                        <a:chExt cx="913" cy="861"/>
                      </a:xfrm>
                    </p:grpSpPr>
                    <p:grpSp>
                      <p:nvGrpSpPr>
                        <p:cNvPr id="18" name="Group 21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>
                          <a:off x="229" y="663"/>
                          <a:ext cx="498" cy="198"/>
                          <a:chOff x="0" y="0"/>
                          <a:chExt cx="498" cy="198"/>
                        </a:xfrm>
                      </p:grpSpPr>
                      <p:sp>
                        <p:nvSpPr>
                          <p:cNvPr id="19" name="Freeform 22"/>
                          <p:cNvSpPr>
                            <a:spLocks noChangeAspect="1"/>
                          </p:cNvSpPr>
                          <p:nvPr>
                            <p:custDataLst>
                              <p:tags r:id="rId11"/>
                            </p:custDataLst>
                          </p:nvPr>
                        </p:nvSpPr>
                        <p:spPr bwMode="auto">
                          <a:xfrm>
                            <a:off x="0" y="0"/>
                            <a:ext cx="498" cy="198"/>
                          </a:xfrm>
                          <a:custGeom>
                            <a:avLst/>
                            <a:gdLst>
                              <a:gd name="T0" fmla="*/ 0 w 498"/>
                              <a:gd name="T1" fmla="*/ 0 h 198"/>
                              <a:gd name="T2" fmla="*/ 101 w 498"/>
                              <a:gd name="T3" fmla="*/ 157 h 198"/>
                              <a:gd name="T4" fmla="*/ 110 w 498"/>
                              <a:gd name="T5" fmla="*/ 167 h 198"/>
                              <a:gd name="T6" fmla="*/ 121 w 498"/>
                              <a:gd name="T7" fmla="*/ 173 h 198"/>
                              <a:gd name="T8" fmla="*/ 136 w 498"/>
                              <a:gd name="T9" fmla="*/ 178 h 198"/>
                              <a:gd name="T10" fmla="*/ 153 w 498"/>
                              <a:gd name="T11" fmla="*/ 186 h 198"/>
                              <a:gd name="T12" fmla="*/ 174 w 498"/>
                              <a:gd name="T13" fmla="*/ 190 h 198"/>
                              <a:gd name="T14" fmla="*/ 188 w 498"/>
                              <a:gd name="T15" fmla="*/ 191 h 198"/>
                              <a:gd name="T16" fmla="*/ 205 w 498"/>
                              <a:gd name="T17" fmla="*/ 194 h 198"/>
                              <a:gd name="T18" fmla="*/ 222 w 498"/>
                              <a:gd name="T19" fmla="*/ 195 h 198"/>
                              <a:gd name="T20" fmla="*/ 243 w 498"/>
                              <a:gd name="T21" fmla="*/ 198 h 198"/>
                              <a:gd name="T22" fmla="*/ 257 w 498"/>
                              <a:gd name="T23" fmla="*/ 198 h 198"/>
                              <a:gd name="T24" fmla="*/ 278 w 498"/>
                              <a:gd name="T25" fmla="*/ 195 h 198"/>
                              <a:gd name="T26" fmla="*/ 295 w 498"/>
                              <a:gd name="T27" fmla="*/ 194 h 198"/>
                              <a:gd name="T28" fmla="*/ 315 w 498"/>
                              <a:gd name="T29" fmla="*/ 191 h 198"/>
                              <a:gd name="T30" fmla="*/ 332 w 498"/>
                              <a:gd name="T31" fmla="*/ 190 h 198"/>
                              <a:gd name="T32" fmla="*/ 349 w 498"/>
                              <a:gd name="T33" fmla="*/ 185 h 198"/>
                              <a:gd name="T34" fmla="*/ 366 w 498"/>
                              <a:gd name="T35" fmla="*/ 181 h 198"/>
                              <a:gd name="T36" fmla="*/ 380 w 498"/>
                              <a:gd name="T37" fmla="*/ 173 h 198"/>
                              <a:gd name="T38" fmla="*/ 392 w 498"/>
                              <a:gd name="T39" fmla="*/ 165 h 198"/>
                              <a:gd name="T40" fmla="*/ 397 w 498"/>
                              <a:gd name="T41" fmla="*/ 160 h 198"/>
                              <a:gd name="T42" fmla="*/ 405 w 498"/>
                              <a:gd name="T43" fmla="*/ 152 h 198"/>
                              <a:gd name="T44" fmla="*/ 498 w 498"/>
                              <a:gd name="T45" fmla="*/ 0 h 198"/>
                              <a:gd name="T46" fmla="*/ 0 w 498"/>
                              <a:gd name="T47" fmla="*/ 0 h 198"/>
                              <a:gd name="T48" fmla="*/ 0 60000 65536"/>
                              <a:gd name="T49" fmla="*/ 0 60000 65536"/>
                              <a:gd name="T50" fmla="*/ 0 60000 65536"/>
                              <a:gd name="T51" fmla="*/ 0 60000 65536"/>
                              <a:gd name="T52" fmla="*/ 0 60000 65536"/>
                              <a:gd name="T53" fmla="*/ 0 60000 65536"/>
                              <a:gd name="T54" fmla="*/ 0 60000 65536"/>
                              <a:gd name="T55" fmla="*/ 0 60000 65536"/>
                              <a:gd name="T56" fmla="*/ 0 60000 65536"/>
                              <a:gd name="T57" fmla="*/ 0 60000 65536"/>
                              <a:gd name="T58" fmla="*/ 0 60000 65536"/>
                              <a:gd name="T59" fmla="*/ 0 60000 65536"/>
                              <a:gd name="T60" fmla="*/ 0 60000 65536"/>
                              <a:gd name="T61" fmla="*/ 0 60000 65536"/>
                              <a:gd name="T62" fmla="*/ 0 60000 65536"/>
                              <a:gd name="T63" fmla="*/ 0 60000 65536"/>
                              <a:gd name="T64" fmla="*/ 0 60000 65536"/>
                              <a:gd name="T65" fmla="*/ 0 60000 65536"/>
                              <a:gd name="T66" fmla="*/ 0 60000 65536"/>
                              <a:gd name="T67" fmla="*/ 0 60000 65536"/>
                              <a:gd name="T68" fmla="*/ 0 60000 65536"/>
                              <a:gd name="T69" fmla="*/ 0 60000 65536"/>
                              <a:gd name="T70" fmla="*/ 0 60000 65536"/>
                              <a:gd name="T71" fmla="*/ 0 60000 65536"/>
                              <a:gd name="T72" fmla="*/ 0 w 498"/>
                              <a:gd name="T73" fmla="*/ 0 h 198"/>
                              <a:gd name="T74" fmla="*/ 498 w 498"/>
                              <a:gd name="T75" fmla="*/ 198 h 198"/>
                            </a:gdLst>
                            <a:ahLst/>
                            <a:cxnLst>
                              <a:cxn ang="T48">
                                <a:pos x="T0" y="T1"/>
                              </a:cxn>
                              <a:cxn ang="T49">
                                <a:pos x="T2" y="T3"/>
                              </a:cxn>
                              <a:cxn ang="T50">
                                <a:pos x="T4" y="T5"/>
                              </a:cxn>
                              <a:cxn ang="T51">
                                <a:pos x="T6" y="T7"/>
                              </a:cxn>
                              <a:cxn ang="T52">
                                <a:pos x="T8" y="T9"/>
                              </a:cxn>
                              <a:cxn ang="T53">
                                <a:pos x="T10" y="T11"/>
                              </a:cxn>
                              <a:cxn ang="T54">
                                <a:pos x="T12" y="T13"/>
                              </a:cxn>
                              <a:cxn ang="T55">
                                <a:pos x="T14" y="T15"/>
                              </a:cxn>
                              <a:cxn ang="T56">
                                <a:pos x="T16" y="T17"/>
                              </a:cxn>
                              <a:cxn ang="T57">
                                <a:pos x="T18" y="T19"/>
                              </a:cxn>
                              <a:cxn ang="T58">
                                <a:pos x="T20" y="T21"/>
                              </a:cxn>
                              <a:cxn ang="T59">
                                <a:pos x="T22" y="T23"/>
                              </a:cxn>
                              <a:cxn ang="T60">
                                <a:pos x="T24" y="T25"/>
                              </a:cxn>
                              <a:cxn ang="T61">
                                <a:pos x="T26" y="T27"/>
                              </a:cxn>
                              <a:cxn ang="T62">
                                <a:pos x="T28" y="T29"/>
                              </a:cxn>
                              <a:cxn ang="T63">
                                <a:pos x="T30" y="T31"/>
                              </a:cxn>
                              <a:cxn ang="T64">
                                <a:pos x="T32" y="T33"/>
                              </a:cxn>
                              <a:cxn ang="T65">
                                <a:pos x="T34" y="T35"/>
                              </a:cxn>
                              <a:cxn ang="T66">
                                <a:pos x="T36" y="T37"/>
                              </a:cxn>
                              <a:cxn ang="T67">
                                <a:pos x="T38" y="T39"/>
                              </a:cxn>
                              <a:cxn ang="T68">
                                <a:pos x="T40" y="T41"/>
                              </a:cxn>
                              <a:cxn ang="T69">
                                <a:pos x="T42" y="T43"/>
                              </a:cxn>
                              <a:cxn ang="T70">
                                <a:pos x="T44" y="T45"/>
                              </a:cxn>
                              <a:cxn ang="T71">
                                <a:pos x="T46" y="T47"/>
                              </a:cxn>
                            </a:cxnLst>
                            <a:rect l="T72" t="T73" r="T74" b="T75"/>
                            <a:pathLst>
                              <a:path w="498" h="198">
                                <a:moveTo>
                                  <a:pt x="0" y="0"/>
                                </a:moveTo>
                                <a:lnTo>
                                  <a:pt x="101" y="157"/>
                                </a:lnTo>
                                <a:lnTo>
                                  <a:pt x="110" y="167"/>
                                </a:lnTo>
                                <a:lnTo>
                                  <a:pt x="121" y="173"/>
                                </a:lnTo>
                                <a:lnTo>
                                  <a:pt x="136" y="178"/>
                                </a:lnTo>
                                <a:lnTo>
                                  <a:pt x="153" y="186"/>
                                </a:lnTo>
                                <a:lnTo>
                                  <a:pt x="174" y="190"/>
                                </a:lnTo>
                                <a:lnTo>
                                  <a:pt x="188" y="191"/>
                                </a:lnTo>
                                <a:lnTo>
                                  <a:pt x="205" y="194"/>
                                </a:lnTo>
                                <a:lnTo>
                                  <a:pt x="222" y="195"/>
                                </a:lnTo>
                                <a:lnTo>
                                  <a:pt x="243" y="198"/>
                                </a:lnTo>
                                <a:lnTo>
                                  <a:pt x="257" y="198"/>
                                </a:lnTo>
                                <a:lnTo>
                                  <a:pt x="278" y="195"/>
                                </a:lnTo>
                                <a:lnTo>
                                  <a:pt x="295" y="194"/>
                                </a:lnTo>
                                <a:lnTo>
                                  <a:pt x="315" y="191"/>
                                </a:lnTo>
                                <a:lnTo>
                                  <a:pt x="332" y="190"/>
                                </a:lnTo>
                                <a:lnTo>
                                  <a:pt x="349" y="185"/>
                                </a:lnTo>
                                <a:lnTo>
                                  <a:pt x="366" y="181"/>
                                </a:lnTo>
                                <a:lnTo>
                                  <a:pt x="380" y="173"/>
                                </a:lnTo>
                                <a:lnTo>
                                  <a:pt x="392" y="165"/>
                                </a:lnTo>
                                <a:lnTo>
                                  <a:pt x="397" y="160"/>
                                </a:lnTo>
                                <a:lnTo>
                                  <a:pt x="405" y="152"/>
                                </a:lnTo>
                                <a:lnTo>
                                  <a:pt x="498" y="0"/>
                                </a:lnTo>
                                <a:lnTo>
                                  <a:pt x="0" y="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000000"/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round/>
                              </a14:hiddenLine>
                            </a:ext>
                          </a:extLst>
                        </p:spPr>
                        <p:txBody>
                          <a:bodyPr/>
                          <a:p>
                            <a:pPr marL="0" marR="0" lvl="0" indent="0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defRPr/>
                            </a:pPr>
                            <a:endParaRPr kumimoji="0" lang="zh-CN" altLang="en-US" sz="18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</a:endParaRPr>
                          </a:p>
                        </p:txBody>
                      </p:sp>
                      <p:sp>
                        <p:nvSpPr>
                          <p:cNvPr id="20" name="Freeform 23"/>
                          <p:cNvSpPr>
                            <a:spLocks noChangeAspect="1"/>
                          </p:cNvSpPr>
                          <p:nvPr>
                            <p:custDataLst>
                              <p:tags r:id="rId12"/>
                            </p:custDataLst>
                          </p:nvPr>
                        </p:nvSpPr>
                        <p:spPr bwMode="auto">
                          <a:xfrm>
                            <a:off x="78" y="0"/>
                            <a:ext cx="222" cy="198"/>
                          </a:xfrm>
                          <a:custGeom>
                            <a:avLst/>
                            <a:gdLst>
                              <a:gd name="T0" fmla="*/ 0 w 222"/>
                              <a:gd name="T1" fmla="*/ 0 h 198"/>
                              <a:gd name="T2" fmla="*/ 62 w 222"/>
                              <a:gd name="T3" fmla="*/ 178 h 198"/>
                              <a:gd name="T4" fmla="*/ 75 w 222"/>
                              <a:gd name="T5" fmla="*/ 186 h 198"/>
                              <a:gd name="T6" fmla="*/ 96 w 222"/>
                              <a:gd name="T7" fmla="*/ 190 h 198"/>
                              <a:gd name="T8" fmla="*/ 110 w 222"/>
                              <a:gd name="T9" fmla="*/ 191 h 198"/>
                              <a:gd name="T10" fmla="*/ 127 w 222"/>
                              <a:gd name="T11" fmla="*/ 194 h 198"/>
                              <a:gd name="T12" fmla="*/ 144 w 222"/>
                              <a:gd name="T13" fmla="*/ 195 h 198"/>
                              <a:gd name="T14" fmla="*/ 165 w 222"/>
                              <a:gd name="T15" fmla="*/ 198 h 198"/>
                              <a:gd name="T16" fmla="*/ 179 w 222"/>
                              <a:gd name="T17" fmla="*/ 198 h 198"/>
                              <a:gd name="T18" fmla="*/ 200 w 222"/>
                              <a:gd name="T19" fmla="*/ 195 h 198"/>
                              <a:gd name="T20" fmla="*/ 222 w 222"/>
                              <a:gd name="T21" fmla="*/ 0 h 198"/>
                              <a:gd name="T22" fmla="*/ 0 w 222"/>
                              <a:gd name="T23" fmla="*/ 0 h 198"/>
                              <a:gd name="T24" fmla="*/ 0 60000 65536"/>
                              <a:gd name="T25" fmla="*/ 0 60000 65536"/>
                              <a:gd name="T26" fmla="*/ 0 60000 65536"/>
                              <a:gd name="T27" fmla="*/ 0 60000 65536"/>
                              <a:gd name="T28" fmla="*/ 0 60000 65536"/>
                              <a:gd name="T29" fmla="*/ 0 60000 65536"/>
                              <a:gd name="T30" fmla="*/ 0 60000 65536"/>
                              <a:gd name="T31" fmla="*/ 0 60000 65536"/>
                              <a:gd name="T32" fmla="*/ 0 60000 65536"/>
                              <a:gd name="T33" fmla="*/ 0 60000 65536"/>
                              <a:gd name="T34" fmla="*/ 0 60000 65536"/>
                              <a:gd name="T35" fmla="*/ 0 60000 65536"/>
                              <a:gd name="T36" fmla="*/ 0 w 222"/>
                              <a:gd name="T37" fmla="*/ 0 h 198"/>
                              <a:gd name="T38" fmla="*/ 222 w 222"/>
                              <a:gd name="T39" fmla="*/ 198 h 198"/>
                            </a:gdLst>
                            <a:ahLst/>
                            <a:cxnLst>
                              <a:cxn ang="T24">
                                <a:pos x="T0" y="T1"/>
                              </a:cxn>
                              <a:cxn ang="T25">
                                <a:pos x="T2" y="T3"/>
                              </a:cxn>
                              <a:cxn ang="T26">
                                <a:pos x="T4" y="T5"/>
                              </a:cxn>
                              <a:cxn ang="T27">
                                <a:pos x="T6" y="T7"/>
                              </a:cxn>
                              <a:cxn ang="T28">
                                <a:pos x="T8" y="T9"/>
                              </a:cxn>
                              <a:cxn ang="T29">
                                <a:pos x="T10" y="T11"/>
                              </a:cxn>
                              <a:cxn ang="T30">
                                <a:pos x="T12" y="T13"/>
                              </a:cxn>
                              <a:cxn ang="T31">
                                <a:pos x="T14" y="T15"/>
                              </a:cxn>
                              <a:cxn ang="T32">
                                <a:pos x="T16" y="T17"/>
                              </a:cxn>
                              <a:cxn ang="T33">
                                <a:pos x="T18" y="T19"/>
                              </a:cxn>
                              <a:cxn ang="T34">
                                <a:pos x="T20" y="T21"/>
                              </a:cxn>
                              <a:cxn ang="T35">
                                <a:pos x="T22" y="T23"/>
                              </a:cxn>
                            </a:cxnLst>
                            <a:rect l="T36" t="T37" r="T38" b="T39"/>
                            <a:pathLst>
                              <a:path w="222" h="198">
                                <a:moveTo>
                                  <a:pt x="0" y="0"/>
                                </a:moveTo>
                                <a:lnTo>
                                  <a:pt x="62" y="178"/>
                                </a:lnTo>
                                <a:lnTo>
                                  <a:pt x="75" y="186"/>
                                </a:lnTo>
                                <a:lnTo>
                                  <a:pt x="96" y="190"/>
                                </a:lnTo>
                                <a:lnTo>
                                  <a:pt x="110" y="191"/>
                                </a:lnTo>
                                <a:lnTo>
                                  <a:pt x="127" y="194"/>
                                </a:lnTo>
                                <a:lnTo>
                                  <a:pt x="144" y="195"/>
                                </a:lnTo>
                                <a:lnTo>
                                  <a:pt x="165" y="198"/>
                                </a:lnTo>
                                <a:lnTo>
                                  <a:pt x="179" y="198"/>
                                </a:lnTo>
                                <a:lnTo>
                                  <a:pt x="200" y="195"/>
                                </a:lnTo>
                                <a:lnTo>
                                  <a:pt x="222" y="0"/>
                                </a:lnTo>
                                <a:lnTo>
                                  <a:pt x="0" y="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404040"/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round/>
                              </a14:hiddenLine>
                            </a:ext>
                          </a:extLst>
                        </p:spPr>
                        <p:txBody>
                          <a:bodyPr/>
                          <a:p>
                            <a:pPr marL="0" marR="0" lvl="0" indent="0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defRPr/>
                            </a:pPr>
                            <a:endParaRPr kumimoji="0" lang="zh-CN" altLang="en-US" sz="18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21" name="Group 24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>
                          <a:off x="0" y="0"/>
                          <a:ext cx="913" cy="718"/>
                          <a:chOff x="0" y="0"/>
                          <a:chExt cx="913" cy="718"/>
                        </a:xfrm>
                      </p:grpSpPr>
                      <p:sp>
                        <p:nvSpPr>
                          <p:cNvPr id="22" name="Freeform 25"/>
                          <p:cNvSpPr>
                            <a:spLocks noChangeAspect="1"/>
                          </p:cNvSpPr>
                          <p:nvPr>
                            <p:custDataLst>
                              <p:tags r:id="rId13"/>
                            </p:custDataLst>
                          </p:nvPr>
                        </p:nvSpPr>
                        <p:spPr bwMode="auto">
                          <a:xfrm>
                            <a:off x="0" y="0"/>
                            <a:ext cx="913" cy="718"/>
                          </a:xfrm>
                          <a:custGeom>
                            <a:avLst/>
                            <a:gdLst>
                              <a:gd name="T0" fmla="*/ 21 w 913"/>
                              <a:gd name="T1" fmla="*/ 20 h 718"/>
                              <a:gd name="T2" fmla="*/ 25 w 913"/>
                              <a:gd name="T3" fmla="*/ 38 h 718"/>
                              <a:gd name="T4" fmla="*/ 23 w 913"/>
                              <a:gd name="T5" fmla="*/ 73 h 718"/>
                              <a:gd name="T6" fmla="*/ 12 w 913"/>
                              <a:gd name="T7" fmla="*/ 96 h 718"/>
                              <a:gd name="T8" fmla="*/ 6 w 913"/>
                              <a:gd name="T9" fmla="*/ 126 h 718"/>
                              <a:gd name="T10" fmla="*/ 17 w 913"/>
                              <a:gd name="T11" fmla="*/ 149 h 718"/>
                              <a:gd name="T12" fmla="*/ 34 w 913"/>
                              <a:gd name="T13" fmla="*/ 176 h 718"/>
                              <a:gd name="T14" fmla="*/ 30 w 913"/>
                              <a:gd name="T15" fmla="*/ 195 h 718"/>
                              <a:gd name="T16" fmla="*/ 13 w 913"/>
                              <a:gd name="T17" fmla="*/ 216 h 718"/>
                              <a:gd name="T18" fmla="*/ 6 w 913"/>
                              <a:gd name="T19" fmla="*/ 236 h 718"/>
                              <a:gd name="T20" fmla="*/ 19 w 913"/>
                              <a:gd name="T21" fmla="*/ 259 h 718"/>
                              <a:gd name="T22" fmla="*/ 30 w 913"/>
                              <a:gd name="T23" fmla="*/ 278 h 718"/>
                              <a:gd name="T24" fmla="*/ 30 w 913"/>
                              <a:gd name="T25" fmla="*/ 301 h 718"/>
                              <a:gd name="T26" fmla="*/ 12 w 913"/>
                              <a:gd name="T27" fmla="*/ 322 h 718"/>
                              <a:gd name="T28" fmla="*/ 0 w 913"/>
                              <a:gd name="T29" fmla="*/ 349 h 718"/>
                              <a:gd name="T30" fmla="*/ 13 w 913"/>
                              <a:gd name="T31" fmla="*/ 372 h 718"/>
                              <a:gd name="T32" fmla="*/ 33 w 913"/>
                              <a:gd name="T33" fmla="*/ 396 h 718"/>
                              <a:gd name="T34" fmla="*/ 33 w 913"/>
                              <a:gd name="T35" fmla="*/ 431 h 718"/>
                              <a:gd name="T36" fmla="*/ 19 w 913"/>
                              <a:gd name="T37" fmla="*/ 455 h 718"/>
                              <a:gd name="T38" fmla="*/ 21 w 913"/>
                              <a:gd name="T39" fmla="*/ 473 h 718"/>
                              <a:gd name="T40" fmla="*/ 42 w 913"/>
                              <a:gd name="T41" fmla="*/ 499 h 718"/>
                              <a:gd name="T42" fmla="*/ 107 w 913"/>
                              <a:gd name="T43" fmla="*/ 573 h 718"/>
                              <a:gd name="T44" fmla="*/ 166 w 913"/>
                              <a:gd name="T45" fmla="*/ 629 h 718"/>
                              <a:gd name="T46" fmla="*/ 217 w 913"/>
                              <a:gd name="T47" fmla="*/ 660 h 718"/>
                              <a:gd name="T48" fmla="*/ 313 w 913"/>
                              <a:gd name="T49" fmla="*/ 701 h 718"/>
                              <a:gd name="T50" fmla="*/ 401 w 913"/>
                              <a:gd name="T51" fmla="*/ 716 h 718"/>
                              <a:gd name="T52" fmla="*/ 523 w 913"/>
                              <a:gd name="T53" fmla="*/ 716 h 718"/>
                              <a:gd name="T54" fmla="*/ 625 w 913"/>
                              <a:gd name="T55" fmla="*/ 706 h 718"/>
                              <a:gd name="T56" fmla="*/ 697 w 913"/>
                              <a:gd name="T57" fmla="*/ 685 h 718"/>
                              <a:gd name="T58" fmla="*/ 744 w 913"/>
                              <a:gd name="T59" fmla="*/ 659 h 718"/>
                              <a:gd name="T60" fmla="*/ 778 w 913"/>
                              <a:gd name="T61" fmla="*/ 629 h 718"/>
                              <a:gd name="T62" fmla="*/ 874 w 913"/>
                              <a:gd name="T63" fmla="*/ 493 h 718"/>
                              <a:gd name="T64" fmla="*/ 894 w 913"/>
                              <a:gd name="T65" fmla="*/ 448 h 718"/>
                              <a:gd name="T66" fmla="*/ 895 w 913"/>
                              <a:gd name="T67" fmla="*/ 427 h 718"/>
                              <a:gd name="T68" fmla="*/ 882 w 913"/>
                              <a:gd name="T69" fmla="*/ 406 h 718"/>
                              <a:gd name="T70" fmla="*/ 882 w 913"/>
                              <a:gd name="T71" fmla="*/ 381 h 718"/>
                              <a:gd name="T72" fmla="*/ 894 w 913"/>
                              <a:gd name="T73" fmla="*/ 362 h 718"/>
                              <a:gd name="T74" fmla="*/ 908 w 913"/>
                              <a:gd name="T75" fmla="*/ 341 h 718"/>
                              <a:gd name="T76" fmla="*/ 912 w 913"/>
                              <a:gd name="T77" fmla="*/ 316 h 718"/>
                              <a:gd name="T78" fmla="*/ 900 w 913"/>
                              <a:gd name="T79" fmla="*/ 295 h 718"/>
                              <a:gd name="T80" fmla="*/ 886 w 913"/>
                              <a:gd name="T81" fmla="*/ 275 h 718"/>
                              <a:gd name="T82" fmla="*/ 886 w 913"/>
                              <a:gd name="T83" fmla="*/ 254 h 718"/>
                              <a:gd name="T84" fmla="*/ 904 w 913"/>
                              <a:gd name="T85" fmla="*/ 229 h 718"/>
                              <a:gd name="T86" fmla="*/ 908 w 913"/>
                              <a:gd name="T87" fmla="*/ 202 h 718"/>
                              <a:gd name="T88" fmla="*/ 894 w 913"/>
                              <a:gd name="T89" fmla="*/ 176 h 718"/>
                              <a:gd name="T90" fmla="*/ 886 w 913"/>
                              <a:gd name="T91" fmla="*/ 155 h 718"/>
                              <a:gd name="T92" fmla="*/ 895 w 913"/>
                              <a:gd name="T93" fmla="*/ 130 h 718"/>
                              <a:gd name="T94" fmla="*/ 908 w 913"/>
                              <a:gd name="T95" fmla="*/ 113 h 718"/>
                              <a:gd name="T96" fmla="*/ 913 w 913"/>
                              <a:gd name="T97" fmla="*/ 88 h 718"/>
                              <a:gd name="T98" fmla="*/ 903 w 913"/>
                              <a:gd name="T99" fmla="*/ 67 h 718"/>
                              <a:gd name="T100" fmla="*/ 890 w 913"/>
                              <a:gd name="T101" fmla="*/ 42 h 718"/>
                              <a:gd name="T102" fmla="*/ 894 w 913"/>
                              <a:gd name="T103" fmla="*/ 18 h 718"/>
                              <a:gd name="T104" fmla="*/ 26 w 913"/>
                              <a:gd name="T105" fmla="*/ 0 h 718"/>
                              <a:gd name="T106" fmla="*/ 0 60000 65536"/>
                              <a:gd name="T107" fmla="*/ 0 60000 65536"/>
                              <a:gd name="T108" fmla="*/ 0 60000 65536"/>
                              <a:gd name="T109" fmla="*/ 0 60000 65536"/>
                              <a:gd name="T110" fmla="*/ 0 60000 65536"/>
                              <a:gd name="T111" fmla="*/ 0 60000 65536"/>
                              <a:gd name="T112" fmla="*/ 0 60000 65536"/>
                              <a:gd name="T113" fmla="*/ 0 60000 65536"/>
                              <a:gd name="T114" fmla="*/ 0 60000 65536"/>
                              <a:gd name="T115" fmla="*/ 0 60000 65536"/>
                              <a:gd name="T116" fmla="*/ 0 60000 65536"/>
                              <a:gd name="T117" fmla="*/ 0 60000 65536"/>
                              <a:gd name="T118" fmla="*/ 0 60000 65536"/>
                              <a:gd name="T119" fmla="*/ 0 60000 65536"/>
                              <a:gd name="T120" fmla="*/ 0 60000 65536"/>
                              <a:gd name="T121" fmla="*/ 0 60000 65536"/>
                              <a:gd name="T122" fmla="*/ 0 60000 65536"/>
                              <a:gd name="T123" fmla="*/ 0 60000 65536"/>
                              <a:gd name="T124" fmla="*/ 0 60000 65536"/>
                              <a:gd name="T125" fmla="*/ 0 60000 65536"/>
                              <a:gd name="T126" fmla="*/ 0 60000 65536"/>
                              <a:gd name="T127" fmla="*/ 0 60000 65536"/>
                              <a:gd name="T128" fmla="*/ 0 60000 65536"/>
                              <a:gd name="T129" fmla="*/ 0 60000 65536"/>
                              <a:gd name="T130" fmla="*/ 0 60000 65536"/>
                              <a:gd name="T131" fmla="*/ 0 60000 65536"/>
                              <a:gd name="T132" fmla="*/ 0 60000 65536"/>
                              <a:gd name="T133" fmla="*/ 0 60000 65536"/>
                              <a:gd name="T134" fmla="*/ 0 60000 65536"/>
                              <a:gd name="T135" fmla="*/ 0 60000 65536"/>
                              <a:gd name="T136" fmla="*/ 0 60000 65536"/>
                              <a:gd name="T137" fmla="*/ 0 60000 65536"/>
                              <a:gd name="T138" fmla="*/ 0 60000 65536"/>
                              <a:gd name="T139" fmla="*/ 0 60000 65536"/>
                              <a:gd name="T140" fmla="*/ 0 60000 65536"/>
                              <a:gd name="T141" fmla="*/ 0 60000 65536"/>
                              <a:gd name="T142" fmla="*/ 0 60000 65536"/>
                              <a:gd name="T143" fmla="*/ 0 60000 65536"/>
                              <a:gd name="T144" fmla="*/ 0 60000 65536"/>
                              <a:gd name="T145" fmla="*/ 0 60000 65536"/>
                              <a:gd name="T146" fmla="*/ 0 60000 65536"/>
                              <a:gd name="T147" fmla="*/ 0 60000 65536"/>
                              <a:gd name="T148" fmla="*/ 0 60000 65536"/>
                              <a:gd name="T149" fmla="*/ 0 60000 65536"/>
                              <a:gd name="T150" fmla="*/ 0 60000 65536"/>
                              <a:gd name="T151" fmla="*/ 0 60000 65536"/>
                              <a:gd name="T152" fmla="*/ 0 60000 65536"/>
                              <a:gd name="T153" fmla="*/ 0 60000 65536"/>
                              <a:gd name="T154" fmla="*/ 0 60000 65536"/>
                              <a:gd name="T155" fmla="*/ 0 60000 65536"/>
                              <a:gd name="T156" fmla="*/ 0 60000 65536"/>
                              <a:gd name="T157" fmla="*/ 0 60000 65536"/>
                              <a:gd name="T158" fmla="*/ 0 60000 65536"/>
                              <a:gd name="T159" fmla="*/ 0 w 913"/>
                              <a:gd name="T160" fmla="*/ 0 h 718"/>
                              <a:gd name="T161" fmla="*/ 913 w 913"/>
                              <a:gd name="T162" fmla="*/ 718 h 718"/>
                            </a:gdLst>
                            <a:ahLst/>
                            <a:cxnLst>
                              <a:cxn ang="T106">
                                <a:pos x="T0" y="T1"/>
                              </a:cxn>
                              <a:cxn ang="T107">
                                <a:pos x="T2" y="T3"/>
                              </a:cxn>
                              <a:cxn ang="T108">
                                <a:pos x="T4" y="T5"/>
                              </a:cxn>
                              <a:cxn ang="T109">
                                <a:pos x="T6" y="T7"/>
                              </a:cxn>
                              <a:cxn ang="T110">
                                <a:pos x="T8" y="T9"/>
                              </a:cxn>
                              <a:cxn ang="T111">
                                <a:pos x="T10" y="T11"/>
                              </a:cxn>
                              <a:cxn ang="T112">
                                <a:pos x="T12" y="T13"/>
                              </a:cxn>
                              <a:cxn ang="T113">
                                <a:pos x="T14" y="T15"/>
                              </a:cxn>
                              <a:cxn ang="T114">
                                <a:pos x="T16" y="T17"/>
                              </a:cxn>
                              <a:cxn ang="T115">
                                <a:pos x="T18" y="T19"/>
                              </a:cxn>
                              <a:cxn ang="T116">
                                <a:pos x="T20" y="T21"/>
                              </a:cxn>
                              <a:cxn ang="T117">
                                <a:pos x="T22" y="T23"/>
                              </a:cxn>
                              <a:cxn ang="T118">
                                <a:pos x="T24" y="T25"/>
                              </a:cxn>
                              <a:cxn ang="T119">
                                <a:pos x="T26" y="T27"/>
                              </a:cxn>
                              <a:cxn ang="T120">
                                <a:pos x="T28" y="T29"/>
                              </a:cxn>
                              <a:cxn ang="T121">
                                <a:pos x="T30" y="T31"/>
                              </a:cxn>
                              <a:cxn ang="T122">
                                <a:pos x="T32" y="T33"/>
                              </a:cxn>
                              <a:cxn ang="T123">
                                <a:pos x="T34" y="T35"/>
                              </a:cxn>
                              <a:cxn ang="T124">
                                <a:pos x="T36" y="T37"/>
                              </a:cxn>
                              <a:cxn ang="T125">
                                <a:pos x="T38" y="T39"/>
                              </a:cxn>
                              <a:cxn ang="T126">
                                <a:pos x="T40" y="T41"/>
                              </a:cxn>
                              <a:cxn ang="T127">
                                <a:pos x="T42" y="T43"/>
                              </a:cxn>
                              <a:cxn ang="T128">
                                <a:pos x="T44" y="T45"/>
                              </a:cxn>
                              <a:cxn ang="T129">
                                <a:pos x="T46" y="T47"/>
                              </a:cxn>
                              <a:cxn ang="T130">
                                <a:pos x="T48" y="T49"/>
                              </a:cxn>
                              <a:cxn ang="T131">
                                <a:pos x="T50" y="T51"/>
                              </a:cxn>
                              <a:cxn ang="T132">
                                <a:pos x="T52" y="T53"/>
                              </a:cxn>
                              <a:cxn ang="T133">
                                <a:pos x="T54" y="T55"/>
                              </a:cxn>
                              <a:cxn ang="T134">
                                <a:pos x="T56" y="T57"/>
                              </a:cxn>
                              <a:cxn ang="T135">
                                <a:pos x="T58" y="T59"/>
                              </a:cxn>
                              <a:cxn ang="T136">
                                <a:pos x="T60" y="T61"/>
                              </a:cxn>
                              <a:cxn ang="T137">
                                <a:pos x="T62" y="T63"/>
                              </a:cxn>
                              <a:cxn ang="T138">
                                <a:pos x="T64" y="T65"/>
                              </a:cxn>
                              <a:cxn ang="T139">
                                <a:pos x="T66" y="T67"/>
                              </a:cxn>
                              <a:cxn ang="T140">
                                <a:pos x="T68" y="T69"/>
                              </a:cxn>
                              <a:cxn ang="T141">
                                <a:pos x="T70" y="T71"/>
                              </a:cxn>
                              <a:cxn ang="T142">
                                <a:pos x="T72" y="T73"/>
                              </a:cxn>
                              <a:cxn ang="T143">
                                <a:pos x="T74" y="T75"/>
                              </a:cxn>
                              <a:cxn ang="T144">
                                <a:pos x="T76" y="T77"/>
                              </a:cxn>
                              <a:cxn ang="T145">
                                <a:pos x="T78" y="T79"/>
                              </a:cxn>
                              <a:cxn ang="T146">
                                <a:pos x="T80" y="T81"/>
                              </a:cxn>
                              <a:cxn ang="T147">
                                <a:pos x="T82" y="T83"/>
                              </a:cxn>
                              <a:cxn ang="T148">
                                <a:pos x="T84" y="T85"/>
                              </a:cxn>
                              <a:cxn ang="T149">
                                <a:pos x="T86" y="T87"/>
                              </a:cxn>
                              <a:cxn ang="T150">
                                <a:pos x="T88" y="T89"/>
                              </a:cxn>
                              <a:cxn ang="T151">
                                <a:pos x="T90" y="T91"/>
                              </a:cxn>
                              <a:cxn ang="T152">
                                <a:pos x="T92" y="T93"/>
                              </a:cxn>
                              <a:cxn ang="T153">
                                <a:pos x="T94" y="T95"/>
                              </a:cxn>
                              <a:cxn ang="T154">
                                <a:pos x="T96" y="T97"/>
                              </a:cxn>
                              <a:cxn ang="T155">
                                <a:pos x="T98" y="T99"/>
                              </a:cxn>
                              <a:cxn ang="T156">
                                <a:pos x="T100" y="T101"/>
                              </a:cxn>
                              <a:cxn ang="T157">
                                <a:pos x="T102" y="T103"/>
                              </a:cxn>
                              <a:cxn ang="T158">
                                <a:pos x="T104" y="T105"/>
                              </a:cxn>
                            </a:cxnLst>
                            <a:rect l="T159" t="T160" r="T161" b="T162"/>
                            <a:pathLst>
                              <a:path w="913" h="718">
                                <a:moveTo>
                                  <a:pt x="26" y="0"/>
                                </a:moveTo>
                                <a:lnTo>
                                  <a:pt x="21" y="20"/>
                                </a:lnTo>
                                <a:lnTo>
                                  <a:pt x="23" y="29"/>
                                </a:lnTo>
                                <a:lnTo>
                                  <a:pt x="25" y="38"/>
                                </a:lnTo>
                                <a:lnTo>
                                  <a:pt x="26" y="59"/>
                                </a:lnTo>
                                <a:lnTo>
                                  <a:pt x="23" y="73"/>
                                </a:lnTo>
                                <a:lnTo>
                                  <a:pt x="17" y="86"/>
                                </a:lnTo>
                                <a:lnTo>
                                  <a:pt x="12" y="96"/>
                                </a:lnTo>
                                <a:lnTo>
                                  <a:pt x="6" y="113"/>
                                </a:lnTo>
                                <a:lnTo>
                                  <a:pt x="6" y="126"/>
                                </a:lnTo>
                                <a:lnTo>
                                  <a:pt x="12" y="138"/>
                                </a:lnTo>
                                <a:lnTo>
                                  <a:pt x="17" y="149"/>
                                </a:lnTo>
                                <a:lnTo>
                                  <a:pt x="29" y="162"/>
                                </a:lnTo>
                                <a:lnTo>
                                  <a:pt x="34" y="176"/>
                                </a:lnTo>
                                <a:lnTo>
                                  <a:pt x="34" y="185"/>
                                </a:lnTo>
                                <a:lnTo>
                                  <a:pt x="30" y="195"/>
                                </a:lnTo>
                                <a:lnTo>
                                  <a:pt x="21" y="204"/>
                                </a:lnTo>
                                <a:lnTo>
                                  <a:pt x="13" y="216"/>
                                </a:lnTo>
                                <a:lnTo>
                                  <a:pt x="8" y="225"/>
                                </a:lnTo>
                                <a:lnTo>
                                  <a:pt x="6" y="236"/>
                                </a:lnTo>
                                <a:lnTo>
                                  <a:pt x="12" y="248"/>
                                </a:lnTo>
                                <a:lnTo>
                                  <a:pt x="19" y="259"/>
                                </a:lnTo>
                                <a:lnTo>
                                  <a:pt x="26" y="269"/>
                                </a:lnTo>
                                <a:lnTo>
                                  <a:pt x="30" y="278"/>
                                </a:lnTo>
                                <a:lnTo>
                                  <a:pt x="34" y="288"/>
                                </a:lnTo>
                                <a:lnTo>
                                  <a:pt x="30" y="301"/>
                                </a:lnTo>
                                <a:lnTo>
                                  <a:pt x="21" y="313"/>
                                </a:lnTo>
                                <a:lnTo>
                                  <a:pt x="12" y="322"/>
                                </a:lnTo>
                                <a:lnTo>
                                  <a:pt x="2" y="337"/>
                                </a:lnTo>
                                <a:lnTo>
                                  <a:pt x="0" y="349"/>
                                </a:lnTo>
                                <a:lnTo>
                                  <a:pt x="4" y="362"/>
                                </a:lnTo>
                                <a:lnTo>
                                  <a:pt x="13" y="372"/>
                                </a:lnTo>
                                <a:lnTo>
                                  <a:pt x="23" y="383"/>
                                </a:lnTo>
                                <a:lnTo>
                                  <a:pt x="33" y="396"/>
                                </a:lnTo>
                                <a:lnTo>
                                  <a:pt x="38" y="414"/>
                                </a:lnTo>
                                <a:lnTo>
                                  <a:pt x="33" y="431"/>
                                </a:lnTo>
                                <a:lnTo>
                                  <a:pt x="23" y="444"/>
                                </a:lnTo>
                                <a:lnTo>
                                  <a:pt x="19" y="455"/>
                                </a:lnTo>
                                <a:lnTo>
                                  <a:pt x="19" y="466"/>
                                </a:lnTo>
                                <a:lnTo>
                                  <a:pt x="21" y="473"/>
                                </a:lnTo>
                                <a:lnTo>
                                  <a:pt x="29" y="484"/>
                                </a:lnTo>
                                <a:lnTo>
                                  <a:pt x="42" y="499"/>
                                </a:lnTo>
                                <a:lnTo>
                                  <a:pt x="64" y="528"/>
                                </a:lnTo>
                                <a:lnTo>
                                  <a:pt x="107" y="573"/>
                                </a:lnTo>
                                <a:lnTo>
                                  <a:pt x="144" y="609"/>
                                </a:lnTo>
                                <a:lnTo>
                                  <a:pt x="166" y="629"/>
                                </a:lnTo>
                                <a:lnTo>
                                  <a:pt x="190" y="643"/>
                                </a:lnTo>
                                <a:lnTo>
                                  <a:pt x="217" y="660"/>
                                </a:lnTo>
                                <a:lnTo>
                                  <a:pt x="255" y="681"/>
                                </a:lnTo>
                                <a:lnTo>
                                  <a:pt x="313" y="701"/>
                                </a:lnTo>
                                <a:lnTo>
                                  <a:pt x="356" y="710"/>
                                </a:lnTo>
                                <a:lnTo>
                                  <a:pt x="401" y="716"/>
                                </a:lnTo>
                                <a:lnTo>
                                  <a:pt x="460" y="718"/>
                                </a:lnTo>
                                <a:lnTo>
                                  <a:pt x="523" y="716"/>
                                </a:lnTo>
                                <a:lnTo>
                                  <a:pt x="578" y="714"/>
                                </a:lnTo>
                                <a:lnTo>
                                  <a:pt x="625" y="706"/>
                                </a:lnTo>
                                <a:lnTo>
                                  <a:pt x="667" y="697"/>
                                </a:lnTo>
                                <a:lnTo>
                                  <a:pt x="697" y="685"/>
                                </a:lnTo>
                                <a:lnTo>
                                  <a:pt x="723" y="672"/>
                                </a:lnTo>
                                <a:lnTo>
                                  <a:pt x="744" y="659"/>
                                </a:lnTo>
                                <a:lnTo>
                                  <a:pt x="761" y="647"/>
                                </a:lnTo>
                                <a:lnTo>
                                  <a:pt x="778" y="629"/>
                                </a:lnTo>
                                <a:lnTo>
                                  <a:pt x="832" y="556"/>
                                </a:lnTo>
                                <a:lnTo>
                                  <a:pt x="874" y="493"/>
                                </a:lnTo>
                                <a:lnTo>
                                  <a:pt x="890" y="461"/>
                                </a:lnTo>
                                <a:lnTo>
                                  <a:pt x="894" y="448"/>
                                </a:lnTo>
                                <a:lnTo>
                                  <a:pt x="895" y="438"/>
                                </a:lnTo>
                                <a:lnTo>
                                  <a:pt x="895" y="427"/>
                                </a:lnTo>
                                <a:lnTo>
                                  <a:pt x="887" y="414"/>
                                </a:lnTo>
                                <a:lnTo>
                                  <a:pt x="882" y="406"/>
                                </a:lnTo>
                                <a:lnTo>
                                  <a:pt x="879" y="394"/>
                                </a:lnTo>
                                <a:lnTo>
                                  <a:pt x="882" y="381"/>
                                </a:lnTo>
                                <a:lnTo>
                                  <a:pt x="887" y="372"/>
                                </a:lnTo>
                                <a:lnTo>
                                  <a:pt x="894" y="362"/>
                                </a:lnTo>
                                <a:lnTo>
                                  <a:pt x="900" y="352"/>
                                </a:lnTo>
                                <a:lnTo>
                                  <a:pt x="908" y="341"/>
                                </a:lnTo>
                                <a:lnTo>
                                  <a:pt x="913" y="330"/>
                                </a:lnTo>
                                <a:lnTo>
                                  <a:pt x="912" y="316"/>
                                </a:lnTo>
                                <a:lnTo>
                                  <a:pt x="907" y="305"/>
                                </a:lnTo>
                                <a:lnTo>
                                  <a:pt x="900" y="295"/>
                                </a:lnTo>
                                <a:lnTo>
                                  <a:pt x="894" y="286"/>
                                </a:lnTo>
                                <a:lnTo>
                                  <a:pt x="886" y="275"/>
                                </a:lnTo>
                                <a:lnTo>
                                  <a:pt x="883" y="263"/>
                                </a:lnTo>
                                <a:lnTo>
                                  <a:pt x="886" y="254"/>
                                </a:lnTo>
                                <a:lnTo>
                                  <a:pt x="895" y="240"/>
                                </a:lnTo>
                                <a:lnTo>
                                  <a:pt x="904" y="229"/>
                                </a:lnTo>
                                <a:lnTo>
                                  <a:pt x="908" y="217"/>
                                </a:lnTo>
                                <a:lnTo>
                                  <a:pt x="908" y="202"/>
                                </a:lnTo>
                                <a:lnTo>
                                  <a:pt x="903" y="187"/>
                                </a:lnTo>
                                <a:lnTo>
                                  <a:pt x="894" y="176"/>
                                </a:lnTo>
                                <a:lnTo>
                                  <a:pt x="890" y="168"/>
                                </a:lnTo>
                                <a:lnTo>
                                  <a:pt x="886" y="155"/>
                                </a:lnTo>
                                <a:lnTo>
                                  <a:pt x="887" y="141"/>
                                </a:lnTo>
                                <a:lnTo>
                                  <a:pt x="895" y="130"/>
                                </a:lnTo>
                                <a:lnTo>
                                  <a:pt x="900" y="122"/>
                                </a:lnTo>
                                <a:lnTo>
                                  <a:pt x="908" y="113"/>
                                </a:lnTo>
                                <a:lnTo>
                                  <a:pt x="912" y="101"/>
                                </a:lnTo>
                                <a:lnTo>
                                  <a:pt x="913" y="88"/>
                                </a:lnTo>
                                <a:lnTo>
                                  <a:pt x="911" y="80"/>
                                </a:lnTo>
                                <a:lnTo>
                                  <a:pt x="903" y="67"/>
                                </a:lnTo>
                                <a:lnTo>
                                  <a:pt x="895" y="56"/>
                                </a:lnTo>
                                <a:lnTo>
                                  <a:pt x="890" y="42"/>
                                </a:lnTo>
                                <a:lnTo>
                                  <a:pt x="890" y="29"/>
                                </a:lnTo>
                                <a:lnTo>
                                  <a:pt x="894" y="18"/>
                                </a:lnTo>
                                <a:lnTo>
                                  <a:pt x="891" y="0"/>
                                </a:lnTo>
                                <a:lnTo>
                                  <a:pt x="26" y="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FFC080"/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round/>
                              </a14:hiddenLine>
                            </a:ext>
                          </a:extLst>
                        </p:spPr>
                        <p:txBody>
                          <a:bodyPr/>
                          <a:p>
                            <a:pPr marL="0" marR="0" lvl="0" indent="0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defRPr/>
                            </a:pPr>
                            <a:endParaRPr kumimoji="0" lang="zh-CN" altLang="en-US" sz="18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</a:endParaRPr>
                          </a:p>
                        </p:txBody>
                      </p:sp>
                      <p:sp>
                        <p:nvSpPr>
                          <p:cNvPr id="23" name="Freeform 26"/>
                          <p:cNvSpPr>
                            <a:spLocks noChangeAspect="1"/>
                          </p:cNvSpPr>
                          <p:nvPr>
                            <p:custDataLst>
                              <p:tags r:id="rId14"/>
                            </p:custDataLst>
                          </p:nvPr>
                        </p:nvSpPr>
                        <p:spPr bwMode="auto">
                          <a:xfrm>
                            <a:off x="6" y="96"/>
                            <a:ext cx="113" cy="99"/>
                          </a:xfrm>
                          <a:custGeom>
                            <a:avLst/>
                            <a:gdLst>
                              <a:gd name="T0" fmla="*/ 6 w 113"/>
                              <a:gd name="T1" fmla="*/ 0 h 99"/>
                              <a:gd name="T2" fmla="*/ 13 w 113"/>
                              <a:gd name="T3" fmla="*/ 13 h 99"/>
                              <a:gd name="T4" fmla="*/ 24 w 113"/>
                              <a:gd name="T5" fmla="*/ 26 h 99"/>
                              <a:gd name="T6" fmla="*/ 44 w 113"/>
                              <a:gd name="T7" fmla="*/ 43 h 99"/>
                              <a:gd name="T8" fmla="*/ 68 w 113"/>
                              <a:gd name="T9" fmla="*/ 57 h 99"/>
                              <a:gd name="T10" fmla="*/ 91 w 113"/>
                              <a:gd name="T11" fmla="*/ 66 h 99"/>
                              <a:gd name="T12" fmla="*/ 113 w 113"/>
                              <a:gd name="T13" fmla="*/ 72 h 99"/>
                              <a:gd name="T14" fmla="*/ 104 w 113"/>
                              <a:gd name="T15" fmla="*/ 89 h 99"/>
                              <a:gd name="T16" fmla="*/ 75 w 113"/>
                              <a:gd name="T17" fmla="*/ 85 h 99"/>
                              <a:gd name="T18" fmla="*/ 44 w 113"/>
                              <a:gd name="T19" fmla="*/ 87 h 99"/>
                              <a:gd name="T20" fmla="*/ 24 w 113"/>
                              <a:gd name="T21" fmla="*/ 99 h 99"/>
                              <a:gd name="T22" fmla="*/ 28 w 113"/>
                              <a:gd name="T23" fmla="*/ 89 h 99"/>
                              <a:gd name="T24" fmla="*/ 27 w 113"/>
                              <a:gd name="T25" fmla="*/ 78 h 99"/>
                              <a:gd name="T26" fmla="*/ 20 w 113"/>
                              <a:gd name="T27" fmla="*/ 62 h 99"/>
                              <a:gd name="T28" fmla="*/ 11 w 113"/>
                              <a:gd name="T29" fmla="*/ 49 h 99"/>
                              <a:gd name="T30" fmla="*/ 2 w 113"/>
                              <a:gd name="T31" fmla="*/ 34 h 99"/>
                              <a:gd name="T32" fmla="*/ 0 w 113"/>
                              <a:gd name="T33" fmla="*/ 17 h 99"/>
                              <a:gd name="T34" fmla="*/ 6 w 113"/>
                              <a:gd name="T35" fmla="*/ 0 h 99"/>
                              <a:gd name="T36" fmla="*/ 0 60000 65536"/>
                              <a:gd name="T37" fmla="*/ 0 60000 65536"/>
                              <a:gd name="T38" fmla="*/ 0 60000 65536"/>
                              <a:gd name="T39" fmla="*/ 0 60000 65536"/>
                              <a:gd name="T40" fmla="*/ 0 60000 65536"/>
                              <a:gd name="T41" fmla="*/ 0 60000 65536"/>
                              <a:gd name="T42" fmla="*/ 0 60000 65536"/>
                              <a:gd name="T43" fmla="*/ 0 60000 65536"/>
                              <a:gd name="T44" fmla="*/ 0 60000 65536"/>
                              <a:gd name="T45" fmla="*/ 0 60000 65536"/>
                              <a:gd name="T46" fmla="*/ 0 60000 65536"/>
                              <a:gd name="T47" fmla="*/ 0 60000 65536"/>
                              <a:gd name="T48" fmla="*/ 0 60000 65536"/>
                              <a:gd name="T49" fmla="*/ 0 60000 65536"/>
                              <a:gd name="T50" fmla="*/ 0 60000 65536"/>
                              <a:gd name="T51" fmla="*/ 0 60000 65536"/>
                              <a:gd name="T52" fmla="*/ 0 60000 65536"/>
                              <a:gd name="T53" fmla="*/ 0 60000 65536"/>
                              <a:gd name="T54" fmla="*/ 0 w 113"/>
                              <a:gd name="T55" fmla="*/ 0 h 99"/>
                              <a:gd name="T56" fmla="*/ 113 w 113"/>
                              <a:gd name="T57" fmla="*/ 99 h 99"/>
                            </a:gdLst>
                            <a:ahLst/>
                            <a:cxnLst>
                              <a:cxn ang="T36">
                                <a:pos x="T0" y="T1"/>
                              </a:cxn>
                              <a:cxn ang="T37">
                                <a:pos x="T2" y="T3"/>
                              </a:cxn>
                              <a:cxn ang="T38">
                                <a:pos x="T4" y="T5"/>
                              </a:cxn>
                              <a:cxn ang="T39">
                                <a:pos x="T6" y="T7"/>
                              </a:cxn>
                              <a:cxn ang="T40">
                                <a:pos x="T8" y="T9"/>
                              </a:cxn>
                              <a:cxn ang="T41">
                                <a:pos x="T10" y="T11"/>
                              </a:cxn>
                              <a:cxn ang="T42">
                                <a:pos x="T12" y="T13"/>
                              </a:cxn>
                              <a:cxn ang="T43">
                                <a:pos x="T14" y="T15"/>
                              </a:cxn>
                              <a:cxn ang="T44">
                                <a:pos x="T16" y="T17"/>
                              </a:cxn>
                              <a:cxn ang="T45">
                                <a:pos x="T18" y="T19"/>
                              </a:cxn>
                              <a:cxn ang="T46">
                                <a:pos x="T20" y="T21"/>
                              </a:cxn>
                              <a:cxn ang="T47">
                                <a:pos x="T22" y="T23"/>
                              </a:cxn>
                              <a:cxn ang="T48">
                                <a:pos x="T24" y="T25"/>
                              </a:cxn>
                              <a:cxn ang="T49">
                                <a:pos x="T26" y="T27"/>
                              </a:cxn>
                              <a:cxn ang="T50">
                                <a:pos x="T28" y="T29"/>
                              </a:cxn>
                              <a:cxn ang="T51">
                                <a:pos x="T30" y="T31"/>
                              </a:cxn>
                              <a:cxn ang="T52">
                                <a:pos x="T32" y="T33"/>
                              </a:cxn>
                              <a:cxn ang="T53">
                                <a:pos x="T34" y="T35"/>
                              </a:cxn>
                            </a:cxnLst>
                            <a:rect l="T54" t="T55" r="T56" b="T57"/>
                            <a:pathLst>
                              <a:path w="113" h="99">
                                <a:moveTo>
                                  <a:pt x="6" y="0"/>
                                </a:moveTo>
                                <a:lnTo>
                                  <a:pt x="13" y="13"/>
                                </a:lnTo>
                                <a:lnTo>
                                  <a:pt x="24" y="26"/>
                                </a:lnTo>
                                <a:lnTo>
                                  <a:pt x="44" y="43"/>
                                </a:lnTo>
                                <a:lnTo>
                                  <a:pt x="68" y="57"/>
                                </a:lnTo>
                                <a:lnTo>
                                  <a:pt x="91" y="66"/>
                                </a:lnTo>
                                <a:lnTo>
                                  <a:pt x="113" y="72"/>
                                </a:lnTo>
                                <a:lnTo>
                                  <a:pt x="104" y="89"/>
                                </a:lnTo>
                                <a:lnTo>
                                  <a:pt x="75" y="85"/>
                                </a:lnTo>
                                <a:lnTo>
                                  <a:pt x="44" y="87"/>
                                </a:lnTo>
                                <a:lnTo>
                                  <a:pt x="24" y="99"/>
                                </a:lnTo>
                                <a:lnTo>
                                  <a:pt x="28" y="89"/>
                                </a:lnTo>
                                <a:lnTo>
                                  <a:pt x="27" y="78"/>
                                </a:lnTo>
                                <a:lnTo>
                                  <a:pt x="20" y="62"/>
                                </a:lnTo>
                                <a:lnTo>
                                  <a:pt x="11" y="49"/>
                                </a:lnTo>
                                <a:lnTo>
                                  <a:pt x="2" y="34"/>
                                </a:lnTo>
                                <a:lnTo>
                                  <a:pt x="0" y="17"/>
                                </a:lnTo>
                                <a:lnTo>
                                  <a:pt x="6" y="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FFA040"/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round/>
                              </a14:hiddenLine>
                            </a:ext>
                          </a:extLst>
                        </p:spPr>
                        <p:txBody>
                          <a:bodyPr/>
                          <a:p>
                            <a:pPr marL="0" marR="0" lvl="0" indent="0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defRPr/>
                            </a:pPr>
                            <a:endParaRPr kumimoji="0" lang="zh-CN" altLang="en-US" sz="18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</a:endParaRPr>
                          </a:p>
                        </p:txBody>
                      </p:sp>
                      <p:sp>
                        <p:nvSpPr>
                          <p:cNvPr id="24" name="Freeform 27"/>
                          <p:cNvSpPr>
                            <a:spLocks noChangeAspect="1"/>
                          </p:cNvSpPr>
                          <p:nvPr>
                            <p:custDataLst>
                              <p:tags r:id="rId15"/>
                            </p:custDataLst>
                          </p:nvPr>
                        </p:nvSpPr>
                        <p:spPr bwMode="auto">
                          <a:xfrm>
                            <a:off x="8" y="219"/>
                            <a:ext cx="149" cy="84"/>
                          </a:xfrm>
                          <a:custGeom>
                            <a:avLst/>
                            <a:gdLst>
                              <a:gd name="T0" fmla="*/ 0 w 149"/>
                              <a:gd name="T1" fmla="*/ 10 h 84"/>
                              <a:gd name="T2" fmla="*/ 4 w 149"/>
                              <a:gd name="T3" fmla="*/ 0 h 84"/>
                              <a:gd name="T4" fmla="*/ 9 w 149"/>
                              <a:gd name="T5" fmla="*/ 10 h 84"/>
                              <a:gd name="T6" fmla="*/ 21 w 149"/>
                              <a:gd name="T7" fmla="*/ 15 h 84"/>
                              <a:gd name="T8" fmla="*/ 42 w 149"/>
                              <a:gd name="T9" fmla="*/ 25 h 84"/>
                              <a:gd name="T10" fmla="*/ 64 w 149"/>
                              <a:gd name="T11" fmla="*/ 31 h 84"/>
                              <a:gd name="T12" fmla="*/ 98 w 149"/>
                              <a:gd name="T13" fmla="*/ 38 h 84"/>
                              <a:gd name="T14" fmla="*/ 137 w 149"/>
                              <a:gd name="T15" fmla="*/ 44 h 84"/>
                              <a:gd name="T16" fmla="*/ 149 w 149"/>
                              <a:gd name="T17" fmla="*/ 80 h 84"/>
                              <a:gd name="T18" fmla="*/ 106 w 149"/>
                              <a:gd name="T19" fmla="*/ 69 h 84"/>
                              <a:gd name="T20" fmla="*/ 72 w 149"/>
                              <a:gd name="T21" fmla="*/ 65 h 84"/>
                              <a:gd name="T22" fmla="*/ 45 w 149"/>
                              <a:gd name="T23" fmla="*/ 71 h 84"/>
                              <a:gd name="T24" fmla="*/ 25 w 149"/>
                              <a:gd name="T25" fmla="*/ 84 h 84"/>
                              <a:gd name="T26" fmla="*/ 25 w 149"/>
                              <a:gd name="T27" fmla="*/ 73 h 84"/>
                              <a:gd name="T28" fmla="*/ 25 w 149"/>
                              <a:gd name="T29" fmla="*/ 63 h 84"/>
                              <a:gd name="T30" fmla="*/ 21 w 149"/>
                              <a:gd name="T31" fmla="*/ 52 h 84"/>
                              <a:gd name="T32" fmla="*/ 9 w 149"/>
                              <a:gd name="T33" fmla="*/ 36 h 84"/>
                              <a:gd name="T34" fmla="*/ 0 w 149"/>
                              <a:gd name="T35" fmla="*/ 23 h 84"/>
                              <a:gd name="T36" fmla="*/ 0 w 149"/>
                              <a:gd name="T37" fmla="*/ 10 h 84"/>
                              <a:gd name="T38" fmla="*/ 0 60000 65536"/>
                              <a:gd name="T39" fmla="*/ 0 60000 65536"/>
                              <a:gd name="T40" fmla="*/ 0 60000 65536"/>
                              <a:gd name="T41" fmla="*/ 0 60000 65536"/>
                              <a:gd name="T42" fmla="*/ 0 60000 65536"/>
                              <a:gd name="T43" fmla="*/ 0 60000 65536"/>
                              <a:gd name="T44" fmla="*/ 0 60000 65536"/>
                              <a:gd name="T45" fmla="*/ 0 60000 65536"/>
                              <a:gd name="T46" fmla="*/ 0 60000 65536"/>
                              <a:gd name="T47" fmla="*/ 0 60000 65536"/>
                              <a:gd name="T48" fmla="*/ 0 60000 65536"/>
                              <a:gd name="T49" fmla="*/ 0 60000 65536"/>
                              <a:gd name="T50" fmla="*/ 0 60000 65536"/>
                              <a:gd name="T51" fmla="*/ 0 60000 65536"/>
                              <a:gd name="T52" fmla="*/ 0 60000 65536"/>
                              <a:gd name="T53" fmla="*/ 0 60000 65536"/>
                              <a:gd name="T54" fmla="*/ 0 60000 65536"/>
                              <a:gd name="T55" fmla="*/ 0 60000 65536"/>
                              <a:gd name="T56" fmla="*/ 0 60000 65536"/>
                              <a:gd name="T57" fmla="*/ 0 w 149"/>
                              <a:gd name="T58" fmla="*/ 0 h 84"/>
                              <a:gd name="T59" fmla="*/ 149 w 149"/>
                              <a:gd name="T60" fmla="*/ 84 h 84"/>
                            </a:gdLst>
                            <a:ahLst/>
                            <a:cxnLst>
                              <a:cxn ang="T38">
                                <a:pos x="T0" y="T1"/>
                              </a:cxn>
                              <a:cxn ang="T39">
                                <a:pos x="T2" y="T3"/>
                              </a:cxn>
                              <a:cxn ang="T40">
                                <a:pos x="T4" y="T5"/>
                              </a:cxn>
                              <a:cxn ang="T41">
                                <a:pos x="T6" y="T7"/>
                              </a:cxn>
                              <a:cxn ang="T42">
                                <a:pos x="T8" y="T9"/>
                              </a:cxn>
                              <a:cxn ang="T43">
                                <a:pos x="T10" y="T11"/>
                              </a:cxn>
                              <a:cxn ang="T44">
                                <a:pos x="T12" y="T13"/>
                              </a:cxn>
                              <a:cxn ang="T45">
                                <a:pos x="T14" y="T15"/>
                              </a:cxn>
                              <a:cxn ang="T46">
                                <a:pos x="T16" y="T17"/>
                              </a:cxn>
                              <a:cxn ang="T47">
                                <a:pos x="T18" y="T19"/>
                              </a:cxn>
                              <a:cxn ang="T48">
                                <a:pos x="T20" y="T21"/>
                              </a:cxn>
                              <a:cxn ang="T49">
                                <a:pos x="T22" y="T23"/>
                              </a:cxn>
                              <a:cxn ang="T50">
                                <a:pos x="T24" y="T25"/>
                              </a:cxn>
                              <a:cxn ang="T51">
                                <a:pos x="T26" y="T27"/>
                              </a:cxn>
                              <a:cxn ang="T52">
                                <a:pos x="T28" y="T29"/>
                              </a:cxn>
                              <a:cxn ang="T53">
                                <a:pos x="T30" y="T31"/>
                              </a:cxn>
                              <a:cxn ang="T54">
                                <a:pos x="T32" y="T33"/>
                              </a:cxn>
                              <a:cxn ang="T55">
                                <a:pos x="T34" y="T35"/>
                              </a:cxn>
                              <a:cxn ang="T56">
                                <a:pos x="T36" y="T37"/>
                              </a:cxn>
                            </a:cxnLst>
                            <a:rect l="T57" t="T58" r="T59" b="T60"/>
                            <a:pathLst>
                              <a:path w="149" h="84">
                                <a:moveTo>
                                  <a:pt x="0" y="10"/>
                                </a:moveTo>
                                <a:lnTo>
                                  <a:pt x="4" y="0"/>
                                </a:lnTo>
                                <a:lnTo>
                                  <a:pt x="9" y="10"/>
                                </a:lnTo>
                                <a:lnTo>
                                  <a:pt x="21" y="15"/>
                                </a:lnTo>
                                <a:lnTo>
                                  <a:pt x="42" y="25"/>
                                </a:lnTo>
                                <a:lnTo>
                                  <a:pt x="64" y="31"/>
                                </a:lnTo>
                                <a:lnTo>
                                  <a:pt x="98" y="38"/>
                                </a:lnTo>
                                <a:lnTo>
                                  <a:pt x="137" y="44"/>
                                </a:lnTo>
                                <a:lnTo>
                                  <a:pt x="149" y="80"/>
                                </a:lnTo>
                                <a:lnTo>
                                  <a:pt x="106" y="69"/>
                                </a:lnTo>
                                <a:lnTo>
                                  <a:pt x="72" y="65"/>
                                </a:lnTo>
                                <a:lnTo>
                                  <a:pt x="45" y="71"/>
                                </a:lnTo>
                                <a:lnTo>
                                  <a:pt x="25" y="84"/>
                                </a:lnTo>
                                <a:lnTo>
                                  <a:pt x="25" y="73"/>
                                </a:lnTo>
                                <a:lnTo>
                                  <a:pt x="25" y="63"/>
                                </a:lnTo>
                                <a:lnTo>
                                  <a:pt x="21" y="52"/>
                                </a:lnTo>
                                <a:lnTo>
                                  <a:pt x="9" y="36"/>
                                </a:lnTo>
                                <a:lnTo>
                                  <a:pt x="0" y="23"/>
                                </a:lnTo>
                                <a:lnTo>
                                  <a:pt x="0" y="1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FFA040"/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round/>
                              </a14:hiddenLine>
                            </a:ext>
                          </a:extLst>
                        </p:spPr>
                        <p:txBody>
                          <a:bodyPr/>
                          <a:p>
                            <a:pPr marL="0" marR="0" lvl="0" indent="0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defRPr/>
                            </a:pPr>
                            <a:endParaRPr kumimoji="0" lang="zh-CN" altLang="en-US" sz="18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</a:endParaRPr>
                          </a:p>
                        </p:txBody>
                      </p:sp>
                      <p:sp>
                        <p:nvSpPr>
                          <p:cNvPr id="25" name="Freeform 28"/>
                          <p:cNvSpPr>
                            <a:spLocks noChangeAspect="1"/>
                          </p:cNvSpPr>
                          <p:nvPr>
                            <p:custDataLst>
                              <p:tags r:id="rId16"/>
                            </p:custDataLst>
                          </p:nvPr>
                        </p:nvSpPr>
                        <p:spPr bwMode="auto">
                          <a:xfrm>
                            <a:off x="2" y="324"/>
                            <a:ext cx="175" cy="104"/>
                          </a:xfrm>
                          <a:custGeom>
                            <a:avLst/>
                            <a:gdLst>
                              <a:gd name="T0" fmla="*/ 2 w 175"/>
                              <a:gd name="T1" fmla="*/ 13 h 104"/>
                              <a:gd name="T2" fmla="*/ 10 w 175"/>
                              <a:gd name="T3" fmla="*/ 0 h 104"/>
                              <a:gd name="T4" fmla="*/ 21 w 175"/>
                              <a:gd name="T5" fmla="*/ 17 h 104"/>
                              <a:gd name="T6" fmla="*/ 32 w 175"/>
                              <a:gd name="T7" fmla="*/ 25 h 104"/>
                              <a:gd name="T8" fmla="*/ 45 w 175"/>
                              <a:gd name="T9" fmla="*/ 34 h 104"/>
                              <a:gd name="T10" fmla="*/ 69 w 175"/>
                              <a:gd name="T11" fmla="*/ 42 h 104"/>
                              <a:gd name="T12" fmla="*/ 96 w 175"/>
                              <a:gd name="T13" fmla="*/ 49 h 104"/>
                              <a:gd name="T14" fmla="*/ 126 w 175"/>
                              <a:gd name="T15" fmla="*/ 59 h 104"/>
                              <a:gd name="T16" fmla="*/ 167 w 175"/>
                              <a:gd name="T17" fmla="*/ 72 h 104"/>
                              <a:gd name="T18" fmla="*/ 175 w 175"/>
                              <a:gd name="T19" fmla="*/ 104 h 104"/>
                              <a:gd name="T20" fmla="*/ 133 w 175"/>
                              <a:gd name="T21" fmla="*/ 87 h 104"/>
                              <a:gd name="T22" fmla="*/ 103 w 175"/>
                              <a:gd name="T23" fmla="*/ 76 h 104"/>
                              <a:gd name="T24" fmla="*/ 78 w 175"/>
                              <a:gd name="T25" fmla="*/ 72 h 104"/>
                              <a:gd name="T26" fmla="*/ 58 w 175"/>
                              <a:gd name="T27" fmla="*/ 72 h 104"/>
                              <a:gd name="T28" fmla="*/ 48 w 175"/>
                              <a:gd name="T29" fmla="*/ 80 h 104"/>
                              <a:gd name="T30" fmla="*/ 36 w 175"/>
                              <a:gd name="T31" fmla="*/ 91 h 104"/>
                              <a:gd name="T32" fmla="*/ 34 w 175"/>
                              <a:gd name="T33" fmla="*/ 78 h 104"/>
                              <a:gd name="T34" fmla="*/ 21 w 175"/>
                              <a:gd name="T35" fmla="*/ 59 h 104"/>
                              <a:gd name="T36" fmla="*/ 10 w 175"/>
                              <a:gd name="T37" fmla="*/ 45 h 104"/>
                              <a:gd name="T38" fmla="*/ 0 w 175"/>
                              <a:gd name="T39" fmla="*/ 31 h 104"/>
                              <a:gd name="T40" fmla="*/ 2 w 175"/>
                              <a:gd name="T41" fmla="*/ 13 h 104"/>
                              <a:gd name="T42" fmla="*/ 0 60000 65536"/>
                              <a:gd name="T43" fmla="*/ 0 60000 65536"/>
                              <a:gd name="T44" fmla="*/ 0 60000 65536"/>
                              <a:gd name="T45" fmla="*/ 0 60000 65536"/>
                              <a:gd name="T46" fmla="*/ 0 60000 65536"/>
                              <a:gd name="T47" fmla="*/ 0 60000 65536"/>
                              <a:gd name="T48" fmla="*/ 0 60000 65536"/>
                              <a:gd name="T49" fmla="*/ 0 60000 65536"/>
                              <a:gd name="T50" fmla="*/ 0 60000 65536"/>
                              <a:gd name="T51" fmla="*/ 0 60000 65536"/>
                              <a:gd name="T52" fmla="*/ 0 60000 65536"/>
                              <a:gd name="T53" fmla="*/ 0 60000 65536"/>
                              <a:gd name="T54" fmla="*/ 0 60000 65536"/>
                              <a:gd name="T55" fmla="*/ 0 60000 65536"/>
                              <a:gd name="T56" fmla="*/ 0 60000 65536"/>
                              <a:gd name="T57" fmla="*/ 0 60000 65536"/>
                              <a:gd name="T58" fmla="*/ 0 60000 65536"/>
                              <a:gd name="T59" fmla="*/ 0 60000 65536"/>
                              <a:gd name="T60" fmla="*/ 0 60000 65536"/>
                              <a:gd name="T61" fmla="*/ 0 60000 65536"/>
                              <a:gd name="T62" fmla="*/ 0 60000 65536"/>
                              <a:gd name="T63" fmla="*/ 0 w 175"/>
                              <a:gd name="T64" fmla="*/ 0 h 104"/>
                              <a:gd name="T65" fmla="*/ 175 w 175"/>
                              <a:gd name="T66" fmla="*/ 104 h 104"/>
                            </a:gdLst>
                            <a:ahLst/>
                            <a:cxnLst>
                              <a:cxn ang="T42">
                                <a:pos x="T0" y="T1"/>
                              </a:cxn>
                              <a:cxn ang="T43">
                                <a:pos x="T2" y="T3"/>
                              </a:cxn>
                              <a:cxn ang="T44">
                                <a:pos x="T4" y="T5"/>
                              </a:cxn>
                              <a:cxn ang="T45">
                                <a:pos x="T6" y="T7"/>
                              </a:cxn>
                              <a:cxn ang="T46">
                                <a:pos x="T8" y="T9"/>
                              </a:cxn>
                              <a:cxn ang="T47">
                                <a:pos x="T10" y="T11"/>
                              </a:cxn>
                              <a:cxn ang="T48">
                                <a:pos x="T12" y="T13"/>
                              </a:cxn>
                              <a:cxn ang="T49">
                                <a:pos x="T14" y="T15"/>
                              </a:cxn>
                              <a:cxn ang="T50">
                                <a:pos x="T16" y="T17"/>
                              </a:cxn>
                              <a:cxn ang="T51">
                                <a:pos x="T18" y="T19"/>
                              </a:cxn>
                              <a:cxn ang="T52">
                                <a:pos x="T20" y="T21"/>
                              </a:cxn>
                              <a:cxn ang="T53">
                                <a:pos x="T22" y="T23"/>
                              </a:cxn>
                              <a:cxn ang="T54">
                                <a:pos x="T24" y="T25"/>
                              </a:cxn>
                              <a:cxn ang="T55">
                                <a:pos x="T26" y="T27"/>
                              </a:cxn>
                              <a:cxn ang="T56">
                                <a:pos x="T28" y="T29"/>
                              </a:cxn>
                              <a:cxn ang="T57">
                                <a:pos x="T30" y="T31"/>
                              </a:cxn>
                              <a:cxn ang="T58">
                                <a:pos x="T32" y="T33"/>
                              </a:cxn>
                              <a:cxn ang="T59">
                                <a:pos x="T34" y="T35"/>
                              </a:cxn>
                              <a:cxn ang="T60">
                                <a:pos x="T36" y="T37"/>
                              </a:cxn>
                              <a:cxn ang="T61">
                                <a:pos x="T38" y="T39"/>
                              </a:cxn>
                              <a:cxn ang="T62">
                                <a:pos x="T40" y="T41"/>
                              </a:cxn>
                            </a:cxnLst>
                            <a:rect l="T63" t="T64" r="T65" b="T66"/>
                            <a:pathLst>
                              <a:path w="175" h="104">
                                <a:moveTo>
                                  <a:pt x="2" y="13"/>
                                </a:moveTo>
                                <a:lnTo>
                                  <a:pt x="10" y="0"/>
                                </a:lnTo>
                                <a:lnTo>
                                  <a:pt x="21" y="17"/>
                                </a:lnTo>
                                <a:lnTo>
                                  <a:pt x="32" y="25"/>
                                </a:lnTo>
                                <a:lnTo>
                                  <a:pt x="45" y="34"/>
                                </a:lnTo>
                                <a:lnTo>
                                  <a:pt x="69" y="42"/>
                                </a:lnTo>
                                <a:lnTo>
                                  <a:pt x="96" y="49"/>
                                </a:lnTo>
                                <a:lnTo>
                                  <a:pt x="126" y="59"/>
                                </a:lnTo>
                                <a:lnTo>
                                  <a:pt x="167" y="72"/>
                                </a:lnTo>
                                <a:lnTo>
                                  <a:pt x="175" y="104"/>
                                </a:lnTo>
                                <a:lnTo>
                                  <a:pt x="133" y="87"/>
                                </a:lnTo>
                                <a:lnTo>
                                  <a:pt x="103" y="76"/>
                                </a:lnTo>
                                <a:lnTo>
                                  <a:pt x="78" y="72"/>
                                </a:lnTo>
                                <a:lnTo>
                                  <a:pt x="58" y="72"/>
                                </a:lnTo>
                                <a:lnTo>
                                  <a:pt x="48" y="80"/>
                                </a:lnTo>
                                <a:lnTo>
                                  <a:pt x="36" y="91"/>
                                </a:lnTo>
                                <a:lnTo>
                                  <a:pt x="34" y="78"/>
                                </a:lnTo>
                                <a:lnTo>
                                  <a:pt x="21" y="59"/>
                                </a:lnTo>
                                <a:lnTo>
                                  <a:pt x="10" y="45"/>
                                </a:lnTo>
                                <a:lnTo>
                                  <a:pt x="0" y="31"/>
                                </a:lnTo>
                                <a:lnTo>
                                  <a:pt x="2" y="13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FFA040"/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round/>
                              </a14:hiddenLine>
                            </a:ext>
                          </a:extLst>
                        </p:spPr>
                        <p:txBody>
                          <a:bodyPr/>
                          <a:p>
                            <a:pPr marL="0" marR="0" lvl="0" indent="0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defRPr/>
                            </a:pPr>
                            <a:endParaRPr kumimoji="0" lang="zh-CN" altLang="en-US" sz="18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</a:endParaRPr>
                          </a:p>
                        </p:txBody>
                      </p:sp>
                      <p:sp>
                        <p:nvSpPr>
                          <p:cNvPr id="26" name="Freeform 29"/>
                          <p:cNvSpPr>
                            <a:spLocks noChangeAspect="1"/>
                          </p:cNvSpPr>
                          <p:nvPr>
                            <p:custDataLst>
                              <p:tags r:id="rId17"/>
                            </p:custDataLst>
                          </p:nvPr>
                        </p:nvSpPr>
                        <p:spPr bwMode="auto">
                          <a:xfrm>
                            <a:off x="21" y="438"/>
                            <a:ext cx="208" cy="230"/>
                          </a:xfrm>
                          <a:custGeom>
                            <a:avLst/>
                            <a:gdLst>
                              <a:gd name="T0" fmla="*/ 2 w 208"/>
                              <a:gd name="T1" fmla="*/ 35 h 230"/>
                              <a:gd name="T2" fmla="*/ 0 w 208"/>
                              <a:gd name="T3" fmla="*/ 21 h 230"/>
                              <a:gd name="T4" fmla="*/ 0 w 208"/>
                              <a:gd name="T5" fmla="*/ 11 h 230"/>
                              <a:gd name="T6" fmla="*/ 8 w 208"/>
                              <a:gd name="T7" fmla="*/ 0 h 230"/>
                              <a:gd name="T8" fmla="*/ 22 w 208"/>
                              <a:gd name="T9" fmla="*/ 17 h 230"/>
                              <a:gd name="T10" fmla="*/ 47 w 208"/>
                              <a:gd name="T11" fmla="*/ 32 h 230"/>
                              <a:gd name="T12" fmla="*/ 72 w 208"/>
                              <a:gd name="T13" fmla="*/ 44 h 230"/>
                              <a:gd name="T14" fmla="*/ 106 w 208"/>
                              <a:gd name="T15" fmla="*/ 55 h 230"/>
                              <a:gd name="T16" fmla="*/ 156 w 208"/>
                              <a:gd name="T17" fmla="*/ 65 h 230"/>
                              <a:gd name="T18" fmla="*/ 166 w 208"/>
                              <a:gd name="T19" fmla="*/ 91 h 230"/>
                              <a:gd name="T20" fmla="*/ 140 w 208"/>
                              <a:gd name="T21" fmla="*/ 84 h 230"/>
                              <a:gd name="T22" fmla="*/ 114 w 208"/>
                              <a:gd name="T23" fmla="*/ 80 h 230"/>
                              <a:gd name="T24" fmla="*/ 101 w 208"/>
                              <a:gd name="T25" fmla="*/ 82 h 230"/>
                              <a:gd name="T26" fmla="*/ 97 w 208"/>
                              <a:gd name="T27" fmla="*/ 95 h 230"/>
                              <a:gd name="T28" fmla="*/ 105 w 208"/>
                              <a:gd name="T29" fmla="*/ 112 h 230"/>
                              <a:gd name="T30" fmla="*/ 115 w 208"/>
                              <a:gd name="T31" fmla="*/ 128 h 230"/>
                              <a:gd name="T32" fmla="*/ 136 w 208"/>
                              <a:gd name="T33" fmla="*/ 153 h 230"/>
                              <a:gd name="T34" fmla="*/ 166 w 208"/>
                              <a:gd name="T35" fmla="*/ 179 h 230"/>
                              <a:gd name="T36" fmla="*/ 208 w 208"/>
                              <a:gd name="T37" fmla="*/ 209 h 230"/>
                              <a:gd name="T38" fmla="*/ 208 w 208"/>
                              <a:gd name="T39" fmla="*/ 230 h 230"/>
                              <a:gd name="T40" fmla="*/ 190 w 208"/>
                              <a:gd name="T41" fmla="*/ 219 h 230"/>
                              <a:gd name="T42" fmla="*/ 166 w 208"/>
                              <a:gd name="T43" fmla="*/ 205 h 230"/>
                              <a:gd name="T44" fmla="*/ 132 w 208"/>
                              <a:gd name="T45" fmla="*/ 179 h 230"/>
                              <a:gd name="T46" fmla="*/ 105 w 208"/>
                              <a:gd name="T47" fmla="*/ 150 h 230"/>
                              <a:gd name="T48" fmla="*/ 80 w 208"/>
                              <a:gd name="T49" fmla="*/ 128 h 230"/>
                              <a:gd name="T50" fmla="*/ 56 w 208"/>
                              <a:gd name="T51" fmla="*/ 101 h 230"/>
                              <a:gd name="T52" fmla="*/ 36 w 208"/>
                              <a:gd name="T53" fmla="*/ 78 h 230"/>
                              <a:gd name="T54" fmla="*/ 15 w 208"/>
                              <a:gd name="T55" fmla="*/ 57 h 230"/>
                              <a:gd name="T56" fmla="*/ 2 w 208"/>
                              <a:gd name="T57" fmla="*/ 35 h 230"/>
                              <a:gd name="T58" fmla="*/ 0 60000 65536"/>
                              <a:gd name="T59" fmla="*/ 0 60000 65536"/>
                              <a:gd name="T60" fmla="*/ 0 60000 65536"/>
                              <a:gd name="T61" fmla="*/ 0 60000 65536"/>
                              <a:gd name="T62" fmla="*/ 0 60000 65536"/>
                              <a:gd name="T63" fmla="*/ 0 60000 65536"/>
                              <a:gd name="T64" fmla="*/ 0 60000 65536"/>
                              <a:gd name="T65" fmla="*/ 0 60000 65536"/>
                              <a:gd name="T66" fmla="*/ 0 60000 65536"/>
                              <a:gd name="T67" fmla="*/ 0 60000 65536"/>
                              <a:gd name="T68" fmla="*/ 0 60000 65536"/>
                              <a:gd name="T69" fmla="*/ 0 60000 65536"/>
                              <a:gd name="T70" fmla="*/ 0 60000 65536"/>
                              <a:gd name="T71" fmla="*/ 0 60000 65536"/>
                              <a:gd name="T72" fmla="*/ 0 60000 65536"/>
                              <a:gd name="T73" fmla="*/ 0 60000 65536"/>
                              <a:gd name="T74" fmla="*/ 0 60000 65536"/>
                              <a:gd name="T75" fmla="*/ 0 60000 65536"/>
                              <a:gd name="T76" fmla="*/ 0 60000 65536"/>
                              <a:gd name="T77" fmla="*/ 0 60000 65536"/>
                              <a:gd name="T78" fmla="*/ 0 60000 65536"/>
                              <a:gd name="T79" fmla="*/ 0 60000 65536"/>
                              <a:gd name="T80" fmla="*/ 0 60000 65536"/>
                              <a:gd name="T81" fmla="*/ 0 60000 65536"/>
                              <a:gd name="T82" fmla="*/ 0 60000 65536"/>
                              <a:gd name="T83" fmla="*/ 0 60000 65536"/>
                              <a:gd name="T84" fmla="*/ 0 60000 65536"/>
                              <a:gd name="T85" fmla="*/ 0 60000 65536"/>
                              <a:gd name="T86" fmla="*/ 0 60000 65536"/>
                              <a:gd name="T87" fmla="*/ 0 w 208"/>
                              <a:gd name="T88" fmla="*/ 0 h 230"/>
                              <a:gd name="T89" fmla="*/ 208 w 208"/>
                              <a:gd name="T90" fmla="*/ 230 h 230"/>
                            </a:gdLst>
                            <a:ahLst/>
                            <a:cxnLst>
                              <a:cxn ang="T58">
                                <a:pos x="T0" y="T1"/>
                              </a:cxn>
                              <a:cxn ang="T59">
                                <a:pos x="T2" y="T3"/>
                              </a:cxn>
                              <a:cxn ang="T60">
                                <a:pos x="T4" y="T5"/>
                              </a:cxn>
                              <a:cxn ang="T61">
                                <a:pos x="T6" y="T7"/>
                              </a:cxn>
                              <a:cxn ang="T62">
                                <a:pos x="T8" y="T9"/>
                              </a:cxn>
                              <a:cxn ang="T63">
                                <a:pos x="T10" y="T11"/>
                              </a:cxn>
                              <a:cxn ang="T64">
                                <a:pos x="T12" y="T13"/>
                              </a:cxn>
                              <a:cxn ang="T65">
                                <a:pos x="T14" y="T15"/>
                              </a:cxn>
                              <a:cxn ang="T66">
                                <a:pos x="T16" y="T17"/>
                              </a:cxn>
                              <a:cxn ang="T67">
                                <a:pos x="T18" y="T19"/>
                              </a:cxn>
                              <a:cxn ang="T68">
                                <a:pos x="T20" y="T21"/>
                              </a:cxn>
                              <a:cxn ang="T69">
                                <a:pos x="T22" y="T23"/>
                              </a:cxn>
                              <a:cxn ang="T70">
                                <a:pos x="T24" y="T25"/>
                              </a:cxn>
                              <a:cxn ang="T71">
                                <a:pos x="T26" y="T27"/>
                              </a:cxn>
                              <a:cxn ang="T72">
                                <a:pos x="T28" y="T29"/>
                              </a:cxn>
                              <a:cxn ang="T73">
                                <a:pos x="T30" y="T31"/>
                              </a:cxn>
                              <a:cxn ang="T74">
                                <a:pos x="T32" y="T33"/>
                              </a:cxn>
                              <a:cxn ang="T75">
                                <a:pos x="T34" y="T35"/>
                              </a:cxn>
                              <a:cxn ang="T76">
                                <a:pos x="T36" y="T37"/>
                              </a:cxn>
                              <a:cxn ang="T77">
                                <a:pos x="T38" y="T39"/>
                              </a:cxn>
                              <a:cxn ang="T78">
                                <a:pos x="T40" y="T41"/>
                              </a:cxn>
                              <a:cxn ang="T79">
                                <a:pos x="T42" y="T43"/>
                              </a:cxn>
                              <a:cxn ang="T80">
                                <a:pos x="T44" y="T45"/>
                              </a:cxn>
                              <a:cxn ang="T81">
                                <a:pos x="T46" y="T47"/>
                              </a:cxn>
                              <a:cxn ang="T82">
                                <a:pos x="T48" y="T49"/>
                              </a:cxn>
                              <a:cxn ang="T83">
                                <a:pos x="T50" y="T51"/>
                              </a:cxn>
                              <a:cxn ang="T84">
                                <a:pos x="T52" y="T53"/>
                              </a:cxn>
                              <a:cxn ang="T85">
                                <a:pos x="T54" y="T55"/>
                              </a:cxn>
                              <a:cxn ang="T86">
                                <a:pos x="T56" y="T57"/>
                              </a:cxn>
                            </a:cxnLst>
                            <a:rect l="T87" t="T88" r="T89" b="T90"/>
                            <a:pathLst>
                              <a:path w="208" h="230">
                                <a:moveTo>
                                  <a:pt x="2" y="35"/>
                                </a:moveTo>
                                <a:lnTo>
                                  <a:pt x="0" y="21"/>
                                </a:lnTo>
                                <a:lnTo>
                                  <a:pt x="0" y="11"/>
                                </a:lnTo>
                                <a:lnTo>
                                  <a:pt x="8" y="0"/>
                                </a:lnTo>
                                <a:lnTo>
                                  <a:pt x="22" y="17"/>
                                </a:lnTo>
                                <a:lnTo>
                                  <a:pt x="47" y="32"/>
                                </a:lnTo>
                                <a:lnTo>
                                  <a:pt x="72" y="44"/>
                                </a:lnTo>
                                <a:lnTo>
                                  <a:pt x="106" y="55"/>
                                </a:lnTo>
                                <a:lnTo>
                                  <a:pt x="156" y="65"/>
                                </a:lnTo>
                                <a:lnTo>
                                  <a:pt x="166" y="91"/>
                                </a:lnTo>
                                <a:lnTo>
                                  <a:pt x="140" y="84"/>
                                </a:lnTo>
                                <a:lnTo>
                                  <a:pt x="114" y="80"/>
                                </a:lnTo>
                                <a:lnTo>
                                  <a:pt x="101" y="82"/>
                                </a:lnTo>
                                <a:lnTo>
                                  <a:pt x="97" y="95"/>
                                </a:lnTo>
                                <a:lnTo>
                                  <a:pt x="105" y="112"/>
                                </a:lnTo>
                                <a:lnTo>
                                  <a:pt x="115" y="128"/>
                                </a:lnTo>
                                <a:lnTo>
                                  <a:pt x="136" y="153"/>
                                </a:lnTo>
                                <a:lnTo>
                                  <a:pt x="166" y="179"/>
                                </a:lnTo>
                                <a:lnTo>
                                  <a:pt x="208" y="209"/>
                                </a:lnTo>
                                <a:lnTo>
                                  <a:pt x="208" y="230"/>
                                </a:lnTo>
                                <a:lnTo>
                                  <a:pt x="190" y="219"/>
                                </a:lnTo>
                                <a:lnTo>
                                  <a:pt x="166" y="205"/>
                                </a:lnTo>
                                <a:lnTo>
                                  <a:pt x="132" y="179"/>
                                </a:lnTo>
                                <a:lnTo>
                                  <a:pt x="105" y="150"/>
                                </a:lnTo>
                                <a:lnTo>
                                  <a:pt x="80" y="128"/>
                                </a:lnTo>
                                <a:lnTo>
                                  <a:pt x="56" y="101"/>
                                </a:lnTo>
                                <a:lnTo>
                                  <a:pt x="36" y="78"/>
                                </a:lnTo>
                                <a:lnTo>
                                  <a:pt x="15" y="57"/>
                                </a:lnTo>
                                <a:lnTo>
                                  <a:pt x="2" y="35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FFA040"/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round/>
                              </a14:hiddenLine>
                            </a:ext>
                          </a:extLst>
                        </p:spPr>
                        <p:txBody>
                          <a:bodyPr/>
                          <a:p>
                            <a:pPr marL="0" marR="0" lvl="0" indent="0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defRPr/>
                            </a:pPr>
                            <a:endParaRPr kumimoji="0" lang="zh-CN" altLang="en-US" sz="18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</a:endParaRPr>
                          </a:p>
                        </p:txBody>
                      </p:sp>
                      <p:sp>
                        <p:nvSpPr>
                          <p:cNvPr id="27" name="Freeform 30"/>
                          <p:cNvSpPr>
                            <a:spLocks noChangeAspect="1"/>
                          </p:cNvSpPr>
                          <p:nvPr>
                            <p:custDataLst>
                              <p:tags r:id="rId18"/>
                            </p:custDataLst>
                          </p:nvPr>
                        </p:nvSpPr>
                        <p:spPr bwMode="auto">
                          <a:xfrm>
                            <a:off x="25" y="25"/>
                            <a:ext cx="86" cy="69"/>
                          </a:xfrm>
                          <a:custGeom>
                            <a:avLst/>
                            <a:gdLst>
                              <a:gd name="T0" fmla="*/ 0 w 86"/>
                              <a:gd name="T1" fmla="*/ 0 h 69"/>
                              <a:gd name="T2" fmla="*/ 11 w 86"/>
                              <a:gd name="T3" fmla="*/ 10 h 69"/>
                              <a:gd name="T4" fmla="*/ 25 w 86"/>
                              <a:gd name="T5" fmla="*/ 21 h 69"/>
                              <a:gd name="T6" fmla="*/ 42 w 86"/>
                              <a:gd name="T7" fmla="*/ 33 h 69"/>
                              <a:gd name="T8" fmla="*/ 60 w 86"/>
                              <a:gd name="T9" fmla="*/ 44 h 69"/>
                              <a:gd name="T10" fmla="*/ 77 w 86"/>
                              <a:gd name="T11" fmla="*/ 54 h 69"/>
                              <a:gd name="T12" fmla="*/ 86 w 86"/>
                              <a:gd name="T13" fmla="*/ 61 h 69"/>
                              <a:gd name="T14" fmla="*/ 65 w 86"/>
                              <a:gd name="T15" fmla="*/ 69 h 69"/>
                              <a:gd name="T16" fmla="*/ 42 w 86"/>
                              <a:gd name="T17" fmla="*/ 61 h 69"/>
                              <a:gd name="T18" fmla="*/ 18 w 86"/>
                              <a:gd name="T19" fmla="*/ 52 h 69"/>
                              <a:gd name="T20" fmla="*/ 0 w 86"/>
                              <a:gd name="T21" fmla="*/ 42 h 69"/>
                              <a:gd name="T22" fmla="*/ 1 w 86"/>
                              <a:gd name="T23" fmla="*/ 33 h 69"/>
                              <a:gd name="T24" fmla="*/ 4 w 86"/>
                              <a:gd name="T25" fmla="*/ 17 h 69"/>
                              <a:gd name="T26" fmla="*/ 0 w 86"/>
                              <a:gd name="T27" fmla="*/ 0 h 69"/>
                              <a:gd name="T28" fmla="*/ 0 60000 65536"/>
                              <a:gd name="T29" fmla="*/ 0 60000 65536"/>
                              <a:gd name="T30" fmla="*/ 0 60000 65536"/>
                              <a:gd name="T31" fmla="*/ 0 60000 65536"/>
                              <a:gd name="T32" fmla="*/ 0 60000 65536"/>
                              <a:gd name="T33" fmla="*/ 0 60000 65536"/>
                              <a:gd name="T34" fmla="*/ 0 60000 65536"/>
                              <a:gd name="T35" fmla="*/ 0 60000 65536"/>
                              <a:gd name="T36" fmla="*/ 0 60000 65536"/>
                              <a:gd name="T37" fmla="*/ 0 60000 65536"/>
                              <a:gd name="T38" fmla="*/ 0 60000 65536"/>
                              <a:gd name="T39" fmla="*/ 0 60000 65536"/>
                              <a:gd name="T40" fmla="*/ 0 60000 65536"/>
                              <a:gd name="T41" fmla="*/ 0 60000 65536"/>
                              <a:gd name="T42" fmla="*/ 0 w 86"/>
                              <a:gd name="T43" fmla="*/ 0 h 69"/>
                              <a:gd name="T44" fmla="*/ 86 w 86"/>
                              <a:gd name="T45" fmla="*/ 69 h 69"/>
                            </a:gdLst>
                            <a:ahLst/>
                            <a:cxnLst>
                              <a:cxn ang="T28">
                                <a:pos x="T0" y="T1"/>
                              </a:cxn>
                              <a:cxn ang="T29">
                                <a:pos x="T2" y="T3"/>
                              </a:cxn>
                              <a:cxn ang="T30">
                                <a:pos x="T4" y="T5"/>
                              </a:cxn>
                              <a:cxn ang="T31">
                                <a:pos x="T6" y="T7"/>
                              </a:cxn>
                              <a:cxn ang="T32">
                                <a:pos x="T8" y="T9"/>
                              </a:cxn>
                              <a:cxn ang="T33">
                                <a:pos x="T10" y="T11"/>
                              </a:cxn>
                              <a:cxn ang="T34">
                                <a:pos x="T12" y="T13"/>
                              </a:cxn>
                              <a:cxn ang="T35">
                                <a:pos x="T14" y="T15"/>
                              </a:cxn>
                              <a:cxn ang="T36">
                                <a:pos x="T16" y="T17"/>
                              </a:cxn>
                              <a:cxn ang="T37">
                                <a:pos x="T18" y="T19"/>
                              </a:cxn>
                              <a:cxn ang="T38">
                                <a:pos x="T20" y="T21"/>
                              </a:cxn>
                              <a:cxn ang="T39">
                                <a:pos x="T22" y="T23"/>
                              </a:cxn>
                              <a:cxn ang="T40">
                                <a:pos x="T24" y="T25"/>
                              </a:cxn>
                              <a:cxn ang="T41">
                                <a:pos x="T26" y="T27"/>
                              </a:cxn>
                            </a:cxnLst>
                            <a:rect l="T42" t="T43" r="T44" b="T45"/>
                            <a:pathLst>
                              <a:path w="86" h="69">
                                <a:moveTo>
                                  <a:pt x="0" y="0"/>
                                </a:moveTo>
                                <a:lnTo>
                                  <a:pt x="11" y="10"/>
                                </a:lnTo>
                                <a:lnTo>
                                  <a:pt x="25" y="21"/>
                                </a:lnTo>
                                <a:lnTo>
                                  <a:pt x="42" y="33"/>
                                </a:lnTo>
                                <a:lnTo>
                                  <a:pt x="60" y="44"/>
                                </a:lnTo>
                                <a:lnTo>
                                  <a:pt x="77" y="54"/>
                                </a:lnTo>
                                <a:lnTo>
                                  <a:pt x="86" y="61"/>
                                </a:lnTo>
                                <a:lnTo>
                                  <a:pt x="65" y="69"/>
                                </a:lnTo>
                                <a:lnTo>
                                  <a:pt x="42" y="61"/>
                                </a:lnTo>
                                <a:lnTo>
                                  <a:pt x="18" y="52"/>
                                </a:lnTo>
                                <a:lnTo>
                                  <a:pt x="0" y="42"/>
                                </a:lnTo>
                                <a:lnTo>
                                  <a:pt x="1" y="33"/>
                                </a:lnTo>
                                <a:lnTo>
                                  <a:pt x="4" y="17"/>
                                </a:lnTo>
                                <a:lnTo>
                                  <a:pt x="0" y="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FFA040"/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round/>
                              </a14:hiddenLine>
                            </a:ext>
                          </a:extLst>
                        </p:spPr>
                        <p:txBody>
                          <a:bodyPr/>
                          <a:p>
                            <a:pPr marL="0" marR="0" lvl="0" indent="0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defRPr/>
                            </a:pPr>
                            <a:endParaRPr kumimoji="0" lang="zh-CN" altLang="en-US" sz="18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</a:endParaRPr>
                          </a:p>
                        </p:txBody>
                      </p:sp>
                      <p:sp>
                        <p:nvSpPr>
                          <p:cNvPr id="28" name="Freeform 31"/>
                          <p:cNvSpPr>
                            <a:spLocks noChangeAspect="1"/>
                          </p:cNvSpPr>
                          <p:nvPr>
                            <p:custDataLst>
                              <p:tags r:id="rId19"/>
                            </p:custDataLst>
                          </p:nvPr>
                        </p:nvSpPr>
                        <p:spPr bwMode="auto">
                          <a:xfrm>
                            <a:off x="181" y="8"/>
                            <a:ext cx="732" cy="689"/>
                          </a:xfrm>
                          <a:custGeom>
                            <a:avLst/>
                            <a:gdLst>
                              <a:gd name="T0" fmla="*/ 348 w 732"/>
                              <a:gd name="T1" fmla="*/ 158 h 689"/>
                              <a:gd name="T2" fmla="*/ 292 w 732"/>
                              <a:gd name="T3" fmla="*/ 181 h 689"/>
                              <a:gd name="T4" fmla="*/ 175 w 732"/>
                              <a:gd name="T5" fmla="*/ 200 h 689"/>
                              <a:gd name="T6" fmla="*/ 0 w 732"/>
                              <a:gd name="T7" fmla="*/ 209 h 689"/>
                              <a:gd name="T8" fmla="*/ 205 w 732"/>
                              <a:gd name="T9" fmla="*/ 244 h 689"/>
                              <a:gd name="T10" fmla="*/ 435 w 732"/>
                              <a:gd name="T11" fmla="*/ 225 h 689"/>
                              <a:gd name="T12" fmla="*/ 597 w 732"/>
                              <a:gd name="T13" fmla="*/ 177 h 689"/>
                              <a:gd name="T14" fmla="*/ 648 w 732"/>
                              <a:gd name="T15" fmla="*/ 169 h 689"/>
                              <a:gd name="T16" fmla="*/ 625 w 732"/>
                              <a:gd name="T17" fmla="*/ 208 h 689"/>
                              <a:gd name="T18" fmla="*/ 510 w 732"/>
                              <a:gd name="T19" fmla="*/ 263 h 689"/>
                              <a:gd name="T20" fmla="*/ 304 w 732"/>
                              <a:gd name="T21" fmla="*/ 308 h 689"/>
                              <a:gd name="T22" fmla="*/ 177 w 732"/>
                              <a:gd name="T23" fmla="*/ 352 h 689"/>
                              <a:gd name="T24" fmla="*/ 411 w 732"/>
                              <a:gd name="T25" fmla="*/ 347 h 689"/>
                              <a:gd name="T26" fmla="*/ 567 w 732"/>
                              <a:gd name="T27" fmla="*/ 308 h 689"/>
                              <a:gd name="T28" fmla="*/ 659 w 732"/>
                              <a:gd name="T29" fmla="*/ 276 h 689"/>
                              <a:gd name="T30" fmla="*/ 661 w 732"/>
                              <a:gd name="T31" fmla="*/ 299 h 689"/>
                              <a:gd name="T32" fmla="*/ 584 w 732"/>
                              <a:gd name="T33" fmla="*/ 354 h 689"/>
                              <a:gd name="T34" fmla="*/ 439 w 732"/>
                              <a:gd name="T35" fmla="*/ 407 h 689"/>
                              <a:gd name="T36" fmla="*/ 237 w 732"/>
                              <a:gd name="T37" fmla="*/ 444 h 689"/>
                              <a:gd name="T38" fmla="*/ 305 w 732"/>
                              <a:gd name="T39" fmla="*/ 466 h 689"/>
                              <a:gd name="T40" fmla="*/ 482 w 732"/>
                              <a:gd name="T41" fmla="*/ 458 h 689"/>
                              <a:gd name="T42" fmla="*/ 629 w 732"/>
                              <a:gd name="T43" fmla="*/ 413 h 689"/>
                              <a:gd name="T44" fmla="*/ 642 w 732"/>
                              <a:gd name="T45" fmla="*/ 430 h 689"/>
                              <a:gd name="T46" fmla="*/ 599 w 732"/>
                              <a:gd name="T47" fmla="*/ 474 h 689"/>
                              <a:gd name="T48" fmla="*/ 489 w 732"/>
                              <a:gd name="T49" fmla="*/ 521 h 689"/>
                              <a:gd name="T50" fmla="*/ 360 w 732"/>
                              <a:gd name="T51" fmla="*/ 542 h 689"/>
                              <a:gd name="T52" fmla="*/ 166 w 732"/>
                              <a:gd name="T53" fmla="*/ 546 h 689"/>
                              <a:gd name="T54" fmla="*/ 301 w 732"/>
                              <a:gd name="T55" fmla="*/ 579 h 689"/>
                              <a:gd name="T56" fmla="*/ 427 w 732"/>
                              <a:gd name="T57" fmla="*/ 580 h 689"/>
                              <a:gd name="T58" fmla="*/ 540 w 732"/>
                              <a:gd name="T59" fmla="*/ 562 h 689"/>
                              <a:gd name="T60" fmla="*/ 589 w 732"/>
                              <a:gd name="T61" fmla="*/ 565 h 689"/>
                              <a:gd name="T62" fmla="*/ 561 w 732"/>
                              <a:gd name="T63" fmla="*/ 597 h 689"/>
                              <a:gd name="T64" fmla="*/ 495 w 732"/>
                              <a:gd name="T65" fmla="*/ 622 h 689"/>
                              <a:gd name="T66" fmla="*/ 253 w 732"/>
                              <a:gd name="T67" fmla="*/ 649 h 689"/>
                              <a:gd name="T68" fmla="*/ 453 w 732"/>
                              <a:gd name="T69" fmla="*/ 663 h 689"/>
                              <a:gd name="T70" fmla="*/ 466 w 732"/>
                              <a:gd name="T71" fmla="*/ 687 h 689"/>
                              <a:gd name="T72" fmla="*/ 542 w 732"/>
                              <a:gd name="T73" fmla="*/ 664 h 689"/>
                              <a:gd name="T74" fmla="*/ 597 w 732"/>
                              <a:gd name="T75" fmla="*/ 621 h 689"/>
                              <a:gd name="T76" fmla="*/ 709 w 732"/>
                              <a:gd name="T77" fmla="*/ 453 h 689"/>
                              <a:gd name="T78" fmla="*/ 714 w 732"/>
                              <a:gd name="T79" fmla="*/ 419 h 689"/>
                              <a:gd name="T80" fmla="*/ 698 w 732"/>
                              <a:gd name="T81" fmla="*/ 386 h 689"/>
                              <a:gd name="T82" fmla="*/ 713 w 732"/>
                              <a:gd name="T83" fmla="*/ 354 h 689"/>
                              <a:gd name="T84" fmla="*/ 732 w 732"/>
                              <a:gd name="T85" fmla="*/ 322 h 689"/>
                              <a:gd name="T86" fmla="*/ 719 w 732"/>
                              <a:gd name="T87" fmla="*/ 287 h 689"/>
                              <a:gd name="T88" fmla="*/ 702 w 732"/>
                              <a:gd name="T89" fmla="*/ 255 h 689"/>
                              <a:gd name="T90" fmla="*/ 723 w 732"/>
                              <a:gd name="T91" fmla="*/ 221 h 689"/>
                              <a:gd name="T92" fmla="*/ 722 w 732"/>
                              <a:gd name="T93" fmla="*/ 179 h 689"/>
                              <a:gd name="T94" fmla="*/ 705 w 732"/>
                              <a:gd name="T95" fmla="*/ 147 h 689"/>
                              <a:gd name="T96" fmla="*/ 719 w 732"/>
                              <a:gd name="T97" fmla="*/ 114 h 689"/>
                              <a:gd name="T98" fmla="*/ 732 w 732"/>
                              <a:gd name="T99" fmla="*/ 80 h 689"/>
                              <a:gd name="T100" fmla="*/ 714 w 732"/>
                              <a:gd name="T101" fmla="*/ 48 h 689"/>
                              <a:gd name="T102" fmla="*/ 634 w 732"/>
                              <a:gd name="T103" fmla="*/ 50 h 689"/>
                              <a:gd name="T104" fmla="*/ 475 w 732"/>
                              <a:gd name="T105" fmla="*/ 105 h 689"/>
                              <a:gd name="T106" fmla="*/ 294 w 732"/>
                              <a:gd name="T107" fmla="*/ 135 h 689"/>
                              <a:gd name="T108" fmla="*/ 0 60000 65536"/>
                              <a:gd name="T109" fmla="*/ 0 60000 65536"/>
                              <a:gd name="T110" fmla="*/ 0 60000 65536"/>
                              <a:gd name="T111" fmla="*/ 0 60000 65536"/>
                              <a:gd name="T112" fmla="*/ 0 60000 65536"/>
                              <a:gd name="T113" fmla="*/ 0 60000 65536"/>
                              <a:gd name="T114" fmla="*/ 0 60000 65536"/>
                              <a:gd name="T115" fmla="*/ 0 60000 65536"/>
                              <a:gd name="T116" fmla="*/ 0 60000 65536"/>
                              <a:gd name="T117" fmla="*/ 0 60000 65536"/>
                              <a:gd name="T118" fmla="*/ 0 60000 65536"/>
                              <a:gd name="T119" fmla="*/ 0 60000 65536"/>
                              <a:gd name="T120" fmla="*/ 0 60000 65536"/>
                              <a:gd name="T121" fmla="*/ 0 60000 65536"/>
                              <a:gd name="T122" fmla="*/ 0 60000 65536"/>
                              <a:gd name="T123" fmla="*/ 0 60000 65536"/>
                              <a:gd name="T124" fmla="*/ 0 60000 65536"/>
                              <a:gd name="T125" fmla="*/ 0 60000 65536"/>
                              <a:gd name="T126" fmla="*/ 0 60000 65536"/>
                              <a:gd name="T127" fmla="*/ 0 60000 65536"/>
                              <a:gd name="T128" fmla="*/ 0 60000 65536"/>
                              <a:gd name="T129" fmla="*/ 0 60000 65536"/>
                              <a:gd name="T130" fmla="*/ 0 60000 65536"/>
                              <a:gd name="T131" fmla="*/ 0 60000 65536"/>
                              <a:gd name="T132" fmla="*/ 0 60000 65536"/>
                              <a:gd name="T133" fmla="*/ 0 60000 65536"/>
                              <a:gd name="T134" fmla="*/ 0 60000 65536"/>
                              <a:gd name="T135" fmla="*/ 0 60000 65536"/>
                              <a:gd name="T136" fmla="*/ 0 60000 65536"/>
                              <a:gd name="T137" fmla="*/ 0 60000 65536"/>
                              <a:gd name="T138" fmla="*/ 0 60000 65536"/>
                              <a:gd name="T139" fmla="*/ 0 60000 65536"/>
                              <a:gd name="T140" fmla="*/ 0 60000 65536"/>
                              <a:gd name="T141" fmla="*/ 0 60000 65536"/>
                              <a:gd name="T142" fmla="*/ 0 60000 65536"/>
                              <a:gd name="T143" fmla="*/ 0 60000 65536"/>
                              <a:gd name="T144" fmla="*/ 0 60000 65536"/>
                              <a:gd name="T145" fmla="*/ 0 60000 65536"/>
                              <a:gd name="T146" fmla="*/ 0 60000 65536"/>
                              <a:gd name="T147" fmla="*/ 0 60000 65536"/>
                              <a:gd name="T148" fmla="*/ 0 60000 65536"/>
                              <a:gd name="T149" fmla="*/ 0 60000 65536"/>
                              <a:gd name="T150" fmla="*/ 0 60000 65536"/>
                              <a:gd name="T151" fmla="*/ 0 60000 65536"/>
                              <a:gd name="T152" fmla="*/ 0 60000 65536"/>
                              <a:gd name="T153" fmla="*/ 0 60000 65536"/>
                              <a:gd name="T154" fmla="*/ 0 60000 65536"/>
                              <a:gd name="T155" fmla="*/ 0 60000 65536"/>
                              <a:gd name="T156" fmla="*/ 0 60000 65536"/>
                              <a:gd name="T157" fmla="*/ 0 60000 65536"/>
                              <a:gd name="T158" fmla="*/ 0 60000 65536"/>
                              <a:gd name="T159" fmla="*/ 0 60000 65536"/>
                              <a:gd name="T160" fmla="*/ 0 60000 65536"/>
                              <a:gd name="T161" fmla="*/ 0 60000 65536"/>
                              <a:gd name="T162" fmla="*/ 0 w 732"/>
                              <a:gd name="T163" fmla="*/ 0 h 689"/>
                              <a:gd name="T164" fmla="*/ 732 w 732"/>
                              <a:gd name="T165" fmla="*/ 689 h 689"/>
                            </a:gdLst>
                            <a:ahLst/>
                            <a:cxnLst>
                              <a:cxn ang="T108">
                                <a:pos x="T0" y="T1"/>
                              </a:cxn>
                              <a:cxn ang="T109">
                                <a:pos x="T2" y="T3"/>
                              </a:cxn>
                              <a:cxn ang="T110">
                                <a:pos x="T4" y="T5"/>
                              </a:cxn>
                              <a:cxn ang="T111">
                                <a:pos x="T6" y="T7"/>
                              </a:cxn>
                              <a:cxn ang="T112">
                                <a:pos x="T8" y="T9"/>
                              </a:cxn>
                              <a:cxn ang="T113">
                                <a:pos x="T10" y="T11"/>
                              </a:cxn>
                              <a:cxn ang="T114">
                                <a:pos x="T12" y="T13"/>
                              </a:cxn>
                              <a:cxn ang="T115">
                                <a:pos x="T14" y="T15"/>
                              </a:cxn>
                              <a:cxn ang="T116">
                                <a:pos x="T16" y="T17"/>
                              </a:cxn>
                              <a:cxn ang="T117">
                                <a:pos x="T18" y="T19"/>
                              </a:cxn>
                              <a:cxn ang="T118">
                                <a:pos x="T20" y="T21"/>
                              </a:cxn>
                              <a:cxn ang="T119">
                                <a:pos x="T22" y="T23"/>
                              </a:cxn>
                              <a:cxn ang="T120">
                                <a:pos x="T24" y="T25"/>
                              </a:cxn>
                              <a:cxn ang="T121">
                                <a:pos x="T26" y="T27"/>
                              </a:cxn>
                              <a:cxn ang="T122">
                                <a:pos x="T28" y="T29"/>
                              </a:cxn>
                              <a:cxn ang="T123">
                                <a:pos x="T30" y="T31"/>
                              </a:cxn>
                              <a:cxn ang="T124">
                                <a:pos x="T32" y="T33"/>
                              </a:cxn>
                              <a:cxn ang="T125">
                                <a:pos x="T34" y="T35"/>
                              </a:cxn>
                              <a:cxn ang="T126">
                                <a:pos x="T36" y="T37"/>
                              </a:cxn>
                              <a:cxn ang="T127">
                                <a:pos x="T38" y="T39"/>
                              </a:cxn>
                              <a:cxn ang="T128">
                                <a:pos x="T40" y="T41"/>
                              </a:cxn>
                              <a:cxn ang="T129">
                                <a:pos x="T42" y="T43"/>
                              </a:cxn>
                              <a:cxn ang="T130">
                                <a:pos x="T44" y="T45"/>
                              </a:cxn>
                              <a:cxn ang="T131">
                                <a:pos x="T46" y="T47"/>
                              </a:cxn>
                              <a:cxn ang="T132">
                                <a:pos x="T48" y="T49"/>
                              </a:cxn>
                              <a:cxn ang="T133">
                                <a:pos x="T50" y="T51"/>
                              </a:cxn>
                              <a:cxn ang="T134">
                                <a:pos x="T52" y="T53"/>
                              </a:cxn>
                              <a:cxn ang="T135">
                                <a:pos x="T54" y="T55"/>
                              </a:cxn>
                              <a:cxn ang="T136">
                                <a:pos x="T56" y="T57"/>
                              </a:cxn>
                              <a:cxn ang="T137">
                                <a:pos x="T58" y="T59"/>
                              </a:cxn>
                              <a:cxn ang="T138">
                                <a:pos x="T60" y="T61"/>
                              </a:cxn>
                              <a:cxn ang="T139">
                                <a:pos x="T62" y="T63"/>
                              </a:cxn>
                              <a:cxn ang="T140">
                                <a:pos x="T64" y="T65"/>
                              </a:cxn>
                              <a:cxn ang="T141">
                                <a:pos x="T66" y="T67"/>
                              </a:cxn>
                              <a:cxn ang="T142">
                                <a:pos x="T68" y="T69"/>
                              </a:cxn>
                              <a:cxn ang="T143">
                                <a:pos x="T70" y="T71"/>
                              </a:cxn>
                              <a:cxn ang="T144">
                                <a:pos x="T72" y="T73"/>
                              </a:cxn>
                              <a:cxn ang="T145">
                                <a:pos x="T74" y="T75"/>
                              </a:cxn>
                              <a:cxn ang="T146">
                                <a:pos x="T76" y="T77"/>
                              </a:cxn>
                              <a:cxn ang="T147">
                                <a:pos x="T78" y="T79"/>
                              </a:cxn>
                              <a:cxn ang="T148">
                                <a:pos x="T80" y="T81"/>
                              </a:cxn>
                              <a:cxn ang="T149">
                                <a:pos x="T82" y="T83"/>
                              </a:cxn>
                              <a:cxn ang="T150">
                                <a:pos x="T84" y="T85"/>
                              </a:cxn>
                              <a:cxn ang="T151">
                                <a:pos x="T86" y="T87"/>
                              </a:cxn>
                              <a:cxn ang="T152">
                                <a:pos x="T88" y="T89"/>
                              </a:cxn>
                              <a:cxn ang="T153">
                                <a:pos x="T90" y="T91"/>
                              </a:cxn>
                              <a:cxn ang="T154">
                                <a:pos x="T92" y="T93"/>
                              </a:cxn>
                              <a:cxn ang="T155">
                                <a:pos x="T94" y="T95"/>
                              </a:cxn>
                              <a:cxn ang="T156">
                                <a:pos x="T96" y="T97"/>
                              </a:cxn>
                              <a:cxn ang="T157">
                                <a:pos x="T98" y="T99"/>
                              </a:cxn>
                              <a:cxn ang="T158">
                                <a:pos x="T100" y="T101"/>
                              </a:cxn>
                              <a:cxn ang="T159">
                                <a:pos x="T102" y="T103"/>
                              </a:cxn>
                              <a:cxn ang="T160">
                                <a:pos x="T104" y="T105"/>
                              </a:cxn>
                              <a:cxn ang="T161">
                                <a:pos x="T106" y="T107"/>
                              </a:cxn>
                            </a:cxnLst>
                            <a:rect l="T162" t="T163" r="T164" b="T165"/>
                            <a:pathLst>
                              <a:path w="732" h="689">
                                <a:moveTo>
                                  <a:pt x="294" y="135"/>
                                </a:moveTo>
                                <a:lnTo>
                                  <a:pt x="186" y="143"/>
                                </a:lnTo>
                                <a:lnTo>
                                  <a:pt x="348" y="158"/>
                                </a:lnTo>
                                <a:lnTo>
                                  <a:pt x="338" y="166"/>
                                </a:lnTo>
                                <a:lnTo>
                                  <a:pt x="318" y="173"/>
                                </a:lnTo>
                                <a:lnTo>
                                  <a:pt x="292" y="181"/>
                                </a:lnTo>
                                <a:lnTo>
                                  <a:pt x="258" y="190"/>
                                </a:lnTo>
                                <a:lnTo>
                                  <a:pt x="222" y="196"/>
                                </a:lnTo>
                                <a:lnTo>
                                  <a:pt x="175" y="200"/>
                                </a:lnTo>
                                <a:lnTo>
                                  <a:pt x="120" y="206"/>
                                </a:lnTo>
                                <a:lnTo>
                                  <a:pt x="61" y="209"/>
                                </a:lnTo>
                                <a:lnTo>
                                  <a:pt x="0" y="209"/>
                                </a:lnTo>
                                <a:lnTo>
                                  <a:pt x="95" y="232"/>
                                </a:lnTo>
                                <a:lnTo>
                                  <a:pt x="154" y="244"/>
                                </a:lnTo>
                                <a:lnTo>
                                  <a:pt x="205" y="244"/>
                                </a:lnTo>
                                <a:lnTo>
                                  <a:pt x="267" y="244"/>
                                </a:lnTo>
                                <a:lnTo>
                                  <a:pt x="359" y="236"/>
                                </a:lnTo>
                                <a:lnTo>
                                  <a:pt x="435" y="225"/>
                                </a:lnTo>
                                <a:lnTo>
                                  <a:pt x="499" y="209"/>
                                </a:lnTo>
                                <a:lnTo>
                                  <a:pt x="567" y="188"/>
                                </a:lnTo>
                                <a:lnTo>
                                  <a:pt x="597" y="177"/>
                                </a:lnTo>
                                <a:lnTo>
                                  <a:pt x="625" y="168"/>
                                </a:lnTo>
                                <a:lnTo>
                                  <a:pt x="640" y="164"/>
                                </a:lnTo>
                                <a:lnTo>
                                  <a:pt x="648" y="169"/>
                                </a:lnTo>
                                <a:lnTo>
                                  <a:pt x="648" y="181"/>
                                </a:lnTo>
                                <a:lnTo>
                                  <a:pt x="642" y="194"/>
                                </a:lnTo>
                                <a:lnTo>
                                  <a:pt x="625" y="208"/>
                                </a:lnTo>
                                <a:lnTo>
                                  <a:pt x="597" y="226"/>
                                </a:lnTo>
                                <a:lnTo>
                                  <a:pt x="557" y="244"/>
                                </a:lnTo>
                                <a:lnTo>
                                  <a:pt x="510" y="263"/>
                                </a:lnTo>
                                <a:lnTo>
                                  <a:pt x="448" y="282"/>
                                </a:lnTo>
                                <a:lnTo>
                                  <a:pt x="376" y="297"/>
                                </a:lnTo>
                                <a:lnTo>
                                  <a:pt x="304" y="308"/>
                                </a:lnTo>
                                <a:lnTo>
                                  <a:pt x="228" y="320"/>
                                </a:lnTo>
                                <a:lnTo>
                                  <a:pt x="95" y="333"/>
                                </a:lnTo>
                                <a:lnTo>
                                  <a:pt x="177" y="352"/>
                                </a:lnTo>
                                <a:lnTo>
                                  <a:pt x="243" y="360"/>
                                </a:lnTo>
                                <a:lnTo>
                                  <a:pt x="326" y="358"/>
                                </a:lnTo>
                                <a:lnTo>
                                  <a:pt x="411" y="347"/>
                                </a:lnTo>
                                <a:lnTo>
                                  <a:pt x="474" y="333"/>
                                </a:lnTo>
                                <a:lnTo>
                                  <a:pt x="525" y="320"/>
                                </a:lnTo>
                                <a:lnTo>
                                  <a:pt x="567" y="308"/>
                                </a:lnTo>
                                <a:lnTo>
                                  <a:pt x="610" y="293"/>
                                </a:lnTo>
                                <a:lnTo>
                                  <a:pt x="644" y="280"/>
                                </a:lnTo>
                                <a:lnTo>
                                  <a:pt x="659" y="276"/>
                                </a:lnTo>
                                <a:lnTo>
                                  <a:pt x="668" y="276"/>
                                </a:lnTo>
                                <a:lnTo>
                                  <a:pt x="667" y="287"/>
                                </a:lnTo>
                                <a:lnTo>
                                  <a:pt x="661" y="299"/>
                                </a:lnTo>
                                <a:lnTo>
                                  <a:pt x="648" y="314"/>
                                </a:lnTo>
                                <a:lnTo>
                                  <a:pt x="617" y="335"/>
                                </a:lnTo>
                                <a:lnTo>
                                  <a:pt x="584" y="354"/>
                                </a:lnTo>
                                <a:lnTo>
                                  <a:pt x="546" y="371"/>
                                </a:lnTo>
                                <a:lnTo>
                                  <a:pt x="496" y="390"/>
                                </a:lnTo>
                                <a:lnTo>
                                  <a:pt x="439" y="407"/>
                                </a:lnTo>
                                <a:lnTo>
                                  <a:pt x="352" y="426"/>
                                </a:lnTo>
                                <a:lnTo>
                                  <a:pt x="294" y="438"/>
                                </a:lnTo>
                                <a:lnTo>
                                  <a:pt x="237" y="444"/>
                                </a:lnTo>
                                <a:lnTo>
                                  <a:pt x="154" y="449"/>
                                </a:lnTo>
                                <a:lnTo>
                                  <a:pt x="239" y="461"/>
                                </a:lnTo>
                                <a:lnTo>
                                  <a:pt x="305" y="466"/>
                                </a:lnTo>
                                <a:lnTo>
                                  <a:pt x="360" y="468"/>
                                </a:lnTo>
                                <a:lnTo>
                                  <a:pt x="423" y="466"/>
                                </a:lnTo>
                                <a:lnTo>
                                  <a:pt x="482" y="458"/>
                                </a:lnTo>
                                <a:lnTo>
                                  <a:pt x="530" y="447"/>
                                </a:lnTo>
                                <a:lnTo>
                                  <a:pt x="568" y="434"/>
                                </a:lnTo>
                                <a:lnTo>
                                  <a:pt x="629" y="413"/>
                                </a:lnTo>
                                <a:lnTo>
                                  <a:pt x="637" y="413"/>
                                </a:lnTo>
                                <a:lnTo>
                                  <a:pt x="644" y="417"/>
                                </a:lnTo>
                                <a:lnTo>
                                  <a:pt x="642" y="430"/>
                                </a:lnTo>
                                <a:lnTo>
                                  <a:pt x="634" y="444"/>
                                </a:lnTo>
                                <a:lnTo>
                                  <a:pt x="620" y="458"/>
                                </a:lnTo>
                                <a:lnTo>
                                  <a:pt x="599" y="474"/>
                                </a:lnTo>
                                <a:lnTo>
                                  <a:pt x="563" y="493"/>
                                </a:lnTo>
                                <a:lnTo>
                                  <a:pt x="525" y="510"/>
                                </a:lnTo>
                                <a:lnTo>
                                  <a:pt x="489" y="521"/>
                                </a:lnTo>
                                <a:lnTo>
                                  <a:pt x="448" y="531"/>
                                </a:lnTo>
                                <a:lnTo>
                                  <a:pt x="410" y="537"/>
                                </a:lnTo>
                                <a:lnTo>
                                  <a:pt x="360" y="542"/>
                                </a:lnTo>
                                <a:lnTo>
                                  <a:pt x="305" y="545"/>
                                </a:lnTo>
                                <a:lnTo>
                                  <a:pt x="250" y="546"/>
                                </a:lnTo>
                                <a:lnTo>
                                  <a:pt x="166" y="546"/>
                                </a:lnTo>
                                <a:lnTo>
                                  <a:pt x="211" y="562"/>
                                </a:lnTo>
                                <a:lnTo>
                                  <a:pt x="253" y="573"/>
                                </a:lnTo>
                                <a:lnTo>
                                  <a:pt x="301" y="579"/>
                                </a:lnTo>
                                <a:lnTo>
                                  <a:pt x="342" y="580"/>
                                </a:lnTo>
                                <a:lnTo>
                                  <a:pt x="384" y="583"/>
                                </a:lnTo>
                                <a:lnTo>
                                  <a:pt x="427" y="580"/>
                                </a:lnTo>
                                <a:lnTo>
                                  <a:pt x="462" y="579"/>
                                </a:lnTo>
                                <a:lnTo>
                                  <a:pt x="495" y="573"/>
                                </a:lnTo>
                                <a:lnTo>
                                  <a:pt x="540" y="562"/>
                                </a:lnTo>
                                <a:lnTo>
                                  <a:pt x="574" y="554"/>
                                </a:lnTo>
                                <a:lnTo>
                                  <a:pt x="587" y="555"/>
                                </a:lnTo>
                                <a:lnTo>
                                  <a:pt x="589" y="565"/>
                                </a:lnTo>
                                <a:lnTo>
                                  <a:pt x="585" y="575"/>
                                </a:lnTo>
                                <a:lnTo>
                                  <a:pt x="576" y="586"/>
                                </a:lnTo>
                                <a:lnTo>
                                  <a:pt x="561" y="597"/>
                                </a:lnTo>
                                <a:lnTo>
                                  <a:pt x="544" y="605"/>
                                </a:lnTo>
                                <a:lnTo>
                                  <a:pt x="525" y="614"/>
                                </a:lnTo>
                                <a:lnTo>
                                  <a:pt x="495" y="622"/>
                                </a:lnTo>
                                <a:lnTo>
                                  <a:pt x="432" y="631"/>
                                </a:lnTo>
                                <a:lnTo>
                                  <a:pt x="372" y="639"/>
                                </a:lnTo>
                                <a:lnTo>
                                  <a:pt x="253" y="649"/>
                                </a:lnTo>
                                <a:lnTo>
                                  <a:pt x="407" y="656"/>
                                </a:lnTo>
                                <a:lnTo>
                                  <a:pt x="439" y="656"/>
                                </a:lnTo>
                                <a:lnTo>
                                  <a:pt x="453" y="663"/>
                                </a:lnTo>
                                <a:lnTo>
                                  <a:pt x="461" y="670"/>
                                </a:lnTo>
                                <a:lnTo>
                                  <a:pt x="458" y="681"/>
                                </a:lnTo>
                                <a:lnTo>
                                  <a:pt x="466" y="687"/>
                                </a:lnTo>
                                <a:lnTo>
                                  <a:pt x="486" y="689"/>
                                </a:lnTo>
                                <a:lnTo>
                                  <a:pt x="516" y="677"/>
                                </a:lnTo>
                                <a:lnTo>
                                  <a:pt x="542" y="664"/>
                                </a:lnTo>
                                <a:lnTo>
                                  <a:pt x="563" y="651"/>
                                </a:lnTo>
                                <a:lnTo>
                                  <a:pt x="580" y="639"/>
                                </a:lnTo>
                                <a:lnTo>
                                  <a:pt x="597" y="621"/>
                                </a:lnTo>
                                <a:lnTo>
                                  <a:pt x="651" y="548"/>
                                </a:lnTo>
                                <a:lnTo>
                                  <a:pt x="693" y="485"/>
                                </a:lnTo>
                                <a:lnTo>
                                  <a:pt x="709" y="453"/>
                                </a:lnTo>
                                <a:lnTo>
                                  <a:pt x="713" y="440"/>
                                </a:lnTo>
                                <a:lnTo>
                                  <a:pt x="714" y="430"/>
                                </a:lnTo>
                                <a:lnTo>
                                  <a:pt x="714" y="419"/>
                                </a:lnTo>
                                <a:lnTo>
                                  <a:pt x="706" y="406"/>
                                </a:lnTo>
                                <a:lnTo>
                                  <a:pt x="701" y="398"/>
                                </a:lnTo>
                                <a:lnTo>
                                  <a:pt x="698" y="386"/>
                                </a:lnTo>
                                <a:lnTo>
                                  <a:pt x="701" y="373"/>
                                </a:lnTo>
                                <a:lnTo>
                                  <a:pt x="706" y="364"/>
                                </a:lnTo>
                                <a:lnTo>
                                  <a:pt x="713" y="354"/>
                                </a:lnTo>
                                <a:lnTo>
                                  <a:pt x="719" y="344"/>
                                </a:lnTo>
                                <a:lnTo>
                                  <a:pt x="727" y="333"/>
                                </a:lnTo>
                                <a:lnTo>
                                  <a:pt x="732" y="322"/>
                                </a:lnTo>
                                <a:lnTo>
                                  <a:pt x="731" y="308"/>
                                </a:lnTo>
                                <a:lnTo>
                                  <a:pt x="726" y="297"/>
                                </a:lnTo>
                                <a:lnTo>
                                  <a:pt x="719" y="287"/>
                                </a:lnTo>
                                <a:lnTo>
                                  <a:pt x="713" y="278"/>
                                </a:lnTo>
                                <a:lnTo>
                                  <a:pt x="705" y="267"/>
                                </a:lnTo>
                                <a:lnTo>
                                  <a:pt x="702" y="255"/>
                                </a:lnTo>
                                <a:lnTo>
                                  <a:pt x="705" y="246"/>
                                </a:lnTo>
                                <a:lnTo>
                                  <a:pt x="714" y="232"/>
                                </a:lnTo>
                                <a:lnTo>
                                  <a:pt x="723" y="221"/>
                                </a:lnTo>
                                <a:lnTo>
                                  <a:pt x="727" y="209"/>
                                </a:lnTo>
                                <a:lnTo>
                                  <a:pt x="727" y="194"/>
                                </a:lnTo>
                                <a:lnTo>
                                  <a:pt x="722" y="179"/>
                                </a:lnTo>
                                <a:lnTo>
                                  <a:pt x="713" y="168"/>
                                </a:lnTo>
                                <a:lnTo>
                                  <a:pt x="709" y="160"/>
                                </a:lnTo>
                                <a:lnTo>
                                  <a:pt x="705" y="147"/>
                                </a:lnTo>
                                <a:lnTo>
                                  <a:pt x="706" y="133"/>
                                </a:lnTo>
                                <a:lnTo>
                                  <a:pt x="714" y="122"/>
                                </a:lnTo>
                                <a:lnTo>
                                  <a:pt x="719" y="114"/>
                                </a:lnTo>
                                <a:lnTo>
                                  <a:pt x="727" y="105"/>
                                </a:lnTo>
                                <a:lnTo>
                                  <a:pt x="731" y="93"/>
                                </a:lnTo>
                                <a:lnTo>
                                  <a:pt x="732" y="80"/>
                                </a:lnTo>
                                <a:lnTo>
                                  <a:pt x="730" y="72"/>
                                </a:lnTo>
                                <a:lnTo>
                                  <a:pt x="722" y="59"/>
                                </a:lnTo>
                                <a:lnTo>
                                  <a:pt x="714" y="48"/>
                                </a:lnTo>
                                <a:lnTo>
                                  <a:pt x="709" y="34"/>
                                </a:lnTo>
                                <a:lnTo>
                                  <a:pt x="709" y="0"/>
                                </a:lnTo>
                                <a:lnTo>
                                  <a:pt x="634" y="50"/>
                                </a:lnTo>
                                <a:lnTo>
                                  <a:pt x="589" y="69"/>
                                </a:lnTo>
                                <a:lnTo>
                                  <a:pt x="536" y="86"/>
                                </a:lnTo>
                                <a:lnTo>
                                  <a:pt x="475" y="105"/>
                                </a:lnTo>
                                <a:lnTo>
                                  <a:pt x="420" y="116"/>
                                </a:lnTo>
                                <a:lnTo>
                                  <a:pt x="365" y="126"/>
                                </a:lnTo>
                                <a:lnTo>
                                  <a:pt x="294" y="135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FFA040"/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round/>
                              </a14:hiddenLine>
                            </a:ext>
                          </a:extLst>
                        </p:spPr>
                        <p:txBody>
                          <a:bodyPr/>
                          <a:p>
                            <a:pPr marL="0" marR="0" lvl="0" indent="0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defRPr/>
                            </a:pPr>
                            <a:endParaRPr kumimoji="0" lang="zh-CN" altLang="en-US" sz="18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</a:endParaRPr>
                          </a:p>
                        </p:txBody>
                      </p:sp>
                    </p:grpSp>
                  </p:grpSp>
                  <p:grpSp>
                    <p:nvGrpSpPr>
                      <p:cNvPr id="29" name="Group 32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609" y="117"/>
                        <a:ext cx="218" cy="436"/>
                        <a:chOff x="0" y="0"/>
                        <a:chExt cx="218" cy="436"/>
                      </a:xfrm>
                    </p:grpSpPr>
                    <p:sp>
                      <p:nvSpPr>
                        <p:cNvPr id="30" name="Freeform 33"/>
                        <p:cNvSpPr>
                          <a:spLocks noChangeAspect="1"/>
                        </p:cNvSpPr>
                        <p:nvPr>
                          <p:custDataLst>
                            <p:tags r:id="rId20"/>
                          </p:custDataLst>
                        </p:nvPr>
                      </p:nvSpPr>
                      <p:spPr bwMode="auto">
                        <a:xfrm>
                          <a:off x="42" y="116"/>
                          <a:ext cx="167" cy="70"/>
                        </a:xfrm>
                        <a:custGeom>
                          <a:avLst/>
                          <a:gdLst>
                            <a:gd name="T0" fmla="*/ 167 w 167"/>
                            <a:gd name="T1" fmla="*/ 13 h 70"/>
                            <a:gd name="T2" fmla="*/ 151 w 167"/>
                            <a:gd name="T3" fmla="*/ 0 h 70"/>
                            <a:gd name="T4" fmla="*/ 100 w 167"/>
                            <a:gd name="T5" fmla="*/ 26 h 70"/>
                            <a:gd name="T6" fmla="*/ 49 w 167"/>
                            <a:gd name="T7" fmla="*/ 45 h 70"/>
                            <a:gd name="T8" fmla="*/ 0 w 167"/>
                            <a:gd name="T9" fmla="*/ 59 h 70"/>
                            <a:gd name="T10" fmla="*/ 9 w 167"/>
                            <a:gd name="T11" fmla="*/ 70 h 70"/>
                            <a:gd name="T12" fmla="*/ 43 w 167"/>
                            <a:gd name="T13" fmla="*/ 70 h 70"/>
                            <a:gd name="T14" fmla="*/ 89 w 167"/>
                            <a:gd name="T15" fmla="*/ 60 h 70"/>
                            <a:gd name="T16" fmla="*/ 130 w 167"/>
                            <a:gd name="T17" fmla="*/ 40 h 70"/>
                            <a:gd name="T18" fmla="*/ 167 w 167"/>
                            <a:gd name="T19" fmla="*/ 13 h 70"/>
                            <a:gd name="T20" fmla="*/ 0 60000 65536"/>
                            <a:gd name="T21" fmla="*/ 0 60000 65536"/>
                            <a:gd name="T22" fmla="*/ 0 60000 65536"/>
                            <a:gd name="T23" fmla="*/ 0 60000 65536"/>
                            <a:gd name="T24" fmla="*/ 0 60000 65536"/>
                            <a:gd name="T25" fmla="*/ 0 60000 65536"/>
                            <a:gd name="T26" fmla="*/ 0 60000 65536"/>
                            <a:gd name="T27" fmla="*/ 0 60000 65536"/>
                            <a:gd name="T28" fmla="*/ 0 60000 65536"/>
                            <a:gd name="T29" fmla="*/ 0 60000 65536"/>
                            <a:gd name="T30" fmla="*/ 0 w 167"/>
                            <a:gd name="T31" fmla="*/ 0 h 70"/>
                            <a:gd name="T32" fmla="*/ 167 w 167"/>
                            <a:gd name="T33" fmla="*/ 70 h 70"/>
                          </a:gdLst>
                          <a:ahLst/>
                          <a:cxnLst>
                            <a:cxn ang="T20">
                              <a:pos x="T0" y="T1"/>
                            </a:cxn>
                            <a:cxn ang="T21">
                              <a:pos x="T2" y="T3"/>
                            </a:cxn>
                            <a:cxn ang="T22">
                              <a:pos x="T4" y="T5"/>
                            </a:cxn>
                            <a:cxn ang="T23">
                              <a:pos x="T6" y="T7"/>
                            </a:cxn>
                            <a:cxn ang="T24">
                              <a:pos x="T8" y="T9"/>
                            </a:cxn>
                            <a:cxn ang="T25">
                              <a:pos x="T10" y="T11"/>
                            </a:cxn>
                            <a:cxn ang="T26">
                              <a:pos x="T12" y="T13"/>
                            </a:cxn>
                            <a:cxn ang="T27">
                              <a:pos x="T14" y="T15"/>
                            </a:cxn>
                            <a:cxn ang="T28">
                              <a:pos x="T16" y="T17"/>
                            </a:cxn>
                            <a:cxn ang="T29">
                              <a:pos x="T18" y="T19"/>
                            </a:cxn>
                          </a:cxnLst>
                          <a:rect l="T30" t="T31" r="T32" b="T33"/>
                          <a:pathLst>
                            <a:path w="167" h="70">
                              <a:moveTo>
                                <a:pt x="167" y="13"/>
                              </a:moveTo>
                              <a:lnTo>
                                <a:pt x="151" y="0"/>
                              </a:lnTo>
                              <a:lnTo>
                                <a:pt x="100" y="26"/>
                              </a:lnTo>
                              <a:lnTo>
                                <a:pt x="49" y="45"/>
                              </a:lnTo>
                              <a:lnTo>
                                <a:pt x="0" y="59"/>
                              </a:lnTo>
                              <a:lnTo>
                                <a:pt x="9" y="70"/>
                              </a:lnTo>
                              <a:lnTo>
                                <a:pt x="43" y="70"/>
                              </a:lnTo>
                              <a:lnTo>
                                <a:pt x="89" y="60"/>
                              </a:lnTo>
                              <a:lnTo>
                                <a:pt x="130" y="40"/>
                              </a:lnTo>
                              <a:lnTo>
                                <a:pt x="167" y="13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FFE0C0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round/>
                            </a14:hiddenLine>
                          </a:ext>
                        </a:extLst>
                      </p:spPr>
                      <p:txBody>
                        <a:bodyPr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endParaRPr kumimoji="0" lang="zh-CN" altLang="en-US" sz="18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31" name="Freeform 34"/>
                        <p:cNvSpPr>
                          <a:spLocks noChangeAspect="1"/>
                        </p:cNvSpPr>
                        <p:nvPr>
                          <p:custDataLst>
                            <p:tags r:id="rId21"/>
                          </p:custDataLst>
                        </p:nvPr>
                      </p:nvSpPr>
                      <p:spPr bwMode="auto">
                        <a:xfrm>
                          <a:off x="72" y="228"/>
                          <a:ext cx="146" cy="78"/>
                        </a:xfrm>
                        <a:custGeom>
                          <a:avLst/>
                          <a:gdLst>
                            <a:gd name="T0" fmla="*/ 146 w 146"/>
                            <a:gd name="T1" fmla="*/ 15 h 78"/>
                            <a:gd name="T2" fmla="*/ 138 w 146"/>
                            <a:gd name="T3" fmla="*/ 0 h 78"/>
                            <a:gd name="T4" fmla="*/ 89 w 146"/>
                            <a:gd name="T5" fmla="*/ 34 h 78"/>
                            <a:gd name="T6" fmla="*/ 50 w 146"/>
                            <a:gd name="T7" fmla="*/ 51 h 78"/>
                            <a:gd name="T8" fmla="*/ 0 w 146"/>
                            <a:gd name="T9" fmla="*/ 66 h 78"/>
                            <a:gd name="T10" fmla="*/ 10 w 146"/>
                            <a:gd name="T11" fmla="*/ 78 h 78"/>
                            <a:gd name="T12" fmla="*/ 42 w 146"/>
                            <a:gd name="T13" fmla="*/ 78 h 78"/>
                            <a:gd name="T14" fmla="*/ 74 w 146"/>
                            <a:gd name="T15" fmla="*/ 69 h 78"/>
                            <a:gd name="T16" fmla="*/ 112 w 146"/>
                            <a:gd name="T17" fmla="*/ 45 h 78"/>
                            <a:gd name="T18" fmla="*/ 146 w 146"/>
                            <a:gd name="T19" fmla="*/ 15 h 78"/>
                            <a:gd name="T20" fmla="*/ 0 60000 65536"/>
                            <a:gd name="T21" fmla="*/ 0 60000 65536"/>
                            <a:gd name="T22" fmla="*/ 0 60000 65536"/>
                            <a:gd name="T23" fmla="*/ 0 60000 65536"/>
                            <a:gd name="T24" fmla="*/ 0 60000 65536"/>
                            <a:gd name="T25" fmla="*/ 0 60000 65536"/>
                            <a:gd name="T26" fmla="*/ 0 60000 65536"/>
                            <a:gd name="T27" fmla="*/ 0 60000 65536"/>
                            <a:gd name="T28" fmla="*/ 0 60000 65536"/>
                            <a:gd name="T29" fmla="*/ 0 60000 65536"/>
                            <a:gd name="T30" fmla="*/ 0 w 146"/>
                            <a:gd name="T31" fmla="*/ 0 h 78"/>
                            <a:gd name="T32" fmla="*/ 146 w 146"/>
                            <a:gd name="T33" fmla="*/ 78 h 78"/>
                          </a:gdLst>
                          <a:ahLst/>
                          <a:cxnLst>
                            <a:cxn ang="T20">
                              <a:pos x="T0" y="T1"/>
                            </a:cxn>
                            <a:cxn ang="T21">
                              <a:pos x="T2" y="T3"/>
                            </a:cxn>
                            <a:cxn ang="T22">
                              <a:pos x="T4" y="T5"/>
                            </a:cxn>
                            <a:cxn ang="T23">
                              <a:pos x="T6" y="T7"/>
                            </a:cxn>
                            <a:cxn ang="T24">
                              <a:pos x="T8" y="T9"/>
                            </a:cxn>
                            <a:cxn ang="T25">
                              <a:pos x="T10" y="T11"/>
                            </a:cxn>
                            <a:cxn ang="T26">
                              <a:pos x="T12" y="T13"/>
                            </a:cxn>
                            <a:cxn ang="T27">
                              <a:pos x="T14" y="T15"/>
                            </a:cxn>
                            <a:cxn ang="T28">
                              <a:pos x="T16" y="T17"/>
                            </a:cxn>
                            <a:cxn ang="T29">
                              <a:pos x="T18" y="T19"/>
                            </a:cxn>
                          </a:cxnLst>
                          <a:rect l="T30" t="T31" r="T32" b="T33"/>
                          <a:pathLst>
                            <a:path w="146" h="78">
                              <a:moveTo>
                                <a:pt x="146" y="15"/>
                              </a:moveTo>
                              <a:lnTo>
                                <a:pt x="138" y="0"/>
                              </a:lnTo>
                              <a:lnTo>
                                <a:pt x="89" y="34"/>
                              </a:lnTo>
                              <a:lnTo>
                                <a:pt x="50" y="51"/>
                              </a:lnTo>
                              <a:lnTo>
                                <a:pt x="0" y="66"/>
                              </a:lnTo>
                              <a:lnTo>
                                <a:pt x="10" y="78"/>
                              </a:lnTo>
                              <a:lnTo>
                                <a:pt x="42" y="78"/>
                              </a:lnTo>
                              <a:lnTo>
                                <a:pt x="74" y="69"/>
                              </a:lnTo>
                              <a:lnTo>
                                <a:pt x="112" y="45"/>
                              </a:lnTo>
                              <a:lnTo>
                                <a:pt x="146" y="15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FFE0C0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round/>
                            </a14:hiddenLine>
                          </a:ext>
                        </a:extLst>
                      </p:spPr>
                      <p:txBody>
                        <a:bodyPr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endParaRPr kumimoji="0" lang="zh-CN" altLang="en-US" sz="18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32" name="Freeform 35"/>
                        <p:cNvSpPr>
                          <a:spLocks noChangeAspect="1"/>
                        </p:cNvSpPr>
                        <p:nvPr>
                          <p:custDataLst>
                            <p:tags r:id="rId22"/>
                          </p:custDataLst>
                        </p:nvPr>
                      </p:nvSpPr>
                      <p:spPr bwMode="auto">
                        <a:xfrm>
                          <a:off x="63" y="359"/>
                          <a:ext cx="149" cy="77"/>
                        </a:xfrm>
                        <a:custGeom>
                          <a:avLst/>
                          <a:gdLst>
                            <a:gd name="T0" fmla="*/ 149 w 149"/>
                            <a:gd name="T1" fmla="*/ 11 h 77"/>
                            <a:gd name="T2" fmla="*/ 138 w 149"/>
                            <a:gd name="T3" fmla="*/ 0 h 77"/>
                            <a:gd name="T4" fmla="*/ 93 w 149"/>
                            <a:gd name="T5" fmla="*/ 31 h 77"/>
                            <a:gd name="T6" fmla="*/ 49 w 149"/>
                            <a:gd name="T7" fmla="*/ 49 h 77"/>
                            <a:gd name="T8" fmla="*/ 0 w 149"/>
                            <a:gd name="T9" fmla="*/ 63 h 77"/>
                            <a:gd name="T10" fmla="*/ 9 w 149"/>
                            <a:gd name="T11" fmla="*/ 77 h 77"/>
                            <a:gd name="T12" fmla="*/ 42 w 149"/>
                            <a:gd name="T13" fmla="*/ 74 h 77"/>
                            <a:gd name="T14" fmla="*/ 81 w 149"/>
                            <a:gd name="T15" fmla="*/ 65 h 77"/>
                            <a:gd name="T16" fmla="*/ 121 w 149"/>
                            <a:gd name="T17" fmla="*/ 40 h 77"/>
                            <a:gd name="T18" fmla="*/ 149 w 149"/>
                            <a:gd name="T19" fmla="*/ 11 h 77"/>
                            <a:gd name="T20" fmla="*/ 0 60000 65536"/>
                            <a:gd name="T21" fmla="*/ 0 60000 65536"/>
                            <a:gd name="T22" fmla="*/ 0 60000 65536"/>
                            <a:gd name="T23" fmla="*/ 0 60000 65536"/>
                            <a:gd name="T24" fmla="*/ 0 60000 65536"/>
                            <a:gd name="T25" fmla="*/ 0 60000 65536"/>
                            <a:gd name="T26" fmla="*/ 0 60000 65536"/>
                            <a:gd name="T27" fmla="*/ 0 60000 65536"/>
                            <a:gd name="T28" fmla="*/ 0 60000 65536"/>
                            <a:gd name="T29" fmla="*/ 0 60000 65536"/>
                            <a:gd name="T30" fmla="*/ 0 w 149"/>
                            <a:gd name="T31" fmla="*/ 0 h 77"/>
                            <a:gd name="T32" fmla="*/ 149 w 149"/>
                            <a:gd name="T33" fmla="*/ 77 h 77"/>
                          </a:gdLst>
                          <a:ahLst/>
                          <a:cxnLst>
                            <a:cxn ang="T20">
                              <a:pos x="T0" y="T1"/>
                            </a:cxn>
                            <a:cxn ang="T21">
                              <a:pos x="T2" y="T3"/>
                            </a:cxn>
                            <a:cxn ang="T22">
                              <a:pos x="T4" y="T5"/>
                            </a:cxn>
                            <a:cxn ang="T23">
                              <a:pos x="T6" y="T7"/>
                            </a:cxn>
                            <a:cxn ang="T24">
                              <a:pos x="T8" y="T9"/>
                            </a:cxn>
                            <a:cxn ang="T25">
                              <a:pos x="T10" y="T11"/>
                            </a:cxn>
                            <a:cxn ang="T26">
                              <a:pos x="T12" y="T13"/>
                            </a:cxn>
                            <a:cxn ang="T27">
                              <a:pos x="T14" y="T15"/>
                            </a:cxn>
                            <a:cxn ang="T28">
                              <a:pos x="T16" y="T17"/>
                            </a:cxn>
                            <a:cxn ang="T29">
                              <a:pos x="T18" y="T19"/>
                            </a:cxn>
                          </a:cxnLst>
                          <a:rect l="T30" t="T31" r="T32" b="T33"/>
                          <a:pathLst>
                            <a:path w="149" h="77">
                              <a:moveTo>
                                <a:pt x="149" y="11"/>
                              </a:moveTo>
                              <a:lnTo>
                                <a:pt x="138" y="0"/>
                              </a:lnTo>
                              <a:lnTo>
                                <a:pt x="93" y="31"/>
                              </a:lnTo>
                              <a:lnTo>
                                <a:pt x="49" y="49"/>
                              </a:lnTo>
                              <a:lnTo>
                                <a:pt x="0" y="63"/>
                              </a:lnTo>
                              <a:lnTo>
                                <a:pt x="9" y="77"/>
                              </a:lnTo>
                              <a:lnTo>
                                <a:pt x="42" y="74"/>
                              </a:lnTo>
                              <a:lnTo>
                                <a:pt x="81" y="65"/>
                              </a:lnTo>
                              <a:lnTo>
                                <a:pt x="121" y="40"/>
                              </a:lnTo>
                              <a:lnTo>
                                <a:pt x="149" y="11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FFE0C0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round/>
                            </a14:hiddenLine>
                          </a:ext>
                        </a:extLst>
                      </p:spPr>
                      <p:txBody>
                        <a:bodyPr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endParaRPr kumimoji="0" lang="zh-CN" altLang="en-US" sz="18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33" name="Freeform 36"/>
                        <p:cNvSpPr>
                          <a:spLocks noChangeAspect="1"/>
                        </p:cNvSpPr>
                        <p:nvPr>
                          <p:custDataLst>
                            <p:tags r:id="rId23"/>
                          </p:custDataLst>
                        </p:nvPr>
                      </p:nvSpPr>
                      <p:spPr bwMode="auto">
                        <a:xfrm>
                          <a:off x="0" y="0"/>
                          <a:ext cx="171" cy="68"/>
                        </a:xfrm>
                        <a:custGeom>
                          <a:avLst/>
                          <a:gdLst>
                            <a:gd name="T0" fmla="*/ 171 w 171"/>
                            <a:gd name="T1" fmla="*/ 13 h 68"/>
                            <a:gd name="T2" fmla="*/ 154 w 171"/>
                            <a:gd name="T3" fmla="*/ 0 h 68"/>
                            <a:gd name="T4" fmla="*/ 97 w 171"/>
                            <a:gd name="T5" fmla="*/ 26 h 68"/>
                            <a:gd name="T6" fmla="*/ 50 w 171"/>
                            <a:gd name="T7" fmla="*/ 41 h 68"/>
                            <a:gd name="T8" fmla="*/ 0 w 171"/>
                            <a:gd name="T9" fmla="*/ 55 h 68"/>
                            <a:gd name="T10" fmla="*/ 11 w 171"/>
                            <a:gd name="T11" fmla="*/ 68 h 68"/>
                            <a:gd name="T12" fmla="*/ 42 w 171"/>
                            <a:gd name="T13" fmla="*/ 66 h 68"/>
                            <a:gd name="T14" fmla="*/ 82 w 171"/>
                            <a:gd name="T15" fmla="*/ 57 h 68"/>
                            <a:gd name="T16" fmla="*/ 127 w 171"/>
                            <a:gd name="T17" fmla="*/ 40 h 68"/>
                            <a:gd name="T18" fmla="*/ 171 w 171"/>
                            <a:gd name="T19" fmla="*/ 13 h 68"/>
                            <a:gd name="T20" fmla="*/ 0 60000 65536"/>
                            <a:gd name="T21" fmla="*/ 0 60000 65536"/>
                            <a:gd name="T22" fmla="*/ 0 60000 65536"/>
                            <a:gd name="T23" fmla="*/ 0 60000 65536"/>
                            <a:gd name="T24" fmla="*/ 0 60000 65536"/>
                            <a:gd name="T25" fmla="*/ 0 60000 65536"/>
                            <a:gd name="T26" fmla="*/ 0 60000 65536"/>
                            <a:gd name="T27" fmla="*/ 0 60000 65536"/>
                            <a:gd name="T28" fmla="*/ 0 60000 65536"/>
                            <a:gd name="T29" fmla="*/ 0 60000 65536"/>
                            <a:gd name="T30" fmla="*/ 0 w 171"/>
                            <a:gd name="T31" fmla="*/ 0 h 68"/>
                            <a:gd name="T32" fmla="*/ 171 w 171"/>
                            <a:gd name="T33" fmla="*/ 68 h 68"/>
                          </a:gdLst>
                          <a:ahLst/>
                          <a:cxnLst>
                            <a:cxn ang="T20">
                              <a:pos x="T0" y="T1"/>
                            </a:cxn>
                            <a:cxn ang="T21">
                              <a:pos x="T2" y="T3"/>
                            </a:cxn>
                            <a:cxn ang="T22">
                              <a:pos x="T4" y="T5"/>
                            </a:cxn>
                            <a:cxn ang="T23">
                              <a:pos x="T6" y="T7"/>
                            </a:cxn>
                            <a:cxn ang="T24">
                              <a:pos x="T8" y="T9"/>
                            </a:cxn>
                            <a:cxn ang="T25">
                              <a:pos x="T10" y="T11"/>
                            </a:cxn>
                            <a:cxn ang="T26">
                              <a:pos x="T12" y="T13"/>
                            </a:cxn>
                            <a:cxn ang="T27">
                              <a:pos x="T14" y="T15"/>
                            </a:cxn>
                            <a:cxn ang="T28">
                              <a:pos x="T16" y="T17"/>
                            </a:cxn>
                            <a:cxn ang="T29">
                              <a:pos x="T18" y="T19"/>
                            </a:cxn>
                          </a:cxnLst>
                          <a:rect l="T30" t="T31" r="T32" b="T33"/>
                          <a:pathLst>
                            <a:path w="171" h="68">
                              <a:moveTo>
                                <a:pt x="171" y="13"/>
                              </a:moveTo>
                              <a:lnTo>
                                <a:pt x="154" y="0"/>
                              </a:lnTo>
                              <a:lnTo>
                                <a:pt x="97" y="26"/>
                              </a:lnTo>
                              <a:lnTo>
                                <a:pt x="50" y="41"/>
                              </a:lnTo>
                              <a:lnTo>
                                <a:pt x="0" y="55"/>
                              </a:lnTo>
                              <a:lnTo>
                                <a:pt x="11" y="68"/>
                              </a:lnTo>
                              <a:lnTo>
                                <a:pt x="42" y="66"/>
                              </a:lnTo>
                              <a:lnTo>
                                <a:pt x="82" y="57"/>
                              </a:lnTo>
                              <a:lnTo>
                                <a:pt x="127" y="40"/>
                              </a:lnTo>
                              <a:lnTo>
                                <a:pt x="171" y="13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FFE0C0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round/>
                            </a14:hiddenLine>
                          </a:ext>
                        </a:extLst>
                      </p:spPr>
                      <p:txBody>
                        <a:bodyPr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endParaRPr kumimoji="0" lang="zh-CN" altLang="en-US" sz="18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</p:grpSp>
                </p:grpSp>
                <p:sp>
                  <p:nvSpPr>
                    <p:cNvPr id="34" name="Freeform 37"/>
                    <p:cNvSpPr>
                      <a:spLocks noChangeAspect="1"/>
                    </p:cNvSpPr>
                    <p:nvPr>
                      <p:custDataLst>
                        <p:tags r:id="rId24"/>
                      </p:custDataLst>
                    </p:nvPr>
                  </p:nvSpPr>
                  <p:spPr bwMode="auto">
                    <a:xfrm>
                      <a:off x="0" y="0"/>
                      <a:ext cx="2019" cy="2908"/>
                    </a:xfrm>
                    <a:custGeom>
                      <a:avLst/>
                      <a:gdLst>
                        <a:gd name="T0" fmla="*/ 1445 w 2019"/>
                        <a:gd name="T1" fmla="*/ 2807 h 2908"/>
                        <a:gd name="T2" fmla="*/ 1463 w 2019"/>
                        <a:gd name="T3" fmla="*/ 2784 h 2908"/>
                        <a:gd name="T4" fmla="*/ 1471 w 2019"/>
                        <a:gd name="T5" fmla="*/ 2765 h 2908"/>
                        <a:gd name="T6" fmla="*/ 1484 w 2019"/>
                        <a:gd name="T7" fmla="*/ 2698 h 2908"/>
                        <a:gd name="T8" fmla="*/ 1563 w 2019"/>
                        <a:gd name="T9" fmla="*/ 2229 h 2908"/>
                        <a:gd name="T10" fmla="*/ 1619 w 2019"/>
                        <a:gd name="T11" fmla="*/ 2062 h 2908"/>
                        <a:gd name="T12" fmla="*/ 1672 w 2019"/>
                        <a:gd name="T13" fmla="*/ 1943 h 2908"/>
                        <a:gd name="T14" fmla="*/ 1773 w 2019"/>
                        <a:gd name="T15" fmla="*/ 1766 h 2908"/>
                        <a:gd name="T16" fmla="*/ 1879 w 2019"/>
                        <a:gd name="T17" fmla="*/ 1590 h 2908"/>
                        <a:gd name="T18" fmla="*/ 1952 w 2019"/>
                        <a:gd name="T19" fmla="*/ 1429 h 2908"/>
                        <a:gd name="T20" fmla="*/ 1995 w 2019"/>
                        <a:gd name="T21" fmla="*/ 1267 h 2908"/>
                        <a:gd name="T22" fmla="*/ 2019 w 2019"/>
                        <a:gd name="T23" fmla="*/ 1062 h 2908"/>
                        <a:gd name="T24" fmla="*/ 2003 w 2019"/>
                        <a:gd name="T25" fmla="*/ 873 h 2908"/>
                        <a:gd name="T26" fmla="*/ 1960 w 2019"/>
                        <a:gd name="T27" fmla="*/ 694 h 2908"/>
                        <a:gd name="T28" fmla="*/ 1888 w 2019"/>
                        <a:gd name="T29" fmla="*/ 529 h 2908"/>
                        <a:gd name="T30" fmla="*/ 1765 w 2019"/>
                        <a:gd name="T31" fmla="*/ 354 h 2908"/>
                        <a:gd name="T32" fmla="*/ 1636 w 2019"/>
                        <a:gd name="T33" fmla="*/ 232 h 2908"/>
                        <a:gd name="T34" fmla="*/ 1471 w 2019"/>
                        <a:gd name="T35" fmla="*/ 120 h 2908"/>
                        <a:gd name="T36" fmla="*/ 1277 w 2019"/>
                        <a:gd name="T37" fmla="*/ 40 h 2908"/>
                        <a:gd name="T38" fmla="*/ 1115 w 2019"/>
                        <a:gd name="T39" fmla="*/ 6 h 2908"/>
                        <a:gd name="T40" fmla="*/ 936 w 2019"/>
                        <a:gd name="T41" fmla="*/ 0 h 2908"/>
                        <a:gd name="T42" fmla="*/ 782 w 2019"/>
                        <a:gd name="T43" fmla="*/ 28 h 2908"/>
                        <a:gd name="T44" fmla="*/ 630 w 2019"/>
                        <a:gd name="T45" fmla="*/ 78 h 2908"/>
                        <a:gd name="T46" fmla="*/ 501 w 2019"/>
                        <a:gd name="T47" fmla="*/ 145 h 2908"/>
                        <a:gd name="T48" fmla="*/ 365 w 2019"/>
                        <a:gd name="T49" fmla="*/ 242 h 2908"/>
                        <a:gd name="T50" fmla="*/ 242 w 2019"/>
                        <a:gd name="T51" fmla="*/ 360 h 2908"/>
                        <a:gd name="T52" fmla="*/ 140 w 2019"/>
                        <a:gd name="T53" fmla="*/ 495 h 2908"/>
                        <a:gd name="T54" fmla="*/ 53 w 2019"/>
                        <a:gd name="T55" fmla="*/ 685 h 2908"/>
                        <a:gd name="T56" fmla="*/ 7 w 2019"/>
                        <a:gd name="T57" fmla="*/ 879 h 2908"/>
                        <a:gd name="T58" fmla="*/ 0 w 2019"/>
                        <a:gd name="T59" fmla="*/ 1052 h 2908"/>
                        <a:gd name="T60" fmla="*/ 14 w 2019"/>
                        <a:gd name="T61" fmla="*/ 1239 h 2908"/>
                        <a:gd name="T62" fmla="*/ 62 w 2019"/>
                        <a:gd name="T63" fmla="*/ 1427 h 2908"/>
                        <a:gd name="T64" fmla="*/ 144 w 2019"/>
                        <a:gd name="T65" fmla="*/ 1602 h 2908"/>
                        <a:gd name="T66" fmla="*/ 239 w 2019"/>
                        <a:gd name="T67" fmla="*/ 1770 h 2908"/>
                        <a:gd name="T68" fmla="*/ 370 w 2019"/>
                        <a:gd name="T69" fmla="*/ 2007 h 2908"/>
                        <a:gd name="T70" fmla="*/ 429 w 2019"/>
                        <a:gd name="T71" fmla="*/ 2138 h 2908"/>
                        <a:gd name="T72" fmla="*/ 469 w 2019"/>
                        <a:gd name="T73" fmla="*/ 2292 h 2908"/>
                        <a:gd name="T74" fmla="*/ 501 w 2019"/>
                        <a:gd name="T75" fmla="*/ 2506 h 2908"/>
                        <a:gd name="T76" fmla="*/ 526 w 2019"/>
                        <a:gd name="T77" fmla="*/ 2693 h 2908"/>
                        <a:gd name="T78" fmla="*/ 543 w 2019"/>
                        <a:gd name="T79" fmla="*/ 2767 h 2908"/>
                        <a:gd name="T80" fmla="*/ 552 w 2019"/>
                        <a:gd name="T81" fmla="*/ 2784 h 2908"/>
                        <a:gd name="T82" fmla="*/ 576 w 2019"/>
                        <a:gd name="T83" fmla="*/ 2812 h 2908"/>
                        <a:gd name="T84" fmla="*/ 635 w 2019"/>
                        <a:gd name="T85" fmla="*/ 2847 h 2908"/>
                        <a:gd name="T86" fmla="*/ 703 w 2019"/>
                        <a:gd name="T87" fmla="*/ 2870 h 2908"/>
                        <a:gd name="T88" fmla="*/ 778 w 2019"/>
                        <a:gd name="T89" fmla="*/ 2889 h 2908"/>
                        <a:gd name="T90" fmla="*/ 857 w 2019"/>
                        <a:gd name="T91" fmla="*/ 2900 h 2908"/>
                        <a:gd name="T92" fmla="*/ 934 w 2019"/>
                        <a:gd name="T93" fmla="*/ 2906 h 2908"/>
                        <a:gd name="T94" fmla="*/ 1006 w 2019"/>
                        <a:gd name="T95" fmla="*/ 2908 h 2908"/>
                        <a:gd name="T96" fmla="*/ 1086 w 2019"/>
                        <a:gd name="T97" fmla="*/ 2906 h 2908"/>
                        <a:gd name="T98" fmla="*/ 1166 w 2019"/>
                        <a:gd name="T99" fmla="*/ 2900 h 2908"/>
                        <a:gd name="T100" fmla="*/ 1241 w 2019"/>
                        <a:gd name="T101" fmla="*/ 2887 h 2908"/>
                        <a:gd name="T102" fmla="*/ 1309 w 2019"/>
                        <a:gd name="T103" fmla="*/ 2871 h 2908"/>
                        <a:gd name="T104" fmla="*/ 1375 w 2019"/>
                        <a:gd name="T105" fmla="*/ 2849 h 2908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w 2019"/>
                        <a:gd name="T160" fmla="*/ 0 h 2908"/>
                        <a:gd name="T161" fmla="*/ 2019 w 2019"/>
                        <a:gd name="T162" fmla="*/ 2908 h 2908"/>
                      </a:gdLst>
                      <a:ahLst/>
                      <a:cxnLst>
                        <a:cxn ang="T106">
                          <a:pos x="T0" y="T1"/>
                        </a:cxn>
                        <a:cxn ang="T107">
                          <a:pos x="T2" y="T3"/>
                        </a:cxn>
                        <a:cxn ang="T108">
                          <a:pos x="T4" y="T5"/>
                        </a:cxn>
                        <a:cxn ang="T109">
                          <a:pos x="T6" y="T7"/>
                        </a:cxn>
                        <a:cxn ang="T110">
                          <a:pos x="T8" y="T9"/>
                        </a:cxn>
                        <a:cxn ang="T111">
                          <a:pos x="T10" y="T11"/>
                        </a:cxn>
                        <a:cxn ang="T112">
                          <a:pos x="T12" y="T13"/>
                        </a:cxn>
                        <a:cxn ang="T113">
                          <a:pos x="T14" y="T15"/>
                        </a:cxn>
                        <a:cxn ang="T114">
                          <a:pos x="T16" y="T17"/>
                        </a:cxn>
                        <a:cxn ang="T115">
                          <a:pos x="T18" y="T19"/>
                        </a:cxn>
                        <a:cxn ang="T116">
                          <a:pos x="T20" y="T21"/>
                        </a:cxn>
                        <a:cxn ang="T117">
                          <a:pos x="T22" y="T23"/>
                        </a:cxn>
                        <a:cxn ang="T118">
                          <a:pos x="T24" y="T25"/>
                        </a:cxn>
                        <a:cxn ang="T119">
                          <a:pos x="T26" y="T27"/>
                        </a:cxn>
                        <a:cxn ang="T120">
                          <a:pos x="T28" y="T29"/>
                        </a:cxn>
                        <a:cxn ang="T121">
                          <a:pos x="T30" y="T31"/>
                        </a:cxn>
                        <a:cxn ang="T122">
                          <a:pos x="T32" y="T33"/>
                        </a:cxn>
                        <a:cxn ang="T123">
                          <a:pos x="T34" y="T35"/>
                        </a:cxn>
                        <a:cxn ang="T124">
                          <a:pos x="T36" y="T37"/>
                        </a:cxn>
                        <a:cxn ang="T125">
                          <a:pos x="T38" y="T39"/>
                        </a:cxn>
                        <a:cxn ang="T126">
                          <a:pos x="T40" y="T41"/>
                        </a:cxn>
                        <a:cxn ang="T127">
                          <a:pos x="T42" y="T43"/>
                        </a:cxn>
                        <a:cxn ang="T128">
                          <a:pos x="T44" y="T45"/>
                        </a:cxn>
                        <a:cxn ang="T129">
                          <a:pos x="T46" y="T47"/>
                        </a:cxn>
                        <a:cxn ang="T130">
                          <a:pos x="T48" y="T49"/>
                        </a:cxn>
                        <a:cxn ang="T131">
                          <a:pos x="T50" y="T51"/>
                        </a:cxn>
                        <a:cxn ang="T132">
                          <a:pos x="T52" y="T53"/>
                        </a:cxn>
                        <a:cxn ang="T133">
                          <a:pos x="T54" y="T55"/>
                        </a:cxn>
                        <a:cxn ang="T134">
                          <a:pos x="T56" y="T57"/>
                        </a:cxn>
                        <a:cxn ang="T135">
                          <a:pos x="T58" y="T59"/>
                        </a:cxn>
                        <a:cxn ang="T136">
                          <a:pos x="T60" y="T61"/>
                        </a:cxn>
                        <a:cxn ang="T137">
                          <a:pos x="T62" y="T63"/>
                        </a:cxn>
                        <a:cxn ang="T138">
                          <a:pos x="T64" y="T65"/>
                        </a:cxn>
                        <a:cxn ang="T139">
                          <a:pos x="T66" y="T67"/>
                        </a:cxn>
                        <a:cxn ang="T140">
                          <a:pos x="T68" y="T69"/>
                        </a:cxn>
                        <a:cxn ang="T141">
                          <a:pos x="T70" y="T71"/>
                        </a:cxn>
                        <a:cxn ang="T142">
                          <a:pos x="T72" y="T73"/>
                        </a:cxn>
                        <a:cxn ang="T143">
                          <a:pos x="T74" y="T75"/>
                        </a:cxn>
                        <a:cxn ang="T144">
                          <a:pos x="T76" y="T77"/>
                        </a:cxn>
                        <a:cxn ang="T145">
                          <a:pos x="T78" y="T79"/>
                        </a:cxn>
                        <a:cxn ang="T146">
                          <a:pos x="T80" y="T81"/>
                        </a:cxn>
                        <a:cxn ang="T147">
                          <a:pos x="T82" y="T83"/>
                        </a:cxn>
                        <a:cxn ang="T148">
                          <a:pos x="T84" y="T85"/>
                        </a:cxn>
                        <a:cxn ang="T149">
                          <a:pos x="T86" y="T87"/>
                        </a:cxn>
                        <a:cxn ang="T150">
                          <a:pos x="T88" y="T89"/>
                        </a:cxn>
                        <a:cxn ang="T151">
                          <a:pos x="T90" y="T91"/>
                        </a:cxn>
                        <a:cxn ang="T152">
                          <a:pos x="T92" y="T93"/>
                        </a:cxn>
                        <a:cxn ang="T153">
                          <a:pos x="T94" y="T95"/>
                        </a:cxn>
                        <a:cxn ang="T154">
                          <a:pos x="T96" y="T97"/>
                        </a:cxn>
                        <a:cxn ang="T155">
                          <a:pos x="T98" y="T99"/>
                        </a:cxn>
                        <a:cxn ang="T156">
                          <a:pos x="T100" y="T101"/>
                        </a:cxn>
                        <a:cxn ang="T157">
                          <a:pos x="T102" y="T103"/>
                        </a:cxn>
                        <a:cxn ang="T158">
                          <a:pos x="T104" y="T105"/>
                        </a:cxn>
                      </a:cxnLst>
                      <a:rect l="T159" t="T160" r="T161" b="T162"/>
                      <a:pathLst>
                        <a:path w="2019" h="2908">
                          <a:moveTo>
                            <a:pt x="1415" y="2830"/>
                          </a:moveTo>
                          <a:lnTo>
                            <a:pt x="1432" y="2818"/>
                          </a:lnTo>
                          <a:lnTo>
                            <a:pt x="1445" y="2807"/>
                          </a:lnTo>
                          <a:lnTo>
                            <a:pt x="1453" y="2799"/>
                          </a:lnTo>
                          <a:lnTo>
                            <a:pt x="1458" y="2790"/>
                          </a:lnTo>
                          <a:lnTo>
                            <a:pt x="1463" y="2784"/>
                          </a:lnTo>
                          <a:lnTo>
                            <a:pt x="1466" y="2778"/>
                          </a:lnTo>
                          <a:lnTo>
                            <a:pt x="1470" y="2773"/>
                          </a:lnTo>
                          <a:lnTo>
                            <a:pt x="1471" y="2765"/>
                          </a:lnTo>
                          <a:lnTo>
                            <a:pt x="1474" y="2756"/>
                          </a:lnTo>
                          <a:lnTo>
                            <a:pt x="1475" y="2744"/>
                          </a:lnTo>
                          <a:lnTo>
                            <a:pt x="1484" y="2698"/>
                          </a:lnTo>
                          <a:lnTo>
                            <a:pt x="1543" y="2322"/>
                          </a:lnTo>
                          <a:lnTo>
                            <a:pt x="1554" y="2268"/>
                          </a:lnTo>
                          <a:lnTo>
                            <a:pt x="1563" y="2229"/>
                          </a:lnTo>
                          <a:lnTo>
                            <a:pt x="1577" y="2175"/>
                          </a:lnTo>
                          <a:lnTo>
                            <a:pt x="1598" y="2115"/>
                          </a:lnTo>
                          <a:lnTo>
                            <a:pt x="1619" y="2062"/>
                          </a:lnTo>
                          <a:lnTo>
                            <a:pt x="1638" y="2018"/>
                          </a:lnTo>
                          <a:lnTo>
                            <a:pt x="1655" y="1980"/>
                          </a:lnTo>
                          <a:lnTo>
                            <a:pt x="1672" y="1943"/>
                          </a:lnTo>
                          <a:lnTo>
                            <a:pt x="1706" y="1880"/>
                          </a:lnTo>
                          <a:lnTo>
                            <a:pt x="1740" y="1821"/>
                          </a:lnTo>
                          <a:lnTo>
                            <a:pt x="1773" y="1766"/>
                          </a:lnTo>
                          <a:lnTo>
                            <a:pt x="1799" y="1724"/>
                          </a:lnTo>
                          <a:lnTo>
                            <a:pt x="1846" y="1645"/>
                          </a:lnTo>
                          <a:lnTo>
                            <a:pt x="1879" y="1590"/>
                          </a:lnTo>
                          <a:lnTo>
                            <a:pt x="1905" y="1544"/>
                          </a:lnTo>
                          <a:lnTo>
                            <a:pt x="1927" y="1492"/>
                          </a:lnTo>
                          <a:lnTo>
                            <a:pt x="1952" y="1429"/>
                          </a:lnTo>
                          <a:lnTo>
                            <a:pt x="1969" y="1374"/>
                          </a:lnTo>
                          <a:lnTo>
                            <a:pt x="1985" y="1316"/>
                          </a:lnTo>
                          <a:lnTo>
                            <a:pt x="1995" y="1267"/>
                          </a:lnTo>
                          <a:lnTo>
                            <a:pt x="2007" y="1212"/>
                          </a:lnTo>
                          <a:lnTo>
                            <a:pt x="2015" y="1142"/>
                          </a:lnTo>
                          <a:lnTo>
                            <a:pt x="2019" y="1062"/>
                          </a:lnTo>
                          <a:lnTo>
                            <a:pt x="2019" y="987"/>
                          </a:lnTo>
                          <a:lnTo>
                            <a:pt x="2012" y="928"/>
                          </a:lnTo>
                          <a:lnTo>
                            <a:pt x="2003" y="873"/>
                          </a:lnTo>
                          <a:lnTo>
                            <a:pt x="1994" y="824"/>
                          </a:lnTo>
                          <a:lnTo>
                            <a:pt x="1978" y="759"/>
                          </a:lnTo>
                          <a:lnTo>
                            <a:pt x="1960" y="694"/>
                          </a:lnTo>
                          <a:lnTo>
                            <a:pt x="1940" y="634"/>
                          </a:lnTo>
                          <a:lnTo>
                            <a:pt x="1917" y="578"/>
                          </a:lnTo>
                          <a:lnTo>
                            <a:pt x="1888" y="529"/>
                          </a:lnTo>
                          <a:lnTo>
                            <a:pt x="1850" y="466"/>
                          </a:lnTo>
                          <a:lnTo>
                            <a:pt x="1807" y="403"/>
                          </a:lnTo>
                          <a:lnTo>
                            <a:pt x="1765" y="354"/>
                          </a:lnTo>
                          <a:lnTo>
                            <a:pt x="1727" y="312"/>
                          </a:lnTo>
                          <a:lnTo>
                            <a:pt x="1683" y="272"/>
                          </a:lnTo>
                          <a:lnTo>
                            <a:pt x="1636" y="232"/>
                          </a:lnTo>
                          <a:lnTo>
                            <a:pt x="1590" y="196"/>
                          </a:lnTo>
                          <a:lnTo>
                            <a:pt x="1535" y="159"/>
                          </a:lnTo>
                          <a:lnTo>
                            <a:pt x="1471" y="120"/>
                          </a:lnTo>
                          <a:lnTo>
                            <a:pt x="1411" y="90"/>
                          </a:lnTo>
                          <a:lnTo>
                            <a:pt x="1341" y="61"/>
                          </a:lnTo>
                          <a:lnTo>
                            <a:pt x="1277" y="40"/>
                          </a:lnTo>
                          <a:lnTo>
                            <a:pt x="1224" y="27"/>
                          </a:lnTo>
                          <a:lnTo>
                            <a:pt x="1167" y="14"/>
                          </a:lnTo>
                          <a:lnTo>
                            <a:pt x="1115" y="6"/>
                          </a:lnTo>
                          <a:lnTo>
                            <a:pt x="1053" y="0"/>
                          </a:lnTo>
                          <a:lnTo>
                            <a:pt x="997" y="0"/>
                          </a:lnTo>
                          <a:lnTo>
                            <a:pt x="936" y="0"/>
                          </a:lnTo>
                          <a:lnTo>
                            <a:pt x="885" y="6"/>
                          </a:lnTo>
                          <a:lnTo>
                            <a:pt x="826" y="19"/>
                          </a:lnTo>
                          <a:lnTo>
                            <a:pt x="782" y="28"/>
                          </a:lnTo>
                          <a:lnTo>
                            <a:pt x="727" y="44"/>
                          </a:lnTo>
                          <a:lnTo>
                            <a:pt x="676" y="59"/>
                          </a:lnTo>
                          <a:lnTo>
                            <a:pt x="630" y="78"/>
                          </a:lnTo>
                          <a:lnTo>
                            <a:pt x="586" y="97"/>
                          </a:lnTo>
                          <a:lnTo>
                            <a:pt x="541" y="121"/>
                          </a:lnTo>
                          <a:lnTo>
                            <a:pt x="501" y="145"/>
                          </a:lnTo>
                          <a:lnTo>
                            <a:pt x="456" y="175"/>
                          </a:lnTo>
                          <a:lnTo>
                            <a:pt x="408" y="209"/>
                          </a:lnTo>
                          <a:lnTo>
                            <a:pt x="365" y="242"/>
                          </a:lnTo>
                          <a:lnTo>
                            <a:pt x="326" y="277"/>
                          </a:lnTo>
                          <a:lnTo>
                            <a:pt x="284" y="316"/>
                          </a:lnTo>
                          <a:lnTo>
                            <a:pt x="242" y="360"/>
                          </a:lnTo>
                          <a:lnTo>
                            <a:pt x="206" y="402"/>
                          </a:lnTo>
                          <a:lnTo>
                            <a:pt x="175" y="441"/>
                          </a:lnTo>
                          <a:lnTo>
                            <a:pt x="140" y="495"/>
                          </a:lnTo>
                          <a:lnTo>
                            <a:pt x="106" y="554"/>
                          </a:lnTo>
                          <a:lnTo>
                            <a:pt x="75" y="620"/>
                          </a:lnTo>
                          <a:lnTo>
                            <a:pt x="53" y="685"/>
                          </a:lnTo>
                          <a:lnTo>
                            <a:pt x="34" y="752"/>
                          </a:lnTo>
                          <a:lnTo>
                            <a:pt x="17" y="818"/>
                          </a:lnTo>
                          <a:lnTo>
                            <a:pt x="7" y="879"/>
                          </a:lnTo>
                          <a:lnTo>
                            <a:pt x="0" y="940"/>
                          </a:lnTo>
                          <a:lnTo>
                            <a:pt x="0" y="999"/>
                          </a:lnTo>
                          <a:lnTo>
                            <a:pt x="0" y="1052"/>
                          </a:lnTo>
                          <a:lnTo>
                            <a:pt x="0" y="1115"/>
                          </a:lnTo>
                          <a:lnTo>
                            <a:pt x="3" y="1170"/>
                          </a:lnTo>
                          <a:lnTo>
                            <a:pt x="14" y="1239"/>
                          </a:lnTo>
                          <a:lnTo>
                            <a:pt x="24" y="1299"/>
                          </a:lnTo>
                          <a:lnTo>
                            <a:pt x="40" y="1358"/>
                          </a:lnTo>
                          <a:lnTo>
                            <a:pt x="62" y="1427"/>
                          </a:lnTo>
                          <a:lnTo>
                            <a:pt x="87" y="1488"/>
                          </a:lnTo>
                          <a:lnTo>
                            <a:pt x="113" y="1542"/>
                          </a:lnTo>
                          <a:lnTo>
                            <a:pt x="144" y="1602"/>
                          </a:lnTo>
                          <a:lnTo>
                            <a:pt x="178" y="1660"/>
                          </a:lnTo>
                          <a:lnTo>
                            <a:pt x="208" y="1715"/>
                          </a:lnTo>
                          <a:lnTo>
                            <a:pt x="239" y="1770"/>
                          </a:lnTo>
                          <a:lnTo>
                            <a:pt x="272" y="1830"/>
                          </a:lnTo>
                          <a:lnTo>
                            <a:pt x="323" y="1917"/>
                          </a:lnTo>
                          <a:lnTo>
                            <a:pt x="370" y="2007"/>
                          </a:lnTo>
                          <a:lnTo>
                            <a:pt x="398" y="2053"/>
                          </a:lnTo>
                          <a:lnTo>
                            <a:pt x="412" y="2091"/>
                          </a:lnTo>
                          <a:lnTo>
                            <a:pt x="429" y="2138"/>
                          </a:lnTo>
                          <a:lnTo>
                            <a:pt x="445" y="2192"/>
                          </a:lnTo>
                          <a:lnTo>
                            <a:pt x="458" y="2239"/>
                          </a:lnTo>
                          <a:lnTo>
                            <a:pt x="469" y="2292"/>
                          </a:lnTo>
                          <a:lnTo>
                            <a:pt x="479" y="2365"/>
                          </a:lnTo>
                          <a:lnTo>
                            <a:pt x="492" y="2444"/>
                          </a:lnTo>
                          <a:lnTo>
                            <a:pt x="501" y="2506"/>
                          </a:lnTo>
                          <a:lnTo>
                            <a:pt x="511" y="2586"/>
                          </a:lnTo>
                          <a:lnTo>
                            <a:pt x="518" y="2643"/>
                          </a:lnTo>
                          <a:lnTo>
                            <a:pt x="526" y="2693"/>
                          </a:lnTo>
                          <a:lnTo>
                            <a:pt x="537" y="2742"/>
                          </a:lnTo>
                          <a:lnTo>
                            <a:pt x="541" y="2756"/>
                          </a:lnTo>
                          <a:lnTo>
                            <a:pt x="543" y="2767"/>
                          </a:lnTo>
                          <a:lnTo>
                            <a:pt x="545" y="2773"/>
                          </a:lnTo>
                          <a:lnTo>
                            <a:pt x="546" y="2778"/>
                          </a:lnTo>
                          <a:lnTo>
                            <a:pt x="552" y="2784"/>
                          </a:lnTo>
                          <a:lnTo>
                            <a:pt x="558" y="2794"/>
                          </a:lnTo>
                          <a:lnTo>
                            <a:pt x="567" y="2803"/>
                          </a:lnTo>
                          <a:lnTo>
                            <a:pt x="576" y="2812"/>
                          </a:lnTo>
                          <a:lnTo>
                            <a:pt x="592" y="2824"/>
                          </a:lnTo>
                          <a:lnTo>
                            <a:pt x="610" y="2833"/>
                          </a:lnTo>
                          <a:lnTo>
                            <a:pt x="635" y="2847"/>
                          </a:lnTo>
                          <a:lnTo>
                            <a:pt x="657" y="2856"/>
                          </a:lnTo>
                          <a:lnTo>
                            <a:pt x="681" y="2864"/>
                          </a:lnTo>
                          <a:lnTo>
                            <a:pt x="703" y="2870"/>
                          </a:lnTo>
                          <a:lnTo>
                            <a:pt x="723" y="2875"/>
                          </a:lnTo>
                          <a:lnTo>
                            <a:pt x="753" y="2883"/>
                          </a:lnTo>
                          <a:lnTo>
                            <a:pt x="778" y="2889"/>
                          </a:lnTo>
                          <a:lnTo>
                            <a:pt x="802" y="2892"/>
                          </a:lnTo>
                          <a:lnTo>
                            <a:pt x="829" y="2896"/>
                          </a:lnTo>
                          <a:lnTo>
                            <a:pt x="857" y="2900"/>
                          </a:lnTo>
                          <a:lnTo>
                            <a:pt x="883" y="2902"/>
                          </a:lnTo>
                          <a:lnTo>
                            <a:pt x="906" y="2904"/>
                          </a:lnTo>
                          <a:lnTo>
                            <a:pt x="934" y="2906"/>
                          </a:lnTo>
                          <a:lnTo>
                            <a:pt x="959" y="2908"/>
                          </a:lnTo>
                          <a:lnTo>
                            <a:pt x="984" y="2908"/>
                          </a:lnTo>
                          <a:lnTo>
                            <a:pt x="1006" y="2908"/>
                          </a:lnTo>
                          <a:lnTo>
                            <a:pt x="1031" y="2908"/>
                          </a:lnTo>
                          <a:lnTo>
                            <a:pt x="1061" y="2908"/>
                          </a:lnTo>
                          <a:lnTo>
                            <a:pt x="1086" y="2906"/>
                          </a:lnTo>
                          <a:lnTo>
                            <a:pt x="1108" y="2906"/>
                          </a:lnTo>
                          <a:lnTo>
                            <a:pt x="1134" y="2902"/>
                          </a:lnTo>
                          <a:lnTo>
                            <a:pt x="1166" y="2900"/>
                          </a:lnTo>
                          <a:lnTo>
                            <a:pt x="1188" y="2896"/>
                          </a:lnTo>
                          <a:lnTo>
                            <a:pt x="1217" y="2892"/>
                          </a:lnTo>
                          <a:lnTo>
                            <a:pt x="1241" y="2887"/>
                          </a:lnTo>
                          <a:lnTo>
                            <a:pt x="1265" y="2883"/>
                          </a:lnTo>
                          <a:lnTo>
                            <a:pt x="1288" y="2877"/>
                          </a:lnTo>
                          <a:lnTo>
                            <a:pt x="1309" y="2871"/>
                          </a:lnTo>
                          <a:lnTo>
                            <a:pt x="1334" y="2864"/>
                          </a:lnTo>
                          <a:lnTo>
                            <a:pt x="1354" y="2856"/>
                          </a:lnTo>
                          <a:lnTo>
                            <a:pt x="1375" y="2849"/>
                          </a:lnTo>
                          <a:lnTo>
                            <a:pt x="1395" y="2839"/>
                          </a:lnTo>
                          <a:lnTo>
                            <a:pt x="1415" y="2830"/>
                          </a:lnTo>
                          <a:close/>
                        </a:path>
                      </a:pathLst>
                    </a:custGeom>
                    <a:solidFill>
                      <a:srgbClr val="E0E0E0"/>
                    </a:solidFill>
                    <a:ln w="6350" cmpd="sng">
                      <a:solidFill>
                        <a:srgbClr val="FF3300"/>
                      </a:solidFill>
                      <a:bevel/>
                    </a:ln>
                  </p:spPr>
                  <p:txBody>
                    <a:bodyPr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35" name="Oval 38"/>
                    <p:cNvSpPr>
                      <a:spLocks noChangeAspect="1" noChangeArrowheads="1"/>
                    </p:cNvSpPr>
                    <p:nvPr>
                      <p:custDataLst>
                        <p:tags r:id="rId25"/>
                      </p:custDataLst>
                    </p:nvPr>
                  </p:nvSpPr>
                  <p:spPr bwMode="auto">
                    <a:xfrm>
                      <a:off x="567" y="2579"/>
                      <a:ext cx="886" cy="296"/>
                    </a:xfrm>
                    <a:prstGeom prst="ellipse">
                      <a:avLst/>
                    </a:prstGeom>
                    <a:solidFill>
                      <a:srgbClr val="A0A0A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</a14:hiddenLine>
                      </a:ext>
                    </a:extLst>
                  </p:spPr>
                  <p:txBody>
                    <a:bodyPr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36" name="Freeform 39"/>
                    <p:cNvSpPr>
                      <a:spLocks noChangeAspect="1"/>
                    </p:cNvSpPr>
                    <p:nvPr>
                      <p:custDataLst>
                        <p:tags r:id="rId26"/>
                      </p:custDataLst>
                    </p:nvPr>
                  </p:nvSpPr>
                  <p:spPr bwMode="auto">
                    <a:xfrm>
                      <a:off x="1491" y="293"/>
                      <a:ext cx="338" cy="432"/>
                    </a:xfrm>
                    <a:custGeom>
                      <a:avLst/>
                      <a:gdLst>
                        <a:gd name="T0" fmla="*/ 0 w 338"/>
                        <a:gd name="T1" fmla="*/ 0 h 432"/>
                        <a:gd name="T2" fmla="*/ 90 w 338"/>
                        <a:gd name="T3" fmla="*/ 46 h 432"/>
                        <a:gd name="T4" fmla="*/ 172 w 338"/>
                        <a:gd name="T5" fmla="*/ 97 h 432"/>
                        <a:gd name="T6" fmla="*/ 234 w 338"/>
                        <a:gd name="T7" fmla="*/ 148 h 432"/>
                        <a:gd name="T8" fmla="*/ 275 w 338"/>
                        <a:gd name="T9" fmla="*/ 203 h 432"/>
                        <a:gd name="T10" fmla="*/ 304 w 338"/>
                        <a:gd name="T11" fmla="*/ 259 h 432"/>
                        <a:gd name="T12" fmla="*/ 325 w 338"/>
                        <a:gd name="T13" fmla="*/ 308 h 432"/>
                        <a:gd name="T14" fmla="*/ 338 w 338"/>
                        <a:gd name="T15" fmla="*/ 358 h 432"/>
                        <a:gd name="T16" fmla="*/ 219 w 338"/>
                        <a:gd name="T17" fmla="*/ 432 h 432"/>
                        <a:gd name="T18" fmla="*/ 208 w 338"/>
                        <a:gd name="T19" fmla="*/ 362 h 432"/>
                        <a:gd name="T20" fmla="*/ 189 w 338"/>
                        <a:gd name="T21" fmla="*/ 287 h 432"/>
                        <a:gd name="T22" fmla="*/ 161 w 338"/>
                        <a:gd name="T23" fmla="*/ 209 h 432"/>
                        <a:gd name="T24" fmla="*/ 124 w 338"/>
                        <a:gd name="T25" fmla="*/ 144 h 432"/>
                        <a:gd name="T26" fmla="*/ 73 w 338"/>
                        <a:gd name="T27" fmla="*/ 78 h 432"/>
                        <a:gd name="T28" fmla="*/ 0 w 338"/>
                        <a:gd name="T29" fmla="*/ 0 h 432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w 338"/>
                        <a:gd name="T46" fmla="*/ 0 h 432"/>
                        <a:gd name="T47" fmla="*/ 338 w 338"/>
                        <a:gd name="T48" fmla="*/ 432 h 432"/>
                      </a:gdLst>
                      <a:ahLst/>
                      <a:cxnLst>
                        <a:cxn ang="T30">
                          <a:pos x="T0" y="T1"/>
                        </a:cxn>
                        <a:cxn ang="T31">
                          <a:pos x="T2" y="T3"/>
                        </a:cxn>
                        <a:cxn ang="T32">
                          <a:pos x="T4" y="T5"/>
                        </a:cxn>
                        <a:cxn ang="T33">
                          <a:pos x="T6" y="T7"/>
                        </a:cxn>
                        <a:cxn ang="T34">
                          <a:pos x="T8" y="T9"/>
                        </a:cxn>
                        <a:cxn ang="T35">
                          <a:pos x="T10" y="T11"/>
                        </a:cxn>
                        <a:cxn ang="T36">
                          <a:pos x="T12" y="T13"/>
                        </a:cxn>
                        <a:cxn ang="T37">
                          <a:pos x="T14" y="T15"/>
                        </a:cxn>
                        <a:cxn ang="T38">
                          <a:pos x="T16" y="T17"/>
                        </a:cxn>
                        <a:cxn ang="T39">
                          <a:pos x="T18" y="T19"/>
                        </a:cxn>
                        <a:cxn ang="T40">
                          <a:pos x="T20" y="T21"/>
                        </a:cxn>
                        <a:cxn ang="T41">
                          <a:pos x="T22" y="T23"/>
                        </a:cxn>
                        <a:cxn ang="T42">
                          <a:pos x="T24" y="T25"/>
                        </a:cxn>
                        <a:cxn ang="T43">
                          <a:pos x="T26" y="T27"/>
                        </a:cxn>
                        <a:cxn ang="T44">
                          <a:pos x="T28" y="T29"/>
                        </a:cxn>
                      </a:cxnLst>
                      <a:rect l="T45" t="T46" r="T47" b="T48"/>
                      <a:pathLst>
                        <a:path w="338" h="432">
                          <a:moveTo>
                            <a:pt x="0" y="0"/>
                          </a:moveTo>
                          <a:lnTo>
                            <a:pt x="90" y="46"/>
                          </a:lnTo>
                          <a:lnTo>
                            <a:pt x="172" y="97"/>
                          </a:lnTo>
                          <a:lnTo>
                            <a:pt x="234" y="148"/>
                          </a:lnTo>
                          <a:lnTo>
                            <a:pt x="275" y="203"/>
                          </a:lnTo>
                          <a:lnTo>
                            <a:pt x="304" y="259"/>
                          </a:lnTo>
                          <a:lnTo>
                            <a:pt x="325" y="308"/>
                          </a:lnTo>
                          <a:lnTo>
                            <a:pt x="338" y="358"/>
                          </a:lnTo>
                          <a:lnTo>
                            <a:pt x="219" y="432"/>
                          </a:lnTo>
                          <a:lnTo>
                            <a:pt x="208" y="362"/>
                          </a:lnTo>
                          <a:lnTo>
                            <a:pt x="189" y="287"/>
                          </a:lnTo>
                          <a:lnTo>
                            <a:pt x="161" y="209"/>
                          </a:lnTo>
                          <a:lnTo>
                            <a:pt x="124" y="144"/>
                          </a:lnTo>
                          <a:lnTo>
                            <a:pt x="73" y="78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</a14:hiddenLine>
                      </a:ext>
                    </a:extLst>
                  </p:spPr>
                  <p:txBody>
                    <a:bodyPr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grpSp>
                  <p:nvGrpSpPr>
                    <p:cNvPr id="37" name="Group 40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728" y="875"/>
                      <a:ext cx="562" cy="1806"/>
                      <a:chOff x="0" y="0"/>
                      <a:chExt cx="562" cy="1806"/>
                    </a:xfrm>
                  </p:grpSpPr>
                  <p:sp>
                    <p:nvSpPr>
                      <p:cNvPr id="38" name="Freeform 41"/>
                      <p:cNvSpPr>
                        <a:spLocks noChangeAspect="1"/>
                      </p:cNvSpPr>
                      <p:nvPr>
                        <p:custDataLst>
                          <p:tags r:id="rId27"/>
                        </p:custDataLst>
                      </p:nvPr>
                    </p:nvSpPr>
                    <p:spPr bwMode="auto">
                      <a:xfrm>
                        <a:off x="106" y="753"/>
                        <a:ext cx="345" cy="1053"/>
                      </a:xfrm>
                      <a:custGeom>
                        <a:avLst/>
                        <a:gdLst>
                          <a:gd name="T0" fmla="*/ 0 w 345"/>
                          <a:gd name="T1" fmla="*/ 80 h 1053"/>
                          <a:gd name="T2" fmla="*/ 6 w 345"/>
                          <a:gd name="T3" fmla="*/ 252 h 1053"/>
                          <a:gd name="T4" fmla="*/ 23 w 345"/>
                          <a:gd name="T5" fmla="*/ 274 h 1053"/>
                          <a:gd name="T6" fmla="*/ 17 w 345"/>
                          <a:gd name="T7" fmla="*/ 975 h 1053"/>
                          <a:gd name="T8" fmla="*/ 40 w 345"/>
                          <a:gd name="T9" fmla="*/ 1053 h 1053"/>
                          <a:gd name="T10" fmla="*/ 98 w 345"/>
                          <a:gd name="T11" fmla="*/ 1053 h 1053"/>
                          <a:gd name="T12" fmla="*/ 146 w 345"/>
                          <a:gd name="T13" fmla="*/ 1015 h 1053"/>
                          <a:gd name="T14" fmla="*/ 201 w 345"/>
                          <a:gd name="T15" fmla="*/ 1015 h 1053"/>
                          <a:gd name="T16" fmla="*/ 245 w 345"/>
                          <a:gd name="T17" fmla="*/ 1053 h 1053"/>
                          <a:gd name="T18" fmla="*/ 307 w 345"/>
                          <a:gd name="T19" fmla="*/ 1053 h 1053"/>
                          <a:gd name="T20" fmla="*/ 328 w 345"/>
                          <a:gd name="T21" fmla="*/ 975 h 1053"/>
                          <a:gd name="T22" fmla="*/ 317 w 345"/>
                          <a:gd name="T23" fmla="*/ 274 h 1053"/>
                          <a:gd name="T24" fmla="*/ 333 w 345"/>
                          <a:gd name="T25" fmla="*/ 252 h 1053"/>
                          <a:gd name="T26" fmla="*/ 345 w 345"/>
                          <a:gd name="T27" fmla="*/ 80 h 1053"/>
                          <a:gd name="T28" fmla="*/ 269 w 345"/>
                          <a:gd name="T29" fmla="*/ 17 h 1053"/>
                          <a:gd name="T30" fmla="*/ 231 w 345"/>
                          <a:gd name="T31" fmla="*/ 17 h 1053"/>
                          <a:gd name="T32" fmla="*/ 210 w 345"/>
                          <a:gd name="T33" fmla="*/ 0 h 1053"/>
                          <a:gd name="T34" fmla="*/ 123 w 345"/>
                          <a:gd name="T35" fmla="*/ 0 h 1053"/>
                          <a:gd name="T36" fmla="*/ 104 w 345"/>
                          <a:gd name="T37" fmla="*/ 17 h 1053"/>
                          <a:gd name="T38" fmla="*/ 72 w 345"/>
                          <a:gd name="T39" fmla="*/ 17 h 1053"/>
                          <a:gd name="T40" fmla="*/ 0 w 345"/>
                          <a:gd name="T41" fmla="*/ 80 h 1053"/>
                          <a:gd name="T42" fmla="*/ 0 60000 65536"/>
                          <a:gd name="T43" fmla="*/ 0 60000 65536"/>
                          <a:gd name="T44" fmla="*/ 0 60000 65536"/>
                          <a:gd name="T45" fmla="*/ 0 60000 65536"/>
                          <a:gd name="T46" fmla="*/ 0 60000 65536"/>
                          <a:gd name="T47" fmla="*/ 0 60000 65536"/>
                          <a:gd name="T48" fmla="*/ 0 60000 65536"/>
                          <a:gd name="T49" fmla="*/ 0 60000 65536"/>
                          <a:gd name="T50" fmla="*/ 0 60000 65536"/>
                          <a:gd name="T51" fmla="*/ 0 60000 65536"/>
                          <a:gd name="T52" fmla="*/ 0 60000 65536"/>
                          <a:gd name="T53" fmla="*/ 0 60000 65536"/>
                          <a:gd name="T54" fmla="*/ 0 60000 65536"/>
                          <a:gd name="T55" fmla="*/ 0 60000 65536"/>
                          <a:gd name="T56" fmla="*/ 0 60000 65536"/>
                          <a:gd name="T57" fmla="*/ 0 60000 65536"/>
                          <a:gd name="T58" fmla="*/ 0 60000 65536"/>
                          <a:gd name="T59" fmla="*/ 0 60000 65536"/>
                          <a:gd name="T60" fmla="*/ 0 60000 65536"/>
                          <a:gd name="T61" fmla="*/ 0 60000 65536"/>
                          <a:gd name="T62" fmla="*/ 0 60000 65536"/>
                          <a:gd name="T63" fmla="*/ 0 w 345"/>
                          <a:gd name="T64" fmla="*/ 0 h 1053"/>
                          <a:gd name="T65" fmla="*/ 345 w 345"/>
                          <a:gd name="T66" fmla="*/ 1053 h 1053"/>
                        </a:gdLst>
                        <a:ahLst/>
                        <a:cxnLst>
                          <a:cxn ang="T42">
                            <a:pos x="T0" y="T1"/>
                          </a:cxn>
                          <a:cxn ang="T43">
                            <a:pos x="T2" y="T3"/>
                          </a:cxn>
                          <a:cxn ang="T44">
                            <a:pos x="T4" y="T5"/>
                          </a:cxn>
                          <a:cxn ang="T45">
                            <a:pos x="T6" y="T7"/>
                          </a:cxn>
                          <a:cxn ang="T46">
                            <a:pos x="T8" y="T9"/>
                          </a:cxn>
                          <a:cxn ang="T47">
                            <a:pos x="T10" y="T11"/>
                          </a:cxn>
                          <a:cxn ang="T48">
                            <a:pos x="T12" y="T13"/>
                          </a:cxn>
                          <a:cxn ang="T49">
                            <a:pos x="T14" y="T15"/>
                          </a:cxn>
                          <a:cxn ang="T50">
                            <a:pos x="T16" y="T17"/>
                          </a:cxn>
                          <a:cxn ang="T51">
                            <a:pos x="T18" y="T19"/>
                          </a:cxn>
                          <a:cxn ang="T52">
                            <a:pos x="T20" y="T21"/>
                          </a:cxn>
                          <a:cxn ang="T53">
                            <a:pos x="T22" y="T23"/>
                          </a:cxn>
                          <a:cxn ang="T54">
                            <a:pos x="T24" y="T25"/>
                          </a:cxn>
                          <a:cxn ang="T55">
                            <a:pos x="T26" y="T27"/>
                          </a:cxn>
                          <a:cxn ang="T56">
                            <a:pos x="T28" y="T29"/>
                          </a:cxn>
                          <a:cxn ang="T57">
                            <a:pos x="T30" y="T31"/>
                          </a:cxn>
                          <a:cxn ang="T58">
                            <a:pos x="T32" y="T33"/>
                          </a:cxn>
                          <a:cxn ang="T59">
                            <a:pos x="T34" y="T35"/>
                          </a:cxn>
                          <a:cxn ang="T60">
                            <a:pos x="T36" y="T37"/>
                          </a:cxn>
                          <a:cxn ang="T61">
                            <a:pos x="T38" y="T39"/>
                          </a:cxn>
                          <a:cxn ang="T62">
                            <a:pos x="T40" y="T41"/>
                          </a:cxn>
                        </a:cxnLst>
                        <a:rect l="T63" t="T64" r="T65" b="T66"/>
                        <a:pathLst>
                          <a:path w="345" h="1053">
                            <a:moveTo>
                              <a:pt x="0" y="80"/>
                            </a:moveTo>
                            <a:lnTo>
                              <a:pt x="6" y="252"/>
                            </a:lnTo>
                            <a:lnTo>
                              <a:pt x="23" y="274"/>
                            </a:lnTo>
                            <a:lnTo>
                              <a:pt x="17" y="975"/>
                            </a:lnTo>
                            <a:lnTo>
                              <a:pt x="40" y="1053"/>
                            </a:lnTo>
                            <a:lnTo>
                              <a:pt x="98" y="1053"/>
                            </a:lnTo>
                            <a:lnTo>
                              <a:pt x="146" y="1015"/>
                            </a:lnTo>
                            <a:lnTo>
                              <a:pt x="201" y="1015"/>
                            </a:lnTo>
                            <a:lnTo>
                              <a:pt x="245" y="1053"/>
                            </a:lnTo>
                            <a:lnTo>
                              <a:pt x="307" y="1053"/>
                            </a:lnTo>
                            <a:lnTo>
                              <a:pt x="328" y="975"/>
                            </a:lnTo>
                            <a:lnTo>
                              <a:pt x="317" y="274"/>
                            </a:lnTo>
                            <a:lnTo>
                              <a:pt x="333" y="252"/>
                            </a:lnTo>
                            <a:lnTo>
                              <a:pt x="345" y="80"/>
                            </a:lnTo>
                            <a:lnTo>
                              <a:pt x="269" y="17"/>
                            </a:lnTo>
                            <a:lnTo>
                              <a:pt x="231" y="17"/>
                            </a:lnTo>
                            <a:lnTo>
                              <a:pt x="210" y="0"/>
                            </a:lnTo>
                            <a:lnTo>
                              <a:pt x="123" y="0"/>
                            </a:lnTo>
                            <a:lnTo>
                              <a:pt x="104" y="17"/>
                            </a:lnTo>
                            <a:lnTo>
                              <a:pt x="72" y="17"/>
                            </a:lnTo>
                            <a:lnTo>
                              <a:pt x="0" y="80"/>
                            </a:lnTo>
                            <a:close/>
                          </a:path>
                        </a:pathLst>
                      </a:custGeom>
                      <a:solidFill>
                        <a:srgbClr val="C0C0C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</a14:hiddenLine>
                        </a:ext>
                      </a:extLst>
                    </p:spPr>
                    <p:txBody>
                      <a:bodyPr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defRPr/>
                        </a:pPr>
                        <a:endParaRPr kumimoji="0" lang="zh-CN" altLang="en-US" sz="18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  <p:sp>
                    <p:nvSpPr>
                      <p:cNvPr id="39" name="Oval 42"/>
                      <p:cNvSpPr>
                        <a:spLocks noChangeAspect="1" noChangeArrowheads="1"/>
                      </p:cNvSpPr>
                      <p:nvPr>
                        <p:custDataLst>
                          <p:tags r:id="rId28"/>
                        </p:custDataLst>
                      </p:nvPr>
                    </p:nvSpPr>
                    <p:spPr bwMode="auto">
                      <a:xfrm>
                        <a:off x="283" y="786"/>
                        <a:ext cx="45" cy="72"/>
                      </a:xfrm>
                      <a:prstGeom prst="ellipse">
                        <a:avLst/>
                      </a:prstGeom>
                      <a:solidFill>
                        <a:srgbClr val="E0E0E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</a14:hiddenLine>
                        </a:ext>
                      </a:extLst>
                    </p:spPr>
                    <p:txBody>
                      <a:bodyPr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defRPr/>
                        </a:pPr>
                        <a:endParaRPr kumimoji="0" lang="zh-CN" altLang="en-US" sz="18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  <p:grpSp>
                    <p:nvGrpSpPr>
                      <p:cNvPr id="40" name="Group 43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0" y="0"/>
                        <a:ext cx="562" cy="828"/>
                        <a:chOff x="0" y="0"/>
                        <a:chExt cx="562" cy="828"/>
                      </a:xfrm>
                    </p:grpSpPr>
                    <p:sp>
                      <p:nvSpPr>
                        <p:cNvPr id="41" name="Oval 44"/>
                        <p:cNvSpPr>
                          <a:spLocks noChangeAspect="1" noChangeArrowheads="1"/>
                        </p:cNvSpPr>
                        <p:nvPr>
                          <p:custDataLst>
                            <p:tags r:id="rId29"/>
                          </p:custDataLst>
                        </p:nvPr>
                      </p:nvSpPr>
                      <p:spPr bwMode="auto">
                        <a:xfrm>
                          <a:off x="33" y="0"/>
                          <a:ext cx="514" cy="282"/>
                        </a:xfrm>
                        <a:prstGeom prst="ellipse">
                          <a:avLst/>
                        </a:prstGeom>
                        <a:solidFill>
                          <a:srgbClr val="FFFFFF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round/>
                            </a14:hiddenLine>
                          </a:ext>
                        </a:extLst>
                      </p:spPr>
                      <p:txBody>
                        <a:bodyPr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endParaRPr kumimoji="0" lang="zh-CN" altLang="en-US" sz="18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42" name="Freeform 45"/>
                        <p:cNvSpPr>
                          <a:spLocks noChangeAspect="1"/>
                        </p:cNvSpPr>
                        <p:nvPr>
                          <p:custDataLst>
                            <p:tags r:id="rId30"/>
                          </p:custDataLst>
                        </p:nvPr>
                      </p:nvSpPr>
                      <p:spPr bwMode="auto">
                        <a:xfrm>
                          <a:off x="0" y="129"/>
                          <a:ext cx="562" cy="699"/>
                        </a:xfrm>
                        <a:custGeom>
                          <a:avLst/>
                          <a:gdLst>
                            <a:gd name="T0" fmla="*/ 358 w 562"/>
                            <a:gd name="T1" fmla="*/ 699 h 699"/>
                            <a:gd name="T2" fmla="*/ 562 w 562"/>
                            <a:gd name="T3" fmla="*/ 69 h 699"/>
                            <a:gd name="T4" fmla="*/ 526 w 562"/>
                            <a:gd name="T5" fmla="*/ 56 h 699"/>
                            <a:gd name="T6" fmla="*/ 485 w 562"/>
                            <a:gd name="T7" fmla="*/ 38 h 699"/>
                            <a:gd name="T8" fmla="*/ 431 w 562"/>
                            <a:gd name="T9" fmla="*/ 24 h 699"/>
                            <a:gd name="T10" fmla="*/ 384 w 562"/>
                            <a:gd name="T11" fmla="*/ 12 h 699"/>
                            <a:gd name="T12" fmla="*/ 342 w 562"/>
                            <a:gd name="T13" fmla="*/ 4 h 699"/>
                            <a:gd name="T14" fmla="*/ 297 w 562"/>
                            <a:gd name="T15" fmla="*/ 0 h 699"/>
                            <a:gd name="T16" fmla="*/ 248 w 562"/>
                            <a:gd name="T17" fmla="*/ 3 h 699"/>
                            <a:gd name="T18" fmla="*/ 185 w 562"/>
                            <a:gd name="T19" fmla="*/ 10 h 699"/>
                            <a:gd name="T20" fmla="*/ 132 w 562"/>
                            <a:gd name="T21" fmla="*/ 24 h 699"/>
                            <a:gd name="T22" fmla="*/ 80 w 562"/>
                            <a:gd name="T23" fmla="*/ 38 h 699"/>
                            <a:gd name="T24" fmla="*/ 34 w 562"/>
                            <a:gd name="T25" fmla="*/ 58 h 699"/>
                            <a:gd name="T26" fmla="*/ 0 w 562"/>
                            <a:gd name="T27" fmla="*/ 76 h 699"/>
                            <a:gd name="T28" fmla="*/ 197 w 562"/>
                            <a:gd name="T29" fmla="*/ 699 h 699"/>
                            <a:gd name="T30" fmla="*/ 0 60000 65536"/>
                            <a:gd name="T31" fmla="*/ 0 60000 65536"/>
                            <a:gd name="T32" fmla="*/ 0 60000 65536"/>
                            <a:gd name="T33" fmla="*/ 0 60000 65536"/>
                            <a:gd name="T34" fmla="*/ 0 60000 65536"/>
                            <a:gd name="T35" fmla="*/ 0 60000 65536"/>
                            <a:gd name="T36" fmla="*/ 0 60000 65536"/>
                            <a:gd name="T37" fmla="*/ 0 60000 65536"/>
                            <a:gd name="T38" fmla="*/ 0 60000 65536"/>
                            <a:gd name="T39" fmla="*/ 0 60000 65536"/>
                            <a:gd name="T40" fmla="*/ 0 60000 65536"/>
                            <a:gd name="T41" fmla="*/ 0 60000 65536"/>
                            <a:gd name="T42" fmla="*/ 0 60000 65536"/>
                            <a:gd name="T43" fmla="*/ 0 60000 65536"/>
                            <a:gd name="T44" fmla="*/ 0 60000 65536"/>
                            <a:gd name="T45" fmla="*/ 0 w 562"/>
                            <a:gd name="T46" fmla="*/ 0 h 699"/>
                            <a:gd name="T47" fmla="*/ 562 w 562"/>
                            <a:gd name="T48" fmla="*/ 699 h 699"/>
                          </a:gdLst>
                          <a:ahLst/>
                          <a:cxnLst>
                            <a:cxn ang="T30">
                              <a:pos x="T0" y="T1"/>
                            </a:cxn>
                            <a:cxn ang="T31">
                              <a:pos x="T2" y="T3"/>
                            </a:cxn>
                            <a:cxn ang="T32">
                              <a:pos x="T4" y="T5"/>
                            </a:cxn>
                            <a:cxn ang="T33">
                              <a:pos x="T6" y="T7"/>
                            </a:cxn>
                            <a:cxn ang="T34">
                              <a:pos x="T8" y="T9"/>
                            </a:cxn>
                            <a:cxn ang="T35">
                              <a:pos x="T10" y="T11"/>
                            </a:cxn>
                            <a:cxn ang="T36">
                              <a:pos x="T12" y="T13"/>
                            </a:cxn>
                            <a:cxn ang="T37">
                              <a:pos x="T14" y="T15"/>
                            </a:cxn>
                            <a:cxn ang="T38">
                              <a:pos x="T16" y="T17"/>
                            </a:cxn>
                            <a:cxn ang="T39">
                              <a:pos x="T18" y="T19"/>
                            </a:cxn>
                            <a:cxn ang="T40">
                              <a:pos x="T20" y="T21"/>
                            </a:cxn>
                            <a:cxn ang="T41">
                              <a:pos x="T22" y="T23"/>
                            </a:cxn>
                            <a:cxn ang="T42">
                              <a:pos x="T24" y="T25"/>
                            </a:cxn>
                            <a:cxn ang="T43">
                              <a:pos x="T26" y="T27"/>
                            </a:cxn>
                            <a:cxn ang="T44">
                              <a:pos x="T28" y="T29"/>
                            </a:cxn>
                          </a:cxnLst>
                          <a:rect l="T45" t="T46" r="T47" b="T48"/>
                          <a:pathLst>
                            <a:path w="562" h="699">
                              <a:moveTo>
                                <a:pt x="358" y="699"/>
                              </a:moveTo>
                              <a:lnTo>
                                <a:pt x="562" y="69"/>
                              </a:lnTo>
                              <a:lnTo>
                                <a:pt x="526" y="56"/>
                              </a:lnTo>
                              <a:lnTo>
                                <a:pt x="485" y="38"/>
                              </a:lnTo>
                              <a:lnTo>
                                <a:pt x="431" y="24"/>
                              </a:lnTo>
                              <a:lnTo>
                                <a:pt x="384" y="12"/>
                              </a:lnTo>
                              <a:lnTo>
                                <a:pt x="342" y="4"/>
                              </a:lnTo>
                              <a:lnTo>
                                <a:pt x="297" y="0"/>
                              </a:lnTo>
                              <a:lnTo>
                                <a:pt x="248" y="3"/>
                              </a:lnTo>
                              <a:lnTo>
                                <a:pt x="185" y="10"/>
                              </a:lnTo>
                              <a:lnTo>
                                <a:pt x="132" y="24"/>
                              </a:lnTo>
                              <a:lnTo>
                                <a:pt x="80" y="38"/>
                              </a:lnTo>
                              <a:lnTo>
                                <a:pt x="34" y="58"/>
                              </a:lnTo>
                              <a:lnTo>
                                <a:pt x="0" y="76"/>
                              </a:lnTo>
                              <a:lnTo>
                                <a:pt x="197" y="699"/>
                              </a:lnTo>
                            </a:path>
                          </a:pathLst>
                        </a:custGeom>
                        <a:noFill/>
                        <a:ln w="6350" cmpd="sng">
                          <a:solidFill>
                            <a:srgbClr val="FF3300"/>
                          </a:solidFill>
                          <a:beve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endParaRPr kumimoji="0" lang="zh-CN" altLang="en-US" sz="18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</p:grpSp>
                  <p:grpSp>
                    <p:nvGrpSpPr>
                      <p:cNvPr id="43" name="Group 46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178" y="904"/>
                        <a:ext cx="193" cy="804"/>
                        <a:chOff x="0" y="0"/>
                        <a:chExt cx="193" cy="804"/>
                      </a:xfrm>
                    </p:grpSpPr>
                    <p:sp>
                      <p:nvSpPr>
                        <p:cNvPr id="44" name="Line 47"/>
                        <p:cNvSpPr>
                          <a:spLocks noChangeAspect="1" noChangeShapeType="1"/>
                        </p:cNvSpPr>
                        <p:nvPr>
                          <p:custDataLst>
                            <p:tags r:id="rId31"/>
                          </p:custDataLst>
                        </p:nvPr>
                      </p:nvSpPr>
                      <p:spPr bwMode="auto">
                        <a:xfrm>
                          <a:off x="32" y="21"/>
                          <a:ext cx="1" cy="783"/>
                        </a:xfrm>
                        <a:prstGeom prst="line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round/>
                            </a14:hiddenLine>
                          </a:ext>
                        </a:extLst>
                      </p:spPr>
                      <p:txBody>
                        <a:bodyPr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endParaRPr kumimoji="0" lang="zh-CN" altLang="en-US" sz="18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45" name="Line 48"/>
                        <p:cNvSpPr>
                          <a:spLocks noChangeAspect="1" noChangeShapeType="1"/>
                        </p:cNvSpPr>
                        <p:nvPr>
                          <p:custDataLst>
                            <p:tags r:id="rId32"/>
                          </p:custDataLst>
                        </p:nvPr>
                      </p:nvSpPr>
                      <p:spPr bwMode="auto">
                        <a:xfrm flipV="1">
                          <a:off x="160" y="21"/>
                          <a:ext cx="4" cy="779"/>
                        </a:xfrm>
                        <a:prstGeom prst="line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round/>
                            </a14:hiddenLine>
                          </a:ext>
                        </a:extLst>
                      </p:spPr>
                      <p:txBody>
                        <a:bodyPr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endParaRPr kumimoji="0" lang="zh-CN" altLang="en-US" sz="18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46" name="Line 49"/>
                        <p:cNvSpPr>
                          <a:spLocks noChangeAspect="1" noChangeShapeType="1"/>
                        </p:cNvSpPr>
                        <p:nvPr>
                          <p:custDataLst>
                            <p:tags r:id="rId33"/>
                          </p:custDataLst>
                        </p:nvPr>
                      </p:nvSpPr>
                      <p:spPr bwMode="auto">
                        <a:xfrm flipV="1">
                          <a:off x="190" y="0"/>
                          <a:ext cx="3" cy="780"/>
                        </a:xfrm>
                        <a:prstGeom prst="line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round/>
                            </a14:hiddenLine>
                          </a:ext>
                        </a:extLst>
                      </p:spPr>
                      <p:txBody>
                        <a:bodyPr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endParaRPr kumimoji="0" lang="zh-CN" altLang="en-US" sz="18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47" name="Line 50"/>
                        <p:cNvSpPr>
                          <a:spLocks noChangeAspect="1" noChangeShapeType="1"/>
                        </p:cNvSpPr>
                        <p:nvPr>
                          <p:custDataLst>
                            <p:tags r:id="rId34"/>
                          </p:custDataLst>
                        </p:nvPr>
                      </p:nvSpPr>
                      <p:spPr bwMode="auto">
                        <a:xfrm flipH="1" flipV="1">
                          <a:off x="0" y="0"/>
                          <a:ext cx="2" cy="780"/>
                        </a:xfrm>
                        <a:prstGeom prst="line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round/>
                            </a14:hiddenLine>
                          </a:ext>
                        </a:extLst>
                      </p:spPr>
                      <p:txBody>
                        <a:bodyPr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endParaRPr kumimoji="0" lang="zh-CN" altLang="en-US" sz="18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</p:grpSp>
                </p:grpSp>
                <p:sp>
                  <p:nvSpPr>
                    <p:cNvPr id="48" name="Freeform 51"/>
                    <p:cNvSpPr>
                      <a:spLocks noChangeAspect="1"/>
                    </p:cNvSpPr>
                    <p:nvPr>
                      <p:custDataLst>
                        <p:tags r:id="rId35"/>
                      </p:custDataLst>
                    </p:nvPr>
                  </p:nvSpPr>
                  <p:spPr bwMode="auto">
                    <a:xfrm>
                      <a:off x="970" y="2160"/>
                      <a:ext cx="546" cy="681"/>
                    </a:xfrm>
                    <a:custGeom>
                      <a:avLst/>
                      <a:gdLst>
                        <a:gd name="T0" fmla="*/ 546 w 546"/>
                        <a:gd name="T1" fmla="*/ 0 h 681"/>
                        <a:gd name="T2" fmla="*/ 523 w 546"/>
                        <a:gd name="T3" fmla="*/ 20 h 681"/>
                        <a:gd name="T4" fmla="*/ 432 w 546"/>
                        <a:gd name="T5" fmla="*/ 441 h 681"/>
                        <a:gd name="T6" fmla="*/ 415 w 546"/>
                        <a:gd name="T7" fmla="*/ 483 h 681"/>
                        <a:gd name="T8" fmla="*/ 388 w 546"/>
                        <a:gd name="T9" fmla="*/ 518 h 681"/>
                        <a:gd name="T10" fmla="*/ 347 w 546"/>
                        <a:gd name="T11" fmla="*/ 550 h 681"/>
                        <a:gd name="T12" fmla="*/ 307 w 546"/>
                        <a:gd name="T13" fmla="*/ 575 h 681"/>
                        <a:gd name="T14" fmla="*/ 262 w 546"/>
                        <a:gd name="T15" fmla="*/ 598 h 681"/>
                        <a:gd name="T16" fmla="*/ 215 w 546"/>
                        <a:gd name="T17" fmla="*/ 618 h 681"/>
                        <a:gd name="T18" fmla="*/ 163 w 546"/>
                        <a:gd name="T19" fmla="*/ 637 h 681"/>
                        <a:gd name="T20" fmla="*/ 119 w 546"/>
                        <a:gd name="T21" fmla="*/ 647 h 681"/>
                        <a:gd name="T22" fmla="*/ 65 w 546"/>
                        <a:gd name="T23" fmla="*/ 656 h 681"/>
                        <a:gd name="T24" fmla="*/ 0 w 546"/>
                        <a:gd name="T25" fmla="*/ 652 h 681"/>
                        <a:gd name="T26" fmla="*/ 10 w 546"/>
                        <a:gd name="T27" fmla="*/ 677 h 681"/>
                        <a:gd name="T28" fmla="*/ 55 w 546"/>
                        <a:gd name="T29" fmla="*/ 681 h 681"/>
                        <a:gd name="T30" fmla="*/ 86 w 546"/>
                        <a:gd name="T31" fmla="*/ 681 h 681"/>
                        <a:gd name="T32" fmla="*/ 134 w 546"/>
                        <a:gd name="T33" fmla="*/ 677 h 681"/>
                        <a:gd name="T34" fmla="*/ 173 w 546"/>
                        <a:gd name="T35" fmla="*/ 674 h 681"/>
                        <a:gd name="T36" fmla="*/ 227 w 546"/>
                        <a:gd name="T37" fmla="*/ 665 h 681"/>
                        <a:gd name="T38" fmla="*/ 269 w 546"/>
                        <a:gd name="T39" fmla="*/ 657 h 681"/>
                        <a:gd name="T40" fmla="*/ 316 w 546"/>
                        <a:gd name="T41" fmla="*/ 643 h 681"/>
                        <a:gd name="T42" fmla="*/ 343 w 546"/>
                        <a:gd name="T43" fmla="*/ 635 h 681"/>
                        <a:gd name="T44" fmla="*/ 384 w 546"/>
                        <a:gd name="T45" fmla="*/ 618 h 681"/>
                        <a:gd name="T46" fmla="*/ 427 w 546"/>
                        <a:gd name="T47" fmla="*/ 590 h 681"/>
                        <a:gd name="T48" fmla="*/ 440 w 546"/>
                        <a:gd name="T49" fmla="*/ 575 h 681"/>
                        <a:gd name="T50" fmla="*/ 452 w 546"/>
                        <a:gd name="T51" fmla="*/ 554 h 681"/>
                        <a:gd name="T52" fmla="*/ 462 w 546"/>
                        <a:gd name="T53" fmla="*/ 512 h 681"/>
                        <a:gd name="T54" fmla="*/ 471 w 546"/>
                        <a:gd name="T55" fmla="*/ 470 h 681"/>
                        <a:gd name="T56" fmla="*/ 546 w 546"/>
                        <a:gd name="T57" fmla="*/ 0 h 681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w 546"/>
                        <a:gd name="T88" fmla="*/ 0 h 681"/>
                        <a:gd name="T89" fmla="*/ 546 w 546"/>
                        <a:gd name="T90" fmla="*/ 681 h 681"/>
                      </a:gdLst>
                      <a:ahLst/>
                      <a:cxnLst>
                        <a:cxn ang="T58">
                          <a:pos x="T0" y="T1"/>
                        </a:cxn>
                        <a:cxn ang="T59">
                          <a:pos x="T2" y="T3"/>
                        </a:cxn>
                        <a:cxn ang="T60">
                          <a:pos x="T4" y="T5"/>
                        </a:cxn>
                        <a:cxn ang="T61">
                          <a:pos x="T6" y="T7"/>
                        </a:cxn>
                        <a:cxn ang="T62">
                          <a:pos x="T8" y="T9"/>
                        </a:cxn>
                        <a:cxn ang="T63">
                          <a:pos x="T10" y="T11"/>
                        </a:cxn>
                        <a:cxn ang="T64">
                          <a:pos x="T12" y="T13"/>
                        </a:cxn>
                        <a:cxn ang="T65">
                          <a:pos x="T14" y="T15"/>
                        </a:cxn>
                        <a:cxn ang="T66">
                          <a:pos x="T16" y="T17"/>
                        </a:cxn>
                        <a:cxn ang="T67">
                          <a:pos x="T18" y="T19"/>
                        </a:cxn>
                        <a:cxn ang="T68">
                          <a:pos x="T20" y="T21"/>
                        </a:cxn>
                        <a:cxn ang="T69">
                          <a:pos x="T22" y="T23"/>
                        </a:cxn>
                        <a:cxn ang="T70">
                          <a:pos x="T24" y="T25"/>
                        </a:cxn>
                        <a:cxn ang="T71">
                          <a:pos x="T26" y="T27"/>
                        </a:cxn>
                        <a:cxn ang="T72">
                          <a:pos x="T28" y="T29"/>
                        </a:cxn>
                        <a:cxn ang="T73">
                          <a:pos x="T30" y="T31"/>
                        </a:cxn>
                        <a:cxn ang="T74">
                          <a:pos x="T32" y="T33"/>
                        </a:cxn>
                        <a:cxn ang="T75">
                          <a:pos x="T34" y="T35"/>
                        </a:cxn>
                        <a:cxn ang="T76">
                          <a:pos x="T36" y="T37"/>
                        </a:cxn>
                        <a:cxn ang="T77">
                          <a:pos x="T38" y="T39"/>
                        </a:cxn>
                        <a:cxn ang="T78">
                          <a:pos x="T40" y="T41"/>
                        </a:cxn>
                        <a:cxn ang="T79">
                          <a:pos x="T42" y="T43"/>
                        </a:cxn>
                        <a:cxn ang="T80">
                          <a:pos x="T44" y="T45"/>
                        </a:cxn>
                        <a:cxn ang="T81">
                          <a:pos x="T46" y="T47"/>
                        </a:cxn>
                        <a:cxn ang="T82">
                          <a:pos x="T48" y="T49"/>
                        </a:cxn>
                        <a:cxn ang="T83">
                          <a:pos x="T50" y="T51"/>
                        </a:cxn>
                        <a:cxn ang="T84">
                          <a:pos x="T52" y="T53"/>
                        </a:cxn>
                        <a:cxn ang="T85">
                          <a:pos x="T54" y="T55"/>
                        </a:cxn>
                        <a:cxn ang="T86">
                          <a:pos x="T56" y="T57"/>
                        </a:cxn>
                      </a:cxnLst>
                      <a:rect l="T87" t="T88" r="T89" b="T90"/>
                      <a:pathLst>
                        <a:path w="546" h="681">
                          <a:moveTo>
                            <a:pt x="546" y="0"/>
                          </a:moveTo>
                          <a:lnTo>
                            <a:pt x="523" y="20"/>
                          </a:lnTo>
                          <a:lnTo>
                            <a:pt x="432" y="441"/>
                          </a:lnTo>
                          <a:lnTo>
                            <a:pt x="415" y="483"/>
                          </a:lnTo>
                          <a:lnTo>
                            <a:pt x="388" y="518"/>
                          </a:lnTo>
                          <a:lnTo>
                            <a:pt x="347" y="550"/>
                          </a:lnTo>
                          <a:lnTo>
                            <a:pt x="307" y="575"/>
                          </a:lnTo>
                          <a:lnTo>
                            <a:pt x="262" y="598"/>
                          </a:lnTo>
                          <a:lnTo>
                            <a:pt x="215" y="618"/>
                          </a:lnTo>
                          <a:lnTo>
                            <a:pt x="163" y="637"/>
                          </a:lnTo>
                          <a:lnTo>
                            <a:pt x="119" y="647"/>
                          </a:lnTo>
                          <a:lnTo>
                            <a:pt x="65" y="656"/>
                          </a:lnTo>
                          <a:lnTo>
                            <a:pt x="0" y="652"/>
                          </a:lnTo>
                          <a:lnTo>
                            <a:pt x="10" y="677"/>
                          </a:lnTo>
                          <a:lnTo>
                            <a:pt x="55" y="681"/>
                          </a:lnTo>
                          <a:lnTo>
                            <a:pt x="86" y="681"/>
                          </a:lnTo>
                          <a:lnTo>
                            <a:pt x="134" y="677"/>
                          </a:lnTo>
                          <a:lnTo>
                            <a:pt x="173" y="674"/>
                          </a:lnTo>
                          <a:lnTo>
                            <a:pt x="227" y="665"/>
                          </a:lnTo>
                          <a:lnTo>
                            <a:pt x="269" y="657"/>
                          </a:lnTo>
                          <a:lnTo>
                            <a:pt x="316" y="643"/>
                          </a:lnTo>
                          <a:lnTo>
                            <a:pt x="343" y="635"/>
                          </a:lnTo>
                          <a:lnTo>
                            <a:pt x="384" y="618"/>
                          </a:lnTo>
                          <a:lnTo>
                            <a:pt x="427" y="590"/>
                          </a:lnTo>
                          <a:lnTo>
                            <a:pt x="440" y="575"/>
                          </a:lnTo>
                          <a:lnTo>
                            <a:pt x="452" y="554"/>
                          </a:lnTo>
                          <a:lnTo>
                            <a:pt x="462" y="512"/>
                          </a:lnTo>
                          <a:lnTo>
                            <a:pt x="471" y="470"/>
                          </a:lnTo>
                          <a:lnTo>
                            <a:pt x="546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</a14:hiddenLine>
                      </a:ext>
                    </a:extLst>
                  </p:spPr>
                  <p:txBody>
                    <a:bodyPr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</p:grpSp>
              <p:sp>
                <p:nvSpPr>
                  <p:cNvPr id="49" name="Rectangle 52"/>
                  <p:cNvSpPr>
                    <a:spLocks noChangeAspect="1" noChangeArrowheads="1"/>
                  </p:cNvSpPr>
                  <p:nvPr>
                    <p:custDataLst>
                      <p:tags r:id="rId36"/>
                    </p:custDataLst>
                  </p:nvPr>
                </p:nvSpPr>
                <p:spPr bwMode="auto">
                  <a:xfrm>
                    <a:off x="0" y="621"/>
                    <a:ext cx="540" cy="315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C0C0C0"/>
                      </a:gs>
                      <a:gs pos="50000">
                        <a:srgbClr val="808080"/>
                      </a:gs>
                      <a:gs pos="100000">
                        <a:srgbClr val="C0C0C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</p:grpSp>
          </p:grpSp>
          <p:sp>
            <p:nvSpPr>
              <p:cNvPr id="50" name="Freeform 57"/>
              <p:cNvSpPr/>
              <p:nvPr>
                <p:custDataLst>
                  <p:tags r:id="rId37"/>
                </p:custDataLst>
              </p:nvPr>
            </p:nvSpPr>
            <p:spPr bwMode="auto">
              <a:xfrm rot="1860000">
                <a:off x="8528" y="5576"/>
                <a:ext cx="1755" cy="2360"/>
              </a:xfrm>
              <a:custGeom>
                <a:avLst/>
                <a:gdLst>
                  <a:gd name="T0" fmla="*/ 0 w 1937"/>
                  <a:gd name="T1" fmla="*/ 174 h 917"/>
                  <a:gd name="T2" fmla="*/ 1618 w 1937"/>
                  <a:gd name="T3" fmla="*/ 166 h 917"/>
                  <a:gd name="T4" fmla="*/ 1681 w 1937"/>
                  <a:gd name="T5" fmla="*/ 190 h 917"/>
                  <a:gd name="T6" fmla="*/ 1854 w 1937"/>
                  <a:gd name="T7" fmla="*/ 245 h 917"/>
                  <a:gd name="T8" fmla="*/ 1910 w 1937"/>
                  <a:gd name="T9" fmla="*/ 316 h 917"/>
                  <a:gd name="T10" fmla="*/ 1894 w 1937"/>
                  <a:gd name="T11" fmla="*/ 529 h 917"/>
                  <a:gd name="T12" fmla="*/ 1831 w 1937"/>
                  <a:gd name="T13" fmla="*/ 624 h 917"/>
                  <a:gd name="T14" fmla="*/ 1744 w 1937"/>
                  <a:gd name="T15" fmla="*/ 742 h 917"/>
                  <a:gd name="T16" fmla="*/ 1720 w 1937"/>
                  <a:gd name="T17" fmla="*/ 766 h 917"/>
                  <a:gd name="T18" fmla="*/ 1689 w 1937"/>
                  <a:gd name="T19" fmla="*/ 813 h 917"/>
                  <a:gd name="T20" fmla="*/ 1641 w 1937"/>
                  <a:gd name="T21" fmla="*/ 829 h 917"/>
                  <a:gd name="T22" fmla="*/ 1176 w 1937"/>
                  <a:gd name="T23" fmla="*/ 884 h 917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937"/>
                  <a:gd name="T37" fmla="*/ 0 h 917"/>
                  <a:gd name="T38" fmla="*/ 1937 w 1937"/>
                  <a:gd name="T39" fmla="*/ 917 h 917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937" h="917">
                    <a:moveTo>
                      <a:pt x="0" y="174"/>
                    </a:moveTo>
                    <a:cubicBezTo>
                      <a:pt x="546" y="0"/>
                      <a:pt x="31" y="159"/>
                      <a:pt x="1618" y="166"/>
                    </a:cubicBezTo>
                    <a:cubicBezTo>
                      <a:pt x="1661" y="196"/>
                      <a:pt x="1619" y="171"/>
                      <a:pt x="1681" y="190"/>
                    </a:cubicBezTo>
                    <a:cubicBezTo>
                      <a:pt x="1738" y="207"/>
                      <a:pt x="1797" y="225"/>
                      <a:pt x="1854" y="245"/>
                    </a:cubicBezTo>
                    <a:cubicBezTo>
                      <a:pt x="1894" y="275"/>
                      <a:pt x="1884" y="279"/>
                      <a:pt x="1910" y="316"/>
                    </a:cubicBezTo>
                    <a:cubicBezTo>
                      <a:pt x="1931" y="386"/>
                      <a:pt x="1937" y="468"/>
                      <a:pt x="1894" y="529"/>
                    </a:cubicBezTo>
                    <a:cubicBezTo>
                      <a:pt x="1881" y="569"/>
                      <a:pt x="1855" y="592"/>
                      <a:pt x="1831" y="624"/>
                    </a:cubicBezTo>
                    <a:cubicBezTo>
                      <a:pt x="1801" y="663"/>
                      <a:pt x="1776" y="705"/>
                      <a:pt x="1744" y="742"/>
                    </a:cubicBezTo>
                    <a:cubicBezTo>
                      <a:pt x="1737" y="751"/>
                      <a:pt x="1727" y="757"/>
                      <a:pt x="1720" y="766"/>
                    </a:cubicBezTo>
                    <a:cubicBezTo>
                      <a:pt x="1709" y="781"/>
                      <a:pt x="1707" y="807"/>
                      <a:pt x="1689" y="813"/>
                    </a:cubicBezTo>
                    <a:cubicBezTo>
                      <a:pt x="1673" y="818"/>
                      <a:pt x="1641" y="829"/>
                      <a:pt x="1641" y="829"/>
                    </a:cubicBezTo>
                    <a:cubicBezTo>
                      <a:pt x="1515" y="917"/>
                      <a:pt x="1316" y="884"/>
                      <a:pt x="1176" y="884"/>
                    </a:cubicBezTo>
                  </a:path>
                </a:pathLst>
              </a:custGeom>
              <a:noFill/>
              <a:ln w="76200" cmpd="sng">
                <a:solidFill>
                  <a:srgbClr val="FF3300"/>
                </a:solidFill>
                <a:beve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1" name="Freeform 55"/>
              <p:cNvSpPr/>
              <p:nvPr>
                <p:custDataLst>
                  <p:tags r:id="rId38"/>
                </p:custDataLst>
              </p:nvPr>
            </p:nvSpPr>
            <p:spPr bwMode="auto">
              <a:xfrm>
                <a:off x="1610" y="5503"/>
                <a:ext cx="2196" cy="2473"/>
              </a:xfrm>
              <a:custGeom>
                <a:avLst/>
                <a:gdLst>
                  <a:gd name="T0" fmla="*/ 1790 w 1790"/>
                  <a:gd name="T1" fmla="*/ 40 h 1116"/>
                  <a:gd name="T2" fmla="*/ 1427 w 1790"/>
                  <a:gd name="T3" fmla="*/ 0 h 1116"/>
                  <a:gd name="T4" fmla="*/ 1032 w 1790"/>
                  <a:gd name="T5" fmla="*/ 24 h 1116"/>
                  <a:gd name="T6" fmla="*/ 543 w 1790"/>
                  <a:gd name="T7" fmla="*/ 142 h 1116"/>
                  <a:gd name="T8" fmla="*/ 520 w 1790"/>
                  <a:gd name="T9" fmla="*/ 150 h 1116"/>
                  <a:gd name="T10" fmla="*/ 464 w 1790"/>
                  <a:gd name="T11" fmla="*/ 158 h 1116"/>
                  <a:gd name="T12" fmla="*/ 204 w 1790"/>
                  <a:gd name="T13" fmla="*/ 316 h 1116"/>
                  <a:gd name="T14" fmla="*/ 141 w 1790"/>
                  <a:gd name="T15" fmla="*/ 410 h 1116"/>
                  <a:gd name="T16" fmla="*/ 93 w 1790"/>
                  <a:gd name="T17" fmla="*/ 481 h 1116"/>
                  <a:gd name="T18" fmla="*/ 86 w 1790"/>
                  <a:gd name="T19" fmla="*/ 529 h 1116"/>
                  <a:gd name="T20" fmla="*/ 70 w 1790"/>
                  <a:gd name="T21" fmla="*/ 552 h 1116"/>
                  <a:gd name="T22" fmla="*/ 30 w 1790"/>
                  <a:gd name="T23" fmla="*/ 671 h 1116"/>
                  <a:gd name="T24" fmla="*/ 15 w 1790"/>
                  <a:gd name="T25" fmla="*/ 947 h 1116"/>
                  <a:gd name="T26" fmla="*/ 86 w 1790"/>
                  <a:gd name="T27" fmla="*/ 1065 h 1116"/>
                  <a:gd name="T28" fmla="*/ 338 w 1790"/>
                  <a:gd name="T29" fmla="*/ 1089 h 111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1790"/>
                  <a:gd name="T46" fmla="*/ 0 h 1116"/>
                  <a:gd name="T47" fmla="*/ 1790 w 1790"/>
                  <a:gd name="T48" fmla="*/ 1116 h 111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1790" h="1116">
                    <a:moveTo>
                      <a:pt x="1790" y="40"/>
                    </a:moveTo>
                    <a:cubicBezTo>
                      <a:pt x="1674" y="1"/>
                      <a:pt x="1545" y="39"/>
                      <a:pt x="1427" y="0"/>
                    </a:cubicBezTo>
                    <a:cubicBezTo>
                      <a:pt x="1262" y="5"/>
                      <a:pt x="1177" y="12"/>
                      <a:pt x="1032" y="24"/>
                    </a:cubicBezTo>
                    <a:cubicBezTo>
                      <a:pt x="871" y="66"/>
                      <a:pt x="708" y="118"/>
                      <a:pt x="543" y="142"/>
                    </a:cubicBezTo>
                    <a:cubicBezTo>
                      <a:pt x="535" y="145"/>
                      <a:pt x="528" y="148"/>
                      <a:pt x="520" y="150"/>
                    </a:cubicBezTo>
                    <a:cubicBezTo>
                      <a:pt x="502" y="154"/>
                      <a:pt x="482" y="152"/>
                      <a:pt x="464" y="158"/>
                    </a:cubicBezTo>
                    <a:cubicBezTo>
                      <a:pt x="374" y="187"/>
                      <a:pt x="282" y="264"/>
                      <a:pt x="204" y="316"/>
                    </a:cubicBezTo>
                    <a:cubicBezTo>
                      <a:pt x="192" y="350"/>
                      <a:pt x="162" y="379"/>
                      <a:pt x="141" y="410"/>
                    </a:cubicBezTo>
                    <a:cubicBezTo>
                      <a:pt x="130" y="442"/>
                      <a:pt x="117" y="458"/>
                      <a:pt x="93" y="481"/>
                    </a:cubicBezTo>
                    <a:cubicBezTo>
                      <a:pt x="91" y="497"/>
                      <a:pt x="91" y="514"/>
                      <a:pt x="86" y="529"/>
                    </a:cubicBezTo>
                    <a:cubicBezTo>
                      <a:pt x="83" y="538"/>
                      <a:pt x="73" y="543"/>
                      <a:pt x="70" y="552"/>
                    </a:cubicBezTo>
                    <a:cubicBezTo>
                      <a:pt x="55" y="592"/>
                      <a:pt x="49" y="632"/>
                      <a:pt x="30" y="671"/>
                    </a:cubicBezTo>
                    <a:cubicBezTo>
                      <a:pt x="1" y="814"/>
                      <a:pt x="0" y="679"/>
                      <a:pt x="15" y="947"/>
                    </a:cubicBezTo>
                    <a:cubicBezTo>
                      <a:pt x="19" y="1017"/>
                      <a:pt x="22" y="1044"/>
                      <a:pt x="86" y="1065"/>
                    </a:cubicBezTo>
                    <a:cubicBezTo>
                      <a:pt x="159" y="1116"/>
                      <a:pt x="250" y="1089"/>
                      <a:pt x="338" y="1089"/>
                    </a:cubicBezTo>
                  </a:path>
                </a:pathLst>
              </a:custGeom>
              <a:noFill/>
              <a:ln w="76200" cmpd="sng">
                <a:solidFill>
                  <a:srgbClr val="FF3300"/>
                </a:solidFill>
                <a:beve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2" name="Freeform 56"/>
              <p:cNvSpPr/>
              <p:nvPr>
                <p:custDataLst>
                  <p:tags r:id="rId39"/>
                </p:custDataLst>
              </p:nvPr>
            </p:nvSpPr>
            <p:spPr bwMode="auto">
              <a:xfrm>
                <a:off x="3283" y="7786"/>
                <a:ext cx="4736" cy="292"/>
              </a:xfrm>
              <a:custGeom>
                <a:avLst/>
                <a:gdLst>
                  <a:gd name="T0" fmla="*/ 0 w 2027"/>
                  <a:gd name="T1" fmla="*/ 346 h 383"/>
                  <a:gd name="T2" fmla="*/ 378 w 2027"/>
                  <a:gd name="T3" fmla="*/ 354 h 383"/>
                  <a:gd name="T4" fmla="*/ 686 w 2027"/>
                  <a:gd name="T5" fmla="*/ 330 h 383"/>
                  <a:gd name="T6" fmla="*/ 820 w 2027"/>
                  <a:gd name="T7" fmla="*/ 299 h 383"/>
                  <a:gd name="T8" fmla="*/ 970 w 2027"/>
                  <a:gd name="T9" fmla="*/ 259 h 383"/>
                  <a:gd name="T10" fmla="*/ 1112 w 2027"/>
                  <a:gd name="T11" fmla="*/ 212 h 383"/>
                  <a:gd name="T12" fmla="*/ 1175 w 2027"/>
                  <a:gd name="T13" fmla="*/ 188 h 383"/>
                  <a:gd name="T14" fmla="*/ 1286 w 2027"/>
                  <a:gd name="T15" fmla="*/ 133 h 383"/>
                  <a:gd name="T16" fmla="*/ 1309 w 2027"/>
                  <a:gd name="T17" fmla="*/ 117 h 383"/>
                  <a:gd name="T18" fmla="*/ 1365 w 2027"/>
                  <a:gd name="T19" fmla="*/ 110 h 383"/>
                  <a:gd name="T20" fmla="*/ 1475 w 2027"/>
                  <a:gd name="T21" fmla="*/ 70 h 383"/>
                  <a:gd name="T22" fmla="*/ 1530 w 2027"/>
                  <a:gd name="T23" fmla="*/ 46 h 383"/>
                  <a:gd name="T24" fmla="*/ 1609 w 2027"/>
                  <a:gd name="T25" fmla="*/ 7 h 383"/>
                  <a:gd name="T26" fmla="*/ 1956 w 2027"/>
                  <a:gd name="T27" fmla="*/ 15 h 383"/>
                  <a:gd name="T28" fmla="*/ 2027 w 2027"/>
                  <a:gd name="T29" fmla="*/ 54 h 383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2027"/>
                  <a:gd name="T46" fmla="*/ 0 h 383"/>
                  <a:gd name="T47" fmla="*/ 2027 w 2027"/>
                  <a:gd name="T48" fmla="*/ 383 h 383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2027" h="383">
                    <a:moveTo>
                      <a:pt x="0" y="346"/>
                    </a:moveTo>
                    <a:cubicBezTo>
                      <a:pt x="107" y="383"/>
                      <a:pt x="297" y="356"/>
                      <a:pt x="378" y="354"/>
                    </a:cubicBezTo>
                    <a:cubicBezTo>
                      <a:pt x="480" y="339"/>
                      <a:pt x="583" y="337"/>
                      <a:pt x="686" y="330"/>
                    </a:cubicBezTo>
                    <a:cubicBezTo>
                      <a:pt x="731" y="322"/>
                      <a:pt x="775" y="308"/>
                      <a:pt x="820" y="299"/>
                    </a:cubicBezTo>
                    <a:cubicBezTo>
                      <a:pt x="868" y="275"/>
                      <a:pt x="919" y="274"/>
                      <a:pt x="970" y="259"/>
                    </a:cubicBezTo>
                    <a:cubicBezTo>
                      <a:pt x="1019" y="245"/>
                      <a:pt x="1062" y="222"/>
                      <a:pt x="1112" y="212"/>
                    </a:cubicBezTo>
                    <a:cubicBezTo>
                      <a:pt x="1166" y="176"/>
                      <a:pt x="1101" y="215"/>
                      <a:pt x="1175" y="188"/>
                    </a:cubicBezTo>
                    <a:cubicBezTo>
                      <a:pt x="1204" y="177"/>
                      <a:pt x="1266" y="147"/>
                      <a:pt x="1286" y="133"/>
                    </a:cubicBezTo>
                    <a:cubicBezTo>
                      <a:pt x="1294" y="128"/>
                      <a:pt x="1300" y="120"/>
                      <a:pt x="1309" y="117"/>
                    </a:cubicBezTo>
                    <a:cubicBezTo>
                      <a:pt x="1327" y="112"/>
                      <a:pt x="1346" y="112"/>
                      <a:pt x="1365" y="110"/>
                    </a:cubicBezTo>
                    <a:cubicBezTo>
                      <a:pt x="1398" y="87"/>
                      <a:pt x="1437" y="80"/>
                      <a:pt x="1475" y="70"/>
                    </a:cubicBezTo>
                    <a:cubicBezTo>
                      <a:pt x="1557" y="15"/>
                      <a:pt x="1435" y="93"/>
                      <a:pt x="1530" y="46"/>
                    </a:cubicBezTo>
                    <a:cubicBezTo>
                      <a:pt x="1624" y="0"/>
                      <a:pt x="1539" y="25"/>
                      <a:pt x="1609" y="7"/>
                    </a:cubicBezTo>
                    <a:cubicBezTo>
                      <a:pt x="1725" y="10"/>
                      <a:pt x="1841" y="8"/>
                      <a:pt x="1956" y="15"/>
                    </a:cubicBezTo>
                    <a:cubicBezTo>
                      <a:pt x="1970" y="16"/>
                      <a:pt x="2027" y="41"/>
                      <a:pt x="2027" y="54"/>
                    </a:cubicBezTo>
                  </a:path>
                </a:pathLst>
              </a:custGeom>
              <a:noFill/>
              <a:ln w="76200" cmpd="sng">
                <a:solidFill>
                  <a:srgbClr val="FF3300"/>
                </a:solidFill>
                <a:beve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grpSp>
            <p:nvGrpSpPr>
              <p:cNvPr id="54" name="xjhsy3"/>
              <p:cNvGrpSpPr>
                <a:grpSpLocks noChangeAspect="1"/>
              </p:cNvGrpSpPr>
              <p:nvPr/>
            </p:nvGrpSpPr>
            <p:grpSpPr bwMode="auto">
              <a:xfrm rot="0">
                <a:off x="7076" y="4597"/>
                <a:ext cx="2061" cy="1560"/>
                <a:chOff x="0" y="0"/>
                <a:chExt cx="3712" cy="1144"/>
              </a:xfrm>
            </p:grpSpPr>
            <p:grpSp>
              <p:nvGrpSpPr>
                <p:cNvPr id="55" name="Group 13"/>
                <p:cNvGrpSpPr>
                  <a:grpSpLocks noChangeAspect="1"/>
                </p:cNvGrpSpPr>
                <p:nvPr/>
              </p:nvGrpSpPr>
              <p:grpSpPr bwMode="auto">
                <a:xfrm>
                  <a:off x="0" y="567"/>
                  <a:ext cx="3712" cy="577"/>
                  <a:chOff x="0" y="0"/>
                  <a:chExt cx="2493" cy="577"/>
                </a:xfrm>
              </p:grpSpPr>
              <p:sp>
                <p:nvSpPr>
                  <p:cNvPr id="56" name="Freeform 14" descr="栎木"/>
                  <p:cNvSpPr>
                    <a:spLocks noChangeAspect="1"/>
                  </p:cNvSpPr>
                  <p:nvPr>
                    <p:custDataLst>
                      <p:tags r:id="rId40"/>
                    </p:custDataLst>
                  </p:nvPr>
                </p:nvSpPr>
                <p:spPr bwMode="auto">
                  <a:xfrm flipV="1">
                    <a:off x="0" y="464"/>
                    <a:ext cx="2493" cy="113"/>
                  </a:xfrm>
                  <a:custGeom>
                    <a:avLst/>
                    <a:gdLst>
                      <a:gd name="T0" fmla="*/ 0 w 400"/>
                      <a:gd name="T1" fmla="*/ 0 h 400"/>
                      <a:gd name="T2" fmla="*/ 2147483647 w 400"/>
                      <a:gd name="T3" fmla="*/ 0 h 400"/>
                      <a:gd name="T4" fmla="*/ 2147483647 w 400"/>
                      <a:gd name="T5" fmla="*/ 0 h 400"/>
                      <a:gd name="T6" fmla="*/ 0 w 400"/>
                      <a:gd name="T7" fmla="*/ 0 h 400"/>
                      <a:gd name="T8" fmla="*/ 0 w 400"/>
                      <a:gd name="T9" fmla="*/ 0 h 40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00"/>
                      <a:gd name="T16" fmla="*/ 0 h 400"/>
                      <a:gd name="T17" fmla="*/ 400 w 400"/>
                      <a:gd name="T18" fmla="*/ 400 h 400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00" h="400">
                        <a:moveTo>
                          <a:pt x="0" y="0"/>
                        </a:moveTo>
                        <a:lnTo>
                          <a:pt x="400" y="0"/>
                        </a:lnTo>
                        <a:lnTo>
                          <a:pt x="400" y="400"/>
                        </a:lnTo>
                        <a:lnTo>
                          <a:pt x="0" y="40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blipFill dpi="0" rotWithShape="0">
                    <a:blip r:embed="rId8"/>
                    <a:srcRect/>
                    <a:tile tx="0" ty="0" sx="100000" sy="100000" flip="none" algn="tl"/>
                  </a:blipFill>
                  <a:ln w="9525">
                    <a:round/>
                  </a:ln>
                  <a:scene3d>
                    <a:camera prst="legacyObliqueTopRight"/>
                    <a:lightRig rig="legacyFlat3" dir="b"/>
                  </a:scene3d>
                  <a:sp3d extrusionH="430200" prstMaterial="legacyMatte">
                    <a:bevelT w="13500" h="13500" prst="angle"/>
                    <a:bevelB w="13500" h="13500" prst="angle"/>
                    <a:extrusionClr>
                      <a:srgbClr val="FFCC99"/>
                    </a:extrusionClr>
                  </a:sp3d>
                </p:spPr>
                <p:txBody>
                  <a:bodyPr>
                    <a:flatTx/>
                  </a:bodyPr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58" name="AutoShape 15"/>
                  <p:cNvSpPr>
                    <a:spLocks noChangeAspect="1" noChangeArrowheads="1"/>
                  </p:cNvSpPr>
                  <p:nvPr>
                    <p:custDataLst>
                      <p:tags r:id="rId41"/>
                    </p:custDataLst>
                  </p:nvPr>
                </p:nvSpPr>
                <p:spPr bwMode="auto">
                  <a:xfrm>
                    <a:off x="2200" y="4"/>
                    <a:ext cx="213" cy="369"/>
                  </a:xfrm>
                  <a:prstGeom prst="flowChartMagneticDisk">
                    <a:avLst/>
                  </a:prstGeom>
                  <a:solidFill>
                    <a:srgbClr val="969696"/>
                  </a:solidFill>
                  <a:ln w="9525">
                    <a:solidFill>
                      <a:srgbClr val="000000"/>
                    </a:solidFill>
                    <a:round/>
                  </a:ln>
                </p:spPr>
                <p:txBody>
                  <a:bodyPr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05" name="AutoShape 16"/>
                  <p:cNvSpPr>
                    <a:spLocks noChangeAspect="1" noChangeArrowheads="1"/>
                  </p:cNvSpPr>
                  <p:nvPr>
                    <p:custDataLst>
                      <p:tags r:id="rId42"/>
                    </p:custDataLst>
                  </p:nvPr>
                </p:nvSpPr>
                <p:spPr bwMode="auto">
                  <a:xfrm>
                    <a:off x="420" y="0"/>
                    <a:ext cx="213" cy="369"/>
                  </a:xfrm>
                  <a:prstGeom prst="flowChartMagneticDisk">
                    <a:avLst/>
                  </a:prstGeom>
                  <a:solidFill>
                    <a:srgbClr val="969696"/>
                  </a:solidFill>
                  <a:ln w="9525">
                    <a:solidFill>
                      <a:srgbClr val="000000"/>
                    </a:solidFill>
                    <a:round/>
                  </a:ln>
                </p:spPr>
                <p:txBody>
                  <a:bodyPr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</p:grpSp>
            <p:grpSp>
              <p:nvGrpSpPr>
                <p:cNvPr id="106" name="Group 17"/>
                <p:cNvGrpSpPr>
                  <a:grpSpLocks noChangeAspect="1"/>
                </p:cNvGrpSpPr>
                <p:nvPr/>
              </p:nvGrpSpPr>
              <p:grpSpPr bwMode="auto">
                <a:xfrm>
                  <a:off x="1670" y="0"/>
                  <a:ext cx="540" cy="936"/>
                  <a:chOff x="0" y="0"/>
                  <a:chExt cx="540" cy="936"/>
                </a:xfrm>
              </p:grpSpPr>
              <p:grpSp>
                <p:nvGrpSpPr>
                  <p:cNvPr id="107" name="Group 18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77" y="0"/>
                    <a:ext cx="403" cy="733"/>
                    <a:chOff x="0" y="0"/>
                    <a:chExt cx="2019" cy="3673"/>
                  </a:xfrm>
                </p:grpSpPr>
                <p:grpSp>
                  <p:nvGrpSpPr>
                    <p:cNvPr id="108" name="Group 19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550" y="2812"/>
                      <a:ext cx="913" cy="861"/>
                      <a:chOff x="0" y="0"/>
                      <a:chExt cx="913" cy="861"/>
                    </a:xfrm>
                  </p:grpSpPr>
                  <p:grpSp>
                    <p:nvGrpSpPr>
                      <p:cNvPr id="109" name="Group 20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0" y="0"/>
                        <a:ext cx="913" cy="861"/>
                        <a:chOff x="0" y="0"/>
                        <a:chExt cx="913" cy="861"/>
                      </a:xfrm>
                    </p:grpSpPr>
                    <p:grpSp>
                      <p:nvGrpSpPr>
                        <p:cNvPr id="110" name="Group 21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>
                          <a:off x="229" y="663"/>
                          <a:ext cx="498" cy="198"/>
                          <a:chOff x="0" y="0"/>
                          <a:chExt cx="498" cy="198"/>
                        </a:xfrm>
                      </p:grpSpPr>
                      <p:sp>
                        <p:nvSpPr>
                          <p:cNvPr id="111" name="Freeform 22"/>
                          <p:cNvSpPr>
                            <a:spLocks noChangeAspect="1"/>
                          </p:cNvSpPr>
                          <p:nvPr>
                            <p:custDataLst>
                              <p:tags r:id="rId43"/>
                            </p:custDataLst>
                          </p:nvPr>
                        </p:nvSpPr>
                        <p:spPr bwMode="auto">
                          <a:xfrm>
                            <a:off x="0" y="0"/>
                            <a:ext cx="498" cy="198"/>
                          </a:xfrm>
                          <a:custGeom>
                            <a:avLst/>
                            <a:gdLst>
                              <a:gd name="T0" fmla="*/ 0 w 498"/>
                              <a:gd name="T1" fmla="*/ 0 h 198"/>
                              <a:gd name="T2" fmla="*/ 101 w 498"/>
                              <a:gd name="T3" fmla="*/ 157 h 198"/>
                              <a:gd name="T4" fmla="*/ 110 w 498"/>
                              <a:gd name="T5" fmla="*/ 167 h 198"/>
                              <a:gd name="T6" fmla="*/ 121 w 498"/>
                              <a:gd name="T7" fmla="*/ 173 h 198"/>
                              <a:gd name="T8" fmla="*/ 136 w 498"/>
                              <a:gd name="T9" fmla="*/ 178 h 198"/>
                              <a:gd name="T10" fmla="*/ 153 w 498"/>
                              <a:gd name="T11" fmla="*/ 186 h 198"/>
                              <a:gd name="T12" fmla="*/ 174 w 498"/>
                              <a:gd name="T13" fmla="*/ 190 h 198"/>
                              <a:gd name="T14" fmla="*/ 188 w 498"/>
                              <a:gd name="T15" fmla="*/ 191 h 198"/>
                              <a:gd name="T16" fmla="*/ 205 w 498"/>
                              <a:gd name="T17" fmla="*/ 194 h 198"/>
                              <a:gd name="T18" fmla="*/ 222 w 498"/>
                              <a:gd name="T19" fmla="*/ 195 h 198"/>
                              <a:gd name="T20" fmla="*/ 243 w 498"/>
                              <a:gd name="T21" fmla="*/ 198 h 198"/>
                              <a:gd name="T22" fmla="*/ 257 w 498"/>
                              <a:gd name="T23" fmla="*/ 198 h 198"/>
                              <a:gd name="T24" fmla="*/ 278 w 498"/>
                              <a:gd name="T25" fmla="*/ 195 h 198"/>
                              <a:gd name="T26" fmla="*/ 295 w 498"/>
                              <a:gd name="T27" fmla="*/ 194 h 198"/>
                              <a:gd name="T28" fmla="*/ 315 w 498"/>
                              <a:gd name="T29" fmla="*/ 191 h 198"/>
                              <a:gd name="T30" fmla="*/ 332 w 498"/>
                              <a:gd name="T31" fmla="*/ 190 h 198"/>
                              <a:gd name="T32" fmla="*/ 349 w 498"/>
                              <a:gd name="T33" fmla="*/ 185 h 198"/>
                              <a:gd name="T34" fmla="*/ 366 w 498"/>
                              <a:gd name="T35" fmla="*/ 181 h 198"/>
                              <a:gd name="T36" fmla="*/ 380 w 498"/>
                              <a:gd name="T37" fmla="*/ 173 h 198"/>
                              <a:gd name="T38" fmla="*/ 392 w 498"/>
                              <a:gd name="T39" fmla="*/ 165 h 198"/>
                              <a:gd name="T40" fmla="*/ 397 w 498"/>
                              <a:gd name="T41" fmla="*/ 160 h 198"/>
                              <a:gd name="T42" fmla="*/ 405 w 498"/>
                              <a:gd name="T43" fmla="*/ 152 h 198"/>
                              <a:gd name="T44" fmla="*/ 498 w 498"/>
                              <a:gd name="T45" fmla="*/ 0 h 198"/>
                              <a:gd name="T46" fmla="*/ 0 w 498"/>
                              <a:gd name="T47" fmla="*/ 0 h 198"/>
                              <a:gd name="T48" fmla="*/ 0 60000 65536"/>
                              <a:gd name="T49" fmla="*/ 0 60000 65536"/>
                              <a:gd name="T50" fmla="*/ 0 60000 65536"/>
                              <a:gd name="T51" fmla="*/ 0 60000 65536"/>
                              <a:gd name="T52" fmla="*/ 0 60000 65536"/>
                              <a:gd name="T53" fmla="*/ 0 60000 65536"/>
                              <a:gd name="T54" fmla="*/ 0 60000 65536"/>
                              <a:gd name="T55" fmla="*/ 0 60000 65536"/>
                              <a:gd name="T56" fmla="*/ 0 60000 65536"/>
                              <a:gd name="T57" fmla="*/ 0 60000 65536"/>
                              <a:gd name="T58" fmla="*/ 0 60000 65536"/>
                              <a:gd name="T59" fmla="*/ 0 60000 65536"/>
                              <a:gd name="T60" fmla="*/ 0 60000 65536"/>
                              <a:gd name="T61" fmla="*/ 0 60000 65536"/>
                              <a:gd name="T62" fmla="*/ 0 60000 65536"/>
                              <a:gd name="T63" fmla="*/ 0 60000 65536"/>
                              <a:gd name="T64" fmla="*/ 0 60000 65536"/>
                              <a:gd name="T65" fmla="*/ 0 60000 65536"/>
                              <a:gd name="T66" fmla="*/ 0 60000 65536"/>
                              <a:gd name="T67" fmla="*/ 0 60000 65536"/>
                              <a:gd name="T68" fmla="*/ 0 60000 65536"/>
                              <a:gd name="T69" fmla="*/ 0 60000 65536"/>
                              <a:gd name="T70" fmla="*/ 0 60000 65536"/>
                              <a:gd name="T71" fmla="*/ 0 60000 65536"/>
                              <a:gd name="T72" fmla="*/ 0 w 498"/>
                              <a:gd name="T73" fmla="*/ 0 h 198"/>
                              <a:gd name="T74" fmla="*/ 498 w 498"/>
                              <a:gd name="T75" fmla="*/ 198 h 198"/>
                            </a:gdLst>
                            <a:ahLst/>
                            <a:cxnLst>
                              <a:cxn ang="T48">
                                <a:pos x="T0" y="T1"/>
                              </a:cxn>
                              <a:cxn ang="T49">
                                <a:pos x="T2" y="T3"/>
                              </a:cxn>
                              <a:cxn ang="T50">
                                <a:pos x="T4" y="T5"/>
                              </a:cxn>
                              <a:cxn ang="T51">
                                <a:pos x="T6" y="T7"/>
                              </a:cxn>
                              <a:cxn ang="T52">
                                <a:pos x="T8" y="T9"/>
                              </a:cxn>
                              <a:cxn ang="T53">
                                <a:pos x="T10" y="T11"/>
                              </a:cxn>
                              <a:cxn ang="T54">
                                <a:pos x="T12" y="T13"/>
                              </a:cxn>
                              <a:cxn ang="T55">
                                <a:pos x="T14" y="T15"/>
                              </a:cxn>
                              <a:cxn ang="T56">
                                <a:pos x="T16" y="T17"/>
                              </a:cxn>
                              <a:cxn ang="T57">
                                <a:pos x="T18" y="T19"/>
                              </a:cxn>
                              <a:cxn ang="T58">
                                <a:pos x="T20" y="T21"/>
                              </a:cxn>
                              <a:cxn ang="T59">
                                <a:pos x="T22" y="T23"/>
                              </a:cxn>
                              <a:cxn ang="T60">
                                <a:pos x="T24" y="T25"/>
                              </a:cxn>
                              <a:cxn ang="T61">
                                <a:pos x="T26" y="T27"/>
                              </a:cxn>
                              <a:cxn ang="T62">
                                <a:pos x="T28" y="T29"/>
                              </a:cxn>
                              <a:cxn ang="T63">
                                <a:pos x="T30" y="T31"/>
                              </a:cxn>
                              <a:cxn ang="T64">
                                <a:pos x="T32" y="T33"/>
                              </a:cxn>
                              <a:cxn ang="T65">
                                <a:pos x="T34" y="T35"/>
                              </a:cxn>
                              <a:cxn ang="T66">
                                <a:pos x="T36" y="T37"/>
                              </a:cxn>
                              <a:cxn ang="T67">
                                <a:pos x="T38" y="T39"/>
                              </a:cxn>
                              <a:cxn ang="T68">
                                <a:pos x="T40" y="T41"/>
                              </a:cxn>
                              <a:cxn ang="T69">
                                <a:pos x="T42" y="T43"/>
                              </a:cxn>
                              <a:cxn ang="T70">
                                <a:pos x="T44" y="T45"/>
                              </a:cxn>
                              <a:cxn ang="T71">
                                <a:pos x="T46" y="T47"/>
                              </a:cxn>
                            </a:cxnLst>
                            <a:rect l="T72" t="T73" r="T74" b="T75"/>
                            <a:pathLst>
                              <a:path w="498" h="198">
                                <a:moveTo>
                                  <a:pt x="0" y="0"/>
                                </a:moveTo>
                                <a:lnTo>
                                  <a:pt x="101" y="157"/>
                                </a:lnTo>
                                <a:lnTo>
                                  <a:pt x="110" y="167"/>
                                </a:lnTo>
                                <a:lnTo>
                                  <a:pt x="121" y="173"/>
                                </a:lnTo>
                                <a:lnTo>
                                  <a:pt x="136" y="178"/>
                                </a:lnTo>
                                <a:lnTo>
                                  <a:pt x="153" y="186"/>
                                </a:lnTo>
                                <a:lnTo>
                                  <a:pt x="174" y="190"/>
                                </a:lnTo>
                                <a:lnTo>
                                  <a:pt x="188" y="191"/>
                                </a:lnTo>
                                <a:lnTo>
                                  <a:pt x="205" y="194"/>
                                </a:lnTo>
                                <a:lnTo>
                                  <a:pt x="222" y="195"/>
                                </a:lnTo>
                                <a:lnTo>
                                  <a:pt x="243" y="198"/>
                                </a:lnTo>
                                <a:lnTo>
                                  <a:pt x="257" y="198"/>
                                </a:lnTo>
                                <a:lnTo>
                                  <a:pt x="278" y="195"/>
                                </a:lnTo>
                                <a:lnTo>
                                  <a:pt x="295" y="194"/>
                                </a:lnTo>
                                <a:lnTo>
                                  <a:pt x="315" y="191"/>
                                </a:lnTo>
                                <a:lnTo>
                                  <a:pt x="332" y="190"/>
                                </a:lnTo>
                                <a:lnTo>
                                  <a:pt x="349" y="185"/>
                                </a:lnTo>
                                <a:lnTo>
                                  <a:pt x="366" y="181"/>
                                </a:lnTo>
                                <a:lnTo>
                                  <a:pt x="380" y="173"/>
                                </a:lnTo>
                                <a:lnTo>
                                  <a:pt x="392" y="165"/>
                                </a:lnTo>
                                <a:lnTo>
                                  <a:pt x="397" y="160"/>
                                </a:lnTo>
                                <a:lnTo>
                                  <a:pt x="405" y="152"/>
                                </a:lnTo>
                                <a:lnTo>
                                  <a:pt x="498" y="0"/>
                                </a:lnTo>
                                <a:lnTo>
                                  <a:pt x="0" y="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000000"/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round/>
                              </a14:hiddenLine>
                            </a:ext>
                          </a:extLst>
                        </p:spPr>
                        <p:txBody>
                          <a:bodyPr/>
                          <a:p>
                            <a:pPr marL="0" marR="0" lvl="0" indent="0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defRPr/>
                            </a:pPr>
                            <a:endParaRPr kumimoji="0" lang="zh-CN" altLang="en-US" sz="18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</a:endParaRPr>
                          </a:p>
                        </p:txBody>
                      </p:sp>
                      <p:sp>
                        <p:nvSpPr>
                          <p:cNvPr id="112" name="Freeform 23"/>
                          <p:cNvSpPr>
                            <a:spLocks noChangeAspect="1"/>
                          </p:cNvSpPr>
                          <p:nvPr>
                            <p:custDataLst>
                              <p:tags r:id="rId44"/>
                            </p:custDataLst>
                          </p:nvPr>
                        </p:nvSpPr>
                        <p:spPr bwMode="auto">
                          <a:xfrm>
                            <a:off x="78" y="0"/>
                            <a:ext cx="222" cy="198"/>
                          </a:xfrm>
                          <a:custGeom>
                            <a:avLst/>
                            <a:gdLst>
                              <a:gd name="T0" fmla="*/ 0 w 222"/>
                              <a:gd name="T1" fmla="*/ 0 h 198"/>
                              <a:gd name="T2" fmla="*/ 62 w 222"/>
                              <a:gd name="T3" fmla="*/ 178 h 198"/>
                              <a:gd name="T4" fmla="*/ 75 w 222"/>
                              <a:gd name="T5" fmla="*/ 186 h 198"/>
                              <a:gd name="T6" fmla="*/ 96 w 222"/>
                              <a:gd name="T7" fmla="*/ 190 h 198"/>
                              <a:gd name="T8" fmla="*/ 110 w 222"/>
                              <a:gd name="T9" fmla="*/ 191 h 198"/>
                              <a:gd name="T10" fmla="*/ 127 w 222"/>
                              <a:gd name="T11" fmla="*/ 194 h 198"/>
                              <a:gd name="T12" fmla="*/ 144 w 222"/>
                              <a:gd name="T13" fmla="*/ 195 h 198"/>
                              <a:gd name="T14" fmla="*/ 165 w 222"/>
                              <a:gd name="T15" fmla="*/ 198 h 198"/>
                              <a:gd name="T16" fmla="*/ 179 w 222"/>
                              <a:gd name="T17" fmla="*/ 198 h 198"/>
                              <a:gd name="T18" fmla="*/ 200 w 222"/>
                              <a:gd name="T19" fmla="*/ 195 h 198"/>
                              <a:gd name="T20" fmla="*/ 222 w 222"/>
                              <a:gd name="T21" fmla="*/ 0 h 198"/>
                              <a:gd name="T22" fmla="*/ 0 w 222"/>
                              <a:gd name="T23" fmla="*/ 0 h 198"/>
                              <a:gd name="T24" fmla="*/ 0 60000 65536"/>
                              <a:gd name="T25" fmla="*/ 0 60000 65536"/>
                              <a:gd name="T26" fmla="*/ 0 60000 65536"/>
                              <a:gd name="T27" fmla="*/ 0 60000 65536"/>
                              <a:gd name="T28" fmla="*/ 0 60000 65536"/>
                              <a:gd name="T29" fmla="*/ 0 60000 65536"/>
                              <a:gd name="T30" fmla="*/ 0 60000 65536"/>
                              <a:gd name="T31" fmla="*/ 0 60000 65536"/>
                              <a:gd name="T32" fmla="*/ 0 60000 65536"/>
                              <a:gd name="T33" fmla="*/ 0 60000 65536"/>
                              <a:gd name="T34" fmla="*/ 0 60000 65536"/>
                              <a:gd name="T35" fmla="*/ 0 60000 65536"/>
                              <a:gd name="T36" fmla="*/ 0 w 222"/>
                              <a:gd name="T37" fmla="*/ 0 h 198"/>
                              <a:gd name="T38" fmla="*/ 222 w 222"/>
                              <a:gd name="T39" fmla="*/ 198 h 198"/>
                            </a:gdLst>
                            <a:ahLst/>
                            <a:cxnLst>
                              <a:cxn ang="T24">
                                <a:pos x="T0" y="T1"/>
                              </a:cxn>
                              <a:cxn ang="T25">
                                <a:pos x="T2" y="T3"/>
                              </a:cxn>
                              <a:cxn ang="T26">
                                <a:pos x="T4" y="T5"/>
                              </a:cxn>
                              <a:cxn ang="T27">
                                <a:pos x="T6" y="T7"/>
                              </a:cxn>
                              <a:cxn ang="T28">
                                <a:pos x="T8" y="T9"/>
                              </a:cxn>
                              <a:cxn ang="T29">
                                <a:pos x="T10" y="T11"/>
                              </a:cxn>
                              <a:cxn ang="T30">
                                <a:pos x="T12" y="T13"/>
                              </a:cxn>
                              <a:cxn ang="T31">
                                <a:pos x="T14" y="T15"/>
                              </a:cxn>
                              <a:cxn ang="T32">
                                <a:pos x="T16" y="T17"/>
                              </a:cxn>
                              <a:cxn ang="T33">
                                <a:pos x="T18" y="T19"/>
                              </a:cxn>
                              <a:cxn ang="T34">
                                <a:pos x="T20" y="T21"/>
                              </a:cxn>
                              <a:cxn ang="T35">
                                <a:pos x="T22" y="T23"/>
                              </a:cxn>
                            </a:cxnLst>
                            <a:rect l="T36" t="T37" r="T38" b="T39"/>
                            <a:pathLst>
                              <a:path w="222" h="198">
                                <a:moveTo>
                                  <a:pt x="0" y="0"/>
                                </a:moveTo>
                                <a:lnTo>
                                  <a:pt x="62" y="178"/>
                                </a:lnTo>
                                <a:lnTo>
                                  <a:pt x="75" y="186"/>
                                </a:lnTo>
                                <a:lnTo>
                                  <a:pt x="96" y="190"/>
                                </a:lnTo>
                                <a:lnTo>
                                  <a:pt x="110" y="191"/>
                                </a:lnTo>
                                <a:lnTo>
                                  <a:pt x="127" y="194"/>
                                </a:lnTo>
                                <a:lnTo>
                                  <a:pt x="144" y="195"/>
                                </a:lnTo>
                                <a:lnTo>
                                  <a:pt x="165" y="198"/>
                                </a:lnTo>
                                <a:lnTo>
                                  <a:pt x="179" y="198"/>
                                </a:lnTo>
                                <a:lnTo>
                                  <a:pt x="200" y="195"/>
                                </a:lnTo>
                                <a:lnTo>
                                  <a:pt x="222" y="0"/>
                                </a:lnTo>
                                <a:lnTo>
                                  <a:pt x="0" y="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404040"/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round/>
                              </a14:hiddenLine>
                            </a:ext>
                          </a:extLst>
                        </p:spPr>
                        <p:txBody>
                          <a:bodyPr/>
                          <a:p>
                            <a:pPr marL="0" marR="0" lvl="0" indent="0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defRPr/>
                            </a:pPr>
                            <a:endParaRPr kumimoji="0" lang="zh-CN" altLang="en-US" sz="18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113" name="Group 24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>
                          <a:off x="0" y="0"/>
                          <a:ext cx="913" cy="718"/>
                          <a:chOff x="0" y="0"/>
                          <a:chExt cx="913" cy="718"/>
                        </a:xfrm>
                      </p:grpSpPr>
                      <p:sp>
                        <p:nvSpPr>
                          <p:cNvPr id="114" name="Freeform 25"/>
                          <p:cNvSpPr>
                            <a:spLocks noChangeAspect="1"/>
                          </p:cNvSpPr>
                          <p:nvPr>
                            <p:custDataLst>
                              <p:tags r:id="rId45"/>
                            </p:custDataLst>
                          </p:nvPr>
                        </p:nvSpPr>
                        <p:spPr bwMode="auto">
                          <a:xfrm>
                            <a:off x="0" y="0"/>
                            <a:ext cx="913" cy="718"/>
                          </a:xfrm>
                          <a:custGeom>
                            <a:avLst/>
                            <a:gdLst>
                              <a:gd name="T0" fmla="*/ 21 w 913"/>
                              <a:gd name="T1" fmla="*/ 20 h 718"/>
                              <a:gd name="T2" fmla="*/ 25 w 913"/>
                              <a:gd name="T3" fmla="*/ 38 h 718"/>
                              <a:gd name="T4" fmla="*/ 23 w 913"/>
                              <a:gd name="T5" fmla="*/ 73 h 718"/>
                              <a:gd name="T6" fmla="*/ 12 w 913"/>
                              <a:gd name="T7" fmla="*/ 96 h 718"/>
                              <a:gd name="T8" fmla="*/ 6 w 913"/>
                              <a:gd name="T9" fmla="*/ 126 h 718"/>
                              <a:gd name="T10" fmla="*/ 17 w 913"/>
                              <a:gd name="T11" fmla="*/ 149 h 718"/>
                              <a:gd name="T12" fmla="*/ 34 w 913"/>
                              <a:gd name="T13" fmla="*/ 176 h 718"/>
                              <a:gd name="T14" fmla="*/ 30 w 913"/>
                              <a:gd name="T15" fmla="*/ 195 h 718"/>
                              <a:gd name="T16" fmla="*/ 13 w 913"/>
                              <a:gd name="T17" fmla="*/ 216 h 718"/>
                              <a:gd name="T18" fmla="*/ 6 w 913"/>
                              <a:gd name="T19" fmla="*/ 236 h 718"/>
                              <a:gd name="T20" fmla="*/ 19 w 913"/>
                              <a:gd name="T21" fmla="*/ 259 h 718"/>
                              <a:gd name="T22" fmla="*/ 30 w 913"/>
                              <a:gd name="T23" fmla="*/ 278 h 718"/>
                              <a:gd name="T24" fmla="*/ 30 w 913"/>
                              <a:gd name="T25" fmla="*/ 301 h 718"/>
                              <a:gd name="T26" fmla="*/ 12 w 913"/>
                              <a:gd name="T27" fmla="*/ 322 h 718"/>
                              <a:gd name="T28" fmla="*/ 0 w 913"/>
                              <a:gd name="T29" fmla="*/ 349 h 718"/>
                              <a:gd name="T30" fmla="*/ 13 w 913"/>
                              <a:gd name="T31" fmla="*/ 372 h 718"/>
                              <a:gd name="T32" fmla="*/ 33 w 913"/>
                              <a:gd name="T33" fmla="*/ 396 h 718"/>
                              <a:gd name="T34" fmla="*/ 33 w 913"/>
                              <a:gd name="T35" fmla="*/ 431 h 718"/>
                              <a:gd name="T36" fmla="*/ 19 w 913"/>
                              <a:gd name="T37" fmla="*/ 455 h 718"/>
                              <a:gd name="T38" fmla="*/ 21 w 913"/>
                              <a:gd name="T39" fmla="*/ 473 h 718"/>
                              <a:gd name="T40" fmla="*/ 42 w 913"/>
                              <a:gd name="T41" fmla="*/ 499 h 718"/>
                              <a:gd name="T42" fmla="*/ 107 w 913"/>
                              <a:gd name="T43" fmla="*/ 573 h 718"/>
                              <a:gd name="T44" fmla="*/ 166 w 913"/>
                              <a:gd name="T45" fmla="*/ 629 h 718"/>
                              <a:gd name="T46" fmla="*/ 217 w 913"/>
                              <a:gd name="T47" fmla="*/ 660 h 718"/>
                              <a:gd name="T48" fmla="*/ 313 w 913"/>
                              <a:gd name="T49" fmla="*/ 701 h 718"/>
                              <a:gd name="T50" fmla="*/ 401 w 913"/>
                              <a:gd name="T51" fmla="*/ 716 h 718"/>
                              <a:gd name="T52" fmla="*/ 523 w 913"/>
                              <a:gd name="T53" fmla="*/ 716 h 718"/>
                              <a:gd name="T54" fmla="*/ 625 w 913"/>
                              <a:gd name="T55" fmla="*/ 706 h 718"/>
                              <a:gd name="T56" fmla="*/ 697 w 913"/>
                              <a:gd name="T57" fmla="*/ 685 h 718"/>
                              <a:gd name="T58" fmla="*/ 744 w 913"/>
                              <a:gd name="T59" fmla="*/ 659 h 718"/>
                              <a:gd name="T60" fmla="*/ 778 w 913"/>
                              <a:gd name="T61" fmla="*/ 629 h 718"/>
                              <a:gd name="T62" fmla="*/ 874 w 913"/>
                              <a:gd name="T63" fmla="*/ 493 h 718"/>
                              <a:gd name="T64" fmla="*/ 894 w 913"/>
                              <a:gd name="T65" fmla="*/ 448 h 718"/>
                              <a:gd name="T66" fmla="*/ 895 w 913"/>
                              <a:gd name="T67" fmla="*/ 427 h 718"/>
                              <a:gd name="T68" fmla="*/ 882 w 913"/>
                              <a:gd name="T69" fmla="*/ 406 h 718"/>
                              <a:gd name="T70" fmla="*/ 882 w 913"/>
                              <a:gd name="T71" fmla="*/ 381 h 718"/>
                              <a:gd name="T72" fmla="*/ 894 w 913"/>
                              <a:gd name="T73" fmla="*/ 362 h 718"/>
                              <a:gd name="T74" fmla="*/ 908 w 913"/>
                              <a:gd name="T75" fmla="*/ 341 h 718"/>
                              <a:gd name="T76" fmla="*/ 912 w 913"/>
                              <a:gd name="T77" fmla="*/ 316 h 718"/>
                              <a:gd name="T78" fmla="*/ 900 w 913"/>
                              <a:gd name="T79" fmla="*/ 295 h 718"/>
                              <a:gd name="T80" fmla="*/ 886 w 913"/>
                              <a:gd name="T81" fmla="*/ 275 h 718"/>
                              <a:gd name="T82" fmla="*/ 886 w 913"/>
                              <a:gd name="T83" fmla="*/ 254 h 718"/>
                              <a:gd name="T84" fmla="*/ 904 w 913"/>
                              <a:gd name="T85" fmla="*/ 229 h 718"/>
                              <a:gd name="T86" fmla="*/ 908 w 913"/>
                              <a:gd name="T87" fmla="*/ 202 h 718"/>
                              <a:gd name="T88" fmla="*/ 894 w 913"/>
                              <a:gd name="T89" fmla="*/ 176 h 718"/>
                              <a:gd name="T90" fmla="*/ 886 w 913"/>
                              <a:gd name="T91" fmla="*/ 155 h 718"/>
                              <a:gd name="T92" fmla="*/ 895 w 913"/>
                              <a:gd name="T93" fmla="*/ 130 h 718"/>
                              <a:gd name="T94" fmla="*/ 908 w 913"/>
                              <a:gd name="T95" fmla="*/ 113 h 718"/>
                              <a:gd name="T96" fmla="*/ 913 w 913"/>
                              <a:gd name="T97" fmla="*/ 88 h 718"/>
                              <a:gd name="T98" fmla="*/ 903 w 913"/>
                              <a:gd name="T99" fmla="*/ 67 h 718"/>
                              <a:gd name="T100" fmla="*/ 890 w 913"/>
                              <a:gd name="T101" fmla="*/ 42 h 718"/>
                              <a:gd name="T102" fmla="*/ 894 w 913"/>
                              <a:gd name="T103" fmla="*/ 18 h 718"/>
                              <a:gd name="T104" fmla="*/ 26 w 913"/>
                              <a:gd name="T105" fmla="*/ 0 h 718"/>
                              <a:gd name="T106" fmla="*/ 0 60000 65536"/>
                              <a:gd name="T107" fmla="*/ 0 60000 65536"/>
                              <a:gd name="T108" fmla="*/ 0 60000 65536"/>
                              <a:gd name="T109" fmla="*/ 0 60000 65536"/>
                              <a:gd name="T110" fmla="*/ 0 60000 65536"/>
                              <a:gd name="T111" fmla="*/ 0 60000 65536"/>
                              <a:gd name="T112" fmla="*/ 0 60000 65536"/>
                              <a:gd name="T113" fmla="*/ 0 60000 65536"/>
                              <a:gd name="T114" fmla="*/ 0 60000 65536"/>
                              <a:gd name="T115" fmla="*/ 0 60000 65536"/>
                              <a:gd name="T116" fmla="*/ 0 60000 65536"/>
                              <a:gd name="T117" fmla="*/ 0 60000 65536"/>
                              <a:gd name="T118" fmla="*/ 0 60000 65536"/>
                              <a:gd name="T119" fmla="*/ 0 60000 65536"/>
                              <a:gd name="T120" fmla="*/ 0 60000 65536"/>
                              <a:gd name="T121" fmla="*/ 0 60000 65536"/>
                              <a:gd name="T122" fmla="*/ 0 60000 65536"/>
                              <a:gd name="T123" fmla="*/ 0 60000 65536"/>
                              <a:gd name="T124" fmla="*/ 0 60000 65536"/>
                              <a:gd name="T125" fmla="*/ 0 60000 65536"/>
                              <a:gd name="T126" fmla="*/ 0 60000 65536"/>
                              <a:gd name="T127" fmla="*/ 0 60000 65536"/>
                              <a:gd name="T128" fmla="*/ 0 60000 65536"/>
                              <a:gd name="T129" fmla="*/ 0 60000 65536"/>
                              <a:gd name="T130" fmla="*/ 0 60000 65536"/>
                              <a:gd name="T131" fmla="*/ 0 60000 65536"/>
                              <a:gd name="T132" fmla="*/ 0 60000 65536"/>
                              <a:gd name="T133" fmla="*/ 0 60000 65536"/>
                              <a:gd name="T134" fmla="*/ 0 60000 65536"/>
                              <a:gd name="T135" fmla="*/ 0 60000 65536"/>
                              <a:gd name="T136" fmla="*/ 0 60000 65536"/>
                              <a:gd name="T137" fmla="*/ 0 60000 65536"/>
                              <a:gd name="T138" fmla="*/ 0 60000 65536"/>
                              <a:gd name="T139" fmla="*/ 0 60000 65536"/>
                              <a:gd name="T140" fmla="*/ 0 60000 65536"/>
                              <a:gd name="T141" fmla="*/ 0 60000 65536"/>
                              <a:gd name="T142" fmla="*/ 0 60000 65536"/>
                              <a:gd name="T143" fmla="*/ 0 60000 65536"/>
                              <a:gd name="T144" fmla="*/ 0 60000 65536"/>
                              <a:gd name="T145" fmla="*/ 0 60000 65536"/>
                              <a:gd name="T146" fmla="*/ 0 60000 65536"/>
                              <a:gd name="T147" fmla="*/ 0 60000 65536"/>
                              <a:gd name="T148" fmla="*/ 0 60000 65536"/>
                              <a:gd name="T149" fmla="*/ 0 60000 65536"/>
                              <a:gd name="T150" fmla="*/ 0 60000 65536"/>
                              <a:gd name="T151" fmla="*/ 0 60000 65536"/>
                              <a:gd name="T152" fmla="*/ 0 60000 65536"/>
                              <a:gd name="T153" fmla="*/ 0 60000 65536"/>
                              <a:gd name="T154" fmla="*/ 0 60000 65536"/>
                              <a:gd name="T155" fmla="*/ 0 60000 65536"/>
                              <a:gd name="T156" fmla="*/ 0 60000 65536"/>
                              <a:gd name="T157" fmla="*/ 0 60000 65536"/>
                              <a:gd name="T158" fmla="*/ 0 60000 65536"/>
                              <a:gd name="T159" fmla="*/ 0 w 913"/>
                              <a:gd name="T160" fmla="*/ 0 h 718"/>
                              <a:gd name="T161" fmla="*/ 913 w 913"/>
                              <a:gd name="T162" fmla="*/ 718 h 718"/>
                            </a:gdLst>
                            <a:ahLst/>
                            <a:cxnLst>
                              <a:cxn ang="T106">
                                <a:pos x="T0" y="T1"/>
                              </a:cxn>
                              <a:cxn ang="T107">
                                <a:pos x="T2" y="T3"/>
                              </a:cxn>
                              <a:cxn ang="T108">
                                <a:pos x="T4" y="T5"/>
                              </a:cxn>
                              <a:cxn ang="T109">
                                <a:pos x="T6" y="T7"/>
                              </a:cxn>
                              <a:cxn ang="T110">
                                <a:pos x="T8" y="T9"/>
                              </a:cxn>
                              <a:cxn ang="T111">
                                <a:pos x="T10" y="T11"/>
                              </a:cxn>
                              <a:cxn ang="T112">
                                <a:pos x="T12" y="T13"/>
                              </a:cxn>
                              <a:cxn ang="T113">
                                <a:pos x="T14" y="T15"/>
                              </a:cxn>
                              <a:cxn ang="T114">
                                <a:pos x="T16" y="T17"/>
                              </a:cxn>
                              <a:cxn ang="T115">
                                <a:pos x="T18" y="T19"/>
                              </a:cxn>
                              <a:cxn ang="T116">
                                <a:pos x="T20" y="T21"/>
                              </a:cxn>
                              <a:cxn ang="T117">
                                <a:pos x="T22" y="T23"/>
                              </a:cxn>
                              <a:cxn ang="T118">
                                <a:pos x="T24" y="T25"/>
                              </a:cxn>
                              <a:cxn ang="T119">
                                <a:pos x="T26" y="T27"/>
                              </a:cxn>
                              <a:cxn ang="T120">
                                <a:pos x="T28" y="T29"/>
                              </a:cxn>
                              <a:cxn ang="T121">
                                <a:pos x="T30" y="T31"/>
                              </a:cxn>
                              <a:cxn ang="T122">
                                <a:pos x="T32" y="T33"/>
                              </a:cxn>
                              <a:cxn ang="T123">
                                <a:pos x="T34" y="T35"/>
                              </a:cxn>
                              <a:cxn ang="T124">
                                <a:pos x="T36" y="T37"/>
                              </a:cxn>
                              <a:cxn ang="T125">
                                <a:pos x="T38" y="T39"/>
                              </a:cxn>
                              <a:cxn ang="T126">
                                <a:pos x="T40" y="T41"/>
                              </a:cxn>
                              <a:cxn ang="T127">
                                <a:pos x="T42" y="T43"/>
                              </a:cxn>
                              <a:cxn ang="T128">
                                <a:pos x="T44" y="T45"/>
                              </a:cxn>
                              <a:cxn ang="T129">
                                <a:pos x="T46" y="T47"/>
                              </a:cxn>
                              <a:cxn ang="T130">
                                <a:pos x="T48" y="T49"/>
                              </a:cxn>
                              <a:cxn ang="T131">
                                <a:pos x="T50" y="T51"/>
                              </a:cxn>
                              <a:cxn ang="T132">
                                <a:pos x="T52" y="T53"/>
                              </a:cxn>
                              <a:cxn ang="T133">
                                <a:pos x="T54" y="T55"/>
                              </a:cxn>
                              <a:cxn ang="T134">
                                <a:pos x="T56" y="T57"/>
                              </a:cxn>
                              <a:cxn ang="T135">
                                <a:pos x="T58" y="T59"/>
                              </a:cxn>
                              <a:cxn ang="T136">
                                <a:pos x="T60" y="T61"/>
                              </a:cxn>
                              <a:cxn ang="T137">
                                <a:pos x="T62" y="T63"/>
                              </a:cxn>
                              <a:cxn ang="T138">
                                <a:pos x="T64" y="T65"/>
                              </a:cxn>
                              <a:cxn ang="T139">
                                <a:pos x="T66" y="T67"/>
                              </a:cxn>
                              <a:cxn ang="T140">
                                <a:pos x="T68" y="T69"/>
                              </a:cxn>
                              <a:cxn ang="T141">
                                <a:pos x="T70" y="T71"/>
                              </a:cxn>
                              <a:cxn ang="T142">
                                <a:pos x="T72" y="T73"/>
                              </a:cxn>
                              <a:cxn ang="T143">
                                <a:pos x="T74" y="T75"/>
                              </a:cxn>
                              <a:cxn ang="T144">
                                <a:pos x="T76" y="T77"/>
                              </a:cxn>
                              <a:cxn ang="T145">
                                <a:pos x="T78" y="T79"/>
                              </a:cxn>
                              <a:cxn ang="T146">
                                <a:pos x="T80" y="T81"/>
                              </a:cxn>
                              <a:cxn ang="T147">
                                <a:pos x="T82" y="T83"/>
                              </a:cxn>
                              <a:cxn ang="T148">
                                <a:pos x="T84" y="T85"/>
                              </a:cxn>
                              <a:cxn ang="T149">
                                <a:pos x="T86" y="T87"/>
                              </a:cxn>
                              <a:cxn ang="T150">
                                <a:pos x="T88" y="T89"/>
                              </a:cxn>
                              <a:cxn ang="T151">
                                <a:pos x="T90" y="T91"/>
                              </a:cxn>
                              <a:cxn ang="T152">
                                <a:pos x="T92" y="T93"/>
                              </a:cxn>
                              <a:cxn ang="T153">
                                <a:pos x="T94" y="T95"/>
                              </a:cxn>
                              <a:cxn ang="T154">
                                <a:pos x="T96" y="T97"/>
                              </a:cxn>
                              <a:cxn ang="T155">
                                <a:pos x="T98" y="T99"/>
                              </a:cxn>
                              <a:cxn ang="T156">
                                <a:pos x="T100" y="T101"/>
                              </a:cxn>
                              <a:cxn ang="T157">
                                <a:pos x="T102" y="T103"/>
                              </a:cxn>
                              <a:cxn ang="T158">
                                <a:pos x="T104" y="T105"/>
                              </a:cxn>
                            </a:cxnLst>
                            <a:rect l="T159" t="T160" r="T161" b="T162"/>
                            <a:pathLst>
                              <a:path w="913" h="718">
                                <a:moveTo>
                                  <a:pt x="26" y="0"/>
                                </a:moveTo>
                                <a:lnTo>
                                  <a:pt x="21" y="20"/>
                                </a:lnTo>
                                <a:lnTo>
                                  <a:pt x="23" y="29"/>
                                </a:lnTo>
                                <a:lnTo>
                                  <a:pt x="25" y="38"/>
                                </a:lnTo>
                                <a:lnTo>
                                  <a:pt x="26" y="59"/>
                                </a:lnTo>
                                <a:lnTo>
                                  <a:pt x="23" y="73"/>
                                </a:lnTo>
                                <a:lnTo>
                                  <a:pt x="17" y="86"/>
                                </a:lnTo>
                                <a:lnTo>
                                  <a:pt x="12" y="96"/>
                                </a:lnTo>
                                <a:lnTo>
                                  <a:pt x="6" y="113"/>
                                </a:lnTo>
                                <a:lnTo>
                                  <a:pt x="6" y="126"/>
                                </a:lnTo>
                                <a:lnTo>
                                  <a:pt x="12" y="138"/>
                                </a:lnTo>
                                <a:lnTo>
                                  <a:pt x="17" y="149"/>
                                </a:lnTo>
                                <a:lnTo>
                                  <a:pt x="29" y="162"/>
                                </a:lnTo>
                                <a:lnTo>
                                  <a:pt x="34" y="176"/>
                                </a:lnTo>
                                <a:lnTo>
                                  <a:pt x="34" y="185"/>
                                </a:lnTo>
                                <a:lnTo>
                                  <a:pt x="30" y="195"/>
                                </a:lnTo>
                                <a:lnTo>
                                  <a:pt x="21" y="204"/>
                                </a:lnTo>
                                <a:lnTo>
                                  <a:pt x="13" y="216"/>
                                </a:lnTo>
                                <a:lnTo>
                                  <a:pt x="8" y="225"/>
                                </a:lnTo>
                                <a:lnTo>
                                  <a:pt x="6" y="236"/>
                                </a:lnTo>
                                <a:lnTo>
                                  <a:pt x="12" y="248"/>
                                </a:lnTo>
                                <a:lnTo>
                                  <a:pt x="19" y="259"/>
                                </a:lnTo>
                                <a:lnTo>
                                  <a:pt x="26" y="269"/>
                                </a:lnTo>
                                <a:lnTo>
                                  <a:pt x="30" y="278"/>
                                </a:lnTo>
                                <a:lnTo>
                                  <a:pt x="34" y="288"/>
                                </a:lnTo>
                                <a:lnTo>
                                  <a:pt x="30" y="301"/>
                                </a:lnTo>
                                <a:lnTo>
                                  <a:pt x="21" y="313"/>
                                </a:lnTo>
                                <a:lnTo>
                                  <a:pt x="12" y="322"/>
                                </a:lnTo>
                                <a:lnTo>
                                  <a:pt x="2" y="337"/>
                                </a:lnTo>
                                <a:lnTo>
                                  <a:pt x="0" y="349"/>
                                </a:lnTo>
                                <a:lnTo>
                                  <a:pt x="4" y="362"/>
                                </a:lnTo>
                                <a:lnTo>
                                  <a:pt x="13" y="372"/>
                                </a:lnTo>
                                <a:lnTo>
                                  <a:pt x="23" y="383"/>
                                </a:lnTo>
                                <a:lnTo>
                                  <a:pt x="33" y="396"/>
                                </a:lnTo>
                                <a:lnTo>
                                  <a:pt x="38" y="414"/>
                                </a:lnTo>
                                <a:lnTo>
                                  <a:pt x="33" y="431"/>
                                </a:lnTo>
                                <a:lnTo>
                                  <a:pt x="23" y="444"/>
                                </a:lnTo>
                                <a:lnTo>
                                  <a:pt x="19" y="455"/>
                                </a:lnTo>
                                <a:lnTo>
                                  <a:pt x="19" y="466"/>
                                </a:lnTo>
                                <a:lnTo>
                                  <a:pt x="21" y="473"/>
                                </a:lnTo>
                                <a:lnTo>
                                  <a:pt x="29" y="484"/>
                                </a:lnTo>
                                <a:lnTo>
                                  <a:pt x="42" y="499"/>
                                </a:lnTo>
                                <a:lnTo>
                                  <a:pt x="64" y="528"/>
                                </a:lnTo>
                                <a:lnTo>
                                  <a:pt x="107" y="573"/>
                                </a:lnTo>
                                <a:lnTo>
                                  <a:pt x="144" y="609"/>
                                </a:lnTo>
                                <a:lnTo>
                                  <a:pt x="166" y="629"/>
                                </a:lnTo>
                                <a:lnTo>
                                  <a:pt x="190" y="643"/>
                                </a:lnTo>
                                <a:lnTo>
                                  <a:pt x="217" y="660"/>
                                </a:lnTo>
                                <a:lnTo>
                                  <a:pt x="255" y="681"/>
                                </a:lnTo>
                                <a:lnTo>
                                  <a:pt x="313" y="701"/>
                                </a:lnTo>
                                <a:lnTo>
                                  <a:pt x="356" y="710"/>
                                </a:lnTo>
                                <a:lnTo>
                                  <a:pt x="401" y="716"/>
                                </a:lnTo>
                                <a:lnTo>
                                  <a:pt x="460" y="718"/>
                                </a:lnTo>
                                <a:lnTo>
                                  <a:pt x="523" y="716"/>
                                </a:lnTo>
                                <a:lnTo>
                                  <a:pt x="578" y="714"/>
                                </a:lnTo>
                                <a:lnTo>
                                  <a:pt x="625" y="706"/>
                                </a:lnTo>
                                <a:lnTo>
                                  <a:pt x="667" y="697"/>
                                </a:lnTo>
                                <a:lnTo>
                                  <a:pt x="697" y="685"/>
                                </a:lnTo>
                                <a:lnTo>
                                  <a:pt x="723" y="672"/>
                                </a:lnTo>
                                <a:lnTo>
                                  <a:pt x="744" y="659"/>
                                </a:lnTo>
                                <a:lnTo>
                                  <a:pt x="761" y="647"/>
                                </a:lnTo>
                                <a:lnTo>
                                  <a:pt x="778" y="629"/>
                                </a:lnTo>
                                <a:lnTo>
                                  <a:pt x="832" y="556"/>
                                </a:lnTo>
                                <a:lnTo>
                                  <a:pt x="874" y="493"/>
                                </a:lnTo>
                                <a:lnTo>
                                  <a:pt x="890" y="461"/>
                                </a:lnTo>
                                <a:lnTo>
                                  <a:pt x="894" y="448"/>
                                </a:lnTo>
                                <a:lnTo>
                                  <a:pt x="895" y="438"/>
                                </a:lnTo>
                                <a:lnTo>
                                  <a:pt x="895" y="427"/>
                                </a:lnTo>
                                <a:lnTo>
                                  <a:pt x="887" y="414"/>
                                </a:lnTo>
                                <a:lnTo>
                                  <a:pt x="882" y="406"/>
                                </a:lnTo>
                                <a:lnTo>
                                  <a:pt x="879" y="394"/>
                                </a:lnTo>
                                <a:lnTo>
                                  <a:pt x="882" y="381"/>
                                </a:lnTo>
                                <a:lnTo>
                                  <a:pt x="887" y="372"/>
                                </a:lnTo>
                                <a:lnTo>
                                  <a:pt x="894" y="362"/>
                                </a:lnTo>
                                <a:lnTo>
                                  <a:pt x="900" y="352"/>
                                </a:lnTo>
                                <a:lnTo>
                                  <a:pt x="908" y="341"/>
                                </a:lnTo>
                                <a:lnTo>
                                  <a:pt x="913" y="330"/>
                                </a:lnTo>
                                <a:lnTo>
                                  <a:pt x="912" y="316"/>
                                </a:lnTo>
                                <a:lnTo>
                                  <a:pt x="907" y="305"/>
                                </a:lnTo>
                                <a:lnTo>
                                  <a:pt x="900" y="295"/>
                                </a:lnTo>
                                <a:lnTo>
                                  <a:pt x="894" y="286"/>
                                </a:lnTo>
                                <a:lnTo>
                                  <a:pt x="886" y="275"/>
                                </a:lnTo>
                                <a:lnTo>
                                  <a:pt x="883" y="263"/>
                                </a:lnTo>
                                <a:lnTo>
                                  <a:pt x="886" y="254"/>
                                </a:lnTo>
                                <a:lnTo>
                                  <a:pt x="895" y="240"/>
                                </a:lnTo>
                                <a:lnTo>
                                  <a:pt x="904" y="229"/>
                                </a:lnTo>
                                <a:lnTo>
                                  <a:pt x="908" y="217"/>
                                </a:lnTo>
                                <a:lnTo>
                                  <a:pt x="908" y="202"/>
                                </a:lnTo>
                                <a:lnTo>
                                  <a:pt x="903" y="187"/>
                                </a:lnTo>
                                <a:lnTo>
                                  <a:pt x="894" y="176"/>
                                </a:lnTo>
                                <a:lnTo>
                                  <a:pt x="890" y="168"/>
                                </a:lnTo>
                                <a:lnTo>
                                  <a:pt x="886" y="155"/>
                                </a:lnTo>
                                <a:lnTo>
                                  <a:pt x="887" y="141"/>
                                </a:lnTo>
                                <a:lnTo>
                                  <a:pt x="895" y="130"/>
                                </a:lnTo>
                                <a:lnTo>
                                  <a:pt x="900" y="122"/>
                                </a:lnTo>
                                <a:lnTo>
                                  <a:pt x="908" y="113"/>
                                </a:lnTo>
                                <a:lnTo>
                                  <a:pt x="912" y="101"/>
                                </a:lnTo>
                                <a:lnTo>
                                  <a:pt x="913" y="88"/>
                                </a:lnTo>
                                <a:lnTo>
                                  <a:pt x="911" y="80"/>
                                </a:lnTo>
                                <a:lnTo>
                                  <a:pt x="903" y="67"/>
                                </a:lnTo>
                                <a:lnTo>
                                  <a:pt x="895" y="56"/>
                                </a:lnTo>
                                <a:lnTo>
                                  <a:pt x="890" y="42"/>
                                </a:lnTo>
                                <a:lnTo>
                                  <a:pt x="890" y="29"/>
                                </a:lnTo>
                                <a:lnTo>
                                  <a:pt x="894" y="18"/>
                                </a:lnTo>
                                <a:lnTo>
                                  <a:pt x="891" y="0"/>
                                </a:lnTo>
                                <a:lnTo>
                                  <a:pt x="26" y="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FFC080"/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round/>
                              </a14:hiddenLine>
                            </a:ext>
                          </a:extLst>
                        </p:spPr>
                        <p:txBody>
                          <a:bodyPr/>
                          <a:p>
                            <a:pPr marL="0" marR="0" lvl="0" indent="0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defRPr/>
                            </a:pPr>
                            <a:endParaRPr kumimoji="0" lang="zh-CN" altLang="en-US" sz="18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</a:endParaRPr>
                          </a:p>
                        </p:txBody>
                      </p:sp>
                      <p:sp>
                        <p:nvSpPr>
                          <p:cNvPr id="115" name="Freeform 26"/>
                          <p:cNvSpPr>
                            <a:spLocks noChangeAspect="1"/>
                          </p:cNvSpPr>
                          <p:nvPr>
                            <p:custDataLst>
                              <p:tags r:id="rId46"/>
                            </p:custDataLst>
                          </p:nvPr>
                        </p:nvSpPr>
                        <p:spPr bwMode="auto">
                          <a:xfrm>
                            <a:off x="6" y="96"/>
                            <a:ext cx="113" cy="99"/>
                          </a:xfrm>
                          <a:custGeom>
                            <a:avLst/>
                            <a:gdLst>
                              <a:gd name="T0" fmla="*/ 6 w 113"/>
                              <a:gd name="T1" fmla="*/ 0 h 99"/>
                              <a:gd name="T2" fmla="*/ 13 w 113"/>
                              <a:gd name="T3" fmla="*/ 13 h 99"/>
                              <a:gd name="T4" fmla="*/ 24 w 113"/>
                              <a:gd name="T5" fmla="*/ 26 h 99"/>
                              <a:gd name="T6" fmla="*/ 44 w 113"/>
                              <a:gd name="T7" fmla="*/ 43 h 99"/>
                              <a:gd name="T8" fmla="*/ 68 w 113"/>
                              <a:gd name="T9" fmla="*/ 57 h 99"/>
                              <a:gd name="T10" fmla="*/ 91 w 113"/>
                              <a:gd name="T11" fmla="*/ 66 h 99"/>
                              <a:gd name="T12" fmla="*/ 113 w 113"/>
                              <a:gd name="T13" fmla="*/ 72 h 99"/>
                              <a:gd name="T14" fmla="*/ 104 w 113"/>
                              <a:gd name="T15" fmla="*/ 89 h 99"/>
                              <a:gd name="T16" fmla="*/ 75 w 113"/>
                              <a:gd name="T17" fmla="*/ 85 h 99"/>
                              <a:gd name="T18" fmla="*/ 44 w 113"/>
                              <a:gd name="T19" fmla="*/ 87 h 99"/>
                              <a:gd name="T20" fmla="*/ 24 w 113"/>
                              <a:gd name="T21" fmla="*/ 99 h 99"/>
                              <a:gd name="T22" fmla="*/ 28 w 113"/>
                              <a:gd name="T23" fmla="*/ 89 h 99"/>
                              <a:gd name="T24" fmla="*/ 27 w 113"/>
                              <a:gd name="T25" fmla="*/ 78 h 99"/>
                              <a:gd name="T26" fmla="*/ 20 w 113"/>
                              <a:gd name="T27" fmla="*/ 62 h 99"/>
                              <a:gd name="T28" fmla="*/ 11 w 113"/>
                              <a:gd name="T29" fmla="*/ 49 h 99"/>
                              <a:gd name="T30" fmla="*/ 2 w 113"/>
                              <a:gd name="T31" fmla="*/ 34 h 99"/>
                              <a:gd name="T32" fmla="*/ 0 w 113"/>
                              <a:gd name="T33" fmla="*/ 17 h 99"/>
                              <a:gd name="T34" fmla="*/ 6 w 113"/>
                              <a:gd name="T35" fmla="*/ 0 h 99"/>
                              <a:gd name="T36" fmla="*/ 0 60000 65536"/>
                              <a:gd name="T37" fmla="*/ 0 60000 65536"/>
                              <a:gd name="T38" fmla="*/ 0 60000 65536"/>
                              <a:gd name="T39" fmla="*/ 0 60000 65536"/>
                              <a:gd name="T40" fmla="*/ 0 60000 65536"/>
                              <a:gd name="T41" fmla="*/ 0 60000 65536"/>
                              <a:gd name="T42" fmla="*/ 0 60000 65536"/>
                              <a:gd name="T43" fmla="*/ 0 60000 65536"/>
                              <a:gd name="T44" fmla="*/ 0 60000 65536"/>
                              <a:gd name="T45" fmla="*/ 0 60000 65536"/>
                              <a:gd name="T46" fmla="*/ 0 60000 65536"/>
                              <a:gd name="T47" fmla="*/ 0 60000 65536"/>
                              <a:gd name="T48" fmla="*/ 0 60000 65536"/>
                              <a:gd name="T49" fmla="*/ 0 60000 65536"/>
                              <a:gd name="T50" fmla="*/ 0 60000 65536"/>
                              <a:gd name="T51" fmla="*/ 0 60000 65536"/>
                              <a:gd name="T52" fmla="*/ 0 60000 65536"/>
                              <a:gd name="T53" fmla="*/ 0 60000 65536"/>
                              <a:gd name="T54" fmla="*/ 0 w 113"/>
                              <a:gd name="T55" fmla="*/ 0 h 99"/>
                              <a:gd name="T56" fmla="*/ 113 w 113"/>
                              <a:gd name="T57" fmla="*/ 99 h 99"/>
                            </a:gdLst>
                            <a:ahLst/>
                            <a:cxnLst>
                              <a:cxn ang="T36">
                                <a:pos x="T0" y="T1"/>
                              </a:cxn>
                              <a:cxn ang="T37">
                                <a:pos x="T2" y="T3"/>
                              </a:cxn>
                              <a:cxn ang="T38">
                                <a:pos x="T4" y="T5"/>
                              </a:cxn>
                              <a:cxn ang="T39">
                                <a:pos x="T6" y="T7"/>
                              </a:cxn>
                              <a:cxn ang="T40">
                                <a:pos x="T8" y="T9"/>
                              </a:cxn>
                              <a:cxn ang="T41">
                                <a:pos x="T10" y="T11"/>
                              </a:cxn>
                              <a:cxn ang="T42">
                                <a:pos x="T12" y="T13"/>
                              </a:cxn>
                              <a:cxn ang="T43">
                                <a:pos x="T14" y="T15"/>
                              </a:cxn>
                              <a:cxn ang="T44">
                                <a:pos x="T16" y="T17"/>
                              </a:cxn>
                              <a:cxn ang="T45">
                                <a:pos x="T18" y="T19"/>
                              </a:cxn>
                              <a:cxn ang="T46">
                                <a:pos x="T20" y="T21"/>
                              </a:cxn>
                              <a:cxn ang="T47">
                                <a:pos x="T22" y="T23"/>
                              </a:cxn>
                              <a:cxn ang="T48">
                                <a:pos x="T24" y="T25"/>
                              </a:cxn>
                              <a:cxn ang="T49">
                                <a:pos x="T26" y="T27"/>
                              </a:cxn>
                              <a:cxn ang="T50">
                                <a:pos x="T28" y="T29"/>
                              </a:cxn>
                              <a:cxn ang="T51">
                                <a:pos x="T30" y="T31"/>
                              </a:cxn>
                              <a:cxn ang="T52">
                                <a:pos x="T32" y="T33"/>
                              </a:cxn>
                              <a:cxn ang="T53">
                                <a:pos x="T34" y="T35"/>
                              </a:cxn>
                            </a:cxnLst>
                            <a:rect l="T54" t="T55" r="T56" b="T57"/>
                            <a:pathLst>
                              <a:path w="113" h="99">
                                <a:moveTo>
                                  <a:pt x="6" y="0"/>
                                </a:moveTo>
                                <a:lnTo>
                                  <a:pt x="13" y="13"/>
                                </a:lnTo>
                                <a:lnTo>
                                  <a:pt x="24" y="26"/>
                                </a:lnTo>
                                <a:lnTo>
                                  <a:pt x="44" y="43"/>
                                </a:lnTo>
                                <a:lnTo>
                                  <a:pt x="68" y="57"/>
                                </a:lnTo>
                                <a:lnTo>
                                  <a:pt x="91" y="66"/>
                                </a:lnTo>
                                <a:lnTo>
                                  <a:pt x="113" y="72"/>
                                </a:lnTo>
                                <a:lnTo>
                                  <a:pt x="104" y="89"/>
                                </a:lnTo>
                                <a:lnTo>
                                  <a:pt x="75" y="85"/>
                                </a:lnTo>
                                <a:lnTo>
                                  <a:pt x="44" y="87"/>
                                </a:lnTo>
                                <a:lnTo>
                                  <a:pt x="24" y="99"/>
                                </a:lnTo>
                                <a:lnTo>
                                  <a:pt x="28" y="89"/>
                                </a:lnTo>
                                <a:lnTo>
                                  <a:pt x="27" y="78"/>
                                </a:lnTo>
                                <a:lnTo>
                                  <a:pt x="20" y="62"/>
                                </a:lnTo>
                                <a:lnTo>
                                  <a:pt x="11" y="49"/>
                                </a:lnTo>
                                <a:lnTo>
                                  <a:pt x="2" y="34"/>
                                </a:lnTo>
                                <a:lnTo>
                                  <a:pt x="0" y="17"/>
                                </a:lnTo>
                                <a:lnTo>
                                  <a:pt x="6" y="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FFA040"/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round/>
                              </a14:hiddenLine>
                            </a:ext>
                          </a:extLst>
                        </p:spPr>
                        <p:txBody>
                          <a:bodyPr/>
                          <a:p>
                            <a:pPr marL="0" marR="0" lvl="0" indent="0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defRPr/>
                            </a:pPr>
                            <a:endParaRPr kumimoji="0" lang="zh-CN" altLang="en-US" sz="18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</a:endParaRPr>
                          </a:p>
                        </p:txBody>
                      </p:sp>
                      <p:sp>
                        <p:nvSpPr>
                          <p:cNvPr id="116" name="Freeform 27"/>
                          <p:cNvSpPr>
                            <a:spLocks noChangeAspect="1"/>
                          </p:cNvSpPr>
                          <p:nvPr>
                            <p:custDataLst>
                              <p:tags r:id="rId47"/>
                            </p:custDataLst>
                          </p:nvPr>
                        </p:nvSpPr>
                        <p:spPr bwMode="auto">
                          <a:xfrm>
                            <a:off x="8" y="219"/>
                            <a:ext cx="149" cy="84"/>
                          </a:xfrm>
                          <a:custGeom>
                            <a:avLst/>
                            <a:gdLst>
                              <a:gd name="T0" fmla="*/ 0 w 149"/>
                              <a:gd name="T1" fmla="*/ 10 h 84"/>
                              <a:gd name="T2" fmla="*/ 4 w 149"/>
                              <a:gd name="T3" fmla="*/ 0 h 84"/>
                              <a:gd name="T4" fmla="*/ 9 w 149"/>
                              <a:gd name="T5" fmla="*/ 10 h 84"/>
                              <a:gd name="T6" fmla="*/ 21 w 149"/>
                              <a:gd name="T7" fmla="*/ 15 h 84"/>
                              <a:gd name="T8" fmla="*/ 42 w 149"/>
                              <a:gd name="T9" fmla="*/ 25 h 84"/>
                              <a:gd name="T10" fmla="*/ 64 w 149"/>
                              <a:gd name="T11" fmla="*/ 31 h 84"/>
                              <a:gd name="T12" fmla="*/ 98 w 149"/>
                              <a:gd name="T13" fmla="*/ 38 h 84"/>
                              <a:gd name="T14" fmla="*/ 137 w 149"/>
                              <a:gd name="T15" fmla="*/ 44 h 84"/>
                              <a:gd name="T16" fmla="*/ 149 w 149"/>
                              <a:gd name="T17" fmla="*/ 80 h 84"/>
                              <a:gd name="T18" fmla="*/ 106 w 149"/>
                              <a:gd name="T19" fmla="*/ 69 h 84"/>
                              <a:gd name="T20" fmla="*/ 72 w 149"/>
                              <a:gd name="T21" fmla="*/ 65 h 84"/>
                              <a:gd name="T22" fmla="*/ 45 w 149"/>
                              <a:gd name="T23" fmla="*/ 71 h 84"/>
                              <a:gd name="T24" fmla="*/ 25 w 149"/>
                              <a:gd name="T25" fmla="*/ 84 h 84"/>
                              <a:gd name="T26" fmla="*/ 25 w 149"/>
                              <a:gd name="T27" fmla="*/ 73 h 84"/>
                              <a:gd name="T28" fmla="*/ 25 w 149"/>
                              <a:gd name="T29" fmla="*/ 63 h 84"/>
                              <a:gd name="T30" fmla="*/ 21 w 149"/>
                              <a:gd name="T31" fmla="*/ 52 h 84"/>
                              <a:gd name="T32" fmla="*/ 9 w 149"/>
                              <a:gd name="T33" fmla="*/ 36 h 84"/>
                              <a:gd name="T34" fmla="*/ 0 w 149"/>
                              <a:gd name="T35" fmla="*/ 23 h 84"/>
                              <a:gd name="T36" fmla="*/ 0 w 149"/>
                              <a:gd name="T37" fmla="*/ 10 h 84"/>
                              <a:gd name="T38" fmla="*/ 0 60000 65536"/>
                              <a:gd name="T39" fmla="*/ 0 60000 65536"/>
                              <a:gd name="T40" fmla="*/ 0 60000 65536"/>
                              <a:gd name="T41" fmla="*/ 0 60000 65536"/>
                              <a:gd name="T42" fmla="*/ 0 60000 65536"/>
                              <a:gd name="T43" fmla="*/ 0 60000 65536"/>
                              <a:gd name="T44" fmla="*/ 0 60000 65536"/>
                              <a:gd name="T45" fmla="*/ 0 60000 65536"/>
                              <a:gd name="T46" fmla="*/ 0 60000 65536"/>
                              <a:gd name="T47" fmla="*/ 0 60000 65536"/>
                              <a:gd name="T48" fmla="*/ 0 60000 65536"/>
                              <a:gd name="T49" fmla="*/ 0 60000 65536"/>
                              <a:gd name="T50" fmla="*/ 0 60000 65536"/>
                              <a:gd name="T51" fmla="*/ 0 60000 65536"/>
                              <a:gd name="T52" fmla="*/ 0 60000 65536"/>
                              <a:gd name="T53" fmla="*/ 0 60000 65536"/>
                              <a:gd name="T54" fmla="*/ 0 60000 65536"/>
                              <a:gd name="T55" fmla="*/ 0 60000 65536"/>
                              <a:gd name="T56" fmla="*/ 0 60000 65536"/>
                              <a:gd name="T57" fmla="*/ 0 w 149"/>
                              <a:gd name="T58" fmla="*/ 0 h 84"/>
                              <a:gd name="T59" fmla="*/ 149 w 149"/>
                              <a:gd name="T60" fmla="*/ 84 h 84"/>
                            </a:gdLst>
                            <a:ahLst/>
                            <a:cxnLst>
                              <a:cxn ang="T38">
                                <a:pos x="T0" y="T1"/>
                              </a:cxn>
                              <a:cxn ang="T39">
                                <a:pos x="T2" y="T3"/>
                              </a:cxn>
                              <a:cxn ang="T40">
                                <a:pos x="T4" y="T5"/>
                              </a:cxn>
                              <a:cxn ang="T41">
                                <a:pos x="T6" y="T7"/>
                              </a:cxn>
                              <a:cxn ang="T42">
                                <a:pos x="T8" y="T9"/>
                              </a:cxn>
                              <a:cxn ang="T43">
                                <a:pos x="T10" y="T11"/>
                              </a:cxn>
                              <a:cxn ang="T44">
                                <a:pos x="T12" y="T13"/>
                              </a:cxn>
                              <a:cxn ang="T45">
                                <a:pos x="T14" y="T15"/>
                              </a:cxn>
                              <a:cxn ang="T46">
                                <a:pos x="T16" y="T17"/>
                              </a:cxn>
                              <a:cxn ang="T47">
                                <a:pos x="T18" y="T19"/>
                              </a:cxn>
                              <a:cxn ang="T48">
                                <a:pos x="T20" y="T21"/>
                              </a:cxn>
                              <a:cxn ang="T49">
                                <a:pos x="T22" y="T23"/>
                              </a:cxn>
                              <a:cxn ang="T50">
                                <a:pos x="T24" y="T25"/>
                              </a:cxn>
                              <a:cxn ang="T51">
                                <a:pos x="T26" y="T27"/>
                              </a:cxn>
                              <a:cxn ang="T52">
                                <a:pos x="T28" y="T29"/>
                              </a:cxn>
                              <a:cxn ang="T53">
                                <a:pos x="T30" y="T31"/>
                              </a:cxn>
                              <a:cxn ang="T54">
                                <a:pos x="T32" y="T33"/>
                              </a:cxn>
                              <a:cxn ang="T55">
                                <a:pos x="T34" y="T35"/>
                              </a:cxn>
                              <a:cxn ang="T56">
                                <a:pos x="T36" y="T37"/>
                              </a:cxn>
                            </a:cxnLst>
                            <a:rect l="T57" t="T58" r="T59" b="T60"/>
                            <a:pathLst>
                              <a:path w="149" h="84">
                                <a:moveTo>
                                  <a:pt x="0" y="10"/>
                                </a:moveTo>
                                <a:lnTo>
                                  <a:pt x="4" y="0"/>
                                </a:lnTo>
                                <a:lnTo>
                                  <a:pt x="9" y="10"/>
                                </a:lnTo>
                                <a:lnTo>
                                  <a:pt x="21" y="15"/>
                                </a:lnTo>
                                <a:lnTo>
                                  <a:pt x="42" y="25"/>
                                </a:lnTo>
                                <a:lnTo>
                                  <a:pt x="64" y="31"/>
                                </a:lnTo>
                                <a:lnTo>
                                  <a:pt x="98" y="38"/>
                                </a:lnTo>
                                <a:lnTo>
                                  <a:pt x="137" y="44"/>
                                </a:lnTo>
                                <a:lnTo>
                                  <a:pt x="149" y="80"/>
                                </a:lnTo>
                                <a:lnTo>
                                  <a:pt x="106" y="69"/>
                                </a:lnTo>
                                <a:lnTo>
                                  <a:pt x="72" y="65"/>
                                </a:lnTo>
                                <a:lnTo>
                                  <a:pt x="45" y="71"/>
                                </a:lnTo>
                                <a:lnTo>
                                  <a:pt x="25" y="84"/>
                                </a:lnTo>
                                <a:lnTo>
                                  <a:pt x="25" y="73"/>
                                </a:lnTo>
                                <a:lnTo>
                                  <a:pt x="25" y="63"/>
                                </a:lnTo>
                                <a:lnTo>
                                  <a:pt x="21" y="52"/>
                                </a:lnTo>
                                <a:lnTo>
                                  <a:pt x="9" y="36"/>
                                </a:lnTo>
                                <a:lnTo>
                                  <a:pt x="0" y="23"/>
                                </a:lnTo>
                                <a:lnTo>
                                  <a:pt x="0" y="1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FFA040"/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round/>
                              </a14:hiddenLine>
                            </a:ext>
                          </a:extLst>
                        </p:spPr>
                        <p:txBody>
                          <a:bodyPr/>
                          <a:p>
                            <a:pPr marL="0" marR="0" lvl="0" indent="0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defRPr/>
                            </a:pPr>
                            <a:endParaRPr kumimoji="0" lang="zh-CN" altLang="en-US" sz="18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</a:endParaRPr>
                          </a:p>
                        </p:txBody>
                      </p:sp>
                      <p:sp>
                        <p:nvSpPr>
                          <p:cNvPr id="117" name="Freeform 28"/>
                          <p:cNvSpPr>
                            <a:spLocks noChangeAspect="1"/>
                          </p:cNvSpPr>
                          <p:nvPr>
                            <p:custDataLst>
                              <p:tags r:id="rId48"/>
                            </p:custDataLst>
                          </p:nvPr>
                        </p:nvSpPr>
                        <p:spPr bwMode="auto">
                          <a:xfrm>
                            <a:off x="2" y="324"/>
                            <a:ext cx="175" cy="104"/>
                          </a:xfrm>
                          <a:custGeom>
                            <a:avLst/>
                            <a:gdLst>
                              <a:gd name="T0" fmla="*/ 2 w 175"/>
                              <a:gd name="T1" fmla="*/ 13 h 104"/>
                              <a:gd name="T2" fmla="*/ 10 w 175"/>
                              <a:gd name="T3" fmla="*/ 0 h 104"/>
                              <a:gd name="T4" fmla="*/ 21 w 175"/>
                              <a:gd name="T5" fmla="*/ 17 h 104"/>
                              <a:gd name="T6" fmla="*/ 32 w 175"/>
                              <a:gd name="T7" fmla="*/ 25 h 104"/>
                              <a:gd name="T8" fmla="*/ 45 w 175"/>
                              <a:gd name="T9" fmla="*/ 34 h 104"/>
                              <a:gd name="T10" fmla="*/ 69 w 175"/>
                              <a:gd name="T11" fmla="*/ 42 h 104"/>
                              <a:gd name="T12" fmla="*/ 96 w 175"/>
                              <a:gd name="T13" fmla="*/ 49 h 104"/>
                              <a:gd name="T14" fmla="*/ 126 w 175"/>
                              <a:gd name="T15" fmla="*/ 59 h 104"/>
                              <a:gd name="T16" fmla="*/ 167 w 175"/>
                              <a:gd name="T17" fmla="*/ 72 h 104"/>
                              <a:gd name="T18" fmla="*/ 175 w 175"/>
                              <a:gd name="T19" fmla="*/ 104 h 104"/>
                              <a:gd name="T20" fmla="*/ 133 w 175"/>
                              <a:gd name="T21" fmla="*/ 87 h 104"/>
                              <a:gd name="T22" fmla="*/ 103 w 175"/>
                              <a:gd name="T23" fmla="*/ 76 h 104"/>
                              <a:gd name="T24" fmla="*/ 78 w 175"/>
                              <a:gd name="T25" fmla="*/ 72 h 104"/>
                              <a:gd name="T26" fmla="*/ 58 w 175"/>
                              <a:gd name="T27" fmla="*/ 72 h 104"/>
                              <a:gd name="T28" fmla="*/ 48 w 175"/>
                              <a:gd name="T29" fmla="*/ 80 h 104"/>
                              <a:gd name="T30" fmla="*/ 36 w 175"/>
                              <a:gd name="T31" fmla="*/ 91 h 104"/>
                              <a:gd name="T32" fmla="*/ 34 w 175"/>
                              <a:gd name="T33" fmla="*/ 78 h 104"/>
                              <a:gd name="T34" fmla="*/ 21 w 175"/>
                              <a:gd name="T35" fmla="*/ 59 h 104"/>
                              <a:gd name="T36" fmla="*/ 10 w 175"/>
                              <a:gd name="T37" fmla="*/ 45 h 104"/>
                              <a:gd name="T38" fmla="*/ 0 w 175"/>
                              <a:gd name="T39" fmla="*/ 31 h 104"/>
                              <a:gd name="T40" fmla="*/ 2 w 175"/>
                              <a:gd name="T41" fmla="*/ 13 h 104"/>
                              <a:gd name="T42" fmla="*/ 0 60000 65536"/>
                              <a:gd name="T43" fmla="*/ 0 60000 65536"/>
                              <a:gd name="T44" fmla="*/ 0 60000 65536"/>
                              <a:gd name="T45" fmla="*/ 0 60000 65536"/>
                              <a:gd name="T46" fmla="*/ 0 60000 65536"/>
                              <a:gd name="T47" fmla="*/ 0 60000 65536"/>
                              <a:gd name="T48" fmla="*/ 0 60000 65536"/>
                              <a:gd name="T49" fmla="*/ 0 60000 65536"/>
                              <a:gd name="T50" fmla="*/ 0 60000 65536"/>
                              <a:gd name="T51" fmla="*/ 0 60000 65536"/>
                              <a:gd name="T52" fmla="*/ 0 60000 65536"/>
                              <a:gd name="T53" fmla="*/ 0 60000 65536"/>
                              <a:gd name="T54" fmla="*/ 0 60000 65536"/>
                              <a:gd name="T55" fmla="*/ 0 60000 65536"/>
                              <a:gd name="T56" fmla="*/ 0 60000 65536"/>
                              <a:gd name="T57" fmla="*/ 0 60000 65536"/>
                              <a:gd name="T58" fmla="*/ 0 60000 65536"/>
                              <a:gd name="T59" fmla="*/ 0 60000 65536"/>
                              <a:gd name="T60" fmla="*/ 0 60000 65536"/>
                              <a:gd name="T61" fmla="*/ 0 60000 65536"/>
                              <a:gd name="T62" fmla="*/ 0 60000 65536"/>
                              <a:gd name="T63" fmla="*/ 0 w 175"/>
                              <a:gd name="T64" fmla="*/ 0 h 104"/>
                              <a:gd name="T65" fmla="*/ 175 w 175"/>
                              <a:gd name="T66" fmla="*/ 104 h 104"/>
                            </a:gdLst>
                            <a:ahLst/>
                            <a:cxnLst>
                              <a:cxn ang="T42">
                                <a:pos x="T0" y="T1"/>
                              </a:cxn>
                              <a:cxn ang="T43">
                                <a:pos x="T2" y="T3"/>
                              </a:cxn>
                              <a:cxn ang="T44">
                                <a:pos x="T4" y="T5"/>
                              </a:cxn>
                              <a:cxn ang="T45">
                                <a:pos x="T6" y="T7"/>
                              </a:cxn>
                              <a:cxn ang="T46">
                                <a:pos x="T8" y="T9"/>
                              </a:cxn>
                              <a:cxn ang="T47">
                                <a:pos x="T10" y="T11"/>
                              </a:cxn>
                              <a:cxn ang="T48">
                                <a:pos x="T12" y="T13"/>
                              </a:cxn>
                              <a:cxn ang="T49">
                                <a:pos x="T14" y="T15"/>
                              </a:cxn>
                              <a:cxn ang="T50">
                                <a:pos x="T16" y="T17"/>
                              </a:cxn>
                              <a:cxn ang="T51">
                                <a:pos x="T18" y="T19"/>
                              </a:cxn>
                              <a:cxn ang="T52">
                                <a:pos x="T20" y="T21"/>
                              </a:cxn>
                              <a:cxn ang="T53">
                                <a:pos x="T22" y="T23"/>
                              </a:cxn>
                              <a:cxn ang="T54">
                                <a:pos x="T24" y="T25"/>
                              </a:cxn>
                              <a:cxn ang="T55">
                                <a:pos x="T26" y="T27"/>
                              </a:cxn>
                              <a:cxn ang="T56">
                                <a:pos x="T28" y="T29"/>
                              </a:cxn>
                              <a:cxn ang="T57">
                                <a:pos x="T30" y="T31"/>
                              </a:cxn>
                              <a:cxn ang="T58">
                                <a:pos x="T32" y="T33"/>
                              </a:cxn>
                              <a:cxn ang="T59">
                                <a:pos x="T34" y="T35"/>
                              </a:cxn>
                              <a:cxn ang="T60">
                                <a:pos x="T36" y="T37"/>
                              </a:cxn>
                              <a:cxn ang="T61">
                                <a:pos x="T38" y="T39"/>
                              </a:cxn>
                              <a:cxn ang="T62">
                                <a:pos x="T40" y="T41"/>
                              </a:cxn>
                            </a:cxnLst>
                            <a:rect l="T63" t="T64" r="T65" b="T66"/>
                            <a:pathLst>
                              <a:path w="175" h="104">
                                <a:moveTo>
                                  <a:pt x="2" y="13"/>
                                </a:moveTo>
                                <a:lnTo>
                                  <a:pt x="10" y="0"/>
                                </a:lnTo>
                                <a:lnTo>
                                  <a:pt x="21" y="17"/>
                                </a:lnTo>
                                <a:lnTo>
                                  <a:pt x="32" y="25"/>
                                </a:lnTo>
                                <a:lnTo>
                                  <a:pt x="45" y="34"/>
                                </a:lnTo>
                                <a:lnTo>
                                  <a:pt x="69" y="42"/>
                                </a:lnTo>
                                <a:lnTo>
                                  <a:pt x="96" y="49"/>
                                </a:lnTo>
                                <a:lnTo>
                                  <a:pt x="126" y="59"/>
                                </a:lnTo>
                                <a:lnTo>
                                  <a:pt x="167" y="72"/>
                                </a:lnTo>
                                <a:lnTo>
                                  <a:pt x="175" y="104"/>
                                </a:lnTo>
                                <a:lnTo>
                                  <a:pt x="133" y="87"/>
                                </a:lnTo>
                                <a:lnTo>
                                  <a:pt x="103" y="76"/>
                                </a:lnTo>
                                <a:lnTo>
                                  <a:pt x="78" y="72"/>
                                </a:lnTo>
                                <a:lnTo>
                                  <a:pt x="58" y="72"/>
                                </a:lnTo>
                                <a:lnTo>
                                  <a:pt x="48" y="80"/>
                                </a:lnTo>
                                <a:lnTo>
                                  <a:pt x="36" y="91"/>
                                </a:lnTo>
                                <a:lnTo>
                                  <a:pt x="34" y="78"/>
                                </a:lnTo>
                                <a:lnTo>
                                  <a:pt x="21" y="59"/>
                                </a:lnTo>
                                <a:lnTo>
                                  <a:pt x="10" y="45"/>
                                </a:lnTo>
                                <a:lnTo>
                                  <a:pt x="0" y="31"/>
                                </a:lnTo>
                                <a:lnTo>
                                  <a:pt x="2" y="13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FFA040"/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round/>
                              </a14:hiddenLine>
                            </a:ext>
                          </a:extLst>
                        </p:spPr>
                        <p:txBody>
                          <a:bodyPr/>
                          <a:p>
                            <a:pPr marL="0" marR="0" lvl="0" indent="0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defRPr/>
                            </a:pPr>
                            <a:endParaRPr kumimoji="0" lang="zh-CN" altLang="en-US" sz="18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</a:endParaRPr>
                          </a:p>
                        </p:txBody>
                      </p:sp>
                      <p:sp>
                        <p:nvSpPr>
                          <p:cNvPr id="118" name="Freeform 29"/>
                          <p:cNvSpPr>
                            <a:spLocks noChangeAspect="1"/>
                          </p:cNvSpPr>
                          <p:nvPr>
                            <p:custDataLst>
                              <p:tags r:id="rId49"/>
                            </p:custDataLst>
                          </p:nvPr>
                        </p:nvSpPr>
                        <p:spPr bwMode="auto">
                          <a:xfrm>
                            <a:off x="21" y="438"/>
                            <a:ext cx="208" cy="230"/>
                          </a:xfrm>
                          <a:custGeom>
                            <a:avLst/>
                            <a:gdLst>
                              <a:gd name="T0" fmla="*/ 2 w 208"/>
                              <a:gd name="T1" fmla="*/ 35 h 230"/>
                              <a:gd name="T2" fmla="*/ 0 w 208"/>
                              <a:gd name="T3" fmla="*/ 21 h 230"/>
                              <a:gd name="T4" fmla="*/ 0 w 208"/>
                              <a:gd name="T5" fmla="*/ 11 h 230"/>
                              <a:gd name="T6" fmla="*/ 8 w 208"/>
                              <a:gd name="T7" fmla="*/ 0 h 230"/>
                              <a:gd name="T8" fmla="*/ 22 w 208"/>
                              <a:gd name="T9" fmla="*/ 17 h 230"/>
                              <a:gd name="T10" fmla="*/ 47 w 208"/>
                              <a:gd name="T11" fmla="*/ 32 h 230"/>
                              <a:gd name="T12" fmla="*/ 72 w 208"/>
                              <a:gd name="T13" fmla="*/ 44 h 230"/>
                              <a:gd name="T14" fmla="*/ 106 w 208"/>
                              <a:gd name="T15" fmla="*/ 55 h 230"/>
                              <a:gd name="T16" fmla="*/ 156 w 208"/>
                              <a:gd name="T17" fmla="*/ 65 h 230"/>
                              <a:gd name="T18" fmla="*/ 166 w 208"/>
                              <a:gd name="T19" fmla="*/ 91 h 230"/>
                              <a:gd name="T20" fmla="*/ 140 w 208"/>
                              <a:gd name="T21" fmla="*/ 84 h 230"/>
                              <a:gd name="T22" fmla="*/ 114 w 208"/>
                              <a:gd name="T23" fmla="*/ 80 h 230"/>
                              <a:gd name="T24" fmla="*/ 101 w 208"/>
                              <a:gd name="T25" fmla="*/ 82 h 230"/>
                              <a:gd name="T26" fmla="*/ 97 w 208"/>
                              <a:gd name="T27" fmla="*/ 95 h 230"/>
                              <a:gd name="T28" fmla="*/ 105 w 208"/>
                              <a:gd name="T29" fmla="*/ 112 h 230"/>
                              <a:gd name="T30" fmla="*/ 115 w 208"/>
                              <a:gd name="T31" fmla="*/ 128 h 230"/>
                              <a:gd name="T32" fmla="*/ 136 w 208"/>
                              <a:gd name="T33" fmla="*/ 153 h 230"/>
                              <a:gd name="T34" fmla="*/ 166 w 208"/>
                              <a:gd name="T35" fmla="*/ 179 h 230"/>
                              <a:gd name="T36" fmla="*/ 208 w 208"/>
                              <a:gd name="T37" fmla="*/ 209 h 230"/>
                              <a:gd name="T38" fmla="*/ 208 w 208"/>
                              <a:gd name="T39" fmla="*/ 230 h 230"/>
                              <a:gd name="T40" fmla="*/ 190 w 208"/>
                              <a:gd name="T41" fmla="*/ 219 h 230"/>
                              <a:gd name="T42" fmla="*/ 166 w 208"/>
                              <a:gd name="T43" fmla="*/ 205 h 230"/>
                              <a:gd name="T44" fmla="*/ 132 w 208"/>
                              <a:gd name="T45" fmla="*/ 179 h 230"/>
                              <a:gd name="T46" fmla="*/ 105 w 208"/>
                              <a:gd name="T47" fmla="*/ 150 h 230"/>
                              <a:gd name="T48" fmla="*/ 80 w 208"/>
                              <a:gd name="T49" fmla="*/ 128 h 230"/>
                              <a:gd name="T50" fmla="*/ 56 w 208"/>
                              <a:gd name="T51" fmla="*/ 101 h 230"/>
                              <a:gd name="T52" fmla="*/ 36 w 208"/>
                              <a:gd name="T53" fmla="*/ 78 h 230"/>
                              <a:gd name="T54" fmla="*/ 15 w 208"/>
                              <a:gd name="T55" fmla="*/ 57 h 230"/>
                              <a:gd name="T56" fmla="*/ 2 w 208"/>
                              <a:gd name="T57" fmla="*/ 35 h 230"/>
                              <a:gd name="T58" fmla="*/ 0 60000 65536"/>
                              <a:gd name="T59" fmla="*/ 0 60000 65536"/>
                              <a:gd name="T60" fmla="*/ 0 60000 65536"/>
                              <a:gd name="T61" fmla="*/ 0 60000 65536"/>
                              <a:gd name="T62" fmla="*/ 0 60000 65536"/>
                              <a:gd name="T63" fmla="*/ 0 60000 65536"/>
                              <a:gd name="T64" fmla="*/ 0 60000 65536"/>
                              <a:gd name="T65" fmla="*/ 0 60000 65536"/>
                              <a:gd name="T66" fmla="*/ 0 60000 65536"/>
                              <a:gd name="T67" fmla="*/ 0 60000 65536"/>
                              <a:gd name="T68" fmla="*/ 0 60000 65536"/>
                              <a:gd name="T69" fmla="*/ 0 60000 65536"/>
                              <a:gd name="T70" fmla="*/ 0 60000 65536"/>
                              <a:gd name="T71" fmla="*/ 0 60000 65536"/>
                              <a:gd name="T72" fmla="*/ 0 60000 65536"/>
                              <a:gd name="T73" fmla="*/ 0 60000 65536"/>
                              <a:gd name="T74" fmla="*/ 0 60000 65536"/>
                              <a:gd name="T75" fmla="*/ 0 60000 65536"/>
                              <a:gd name="T76" fmla="*/ 0 60000 65536"/>
                              <a:gd name="T77" fmla="*/ 0 60000 65536"/>
                              <a:gd name="T78" fmla="*/ 0 60000 65536"/>
                              <a:gd name="T79" fmla="*/ 0 60000 65536"/>
                              <a:gd name="T80" fmla="*/ 0 60000 65536"/>
                              <a:gd name="T81" fmla="*/ 0 60000 65536"/>
                              <a:gd name="T82" fmla="*/ 0 60000 65536"/>
                              <a:gd name="T83" fmla="*/ 0 60000 65536"/>
                              <a:gd name="T84" fmla="*/ 0 60000 65536"/>
                              <a:gd name="T85" fmla="*/ 0 60000 65536"/>
                              <a:gd name="T86" fmla="*/ 0 60000 65536"/>
                              <a:gd name="T87" fmla="*/ 0 w 208"/>
                              <a:gd name="T88" fmla="*/ 0 h 230"/>
                              <a:gd name="T89" fmla="*/ 208 w 208"/>
                              <a:gd name="T90" fmla="*/ 230 h 230"/>
                            </a:gdLst>
                            <a:ahLst/>
                            <a:cxnLst>
                              <a:cxn ang="T58">
                                <a:pos x="T0" y="T1"/>
                              </a:cxn>
                              <a:cxn ang="T59">
                                <a:pos x="T2" y="T3"/>
                              </a:cxn>
                              <a:cxn ang="T60">
                                <a:pos x="T4" y="T5"/>
                              </a:cxn>
                              <a:cxn ang="T61">
                                <a:pos x="T6" y="T7"/>
                              </a:cxn>
                              <a:cxn ang="T62">
                                <a:pos x="T8" y="T9"/>
                              </a:cxn>
                              <a:cxn ang="T63">
                                <a:pos x="T10" y="T11"/>
                              </a:cxn>
                              <a:cxn ang="T64">
                                <a:pos x="T12" y="T13"/>
                              </a:cxn>
                              <a:cxn ang="T65">
                                <a:pos x="T14" y="T15"/>
                              </a:cxn>
                              <a:cxn ang="T66">
                                <a:pos x="T16" y="T17"/>
                              </a:cxn>
                              <a:cxn ang="T67">
                                <a:pos x="T18" y="T19"/>
                              </a:cxn>
                              <a:cxn ang="T68">
                                <a:pos x="T20" y="T21"/>
                              </a:cxn>
                              <a:cxn ang="T69">
                                <a:pos x="T22" y="T23"/>
                              </a:cxn>
                              <a:cxn ang="T70">
                                <a:pos x="T24" y="T25"/>
                              </a:cxn>
                              <a:cxn ang="T71">
                                <a:pos x="T26" y="T27"/>
                              </a:cxn>
                              <a:cxn ang="T72">
                                <a:pos x="T28" y="T29"/>
                              </a:cxn>
                              <a:cxn ang="T73">
                                <a:pos x="T30" y="T31"/>
                              </a:cxn>
                              <a:cxn ang="T74">
                                <a:pos x="T32" y="T33"/>
                              </a:cxn>
                              <a:cxn ang="T75">
                                <a:pos x="T34" y="T35"/>
                              </a:cxn>
                              <a:cxn ang="T76">
                                <a:pos x="T36" y="T37"/>
                              </a:cxn>
                              <a:cxn ang="T77">
                                <a:pos x="T38" y="T39"/>
                              </a:cxn>
                              <a:cxn ang="T78">
                                <a:pos x="T40" y="T41"/>
                              </a:cxn>
                              <a:cxn ang="T79">
                                <a:pos x="T42" y="T43"/>
                              </a:cxn>
                              <a:cxn ang="T80">
                                <a:pos x="T44" y="T45"/>
                              </a:cxn>
                              <a:cxn ang="T81">
                                <a:pos x="T46" y="T47"/>
                              </a:cxn>
                              <a:cxn ang="T82">
                                <a:pos x="T48" y="T49"/>
                              </a:cxn>
                              <a:cxn ang="T83">
                                <a:pos x="T50" y="T51"/>
                              </a:cxn>
                              <a:cxn ang="T84">
                                <a:pos x="T52" y="T53"/>
                              </a:cxn>
                              <a:cxn ang="T85">
                                <a:pos x="T54" y="T55"/>
                              </a:cxn>
                              <a:cxn ang="T86">
                                <a:pos x="T56" y="T57"/>
                              </a:cxn>
                            </a:cxnLst>
                            <a:rect l="T87" t="T88" r="T89" b="T90"/>
                            <a:pathLst>
                              <a:path w="208" h="230">
                                <a:moveTo>
                                  <a:pt x="2" y="35"/>
                                </a:moveTo>
                                <a:lnTo>
                                  <a:pt x="0" y="21"/>
                                </a:lnTo>
                                <a:lnTo>
                                  <a:pt x="0" y="11"/>
                                </a:lnTo>
                                <a:lnTo>
                                  <a:pt x="8" y="0"/>
                                </a:lnTo>
                                <a:lnTo>
                                  <a:pt x="22" y="17"/>
                                </a:lnTo>
                                <a:lnTo>
                                  <a:pt x="47" y="32"/>
                                </a:lnTo>
                                <a:lnTo>
                                  <a:pt x="72" y="44"/>
                                </a:lnTo>
                                <a:lnTo>
                                  <a:pt x="106" y="55"/>
                                </a:lnTo>
                                <a:lnTo>
                                  <a:pt x="156" y="65"/>
                                </a:lnTo>
                                <a:lnTo>
                                  <a:pt x="166" y="91"/>
                                </a:lnTo>
                                <a:lnTo>
                                  <a:pt x="140" y="84"/>
                                </a:lnTo>
                                <a:lnTo>
                                  <a:pt x="114" y="80"/>
                                </a:lnTo>
                                <a:lnTo>
                                  <a:pt x="101" y="82"/>
                                </a:lnTo>
                                <a:lnTo>
                                  <a:pt x="97" y="95"/>
                                </a:lnTo>
                                <a:lnTo>
                                  <a:pt x="105" y="112"/>
                                </a:lnTo>
                                <a:lnTo>
                                  <a:pt x="115" y="128"/>
                                </a:lnTo>
                                <a:lnTo>
                                  <a:pt x="136" y="153"/>
                                </a:lnTo>
                                <a:lnTo>
                                  <a:pt x="166" y="179"/>
                                </a:lnTo>
                                <a:lnTo>
                                  <a:pt x="208" y="209"/>
                                </a:lnTo>
                                <a:lnTo>
                                  <a:pt x="208" y="230"/>
                                </a:lnTo>
                                <a:lnTo>
                                  <a:pt x="190" y="219"/>
                                </a:lnTo>
                                <a:lnTo>
                                  <a:pt x="166" y="205"/>
                                </a:lnTo>
                                <a:lnTo>
                                  <a:pt x="132" y="179"/>
                                </a:lnTo>
                                <a:lnTo>
                                  <a:pt x="105" y="150"/>
                                </a:lnTo>
                                <a:lnTo>
                                  <a:pt x="80" y="128"/>
                                </a:lnTo>
                                <a:lnTo>
                                  <a:pt x="56" y="101"/>
                                </a:lnTo>
                                <a:lnTo>
                                  <a:pt x="36" y="78"/>
                                </a:lnTo>
                                <a:lnTo>
                                  <a:pt x="15" y="57"/>
                                </a:lnTo>
                                <a:lnTo>
                                  <a:pt x="2" y="35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FFA040"/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round/>
                              </a14:hiddenLine>
                            </a:ext>
                          </a:extLst>
                        </p:spPr>
                        <p:txBody>
                          <a:bodyPr/>
                          <a:p>
                            <a:pPr marL="0" marR="0" lvl="0" indent="0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defRPr/>
                            </a:pPr>
                            <a:endParaRPr kumimoji="0" lang="zh-CN" altLang="en-US" sz="18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</a:endParaRPr>
                          </a:p>
                        </p:txBody>
                      </p:sp>
                      <p:sp>
                        <p:nvSpPr>
                          <p:cNvPr id="119" name="Freeform 30"/>
                          <p:cNvSpPr>
                            <a:spLocks noChangeAspect="1"/>
                          </p:cNvSpPr>
                          <p:nvPr>
                            <p:custDataLst>
                              <p:tags r:id="rId50"/>
                            </p:custDataLst>
                          </p:nvPr>
                        </p:nvSpPr>
                        <p:spPr bwMode="auto">
                          <a:xfrm>
                            <a:off x="25" y="25"/>
                            <a:ext cx="86" cy="69"/>
                          </a:xfrm>
                          <a:custGeom>
                            <a:avLst/>
                            <a:gdLst>
                              <a:gd name="T0" fmla="*/ 0 w 86"/>
                              <a:gd name="T1" fmla="*/ 0 h 69"/>
                              <a:gd name="T2" fmla="*/ 11 w 86"/>
                              <a:gd name="T3" fmla="*/ 10 h 69"/>
                              <a:gd name="T4" fmla="*/ 25 w 86"/>
                              <a:gd name="T5" fmla="*/ 21 h 69"/>
                              <a:gd name="T6" fmla="*/ 42 w 86"/>
                              <a:gd name="T7" fmla="*/ 33 h 69"/>
                              <a:gd name="T8" fmla="*/ 60 w 86"/>
                              <a:gd name="T9" fmla="*/ 44 h 69"/>
                              <a:gd name="T10" fmla="*/ 77 w 86"/>
                              <a:gd name="T11" fmla="*/ 54 h 69"/>
                              <a:gd name="T12" fmla="*/ 86 w 86"/>
                              <a:gd name="T13" fmla="*/ 61 h 69"/>
                              <a:gd name="T14" fmla="*/ 65 w 86"/>
                              <a:gd name="T15" fmla="*/ 69 h 69"/>
                              <a:gd name="T16" fmla="*/ 42 w 86"/>
                              <a:gd name="T17" fmla="*/ 61 h 69"/>
                              <a:gd name="T18" fmla="*/ 18 w 86"/>
                              <a:gd name="T19" fmla="*/ 52 h 69"/>
                              <a:gd name="T20" fmla="*/ 0 w 86"/>
                              <a:gd name="T21" fmla="*/ 42 h 69"/>
                              <a:gd name="T22" fmla="*/ 1 w 86"/>
                              <a:gd name="T23" fmla="*/ 33 h 69"/>
                              <a:gd name="T24" fmla="*/ 4 w 86"/>
                              <a:gd name="T25" fmla="*/ 17 h 69"/>
                              <a:gd name="T26" fmla="*/ 0 w 86"/>
                              <a:gd name="T27" fmla="*/ 0 h 69"/>
                              <a:gd name="T28" fmla="*/ 0 60000 65536"/>
                              <a:gd name="T29" fmla="*/ 0 60000 65536"/>
                              <a:gd name="T30" fmla="*/ 0 60000 65536"/>
                              <a:gd name="T31" fmla="*/ 0 60000 65536"/>
                              <a:gd name="T32" fmla="*/ 0 60000 65536"/>
                              <a:gd name="T33" fmla="*/ 0 60000 65536"/>
                              <a:gd name="T34" fmla="*/ 0 60000 65536"/>
                              <a:gd name="T35" fmla="*/ 0 60000 65536"/>
                              <a:gd name="T36" fmla="*/ 0 60000 65536"/>
                              <a:gd name="T37" fmla="*/ 0 60000 65536"/>
                              <a:gd name="T38" fmla="*/ 0 60000 65536"/>
                              <a:gd name="T39" fmla="*/ 0 60000 65536"/>
                              <a:gd name="T40" fmla="*/ 0 60000 65536"/>
                              <a:gd name="T41" fmla="*/ 0 60000 65536"/>
                              <a:gd name="T42" fmla="*/ 0 w 86"/>
                              <a:gd name="T43" fmla="*/ 0 h 69"/>
                              <a:gd name="T44" fmla="*/ 86 w 86"/>
                              <a:gd name="T45" fmla="*/ 69 h 69"/>
                            </a:gdLst>
                            <a:ahLst/>
                            <a:cxnLst>
                              <a:cxn ang="T28">
                                <a:pos x="T0" y="T1"/>
                              </a:cxn>
                              <a:cxn ang="T29">
                                <a:pos x="T2" y="T3"/>
                              </a:cxn>
                              <a:cxn ang="T30">
                                <a:pos x="T4" y="T5"/>
                              </a:cxn>
                              <a:cxn ang="T31">
                                <a:pos x="T6" y="T7"/>
                              </a:cxn>
                              <a:cxn ang="T32">
                                <a:pos x="T8" y="T9"/>
                              </a:cxn>
                              <a:cxn ang="T33">
                                <a:pos x="T10" y="T11"/>
                              </a:cxn>
                              <a:cxn ang="T34">
                                <a:pos x="T12" y="T13"/>
                              </a:cxn>
                              <a:cxn ang="T35">
                                <a:pos x="T14" y="T15"/>
                              </a:cxn>
                              <a:cxn ang="T36">
                                <a:pos x="T16" y="T17"/>
                              </a:cxn>
                              <a:cxn ang="T37">
                                <a:pos x="T18" y="T19"/>
                              </a:cxn>
                              <a:cxn ang="T38">
                                <a:pos x="T20" y="T21"/>
                              </a:cxn>
                              <a:cxn ang="T39">
                                <a:pos x="T22" y="T23"/>
                              </a:cxn>
                              <a:cxn ang="T40">
                                <a:pos x="T24" y="T25"/>
                              </a:cxn>
                              <a:cxn ang="T41">
                                <a:pos x="T26" y="T27"/>
                              </a:cxn>
                            </a:cxnLst>
                            <a:rect l="T42" t="T43" r="T44" b="T45"/>
                            <a:pathLst>
                              <a:path w="86" h="69">
                                <a:moveTo>
                                  <a:pt x="0" y="0"/>
                                </a:moveTo>
                                <a:lnTo>
                                  <a:pt x="11" y="10"/>
                                </a:lnTo>
                                <a:lnTo>
                                  <a:pt x="25" y="21"/>
                                </a:lnTo>
                                <a:lnTo>
                                  <a:pt x="42" y="33"/>
                                </a:lnTo>
                                <a:lnTo>
                                  <a:pt x="60" y="44"/>
                                </a:lnTo>
                                <a:lnTo>
                                  <a:pt x="77" y="54"/>
                                </a:lnTo>
                                <a:lnTo>
                                  <a:pt x="86" y="61"/>
                                </a:lnTo>
                                <a:lnTo>
                                  <a:pt x="65" y="69"/>
                                </a:lnTo>
                                <a:lnTo>
                                  <a:pt x="42" y="61"/>
                                </a:lnTo>
                                <a:lnTo>
                                  <a:pt x="18" y="52"/>
                                </a:lnTo>
                                <a:lnTo>
                                  <a:pt x="0" y="42"/>
                                </a:lnTo>
                                <a:lnTo>
                                  <a:pt x="1" y="33"/>
                                </a:lnTo>
                                <a:lnTo>
                                  <a:pt x="4" y="17"/>
                                </a:lnTo>
                                <a:lnTo>
                                  <a:pt x="0" y="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FFA040"/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round/>
                              </a14:hiddenLine>
                            </a:ext>
                          </a:extLst>
                        </p:spPr>
                        <p:txBody>
                          <a:bodyPr/>
                          <a:p>
                            <a:pPr marL="0" marR="0" lvl="0" indent="0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defRPr/>
                            </a:pPr>
                            <a:endParaRPr kumimoji="0" lang="zh-CN" altLang="en-US" sz="18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</a:endParaRPr>
                          </a:p>
                        </p:txBody>
                      </p:sp>
                      <p:sp>
                        <p:nvSpPr>
                          <p:cNvPr id="120" name="Freeform 31"/>
                          <p:cNvSpPr>
                            <a:spLocks noChangeAspect="1"/>
                          </p:cNvSpPr>
                          <p:nvPr>
                            <p:custDataLst>
                              <p:tags r:id="rId51"/>
                            </p:custDataLst>
                          </p:nvPr>
                        </p:nvSpPr>
                        <p:spPr bwMode="auto">
                          <a:xfrm>
                            <a:off x="181" y="8"/>
                            <a:ext cx="732" cy="689"/>
                          </a:xfrm>
                          <a:custGeom>
                            <a:avLst/>
                            <a:gdLst>
                              <a:gd name="T0" fmla="*/ 348 w 732"/>
                              <a:gd name="T1" fmla="*/ 158 h 689"/>
                              <a:gd name="T2" fmla="*/ 292 w 732"/>
                              <a:gd name="T3" fmla="*/ 181 h 689"/>
                              <a:gd name="T4" fmla="*/ 175 w 732"/>
                              <a:gd name="T5" fmla="*/ 200 h 689"/>
                              <a:gd name="T6" fmla="*/ 0 w 732"/>
                              <a:gd name="T7" fmla="*/ 209 h 689"/>
                              <a:gd name="T8" fmla="*/ 205 w 732"/>
                              <a:gd name="T9" fmla="*/ 244 h 689"/>
                              <a:gd name="T10" fmla="*/ 435 w 732"/>
                              <a:gd name="T11" fmla="*/ 225 h 689"/>
                              <a:gd name="T12" fmla="*/ 597 w 732"/>
                              <a:gd name="T13" fmla="*/ 177 h 689"/>
                              <a:gd name="T14" fmla="*/ 648 w 732"/>
                              <a:gd name="T15" fmla="*/ 169 h 689"/>
                              <a:gd name="T16" fmla="*/ 625 w 732"/>
                              <a:gd name="T17" fmla="*/ 208 h 689"/>
                              <a:gd name="T18" fmla="*/ 510 w 732"/>
                              <a:gd name="T19" fmla="*/ 263 h 689"/>
                              <a:gd name="T20" fmla="*/ 304 w 732"/>
                              <a:gd name="T21" fmla="*/ 308 h 689"/>
                              <a:gd name="T22" fmla="*/ 177 w 732"/>
                              <a:gd name="T23" fmla="*/ 352 h 689"/>
                              <a:gd name="T24" fmla="*/ 411 w 732"/>
                              <a:gd name="T25" fmla="*/ 347 h 689"/>
                              <a:gd name="T26" fmla="*/ 567 w 732"/>
                              <a:gd name="T27" fmla="*/ 308 h 689"/>
                              <a:gd name="T28" fmla="*/ 659 w 732"/>
                              <a:gd name="T29" fmla="*/ 276 h 689"/>
                              <a:gd name="T30" fmla="*/ 661 w 732"/>
                              <a:gd name="T31" fmla="*/ 299 h 689"/>
                              <a:gd name="T32" fmla="*/ 584 w 732"/>
                              <a:gd name="T33" fmla="*/ 354 h 689"/>
                              <a:gd name="T34" fmla="*/ 439 w 732"/>
                              <a:gd name="T35" fmla="*/ 407 h 689"/>
                              <a:gd name="T36" fmla="*/ 237 w 732"/>
                              <a:gd name="T37" fmla="*/ 444 h 689"/>
                              <a:gd name="T38" fmla="*/ 305 w 732"/>
                              <a:gd name="T39" fmla="*/ 466 h 689"/>
                              <a:gd name="T40" fmla="*/ 482 w 732"/>
                              <a:gd name="T41" fmla="*/ 458 h 689"/>
                              <a:gd name="T42" fmla="*/ 629 w 732"/>
                              <a:gd name="T43" fmla="*/ 413 h 689"/>
                              <a:gd name="T44" fmla="*/ 642 w 732"/>
                              <a:gd name="T45" fmla="*/ 430 h 689"/>
                              <a:gd name="T46" fmla="*/ 599 w 732"/>
                              <a:gd name="T47" fmla="*/ 474 h 689"/>
                              <a:gd name="T48" fmla="*/ 489 w 732"/>
                              <a:gd name="T49" fmla="*/ 521 h 689"/>
                              <a:gd name="T50" fmla="*/ 360 w 732"/>
                              <a:gd name="T51" fmla="*/ 542 h 689"/>
                              <a:gd name="T52" fmla="*/ 166 w 732"/>
                              <a:gd name="T53" fmla="*/ 546 h 689"/>
                              <a:gd name="T54" fmla="*/ 301 w 732"/>
                              <a:gd name="T55" fmla="*/ 579 h 689"/>
                              <a:gd name="T56" fmla="*/ 427 w 732"/>
                              <a:gd name="T57" fmla="*/ 580 h 689"/>
                              <a:gd name="T58" fmla="*/ 540 w 732"/>
                              <a:gd name="T59" fmla="*/ 562 h 689"/>
                              <a:gd name="T60" fmla="*/ 589 w 732"/>
                              <a:gd name="T61" fmla="*/ 565 h 689"/>
                              <a:gd name="T62" fmla="*/ 561 w 732"/>
                              <a:gd name="T63" fmla="*/ 597 h 689"/>
                              <a:gd name="T64" fmla="*/ 495 w 732"/>
                              <a:gd name="T65" fmla="*/ 622 h 689"/>
                              <a:gd name="T66" fmla="*/ 253 w 732"/>
                              <a:gd name="T67" fmla="*/ 649 h 689"/>
                              <a:gd name="T68" fmla="*/ 453 w 732"/>
                              <a:gd name="T69" fmla="*/ 663 h 689"/>
                              <a:gd name="T70" fmla="*/ 466 w 732"/>
                              <a:gd name="T71" fmla="*/ 687 h 689"/>
                              <a:gd name="T72" fmla="*/ 542 w 732"/>
                              <a:gd name="T73" fmla="*/ 664 h 689"/>
                              <a:gd name="T74" fmla="*/ 597 w 732"/>
                              <a:gd name="T75" fmla="*/ 621 h 689"/>
                              <a:gd name="T76" fmla="*/ 709 w 732"/>
                              <a:gd name="T77" fmla="*/ 453 h 689"/>
                              <a:gd name="T78" fmla="*/ 714 w 732"/>
                              <a:gd name="T79" fmla="*/ 419 h 689"/>
                              <a:gd name="T80" fmla="*/ 698 w 732"/>
                              <a:gd name="T81" fmla="*/ 386 h 689"/>
                              <a:gd name="T82" fmla="*/ 713 w 732"/>
                              <a:gd name="T83" fmla="*/ 354 h 689"/>
                              <a:gd name="T84" fmla="*/ 732 w 732"/>
                              <a:gd name="T85" fmla="*/ 322 h 689"/>
                              <a:gd name="T86" fmla="*/ 719 w 732"/>
                              <a:gd name="T87" fmla="*/ 287 h 689"/>
                              <a:gd name="T88" fmla="*/ 702 w 732"/>
                              <a:gd name="T89" fmla="*/ 255 h 689"/>
                              <a:gd name="T90" fmla="*/ 723 w 732"/>
                              <a:gd name="T91" fmla="*/ 221 h 689"/>
                              <a:gd name="T92" fmla="*/ 722 w 732"/>
                              <a:gd name="T93" fmla="*/ 179 h 689"/>
                              <a:gd name="T94" fmla="*/ 705 w 732"/>
                              <a:gd name="T95" fmla="*/ 147 h 689"/>
                              <a:gd name="T96" fmla="*/ 719 w 732"/>
                              <a:gd name="T97" fmla="*/ 114 h 689"/>
                              <a:gd name="T98" fmla="*/ 732 w 732"/>
                              <a:gd name="T99" fmla="*/ 80 h 689"/>
                              <a:gd name="T100" fmla="*/ 714 w 732"/>
                              <a:gd name="T101" fmla="*/ 48 h 689"/>
                              <a:gd name="T102" fmla="*/ 634 w 732"/>
                              <a:gd name="T103" fmla="*/ 50 h 689"/>
                              <a:gd name="T104" fmla="*/ 475 w 732"/>
                              <a:gd name="T105" fmla="*/ 105 h 689"/>
                              <a:gd name="T106" fmla="*/ 294 w 732"/>
                              <a:gd name="T107" fmla="*/ 135 h 689"/>
                              <a:gd name="T108" fmla="*/ 0 60000 65536"/>
                              <a:gd name="T109" fmla="*/ 0 60000 65536"/>
                              <a:gd name="T110" fmla="*/ 0 60000 65536"/>
                              <a:gd name="T111" fmla="*/ 0 60000 65536"/>
                              <a:gd name="T112" fmla="*/ 0 60000 65536"/>
                              <a:gd name="T113" fmla="*/ 0 60000 65536"/>
                              <a:gd name="T114" fmla="*/ 0 60000 65536"/>
                              <a:gd name="T115" fmla="*/ 0 60000 65536"/>
                              <a:gd name="T116" fmla="*/ 0 60000 65536"/>
                              <a:gd name="T117" fmla="*/ 0 60000 65536"/>
                              <a:gd name="T118" fmla="*/ 0 60000 65536"/>
                              <a:gd name="T119" fmla="*/ 0 60000 65536"/>
                              <a:gd name="T120" fmla="*/ 0 60000 65536"/>
                              <a:gd name="T121" fmla="*/ 0 60000 65536"/>
                              <a:gd name="T122" fmla="*/ 0 60000 65536"/>
                              <a:gd name="T123" fmla="*/ 0 60000 65536"/>
                              <a:gd name="T124" fmla="*/ 0 60000 65536"/>
                              <a:gd name="T125" fmla="*/ 0 60000 65536"/>
                              <a:gd name="T126" fmla="*/ 0 60000 65536"/>
                              <a:gd name="T127" fmla="*/ 0 60000 65536"/>
                              <a:gd name="T128" fmla="*/ 0 60000 65536"/>
                              <a:gd name="T129" fmla="*/ 0 60000 65536"/>
                              <a:gd name="T130" fmla="*/ 0 60000 65536"/>
                              <a:gd name="T131" fmla="*/ 0 60000 65536"/>
                              <a:gd name="T132" fmla="*/ 0 60000 65536"/>
                              <a:gd name="T133" fmla="*/ 0 60000 65536"/>
                              <a:gd name="T134" fmla="*/ 0 60000 65536"/>
                              <a:gd name="T135" fmla="*/ 0 60000 65536"/>
                              <a:gd name="T136" fmla="*/ 0 60000 65536"/>
                              <a:gd name="T137" fmla="*/ 0 60000 65536"/>
                              <a:gd name="T138" fmla="*/ 0 60000 65536"/>
                              <a:gd name="T139" fmla="*/ 0 60000 65536"/>
                              <a:gd name="T140" fmla="*/ 0 60000 65536"/>
                              <a:gd name="T141" fmla="*/ 0 60000 65536"/>
                              <a:gd name="T142" fmla="*/ 0 60000 65536"/>
                              <a:gd name="T143" fmla="*/ 0 60000 65536"/>
                              <a:gd name="T144" fmla="*/ 0 60000 65536"/>
                              <a:gd name="T145" fmla="*/ 0 60000 65536"/>
                              <a:gd name="T146" fmla="*/ 0 60000 65536"/>
                              <a:gd name="T147" fmla="*/ 0 60000 65536"/>
                              <a:gd name="T148" fmla="*/ 0 60000 65536"/>
                              <a:gd name="T149" fmla="*/ 0 60000 65536"/>
                              <a:gd name="T150" fmla="*/ 0 60000 65536"/>
                              <a:gd name="T151" fmla="*/ 0 60000 65536"/>
                              <a:gd name="T152" fmla="*/ 0 60000 65536"/>
                              <a:gd name="T153" fmla="*/ 0 60000 65536"/>
                              <a:gd name="T154" fmla="*/ 0 60000 65536"/>
                              <a:gd name="T155" fmla="*/ 0 60000 65536"/>
                              <a:gd name="T156" fmla="*/ 0 60000 65536"/>
                              <a:gd name="T157" fmla="*/ 0 60000 65536"/>
                              <a:gd name="T158" fmla="*/ 0 60000 65536"/>
                              <a:gd name="T159" fmla="*/ 0 60000 65536"/>
                              <a:gd name="T160" fmla="*/ 0 60000 65536"/>
                              <a:gd name="T161" fmla="*/ 0 60000 65536"/>
                              <a:gd name="T162" fmla="*/ 0 w 732"/>
                              <a:gd name="T163" fmla="*/ 0 h 689"/>
                              <a:gd name="T164" fmla="*/ 732 w 732"/>
                              <a:gd name="T165" fmla="*/ 689 h 689"/>
                            </a:gdLst>
                            <a:ahLst/>
                            <a:cxnLst>
                              <a:cxn ang="T108">
                                <a:pos x="T0" y="T1"/>
                              </a:cxn>
                              <a:cxn ang="T109">
                                <a:pos x="T2" y="T3"/>
                              </a:cxn>
                              <a:cxn ang="T110">
                                <a:pos x="T4" y="T5"/>
                              </a:cxn>
                              <a:cxn ang="T111">
                                <a:pos x="T6" y="T7"/>
                              </a:cxn>
                              <a:cxn ang="T112">
                                <a:pos x="T8" y="T9"/>
                              </a:cxn>
                              <a:cxn ang="T113">
                                <a:pos x="T10" y="T11"/>
                              </a:cxn>
                              <a:cxn ang="T114">
                                <a:pos x="T12" y="T13"/>
                              </a:cxn>
                              <a:cxn ang="T115">
                                <a:pos x="T14" y="T15"/>
                              </a:cxn>
                              <a:cxn ang="T116">
                                <a:pos x="T16" y="T17"/>
                              </a:cxn>
                              <a:cxn ang="T117">
                                <a:pos x="T18" y="T19"/>
                              </a:cxn>
                              <a:cxn ang="T118">
                                <a:pos x="T20" y="T21"/>
                              </a:cxn>
                              <a:cxn ang="T119">
                                <a:pos x="T22" y="T23"/>
                              </a:cxn>
                              <a:cxn ang="T120">
                                <a:pos x="T24" y="T25"/>
                              </a:cxn>
                              <a:cxn ang="T121">
                                <a:pos x="T26" y="T27"/>
                              </a:cxn>
                              <a:cxn ang="T122">
                                <a:pos x="T28" y="T29"/>
                              </a:cxn>
                              <a:cxn ang="T123">
                                <a:pos x="T30" y="T31"/>
                              </a:cxn>
                              <a:cxn ang="T124">
                                <a:pos x="T32" y="T33"/>
                              </a:cxn>
                              <a:cxn ang="T125">
                                <a:pos x="T34" y="T35"/>
                              </a:cxn>
                              <a:cxn ang="T126">
                                <a:pos x="T36" y="T37"/>
                              </a:cxn>
                              <a:cxn ang="T127">
                                <a:pos x="T38" y="T39"/>
                              </a:cxn>
                              <a:cxn ang="T128">
                                <a:pos x="T40" y="T41"/>
                              </a:cxn>
                              <a:cxn ang="T129">
                                <a:pos x="T42" y="T43"/>
                              </a:cxn>
                              <a:cxn ang="T130">
                                <a:pos x="T44" y="T45"/>
                              </a:cxn>
                              <a:cxn ang="T131">
                                <a:pos x="T46" y="T47"/>
                              </a:cxn>
                              <a:cxn ang="T132">
                                <a:pos x="T48" y="T49"/>
                              </a:cxn>
                              <a:cxn ang="T133">
                                <a:pos x="T50" y="T51"/>
                              </a:cxn>
                              <a:cxn ang="T134">
                                <a:pos x="T52" y="T53"/>
                              </a:cxn>
                              <a:cxn ang="T135">
                                <a:pos x="T54" y="T55"/>
                              </a:cxn>
                              <a:cxn ang="T136">
                                <a:pos x="T56" y="T57"/>
                              </a:cxn>
                              <a:cxn ang="T137">
                                <a:pos x="T58" y="T59"/>
                              </a:cxn>
                              <a:cxn ang="T138">
                                <a:pos x="T60" y="T61"/>
                              </a:cxn>
                              <a:cxn ang="T139">
                                <a:pos x="T62" y="T63"/>
                              </a:cxn>
                              <a:cxn ang="T140">
                                <a:pos x="T64" y="T65"/>
                              </a:cxn>
                              <a:cxn ang="T141">
                                <a:pos x="T66" y="T67"/>
                              </a:cxn>
                              <a:cxn ang="T142">
                                <a:pos x="T68" y="T69"/>
                              </a:cxn>
                              <a:cxn ang="T143">
                                <a:pos x="T70" y="T71"/>
                              </a:cxn>
                              <a:cxn ang="T144">
                                <a:pos x="T72" y="T73"/>
                              </a:cxn>
                              <a:cxn ang="T145">
                                <a:pos x="T74" y="T75"/>
                              </a:cxn>
                              <a:cxn ang="T146">
                                <a:pos x="T76" y="T77"/>
                              </a:cxn>
                              <a:cxn ang="T147">
                                <a:pos x="T78" y="T79"/>
                              </a:cxn>
                              <a:cxn ang="T148">
                                <a:pos x="T80" y="T81"/>
                              </a:cxn>
                              <a:cxn ang="T149">
                                <a:pos x="T82" y="T83"/>
                              </a:cxn>
                              <a:cxn ang="T150">
                                <a:pos x="T84" y="T85"/>
                              </a:cxn>
                              <a:cxn ang="T151">
                                <a:pos x="T86" y="T87"/>
                              </a:cxn>
                              <a:cxn ang="T152">
                                <a:pos x="T88" y="T89"/>
                              </a:cxn>
                              <a:cxn ang="T153">
                                <a:pos x="T90" y="T91"/>
                              </a:cxn>
                              <a:cxn ang="T154">
                                <a:pos x="T92" y="T93"/>
                              </a:cxn>
                              <a:cxn ang="T155">
                                <a:pos x="T94" y="T95"/>
                              </a:cxn>
                              <a:cxn ang="T156">
                                <a:pos x="T96" y="T97"/>
                              </a:cxn>
                              <a:cxn ang="T157">
                                <a:pos x="T98" y="T99"/>
                              </a:cxn>
                              <a:cxn ang="T158">
                                <a:pos x="T100" y="T101"/>
                              </a:cxn>
                              <a:cxn ang="T159">
                                <a:pos x="T102" y="T103"/>
                              </a:cxn>
                              <a:cxn ang="T160">
                                <a:pos x="T104" y="T105"/>
                              </a:cxn>
                              <a:cxn ang="T161">
                                <a:pos x="T106" y="T107"/>
                              </a:cxn>
                            </a:cxnLst>
                            <a:rect l="T162" t="T163" r="T164" b="T165"/>
                            <a:pathLst>
                              <a:path w="732" h="689">
                                <a:moveTo>
                                  <a:pt x="294" y="135"/>
                                </a:moveTo>
                                <a:lnTo>
                                  <a:pt x="186" y="143"/>
                                </a:lnTo>
                                <a:lnTo>
                                  <a:pt x="348" y="158"/>
                                </a:lnTo>
                                <a:lnTo>
                                  <a:pt x="338" y="166"/>
                                </a:lnTo>
                                <a:lnTo>
                                  <a:pt x="318" y="173"/>
                                </a:lnTo>
                                <a:lnTo>
                                  <a:pt x="292" y="181"/>
                                </a:lnTo>
                                <a:lnTo>
                                  <a:pt x="258" y="190"/>
                                </a:lnTo>
                                <a:lnTo>
                                  <a:pt x="222" y="196"/>
                                </a:lnTo>
                                <a:lnTo>
                                  <a:pt x="175" y="200"/>
                                </a:lnTo>
                                <a:lnTo>
                                  <a:pt x="120" y="206"/>
                                </a:lnTo>
                                <a:lnTo>
                                  <a:pt x="61" y="209"/>
                                </a:lnTo>
                                <a:lnTo>
                                  <a:pt x="0" y="209"/>
                                </a:lnTo>
                                <a:lnTo>
                                  <a:pt x="95" y="232"/>
                                </a:lnTo>
                                <a:lnTo>
                                  <a:pt x="154" y="244"/>
                                </a:lnTo>
                                <a:lnTo>
                                  <a:pt x="205" y="244"/>
                                </a:lnTo>
                                <a:lnTo>
                                  <a:pt x="267" y="244"/>
                                </a:lnTo>
                                <a:lnTo>
                                  <a:pt x="359" y="236"/>
                                </a:lnTo>
                                <a:lnTo>
                                  <a:pt x="435" y="225"/>
                                </a:lnTo>
                                <a:lnTo>
                                  <a:pt x="499" y="209"/>
                                </a:lnTo>
                                <a:lnTo>
                                  <a:pt x="567" y="188"/>
                                </a:lnTo>
                                <a:lnTo>
                                  <a:pt x="597" y="177"/>
                                </a:lnTo>
                                <a:lnTo>
                                  <a:pt x="625" y="168"/>
                                </a:lnTo>
                                <a:lnTo>
                                  <a:pt x="640" y="164"/>
                                </a:lnTo>
                                <a:lnTo>
                                  <a:pt x="648" y="169"/>
                                </a:lnTo>
                                <a:lnTo>
                                  <a:pt x="648" y="181"/>
                                </a:lnTo>
                                <a:lnTo>
                                  <a:pt x="642" y="194"/>
                                </a:lnTo>
                                <a:lnTo>
                                  <a:pt x="625" y="208"/>
                                </a:lnTo>
                                <a:lnTo>
                                  <a:pt x="597" y="226"/>
                                </a:lnTo>
                                <a:lnTo>
                                  <a:pt x="557" y="244"/>
                                </a:lnTo>
                                <a:lnTo>
                                  <a:pt x="510" y="263"/>
                                </a:lnTo>
                                <a:lnTo>
                                  <a:pt x="448" y="282"/>
                                </a:lnTo>
                                <a:lnTo>
                                  <a:pt x="376" y="297"/>
                                </a:lnTo>
                                <a:lnTo>
                                  <a:pt x="304" y="308"/>
                                </a:lnTo>
                                <a:lnTo>
                                  <a:pt x="228" y="320"/>
                                </a:lnTo>
                                <a:lnTo>
                                  <a:pt x="95" y="333"/>
                                </a:lnTo>
                                <a:lnTo>
                                  <a:pt x="177" y="352"/>
                                </a:lnTo>
                                <a:lnTo>
                                  <a:pt x="243" y="360"/>
                                </a:lnTo>
                                <a:lnTo>
                                  <a:pt x="326" y="358"/>
                                </a:lnTo>
                                <a:lnTo>
                                  <a:pt x="411" y="347"/>
                                </a:lnTo>
                                <a:lnTo>
                                  <a:pt x="474" y="333"/>
                                </a:lnTo>
                                <a:lnTo>
                                  <a:pt x="525" y="320"/>
                                </a:lnTo>
                                <a:lnTo>
                                  <a:pt x="567" y="308"/>
                                </a:lnTo>
                                <a:lnTo>
                                  <a:pt x="610" y="293"/>
                                </a:lnTo>
                                <a:lnTo>
                                  <a:pt x="644" y="280"/>
                                </a:lnTo>
                                <a:lnTo>
                                  <a:pt x="659" y="276"/>
                                </a:lnTo>
                                <a:lnTo>
                                  <a:pt x="668" y="276"/>
                                </a:lnTo>
                                <a:lnTo>
                                  <a:pt x="667" y="287"/>
                                </a:lnTo>
                                <a:lnTo>
                                  <a:pt x="661" y="299"/>
                                </a:lnTo>
                                <a:lnTo>
                                  <a:pt x="648" y="314"/>
                                </a:lnTo>
                                <a:lnTo>
                                  <a:pt x="617" y="335"/>
                                </a:lnTo>
                                <a:lnTo>
                                  <a:pt x="584" y="354"/>
                                </a:lnTo>
                                <a:lnTo>
                                  <a:pt x="546" y="371"/>
                                </a:lnTo>
                                <a:lnTo>
                                  <a:pt x="496" y="390"/>
                                </a:lnTo>
                                <a:lnTo>
                                  <a:pt x="439" y="407"/>
                                </a:lnTo>
                                <a:lnTo>
                                  <a:pt x="352" y="426"/>
                                </a:lnTo>
                                <a:lnTo>
                                  <a:pt x="294" y="438"/>
                                </a:lnTo>
                                <a:lnTo>
                                  <a:pt x="237" y="444"/>
                                </a:lnTo>
                                <a:lnTo>
                                  <a:pt x="154" y="449"/>
                                </a:lnTo>
                                <a:lnTo>
                                  <a:pt x="239" y="461"/>
                                </a:lnTo>
                                <a:lnTo>
                                  <a:pt x="305" y="466"/>
                                </a:lnTo>
                                <a:lnTo>
                                  <a:pt x="360" y="468"/>
                                </a:lnTo>
                                <a:lnTo>
                                  <a:pt x="423" y="466"/>
                                </a:lnTo>
                                <a:lnTo>
                                  <a:pt x="482" y="458"/>
                                </a:lnTo>
                                <a:lnTo>
                                  <a:pt x="530" y="447"/>
                                </a:lnTo>
                                <a:lnTo>
                                  <a:pt x="568" y="434"/>
                                </a:lnTo>
                                <a:lnTo>
                                  <a:pt x="629" y="413"/>
                                </a:lnTo>
                                <a:lnTo>
                                  <a:pt x="637" y="413"/>
                                </a:lnTo>
                                <a:lnTo>
                                  <a:pt x="644" y="417"/>
                                </a:lnTo>
                                <a:lnTo>
                                  <a:pt x="642" y="430"/>
                                </a:lnTo>
                                <a:lnTo>
                                  <a:pt x="634" y="444"/>
                                </a:lnTo>
                                <a:lnTo>
                                  <a:pt x="620" y="458"/>
                                </a:lnTo>
                                <a:lnTo>
                                  <a:pt x="599" y="474"/>
                                </a:lnTo>
                                <a:lnTo>
                                  <a:pt x="563" y="493"/>
                                </a:lnTo>
                                <a:lnTo>
                                  <a:pt x="525" y="510"/>
                                </a:lnTo>
                                <a:lnTo>
                                  <a:pt x="489" y="521"/>
                                </a:lnTo>
                                <a:lnTo>
                                  <a:pt x="448" y="531"/>
                                </a:lnTo>
                                <a:lnTo>
                                  <a:pt x="410" y="537"/>
                                </a:lnTo>
                                <a:lnTo>
                                  <a:pt x="360" y="542"/>
                                </a:lnTo>
                                <a:lnTo>
                                  <a:pt x="305" y="545"/>
                                </a:lnTo>
                                <a:lnTo>
                                  <a:pt x="250" y="546"/>
                                </a:lnTo>
                                <a:lnTo>
                                  <a:pt x="166" y="546"/>
                                </a:lnTo>
                                <a:lnTo>
                                  <a:pt x="211" y="562"/>
                                </a:lnTo>
                                <a:lnTo>
                                  <a:pt x="253" y="573"/>
                                </a:lnTo>
                                <a:lnTo>
                                  <a:pt x="301" y="579"/>
                                </a:lnTo>
                                <a:lnTo>
                                  <a:pt x="342" y="580"/>
                                </a:lnTo>
                                <a:lnTo>
                                  <a:pt x="384" y="583"/>
                                </a:lnTo>
                                <a:lnTo>
                                  <a:pt x="427" y="580"/>
                                </a:lnTo>
                                <a:lnTo>
                                  <a:pt x="462" y="579"/>
                                </a:lnTo>
                                <a:lnTo>
                                  <a:pt x="495" y="573"/>
                                </a:lnTo>
                                <a:lnTo>
                                  <a:pt x="540" y="562"/>
                                </a:lnTo>
                                <a:lnTo>
                                  <a:pt x="574" y="554"/>
                                </a:lnTo>
                                <a:lnTo>
                                  <a:pt x="587" y="555"/>
                                </a:lnTo>
                                <a:lnTo>
                                  <a:pt x="589" y="565"/>
                                </a:lnTo>
                                <a:lnTo>
                                  <a:pt x="585" y="575"/>
                                </a:lnTo>
                                <a:lnTo>
                                  <a:pt x="576" y="586"/>
                                </a:lnTo>
                                <a:lnTo>
                                  <a:pt x="561" y="597"/>
                                </a:lnTo>
                                <a:lnTo>
                                  <a:pt x="544" y="605"/>
                                </a:lnTo>
                                <a:lnTo>
                                  <a:pt x="525" y="614"/>
                                </a:lnTo>
                                <a:lnTo>
                                  <a:pt x="495" y="622"/>
                                </a:lnTo>
                                <a:lnTo>
                                  <a:pt x="432" y="631"/>
                                </a:lnTo>
                                <a:lnTo>
                                  <a:pt x="372" y="639"/>
                                </a:lnTo>
                                <a:lnTo>
                                  <a:pt x="253" y="649"/>
                                </a:lnTo>
                                <a:lnTo>
                                  <a:pt x="407" y="656"/>
                                </a:lnTo>
                                <a:lnTo>
                                  <a:pt x="439" y="656"/>
                                </a:lnTo>
                                <a:lnTo>
                                  <a:pt x="453" y="663"/>
                                </a:lnTo>
                                <a:lnTo>
                                  <a:pt x="461" y="670"/>
                                </a:lnTo>
                                <a:lnTo>
                                  <a:pt x="458" y="681"/>
                                </a:lnTo>
                                <a:lnTo>
                                  <a:pt x="466" y="687"/>
                                </a:lnTo>
                                <a:lnTo>
                                  <a:pt x="486" y="689"/>
                                </a:lnTo>
                                <a:lnTo>
                                  <a:pt x="516" y="677"/>
                                </a:lnTo>
                                <a:lnTo>
                                  <a:pt x="542" y="664"/>
                                </a:lnTo>
                                <a:lnTo>
                                  <a:pt x="563" y="651"/>
                                </a:lnTo>
                                <a:lnTo>
                                  <a:pt x="580" y="639"/>
                                </a:lnTo>
                                <a:lnTo>
                                  <a:pt x="597" y="621"/>
                                </a:lnTo>
                                <a:lnTo>
                                  <a:pt x="651" y="548"/>
                                </a:lnTo>
                                <a:lnTo>
                                  <a:pt x="693" y="485"/>
                                </a:lnTo>
                                <a:lnTo>
                                  <a:pt x="709" y="453"/>
                                </a:lnTo>
                                <a:lnTo>
                                  <a:pt x="713" y="440"/>
                                </a:lnTo>
                                <a:lnTo>
                                  <a:pt x="714" y="430"/>
                                </a:lnTo>
                                <a:lnTo>
                                  <a:pt x="714" y="419"/>
                                </a:lnTo>
                                <a:lnTo>
                                  <a:pt x="706" y="406"/>
                                </a:lnTo>
                                <a:lnTo>
                                  <a:pt x="701" y="398"/>
                                </a:lnTo>
                                <a:lnTo>
                                  <a:pt x="698" y="386"/>
                                </a:lnTo>
                                <a:lnTo>
                                  <a:pt x="701" y="373"/>
                                </a:lnTo>
                                <a:lnTo>
                                  <a:pt x="706" y="364"/>
                                </a:lnTo>
                                <a:lnTo>
                                  <a:pt x="713" y="354"/>
                                </a:lnTo>
                                <a:lnTo>
                                  <a:pt x="719" y="344"/>
                                </a:lnTo>
                                <a:lnTo>
                                  <a:pt x="727" y="333"/>
                                </a:lnTo>
                                <a:lnTo>
                                  <a:pt x="732" y="322"/>
                                </a:lnTo>
                                <a:lnTo>
                                  <a:pt x="731" y="308"/>
                                </a:lnTo>
                                <a:lnTo>
                                  <a:pt x="726" y="297"/>
                                </a:lnTo>
                                <a:lnTo>
                                  <a:pt x="719" y="287"/>
                                </a:lnTo>
                                <a:lnTo>
                                  <a:pt x="713" y="278"/>
                                </a:lnTo>
                                <a:lnTo>
                                  <a:pt x="705" y="267"/>
                                </a:lnTo>
                                <a:lnTo>
                                  <a:pt x="702" y="255"/>
                                </a:lnTo>
                                <a:lnTo>
                                  <a:pt x="705" y="246"/>
                                </a:lnTo>
                                <a:lnTo>
                                  <a:pt x="714" y="232"/>
                                </a:lnTo>
                                <a:lnTo>
                                  <a:pt x="723" y="221"/>
                                </a:lnTo>
                                <a:lnTo>
                                  <a:pt x="727" y="209"/>
                                </a:lnTo>
                                <a:lnTo>
                                  <a:pt x="727" y="194"/>
                                </a:lnTo>
                                <a:lnTo>
                                  <a:pt x="722" y="179"/>
                                </a:lnTo>
                                <a:lnTo>
                                  <a:pt x="713" y="168"/>
                                </a:lnTo>
                                <a:lnTo>
                                  <a:pt x="709" y="160"/>
                                </a:lnTo>
                                <a:lnTo>
                                  <a:pt x="705" y="147"/>
                                </a:lnTo>
                                <a:lnTo>
                                  <a:pt x="706" y="133"/>
                                </a:lnTo>
                                <a:lnTo>
                                  <a:pt x="714" y="122"/>
                                </a:lnTo>
                                <a:lnTo>
                                  <a:pt x="719" y="114"/>
                                </a:lnTo>
                                <a:lnTo>
                                  <a:pt x="727" y="105"/>
                                </a:lnTo>
                                <a:lnTo>
                                  <a:pt x="731" y="93"/>
                                </a:lnTo>
                                <a:lnTo>
                                  <a:pt x="732" y="80"/>
                                </a:lnTo>
                                <a:lnTo>
                                  <a:pt x="730" y="72"/>
                                </a:lnTo>
                                <a:lnTo>
                                  <a:pt x="722" y="59"/>
                                </a:lnTo>
                                <a:lnTo>
                                  <a:pt x="714" y="48"/>
                                </a:lnTo>
                                <a:lnTo>
                                  <a:pt x="709" y="34"/>
                                </a:lnTo>
                                <a:lnTo>
                                  <a:pt x="709" y="0"/>
                                </a:lnTo>
                                <a:lnTo>
                                  <a:pt x="634" y="50"/>
                                </a:lnTo>
                                <a:lnTo>
                                  <a:pt x="589" y="69"/>
                                </a:lnTo>
                                <a:lnTo>
                                  <a:pt x="536" y="86"/>
                                </a:lnTo>
                                <a:lnTo>
                                  <a:pt x="475" y="105"/>
                                </a:lnTo>
                                <a:lnTo>
                                  <a:pt x="420" y="116"/>
                                </a:lnTo>
                                <a:lnTo>
                                  <a:pt x="365" y="126"/>
                                </a:lnTo>
                                <a:lnTo>
                                  <a:pt x="294" y="135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FFA040"/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round/>
                              </a14:hiddenLine>
                            </a:ext>
                          </a:extLst>
                        </p:spPr>
                        <p:txBody>
                          <a:bodyPr/>
                          <a:p>
                            <a:pPr marL="0" marR="0" lvl="0" indent="0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defRPr/>
                            </a:pPr>
                            <a:endParaRPr kumimoji="0" lang="zh-CN" altLang="en-US" sz="18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</a:endParaRPr>
                          </a:p>
                        </p:txBody>
                      </p:sp>
                    </p:grpSp>
                  </p:grpSp>
                  <p:grpSp>
                    <p:nvGrpSpPr>
                      <p:cNvPr id="121" name="Group 32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609" y="117"/>
                        <a:ext cx="218" cy="436"/>
                        <a:chOff x="0" y="0"/>
                        <a:chExt cx="218" cy="436"/>
                      </a:xfrm>
                    </p:grpSpPr>
                    <p:sp>
                      <p:nvSpPr>
                        <p:cNvPr id="122" name="Freeform 33"/>
                        <p:cNvSpPr>
                          <a:spLocks noChangeAspect="1"/>
                        </p:cNvSpPr>
                        <p:nvPr>
                          <p:custDataLst>
                            <p:tags r:id="rId52"/>
                          </p:custDataLst>
                        </p:nvPr>
                      </p:nvSpPr>
                      <p:spPr bwMode="auto">
                        <a:xfrm>
                          <a:off x="42" y="116"/>
                          <a:ext cx="167" cy="70"/>
                        </a:xfrm>
                        <a:custGeom>
                          <a:avLst/>
                          <a:gdLst>
                            <a:gd name="T0" fmla="*/ 167 w 167"/>
                            <a:gd name="T1" fmla="*/ 13 h 70"/>
                            <a:gd name="T2" fmla="*/ 151 w 167"/>
                            <a:gd name="T3" fmla="*/ 0 h 70"/>
                            <a:gd name="T4" fmla="*/ 100 w 167"/>
                            <a:gd name="T5" fmla="*/ 26 h 70"/>
                            <a:gd name="T6" fmla="*/ 49 w 167"/>
                            <a:gd name="T7" fmla="*/ 45 h 70"/>
                            <a:gd name="T8" fmla="*/ 0 w 167"/>
                            <a:gd name="T9" fmla="*/ 59 h 70"/>
                            <a:gd name="T10" fmla="*/ 9 w 167"/>
                            <a:gd name="T11" fmla="*/ 70 h 70"/>
                            <a:gd name="T12" fmla="*/ 43 w 167"/>
                            <a:gd name="T13" fmla="*/ 70 h 70"/>
                            <a:gd name="T14" fmla="*/ 89 w 167"/>
                            <a:gd name="T15" fmla="*/ 60 h 70"/>
                            <a:gd name="T16" fmla="*/ 130 w 167"/>
                            <a:gd name="T17" fmla="*/ 40 h 70"/>
                            <a:gd name="T18" fmla="*/ 167 w 167"/>
                            <a:gd name="T19" fmla="*/ 13 h 70"/>
                            <a:gd name="T20" fmla="*/ 0 60000 65536"/>
                            <a:gd name="T21" fmla="*/ 0 60000 65536"/>
                            <a:gd name="T22" fmla="*/ 0 60000 65536"/>
                            <a:gd name="T23" fmla="*/ 0 60000 65536"/>
                            <a:gd name="T24" fmla="*/ 0 60000 65536"/>
                            <a:gd name="T25" fmla="*/ 0 60000 65536"/>
                            <a:gd name="T26" fmla="*/ 0 60000 65536"/>
                            <a:gd name="T27" fmla="*/ 0 60000 65536"/>
                            <a:gd name="T28" fmla="*/ 0 60000 65536"/>
                            <a:gd name="T29" fmla="*/ 0 60000 65536"/>
                            <a:gd name="T30" fmla="*/ 0 w 167"/>
                            <a:gd name="T31" fmla="*/ 0 h 70"/>
                            <a:gd name="T32" fmla="*/ 167 w 167"/>
                            <a:gd name="T33" fmla="*/ 70 h 70"/>
                          </a:gdLst>
                          <a:ahLst/>
                          <a:cxnLst>
                            <a:cxn ang="T20">
                              <a:pos x="T0" y="T1"/>
                            </a:cxn>
                            <a:cxn ang="T21">
                              <a:pos x="T2" y="T3"/>
                            </a:cxn>
                            <a:cxn ang="T22">
                              <a:pos x="T4" y="T5"/>
                            </a:cxn>
                            <a:cxn ang="T23">
                              <a:pos x="T6" y="T7"/>
                            </a:cxn>
                            <a:cxn ang="T24">
                              <a:pos x="T8" y="T9"/>
                            </a:cxn>
                            <a:cxn ang="T25">
                              <a:pos x="T10" y="T11"/>
                            </a:cxn>
                            <a:cxn ang="T26">
                              <a:pos x="T12" y="T13"/>
                            </a:cxn>
                            <a:cxn ang="T27">
                              <a:pos x="T14" y="T15"/>
                            </a:cxn>
                            <a:cxn ang="T28">
                              <a:pos x="T16" y="T17"/>
                            </a:cxn>
                            <a:cxn ang="T29">
                              <a:pos x="T18" y="T19"/>
                            </a:cxn>
                          </a:cxnLst>
                          <a:rect l="T30" t="T31" r="T32" b="T33"/>
                          <a:pathLst>
                            <a:path w="167" h="70">
                              <a:moveTo>
                                <a:pt x="167" y="13"/>
                              </a:moveTo>
                              <a:lnTo>
                                <a:pt x="151" y="0"/>
                              </a:lnTo>
                              <a:lnTo>
                                <a:pt x="100" y="26"/>
                              </a:lnTo>
                              <a:lnTo>
                                <a:pt x="49" y="45"/>
                              </a:lnTo>
                              <a:lnTo>
                                <a:pt x="0" y="59"/>
                              </a:lnTo>
                              <a:lnTo>
                                <a:pt x="9" y="70"/>
                              </a:lnTo>
                              <a:lnTo>
                                <a:pt x="43" y="70"/>
                              </a:lnTo>
                              <a:lnTo>
                                <a:pt x="89" y="60"/>
                              </a:lnTo>
                              <a:lnTo>
                                <a:pt x="130" y="40"/>
                              </a:lnTo>
                              <a:lnTo>
                                <a:pt x="167" y="13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FFE0C0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round/>
                            </a14:hiddenLine>
                          </a:ext>
                        </a:extLst>
                      </p:spPr>
                      <p:txBody>
                        <a:bodyPr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endParaRPr kumimoji="0" lang="zh-CN" altLang="en-US" sz="18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123" name="Freeform 34"/>
                        <p:cNvSpPr>
                          <a:spLocks noChangeAspect="1"/>
                        </p:cNvSpPr>
                        <p:nvPr>
                          <p:custDataLst>
                            <p:tags r:id="rId53"/>
                          </p:custDataLst>
                        </p:nvPr>
                      </p:nvSpPr>
                      <p:spPr bwMode="auto">
                        <a:xfrm>
                          <a:off x="72" y="228"/>
                          <a:ext cx="146" cy="78"/>
                        </a:xfrm>
                        <a:custGeom>
                          <a:avLst/>
                          <a:gdLst>
                            <a:gd name="T0" fmla="*/ 146 w 146"/>
                            <a:gd name="T1" fmla="*/ 15 h 78"/>
                            <a:gd name="T2" fmla="*/ 138 w 146"/>
                            <a:gd name="T3" fmla="*/ 0 h 78"/>
                            <a:gd name="T4" fmla="*/ 89 w 146"/>
                            <a:gd name="T5" fmla="*/ 34 h 78"/>
                            <a:gd name="T6" fmla="*/ 50 w 146"/>
                            <a:gd name="T7" fmla="*/ 51 h 78"/>
                            <a:gd name="T8" fmla="*/ 0 w 146"/>
                            <a:gd name="T9" fmla="*/ 66 h 78"/>
                            <a:gd name="T10" fmla="*/ 10 w 146"/>
                            <a:gd name="T11" fmla="*/ 78 h 78"/>
                            <a:gd name="T12" fmla="*/ 42 w 146"/>
                            <a:gd name="T13" fmla="*/ 78 h 78"/>
                            <a:gd name="T14" fmla="*/ 74 w 146"/>
                            <a:gd name="T15" fmla="*/ 69 h 78"/>
                            <a:gd name="T16" fmla="*/ 112 w 146"/>
                            <a:gd name="T17" fmla="*/ 45 h 78"/>
                            <a:gd name="T18" fmla="*/ 146 w 146"/>
                            <a:gd name="T19" fmla="*/ 15 h 78"/>
                            <a:gd name="T20" fmla="*/ 0 60000 65536"/>
                            <a:gd name="T21" fmla="*/ 0 60000 65536"/>
                            <a:gd name="T22" fmla="*/ 0 60000 65536"/>
                            <a:gd name="T23" fmla="*/ 0 60000 65536"/>
                            <a:gd name="T24" fmla="*/ 0 60000 65536"/>
                            <a:gd name="T25" fmla="*/ 0 60000 65536"/>
                            <a:gd name="T26" fmla="*/ 0 60000 65536"/>
                            <a:gd name="T27" fmla="*/ 0 60000 65536"/>
                            <a:gd name="T28" fmla="*/ 0 60000 65536"/>
                            <a:gd name="T29" fmla="*/ 0 60000 65536"/>
                            <a:gd name="T30" fmla="*/ 0 w 146"/>
                            <a:gd name="T31" fmla="*/ 0 h 78"/>
                            <a:gd name="T32" fmla="*/ 146 w 146"/>
                            <a:gd name="T33" fmla="*/ 78 h 78"/>
                          </a:gdLst>
                          <a:ahLst/>
                          <a:cxnLst>
                            <a:cxn ang="T20">
                              <a:pos x="T0" y="T1"/>
                            </a:cxn>
                            <a:cxn ang="T21">
                              <a:pos x="T2" y="T3"/>
                            </a:cxn>
                            <a:cxn ang="T22">
                              <a:pos x="T4" y="T5"/>
                            </a:cxn>
                            <a:cxn ang="T23">
                              <a:pos x="T6" y="T7"/>
                            </a:cxn>
                            <a:cxn ang="T24">
                              <a:pos x="T8" y="T9"/>
                            </a:cxn>
                            <a:cxn ang="T25">
                              <a:pos x="T10" y="T11"/>
                            </a:cxn>
                            <a:cxn ang="T26">
                              <a:pos x="T12" y="T13"/>
                            </a:cxn>
                            <a:cxn ang="T27">
                              <a:pos x="T14" y="T15"/>
                            </a:cxn>
                            <a:cxn ang="T28">
                              <a:pos x="T16" y="T17"/>
                            </a:cxn>
                            <a:cxn ang="T29">
                              <a:pos x="T18" y="T19"/>
                            </a:cxn>
                          </a:cxnLst>
                          <a:rect l="T30" t="T31" r="T32" b="T33"/>
                          <a:pathLst>
                            <a:path w="146" h="78">
                              <a:moveTo>
                                <a:pt x="146" y="15"/>
                              </a:moveTo>
                              <a:lnTo>
                                <a:pt x="138" y="0"/>
                              </a:lnTo>
                              <a:lnTo>
                                <a:pt x="89" y="34"/>
                              </a:lnTo>
                              <a:lnTo>
                                <a:pt x="50" y="51"/>
                              </a:lnTo>
                              <a:lnTo>
                                <a:pt x="0" y="66"/>
                              </a:lnTo>
                              <a:lnTo>
                                <a:pt x="10" y="78"/>
                              </a:lnTo>
                              <a:lnTo>
                                <a:pt x="42" y="78"/>
                              </a:lnTo>
                              <a:lnTo>
                                <a:pt x="74" y="69"/>
                              </a:lnTo>
                              <a:lnTo>
                                <a:pt x="112" y="45"/>
                              </a:lnTo>
                              <a:lnTo>
                                <a:pt x="146" y="15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FFE0C0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round/>
                            </a14:hiddenLine>
                          </a:ext>
                        </a:extLst>
                      </p:spPr>
                      <p:txBody>
                        <a:bodyPr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endParaRPr kumimoji="0" lang="zh-CN" altLang="en-US" sz="18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124" name="Freeform 35"/>
                        <p:cNvSpPr>
                          <a:spLocks noChangeAspect="1"/>
                        </p:cNvSpPr>
                        <p:nvPr>
                          <p:custDataLst>
                            <p:tags r:id="rId54"/>
                          </p:custDataLst>
                        </p:nvPr>
                      </p:nvSpPr>
                      <p:spPr bwMode="auto">
                        <a:xfrm>
                          <a:off x="63" y="359"/>
                          <a:ext cx="149" cy="77"/>
                        </a:xfrm>
                        <a:custGeom>
                          <a:avLst/>
                          <a:gdLst>
                            <a:gd name="T0" fmla="*/ 149 w 149"/>
                            <a:gd name="T1" fmla="*/ 11 h 77"/>
                            <a:gd name="T2" fmla="*/ 138 w 149"/>
                            <a:gd name="T3" fmla="*/ 0 h 77"/>
                            <a:gd name="T4" fmla="*/ 93 w 149"/>
                            <a:gd name="T5" fmla="*/ 31 h 77"/>
                            <a:gd name="T6" fmla="*/ 49 w 149"/>
                            <a:gd name="T7" fmla="*/ 49 h 77"/>
                            <a:gd name="T8" fmla="*/ 0 w 149"/>
                            <a:gd name="T9" fmla="*/ 63 h 77"/>
                            <a:gd name="T10" fmla="*/ 9 w 149"/>
                            <a:gd name="T11" fmla="*/ 77 h 77"/>
                            <a:gd name="T12" fmla="*/ 42 w 149"/>
                            <a:gd name="T13" fmla="*/ 74 h 77"/>
                            <a:gd name="T14" fmla="*/ 81 w 149"/>
                            <a:gd name="T15" fmla="*/ 65 h 77"/>
                            <a:gd name="T16" fmla="*/ 121 w 149"/>
                            <a:gd name="T17" fmla="*/ 40 h 77"/>
                            <a:gd name="T18" fmla="*/ 149 w 149"/>
                            <a:gd name="T19" fmla="*/ 11 h 77"/>
                            <a:gd name="T20" fmla="*/ 0 60000 65536"/>
                            <a:gd name="T21" fmla="*/ 0 60000 65536"/>
                            <a:gd name="T22" fmla="*/ 0 60000 65536"/>
                            <a:gd name="T23" fmla="*/ 0 60000 65536"/>
                            <a:gd name="T24" fmla="*/ 0 60000 65536"/>
                            <a:gd name="T25" fmla="*/ 0 60000 65536"/>
                            <a:gd name="T26" fmla="*/ 0 60000 65536"/>
                            <a:gd name="T27" fmla="*/ 0 60000 65536"/>
                            <a:gd name="T28" fmla="*/ 0 60000 65536"/>
                            <a:gd name="T29" fmla="*/ 0 60000 65536"/>
                            <a:gd name="T30" fmla="*/ 0 w 149"/>
                            <a:gd name="T31" fmla="*/ 0 h 77"/>
                            <a:gd name="T32" fmla="*/ 149 w 149"/>
                            <a:gd name="T33" fmla="*/ 77 h 77"/>
                          </a:gdLst>
                          <a:ahLst/>
                          <a:cxnLst>
                            <a:cxn ang="T20">
                              <a:pos x="T0" y="T1"/>
                            </a:cxn>
                            <a:cxn ang="T21">
                              <a:pos x="T2" y="T3"/>
                            </a:cxn>
                            <a:cxn ang="T22">
                              <a:pos x="T4" y="T5"/>
                            </a:cxn>
                            <a:cxn ang="T23">
                              <a:pos x="T6" y="T7"/>
                            </a:cxn>
                            <a:cxn ang="T24">
                              <a:pos x="T8" y="T9"/>
                            </a:cxn>
                            <a:cxn ang="T25">
                              <a:pos x="T10" y="T11"/>
                            </a:cxn>
                            <a:cxn ang="T26">
                              <a:pos x="T12" y="T13"/>
                            </a:cxn>
                            <a:cxn ang="T27">
                              <a:pos x="T14" y="T15"/>
                            </a:cxn>
                            <a:cxn ang="T28">
                              <a:pos x="T16" y="T17"/>
                            </a:cxn>
                            <a:cxn ang="T29">
                              <a:pos x="T18" y="T19"/>
                            </a:cxn>
                          </a:cxnLst>
                          <a:rect l="T30" t="T31" r="T32" b="T33"/>
                          <a:pathLst>
                            <a:path w="149" h="77">
                              <a:moveTo>
                                <a:pt x="149" y="11"/>
                              </a:moveTo>
                              <a:lnTo>
                                <a:pt x="138" y="0"/>
                              </a:lnTo>
                              <a:lnTo>
                                <a:pt x="93" y="31"/>
                              </a:lnTo>
                              <a:lnTo>
                                <a:pt x="49" y="49"/>
                              </a:lnTo>
                              <a:lnTo>
                                <a:pt x="0" y="63"/>
                              </a:lnTo>
                              <a:lnTo>
                                <a:pt x="9" y="77"/>
                              </a:lnTo>
                              <a:lnTo>
                                <a:pt x="42" y="74"/>
                              </a:lnTo>
                              <a:lnTo>
                                <a:pt x="81" y="65"/>
                              </a:lnTo>
                              <a:lnTo>
                                <a:pt x="121" y="40"/>
                              </a:lnTo>
                              <a:lnTo>
                                <a:pt x="149" y="11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FFE0C0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round/>
                            </a14:hiddenLine>
                          </a:ext>
                        </a:extLst>
                      </p:spPr>
                      <p:txBody>
                        <a:bodyPr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endParaRPr kumimoji="0" lang="zh-CN" altLang="en-US" sz="18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125" name="Freeform 36"/>
                        <p:cNvSpPr>
                          <a:spLocks noChangeAspect="1"/>
                        </p:cNvSpPr>
                        <p:nvPr>
                          <p:custDataLst>
                            <p:tags r:id="rId55"/>
                          </p:custDataLst>
                        </p:nvPr>
                      </p:nvSpPr>
                      <p:spPr bwMode="auto">
                        <a:xfrm>
                          <a:off x="0" y="0"/>
                          <a:ext cx="171" cy="68"/>
                        </a:xfrm>
                        <a:custGeom>
                          <a:avLst/>
                          <a:gdLst>
                            <a:gd name="T0" fmla="*/ 171 w 171"/>
                            <a:gd name="T1" fmla="*/ 13 h 68"/>
                            <a:gd name="T2" fmla="*/ 154 w 171"/>
                            <a:gd name="T3" fmla="*/ 0 h 68"/>
                            <a:gd name="T4" fmla="*/ 97 w 171"/>
                            <a:gd name="T5" fmla="*/ 26 h 68"/>
                            <a:gd name="T6" fmla="*/ 50 w 171"/>
                            <a:gd name="T7" fmla="*/ 41 h 68"/>
                            <a:gd name="T8" fmla="*/ 0 w 171"/>
                            <a:gd name="T9" fmla="*/ 55 h 68"/>
                            <a:gd name="T10" fmla="*/ 11 w 171"/>
                            <a:gd name="T11" fmla="*/ 68 h 68"/>
                            <a:gd name="T12" fmla="*/ 42 w 171"/>
                            <a:gd name="T13" fmla="*/ 66 h 68"/>
                            <a:gd name="T14" fmla="*/ 82 w 171"/>
                            <a:gd name="T15" fmla="*/ 57 h 68"/>
                            <a:gd name="T16" fmla="*/ 127 w 171"/>
                            <a:gd name="T17" fmla="*/ 40 h 68"/>
                            <a:gd name="T18" fmla="*/ 171 w 171"/>
                            <a:gd name="T19" fmla="*/ 13 h 68"/>
                            <a:gd name="T20" fmla="*/ 0 60000 65536"/>
                            <a:gd name="T21" fmla="*/ 0 60000 65536"/>
                            <a:gd name="T22" fmla="*/ 0 60000 65536"/>
                            <a:gd name="T23" fmla="*/ 0 60000 65536"/>
                            <a:gd name="T24" fmla="*/ 0 60000 65536"/>
                            <a:gd name="T25" fmla="*/ 0 60000 65536"/>
                            <a:gd name="T26" fmla="*/ 0 60000 65536"/>
                            <a:gd name="T27" fmla="*/ 0 60000 65536"/>
                            <a:gd name="T28" fmla="*/ 0 60000 65536"/>
                            <a:gd name="T29" fmla="*/ 0 60000 65536"/>
                            <a:gd name="T30" fmla="*/ 0 w 171"/>
                            <a:gd name="T31" fmla="*/ 0 h 68"/>
                            <a:gd name="T32" fmla="*/ 171 w 171"/>
                            <a:gd name="T33" fmla="*/ 68 h 68"/>
                          </a:gdLst>
                          <a:ahLst/>
                          <a:cxnLst>
                            <a:cxn ang="T20">
                              <a:pos x="T0" y="T1"/>
                            </a:cxn>
                            <a:cxn ang="T21">
                              <a:pos x="T2" y="T3"/>
                            </a:cxn>
                            <a:cxn ang="T22">
                              <a:pos x="T4" y="T5"/>
                            </a:cxn>
                            <a:cxn ang="T23">
                              <a:pos x="T6" y="T7"/>
                            </a:cxn>
                            <a:cxn ang="T24">
                              <a:pos x="T8" y="T9"/>
                            </a:cxn>
                            <a:cxn ang="T25">
                              <a:pos x="T10" y="T11"/>
                            </a:cxn>
                            <a:cxn ang="T26">
                              <a:pos x="T12" y="T13"/>
                            </a:cxn>
                            <a:cxn ang="T27">
                              <a:pos x="T14" y="T15"/>
                            </a:cxn>
                            <a:cxn ang="T28">
                              <a:pos x="T16" y="T17"/>
                            </a:cxn>
                            <a:cxn ang="T29">
                              <a:pos x="T18" y="T19"/>
                            </a:cxn>
                          </a:cxnLst>
                          <a:rect l="T30" t="T31" r="T32" b="T33"/>
                          <a:pathLst>
                            <a:path w="171" h="68">
                              <a:moveTo>
                                <a:pt x="171" y="13"/>
                              </a:moveTo>
                              <a:lnTo>
                                <a:pt x="154" y="0"/>
                              </a:lnTo>
                              <a:lnTo>
                                <a:pt x="97" y="26"/>
                              </a:lnTo>
                              <a:lnTo>
                                <a:pt x="50" y="41"/>
                              </a:lnTo>
                              <a:lnTo>
                                <a:pt x="0" y="55"/>
                              </a:lnTo>
                              <a:lnTo>
                                <a:pt x="11" y="68"/>
                              </a:lnTo>
                              <a:lnTo>
                                <a:pt x="42" y="66"/>
                              </a:lnTo>
                              <a:lnTo>
                                <a:pt x="82" y="57"/>
                              </a:lnTo>
                              <a:lnTo>
                                <a:pt x="127" y="40"/>
                              </a:lnTo>
                              <a:lnTo>
                                <a:pt x="171" y="13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FFE0C0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round/>
                            </a14:hiddenLine>
                          </a:ext>
                        </a:extLst>
                      </p:spPr>
                      <p:txBody>
                        <a:bodyPr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endParaRPr kumimoji="0" lang="zh-CN" altLang="en-US" sz="18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</p:grpSp>
                </p:grpSp>
                <p:sp>
                  <p:nvSpPr>
                    <p:cNvPr id="126" name="Freeform 37"/>
                    <p:cNvSpPr>
                      <a:spLocks noChangeAspect="1"/>
                    </p:cNvSpPr>
                    <p:nvPr>
                      <p:custDataLst>
                        <p:tags r:id="rId56"/>
                      </p:custDataLst>
                    </p:nvPr>
                  </p:nvSpPr>
                  <p:spPr bwMode="auto">
                    <a:xfrm>
                      <a:off x="0" y="0"/>
                      <a:ext cx="2019" cy="2908"/>
                    </a:xfrm>
                    <a:custGeom>
                      <a:avLst/>
                      <a:gdLst>
                        <a:gd name="T0" fmla="*/ 1445 w 2019"/>
                        <a:gd name="T1" fmla="*/ 2807 h 2908"/>
                        <a:gd name="T2" fmla="*/ 1463 w 2019"/>
                        <a:gd name="T3" fmla="*/ 2784 h 2908"/>
                        <a:gd name="T4" fmla="*/ 1471 w 2019"/>
                        <a:gd name="T5" fmla="*/ 2765 h 2908"/>
                        <a:gd name="T6" fmla="*/ 1484 w 2019"/>
                        <a:gd name="T7" fmla="*/ 2698 h 2908"/>
                        <a:gd name="T8" fmla="*/ 1563 w 2019"/>
                        <a:gd name="T9" fmla="*/ 2229 h 2908"/>
                        <a:gd name="T10" fmla="*/ 1619 w 2019"/>
                        <a:gd name="T11" fmla="*/ 2062 h 2908"/>
                        <a:gd name="T12" fmla="*/ 1672 w 2019"/>
                        <a:gd name="T13" fmla="*/ 1943 h 2908"/>
                        <a:gd name="T14" fmla="*/ 1773 w 2019"/>
                        <a:gd name="T15" fmla="*/ 1766 h 2908"/>
                        <a:gd name="T16" fmla="*/ 1879 w 2019"/>
                        <a:gd name="T17" fmla="*/ 1590 h 2908"/>
                        <a:gd name="T18" fmla="*/ 1952 w 2019"/>
                        <a:gd name="T19" fmla="*/ 1429 h 2908"/>
                        <a:gd name="T20" fmla="*/ 1995 w 2019"/>
                        <a:gd name="T21" fmla="*/ 1267 h 2908"/>
                        <a:gd name="T22" fmla="*/ 2019 w 2019"/>
                        <a:gd name="T23" fmla="*/ 1062 h 2908"/>
                        <a:gd name="T24" fmla="*/ 2003 w 2019"/>
                        <a:gd name="T25" fmla="*/ 873 h 2908"/>
                        <a:gd name="T26" fmla="*/ 1960 w 2019"/>
                        <a:gd name="T27" fmla="*/ 694 h 2908"/>
                        <a:gd name="T28" fmla="*/ 1888 w 2019"/>
                        <a:gd name="T29" fmla="*/ 529 h 2908"/>
                        <a:gd name="T30" fmla="*/ 1765 w 2019"/>
                        <a:gd name="T31" fmla="*/ 354 h 2908"/>
                        <a:gd name="T32" fmla="*/ 1636 w 2019"/>
                        <a:gd name="T33" fmla="*/ 232 h 2908"/>
                        <a:gd name="T34" fmla="*/ 1471 w 2019"/>
                        <a:gd name="T35" fmla="*/ 120 h 2908"/>
                        <a:gd name="T36" fmla="*/ 1277 w 2019"/>
                        <a:gd name="T37" fmla="*/ 40 h 2908"/>
                        <a:gd name="T38" fmla="*/ 1115 w 2019"/>
                        <a:gd name="T39" fmla="*/ 6 h 2908"/>
                        <a:gd name="T40" fmla="*/ 936 w 2019"/>
                        <a:gd name="T41" fmla="*/ 0 h 2908"/>
                        <a:gd name="T42" fmla="*/ 782 w 2019"/>
                        <a:gd name="T43" fmla="*/ 28 h 2908"/>
                        <a:gd name="T44" fmla="*/ 630 w 2019"/>
                        <a:gd name="T45" fmla="*/ 78 h 2908"/>
                        <a:gd name="T46" fmla="*/ 501 w 2019"/>
                        <a:gd name="T47" fmla="*/ 145 h 2908"/>
                        <a:gd name="T48" fmla="*/ 365 w 2019"/>
                        <a:gd name="T49" fmla="*/ 242 h 2908"/>
                        <a:gd name="T50" fmla="*/ 242 w 2019"/>
                        <a:gd name="T51" fmla="*/ 360 h 2908"/>
                        <a:gd name="T52" fmla="*/ 140 w 2019"/>
                        <a:gd name="T53" fmla="*/ 495 h 2908"/>
                        <a:gd name="T54" fmla="*/ 53 w 2019"/>
                        <a:gd name="T55" fmla="*/ 685 h 2908"/>
                        <a:gd name="T56" fmla="*/ 7 w 2019"/>
                        <a:gd name="T57" fmla="*/ 879 h 2908"/>
                        <a:gd name="T58" fmla="*/ 0 w 2019"/>
                        <a:gd name="T59" fmla="*/ 1052 h 2908"/>
                        <a:gd name="T60" fmla="*/ 14 w 2019"/>
                        <a:gd name="T61" fmla="*/ 1239 h 2908"/>
                        <a:gd name="T62" fmla="*/ 62 w 2019"/>
                        <a:gd name="T63" fmla="*/ 1427 h 2908"/>
                        <a:gd name="T64" fmla="*/ 144 w 2019"/>
                        <a:gd name="T65" fmla="*/ 1602 h 2908"/>
                        <a:gd name="T66" fmla="*/ 239 w 2019"/>
                        <a:gd name="T67" fmla="*/ 1770 h 2908"/>
                        <a:gd name="T68" fmla="*/ 370 w 2019"/>
                        <a:gd name="T69" fmla="*/ 2007 h 2908"/>
                        <a:gd name="T70" fmla="*/ 429 w 2019"/>
                        <a:gd name="T71" fmla="*/ 2138 h 2908"/>
                        <a:gd name="T72" fmla="*/ 469 w 2019"/>
                        <a:gd name="T73" fmla="*/ 2292 h 2908"/>
                        <a:gd name="T74" fmla="*/ 501 w 2019"/>
                        <a:gd name="T75" fmla="*/ 2506 h 2908"/>
                        <a:gd name="T76" fmla="*/ 526 w 2019"/>
                        <a:gd name="T77" fmla="*/ 2693 h 2908"/>
                        <a:gd name="T78" fmla="*/ 543 w 2019"/>
                        <a:gd name="T79" fmla="*/ 2767 h 2908"/>
                        <a:gd name="T80" fmla="*/ 552 w 2019"/>
                        <a:gd name="T81" fmla="*/ 2784 h 2908"/>
                        <a:gd name="T82" fmla="*/ 576 w 2019"/>
                        <a:gd name="T83" fmla="*/ 2812 h 2908"/>
                        <a:gd name="T84" fmla="*/ 635 w 2019"/>
                        <a:gd name="T85" fmla="*/ 2847 h 2908"/>
                        <a:gd name="T86" fmla="*/ 703 w 2019"/>
                        <a:gd name="T87" fmla="*/ 2870 h 2908"/>
                        <a:gd name="T88" fmla="*/ 778 w 2019"/>
                        <a:gd name="T89" fmla="*/ 2889 h 2908"/>
                        <a:gd name="T90" fmla="*/ 857 w 2019"/>
                        <a:gd name="T91" fmla="*/ 2900 h 2908"/>
                        <a:gd name="T92" fmla="*/ 934 w 2019"/>
                        <a:gd name="T93" fmla="*/ 2906 h 2908"/>
                        <a:gd name="T94" fmla="*/ 1006 w 2019"/>
                        <a:gd name="T95" fmla="*/ 2908 h 2908"/>
                        <a:gd name="T96" fmla="*/ 1086 w 2019"/>
                        <a:gd name="T97" fmla="*/ 2906 h 2908"/>
                        <a:gd name="T98" fmla="*/ 1166 w 2019"/>
                        <a:gd name="T99" fmla="*/ 2900 h 2908"/>
                        <a:gd name="T100" fmla="*/ 1241 w 2019"/>
                        <a:gd name="T101" fmla="*/ 2887 h 2908"/>
                        <a:gd name="T102" fmla="*/ 1309 w 2019"/>
                        <a:gd name="T103" fmla="*/ 2871 h 2908"/>
                        <a:gd name="T104" fmla="*/ 1375 w 2019"/>
                        <a:gd name="T105" fmla="*/ 2849 h 2908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w 2019"/>
                        <a:gd name="T160" fmla="*/ 0 h 2908"/>
                        <a:gd name="T161" fmla="*/ 2019 w 2019"/>
                        <a:gd name="T162" fmla="*/ 2908 h 2908"/>
                      </a:gdLst>
                      <a:ahLst/>
                      <a:cxnLst>
                        <a:cxn ang="T106">
                          <a:pos x="T0" y="T1"/>
                        </a:cxn>
                        <a:cxn ang="T107">
                          <a:pos x="T2" y="T3"/>
                        </a:cxn>
                        <a:cxn ang="T108">
                          <a:pos x="T4" y="T5"/>
                        </a:cxn>
                        <a:cxn ang="T109">
                          <a:pos x="T6" y="T7"/>
                        </a:cxn>
                        <a:cxn ang="T110">
                          <a:pos x="T8" y="T9"/>
                        </a:cxn>
                        <a:cxn ang="T111">
                          <a:pos x="T10" y="T11"/>
                        </a:cxn>
                        <a:cxn ang="T112">
                          <a:pos x="T12" y="T13"/>
                        </a:cxn>
                        <a:cxn ang="T113">
                          <a:pos x="T14" y="T15"/>
                        </a:cxn>
                        <a:cxn ang="T114">
                          <a:pos x="T16" y="T17"/>
                        </a:cxn>
                        <a:cxn ang="T115">
                          <a:pos x="T18" y="T19"/>
                        </a:cxn>
                        <a:cxn ang="T116">
                          <a:pos x="T20" y="T21"/>
                        </a:cxn>
                        <a:cxn ang="T117">
                          <a:pos x="T22" y="T23"/>
                        </a:cxn>
                        <a:cxn ang="T118">
                          <a:pos x="T24" y="T25"/>
                        </a:cxn>
                        <a:cxn ang="T119">
                          <a:pos x="T26" y="T27"/>
                        </a:cxn>
                        <a:cxn ang="T120">
                          <a:pos x="T28" y="T29"/>
                        </a:cxn>
                        <a:cxn ang="T121">
                          <a:pos x="T30" y="T31"/>
                        </a:cxn>
                        <a:cxn ang="T122">
                          <a:pos x="T32" y="T33"/>
                        </a:cxn>
                        <a:cxn ang="T123">
                          <a:pos x="T34" y="T35"/>
                        </a:cxn>
                        <a:cxn ang="T124">
                          <a:pos x="T36" y="T37"/>
                        </a:cxn>
                        <a:cxn ang="T125">
                          <a:pos x="T38" y="T39"/>
                        </a:cxn>
                        <a:cxn ang="T126">
                          <a:pos x="T40" y="T41"/>
                        </a:cxn>
                        <a:cxn ang="T127">
                          <a:pos x="T42" y="T43"/>
                        </a:cxn>
                        <a:cxn ang="T128">
                          <a:pos x="T44" y="T45"/>
                        </a:cxn>
                        <a:cxn ang="T129">
                          <a:pos x="T46" y="T47"/>
                        </a:cxn>
                        <a:cxn ang="T130">
                          <a:pos x="T48" y="T49"/>
                        </a:cxn>
                        <a:cxn ang="T131">
                          <a:pos x="T50" y="T51"/>
                        </a:cxn>
                        <a:cxn ang="T132">
                          <a:pos x="T52" y="T53"/>
                        </a:cxn>
                        <a:cxn ang="T133">
                          <a:pos x="T54" y="T55"/>
                        </a:cxn>
                        <a:cxn ang="T134">
                          <a:pos x="T56" y="T57"/>
                        </a:cxn>
                        <a:cxn ang="T135">
                          <a:pos x="T58" y="T59"/>
                        </a:cxn>
                        <a:cxn ang="T136">
                          <a:pos x="T60" y="T61"/>
                        </a:cxn>
                        <a:cxn ang="T137">
                          <a:pos x="T62" y="T63"/>
                        </a:cxn>
                        <a:cxn ang="T138">
                          <a:pos x="T64" y="T65"/>
                        </a:cxn>
                        <a:cxn ang="T139">
                          <a:pos x="T66" y="T67"/>
                        </a:cxn>
                        <a:cxn ang="T140">
                          <a:pos x="T68" y="T69"/>
                        </a:cxn>
                        <a:cxn ang="T141">
                          <a:pos x="T70" y="T71"/>
                        </a:cxn>
                        <a:cxn ang="T142">
                          <a:pos x="T72" y="T73"/>
                        </a:cxn>
                        <a:cxn ang="T143">
                          <a:pos x="T74" y="T75"/>
                        </a:cxn>
                        <a:cxn ang="T144">
                          <a:pos x="T76" y="T77"/>
                        </a:cxn>
                        <a:cxn ang="T145">
                          <a:pos x="T78" y="T79"/>
                        </a:cxn>
                        <a:cxn ang="T146">
                          <a:pos x="T80" y="T81"/>
                        </a:cxn>
                        <a:cxn ang="T147">
                          <a:pos x="T82" y="T83"/>
                        </a:cxn>
                        <a:cxn ang="T148">
                          <a:pos x="T84" y="T85"/>
                        </a:cxn>
                        <a:cxn ang="T149">
                          <a:pos x="T86" y="T87"/>
                        </a:cxn>
                        <a:cxn ang="T150">
                          <a:pos x="T88" y="T89"/>
                        </a:cxn>
                        <a:cxn ang="T151">
                          <a:pos x="T90" y="T91"/>
                        </a:cxn>
                        <a:cxn ang="T152">
                          <a:pos x="T92" y="T93"/>
                        </a:cxn>
                        <a:cxn ang="T153">
                          <a:pos x="T94" y="T95"/>
                        </a:cxn>
                        <a:cxn ang="T154">
                          <a:pos x="T96" y="T97"/>
                        </a:cxn>
                        <a:cxn ang="T155">
                          <a:pos x="T98" y="T99"/>
                        </a:cxn>
                        <a:cxn ang="T156">
                          <a:pos x="T100" y="T101"/>
                        </a:cxn>
                        <a:cxn ang="T157">
                          <a:pos x="T102" y="T103"/>
                        </a:cxn>
                        <a:cxn ang="T158">
                          <a:pos x="T104" y="T105"/>
                        </a:cxn>
                      </a:cxnLst>
                      <a:rect l="T159" t="T160" r="T161" b="T162"/>
                      <a:pathLst>
                        <a:path w="2019" h="2908">
                          <a:moveTo>
                            <a:pt x="1415" y="2830"/>
                          </a:moveTo>
                          <a:lnTo>
                            <a:pt x="1432" y="2818"/>
                          </a:lnTo>
                          <a:lnTo>
                            <a:pt x="1445" y="2807"/>
                          </a:lnTo>
                          <a:lnTo>
                            <a:pt x="1453" y="2799"/>
                          </a:lnTo>
                          <a:lnTo>
                            <a:pt x="1458" y="2790"/>
                          </a:lnTo>
                          <a:lnTo>
                            <a:pt x="1463" y="2784"/>
                          </a:lnTo>
                          <a:lnTo>
                            <a:pt x="1466" y="2778"/>
                          </a:lnTo>
                          <a:lnTo>
                            <a:pt x="1470" y="2773"/>
                          </a:lnTo>
                          <a:lnTo>
                            <a:pt x="1471" y="2765"/>
                          </a:lnTo>
                          <a:lnTo>
                            <a:pt x="1474" y="2756"/>
                          </a:lnTo>
                          <a:lnTo>
                            <a:pt x="1475" y="2744"/>
                          </a:lnTo>
                          <a:lnTo>
                            <a:pt x="1484" y="2698"/>
                          </a:lnTo>
                          <a:lnTo>
                            <a:pt x="1543" y="2322"/>
                          </a:lnTo>
                          <a:lnTo>
                            <a:pt x="1554" y="2268"/>
                          </a:lnTo>
                          <a:lnTo>
                            <a:pt x="1563" y="2229"/>
                          </a:lnTo>
                          <a:lnTo>
                            <a:pt x="1577" y="2175"/>
                          </a:lnTo>
                          <a:lnTo>
                            <a:pt x="1598" y="2115"/>
                          </a:lnTo>
                          <a:lnTo>
                            <a:pt x="1619" y="2062"/>
                          </a:lnTo>
                          <a:lnTo>
                            <a:pt x="1638" y="2018"/>
                          </a:lnTo>
                          <a:lnTo>
                            <a:pt x="1655" y="1980"/>
                          </a:lnTo>
                          <a:lnTo>
                            <a:pt x="1672" y="1943"/>
                          </a:lnTo>
                          <a:lnTo>
                            <a:pt x="1706" y="1880"/>
                          </a:lnTo>
                          <a:lnTo>
                            <a:pt x="1740" y="1821"/>
                          </a:lnTo>
                          <a:lnTo>
                            <a:pt x="1773" y="1766"/>
                          </a:lnTo>
                          <a:lnTo>
                            <a:pt x="1799" y="1724"/>
                          </a:lnTo>
                          <a:lnTo>
                            <a:pt x="1846" y="1645"/>
                          </a:lnTo>
                          <a:lnTo>
                            <a:pt x="1879" y="1590"/>
                          </a:lnTo>
                          <a:lnTo>
                            <a:pt x="1905" y="1544"/>
                          </a:lnTo>
                          <a:lnTo>
                            <a:pt x="1927" y="1492"/>
                          </a:lnTo>
                          <a:lnTo>
                            <a:pt x="1952" y="1429"/>
                          </a:lnTo>
                          <a:lnTo>
                            <a:pt x="1969" y="1374"/>
                          </a:lnTo>
                          <a:lnTo>
                            <a:pt x="1985" y="1316"/>
                          </a:lnTo>
                          <a:lnTo>
                            <a:pt x="1995" y="1267"/>
                          </a:lnTo>
                          <a:lnTo>
                            <a:pt x="2007" y="1212"/>
                          </a:lnTo>
                          <a:lnTo>
                            <a:pt x="2015" y="1142"/>
                          </a:lnTo>
                          <a:lnTo>
                            <a:pt x="2019" y="1062"/>
                          </a:lnTo>
                          <a:lnTo>
                            <a:pt x="2019" y="987"/>
                          </a:lnTo>
                          <a:lnTo>
                            <a:pt x="2012" y="928"/>
                          </a:lnTo>
                          <a:lnTo>
                            <a:pt x="2003" y="873"/>
                          </a:lnTo>
                          <a:lnTo>
                            <a:pt x="1994" y="824"/>
                          </a:lnTo>
                          <a:lnTo>
                            <a:pt x="1978" y="759"/>
                          </a:lnTo>
                          <a:lnTo>
                            <a:pt x="1960" y="694"/>
                          </a:lnTo>
                          <a:lnTo>
                            <a:pt x="1940" y="634"/>
                          </a:lnTo>
                          <a:lnTo>
                            <a:pt x="1917" y="578"/>
                          </a:lnTo>
                          <a:lnTo>
                            <a:pt x="1888" y="529"/>
                          </a:lnTo>
                          <a:lnTo>
                            <a:pt x="1850" y="466"/>
                          </a:lnTo>
                          <a:lnTo>
                            <a:pt x="1807" y="403"/>
                          </a:lnTo>
                          <a:lnTo>
                            <a:pt x="1765" y="354"/>
                          </a:lnTo>
                          <a:lnTo>
                            <a:pt x="1727" y="312"/>
                          </a:lnTo>
                          <a:lnTo>
                            <a:pt x="1683" y="272"/>
                          </a:lnTo>
                          <a:lnTo>
                            <a:pt x="1636" y="232"/>
                          </a:lnTo>
                          <a:lnTo>
                            <a:pt x="1590" y="196"/>
                          </a:lnTo>
                          <a:lnTo>
                            <a:pt x="1535" y="159"/>
                          </a:lnTo>
                          <a:lnTo>
                            <a:pt x="1471" y="120"/>
                          </a:lnTo>
                          <a:lnTo>
                            <a:pt x="1411" y="90"/>
                          </a:lnTo>
                          <a:lnTo>
                            <a:pt x="1341" y="61"/>
                          </a:lnTo>
                          <a:lnTo>
                            <a:pt x="1277" y="40"/>
                          </a:lnTo>
                          <a:lnTo>
                            <a:pt x="1224" y="27"/>
                          </a:lnTo>
                          <a:lnTo>
                            <a:pt x="1167" y="14"/>
                          </a:lnTo>
                          <a:lnTo>
                            <a:pt x="1115" y="6"/>
                          </a:lnTo>
                          <a:lnTo>
                            <a:pt x="1053" y="0"/>
                          </a:lnTo>
                          <a:lnTo>
                            <a:pt x="997" y="0"/>
                          </a:lnTo>
                          <a:lnTo>
                            <a:pt x="936" y="0"/>
                          </a:lnTo>
                          <a:lnTo>
                            <a:pt x="885" y="6"/>
                          </a:lnTo>
                          <a:lnTo>
                            <a:pt x="826" y="19"/>
                          </a:lnTo>
                          <a:lnTo>
                            <a:pt x="782" y="28"/>
                          </a:lnTo>
                          <a:lnTo>
                            <a:pt x="727" y="44"/>
                          </a:lnTo>
                          <a:lnTo>
                            <a:pt x="676" y="59"/>
                          </a:lnTo>
                          <a:lnTo>
                            <a:pt x="630" y="78"/>
                          </a:lnTo>
                          <a:lnTo>
                            <a:pt x="586" y="97"/>
                          </a:lnTo>
                          <a:lnTo>
                            <a:pt x="541" y="121"/>
                          </a:lnTo>
                          <a:lnTo>
                            <a:pt x="501" y="145"/>
                          </a:lnTo>
                          <a:lnTo>
                            <a:pt x="456" y="175"/>
                          </a:lnTo>
                          <a:lnTo>
                            <a:pt x="408" y="209"/>
                          </a:lnTo>
                          <a:lnTo>
                            <a:pt x="365" y="242"/>
                          </a:lnTo>
                          <a:lnTo>
                            <a:pt x="326" y="277"/>
                          </a:lnTo>
                          <a:lnTo>
                            <a:pt x="284" y="316"/>
                          </a:lnTo>
                          <a:lnTo>
                            <a:pt x="242" y="360"/>
                          </a:lnTo>
                          <a:lnTo>
                            <a:pt x="206" y="402"/>
                          </a:lnTo>
                          <a:lnTo>
                            <a:pt x="175" y="441"/>
                          </a:lnTo>
                          <a:lnTo>
                            <a:pt x="140" y="495"/>
                          </a:lnTo>
                          <a:lnTo>
                            <a:pt x="106" y="554"/>
                          </a:lnTo>
                          <a:lnTo>
                            <a:pt x="75" y="620"/>
                          </a:lnTo>
                          <a:lnTo>
                            <a:pt x="53" y="685"/>
                          </a:lnTo>
                          <a:lnTo>
                            <a:pt x="34" y="752"/>
                          </a:lnTo>
                          <a:lnTo>
                            <a:pt x="17" y="818"/>
                          </a:lnTo>
                          <a:lnTo>
                            <a:pt x="7" y="879"/>
                          </a:lnTo>
                          <a:lnTo>
                            <a:pt x="0" y="940"/>
                          </a:lnTo>
                          <a:lnTo>
                            <a:pt x="0" y="999"/>
                          </a:lnTo>
                          <a:lnTo>
                            <a:pt x="0" y="1052"/>
                          </a:lnTo>
                          <a:lnTo>
                            <a:pt x="0" y="1115"/>
                          </a:lnTo>
                          <a:lnTo>
                            <a:pt x="3" y="1170"/>
                          </a:lnTo>
                          <a:lnTo>
                            <a:pt x="14" y="1239"/>
                          </a:lnTo>
                          <a:lnTo>
                            <a:pt x="24" y="1299"/>
                          </a:lnTo>
                          <a:lnTo>
                            <a:pt x="40" y="1358"/>
                          </a:lnTo>
                          <a:lnTo>
                            <a:pt x="62" y="1427"/>
                          </a:lnTo>
                          <a:lnTo>
                            <a:pt x="87" y="1488"/>
                          </a:lnTo>
                          <a:lnTo>
                            <a:pt x="113" y="1542"/>
                          </a:lnTo>
                          <a:lnTo>
                            <a:pt x="144" y="1602"/>
                          </a:lnTo>
                          <a:lnTo>
                            <a:pt x="178" y="1660"/>
                          </a:lnTo>
                          <a:lnTo>
                            <a:pt x="208" y="1715"/>
                          </a:lnTo>
                          <a:lnTo>
                            <a:pt x="239" y="1770"/>
                          </a:lnTo>
                          <a:lnTo>
                            <a:pt x="272" y="1830"/>
                          </a:lnTo>
                          <a:lnTo>
                            <a:pt x="323" y="1917"/>
                          </a:lnTo>
                          <a:lnTo>
                            <a:pt x="370" y="2007"/>
                          </a:lnTo>
                          <a:lnTo>
                            <a:pt x="398" y="2053"/>
                          </a:lnTo>
                          <a:lnTo>
                            <a:pt x="412" y="2091"/>
                          </a:lnTo>
                          <a:lnTo>
                            <a:pt x="429" y="2138"/>
                          </a:lnTo>
                          <a:lnTo>
                            <a:pt x="445" y="2192"/>
                          </a:lnTo>
                          <a:lnTo>
                            <a:pt x="458" y="2239"/>
                          </a:lnTo>
                          <a:lnTo>
                            <a:pt x="469" y="2292"/>
                          </a:lnTo>
                          <a:lnTo>
                            <a:pt x="479" y="2365"/>
                          </a:lnTo>
                          <a:lnTo>
                            <a:pt x="492" y="2444"/>
                          </a:lnTo>
                          <a:lnTo>
                            <a:pt x="501" y="2506"/>
                          </a:lnTo>
                          <a:lnTo>
                            <a:pt x="511" y="2586"/>
                          </a:lnTo>
                          <a:lnTo>
                            <a:pt x="518" y="2643"/>
                          </a:lnTo>
                          <a:lnTo>
                            <a:pt x="526" y="2693"/>
                          </a:lnTo>
                          <a:lnTo>
                            <a:pt x="537" y="2742"/>
                          </a:lnTo>
                          <a:lnTo>
                            <a:pt x="541" y="2756"/>
                          </a:lnTo>
                          <a:lnTo>
                            <a:pt x="543" y="2767"/>
                          </a:lnTo>
                          <a:lnTo>
                            <a:pt x="545" y="2773"/>
                          </a:lnTo>
                          <a:lnTo>
                            <a:pt x="546" y="2778"/>
                          </a:lnTo>
                          <a:lnTo>
                            <a:pt x="552" y="2784"/>
                          </a:lnTo>
                          <a:lnTo>
                            <a:pt x="558" y="2794"/>
                          </a:lnTo>
                          <a:lnTo>
                            <a:pt x="567" y="2803"/>
                          </a:lnTo>
                          <a:lnTo>
                            <a:pt x="576" y="2812"/>
                          </a:lnTo>
                          <a:lnTo>
                            <a:pt x="592" y="2824"/>
                          </a:lnTo>
                          <a:lnTo>
                            <a:pt x="610" y="2833"/>
                          </a:lnTo>
                          <a:lnTo>
                            <a:pt x="635" y="2847"/>
                          </a:lnTo>
                          <a:lnTo>
                            <a:pt x="657" y="2856"/>
                          </a:lnTo>
                          <a:lnTo>
                            <a:pt x="681" y="2864"/>
                          </a:lnTo>
                          <a:lnTo>
                            <a:pt x="703" y="2870"/>
                          </a:lnTo>
                          <a:lnTo>
                            <a:pt x="723" y="2875"/>
                          </a:lnTo>
                          <a:lnTo>
                            <a:pt x="753" y="2883"/>
                          </a:lnTo>
                          <a:lnTo>
                            <a:pt x="778" y="2889"/>
                          </a:lnTo>
                          <a:lnTo>
                            <a:pt x="802" y="2892"/>
                          </a:lnTo>
                          <a:lnTo>
                            <a:pt x="829" y="2896"/>
                          </a:lnTo>
                          <a:lnTo>
                            <a:pt x="857" y="2900"/>
                          </a:lnTo>
                          <a:lnTo>
                            <a:pt x="883" y="2902"/>
                          </a:lnTo>
                          <a:lnTo>
                            <a:pt x="906" y="2904"/>
                          </a:lnTo>
                          <a:lnTo>
                            <a:pt x="934" y="2906"/>
                          </a:lnTo>
                          <a:lnTo>
                            <a:pt x="959" y="2908"/>
                          </a:lnTo>
                          <a:lnTo>
                            <a:pt x="984" y="2908"/>
                          </a:lnTo>
                          <a:lnTo>
                            <a:pt x="1006" y="2908"/>
                          </a:lnTo>
                          <a:lnTo>
                            <a:pt x="1031" y="2908"/>
                          </a:lnTo>
                          <a:lnTo>
                            <a:pt x="1061" y="2908"/>
                          </a:lnTo>
                          <a:lnTo>
                            <a:pt x="1086" y="2906"/>
                          </a:lnTo>
                          <a:lnTo>
                            <a:pt x="1108" y="2906"/>
                          </a:lnTo>
                          <a:lnTo>
                            <a:pt x="1134" y="2902"/>
                          </a:lnTo>
                          <a:lnTo>
                            <a:pt x="1166" y="2900"/>
                          </a:lnTo>
                          <a:lnTo>
                            <a:pt x="1188" y="2896"/>
                          </a:lnTo>
                          <a:lnTo>
                            <a:pt x="1217" y="2892"/>
                          </a:lnTo>
                          <a:lnTo>
                            <a:pt x="1241" y="2887"/>
                          </a:lnTo>
                          <a:lnTo>
                            <a:pt x="1265" y="2883"/>
                          </a:lnTo>
                          <a:lnTo>
                            <a:pt x="1288" y="2877"/>
                          </a:lnTo>
                          <a:lnTo>
                            <a:pt x="1309" y="2871"/>
                          </a:lnTo>
                          <a:lnTo>
                            <a:pt x="1334" y="2864"/>
                          </a:lnTo>
                          <a:lnTo>
                            <a:pt x="1354" y="2856"/>
                          </a:lnTo>
                          <a:lnTo>
                            <a:pt x="1375" y="2849"/>
                          </a:lnTo>
                          <a:lnTo>
                            <a:pt x="1395" y="2839"/>
                          </a:lnTo>
                          <a:lnTo>
                            <a:pt x="1415" y="2830"/>
                          </a:lnTo>
                          <a:close/>
                        </a:path>
                      </a:pathLst>
                    </a:custGeom>
                    <a:solidFill>
                      <a:srgbClr val="E0E0E0"/>
                    </a:solidFill>
                    <a:ln w="6350" cmpd="sng">
                      <a:solidFill>
                        <a:srgbClr val="FF3300"/>
                      </a:solidFill>
                      <a:bevel/>
                    </a:ln>
                  </p:spPr>
                  <p:txBody>
                    <a:bodyPr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127" name="Oval 38"/>
                    <p:cNvSpPr>
                      <a:spLocks noChangeAspect="1" noChangeArrowheads="1"/>
                    </p:cNvSpPr>
                    <p:nvPr>
                      <p:custDataLst>
                        <p:tags r:id="rId57"/>
                      </p:custDataLst>
                    </p:nvPr>
                  </p:nvSpPr>
                  <p:spPr bwMode="auto">
                    <a:xfrm>
                      <a:off x="567" y="2579"/>
                      <a:ext cx="886" cy="296"/>
                    </a:xfrm>
                    <a:prstGeom prst="ellipse">
                      <a:avLst/>
                    </a:prstGeom>
                    <a:solidFill>
                      <a:srgbClr val="A0A0A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</a14:hiddenLine>
                      </a:ext>
                    </a:extLst>
                  </p:spPr>
                  <p:txBody>
                    <a:bodyPr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128" name="Freeform 39"/>
                    <p:cNvSpPr>
                      <a:spLocks noChangeAspect="1"/>
                    </p:cNvSpPr>
                    <p:nvPr>
                      <p:custDataLst>
                        <p:tags r:id="rId58"/>
                      </p:custDataLst>
                    </p:nvPr>
                  </p:nvSpPr>
                  <p:spPr bwMode="auto">
                    <a:xfrm>
                      <a:off x="1491" y="293"/>
                      <a:ext cx="338" cy="432"/>
                    </a:xfrm>
                    <a:custGeom>
                      <a:avLst/>
                      <a:gdLst>
                        <a:gd name="T0" fmla="*/ 0 w 338"/>
                        <a:gd name="T1" fmla="*/ 0 h 432"/>
                        <a:gd name="T2" fmla="*/ 90 w 338"/>
                        <a:gd name="T3" fmla="*/ 46 h 432"/>
                        <a:gd name="T4" fmla="*/ 172 w 338"/>
                        <a:gd name="T5" fmla="*/ 97 h 432"/>
                        <a:gd name="T6" fmla="*/ 234 w 338"/>
                        <a:gd name="T7" fmla="*/ 148 h 432"/>
                        <a:gd name="T8" fmla="*/ 275 w 338"/>
                        <a:gd name="T9" fmla="*/ 203 h 432"/>
                        <a:gd name="T10" fmla="*/ 304 w 338"/>
                        <a:gd name="T11" fmla="*/ 259 h 432"/>
                        <a:gd name="T12" fmla="*/ 325 w 338"/>
                        <a:gd name="T13" fmla="*/ 308 h 432"/>
                        <a:gd name="T14" fmla="*/ 338 w 338"/>
                        <a:gd name="T15" fmla="*/ 358 h 432"/>
                        <a:gd name="T16" fmla="*/ 219 w 338"/>
                        <a:gd name="T17" fmla="*/ 432 h 432"/>
                        <a:gd name="T18" fmla="*/ 208 w 338"/>
                        <a:gd name="T19" fmla="*/ 362 h 432"/>
                        <a:gd name="T20" fmla="*/ 189 w 338"/>
                        <a:gd name="T21" fmla="*/ 287 h 432"/>
                        <a:gd name="T22" fmla="*/ 161 w 338"/>
                        <a:gd name="T23" fmla="*/ 209 h 432"/>
                        <a:gd name="T24" fmla="*/ 124 w 338"/>
                        <a:gd name="T25" fmla="*/ 144 h 432"/>
                        <a:gd name="T26" fmla="*/ 73 w 338"/>
                        <a:gd name="T27" fmla="*/ 78 h 432"/>
                        <a:gd name="T28" fmla="*/ 0 w 338"/>
                        <a:gd name="T29" fmla="*/ 0 h 432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w 338"/>
                        <a:gd name="T46" fmla="*/ 0 h 432"/>
                        <a:gd name="T47" fmla="*/ 338 w 338"/>
                        <a:gd name="T48" fmla="*/ 432 h 432"/>
                      </a:gdLst>
                      <a:ahLst/>
                      <a:cxnLst>
                        <a:cxn ang="T30">
                          <a:pos x="T0" y="T1"/>
                        </a:cxn>
                        <a:cxn ang="T31">
                          <a:pos x="T2" y="T3"/>
                        </a:cxn>
                        <a:cxn ang="T32">
                          <a:pos x="T4" y="T5"/>
                        </a:cxn>
                        <a:cxn ang="T33">
                          <a:pos x="T6" y="T7"/>
                        </a:cxn>
                        <a:cxn ang="T34">
                          <a:pos x="T8" y="T9"/>
                        </a:cxn>
                        <a:cxn ang="T35">
                          <a:pos x="T10" y="T11"/>
                        </a:cxn>
                        <a:cxn ang="T36">
                          <a:pos x="T12" y="T13"/>
                        </a:cxn>
                        <a:cxn ang="T37">
                          <a:pos x="T14" y="T15"/>
                        </a:cxn>
                        <a:cxn ang="T38">
                          <a:pos x="T16" y="T17"/>
                        </a:cxn>
                        <a:cxn ang="T39">
                          <a:pos x="T18" y="T19"/>
                        </a:cxn>
                        <a:cxn ang="T40">
                          <a:pos x="T20" y="T21"/>
                        </a:cxn>
                        <a:cxn ang="T41">
                          <a:pos x="T22" y="T23"/>
                        </a:cxn>
                        <a:cxn ang="T42">
                          <a:pos x="T24" y="T25"/>
                        </a:cxn>
                        <a:cxn ang="T43">
                          <a:pos x="T26" y="T27"/>
                        </a:cxn>
                        <a:cxn ang="T44">
                          <a:pos x="T28" y="T29"/>
                        </a:cxn>
                      </a:cxnLst>
                      <a:rect l="T45" t="T46" r="T47" b="T48"/>
                      <a:pathLst>
                        <a:path w="338" h="432">
                          <a:moveTo>
                            <a:pt x="0" y="0"/>
                          </a:moveTo>
                          <a:lnTo>
                            <a:pt x="90" y="46"/>
                          </a:lnTo>
                          <a:lnTo>
                            <a:pt x="172" y="97"/>
                          </a:lnTo>
                          <a:lnTo>
                            <a:pt x="234" y="148"/>
                          </a:lnTo>
                          <a:lnTo>
                            <a:pt x="275" y="203"/>
                          </a:lnTo>
                          <a:lnTo>
                            <a:pt x="304" y="259"/>
                          </a:lnTo>
                          <a:lnTo>
                            <a:pt x="325" y="308"/>
                          </a:lnTo>
                          <a:lnTo>
                            <a:pt x="338" y="358"/>
                          </a:lnTo>
                          <a:lnTo>
                            <a:pt x="219" y="432"/>
                          </a:lnTo>
                          <a:lnTo>
                            <a:pt x="208" y="362"/>
                          </a:lnTo>
                          <a:lnTo>
                            <a:pt x="189" y="287"/>
                          </a:lnTo>
                          <a:lnTo>
                            <a:pt x="161" y="209"/>
                          </a:lnTo>
                          <a:lnTo>
                            <a:pt x="124" y="144"/>
                          </a:lnTo>
                          <a:lnTo>
                            <a:pt x="73" y="78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</a14:hiddenLine>
                      </a:ext>
                    </a:extLst>
                  </p:spPr>
                  <p:txBody>
                    <a:bodyPr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grpSp>
                  <p:nvGrpSpPr>
                    <p:cNvPr id="129" name="Group 40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728" y="875"/>
                      <a:ext cx="562" cy="1806"/>
                      <a:chOff x="0" y="0"/>
                      <a:chExt cx="562" cy="1806"/>
                    </a:xfrm>
                  </p:grpSpPr>
                  <p:sp>
                    <p:nvSpPr>
                      <p:cNvPr id="130" name="Freeform 41"/>
                      <p:cNvSpPr>
                        <a:spLocks noChangeAspect="1"/>
                      </p:cNvSpPr>
                      <p:nvPr>
                        <p:custDataLst>
                          <p:tags r:id="rId59"/>
                        </p:custDataLst>
                      </p:nvPr>
                    </p:nvSpPr>
                    <p:spPr bwMode="auto">
                      <a:xfrm>
                        <a:off x="106" y="753"/>
                        <a:ext cx="345" cy="1053"/>
                      </a:xfrm>
                      <a:custGeom>
                        <a:avLst/>
                        <a:gdLst>
                          <a:gd name="T0" fmla="*/ 0 w 345"/>
                          <a:gd name="T1" fmla="*/ 80 h 1053"/>
                          <a:gd name="T2" fmla="*/ 6 w 345"/>
                          <a:gd name="T3" fmla="*/ 252 h 1053"/>
                          <a:gd name="T4" fmla="*/ 23 w 345"/>
                          <a:gd name="T5" fmla="*/ 274 h 1053"/>
                          <a:gd name="T6" fmla="*/ 17 w 345"/>
                          <a:gd name="T7" fmla="*/ 975 h 1053"/>
                          <a:gd name="T8" fmla="*/ 40 w 345"/>
                          <a:gd name="T9" fmla="*/ 1053 h 1053"/>
                          <a:gd name="T10" fmla="*/ 98 w 345"/>
                          <a:gd name="T11" fmla="*/ 1053 h 1053"/>
                          <a:gd name="T12" fmla="*/ 146 w 345"/>
                          <a:gd name="T13" fmla="*/ 1015 h 1053"/>
                          <a:gd name="T14" fmla="*/ 201 w 345"/>
                          <a:gd name="T15" fmla="*/ 1015 h 1053"/>
                          <a:gd name="T16" fmla="*/ 245 w 345"/>
                          <a:gd name="T17" fmla="*/ 1053 h 1053"/>
                          <a:gd name="T18" fmla="*/ 307 w 345"/>
                          <a:gd name="T19" fmla="*/ 1053 h 1053"/>
                          <a:gd name="T20" fmla="*/ 328 w 345"/>
                          <a:gd name="T21" fmla="*/ 975 h 1053"/>
                          <a:gd name="T22" fmla="*/ 317 w 345"/>
                          <a:gd name="T23" fmla="*/ 274 h 1053"/>
                          <a:gd name="T24" fmla="*/ 333 w 345"/>
                          <a:gd name="T25" fmla="*/ 252 h 1053"/>
                          <a:gd name="T26" fmla="*/ 345 w 345"/>
                          <a:gd name="T27" fmla="*/ 80 h 1053"/>
                          <a:gd name="T28" fmla="*/ 269 w 345"/>
                          <a:gd name="T29" fmla="*/ 17 h 1053"/>
                          <a:gd name="T30" fmla="*/ 231 w 345"/>
                          <a:gd name="T31" fmla="*/ 17 h 1053"/>
                          <a:gd name="T32" fmla="*/ 210 w 345"/>
                          <a:gd name="T33" fmla="*/ 0 h 1053"/>
                          <a:gd name="T34" fmla="*/ 123 w 345"/>
                          <a:gd name="T35" fmla="*/ 0 h 1053"/>
                          <a:gd name="T36" fmla="*/ 104 w 345"/>
                          <a:gd name="T37" fmla="*/ 17 h 1053"/>
                          <a:gd name="T38" fmla="*/ 72 w 345"/>
                          <a:gd name="T39" fmla="*/ 17 h 1053"/>
                          <a:gd name="T40" fmla="*/ 0 w 345"/>
                          <a:gd name="T41" fmla="*/ 80 h 1053"/>
                          <a:gd name="T42" fmla="*/ 0 60000 65536"/>
                          <a:gd name="T43" fmla="*/ 0 60000 65536"/>
                          <a:gd name="T44" fmla="*/ 0 60000 65536"/>
                          <a:gd name="T45" fmla="*/ 0 60000 65536"/>
                          <a:gd name="T46" fmla="*/ 0 60000 65536"/>
                          <a:gd name="T47" fmla="*/ 0 60000 65536"/>
                          <a:gd name="T48" fmla="*/ 0 60000 65536"/>
                          <a:gd name="T49" fmla="*/ 0 60000 65536"/>
                          <a:gd name="T50" fmla="*/ 0 60000 65536"/>
                          <a:gd name="T51" fmla="*/ 0 60000 65536"/>
                          <a:gd name="T52" fmla="*/ 0 60000 65536"/>
                          <a:gd name="T53" fmla="*/ 0 60000 65536"/>
                          <a:gd name="T54" fmla="*/ 0 60000 65536"/>
                          <a:gd name="T55" fmla="*/ 0 60000 65536"/>
                          <a:gd name="T56" fmla="*/ 0 60000 65536"/>
                          <a:gd name="T57" fmla="*/ 0 60000 65536"/>
                          <a:gd name="T58" fmla="*/ 0 60000 65536"/>
                          <a:gd name="T59" fmla="*/ 0 60000 65536"/>
                          <a:gd name="T60" fmla="*/ 0 60000 65536"/>
                          <a:gd name="T61" fmla="*/ 0 60000 65536"/>
                          <a:gd name="T62" fmla="*/ 0 60000 65536"/>
                          <a:gd name="T63" fmla="*/ 0 w 345"/>
                          <a:gd name="T64" fmla="*/ 0 h 1053"/>
                          <a:gd name="T65" fmla="*/ 345 w 345"/>
                          <a:gd name="T66" fmla="*/ 1053 h 1053"/>
                        </a:gdLst>
                        <a:ahLst/>
                        <a:cxnLst>
                          <a:cxn ang="T42">
                            <a:pos x="T0" y="T1"/>
                          </a:cxn>
                          <a:cxn ang="T43">
                            <a:pos x="T2" y="T3"/>
                          </a:cxn>
                          <a:cxn ang="T44">
                            <a:pos x="T4" y="T5"/>
                          </a:cxn>
                          <a:cxn ang="T45">
                            <a:pos x="T6" y="T7"/>
                          </a:cxn>
                          <a:cxn ang="T46">
                            <a:pos x="T8" y="T9"/>
                          </a:cxn>
                          <a:cxn ang="T47">
                            <a:pos x="T10" y="T11"/>
                          </a:cxn>
                          <a:cxn ang="T48">
                            <a:pos x="T12" y="T13"/>
                          </a:cxn>
                          <a:cxn ang="T49">
                            <a:pos x="T14" y="T15"/>
                          </a:cxn>
                          <a:cxn ang="T50">
                            <a:pos x="T16" y="T17"/>
                          </a:cxn>
                          <a:cxn ang="T51">
                            <a:pos x="T18" y="T19"/>
                          </a:cxn>
                          <a:cxn ang="T52">
                            <a:pos x="T20" y="T21"/>
                          </a:cxn>
                          <a:cxn ang="T53">
                            <a:pos x="T22" y="T23"/>
                          </a:cxn>
                          <a:cxn ang="T54">
                            <a:pos x="T24" y="T25"/>
                          </a:cxn>
                          <a:cxn ang="T55">
                            <a:pos x="T26" y="T27"/>
                          </a:cxn>
                          <a:cxn ang="T56">
                            <a:pos x="T28" y="T29"/>
                          </a:cxn>
                          <a:cxn ang="T57">
                            <a:pos x="T30" y="T31"/>
                          </a:cxn>
                          <a:cxn ang="T58">
                            <a:pos x="T32" y="T33"/>
                          </a:cxn>
                          <a:cxn ang="T59">
                            <a:pos x="T34" y="T35"/>
                          </a:cxn>
                          <a:cxn ang="T60">
                            <a:pos x="T36" y="T37"/>
                          </a:cxn>
                          <a:cxn ang="T61">
                            <a:pos x="T38" y="T39"/>
                          </a:cxn>
                          <a:cxn ang="T62">
                            <a:pos x="T40" y="T41"/>
                          </a:cxn>
                        </a:cxnLst>
                        <a:rect l="T63" t="T64" r="T65" b="T66"/>
                        <a:pathLst>
                          <a:path w="345" h="1053">
                            <a:moveTo>
                              <a:pt x="0" y="80"/>
                            </a:moveTo>
                            <a:lnTo>
                              <a:pt x="6" y="252"/>
                            </a:lnTo>
                            <a:lnTo>
                              <a:pt x="23" y="274"/>
                            </a:lnTo>
                            <a:lnTo>
                              <a:pt x="17" y="975"/>
                            </a:lnTo>
                            <a:lnTo>
                              <a:pt x="40" y="1053"/>
                            </a:lnTo>
                            <a:lnTo>
                              <a:pt x="98" y="1053"/>
                            </a:lnTo>
                            <a:lnTo>
                              <a:pt x="146" y="1015"/>
                            </a:lnTo>
                            <a:lnTo>
                              <a:pt x="201" y="1015"/>
                            </a:lnTo>
                            <a:lnTo>
                              <a:pt x="245" y="1053"/>
                            </a:lnTo>
                            <a:lnTo>
                              <a:pt x="307" y="1053"/>
                            </a:lnTo>
                            <a:lnTo>
                              <a:pt x="328" y="975"/>
                            </a:lnTo>
                            <a:lnTo>
                              <a:pt x="317" y="274"/>
                            </a:lnTo>
                            <a:lnTo>
                              <a:pt x="333" y="252"/>
                            </a:lnTo>
                            <a:lnTo>
                              <a:pt x="345" y="80"/>
                            </a:lnTo>
                            <a:lnTo>
                              <a:pt x="269" y="17"/>
                            </a:lnTo>
                            <a:lnTo>
                              <a:pt x="231" y="17"/>
                            </a:lnTo>
                            <a:lnTo>
                              <a:pt x="210" y="0"/>
                            </a:lnTo>
                            <a:lnTo>
                              <a:pt x="123" y="0"/>
                            </a:lnTo>
                            <a:lnTo>
                              <a:pt x="104" y="17"/>
                            </a:lnTo>
                            <a:lnTo>
                              <a:pt x="72" y="17"/>
                            </a:lnTo>
                            <a:lnTo>
                              <a:pt x="0" y="80"/>
                            </a:lnTo>
                            <a:close/>
                          </a:path>
                        </a:pathLst>
                      </a:custGeom>
                      <a:solidFill>
                        <a:srgbClr val="C0C0C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</a14:hiddenLine>
                        </a:ext>
                      </a:extLst>
                    </p:spPr>
                    <p:txBody>
                      <a:bodyPr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defRPr/>
                        </a:pPr>
                        <a:endParaRPr kumimoji="0" lang="zh-CN" altLang="en-US" sz="18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  <p:sp>
                    <p:nvSpPr>
                      <p:cNvPr id="131" name="Oval 42"/>
                      <p:cNvSpPr>
                        <a:spLocks noChangeAspect="1" noChangeArrowheads="1"/>
                      </p:cNvSpPr>
                      <p:nvPr>
                        <p:custDataLst>
                          <p:tags r:id="rId60"/>
                        </p:custDataLst>
                      </p:nvPr>
                    </p:nvSpPr>
                    <p:spPr bwMode="auto">
                      <a:xfrm>
                        <a:off x="283" y="786"/>
                        <a:ext cx="45" cy="72"/>
                      </a:xfrm>
                      <a:prstGeom prst="ellipse">
                        <a:avLst/>
                      </a:prstGeom>
                      <a:solidFill>
                        <a:srgbClr val="E0E0E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</a14:hiddenLine>
                        </a:ext>
                      </a:extLst>
                    </p:spPr>
                    <p:txBody>
                      <a:bodyPr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defRPr/>
                        </a:pPr>
                        <a:endParaRPr kumimoji="0" lang="zh-CN" altLang="en-US" sz="18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  <p:grpSp>
                    <p:nvGrpSpPr>
                      <p:cNvPr id="132" name="Group 43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0" y="0"/>
                        <a:ext cx="562" cy="828"/>
                        <a:chOff x="0" y="0"/>
                        <a:chExt cx="562" cy="828"/>
                      </a:xfrm>
                    </p:grpSpPr>
                    <p:sp>
                      <p:nvSpPr>
                        <p:cNvPr id="133" name="Oval 44"/>
                        <p:cNvSpPr>
                          <a:spLocks noChangeAspect="1" noChangeArrowheads="1"/>
                        </p:cNvSpPr>
                        <p:nvPr>
                          <p:custDataLst>
                            <p:tags r:id="rId61"/>
                          </p:custDataLst>
                        </p:nvPr>
                      </p:nvSpPr>
                      <p:spPr bwMode="auto">
                        <a:xfrm>
                          <a:off x="33" y="0"/>
                          <a:ext cx="514" cy="282"/>
                        </a:xfrm>
                        <a:prstGeom prst="ellipse">
                          <a:avLst/>
                        </a:prstGeom>
                        <a:solidFill>
                          <a:srgbClr val="FFFFFF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round/>
                            </a14:hiddenLine>
                          </a:ext>
                        </a:extLst>
                      </p:spPr>
                      <p:txBody>
                        <a:bodyPr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endParaRPr kumimoji="0" lang="zh-CN" altLang="en-US" sz="18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134" name="Freeform 45"/>
                        <p:cNvSpPr>
                          <a:spLocks noChangeAspect="1"/>
                        </p:cNvSpPr>
                        <p:nvPr>
                          <p:custDataLst>
                            <p:tags r:id="rId62"/>
                          </p:custDataLst>
                        </p:nvPr>
                      </p:nvSpPr>
                      <p:spPr bwMode="auto">
                        <a:xfrm>
                          <a:off x="0" y="129"/>
                          <a:ext cx="562" cy="699"/>
                        </a:xfrm>
                        <a:custGeom>
                          <a:avLst/>
                          <a:gdLst>
                            <a:gd name="T0" fmla="*/ 358 w 562"/>
                            <a:gd name="T1" fmla="*/ 699 h 699"/>
                            <a:gd name="T2" fmla="*/ 562 w 562"/>
                            <a:gd name="T3" fmla="*/ 69 h 699"/>
                            <a:gd name="T4" fmla="*/ 526 w 562"/>
                            <a:gd name="T5" fmla="*/ 56 h 699"/>
                            <a:gd name="T6" fmla="*/ 485 w 562"/>
                            <a:gd name="T7" fmla="*/ 38 h 699"/>
                            <a:gd name="T8" fmla="*/ 431 w 562"/>
                            <a:gd name="T9" fmla="*/ 24 h 699"/>
                            <a:gd name="T10" fmla="*/ 384 w 562"/>
                            <a:gd name="T11" fmla="*/ 12 h 699"/>
                            <a:gd name="T12" fmla="*/ 342 w 562"/>
                            <a:gd name="T13" fmla="*/ 4 h 699"/>
                            <a:gd name="T14" fmla="*/ 297 w 562"/>
                            <a:gd name="T15" fmla="*/ 0 h 699"/>
                            <a:gd name="T16" fmla="*/ 248 w 562"/>
                            <a:gd name="T17" fmla="*/ 3 h 699"/>
                            <a:gd name="T18" fmla="*/ 185 w 562"/>
                            <a:gd name="T19" fmla="*/ 10 h 699"/>
                            <a:gd name="T20" fmla="*/ 132 w 562"/>
                            <a:gd name="T21" fmla="*/ 24 h 699"/>
                            <a:gd name="T22" fmla="*/ 80 w 562"/>
                            <a:gd name="T23" fmla="*/ 38 h 699"/>
                            <a:gd name="T24" fmla="*/ 34 w 562"/>
                            <a:gd name="T25" fmla="*/ 58 h 699"/>
                            <a:gd name="T26" fmla="*/ 0 w 562"/>
                            <a:gd name="T27" fmla="*/ 76 h 699"/>
                            <a:gd name="T28" fmla="*/ 197 w 562"/>
                            <a:gd name="T29" fmla="*/ 699 h 699"/>
                            <a:gd name="T30" fmla="*/ 0 60000 65536"/>
                            <a:gd name="T31" fmla="*/ 0 60000 65536"/>
                            <a:gd name="T32" fmla="*/ 0 60000 65536"/>
                            <a:gd name="T33" fmla="*/ 0 60000 65536"/>
                            <a:gd name="T34" fmla="*/ 0 60000 65536"/>
                            <a:gd name="T35" fmla="*/ 0 60000 65536"/>
                            <a:gd name="T36" fmla="*/ 0 60000 65536"/>
                            <a:gd name="T37" fmla="*/ 0 60000 65536"/>
                            <a:gd name="T38" fmla="*/ 0 60000 65536"/>
                            <a:gd name="T39" fmla="*/ 0 60000 65536"/>
                            <a:gd name="T40" fmla="*/ 0 60000 65536"/>
                            <a:gd name="T41" fmla="*/ 0 60000 65536"/>
                            <a:gd name="T42" fmla="*/ 0 60000 65536"/>
                            <a:gd name="T43" fmla="*/ 0 60000 65536"/>
                            <a:gd name="T44" fmla="*/ 0 60000 65536"/>
                            <a:gd name="T45" fmla="*/ 0 w 562"/>
                            <a:gd name="T46" fmla="*/ 0 h 699"/>
                            <a:gd name="T47" fmla="*/ 562 w 562"/>
                            <a:gd name="T48" fmla="*/ 699 h 699"/>
                          </a:gdLst>
                          <a:ahLst/>
                          <a:cxnLst>
                            <a:cxn ang="T30">
                              <a:pos x="T0" y="T1"/>
                            </a:cxn>
                            <a:cxn ang="T31">
                              <a:pos x="T2" y="T3"/>
                            </a:cxn>
                            <a:cxn ang="T32">
                              <a:pos x="T4" y="T5"/>
                            </a:cxn>
                            <a:cxn ang="T33">
                              <a:pos x="T6" y="T7"/>
                            </a:cxn>
                            <a:cxn ang="T34">
                              <a:pos x="T8" y="T9"/>
                            </a:cxn>
                            <a:cxn ang="T35">
                              <a:pos x="T10" y="T11"/>
                            </a:cxn>
                            <a:cxn ang="T36">
                              <a:pos x="T12" y="T13"/>
                            </a:cxn>
                            <a:cxn ang="T37">
                              <a:pos x="T14" y="T15"/>
                            </a:cxn>
                            <a:cxn ang="T38">
                              <a:pos x="T16" y="T17"/>
                            </a:cxn>
                            <a:cxn ang="T39">
                              <a:pos x="T18" y="T19"/>
                            </a:cxn>
                            <a:cxn ang="T40">
                              <a:pos x="T20" y="T21"/>
                            </a:cxn>
                            <a:cxn ang="T41">
                              <a:pos x="T22" y="T23"/>
                            </a:cxn>
                            <a:cxn ang="T42">
                              <a:pos x="T24" y="T25"/>
                            </a:cxn>
                            <a:cxn ang="T43">
                              <a:pos x="T26" y="T27"/>
                            </a:cxn>
                            <a:cxn ang="T44">
                              <a:pos x="T28" y="T29"/>
                            </a:cxn>
                          </a:cxnLst>
                          <a:rect l="T45" t="T46" r="T47" b="T48"/>
                          <a:pathLst>
                            <a:path w="562" h="699">
                              <a:moveTo>
                                <a:pt x="358" y="699"/>
                              </a:moveTo>
                              <a:lnTo>
                                <a:pt x="562" y="69"/>
                              </a:lnTo>
                              <a:lnTo>
                                <a:pt x="526" y="56"/>
                              </a:lnTo>
                              <a:lnTo>
                                <a:pt x="485" y="38"/>
                              </a:lnTo>
                              <a:lnTo>
                                <a:pt x="431" y="24"/>
                              </a:lnTo>
                              <a:lnTo>
                                <a:pt x="384" y="12"/>
                              </a:lnTo>
                              <a:lnTo>
                                <a:pt x="342" y="4"/>
                              </a:lnTo>
                              <a:lnTo>
                                <a:pt x="297" y="0"/>
                              </a:lnTo>
                              <a:lnTo>
                                <a:pt x="248" y="3"/>
                              </a:lnTo>
                              <a:lnTo>
                                <a:pt x="185" y="10"/>
                              </a:lnTo>
                              <a:lnTo>
                                <a:pt x="132" y="24"/>
                              </a:lnTo>
                              <a:lnTo>
                                <a:pt x="80" y="38"/>
                              </a:lnTo>
                              <a:lnTo>
                                <a:pt x="34" y="58"/>
                              </a:lnTo>
                              <a:lnTo>
                                <a:pt x="0" y="76"/>
                              </a:lnTo>
                              <a:lnTo>
                                <a:pt x="197" y="699"/>
                              </a:lnTo>
                            </a:path>
                          </a:pathLst>
                        </a:custGeom>
                        <a:noFill/>
                        <a:ln w="6350" cmpd="sng">
                          <a:solidFill>
                            <a:srgbClr val="FF3300"/>
                          </a:solidFill>
                          <a:beve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endParaRPr kumimoji="0" lang="zh-CN" altLang="en-US" sz="18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</p:grpSp>
                  <p:grpSp>
                    <p:nvGrpSpPr>
                      <p:cNvPr id="135" name="Group 46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178" y="904"/>
                        <a:ext cx="193" cy="804"/>
                        <a:chOff x="0" y="0"/>
                        <a:chExt cx="193" cy="804"/>
                      </a:xfrm>
                    </p:grpSpPr>
                    <p:sp>
                      <p:nvSpPr>
                        <p:cNvPr id="136" name="Line 47"/>
                        <p:cNvSpPr>
                          <a:spLocks noChangeAspect="1" noChangeShapeType="1"/>
                        </p:cNvSpPr>
                        <p:nvPr>
                          <p:custDataLst>
                            <p:tags r:id="rId63"/>
                          </p:custDataLst>
                        </p:nvPr>
                      </p:nvSpPr>
                      <p:spPr bwMode="auto">
                        <a:xfrm>
                          <a:off x="32" y="21"/>
                          <a:ext cx="1" cy="783"/>
                        </a:xfrm>
                        <a:prstGeom prst="line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round/>
                            </a14:hiddenLine>
                          </a:ext>
                        </a:extLst>
                      </p:spPr>
                      <p:txBody>
                        <a:bodyPr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endParaRPr kumimoji="0" lang="zh-CN" altLang="en-US" sz="18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137" name="Line 48"/>
                        <p:cNvSpPr>
                          <a:spLocks noChangeAspect="1" noChangeShapeType="1"/>
                        </p:cNvSpPr>
                        <p:nvPr>
                          <p:custDataLst>
                            <p:tags r:id="rId64"/>
                          </p:custDataLst>
                        </p:nvPr>
                      </p:nvSpPr>
                      <p:spPr bwMode="auto">
                        <a:xfrm flipV="1">
                          <a:off x="160" y="21"/>
                          <a:ext cx="4" cy="779"/>
                        </a:xfrm>
                        <a:prstGeom prst="line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round/>
                            </a14:hiddenLine>
                          </a:ext>
                        </a:extLst>
                      </p:spPr>
                      <p:txBody>
                        <a:bodyPr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endParaRPr kumimoji="0" lang="zh-CN" altLang="en-US" sz="18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138" name="Line 49"/>
                        <p:cNvSpPr>
                          <a:spLocks noChangeAspect="1" noChangeShapeType="1"/>
                        </p:cNvSpPr>
                        <p:nvPr>
                          <p:custDataLst>
                            <p:tags r:id="rId65"/>
                          </p:custDataLst>
                        </p:nvPr>
                      </p:nvSpPr>
                      <p:spPr bwMode="auto">
                        <a:xfrm flipV="1">
                          <a:off x="190" y="0"/>
                          <a:ext cx="3" cy="780"/>
                        </a:xfrm>
                        <a:prstGeom prst="line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round/>
                            </a14:hiddenLine>
                          </a:ext>
                        </a:extLst>
                      </p:spPr>
                      <p:txBody>
                        <a:bodyPr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endParaRPr kumimoji="0" lang="zh-CN" altLang="en-US" sz="18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139" name="Line 50"/>
                        <p:cNvSpPr>
                          <a:spLocks noChangeAspect="1" noChangeShapeType="1"/>
                        </p:cNvSpPr>
                        <p:nvPr>
                          <p:custDataLst>
                            <p:tags r:id="rId66"/>
                          </p:custDataLst>
                        </p:nvPr>
                      </p:nvSpPr>
                      <p:spPr bwMode="auto">
                        <a:xfrm flipH="1" flipV="1">
                          <a:off x="0" y="0"/>
                          <a:ext cx="2" cy="780"/>
                        </a:xfrm>
                        <a:prstGeom prst="line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round/>
                            </a14:hiddenLine>
                          </a:ext>
                        </a:extLst>
                      </p:spPr>
                      <p:txBody>
                        <a:bodyPr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endParaRPr kumimoji="0" lang="zh-CN" altLang="en-US" sz="18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</p:grpSp>
                </p:grpSp>
                <p:sp>
                  <p:nvSpPr>
                    <p:cNvPr id="140" name="Freeform 51"/>
                    <p:cNvSpPr>
                      <a:spLocks noChangeAspect="1"/>
                    </p:cNvSpPr>
                    <p:nvPr>
                      <p:custDataLst>
                        <p:tags r:id="rId67"/>
                      </p:custDataLst>
                    </p:nvPr>
                  </p:nvSpPr>
                  <p:spPr bwMode="auto">
                    <a:xfrm>
                      <a:off x="970" y="2160"/>
                      <a:ext cx="546" cy="681"/>
                    </a:xfrm>
                    <a:custGeom>
                      <a:avLst/>
                      <a:gdLst>
                        <a:gd name="T0" fmla="*/ 546 w 546"/>
                        <a:gd name="T1" fmla="*/ 0 h 681"/>
                        <a:gd name="T2" fmla="*/ 523 w 546"/>
                        <a:gd name="T3" fmla="*/ 20 h 681"/>
                        <a:gd name="T4" fmla="*/ 432 w 546"/>
                        <a:gd name="T5" fmla="*/ 441 h 681"/>
                        <a:gd name="T6" fmla="*/ 415 w 546"/>
                        <a:gd name="T7" fmla="*/ 483 h 681"/>
                        <a:gd name="T8" fmla="*/ 388 w 546"/>
                        <a:gd name="T9" fmla="*/ 518 h 681"/>
                        <a:gd name="T10" fmla="*/ 347 w 546"/>
                        <a:gd name="T11" fmla="*/ 550 h 681"/>
                        <a:gd name="T12" fmla="*/ 307 w 546"/>
                        <a:gd name="T13" fmla="*/ 575 h 681"/>
                        <a:gd name="T14" fmla="*/ 262 w 546"/>
                        <a:gd name="T15" fmla="*/ 598 h 681"/>
                        <a:gd name="T16" fmla="*/ 215 w 546"/>
                        <a:gd name="T17" fmla="*/ 618 h 681"/>
                        <a:gd name="T18" fmla="*/ 163 w 546"/>
                        <a:gd name="T19" fmla="*/ 637 h 681"/>
                        <a:gd name="T20" fmla="*/ 119 w 546"/>
                        <a:gd name="T21" fmla="*/ 647 h 681"/>
                        <a:gd name="T22" fmla="*/ 65 w 546"/>
                        <a:gd name="T23" fmla="*/ 656 h 681"/>
                        <a:gd name="T24" fmla="*/ 0 w 546"/>
                        <a:gd name="T25" fmla="*/ 652 h 681"/>
                        <a:gd name="T26" fmla="*/ 10 w 546"/>
                        <a:gd name="T27" fmla="*/ 677 h 681"/>
                        <a:gd name="T28" fmla="*/ 55 w 546"/>
                        <a:gd name="T29" fmla="*/ 681 h 681"/>
                        <a:gd name="T30" fmla="*/ 86 w 546"/>
                        <a:gd name="T31" fmla="*/ 681 h 681"/>
                        <a:gd name="T32" fmla="*/ 134 w 546"/>
                        <a:gd name="T33" fmla="*/ 677 h 681"/>
                        <a:gd name="T34" fmla="*/ 173 w 546"/>
                        <a:gd name="T35" fmla="*/ 674 h 681"/>
                        <a:gd name="T36" fmla="*/ 227 w 546"/>
                        <a:gd name="T37" fmla="*/ 665 h 681"/>
                        <a:gd name="T38" fmla="*/ 269 w 546"/>
                        <a:gd name="T39" fmla="*/ 657 h 681"/>
                        <a:gd name="T40" fmla="*/ 316 w 546"/>
                        <a:gd name="T41" fmla="*/ 643 h 681"/>
                        <a:gd name="T42" fmla="*/ 343 w 546"/>
                        <a:gd name="T43" fmla="*/ 635 h 681"/>
                        <a:gd name="T44" fmla="*/ 384 w 546"/>
                        <a:gd name="T45" fmla="*/ 618 h 681"/>
                        <a:gd name="T46" fmla="*/ 427 w 546"/>
                        <a:gd name="T47" fmla="*/ 590 h 681"/>
                        <a:gd name="T48" fmla="*/ 440 w 546"/>
                        <a:gd name="T49" fmla="*/ 575 h 681"/>
                        <a:gd name="T50" fmla="*/ 452 w 546"/>
                        <a:gd name="T51" fmla="*/ 554 h 681"/>
                        <a:gd name="T52" fmla="*/ 462 w 546"/>
                        <a:gd name="T53" fmla="*/ 512 h 681"/>
                        <a:gd name="T54" fmla="*/ 471 w 546"/>
                        <a:gd name="T55" fmla="*/ 470 h 681"/>
                        <a:gd name="T56" fmla="*/ 546 w 546"/>
                        <a:gd name="T57" fmla="*/ 0 h 681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w 546"/>
                        <a:gd name="T88" fmla="*/ 0 h 681"/>
                        <a:gd name="T89" fmla="*/ 546 w 546"/>
                        <a:gd name="T90" fmla="*/ 681 h 681"/>
                      </a:gdLst>
                      <a:ahLst/>
                      <a:cxnLst>
                        <a:cxn ang="T58">
                          <a:pos x="T0" y="T1"/>
                        </a:cxn>
                        <a:cxn ang="T59">
                          <a:pos x="T2" y="T3"/>
                        </a:cxn>
                        <a:cxn ang="T60">
                          <a:pos x="T4" y="T5"/>
                        </a:cxn>
                        <a:cxn ang="T61">
                          <a:pos x="T6" y="T7"/>
                        </a:cxn>
                        <a:cxn ang="T62">
                          <a:pos x="T8" y="T9"/>
                        </a:cxn>
                        <a:cxn ang="T63">
                          <a:pos x="T10" y="T11"/>
                        </a:cxn>
                        <a:cxn ang="T64">
                          <a:pos x="T12" y="T13"/>
                        </a:cxn>
                        <a:cxn ang="T65">
                          <a:pos x="T14" y="T15"/>
                        </a:cxn>
                        <a:cxn ang="T66">
                          <a:pos x="T16" y="T17"/>
                        </a:cxn>
                        <a:cxn ang="T67">
                          <a:pos x="T18" y="T19"/>
                        </a:cxn>
                        <a:cxn ang="T68">
                          <a:pos x="T20" y="T21"/>
                        </a:cxn>
                        <a:cxn ang="T69">
                          <a:pos x="T22" y="T23"/>
                        </a:cxn>
                        <a:cxn ang="T70">
                          <a:pos x="T24" y="T25"/>
                        </a:cxn>
                        <a:cxn ang="T71">
                          <a:pos x="T26" y="T27"/>
                        </a:cxn>
                        <a:cxn ang="T72">
                          <a:pos x="T28" y="T29"/>
                        </a:cxn>
                        <a:cxn ang="T73">
                          <a:pos x="T30" y="T31"/>
                        </a:cxn>
                        <a:cxn ang="T74">
                          <a:pos x="T32" y="T33"/>
                        </a:cxn>
                        <a:cxn ang="T75">
                          <a:pos x="T34" y="T35"/>
                        </a:cxn>
                        <a:cxn ang="T76">
                          <a:pos x="T36" y="T37"/>
                        </a:cxn>
                        <a:cxn ang="T77">
                          <a:pos x="T38" y="T39"/>
                        </a:cxn>
                        <a:cxn ang="T78">
                          <a:pos x="T40" y="T41"/>
                        </a:cxn>
                        <a:cxn ang="T79">
                          <a:pos x="T42" y="T43"/>
                        </a:cxn>
                        <a:cxn ang="T80">
                          <a:pos x="T44" y="T45"/>
                        </a:cxn>
                        <a:cxn ang="T81">
                          <a:pos x="T46" y="T47"/>
                        </a:cxn>
                        <a:cxn ang="T82">
                          <a:pos x="T48" y="T49"/>
                        </a:cxn>
                        <a:cxn ang="T83">
                          <a:pos x="T50" y="T51"/>
                        </a:cxn>
                        <a:cxn ang="T84">
                          <a:pos x="T52" y="T53"/>
                        </a:cxn>
                        <a:cxn ang="T85">
                          <a:pos x="T54" y="T55"/>
                        </a:cxn>
                        <a:cxn ang="T86">
                          <a:pos x="T56" y="T57"/>
                        </a:cxn>
                      </a:cxnLst>
                      <a:rect l="T87" t="T88" r="T89" b="T90"/>
                      <a:pathLst>
                        <a:path w="546" h="681">
                          <a:moveTo>
                            <a:pt x="546" y="0"/>
                          </a:moveTo>
                          <a:lnTo>
                            <a:pt x="523" y="20"/>
                          </a:lnTo>
                          <a:lnTo>
                            <a:pt x="432" y="441"/>
                          </a:lnTo>
                          <a:lnTo>
                            <a:pt x="415" y="483"/>
                          </a:lnTo>
                          <a:lnTo>
                            <a:pt x="388" y="518"/>
                          </a:lnTo>
                          <a:lnTo>
                            <a:pt x="347" y="550"/>
                          </a:lnTo>
                          <a:lnTo>
                            <a:pt x="307" y="575"/>
                          </a:lnTo>
                          <a:lnTo>
                            <a:pt x="262" y="598"/>
                          </a:lnTo>
                          <a:lnTo>
                            <a:pt x="215" y="618"/>
                          </a:lnTo>
                          <a:lnTo>
                            <a:pt x="163" y="637"/>
                          </a:lnTo>
                          <a:lnTo>
                            <a:pt x="119" y="647"/>
                          </a:lnTo>
                          <a:lnTo>
                            <a:pt x="65" y="656"/>
                          </a:lnTo>
                          <a:lnTo>
                            <a:pt x="0" y="652"/>
                          </a:lnTo>
                          <a:lnTo>
                            <a:pt x="10" y="677"/>
                          </a:lnTo>
                          <a:lnTo>
                            <a:pt x="55" y="681"/>
                          </a:lnTo>
                          <a:lnTo>
                            <a:pt x="86" y="681"/>
                          </a:lnTo>
                          <a:lnTo>
                            <a:pt x="134" y="677"/>
                          </a:lnTo>
                          <a:lnTo>
                            <a:pt x="173" y="674"/>
                          </a:lnTo>
                          <a:lnTo>
                            <a:pt x="227" y="665"/>
                          </a:lnTo>
                          <a:lnTo>
                            <a:pt x="269" y="657"/>
                          </a:lnTo>
                          <a:lnTo>
                            <a:pt x="316" y="643"/>
                          </a:lnTo>
                          <a:lnTo>
                            <a:pt x="343" y="635"/>
                          </a:lnTo>
                          <a:lnTo>
                            <a:pt x="384" y="618"/>
                          </a:lnTo>
                          <a:lnTo>
                            <a:pt x="427" y="590"/>
                          </a:lnTo>
                          <a:lnTo>
                            <a:pt x="440" y="575"/>
                          </a:lnTo>
                          <a:lnTo>
                            <a:pt x="452" y="554"/>
                          </a:lnTo>
                          <a:lnTo>
                            <a:pt x="462" y="512"/>
                          </a:lnTo>
                          <a:lnTo>
                            <a:pt x="471" y="470"/>
                          </a:lnTo>
                          <a:lnTo>
                            <a:pt x="546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</a14:hiddenLine>
                      </a:ext>
                    </a:extLst>
                  </p:spPr>
                  <p:txBody>
                    <a:bodyPr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</p:grpSp>
              <p:sp>
                <p:nvSpPr>
                  <p:cNvPr id="141" name="Rectangle 52"/>
                  <p:cNvSpPr>
                    <a:spLocks noChangeAspect="1" noChangeArrowheads="1"/>
                  </p:cNvSpPr>
                  <p:nvPr>
                    <p:custDataLst>
                      <p:tags r:id="rId68"/>
                    </p:custDataLst>
                  </p:nvPr>
                </p:nvSpPr>
                <p:spPr bwMode="auto">
                  <a:xfrm>
                    <a:off x="0" y="621"/>
                    <a:ext cx="540" cy="315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C0C0C0"/>
                      </a:gs>
                      <a:gs pos="50000">
                        <a:srgbClr val="808080"/>
                      </a:gs>
                      <a:gs pos="100000">
                        <a:srgbClr val="C0C0C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</p:grpSp>
          </p:grpSp>
          <p:sp>
            <p:nvSpPr>
              <p:cNvPr id="142" name="Freeform 56"/>
              <p:cNvSpPr/>
              <p:nvPr>
                <p:custDataLst>
                  <p:tags r:id="rId69"/>
                </p:custDataLst>
              </p:nvPr>
            </p:nvSpPr>
            <p:spPr bwMode="auto">
              <a:xfrm flipV="1">
                <a:off x="5102" y="5534"/>
                <a:ext cx="2321" cy="173"/>
              </a:xfrm>
              <a:custGeom>
                <a:avLst/>
                <a:gdLst>
                  <a:gd name="T0" fmla="*/ 0 w 2027"/>
                  <a:gd name="T1" fmla="*/ 346 h 383"/>
                  <a:gd name="T2" fmla="*/ 378 w 2027"/>
                  <a:gd name="T3" fmla="*/ 354 h 383"/>
                  <a:gd name="T4" fmla="*/ 686 w 2027"/>
                  <a:gd name="T5" fmla="*/ 330 h 383"/>
                  <a:gd name="T6" fmla="*/ 820 w 2027"/>
                  <a:gd name="T7" fmla="*/ 299 h 383"/>
                  <a:gd name="T8" fmla="*/ 970 w 2027"/>
                  <a:gd name="T9" fmla="*/ 259 h 383"/>
                  <a:gd name="T10" fmla="*/ 1112 w 2027"/>
                  <a:gd name="T11" fmla="*/ 212 h 383"/>
                  <a:gd name="T12" fmla="*/ 1175 w 2027"/>
                  <a:gd name="T13" fmla="*/ 188 h 383"/>
                  <a:gd name="T14" fmla="*/ 1286 w 2027"/>
                  <a:gd name="T15" fmla="*/ 133 h 383"/>
                  <a:gd name="T16" fmla="*/ 1309 w 2027"/>
                  <a:gd name="T17" fmla="*/ 117 h 383"/>
                  <a:gd name="T18" fmla="*/ 1365 w 2027"/>
                  <a:gd name="T19" fmla="*/ 110 h 383"/>
                  <a:gd name="T20" fmla="*/ 1475 w 2027"/>
                  <a:gd name="T21" fmla="*/ 70 h 383"/>
                  <a:gd name="T22" fmla="*/ 1530 w 2027"/>
                  <a:gd name="T23" fmla="*/ 46 h 383"/>
                  <a:gd name="T24" fmla="*/ 1609 w 2027"/>
                  <a:gd name="T25" fmla="*/ 7 h 383"/>
                  <a:gd name="T26" fmla="*/ 1956 w 2027"/>
                  <a:gd name="T27" fmla="*/ 15 h 383"/>
                  <a:gd name="T28" fmla="*/ 2027 w 2027"/>
                  <a:gd name="T29" fmla="*/ 54 h 383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2027"/>
                  <a:gd name="T46" fmla="*/ 0 h 383"/>
                  <a:gd name="T47" fmla="*/ 2027 w 2027"/>
                  <a:gd name="T48" fmla="*/ 383 h 383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2027" h="383">
                    <a:moveTo>
                      <a:pt x="0" y="346"/>
                    </a:moveTo>
                    <a:cubicBezTo>
                      <a:pt x="107" y="383"/>
                      <a:pt x="297" y="356"/>
                      <a:pt x="378" y="354"/>
                    </a:cubicBezTo>
                    <a:cubicBezTo>
                      <a:pt x="480" y="339"/>
                      <a:pt x="583" y="337"/>
                      <a:pt x="686" y="330"/>
                    </a:cubicBezTo>
                    <a:cubicBezTo>
                      <a:pt x="731" y="322"/>
                      <a:pt x="775" y="308"/>
                      <a:pt x="820" y="299"/>
                    </a:cubicBezTo>
                    <a:cubicBezTo>
                      <a:pt x="868" y="275"/>
                      <a:pt x="919" y="274"/>
                      <a:pt x="970" y="259"/>
                    </a:cubicBezTo>
                    <a:cubicBezTo>
                      <a:pt x="1019" y="245"/>
                      <a:pt x="1062" y="222"/>
                      <a:pt x="1112" y="212"/>
                    </a:cubicBezTo>
                    <a:cubicBezTo>
                      <a:pt x="1166" y="176"/>
                      <a:pt x="1101" y="215"/>
                      <a:pt x="1175" y="188"/>
                    </a:cubicBezTo>
                    <a:cubicBezTo>
                      <a:pt x="1204" y="177"/>
                      <a:pt x="1266" y="147"/>
                      <a:pt x="1286" y="133"/>
                    </a:cubicBezTo>
                    <a:cubicBezTo>
                      <a:pt x="1294" y="128"/>
                      <a:pt x="1300" y="120"/>
                      <a:pt x="1309" y="117"/>
                    </a:cubicBezTo>
                    <a:cubicBezTo>
                      <a:pt x="1327" y="112"/>
                      <a:pt x="1346" y="112"/>
                      <a:pt x="1365" y="110"/>
                    </a:cubicBezTo>
                    <a:cubicBezTo>
                      <a:pt x="1398" y="87"/>
                      <a:pt x="1437" y="80"/>
                      <a:pt x="1475" y="70"/>
                    </a:cubicBezTo>
                    <a:cubicBezTo>
                      <a:pt x="1557" y="15"/>
                      <a:pt x="1435" y="93"/>
                      <a:pt x="1530" y="46"/>
                    </a:cubicBezTo>
                    <a:cubicBezTo>
                      <a:pt x="1624" y="0"/>
                      <a:pt x="1539" y="25"/>
                      <a:pt x="1609" y="7"/>
                    </a:cubicBezTo>
                    <a:cubicBezTo>
                      <a:pt x="1725" y="10"/>
                      <a:pt x="1841" y="8"/>
                      <a:pt x="1956" y="15"/>
                    </a:cubicBezTo>
                    <a:cubicBezTo>
                      <a:pt x="1970" y="16"/>
                      <a:pt x="2027" y="41"/>
                      <a:pt x="2027" y="54"/>
                    </a:cubicBezTo>
                  </a:path>
                </a:pathLst>
              </a:custGeom>
              <a:noFill/>
              <a:ln w="76200" cmpd="sng">
                <a:solidFill>
                  <a:srgbClr val="FF3300"/>
                </a:solidFill>
                <a:beve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144" name="文本框 143"/>
            <p:cNvSpPr txBox="1"/>
            <p:nvPr>
              <p:custDataLst>
                <p:tags r:id="rId70"/>
              </p:custDataLst>
            </p:nvPr>
          </p:nvSpPr>
          <p:spPr>
            <a:xfrm>
              <a:off x="4253" y="6014"/>
              <a:ext cx="1092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2400"/>
                <a:t>L</a:t>
              </a:r>
              <a:r>
                <a:rPr lang="en-US" altLang="zh-CN" sz="2400" baseline="-25000"/>
                <a:t>1</a:t>
              </a:r>
              <a:endParaRPr lang="en-US" altLang="zh-CN" sz="2400" baseline="-25000"/>
            </a:p>
          </p:txBody>
        </p:sp>
        <p:sp>
          <p:nvSpPr>
            <p:cNvPr id="145" name="文本框 144"/>
            <p:cNvSpPr txBox="1"/>
            <p:nvPr>
              <p:custDataLst>
                <p:tags r:id="rId71"/>
              </p:custDataLst>
            </p:nvPr>
          </p:nvSpPr>
          <p:spPr>
            <a:xfrm>
              <a:off x="6954" y="6157"/>
              <a:ext cx="1092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2400"/>
                <a:t>L</a:t>
              </a:r>
              <a:r>
                <a:rPr lang="en-US" altLang="zh-CN" sz="2400" baseline="-25000"/>
                <a:t>2</a:t>
              </a:r>
              <a:endParaRPr lang="en-US" altLang="zh-CN" sz="2400" baseline="-25000"/>
            </a:p>
          </p:txBody>
        </p:sp>
      </p:grpSp>
    </p:spTree>
    <p:custDataLst>
      <p:tags r:id="rId72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608330" y="393700"/>
            <a:ext cx="1114552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50000"/>
              </a:lnSpc>
            </a:pPr>
            <a:r>
              <a:rPr lang="en-US" altLang="zh-CN" sz="40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   </a:t>
            </a:r>
            <a:r>
              <a:rPr lang="zh-CN" altLang="en-US" sz="40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之所以电流</a:t>
            </a:r>
            <a:r>
              <a:rPr lang="zh-CN" altLang="en-US" sz="40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没有</a:t>
            </a:r>
            <a:r>
              <a:rPr lang="zh-CN" altLang="en-US" sz="40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通</a:t>
            </a:r>
            <a:r>
              <a:rPr lang="zh-CN" altLang="en-US" sz="40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过被导线短接的用电器，是因为</a:t>
            </a:r>
            <a:r>
              <a:rPr lang="zh-CN" altLang="en-US" sz="40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电流总是沿着对</a:t>
            </a:r>
            <a:r>
              <a:rPr lang="zh-CN" altLang="en-US" sz="40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电流</a:t>
            </a:r>
            <a:r>
              <a:rPr lang="zh-CN" altLang="en-US" sz="40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阻碍作用小的路径通过。</a:t>
            </a:r>
            <a:endParaRPr lang="zh-CN" altLang="en-US" sz="4000" dirty="0">
              <a:solidFill>
                <a:srgbClr val="FF0000"/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  <p:sp>
        <p:nvSpPr>
          <p:cNvPr id="53" name="Freeform 57"/>
          <p:cNvSpPr/>
          <p:nvPr>
            <p:custDataLst>
              <p:tags r:id="rId2"/>
            </p:custDataLst>
          </p:nvPr>
        </p:nvSpPr>
        <p:spPr bwMode="auto">
          <a:xfrm rot="14400000" flipV="1">
            <a:off x="4561840" y="3308350"/>
            <a:ext cx="1141095" cy="932180"/>
          </a:xfrm>
          <a:custGeom>
            <a:avLst/>
            <a:gdLst>
              <a:gd name="T0" fmla="*/ 0 w 1937"/>
              <a:gd name="T1" fmla="*/ 174 h 917"/>
              <a:gd name="T2" fmla="*/ 1618 w 1937"/>
              <a:gd name="T3" fmla="*/ 166 h 917"/>
              <a:gd name="T4" fmla="*/ 1681 w 1937"/>
              <a:gd name="T5" fmla="*/ 190 h 917"/>
              <a:gd name="T6" fmla="*/ 1854 w 1937"/>
              <a:gd name="T7" fmla="*/ 245 h 917"/>
              <a:gd name="T8" fmla="*/ 1910 w 1937"/>
              <a:gd name="T9" fmla="*/ 316 h 917"/>
              <a:gd name="T10" fmla="*/ 1894 w 1937"/>
              <a:gd name="T11" fmla="*/ 529 h 917"/>
              <a:gd name="T12" fmla="*/ 1831 w 1937"/>
              <a:gd name="T13" fmla="*/ 624 h 917"/>
              <a:gd name="T14" fmla="*/ 1744 w 1937"/>
              <a:gd name="T15" fmla="*/ 742 h 917"/>
              <a:gd name="T16" fmla="*/ 1720 w 1937"/>
              <a:gd name="T17" fmla="*/ 766 h 917"/>
              <a:gd name="T18" fmla="*/ 1689 w 1937"/>
              <a:gd name="T19" fmla="*/ 813 h 917"/>
              <a:gd name="T20" fmla="*/ 1641 w 1937"/>
              <a:gd name="T21" fmla="*/ 829 h 917"/>
              <a:gd name="T22" fmla="*/ 1176 w 1937"/>
              <a:gd name="T23" fmla="*/ 884 h 917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937"/>
              <a:gd name="T37" fmla="*/ 0 h 917"/>
              <a:gd name="T38" fmla="*/ 1937 w 1937"/>
              <a:gd name="T39" fmla="*/ 917 h 917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937" h="917">
                <a:moveTo>
                  <a:pt x="0" y="174"/>
                </a:moveTo>
                <a:cubicBezTo>
                  <a:pt x="546" y="0"/>
                  <a:pt x="31" y="159"/>
                  <a:pt x="1618" y="166"/>
                </a:cubicBezTo>
                <a:cubicBezTo>
                  <a:pt x="1661" y="196"/>
                  <a:pt x="1619" y="171"/>
                  <a:pt x="1681" y="190"/>
                </a:cubicBezTo>
                <a:cubicBezTo>
                  <a:pt x="1738" y="207"/>
                  <a:pt x="1797" y="225"/>
                  <a:pt x="1854" y="245"/>
                </a:cubicBezTo>
                <a:cubicBezTo>
                  <a:pt x="1894" y="275"/>
                  <a:pt x="1884" y="279"/>
                  <a:pt x="1910" y="316"/>
                </a:cubicBezTo>
                <a:cubicBezTo>
                  <a:pt x="1931" y="386"/>
                  <a:pt x="1937" y="468"/>
                  <a:pt x="1894" y="529"/>
                </a:cubicBezTo>
                <a:cubicBezTo>
                  <a:pt x="1881" y="569"/>
                  <a:pt x="1855" y="592"/>
                  <a:pt x="1831" y="624"/>
                </a:cubicBezTo>
                <a:cubicBezTo>
                  <a:pt x="1801" y="663"/>
                  <a:pt x="1776" y="705"/>
                  <a:pt x="1744" y="742"/>
                </a:cubicBezTo>
                <a:cubicBezTo>
                  <a:pt x="1737" y="751"/>
                  <a:pt x="1727" y="757"/>
                  <a:pt x="1720" y="766"/>
                </a:cubicBezTo>
                <a:cubicBezTo>
                  <a:pt x="1709" y="781"/>
                  <a:pt x="1707" y="807"/>
                  <a:pt x="1689" y="813"/>
                </a:cubicBezTo>
                <a:cubicBezTo>
                  <a:pt x="1673" y="818"/>
                  <a:pt x="1641" y="829"/>
                  <a:pt x="1641" y="829"/>
                </a:cubicBezTo>
                <a:cubicBezTo>
                  <a:pt x="1515" y="917"/>
                  <a:pt x="1316" y="884"/>
                  <a:pt x="1176" y="884"/>
                </a:cubicBezTo>
              </a:path>
            </a:pathLst>
          </a:custGeom>
          <a:noFill/>
          <a:ln w="76200" cmpd="sng">
            <a:solidFill>
              <a:srgbClr val="FF3300"/>
            </a:solidFill>
            <a:beve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146" name="组合 145"/>
          <p:cNvGrpSpPr/>
          <p:nvPr/>
        </p:nvGrpSpPr>
        <p:grpSpPr>
          <a:xfrm>
            <a:off x="3364865" y="3372485"/>
            <a:ext cx="5506720" cy="3614420"/>
            <a:chOff x="1610" y="4424"/>
            <a:chExt cx="8672" cy="5692"/>
          </a:xfrm>
        </p:grpSpPr>
        <p:grpSp>
          <p:nvGrpSpPr>
            <p:cNvPr id="143" name="组合 142"/>
            <p:cNvGrpSpPr/>
            <p:nvPr/>
          </p:nvGrpSpPr>
          <p:grpSpPr>
            <a:xfrm>
              <a:off x="1610" y="4424"/>
              <a:ext cx="8672" cy="5693"/>
              <a:chOff x="1610" y="4424"/>
              <a:chExt cx="8672" cy="5693"/>
            </a:xfrm>
          </p:grpSpPr>
          <p:pic>
            <p:nvPicPr>
              <p:cNvPr id="6" name="Picture 5" descr="2222">
                <a:hlinkClick r:id="" action="ppaction://hlinkshowjump?jump=previousslide"/>
              </p:cNvPr>
              <p:cNvPicPr>
                <a:picLocks noChangeAspect="1" noChangeArrowheads="1"/>
              </p:cNvPicPr>
              <p:nvPr>
                <p:custDataLst>
                  <p:tags r:id="rId3"/>
                </p:custDataLst>
              </p:nvPr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301" y="4867"/>
                <a:ext cx="2709" cy="5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" name="xjhsy4" descr="w3"/>
              <p:cNvPicPr>
                <a:picLocks noChangeAspect="1" noChangeArrowheads="1"/>
              </p:cNvPicPr>
              <p:nvPr>
                <p:custDataLst>
                  <p:tags r:id="rId5"/>
                </p:custDataLst>
              </p:nvPr>
            </p:nvPicPr>
            <p:blipFill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10" y="6594"/>
                <a:ext cx="2415" cy="21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9" name="xjhsy3"/>
              <p:cNvGrpSpPr>
                <a:grpSpLocks noChangeAspect="1"/>
              </p:cNvGrpSpPr>
              <p:nvPr/>
            </p:nvGrpSpPr>
            <p:grpSpPr bwMode="auto">
              <a:xfrm rot="0">
                <a:off x="3283" y="4424"/>
                <a:ext cx="2061" cy="1560"/>
                <a:chOff x="0" y="0"/>
                <a:chExt cx="3712" cy="1144"/>
              </a:xfrm>
            </p:grpSpPr>
            <p:grpSp>
              <p:nvGrpSpPr>
                <p:cNvPr id="10" name="Group 13"/>
                <p:cNvGrpSpPr>
                  <a:grpSpLocks noChangeAspect="1"/>
                </p:cNvGrpSpPr>
                <p:nvPr/>
              </p:nvGrpSpPr>
              <p:grpSpPr bwMode="auto">
                <a:xfrm>
                  <a:off x="0" y="567"/>
                  <a:ext cx="3712" cy="577"/>
                  <a:chOff x="0" y="0"/>
                  <a:chExt cx="2493" cy="577"/>
                </a:xfrm>
              </p:grpSpPr>
              <p:sp>
                <p:nvSpPr>
                  <p:cNvPr id="11" name="Freeform 14" descr="栎木"/>
                  <p:cNvSpPr>
                    <a:spLocks noChangeAspect="1"/>
                  </p:cNvSpPr>
                  <p:nvPr>
                    <p:custDataLst>
                      <p:tags r:id="rId7"/>
                    </p:custDataLst>
                  </p:nvPr>
                </p:nvSpPr>
                <p:spPr bwMode="auto">
                  <a:xfrm flipV="1">
                    <a:off x="0" y="464"/>
                    <a:ext cx="2493" cy="113"/>
                  </a:xfrm>
                  <a:custGeom>
                    <a:avLst/>
                    <a:gdLst>
                      <a:gd name="T0" fmla="*/ 0 w 400"/>
                      <a:gd name="T1" fmla="*/ 0 h 400"/>
                      <a:gd name="T2" fmla="*/ 2147483647 w 400"/>
                      <a:gd name="T3" fmla="*/ 0 h 400"/>
                      <a:gd name="T4" fmla="*/ 2147483647 w 400"/>
                      <a:gd name="T5" fmla="*/ 0 h 400"/>
                      <a:gd name="T6" fmla="*/ 0 w 400"/>
                      <a:gd name="T7" fmla="*/ 0 h 400"/>
                      <a:gd name="T8" fmla="*/ 0 w 400"/>
                      <a:gd name="T9" fmla="*/ 0 h 40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00"/>
                      <a:gd name="T16" fmla="*/ 0 h 400"/>
                      <a:gd name="T17" fmla="*/ 400 w 400"/>
                      <a:gd name="T18" fmla="*/ 400 h 400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00" h="400">
                        <a:moveTo>
                          <a:pt x="0" y="0"/>
                        </a:moveTo>
                        <a:lnTo>
                          <a:pt x="400" y="0"/>
                        </a:lnTo>
                        <a:lnTo>
                          <a:pt x="400" y="400"/>
                        </a:lnTo>
                        <a:lnTo>
                          <a:pt x="0" y="40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blipFill dpi="0" rotWithShape="0">
                    <a:blip r:embed="rId8"/>
                    <a:srcRect/>
                    <a:tile tx="0" ty="0" sx="100000" sy="100000" flip="none" algn="tl"/>
                  </a:blipFill>
                  <a:ln w="9525">
                    <a:round/>
                  </a:ln>
                  <a:scene3d>
                    <a:camera prst="legacyObliqueTopRight"/>
                    <a:lightRig rig="legacyFlat3" dir="b"/>
                  </a:scene3d>
                  <a:sp3d extrusionH="430200" prstMaterial="legacyMatte">
                    <a:bevelT w="13500" h="13500" prst="angle"/>
                    <a:bevelB w="13500" h="13500" prst="angle"/>
                    <a:extrusionClr>
                      <a:srgbClr val="FFCC99"/>
                    </a:extrusionClr>
                  </a:sp3d>
                </p:spPr>
                <p:txBody>
                  <a:bodyPr>
                    <a:flatTx/>
                  </a:bodyPr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2" name="AutoShape 15"/>
                  <p:cNvSpPr>
                    <a:spLocks noChangeAspect="1" noChangeArrowheads="1"/>
                  </p:cNvSpPr>
                  <p:nvPr>
                    <p:custDataLst>
                      <p:tags r:id="rId9"/>
                    </p:custDataLst>
                  </p:nvPr>
                </p:nvSpPr>
                <p:spPr bwMode="auto">
                  <a:xfrm>
                    <a:off x="2200" y="4"/>
                    <a:ext cx="213" cy="369"/>
                  </a:xfrm>
                  <a:prstGeom prst="flowChartMagneticDisk">
                    <a:avLst/>
                  </a:prstGeom>
                  <a:solidFill>
                    <a:srgbClr val="969696"/>
                  </a:solidFill>
                  <a:ln w="9525">
                    <a:solidFill>
                      <a:srgbClr val="000000"/>
                    </a:solidFill>
                    <a:round/>
                  </a:ln>
                </p:spPr>
                <p:txBody>
                  <a:bodyPr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3" name="AutoShape 16"/>
                  <p:cNvSpPr>
                    <a:spLocks noChangeAspect="1" noChangeArrowheads="1"/>
                  </p:cNvSpPr>
                  <p:nvPr>
                    <p:custDataLst>
                      <p:tags r:id="rId10"/>
                    </p:custDataLst>
                  </p:nvPr>
                </p:nvSpPr>
                <p:spPr bwMode="auto">
                  <a:xfrm>
                    <a:off x="420" y="0"/>
                    <a:ext cx="213" cy="369"/>
                  </a:xfrm>
                  <a:prstGeom prst="flowChartMagneticDisk">
                    <a:avLst/>
                  </a:prstGeom>
                  <a:solidFill>
                    <a:srgbClr val="969696"/>
                  </a:solidFill>
                  <a:ln w="9525">
                    <a:solidFill>
                      <a:srgbClr val="000000"/>
                    </a:solidFill>
                    <a:round/>
                  </a:ln>
                </p:spPr>
                <p:txBody>
                  <a:bodyPr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</p:grpSp>
            <p:grpSp>
              <p:nvGrpSpPr>
                <p:cNvPr id="14" name="Group 17"/>
                <p:cNvGrpSpPr>
                  <a:grpSpLocks noChangeAspect="1"/>
                </p:cNvGrpSpPr>
                <p:nvPr/>
              </p:nvGrpSpPr>
              <p:grpSpPr bwMode="auto">
                <a:xfrm>
                  <a:off x="1670" y="0"/>
                  <a:ext cx="540" cy="936"/>
                  <a:chOff x="0" y="0"/>
                  <a:chExt cx="540" cy="936"/>
                </a:xfrm>
              </p:grpSpPr>
              <p:grpSp>
                <p:nvGrpSpPr>
                  <p:cNvPr id="15" name="Group 18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77" y="0"/>
                    <a:ext cx="403" cy="733"/>
                    <a:chOff x="0" y="0"/>
                    <a:chExt cx="2019" cy="3673"/>
                  </a:xfrm>
                </p:grpSpPr>
                <p:grpSp>
                  <p:nvGrpSpPr>
                    <p:cNvPr id="16" name="Group 19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550" y="2812"/>
                      <a:ext cx="913" cy="861"/>
                      <a:chOff x="0" y="0"/>
                      <a:chExt cx="913" cy="861"/>
                    </a:xfrm>
                  </p:grpSpPr>
                  <p:grpSp>
                    <p:nvGrpSpPr>
                      <p:cNvPr id="17" name="Group 20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0" y="0"/>
                        <a:ext cx="913" cy="861"/>
                        <a:chOff x="0" y="0"/>
                        <a:chExt cx="913" cy="861"/>
                      </a:xfrm>
                    </p:grpSpPr>
                    <p:grpSp>
                      <p:nvGrpSpPr>
                        <p:cNvPr id="18" name="Group 21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>
                          <a:off x="229" y="663"/>
                          <a:ext cx="498" cy="198"/>
                          <a:chOff x="0" y="0"/>
                          <a:chExt cx="498" cy="198"/>
                        </a:xfrm>
                      </p:grpSpPr>
                      <p:sp>
                        <p:nvSpPr>
                          <p:cNvPr id="19" name="Freeform 22"/>
                          <p:cNvSpPr>
                            <a:spLocks noChangeAspect="1"/>
                          </p:cNvSpPr>
                          <p:nvPr>
                            <p:custDataLst>
                              <p:tags r:id="rId11"/>
                            </p:custDataLst>
                          </p:nvPr>
                        </p:nvSpPr>
                        <p:spPr bwMode="auto">
                          <a:xfrm>
                            <a:off x="0" y="0"/>
                            <a:ext cx="498" cy="198"/>
                          </a:xfrm>
                          <a:custGeom>
                            <a:avLst/>
                            <a:gdLst>
                              <a:gd name="T0" fmla="*/ 0 w 498"/>
                              <a:gd name="T1" fmla="*/ 0 h 198"/>
                              <a:gd name="T2" fmla="*/ 101 w 498"/>
                              <a:gd name="T3" fmla="*/ 157 h 198"/>
                              <a:gd name="T4" fmla="*/ 110 w 498"/>
                              <a:gd name="T5" fmla="*/ 167 h 198"/>
                              <a:gd name="T6" fmla="*/ 121 w 498"/>
                              <a:gd name="T7" fmla="*/ 173 h 198"/>
                              <a:gd name="T8" fmla="*/ 136 w 498"/>
                              <a:gd name="T9" fmla="*/ 178 h 198"/>
                              <a:gd name="T10" fmla="*/ 153 w 498"/>
                              <a:gd name="T11" fmla="*/ 186 h 198"/>
                              <a:gd name="T12" fmla="*/ 174 w 498"/>
                              <a:gd name="T13" fmla="*/ 190 h 198"/>
                              <a:gd name="T14" fmla="*/ 188 w 498"/>
                              <a:gd name="T15" fmla="*/ 191 h 198"/>
                              <a:gd name="T16" fmla="*/ 205 w 498"/>
                              <a:gd name="T17" fmla="*/ 194 h 198"/>
                              <a:gd name="T18" fmla="*/ 222 w 498"/>
                              <a:gd name="T19" fmla="*/ 195 h 198"/>
                              <a:gd name="T20" fmla="*/ 243 w 498"/>
                              <a:gd name="T21" fmla="*/ 198 h 198"/>
                              <a:gd name="T22" fmla="*/ 257 w 498"/>
                              <a:gd name="T23" fmla="*/ 198 h 198"/>
                              <a:gd name="T24" fmla="*/ 278 w 498"/>
                              <a:gd name="T25" fmla="*/ 195 h 198"/>
                              <a:gd name="T26" fmla="*/ 295 w 498"/>
                              <a:gd name="T27" fmla="*/ 194 h 198"/>
                              <a:gd name="T28" fmla="*/ 315 w 498"/>
                              <a:gd name="T29" fmla="*/ 191 h 198"/>
                              <a:gd name="T30" fmla="*/ 332 w 498"/>
                              <a:gd name="T31" fmla="*/ 190 h 198"/>
                              <a:gd name="T32" fmla="*/ 349 w 498"/>
                              <a:gd name="T33" fmla="*/ 185 h 198"/>
                              <a:gd name="T34" fmla="*/ 366 w 498"/>
                              <a:gd name="T35" fmla="*/ 181 h 198"/>
                              <a:gd name="T36" fmla="*/ 380 w 498"/>
                              <a:gd name="T37" fmla="*/ 173 h 198"/>
                              <a:gd name="T38" fmla="*/ 392 w 498"/>
                              <a:gd name="T39" fmla="*/ 165 h 198"/>
                              <a:gd name="T40" fmla="*/ 397 w 498"/>
                              <a:gd name="T41" fmla="*/ 160 h 198"/>
                              <a:gd name="T42" fmla="*/ 405 w 498"/>
                              <a:gd name="T43" fmla="*/ 152 h 198"/>
                              <a:gd name="T44" fmla="*/ 498 w 498"/>
                              <a:gd name="T45" fmla="*/ 0 h 198"/>
                              <a:gd name="T46" fmla="*/ 0 w 498"/>
                              <a:gd name="T47" fmla="*/ 0 h 198"/>
                              <a:gd name="T48" fmla="*/ 0 60000 65536"/>
                              <a:gd name="T49" fmla="*/ 0 60000 65536"/>
                              <a:gd name="T50" fmla="*/ 0 60000 65536"/>
                              <a:gd name="T51" fmla="*/ 0 60000 65536"/>
                              <a:gd name="T52" fmla="*/ 0 60000 65536"/>
                              <a:gd name="T53" fmla="*/ 0 60000 65536"/>
                              <a:gd name="T54" fmla="*/ 0 60000 65536"/>
                              <a:gd name="T55" fmla="*/ 0 60000 65536"/>
                              <a:gd name="T56" fmla="*/ 0 60000 65536"/>
                              <a:gd name="T57" fmla="*/ 0 60000 65536"/>
                              <a:gd name="T58" fmla="*/ 0 60000 65536"/>
                              <a:gd name="T59" fmla="*/ 0 60000 65536"/>
                              <a:gd name="T60" fmla="*/ 0 60000 65536"/>
                              <a:gd name="T61" fmla="*/ 0 60000 65536"/>
                              <a:gd name="T62" fmla="*/ 0 60000 65536"/>
                              <a:gd name="T63" fmla="*/ 0 60000 65536"/>
                              <a:gd name="T64" fmla="*/ 0 60000 65536"/>
                              <a:gd name="T65" fmla="*/ 0 60000 65536"/>
                              <a:gd name="T66" fmla="*/ 0 60000 65536"/>
                              <a:gd name="T67" fmla="*/ 0 60000 65536"/>
                              <a:gd name="T68" fmla="*/ 0 60000 65536"/>
                              <a:gd name="T69" fmla="*/ 0 60000 65536"/>
                              <a:gd name="T70" fmla="*/ 0 60000 65536"/>
                              <a:gd name="T71" fmla="*/ 0 60000 65536"/>
                              <a:gd name="T72" fmla="*/ 0 w 498"/>
                              <a:gd name="T73" fmla="*/ 0 h 198"/>
                              <a:gd name="T74" fmla="*/ 498 w 498"/>
                              <a:gd name="T75" fmla="*/ 198 h 198"/>
                            </a:gdLst>
                            <a:ahLst/>
                            <a:cxnLst>
                              <a:cxn ang="T48">
                                <a:pos x="T0" y="T1"/>
                              </a:cxn>
                              <a:cxn ang="T49">
                                <a:pos x="T2" y="T3"/>
                              </a:cxn>
                              <a:cxn ang="T50">
                                <a:pos x="T4" y="T5"/>
                              </a:cxn>
                              <a:cxn ang="T51">
                                <a:pos x="T6" y="T7"/>
                              </a:cxn>
                              <a:cxn ang="T52">
                                <a:pos x="T8" y="T9"/>
                              </a:cxn>
                              <a:cxn ang="T53">
                                <a:pos x="T10" y="T11"/>
                              </a:cxn>
                              <a:cxn ang="T54">
                                <a:pos x="T12" y="T13"/>
                              </a:cxn>
                              <a:cxn ang="T55">
                                <a:pos x="T14" y="T15"/>
                              </a:cxn>
                              <a:cxn ang="T56">
                                <a:pos x="T16" y="T17"/>
                              </a:cxn>
                              <a:cxn ang="T57">
                                <a:pos x="T18" y="T19"/>
                              </a:cxn>
                              <a:cxn ang="T58">
                                <a:pos x="T20" y="T21"/>
                              </a:cxn>
                              <a:cxn ang="T59">
                                <a:pos x="T22" y="T23"/>
                              </a:cxn>
                              <a:cxn ang="T60">
                                <a:pos x="T24" y="T25"/>
                              </a:cxn>
                              <a:cxn ang="T61">
                                <a:pos x="T26" y="T27"/>
                              </a:cxn>
                              <a:cxn ang="T62">
                                <a:pos x="T28" y="T29"/>
                              </a:cxn>
                              <a:cxn ang="T63">
                                <a:pos x="T30" y="T31"/>
                              </a:cxn>
                              <a:cxn ang="T64">
                                <a:pos x="T32" y="T33"/>
                              </a:cxn>
                              <a:cxn ang="T65">
                                <a:pos x="T34" y="T35"/>
                              </a:cxn>
                              <a:cxn ang="T66">
                                <a:pos x="T36" y="T37"/>
                              </a:cxn>
                              <a:cxn ang="T67">
                                <a:pos x="T38" y="T39"/>
                              </a:cxn>
                              <a:cxn ang="T68">
                                <a:pos x="T40" y="T41"/>
                              </a:cxn>
                              <a:cxn ang="T69">
                                <a:pos x="T42" y="T43"/>
                              </a:cxn>
                              <a:cxn ang="T70">
                                <a:pos x="T44" y="T45"/>
                              </a:cxn>
                              <a:cxn ang="T71">
                                <a:pos x="T46" y="T47"/>
                              </a:cxn>
                            </a:cxnLst>
                            <a:rect l="T72" t="T73" r="T74" b="T75"/>
                            <a:pathLst>
                              <a:path w="498" h="198">
                                <a:moveTo>
                                  <a:pt x="0" y="0"/>
                                </a:moveTo>
                                <a:lnTo>
                                  <a:pt x="101" y="157"/>
                                </a:lnTo>
                                <a:lnTo>
                                  <a:pt x="110" y="167"/>
                                </a:lnTo>
                                <a:lnTo>
                                  <a:pt x="121" y="173"/>
                                </a:lnTo>
                                <a:lnTo>
                                  <a:pt x="136" y="178"/>
                                </a:lnTo>
                                <a:lnTo>
                                  <a:pt x="153" y="186"/>
                                </a:lnTo>
                                <a:lnTo>
                                  <a:pt x="174" y="190"/>
                                </a:lnTo>
                                <a:lnTo>
                                  <a:pt x="188" y="191"/>
                                </a:lnTo>
                                <a:lnTo>
                                  <a:pt x="205" y="194"/>
                                </a:lnTo>
                                <a:lnTo>
                                  <a:pt x="222" y="195"/>
                                </a:lnTo>
                                <a:lnTo>
                                  <a:pt x="243" y="198"/>
                                </a:lnTo>
                                <a:lnTo>
                                  <a:pt x="257" y="198"/>
                                </a:lnTo>
                                <a:lnTo>
                                  <a:pt x="278" y="195"/>
                                </a:lnTo>
                                <a:lnTo>
                                  <a:pt x="295" y="194"/>
                                </a:lnTo>
                                <a:lnTo>
                                  <a:pt x="315" y="191"/>
                                </a:lnTo>
                                <a:lnTo>
                                  <a:pt x="332" y="190"/>
                                </a:lnTo>
                                <a:lnTo>
                                  <a:pt x="349" y="185"/>
                                </a:lnTo>
                                <a:lnTo>
                                  <a:pt x="366" y="181"/>
                                </a:lnTo>
                                <a:lnTo>
                                  <a:pt x="380" y="173"/>
                                </a:lnTo>
                                <a:lnTo>
                                  <a:pt x="392" y="165"/>
                                </a:lnTo>
                                <a:lnTo>
                                  <a:pt x="397" y="160"/>
                                </a:lnTo>
                                <a:lnTo>
                                  <a:pt x="405" y="152"/>
                                </a:lnTo>
                                <a:lnTo>
                                  <a:pt x="498" y="0"/>
                                </a:lnTo>
                                <a:lnTo>
                                  <a:pt x="0" y="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000000"/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round/>
                              </a14:hiddenLine>
                            </a:ext>
                          </a:extLst>
                        </p:spPr>
                        <p:txBody>
                          <a:bodyPr/>
                          <a:p>
                            <a:pPr marL="0" marR="0" lvl="0" indent="0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defRPr/>
                            </a:pPr>
                            <a:endParaRPr kumimoji="0" lang="zh-CN" altLang="en-US" sz="18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</a:endParaRPr>
                          </a:p>
                        </p:txBody>
                      </p:sp>
                      <p:sp>
                        <p:nvSpPr>
                          <p:cNvPr id="20" name="Freeform 23"/>
                          <p:cNvSpPr>
                            <a:spLocks noChangeAspect="1"/>
                          </p:cNvSpPr>
                          <p:nvPr>
                            <p:custDataLst>
                              <p:tags r:id="rId12"/>
                            </p:custDataLst>
                          </p:nvPr>
                        </p:nvSpPr>
                        <p:spPr bwMode="auto">
                          <a:xfrm>
                            <a:off x="78" y="0"/>
                            <a:ext cx="222" cy="198"/>
                          </a:xfrm>
                          <a:custGeom>
                            <a:avLst/>
                            <a:gdLst>
                              <a:gd name="T0" fmla="*/ 0 w 222"/>
                              <a:gd name="T1" fmla="*/ 0 h 198"/>
                              <a:gd name="T2" fmla="*/ 62 w 222"/>
                              <a:gd name="T3" fmla="*/ 178 h 198"/>
                              <a:gd name="T4" fmla="*/ 75 w 222"/>
                              <a:gd name="T5" fmla="*/ 186 h 198"/>
                              <a:gd name="T6" fmla="*/ 96 w 222"/>
                              <a:gd name="T7" fmla="*/ 190 h 198"/>
                              <a:gd name="T8" fmla="*/ 110 w 222"/>
                              <a:gd name="T9" fmla="*/ 191 h 198"/>
                              <a:gd name="T10" fmla="*/ 127 w 222"/>
                              <a:gd name="T11" fmla="*/ 194 h 198"/>
                              <a:gd name="T12" fmla="*/ 144 w 222"/>
                              <a:gd name="T13" fmla="*/ 195 h 198"/>
                              <a:gd name="T14" fmla="*/ 165 w 222"/>
                              <a:gd name="T15" fmla="*/ 198 h 198"/>
                              <a:gd name="T16" fmla="*/ 179 w 222"/>
                              <a:gd name="T17" fmla="*/ 198 h 198"/>
                              <a:gd name="T18" fmla="*/ 200 w 222"/>
                              <a:gd name="T19" fmla="*/ 195 h 198"/>
                              <a:gd name="T20" fmla="*/ 222 w 222"/>
                              <a:gd name="T21" fmla="*/ 0 h 198"/>
                              <a:gd name="T22" fmla="*/ 0 w 222"/>
                              <a:gd name="T23" fmla="*/ 0 h 198"/>
                              <a:gd name="T24" fmla="*/ 0 60000 65536"/>
                              <a:gd name="T25" fmla="*/ 0 60000 65536"/>
                              <a:gd name="T26" fmla="*/ 0 60000 65536"/>
                              <a:gd name="T27" fmla="*/ 0 60000 65536"/>
                              <a:gd name="T28" fmla="*/ 0 60000 65536"/>
                              <a:gd name="T29" fmla="*/ 0 60000 65536"/>
                              <a:gd name="T30" fmla="*/ 0 60000 65536"/>
                              <a:gd name="T31" fmla="*/ 0 60000 65536"/>
                              <a:gd name="T32" fmla="*/ 0 60000 65536"/>
                              <a:gd name="T33" fmla="*/ 0 60000 65536"/>
                              <a:gd name="T34" fmla="*/ 0 60000 65536"/>
                              <a:gd name="T35" fmla="*/ 0 60000 65536"/>
                              <a:gd name="T36" fmla="*/ 0 w 222"/>
                              <a:gd name="T37" fmla="*/ 0 h 198"/>
                              <a:gd name="T38" fmla="*/ 222 w 222"/>
                              <a:gd name="T39" fmla="*/ 198 h 198"/>
                            </a:gdLst>
                            <a:ahLst/>
                            <a:cxnLst>
                              <a:cxn ang="T24">
                                <a:pos x="T0" y="T1"/>
                              </a:cxn>
                              <a:cxn ang="T25">
                                <a:pos x="T2" y="T3"/>
                              </a:cxn>
                              <a:cxn ang="T26">
                                <a:pos x="T4" y="T5"/>
                              </a:cxn>
                              <a:cxn ang="T27">
                                <a:pos x="T6" y="T7"/>
                              </a:cxn>
                              <a:cxn ang="T28">
                                <a:pos x="T8" y="T9"/>
                              </a:cxn>
                              <a:cxn ang="T29">
                                <a:pos x="T10" y="T11"/>
                              </a:cxn>
                              <a:cxn ang="T30">
                                <a:pos x="T12" y="T13"/>
                              </a:cxn>
                              <a:cxn ang="T31">
                                <a:pos x="T14" y="T15"/>
                              </a:cxn>
                              <a:cxn ang="T32">
                                <a:pos x="T16" y="T17"/>
                              </a:cxn>
                              <a:cxn ang="T33">
                                <a:pos x="T18" y="T19"/>
                              </a:cxn>
                              <a:cxn ang="T34">
                                <a:pos x="T20" y="T21"/>
                              </a:cxn>
                              <a:cxn ang="T35">
                                <a:pos x="T22" y="T23"/>
                              </a:cxn>
                            </a:cxnLst>
                            <a:rect l="T36" t="T37" r="T38" b="T39"/>
                            <a:pathLst>
                              <a:path w="222" h="198">
                                <a:moveTo>
                                  <a:pt x="0" y="0"/>
                                </a:moveTo>
                                <a:lnTo>
                                  <a:pt x="62" y="178"/>
                                </a:lnTo>
                                <a:lnTo>
                                  <a:pt x="75" y="186"/>
                                </a:lnTo>
                                <a:lnTo>
                                  <a:pt x="96" y="190"/>
                                </a:lnTo>
                                <a:lnTo>
                                  <a:pt x="110" y="191"/>
                                </a:lnTo>
                                <a:lnTo>
                                  <a:pt x="127" y="194"/>
                                </a:lnTo>
                                <a:lnTo>
                                  <a:pt x="144" y="195"/>
                                </a:lnTo>
                                <a:lnTo>
                                  <a:pt x="165" y="198"/>
                                </a:lnTo>
                                <a:lnTo>
                                  <a:pt x="179" y="198"/>
                                </a:lnTo>
                                <a:lnTo>
                                  <a:pt x="200" y="195"/>
                                </a:lnTo>
                                <a:lnTo>
                                  <a:pt x="222" y="0"/>
                                </a:lnTo>
                                <a:lnTo>
                                  <a:pt x="0" y="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404040"/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round/>
                              </a14:hiddenLine>
                            </a:ext>
                          </a:extLst>
                        </p:spPr>
                        <p:txBody>
                          <a:bodyPr/>
                          <a:p>
                            <a:pPr marL="0" marR="0" lvl="0" indent="0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defRPr/>
                            </a:pPr>
                            <a:endParaRPr kumimoji="0" lang="zh-CN" altLang="en-US" sz="18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21" name="Group 24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>
                          <a:off x="0" y="0"/>
                          <a:ext cx="913" cy="718"/>
                          <a:chOff x="0" y="0"/>
                          <a:chExt cx="913" cy="718"/>
                        </a:xfrm>
                      </p:grpSpPr>
                      <p:sp>
                        <p:nvSpPr>
                          <p:cNvPr id="22" name="Freeform 25"/>
                          <p:cNvSpPr>
                            <a:spLocks noChangeAspect="1"/>
                          </p:cNvSpPr>
                          <p:nvPr>
                            <p:custDataLst>
                              <p:tags r:id="rId13"/>
                            </p:custDataLst>
                          </p:nvPr>
                        </p:nvSpPr>
                        <p:spPr bwMode="auto">
                          <a:xfrm>
                            <a:off x="0" y="0"/>
                            <a:ext cx="913" cy="718"/>
                          </a:xfrm>
                          <a:custGeom>
                            <a:avLst/>
                            <a:gdLst>
                              <a:gd name="T0" fmla="*/ 21 w 913"/>
                              <a:gd name="T1" fmla="*/ 20 h 718"/>
                              <a:gd name="T2" fmla="*/ 25 w 913"/>
                              <a:gd name="T3" fmla="*/ 38 h 718"/>
                              <a:gd name="T4" fmla="*/ 23 w 913"/>
                              <a:gd name="T5" fmla="*/ 73 h 718"/>
                              <a:gd name="T6" fmla="*/ 12 w 913"/>
                              <a:gd name="T7" fmla="*/ 96 h 718"/>
                              <a:gd name="T8" fmla="*/ 6 w 913"/>
                              <a:gd name="T9" fmla="*/ 126 h 718"/>
                              <a:gd name="T10" fmla="*/ 17 w 913"/>
                              <a:gd name="T11" fmla="*/ 149 h 718"/>
                              <a:gd name="T12" fmla="*/ 34 w 913"/>
                              <a:gd name="T13" fmla="*/ 176 h 718"/>
                              <a:gd name="T14" fmla="*/ 30 w 913"/>
                              <a:gd name="T15" fmla="*/ 195 h 718"/>
                              <a:gd name="T16" fmla="*/ 13 w 913"/>
                              <a:gd name="T17" fmla="*/ 216 h 718"/>
                              <a:gd name="T18" fmla="*/ 6 w 913"/>
                              <a:gd name="T19" fmla="*/ 236 h 718"/>
                              <a:gd name="T20" fmla="*/ 19 w 913"/>
                              <a:gd name="T21" fmla="*/ 259 h 718"/>
                              <a:gd name="T22" fmla="*/ 30 w 913"/>
                              <a:gd name="T23" fmla="*/ 278 h 718"/>
                              <a:gd name="T24" fmla="*/ 30 w 913"/>
                              <a:gd name="T25" fmla="*/ 301 h 718"/>
                              <a:gd name="T26" fmla="*/ 12 w 913"/>
                              <a:gd name="T27" fmla="*/ 322 h 718"/>
                              <a:gd name="T28" fmla="*/ 0 w 913"/>
                              <a:gd name="T29" fmla="*/ 349 h 718"/>
                              <a:gd name="T30" fmla="*/ 13 w 913"/>
                              <a:gd name="T31" fmla="*/ 372 h 718"/>
                              <a:gd name="T32" fmla="*/ 33 w 913"/>
                              <a:gd name="T33" fmla="*/ 396 h 718"/>
                              <a:gd name="T34" fmla="*/ 33 w 913"/>
                              <a:gd name="T35" fmla="*/ 431 h 718"/>
                              <a:gd name="T36" fmla="*/ 19 w 913"/>
                              <a:gd name="T37" fmla="*/ 455 h 718"/>
                              <a:gd name="T38" fmla="*/ 21 w 913"/>
                              <a:gd name="T39" fmla="*/ 473 h 718"/>
                              <a:gd name="T40" fmla="*/ 42 w 913"/>
                              <a:gd name="T41" fmla="*/ 499 h 718"/>
                              <a:gd name="T42" fmla="*/ 107 w 913"/>
                              <a:gd name="T43" fmla="*/ 573 h 718"/>
                              <a:gd name="T44" fmla="*/ 166 w 913"/>
                              <a:gd name="T45" fmla="*/ 629 h 718"/>
                              <a:gd name="T46" fmla="*/ 217 w 913"/>
                              <a:gd name="T47" fmla="*/ 660 h 718"/>
                              <a:gd name="T48" fmla="*/ 313 w 913"/>
                              <a:gd name="T49" fmla="*/ 701 h 718"/>
                              <a:gd name="T50" fmla="*/ 401 w 913"/>
                              <a:gd name="T51" fmla="*/ 716 h 718"/>
                              <a:gd name="T52" fmla="*/ 523 w 913"/>
                              <a:gd name="T53" fmla="*/ 716 h 718"/>
                              <a:gd name="T54" fmla="*/ 625 w 913"/>
                              <a:gd name="T55" fmla="*/ 706 h 718"/>
                              <a:gd name="T56" fmla="*/ 697 w 913"/>
                              <a:gd name="T57" fmla="*/ 685 h 718"/>
                              <a:gd name="T58" fmla="*/ 744 w 913"/>
                              <a:gd name="T59" fmla="*/ 659 h 718"/>
                              <a:gd name="T60" fmla="*/ 778 w 913"/>
                              <a:gd name="T61" fmla="*/ 629 h 718"/>
                              <a:gd name="T62" fmla="*/ 874 w 913"/>
                              <a:gd name="T63" fmla="*/ 493 h 718"/>
                              <a:gd name="T64" fmla="*/ 894 w 913"/>
                              <a:gd name="T65" fmla="*/ 448 h 718"/>
                              <a:gd name="T66" fmla="*/ 895 w 913"/>
                              <a:gd name="T67" fmla="*/ 427 h 718"/>
                              <a:gd name="T68" fmla="*/ 882 w 913"/>
                              <a:gd name="T69" fmla="*/ 406 h 718"/>
                              <a:gd name="T70" fmla="*/ 882 w 913"/>
                              <a:gd name="T71" fmla="*/ 381 h 718"/>
                              <a:gd name="T72" fmla="*/ 894 w 913"/>
                              <a:gd name="T73" fmla="*/ 362 h 718"/>
                              <a:gd name="T74" fmla="*/ 908 w 913"/>
                              <a:gd name="T75" fmla="*/ 341 h 718"/>
                              <a:gd name="T76" fmla="*/ 912 w 913"/>
                              <a:gd name="T77" fmla="*/ 316 h 718"/>
                              <a:gd name="T78" fmla="*/ 900 w 913"/>
                              <a:gd name="T79" fmla="*/ 295 h 718"/>
                              <a:gd name="T80" fmla="*/ 886 w 913"/>
                              <a:gd name="T81" fmla="*/ 275 h 718"/>
                              <a:gd name="T82" fmla="*/ 886 w 913"/>
                              <a:gd name="T83" fmla="*/ 254 h 718"/>
                              <a:gd name="T84" fmla="*/ 904 w 913"/>
                              <a:gd name="T85" fmla="*/ 229 h 718"/>
                              <a:gd name="T86" fmla="*/ 908 w 913"/>
                              <a:gd name="T87" fmla="*/ 202 h 718"/>
                              <a:gd name="T88" fmla="*/ 894 w 913"/>
                              <a:gd name="T89" fmla="*/ 176 h 718"/>
                              <a:gd name="T90" fmla="*/ 886 w 913"/>
                              <a:gd name="T91" fmla="*/ 155 h 718"/>
                              <a:gd name="T92" fmla="*/ 895 w 913"/>
                              <a:gd name="T93" fmla="*/ 130 h 718"/>
                              <a:gd name="T94" fmla="*/ 908 w 913"/>
                              <a:gd name="T95" fmla="*/ 113 h 718"/>
                              <a:gd name="T96" fmla="*/ 913 w 913"/>
                              <a:gd name="T97" fmla="*/ 88 h 718"/>
                              <a:gd name="T98" fmla="*/ 903 w 913"/>
                              <a:gd name="T99" fmla="*/ 67 h 718"/>
                              <a:gd name="T100" fmla="*/ 890 w 913"/>
                              <a:gd name="T101" fmla="*/ 42 h 718"/>
                              <a:gd name="T102" fmla="*/ 894 w 913"/>
                              <a:gd name="T103" fmla="*/ 18 h 718"/>
                              <a:gd name="T104" fmla="*/ 26 w 913"/>
                              <a:gd name="T105" fmla="*/ 0 h 718"/>
                              <a:gd name="T106" fmla="*/ 0 60000 65536"/>
                              <a:gd name="T107" fmla="*/ 0 60000 65536"/>
                              <a:gd name="T108" fmla="*/ 0 60000 65536"/>
                              <a:gd name="T109" fmla="*/ 0 60000 65536"/>
                              <a:gd name="T110" fmla="*/ 0 60000 65536"/>
                              <a:gd name="T111" fmla="*/ 0 60000 65536"/>
                              <a:gd name="T112" fmla="*/ 0 60000 65536"/>
                              <a:gd name="T113" fmla="*/ 0 60000 65536"/>
                              <a:gd name="T114" fmla="*/ 0 60000 65536"/>
                              <a:gd name="T115" fmla="*/ 0 60000 65536"/>
                              <a:gd name="T116" fmla="*/ 0 60000 65536"/>
                              <a:gd name="T117" fmla="*/ 0 60000 65536"/>
                              <a:gd name="T118" fmla="*/ 0 60000 65536"/>
                              <a:gd name="T119" fmla="*/ 0 60000 65536"/>
                              <a:gd name="T120" fmla="*/ 0 60000 65536"/>
                              <a:gd name="T121" fmla="*/ 0 60000 65536"/>
                              <a:gd name="T122" fmla="*/ 0 60000 65536"/>
                              <a:gd name="T123" fmla="*/ 0 60000 65536"/>
                              <a:gd name="T124" fmla="*/ 0 60000 65536"/>
                              <a:gd name="T125" fmla="*/ 0 60000 65536"/>
                              <a:gd name="T126" fmla="*/ 0 60000 65536"/>
                              <a:gd name="T127" fmla="*/ 0 60000 65536"/>
                              <a:gd name="T128" fmla="*/ 0 60000 65536"/>
                              <a:gd name="T129" fmla="*/ 0 60000 65536"/>
                              <a:gd name="T130" fmla="*/ 0 60000 65536"/>
                              <a:gd name="T131" fmla="*/ 0 60000 65536"/>
                              <a:gd name="T132" fmla="*/ 0 60000 65536"/>
                              <a:gd name="T133" fmla="*/ 0 60000 65536"/>
                              <a:gd name="T134" fmla="*/ 0 60000 65536"/>
                              <a:gd name="T135" fmla="*/ 0 60000 65536"/>
                              <a:gd name="T136" fmla="*/ 0 60000 65536"/>
                              <a:gd name="T137" fmla="*/ 0 60000 65536"/>
                              <a:gd name="T138" fmla="*/ 0 60000 65536"/>
                              <a:gd name="T139" fmla="*/ 0 60000 65536"/>
                              <a:gd name="T140" fmla="*/ 0 60000 65536"/>
                              <a:gd name="T141" fmla="*/ 0 60000 65536"/>
                              <a:gd name="T142" fmla="*/ 0 60000 65536"/>
                              <a:gd name="T143" fmla="*/ 0 60000 65536"/>
                              <a:gd name="T144" fmla="*/ 0 60000 65536"/>
                              <a:gd name="T145" fmla="*/ 0 60000 65536"/>
                              <a:gd name="T146" fmla="*/ 0 60000 65536"/>
                              <a:gd name="T147" fmla="*/ 0 60000 65536"/>
                              <a:gd name="T148" fmla="*/ 0 60000 65536"/>
                              <a:gd name="T149" fmla="*/ 0 60000 65536"/>
                              <a:gd name="T150" fmla="*/ 0 60000 65536"/>
                              <a:gd name="T151" fmla="*/ 0 60000 65536"/>
                              <a:gd name="T152" fmla="*/ 0 60000 65536"/>
                              <a:gd name="T153" fmla="*/ 0 60000 65536"/>
                              <a:gd name="T154" fmla="*/ 0 60000 65536"/>
                              <a:gd name="T155" fmla="*/ 0 60000 65536"/>
                              <a:gd name="T156" fmla="*/ 0 60000 65536"/>
                              <a:gd name="T157" fmla="*/ 0 60000 65536"/>
                              <a:gd name="T158" fmla="*/ 0 60000 65536"/>
                              <a:gd name="T159" fmla="*/ 0 w 913"/>
                              <a:gd name="T160" fmla="*/ 0 h 718"/>
                              <a:gd name="T161" fmla="*/ 913 w 913"/>
                              <a:gd name="T162" fmla="*/ 718 h 718"/>
                            </a:gdLst>
                            <a:ahLst/>
                            <a:cxnLst>
                              <a:cxn ang="T106">
                                <a:pos x="T0" y="T1"/>
                              </a:cxn>
                              <a:cxn ang="T107">
                                <a:pos x="T2" y="T3"/>
                              </a:cxn>
                              <a:cxn ang="T108">
                                <a:pos x="T4" y="T5"/>
                              </a:cxn>
                              <a:cxn ang="T109">
                                <a:pos x="T6" y="T7"/>
                              </a:cxn>
                              <a:cxn ang="T110">
                                <a:pos x="T8" y="T9"/>
                              </a:cxn>
                              <a:cxn ang="T111">
                                <a:pos x="T10" y="T11"/>
                              </a:cxn>
                              <a:cxn ang="T112">
                                <a:pos x="T12" y="T13"/>
                              </a:cxn>
                              <a:cxn ang="T113">
                                <a:pos x="T14" y="T15"/>
                              </a:cxn>
                              <a:cxn ang="T114">
                                <a:pos x="T16" y="T17"/>
                              </a:cxn>
                              <a:cxn ang="T115">
                                <a:pos x="T18" y="T19"/>
                              </a:cxn>
                              <a:cxn ang="T116">
                                <a:pos x="T20" y="T21"/>
                              </a:cxn>
                              <a:cxn ang="T117">
                                <a:pos x="T22" y="T23"/>
                              </a:cxn>
                              <a:cxn ang="T118">
                                <a:pos x="T24" y="T25"/>
                              </a:cxn>
                              <a:cxn ang="T119">
                                <a:pos x="T26" y="T27"/>
                              </a:cxn>
                              <a:cxn ang="T120">
                                <a:pos x="T28" y="T29"/>
                              </a:cxn>
                              <a:cxn ang="T121">
                                <a:pos x="T30" y="T31"/>
                              </a:cxn>
                              <a:cxn ang="T122">
                                <a:pos x="T32" y="T33"/>
                              </a:cxn>
                              <a:cxn ang="T123">
                                <a:pos x="T34" y="T35"/>
                              </a:cxn>
                              <a:cxn ang="T124">
                                <a:pos x="T36" y="T37"/>
                              </a:cxn>
                              <a:cxn ang="T125">
                                <a:pos x="T38" y="T39"/>
                              </a:cxn>
                              <a:cxn ang="T126">
                                <a:pos x="T40" y="T41"/>
                              </a:cxn>
                              <a:cxn ang="T127">
                                <a:pos x="T42" y="T43"/>
                              </a:cxn>
                              <a:cxn ang="T128">
                                <a:pos x="T44" y="T45"/>
                              </a:cxn>
                              <a:cxn ang="T129">
                                <a:pos x="T46" y="T47"/>
                              </a:cxn>
                              <a:cxn ang="T130">
                                <a:pos x="T48" y="T49"/>
                              </a:cxn>
                              <a:cxn ang="T131">
                                <a:pos x="T50" y="T51"/>
                              </a:cxn>
                              <a:cxn ang="T132">
                                <a:pos x="T52" y="T53"/>
                              </a:cxn>
                              <a:cxn ang="T133">
                                <a:pos x="T54" y="T55"/>
                              </a:cxn>
                              <a:cxn ang="T134">
                                <a:pos x="T56" y="T57"/>
                              </a:cxn>
                              <a:cxn ang="T135">
                                <a:pos x="T58" y="T59"/>
                              </a:cxn>
                              <a:cxn ang="T136">
                                <a:pos x="T60" y="T61"/>
                              </a:cxn>
                              <a:cxn ang="T137">
                                <a:pos x="T62" y="T63"/>
                              </a:cxn>
                              <a:cxn ang="T138">
                                <a:pos x="T64" y="T65"/>
                              </a:cxn>
                              <a:cxn ang="T139">
                                <a:pos x="T66" y="T67"/>
                              </a:cxn>
                              <a:cxn ang="T140">
                                <a:pos x="T68" y="T69"/>
                              </a:cxn>
                              <a:cxn ang="T141">
                                <a:pos x="T70" y="T71"/>
                              </a:cxn>
                              <a:cxn ang="T142">
                                <a:pos x="T72" y="T73"/>
                              </a:cxn>
                              <a:cxn ang="T143">
                                <a:pos x="T74" y="T75"/>
                              </a:cxn>
                              <a:cxn ang="T144">
                                <a:pos x="T76" y="T77"/>
                              </a:cxn>
                              <a:cxn ang="T145">
                                <a:pos x="T78" y="T79"/>
                              </a:cxn>
                              <a:cxn ang="T146">
                                <a:pos x="T80" y="T81"/>
                              </a:cxn>
                              <a:cxn ang="T147">
                                <a:pos x="T82" y="T83"/>
                              </a:cxn>
                              <a:cxn ang="T148">
                                <a:pos x="T84" y="T85"/>
                              </a:cxn>
                              <a:cxn ang="T149">
                                <a:pos x="T86" y="T87"/>
                              </a:cxn>
                              <a:cxn ang="T150">
                                <a:pos x="T88" y="T89"/>
                              </a:cxn>
                              <a:cxn ang="T151">
                                <a:pos x="T90" y="T91"/>
                              </a:cxn>
                              <a:cxn ang="T152">
                                <a:pos x="T92" y="T93"/>
                              </a:cxn>
                              <a:cxn ang="T153">
                                <a:pos x="T94" y="T95"/>
                              </a:cxn>
                              <a:cxn ang="T154">
                                <a:pos x="T96" y="T97"/>
                              </a:cxn>
                              <a:cxn ang="T155">
                                <a:pos x="T98" y="T99"/>
                              </a:cxn>
                              <a:cxn ang="T156">
                                <a:pos x="T100" y="T101"/>
                              </a:cxn>
                              <a:cxn ang="T157">
                                <a:pos x="T102" y="T103"/>
                              </a:cxn>
                              <a:cxn ang="T158">
                                <a:pos x="T104" y="T105"/>
                              </a:cxn>
                            </a:cxnLst>
                            <a:rect l="T159" t="T160" r="T161" b="T162"/>
                            <a:pathLst>
                              <a:path w="913" h="718">
                                <a:moveTo>
                                  <a:pt x="26" y="0"/>
                                </a:moveTo>
                                <a:lnTo>
                                  <a:pt x="21" y="20"/>
                                </a:lnTo>
                                <a:lnTo>
                                  <a:pt x="23" y="29"/>
                                </a:lnTo>
                                <a:lnTo>
                                  <a:pt x="25" y="38"/>
                                </a:lnTo>
                                <a:lnTo>
                                  <a:pt x="26" y="59"/>
                                </a:lnTo>
                                <a:lnTo>
                                  <a:pt x="23" y="73"/>
                                </a:lnTo>
                                <a:lnTo>
                                  <a:pt x="17" y="86"/>
                                </a:lnTo>
                                <a:lnTo>
                                  <a:pt x="12" y="96"/>
                                </a:lnTo>
                                <a:lnTo>
                                  <a:pt x="6" y="113"/>
                                </a:lnTo>
                                <a:lnTo>
                                  <a:pt x="6" y="126"/>
                                </a:lnTo>
                                <a:lnTo>
                                  <a:pt x="12" y="138"/>
                                </a:lnTo>
                                <a:lnTo>
                                  <a:pt x="17" y="149"/>
                                </a:lnTo>
                                <a:lnTo>
                                  <a:pt x="29" y="162"/>
                                </a:lnTo>
                                <a:lnTo>
                                  <a:pt x="34" y="176"/>
                                </a:lnTo>
                                <a:lnTo>
                                  <a:pt x="34" y="185"/>
                                </a:lnTo>
                                <a:lnTo>
                                  <a:pt x="30" y="195"/>
                                </a:lnTo>
                                <a:lnTo>
                                  <a:pt x="21" y="204"/>
                                </a:lnTo>
                                <a:lnTo>
                                  <a:pt x="13" y="216"/>
                                </a:lnTo>
                                <a:lnTo>
                                  <a:pt x="8" y="225"/>
                                </a:lnTo>
                                <a:lnTo>
                                  <a:pt x="6" y="236"/>
                                </a:lnTo>
                                <a:lnTo>
                                  <a:pt x="12" y="248"/>
                                </a:lnTo>
                                <a:lnTo>
                                  <a:pt x="19" y="259"/>
                                </a:lnTo>
                                <a:lnTo>
                                  <a:pt x="26" y="269"/>
                                </a:lnTo>
                                <a:lnTo>
                                  <a:pt x="30" y="278"/>
                                </a:lnTo>
                                <a:lnTo>
                                  <a:pt x="34" y="288"/>
                                </a:lnTo>
                                <a:lnTo>
                                  <a:pt x="30" y="301"/>
                                </a:lnTo>
                                <a:lnTo>
                                  <a:pt x="21" y="313"/>
                                </a:lnTo>
                                <a:lnTo>
                                  <a:pt x="12" y="322"/>
                                </a:lnTo>
                                <a:lnTo>
                                  <a:pt x="2" y="337"/>
                                </a:lnTo>
                                <a:lnTo>
                                  <a:pt x="0" y="349"/>
                                </a:lnTo>
                                <a:lnTo>
                                  <a:pt x="4" y="362"/>
                                </a:lnTo>
                                <a:lnTo>
                                  <a:pt x="13" y="372"/>
                                </a:lnTo>
                                <a:lnTo>
                                  <a:pt x="23" y="383"/>
                                </a:lnTo>
                                <a:lnTo>
                                  <a:pt x="33" y="396"/>
                                </a:lnTo>
                                <a:lnTo>
                                  <a:pt x="38" y="414"/>
                                </a:lnTo>
                                <a:lnTo>
                                  <a:pt x="33" y="431"/>
                                </a:lnTo>
                                <a:lnTo>
                                  <a:pt x="23" y="444"/>
                                </a:lnTo>
                                <a:lnTo>
                                  <a:pt x="19" y="455"/>
                                </a:lnTo>
                                <a:lnTo>
                                  <a:pt x="19" y="466"/>
                                </a:lnTo>
                                <a:lnTo>
                                  <a:pt x="21" y="473"/>
                                </a:lnTo>
                                <a:lnTo>
                                  <a:pt x="29" y="484"/>
                                </a:lnTo>
                                <a:lnTo>
                                  <a:pt x="42" y="499"/>
                                </a:lnTo>
                                <a:lnTo>
                                  <a:pt x="64" y="528"/>
                                </a:lnTo>
                                <a:lnTo>
                                  <a:pt x="107" y="573"/>
                                </a:lnTo>
                                <a:lnTo>
                                  <a:pt x="144" y="609"/>
                                </a:lnTo>
                                <a:lnTo>
                                  <a:pt x="166" y="629"/>
                                </a:lnTo>
                                <a:lnTo>
                                  <a:pt x="190" y="643"/>
                                </a:lnTo>
                                <a:lnTo>
                                  <a:pt x="217" y="660"/>
                                </a:lnTo>
                                <a:lnTo>
                                  <a:pt x="255" y="681"/>
                                </a:lnTo>
                                <a:lnTo>
                                  <a:pt x="313" y="701"/>
                                </a:lnTo>
                                <a:lnTo>
                                  <a:pt x="356" y="710"/>
                                </a:lnTo>
                                <a:lnTo>
                                  <a:pt x="401" y="716"/>
                                </a:lnTo>
                                <a:lnTo>
                                  <a:pt x="460" y="718"/>
                                </a:lnTo>
                                <a:lnTo>
                                  <a:pt x="523" y="716"/>
                                </a:lnTo>
                                <a:lnTo>
                                  <a:pt x="578" y="714"/>
                                </a:lnTo>
                                <a:lnTo>
                                  <a:pt x="625" y="706"/>
                                </a:lnTo>
                                <a:lnTo>
                                  <a:pt x="667" y="697"/>
                                </a:lnTo>
                                <a:lnTo>
                                  <a:pt x="697" y="685"/>
                                </a:lnTo>
                                <a:lnTo>
                                  <a:pt x="723" y="672"/>
                                </a:lnTo>
                                <a:lnTo>
                                  <a:pt x="744" y="659"/>
                                </a:lnTo>
                                <a:lnTo>
                                  <a:pt x="761" y="647"/>
                                </a:lnTo>
                                <a:lnTo>
                                  <a:pt x="778" y="629"/>
                                </a:lnTo>
                                <a:lnTo>
                                  <a:pt x="832" y="556"/>
                                </a:lnTo>
                                <a:lnTo>
                                  <a:pt x="874" y="493"/>
                                </a:lnTo>
                                <a:lnTo>
                                  <a:pt x="890" y="461"/>
                                </a:lnTo>
                                <a:lnTo>
                                  <a:pt x="894" y="448"/>
                                </a:lnTo>
                                <a:lnTo>
                                  <a:pt x="895" y="438"/>
                                </a:lnTo>
                                <a:lnTo>
                                  <a:pt x="895" y="427"/>
                                </a:lnTo>
                                <a:lnTo>
                                  <a:pt x="887" y="414"/>
                                </a:lnTo>
                                <a:lnTo>
                                  <a:pt x="882" y="406"/>
                                </a:lnTo>
                                <a:lnTo>
                                  <a:pt x="879" y="394"/>
                                </a:lnTo>
                                <a:lnTo>
                                  <a:pt x="882" y="381"/>
                                </a:lnTo>
                                <a:lnTo>
                                  <a:pt x="887" y="372"/>
                                </a:lnTo>
                                <a:lnTo>
                                  <a:pt x="894" y="362"/>
                                </a:lnTo>
                                <a:lnTo>
                                  <a:pt x="900" y="352"/>
                                </a:lnTo>
                                <a:lnTo>
                                  <a:pt x="908" y="341"/>
                                </a:lnTo>
                                <a:lnTo>
                                  <a:pt x="913" y="330"/>
                                </a:lnTo>
                                <a:lnTo>
                                  <a:pt x="912" y="316"/>
                                </a:lnTo>
                                <a:lnTo>
                                  <a:pt x="907" y="305"/>
                                </a:lnTo>
                                <a:lnTo>
                                  <a:pt x="900" y="295"/>
                                </a:lnTo>
                                <a:lnTo>
                                  <a:pt x="894" y="286"/>
                                </a:lnTo>
                                <a:lnTo>
                                  <a:pt x="886" y="275"/>
                                </a:lnTo>
                                <a:lnTo>
                                  <a:pt x="883" y="263"/>
                                </a:lnTo>
                                <a:lnTo>
                                  <a:pt x="886" y="254"/>
                                </a:lnTo>
                                <a:lnTo>
                                  <a:pt x="895" y="240"/>
                                </a:lnTo>
                                <a:lnTo>
                                  <a:pt x="904" y="229"/>
                                </a:lnTo>
                                <a:lnTo>
                                  <a:pt x="908" y="217"/>
                                </a:lnTo>
                                <a:lnTo>
                                  <a:pt x="908" y="202"/>
                                </a:lnTo>
                                <a:lnTo>
                                  <a:pt x="903" y="187"/>
                                </a:lnTo>
                                <a:lnTo>
                                  <a:pt x="894" y="176"/>
                                </a:lnTo>
                                <a:lnTo>
                                  <a:pt x="890" y="168"/>
                                </a:lnTo>
                                <a:lnTo>
                                  <a:pt x="886" y="155"/>
                                </a:lnTo>
                                <a:lnTo>
                                  <a:pt x="887" y="141"/>
                                </a:lnTo>
                                <a:lnTo>
                                  <a:pt x="895" y="130"/>
                                </a:lnTo>
                                <a:lnTo>
                                  <a:pt x="900" y="122"/>
                                </a:lnTo>
                                <a:lnTo>
                                  <a:pt x="908" y="113"/>
                                </a:lnTo>
                                <a:lnTo>
                                  <a:pt x="912" y="101"/>
                                </a:lnTo>
                                <a:lnTo>
                                  <a:pt x="913" y="88"/>
                                </a:lnTo>
                                <a:lnTo>
                                  <a:pt x="911" y="80"/>
                                </a:lnTo>
                                <a:lnTo>
                                  <a:pt x="903" y="67"/>
                                </a:lnTo>
                                <a:lnTo>
                                  <a:pt x="895" y="56"/>
                                </a:lnTo>
                                <a:lnTo>
                                  <a:pt x="890" y="42"/>
                                </a:lnTo>
                                <a:lnTo>
                                  <a:pt x="890" y="29"/>
                                </a:lnTo>
                                <a:lnTo>
                                  <a:pt x="894" y="18"/>
                                </a:lnTo>
                                <a:lnTo>
                                  <a:pt x="891" y="0"/>
                                </a:lnTo>
                                <a:lnTo>
                                  <a:pt x="26" y="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FFC080"/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round/>
                              </a14:hiddenLine>
                            </a:ext>
                          </a:extLst>
                        </p:spPr>
                        <p:txBody>
                          <a:bodyPr/>
                          <a:p>
                            <a:pPr marL="0" marR="0" lvl="0" indent="0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defRPr/>
                            </a:pPr>
                            <a:endParaRPr kumimoji="0" lang="zh-CN" altLang="en-US" sz="18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</a:endParaRPr>
                          </a:p>
                        </p:txBody>
                      </p:sp>
                      <p:sp>
                        <p:nvSpPr>
                          <p:cNvPr id="23" name="Freeform 26"/>
                          <p:cNvSpPr>
                            <a:spLocks noChangeAspect="1"/>
                          </p:cNvSpPr>
                          <p:nvPr>
                            <p:custDataLst>
                              <p:tags r:id="rId14"/>
                            </p:custDataLst>
                          </p:nvPr>
                        </p:nvSpPr>
                        <p:spPr bwMode="auto">
                          <a:xfrm>
                            <a:off x="6" y="96"/>
                            <a:ext cx="113" cy="99"/>
                          </a:xfrm>
                          <a:custGeom>
                            <a:avLst/>
                            <a:gdLst>
                              <a:gd name="T0" fmla="*/ 6 w 113"/>
                              <a:gd name="T1" fmla="*/ 0 h 99"/>
                              <a:gd name="T2" fmla="*/ 13 w 113"/>
                              <a:gd name="T3" fmla="*/ 13 h 99"/>
                              <a:gd name="T4" fmla="*/ 24 w 113"/>
                              <a:gd name="T5" fmla="*/ 26 h 99"/>
                              <a:gd name="T6" fmla="*/ 44 w 113"/>
                              <a:gd name="T7" fmla="*/ 43 h 99"/>
                              <a:gd name="T8" fmla="*/ 68 w 113"/>
                              <a:gd name="T9" fmla="*/ 57 h 99"/>
                              <a:gd name="T10" fmla="*/ 91 w 113"/>
                              <a:gd name="T11" fmla="*/ 66 h 99"/>
                              <a:gd name="T12" fmla="*/ 113 w 113"/>
                              <a:gd name="T13" fmla="*/ 72 h 99"/>
                              <a:gd name="T14" fmla="*/ 104 w 113"/>
                              <a:gd name="T15" fmla="*/ 89 h 99"/>
                              <a:gd name="T16" fmla="*/ 75 w 113"/>
                              <a:gd name="T17" fmla="*/ 85 h 99"/>
                              <a:gd name="T18" fmla="*/ 44 w 113"/>
                              <a:gd name="T19" fmla="*/ 87 h 99"/>
                              <a:gd name="T20" fmla="*/ 24 w 113"/>
                              <a:gd name="T21" fmla="*/ 99 h 99"/>
                              <a:gd name="T22" fmla="*/ 28 w 113"/>
                              <a:gd name="T23" fmla="*/ 89 h 99"/>
                              <a:gd name="T24" fmla="*/ 27 w 113"/>
                              <a:gd name="T25" fmla="*/ 78 h 99"/>
                              <a:gd name="T26" fmla="*/ 20 w 113"/>
                              <a:gd name="T27" fmla="*/ 62 h 99"/>
                              <a:gd name="T28" fmla="*/ 11 w 113"/>
                              <a:gd name="T29" fmla="*/ 49 h 99"/>
                              <a:gd name="T30" fmla="*/ 2 w 113"/>
                              <a:gd name="T31" fmla="*/ 34 h 99"/>
                              <a:gd name="T32" fmla="*/ 0 w 113"/>
                              <a:gd name="T33" fmla="*/ 17 h 99"/>
                              <a:gd name="T34" fmla="*/ 6 w 113"/>
                              <a:gd name="T35" fmla="*/ 0 h 99"/>
                              <a:gd name="T36" fmla="*/ 0 60000 65536"/>
                              <a:gd name="T37" fmla="*/ 0 60000 65536"/>
                              <a:gd name="T38" fmla="*/ 0 60000 65536"/>
                              <a:gd name="T39" fmla="*/ 0 60000 65536"/>
                              <a:gd name="T40" fmla="*/ 0 60000 65536"/>
                              <a:gd name="T41" fmla="*/ 0 60000 65536"/>
                              <a:gd name="T42" fmla="*/ 0 60000 65536"/>
                              <a:gd name="T43" fmla="*/ 0 60000 65536"/>
                              <a:gd name="T44" fmla="*/ 0 60000 65536"/>
                              <a:gd name="T45" fmla="*/ 0 60000 65536"/>
                              <a:gd name="T46" fmla="*/ 0 60000 65536"/>
                              <a:gd name="T47" fmla="*/ 0 60000 65536"/>
                              <a:gd name="T48" fmla="*/ 0 60000 65536"/>
                              <a:gd name="T49" fmla="*/ 0 60000 65536"/>
                              <a:gd name="T50" fmla="*/ 0 60000 65536"/>
                              <a:gd name="T51" fmla="*/ 0 60000 65536"/>
                              <a:gd name="T52" fmla="*/ 0 60000 65536"/>
                              <a:gd name="T53" fmla="*/ 0 60000 65536"/>
                              <a:gd name="T54" fmla="*/ 0 w 113"/>
                              <a:gd name="T55" fmla="*/ 0 h 99"/>
                              <a:gd name="T56" fmla="*/ 113 w 113"/>
                              <a:gd name="T57" fmla="*/ 99 h 99"/>
                            </a:gdLst>
                            <a:ahLst/>
                            <a:cxnLst>
                              <a:cxn ang="T36">
                                <a:pos x="T0" y="T1"/>
                              </a:cxn>
                              <a:cxn ang="T37">
                                <a:pos x="T2" y="T3"/>
                              </a:cxn>
                              <a:cxn ang="T38">
                                <a:pos x="T4" y="T5"/>
                              </a:cxn>
                              <a:cxn ang="T39">
                                <a:pos x="T6" y="T7"/>
                              </a:cxn>
                              <a:cxn ang="T40">
                                <a:pos x="T8" y="T9"/>
                              </a:cxn>
                              <a:cxn ang="T41">
                                <a:pos x="T10" y="T11"/>
                              </a:cxn>
                              <a:cxn ang="T42">
                                <a:pos x="T12" y="T13"/>
                              </a:cxn>
                              <a:cxn ang="T43">
                                <a:pos x="T14" y="T15"/>
                              </a:cxn>
                              <a:cxn ang="T44">
                                <a:pos x="T16" y="T17"/>
                              </a:cxn>
                              <a:cxn ang="T45">
                                <a:pos x="T18" y="T19"/>
                              </a:cxn>
                              <a:cxn ang="T46">
                                <a:pos x="T20" y="T21"/>
                              </a:cxn>
                              <a:cxn ang="T47">
                                <a:pos x="T22" y="T23"/>
                              </a:cxn>
                              <a:cxn ang="T48">
                                <a:pos x="T24" y="T25"/>
                              </a:cxn>
                              <a:cxn ang="T49">
                                <a:pos x="T26" y="T27"/>
                              </a:cxn>
                              <a:cxn ang="T50">
                                <a:pos x="T28" y="T29"/>
                              </a:cxn>
                              <a:cxn ang="T51">
                                <a:pos x="T30" y="T31"/>
                              </a:cxn>
                              <a:cxn ang="T52">
                                <a:pos x="T32" y="T33"/>
                              </a:cxn>
                              <a:cxn ang="T53">
                                <a:pos x="T34" y="T35"/>
                              </a:cxn>
                            </a:cxnLst>
                            <a:rect l="T54" t="T55" r="T56" b="T57"/>
                            <a:pathLst>
                              <a:path w="113" h="99">
                                <a:moveTo>
                                  <a:pt x="6" y="0"/>
                                </a:moveTo>
                                <a:lnTo>
                                  <a:pt x="13" y="13"/>
                                </a:lnTo>
                                <a:lnTo>
                                  <a:pt x="24" y="26"/>
                                </a:lnTo>
                                <a:lnTo>
                                  <a:pt x="44" y="43"/>
                                </a:lnTo>
                                <a:lnTo>
                                  <a:pt x="68" y="57"/>
                                </a:lnTo>
                                <a:lnTo>
                                  <a:pt x="91" y="66"/>
                                </a:lnTo>
                                <a:lnTo>
                                  <a:pt x="113" y="72"/>
                                </a:lnTo>
                                <a:lnTo>
                                  <a:pt x="104" y="89"/>
                                </a:lnTo>
                                <a:lnTo>
                                  <a:pt x="75" y="85"/>
                                </a:lnTo>
                                <a:lnTo>
                                  <a:pt x="44" y="87"/>
                                </a:lnTo>
                                <a:lnTo>
                                  <a:pt x="24" y="99"/>
                                </a:lnTo>
                                <a:lnTo>
                                  <a:pt x="28" y="89"/>
                                </a:lnTo>
                                <a:lnTo>
                                  <a:pt x="27" y="78"/>
                                </a:lnTo>
                                <a:lnTo>
                                  <a:pt x="20" y="62"/>
                                </a:lnTo>
                                <a:lnTo>
                                  <a:pt x="11" y="49"/>
                                </a:lnTo>
                                <a:lnTo>
                                  <a:pt x="2" y="34"/>
                                </a:lnTo>
                                <a:lnTo>
                                  <a:pt x="0" y="17"/>
                                </a:lnTo>
                                <a:lnTo>
                                  <a:pt x="6" y="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FFA040"/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round/>
                              </a14:hiddenLine>
                            </a:ext>
                          </a:extLst>
                        </p:spPr>
                        <p:txBody>
                          <a:bodyPr/>
                          <a:p>
                            <a:pPr marL="0" marR="0" lvl="0" indent="0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defRPr/>
                            </a:pPr>
                            <a:endParaRPr kumimoji="0" lang="zh-CN" altLang="en-US" sz="18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</a:endParaRPr>
                          </a:p>
                        </p:txBody>
                      </p:sp>
                      <p:sp>
                        <p:nvSpPr>
                          <p:cNvPr id="24" name="Freeform 27"/>
                          <p:cNvSpPr>
                            <a:spLocks noChangeAspect="1"/>
                          </p:cNvSpPr>
                          <p:nvPr>
                            <p:custDataLst>
                              <p:tags r:id="rId15"/>
                            </p:custDataLst>
                          </p:nvPr>
                        </p:nvSpPr>
                        <p:spPr bwMode="auto">
                          <a:xfrm>
                            <a:off x="8" y="219"/>
                            <a:ext cx="149" cy="84"/>
                          </a:xfrm>
                          <a:custGeom>
                            <a:avLst/>
                            <a:gdLst>
                              <a:gd name="T0" fmla="*/ 0 w 149"/>
                              <a:gd name="T1" fmla="*/ 10 h 84"/>
                              <a:gd name="T2" fmla="*/ 4 w 149"/>
                              <a:gd name="T3" fmla="*/ 0 h 84"/>
                              <a:gd name="T4" fmla="*/ 9 w 149"/>
                              <a:gd name="T5" fmla="*/ 10 h 84"/>
                              <a:gd name="T6" fmla="*/ 21 w 149"/>
                              <a:gd name="T7" fmla="*/ 15 h 84"/>
                              <a:gd name="T8" fmla="*/ 42 w 149"/>
                              <a:gd name="T9" fmla="*/ 25 h 84"/>
                              <a:gd name="T10" fmla="*/ 64 w 149"/>
                              <a:gd name="T11" fmla="*/ 31 h 84"/>
                              <a:gd name="T12" fmla="*/ 98 w 149"/>
                              <a:gd name="T13" fmla="*/ 38 h 84"/>
                              <a:gd name="T14" fmla="*/ 137 w 149"/>
                              <a:gd name="T15" fmla="*/ 44 h 84"/>
                              <a:gd name="T16" fmla="*/ 149 w 149"/>
                              <a:gd name="T17" fmla="*/ 80 h 84"/>
                              <a:gd name="T18" fmla="*/ 106 w 149"/>
                              <a:gd name="T19" fmla="*/ 69 h 84"/>
                              <a:gd name="T20" fmla="*/ 72 w 149"/>
                              <a:gd name="T21" fmla="*/ 65 h 84"/>
                              <a:gd name="T22" fmla="*/ 45 w 149"/>
                              <a:gd name="T23" fmla="*/ 71 h 84"/>
                              <a:gd name="T24" fmla="*/ 25 w 149"/>
                              <a:gd name="T25" fmla="*/ 84 h 84"/>
                              <a:gd name="T26" fmla="*/ 25 w 149"/>
                              <a:gd name="T27" fmla="*/ 73 h 84"/>
                              <a:gd name="T28" fmla="*/ 25 w 149"/>
                              <a:gd name="T29" fmla="*/ 63 h 84"/>
                              <a:gd name="T30" fmla="*/ 21 w 149"/>
                              <a:gd name="T31" fmla="*/ 52 h 84"/>
                              <a:gd name="T32" fmla="*/ 9 w 149"/>
                              <a:gd name="T33" fmla="*/ 36 h 84"/>
                              <a:gd name="T34" fmla="*/ 0 w 149"/>
                              <a:gd name="T35" fmla="*/ 23 h 84"/>
                              <a:gd name="T36" fmla="*/ 0 w 149"/>
                              <a:gd name="T37" fmla="*/ 10 h 84"/>
                              <a:gd name="T38" fmla="*/ 0 60000 65536"/>
                              <a:gd name="T39" fmla="*/ 0 60000 65536"/>
                              <a:gd name="T40" fmla="*/ 0 60000 65536"/>
                              <a:gd name="T41" fmla="*/ 0 60000 65536"/>
                              <a:gd name="T42" fmla="*/ 0 60000 65536"/>
                              <a:gd name="T43" fmla="*/ 0 60000 65536"/>
                              <a:gd name="T44" fmla="*/ 0 60000 65536"/>
                              <a:gd name="T45" fmla="*/ 0 60000 65536"/>
                              <a:gd name="T46" fmla="*/ 0 60000 65536"/>
                              <a:gd name="T47" fmla="*/ 0 60000 65536"/>
                              <a:gd name="T48" fmla="*/ 0 60000 65536"/>
                              <a:gd name="T49" fmla="*/ 0 60000 65536"/>
                              <a:gd name="T50" fmla="*/ 0 60000 65536"/>
                              <a:gd name="T51" fmla="*/ 0 60000 65536"/>
                              <a:gd name="T52" fmla="*/ 0 60000 65536"/>
                              <a:gd name="T53" fmla="*/ 0 60000 65536"/>
                              <a:gd name="T54" fmla="*/ 0 60000 65536"/>
                              <a:gd name="T55" fmla="*/ 0 60000 65536"/>
                              <a:gd name="T56" fmla="*/ 0 60000 65536"/>
                              <a:gd name="T57" fmla="*/ 0 w 149"/>
                              <a:gd name="T58" fmla="*/ 0 h 84"/>
                              <a:gd name="T59" fmla="*/ 149 w 149"/>
                              <a:gd name="T60" fmla="*/ 84 h 84"/>
                            </a:gdLst>
                            <a:ahLst/>
                            <a:cxnLst>
                              <a:cxn ang="T38">
                                <a:pos x="T0" y="T1"/>
                              </a:cxn>
                              <a:cxn ang="T39">
                                <a:pos x="T2" y="T3"/>
                              </a:cxn>
                              <a:cxn ang="T40">
                                <a:pos x="T4" y="T5"/>
                              </a:cxn>
                              <a:cxn ang="T41">
                                <a:pos x="T6" y="T7"/>
                              </a:cxn>
                              <a:cxn ang="T42">
                                <a:pos x="T8" y="T9"/>
                              </a:cxn>
                              <a:cxn ang="T43">
                                <a:pos x="T10" y="T11"/>
                              </a:cxn>
                              <a:cxn ang="T44">
                                <a:pos x="T12" y="T13"/>
                              </a:cxn>
                              <a:cxn ang="T45">
                                <a:pos x="T14" y="T15"/>
                              </a:cxn>
                              <a:cxn ang="T46">
                                <a:pos x="T16" y="T17"/>
                              </a:cxn>
                              <a:cxn ang="T47">
                                <a:pos x="T18" y="T19"/>
                              </a:cxn>
                              <a:cxn ang="T48">
                                <a:pos x="T20" y="T21"/>
                              </a:cxn>
                              <a:cxn ang="T49">
                                <a:pos x="T22" y="T23"/>
                              </a:cxn>
                              <a:cxn ang="T50">
                                <a:pos x="T24" y="T25"/>
                              </a:cxn>
                              <a:cxn ang="T51">
                                <a:pos x="T26" y="T27"/>
                              </a:cxn>
                              <a:cxn ang="T52">
                                <a:pos x="T28" y="T29"/>
                              </a:cxn>
                              <a:cxn ang="T53">
                                <a:pos x="T30" y="T31"/>
                              </a:cxn>
                              <a:cxn ang="T54">
                                <a:pos x="T32" y="T33"/>
                              </a:cxn>
                              <a:cxn ang="T55">
                                <a:pos x="T34" y="T35"/>
                              </a:cxn>
                              <a:cxn ang="T56">
                                <a:pos x="T36" y="T37"/>
                              </a:cxn>
                            </a:cxnLst>
                            <a:rect l="T57" t="T58" r="T59" b="T60"/>
                            <a:pathLst>
                              <a:path w="149" h="84">
                                <a:moveTo>
                                  <a:pt x="0" y="10"/>
                                </a:moveTo>
                                <a:lnTo>
                                  <a:pt x="4" y="0"/>
                                </a:lnTo>
                                <a:lnTo>
                                  <a:pt x="9" y="10"/>
                                </a:lnTo>
                                <a:lnTo>
                                  <a:pt x="21" y="15"/>
                                </a:lnTo>
                                <a:lnTo>
                                  <a:pt x="42" y="25"/>
                                </a:lnTo>
                                <a:lnTo>
                                  <a:pt x="64" y="31"/>
                                </a:lnTo>
                                <a:lnTo>
                                  <a:pt x="98" y="38"/>
                                </a:lnTo>
                                <a:lnTo>
                                  <a:pt x="137" y="44"/>
                                </a:lnTo>
                                <a:lnTo>
                                  <a:pt x="149" y="80"/>
                                </a:lnTo>
                                <a:lnTo>
                                  <a:pt x="106" y="69"/>
                                </a:lnTo>
                                <a:lnTo>
                                  <a:pt x="72" y="65"/>
                                </a:lnTo>
                                <a:lnTo>
                                  <a:pt x="45" y="71"/>
                                </a:lnTo>
                                <a:lnTo>
                                  <a:pt x="25" y="84"/>
                                </a:lnTo>
                                <a:lnTo>
                                  <a:pt x="25" y="73"/>
                                </a:lnTo>
                                <a:lnTo>
                                  <a:pt x="25" y="63"/>
                                </a:lnTo>
                                <a:lnTo>
                                  <a:pt x="21" y="52"/>
                                </a:lnTo>
                                <a:lnTo>
                                  <a:pt x="9" y="36"/>
                                </a:lnTo>
                                <a:lnTo>
                                  <a:pt x="0" y="23"/>
                                </a:lnTo>
                                <a:lnTo>
                                  <a:pt x="0" y="1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FFA040"/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round/>
                              </a14:hiddenLine>
                            </a:ext>
                          </a:extLst>
                        </p:spPr>
                        <p:txBody>
                          <a:bodyPr/>
                          <a:p>
                            <a:pPr marL="0" marR="0" lvl="0" indent="0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defRPr/>
                            </a:pPr>
                            <a:endParaRPr kumimoji="0" lang="zh-CN" altLang="en-US" sz="18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</a:endParaRPr>
                          </a:p>
                        </p:txBody>
                      </p:sp>
                      <p:sp>
                        <p:nvSpPr>
                          <p:cNvPr id="25" name="Freeform 28"/>
                          <p:cNvSpPr>
                            <a:spLocks noChangeAspect="1"/>
                          </p:cNvSpPr>
                          <p:nvPr>
                            <p:custDataLst>
                              <p:tags r:id="rId16"/>
                            </p:custDataLst>
                          </p:nvPr>
                        </p:nvSpPr>
                        <p:spPr bwMode="auto">
                          <a:xfrm>
                            <a:off x="2" y="324"/>
                            <a:ext cx="175" cy="104"/>
                          </a:xfrm>
                          <a:custGeom>
                            <a:avLst/>
                            <a:gdLst>
                              <a:gd name="T0" fmla="*/ 2 w 175"/>
                              <a:gd name="T1" fmla="*/ 13 h 104"/>
                              <a:gd name="T2" fmla="*/ 10 w 175"/>
                              <a:gd name="T3" fmla="*/ 0 h 104"/>
                              <a:gd name="T4" fmla="*/ 21 w 175"/>
                              <a:gd name="T5" fmla="*/ 17 h 104"/>
                              <a:gd name="T6" fmla="*/ 32 w 175"/>
                              <a:gd name="T7" fmla="*/ 25 h 104"/>
                              <a:gd name="T8" fmla="*/ 45 w 175"/>
                              <a:gd name="T9" fmla="*/ 34 h 104"/>
                              <a:gd name="T10" fmla="*/ 69 w 175"/>
                              <a:gd name="T11" fmla="*/ 42 h 104"/>
                              <a:gd name="T12" fmla="*/ 96 w 175"/>
                              <a:gd name="T13" fmla="*/ 49 h 104"/>
                              <a:gd name="T14" fmla="*/ 126 w 175"/>
                              <a:gd name="T15" fmla="*/ 59 h 104"/>
                              <a:gd name="T16" fmla="*/ 167 w 175"/>
                              <a:gd name="T17" fmla="*/ 72 h 104"/>
                              <a:gd name="T18" fmla="*/ 175 w 175"/>
                              <a:gd name="T19" fmla="*/ 104 h 104"/>
                              <a:gd name="T20" fmla="*/ 133 w 175"/>
                              <a:gd name="T21" fmla="*/ 87 h 104"/>
                              <a:gd name="T22" fmla="*/ 103 w 175"/>
                              <a:gd name="T23" fmla="*/ 76 h 104"/>
                              <a:gd name="T24" fmla="*/ 78 w 175"/>
                              <a:gd name="T25" fmla="*/ 72 h 104"/>
                              <a:gd name="T26" fmla="*/ 58 w 175"/>
                              <a:gd name="T27" fmla="*/ 72 h 104"/>
                              <a:gd name="T28" fmla="*/ 48 w 175"/>
                              <a:gd name="T29" fmla="*/ 80 h 104"/>
                              <a:gd name="T30" fmla="*/ 36 w 175"/>
                              <a:gd name="T31" fmla="*/ 91 h 104"/>
                              <a:gd name="T32" fmla="*/ 34 w 175"/>
                              <a:gd name="T33" fmla="*/ 78 h 104"/>
                              <a:gd name="T34" fmla="*/ 21 w 175"/>
                              <a:gd name="T35" fmla="*/ 59 h 104"/>
                              <a:gd name="T36" fmla="*/ 10 w 175"/>
                              <a:gd name="T37" fmla="*/ 45 h 104"/>
                              <a:gd name="T38" fmla="*/ 0 w 175"/>
                              <a:gd name="T39" fmla="*/ 31 h 104"/>
                              <a:gd name="T40" fmla="*/ 2 w 175"/>
                              <a:gd name="T41" fmla="*/ 13 h 104"/>
                              <a:gd name="T42" fmla="*/ 0 60000 65536"/>
                              <a:gd name="T43" fmla="*/ 0 60000 65536"/>
                              <a:gd name="T44" fmla="*/ 0 60000 65536"/>
                              <a:gd name="T45" fmla="*/ 0 60000 65536"/>
                              <a:gd name="T46" fmla="*/ 0 60000 65536"/>
                              <a:gd name="T47" fmla="*/ 0 60000 65536"/>
                              <a:gd name="T48" fmla="*/ 0 60000 65536"/>
                              <a:gd name="T49" fmla="*/ 0 60000 65536"/>
                              <a:gd name="T50" fmla="*/ 0 60000 65536"/>
                              <a:gd name="T51" fmla="*/ 0 60000 65536"/>
                              <a:gd name="T52" fmla="*/ 0 60000 65536"/>
                              <a:gd name="T53" fmla="*/ 0 60000 65536"/>
                              <a:gd name="T54" fmla="*/ 0 60000 65536"/>
                              <a:gd name="T55" fmla="*/ 0 60000 65536"/>
                              <a:gd name="T56" fmla="*/ 0 60000 65536"/>
                              <a:gd name="T57" fmla="*/ 0 60000 65536"/>
                              <a:gd name="T58" fmla="*/ 0 60000 65536"/>
                              <a:gd name="T59" fmla="*/ 0 60000 65536"/>
                              <a:gd name="T60" fmla="*/ 0 60000 65536"/>
                              <a:gd name="T61" fmla="*/ 0 60000 65536"/>
                              <a:gd name="T62" fmla="*/ 0 60000 65536"/>
                              <a:gd name="T63" fmla="*/ 0 w 175"/>
                              <a:gd name="T64" fmla="*/ 0 h 104"/>
                              <a:gd name="T65" fmla="*/ 175 w 175"/>
                              <a:gd name="T66" fmla="*/ 104 h 104"/>
                            </a:gdLst>
                            <a:ahLst/>
                            <a:cxnLst>
                              <a:cxn ang="T42">
                                <a:pos x="T0" y="T1"/>
                              </a:cxn>
                              <a:cxn ang="T43">
                                <a:pos x="T2" y="T3"/>
                              </a:cxn>
                              <a:cxn ang="T44">
                                <a:pos x="T4" y="T5"/>
                              </a:cxn>
                              <a:cxn ang="T45">
                                <a:pos x="T6" y="T7"/>
                              </a:cxn>
                              <a:cxn ang="T46">
                                <a:pos x="T8" y="T9"/>
                              </a:cxn>
                              <a:cxn ang="T47">
                                <a:pos x="T10" y="T11"/>
                              </a:cxn>
                              <a:cxn ang="T48">
                                <a:pos x="T12" y="T13"/>
                              </a:cxn>
                              <a:cxn ang="T49">
                                <a:pos x="T14" y="T15"/>
                              </a:cxn>
                              <a:cxn ang="T50">
                                <a:pos x="T16" y="T17"/>
                              </a:cxn>
                              <a:cxn ang="T51">
                                <a:pos x="T18" y="T19"/>
                              </a:cxn>
                              <a:cxn ang="T52">
                                <a:pos x="T20" y="T21"/>
                              </a:cxn>
                              <a:cxn ang="T53">
                                <a:pos x="T22" y="T23"/>
                              </a:cxn>
                              <a:cxn ang="T54">
                                <a:pos x="T24" y="T25"/>
                              </a:cxn>
                              <a:cxn ang="T55">
                                <a:pos x="T26" y="T27"/>
                              </a:cxn>
                              <a:cxn ang="T56">
                                <a:pos x="T28" y="T29"/>
                              </a:cxn>
                              <a:cxn ang="T57">
                                <a:pos x="T30" y="T31"/>
                              </a:cxn>
                              <a:cxn ang="T58">
                                <a:pos x="T32" y="T33"/>
                              </a:cxn>
                              <a:cxn ang="T59">
                                <a:pos x="T34" y="T35"/>
                              </a:cxn>
                              <a:cxn ang="T60">
                                <a:pos x="T36" y="T37"/>
                              </a:cxn>
                              <a:cxn ang="T61">
                                <a:pos x="T38" y="T39"/>
                              </a:cxn>
                              <a:cxn ang="T62">
                                <a:pos x="T40" y="T41"/>
                              </a:cxn>
                            </a:cxnLst>
                            <a:rect l="T63" t="T64" r="T65" b="T66"/>
                            <a:pathLst>
                              <a:path w="175" h="104">
                                <a:moveTo>
                                  <a:pt x="2" y="13"/>
                                </a:moveTo>
                                <a:lnTo>
                                  <a:pt x="10" y="0"/>
                                </a:lnTo>
                                <a:lnTo>
                                  <a:pt x="21" y="17"/>
                                </a:lnTo>
                                <a:lnTo>
                                  <a:pt x="32" y="25"/>
                                </a:lnTo>
                                <a:lnTo>
                                  <a:pt x="45" y="34"/>
                                </a:lnTo>
                                <a:lnTo>
                                  <a:pt x="69" y="42"/>
                                </a:lnTo>
                                <a:lnTo>
                                  <a:pt x="96" y="49"/>
                                </a:lnTo>
                                <a:lnTo>
                                  <a:pt x="126" y="59"/>
                                </a:lnTo>
                                <a:lnTo>
                                  <a:pt x="167" y="72"/>
                                </a:lnTo>
                                <a:lnTo>
                                  <a:pt x="175" y="104"/>
                                </a:lnTo>
                                <a:lnTo>
                                  <a:pt x="133" y="87"/>
                                </a:lnTo>
                                <a:lnTo>
                                  <a:pt x="103" y="76"/>
                                </a:lnTo>
                                <a:lnTo>
                                  <a:pt x="78" y="72"/>
                                </a:lnTo>
                                <a:lnTo>
                                  <a:pt x="58" y="72"/>
                                </a:lnTo>
                                <a:lnTo>
                                  <a:pt x="48" y="80"/>
                                </a:lnTo>
                                <a:lnTo>
                                  <a:pt x="36" y="91"/>
                                </a:lnTo>
                                <a:lnTo>
                                  <a:pt x="34" y="78"/>
                                </a:lnTo>
                                <a:lnTo>
                                  <a:pt x="21" y="59"/>
                                </a:lnTo>
                                <a:lnTo>
                                  <a:pt x="10" y="45"/>
                                </a:lnTo>
                                <a:lnTo>
                                  <a:pt x="0" y="31"/>
                                </a:lnTo>
                                <a:lnTo>
                                  <a:pt x="2" y="13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FFA040"/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round/>
                              </a14:hiddenLine>
                            </a:ext>
                          </a:extLst>
                        </p:spPr>
                        <p:txBody>
                          <a:bodyPr/>
                          <a:p>
                            <a:pPr marL="0" marR="0" lvl="0" indent="0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defRPr/>
                            </a:pPr>
                            <a:endParaRPr kumimoji="0" lang="zh-CN" altLang="en-US" sz="18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</a:endParaRPr>
                          </a:p>
                        </p:txBody>
                      </p:sp>
                      <p:sp>
                        <p:nvSpPr>
                          <p:cNvPr id="26" name="Freeform 29"/>
                          <p:cNvSpPr>
                            <a:spLocks noChangeAspect="1"/>
                          </p:cNvSpPr>
                          <p:nvPr>
                            <p:custDataLst>
                              <p:tags r:id="rId17"/>
                            </p:custDataLst>
                          </p:nvPr>
                        </p:nvSpPr>
                        <p:spPr bwMode="auto">
                          <a:xfrm>
                            <a:off x="21" y="438"/>
                            <a:ext cx="208" cy="230"/>
                          </a:xfrm>
                          <a:custGeom>
                            <a:avLst/>
                            <a:gdLst>
                              <a:gd name="T0" fmla="*/ 2 w 208"/>
                              <a:gd name="T1" fmla="*/ 35 h 230"/>
                              <a:gd name="T2" fmla="*/ 0 w 208"/>
                              <a:gd name="T3" fmla="*/ 21 h 230"/>
                              <a:gd name="T4" fmla="*/ 0 w 208"/>
                              <a:gd name="T5" fmla="*/ 11 h 230"/>
                              <a:gd name="T6" fmla="*/ 8 w 208"/>
                              <a:gd name="T7" fmla="*/ 0 h 230"/>
                              <a:gd name="T8" fmla="*/ 22 w 208"/>
                              <a:gd name="T9" fmla="*/ 17 h 230"/>
                              <a:gd name="T10" fmla="*/ 47 w 208"/>
                              <a:gd name="T11" fmla="*/ 32 h 230"/>
                              <a:gd name="T12" fmla="*/ 72 w 208"/>
                              <a:gd name="T13" fmla="*/ 44 h 230"/>
                              <a:gd name="T14" fmla="*/ 106 w 208"/>
                              <a:gd name="T15" fmla="*/ 55 h 230"/>
                              <a:gd name="T16" fmla="*/ 156 w 208"/>
                              <a:gd name="T17" fmla="*/ 65 h 230"/>
                              <a:gd name="T18" fmla="*/ 166 w 208"/>
                              <a:gd name="T19" fmla="*/ 91 h 230"/>
                              <a:gd name="T20" fmla="*/ 140 w 208"/>
                              <a:gd name="T21" fmla="*/ 84 h 230"/>
                              <a:gd name="T22" fmla="*/ 114 w 208"/>
                              <a:gd name="T23" fmla="*/ 80 h 230"/>
                              <a:gd name="T24" fmla="*/ 101 w 208"/>
                              <a:gd name="T25" fmla="*/ 82 h 230"/>
                              <a:gd name="T26" fmla="*/ 97 w 208"/>
                              <a:gd name="T27" fmla="*/ 95 h 230"/>
                              <a:gd name="T28" fmla="*/ 105 w 208"/>
                              <a:gd name="T29" fmla="*/ 112 h 230"/>
                              <a:gd name="T30" fmla="*/ 115 w 208"/>
                              <a:gd name="T31" fmla="*/ 128 h 230"/>
                              <a:gd name="T32" fmla="*/ 136 w 208"/>
                              <a:gd name="T33" fmla="*/ 153 h 230"/>
                              <a:gd name="T34" fmla="*/ 166 w 208"/>
                              <a:gd name="T35" fmla="*/ 179 h 230"/>
                              <a:gd name="T36" fmla="*/ 208 w 208"/>
                              <a:gd name="T37" fmla="*/ 209 h 230"/>
                              <a:gd name="T38" fmla="*/ 208 w 208"/>
                              <a:gd name="T39" fmla="*/ 230 h 230"/>
                              <a:gd name="T40" fmla="*/ 190 w 208"/>
                              <a:gd name="T41" fmla="*/ 219 h 230"/>
                              <a:gd name="T42" fmla="*/ 166 w 208"/>
                              <a:gd name="T43" fmla="*/ 205 h 230"/>
                              <a:gd name="T44" fmla="*/ 132 w 208"/>
                              <a:gd name="T45" fmla="*/ 179 h 230"/>
                              <a:gd name="T46" fmla="*/ 105 w 208"/>
                              <a:gd name="T47" fmla="*/ 150 h 230"/>
                              <a:gd name="T48" fmla="*/ 80 w 208"/>
                              <a:gd name="T49" fmla="*/ 128 h 230"/>
                              <a:gd name="T50" fmla="*/ 56 w 208"/>
                              <a:gd name="T51" fmla="*/ 101 h 230"/>
                              <a:gd name="T52" fmla="*/ 36 w 208"/>
                              <a:gd name="T53" fmla="*/ 78 h 230"/>
                              <a:gd name="T54" fmla="*/ 15 w 208"/>
                              <a:gd name="T55" fmla="*/ 57 h 230"/>
                              <a:gd name="T56" fmla="*/ 2 w 208"/>
                              <a:gd name="T57" fmla="*/ 35 h 230"/>
                              <a:gd name="T58" fmla="*/ 0 60000 65536"/>
                              <a:gd name="T59" fmla="*/ 0 60000 65536"/>
                              <a:gd name="T60" fmla="*/ 0 60000 65536"/>
                              <a:gd name="T61" fmla="*/ 0 60000 65536"/>
                              <a:gd name="T62" fmla="*/ 0 60000 65536"/>
                              <a:gd name="T63" fmla="*/ 0 60000 65536"/>
                              <a:gd name="T64" fmla="*/ 0 60000 65536"/>
                              <a:gd name="T65" fmla="*/ 0 60000 65536"/>
                              <a:gd name="T66" fmla="*/ 0 60000 65536"/>
                              <a:gd name="T67" fmla="*/ 0 60000 65536"/>
                              <a:gd name="T68" fmla="*/ 0 60000 65536"/>
                              <a:gd name="T69" fmla="*/ 0 60000 65536"/>
                              <a:gd name="T70" fmla="*/ 0 60000 65536"/>
                              <a:gd name="T71" fmla="*/ 0 60000 65536"/>
                              <a:gd name="T72" fmla="*/ 0 60000 65536"/>
                              <a:gd name="T73" fmla="*/ 0 60000 65536"/>
                              <a:gd name="T74" fmla="*/ 0 60000 65536"/>
                              <a:gd name="T75" fmla="*/ 0 60000 65536"/>
                              <a:gd name="T76" fmla="*/ 0 60000 65536"/>
                              <a:gd name="T77" fmla="*/ 0 60000 65536"/>
                              <a:gd name="T78" fmla="*/ 0 60000 65536"/>
                              <a:gd name="T79" fmla="*/ 0 60000 65536"/>
                              <a:gd name="T80" fmla="*/ 0 60000 65536"/>
                              <a:gd name="T81" fmla="*/ 0 60000 65536"/>
                              <a:gd name="T82" fmla="*/ 0 60000 65536"/>
                              <a:gd name="T83" fmla="*/ 0 60000 65536"/>
                              <a:gd name="T84" fmla="*/ 0 60000 65536"/>
                              <a:gd name="T85" fmla="*/ 0 60000 65536"/>
                              <a:gd name="T86" fmla="*/ 0 60000 65536"/>
                              <a:gd name="T87" fmla="*/ 0 w 208"/>
                              <a:gd name="T88" fmla="*/ 0 h 230"/>
                              <a:gd name="T89" fmla="*/ 208 w 208"/>
                              <a:gd name="T90" fmla="*/ 230 h 230"/>
                            </a:gdLst>
                            <a:ahLst/>
                            <a:cxnLst>
                              <a:cxn ang="T58">
                                <a:pos x="T0" y="T1"/>
                              </a:cxn>
                              <a:cxn ang="T59">
                                <a:pos x="T2" y="T3"/>
                              </a:cxn>
                              <a:cxn ang="T60">
                                <a:pos x="T4" y="T5"/>
                              </a:cxn>
                              <a:cxn ang="T61">
                                <a:pos x="T6" y="T7"/>
                              </a:cxn>
                              <a:cxn ang="T62">
                                <a:pos x="T8" y="T9"/>
                              </a:cxn>
                              <a:cxn ang="T63">
                                <a:pos x="T10" y="T11"/>
                              </a:cxn>
                              <a:cxn ang="T64">
                                <a:pos x="T12" y="T13"/>
                              </a:cxn>
                              <a:cxn ang="T65">
                                <a:pos x="T14" y="T15"/>
                              </a:cxn>
                              <a:cxn ang="T66">
                                <a:pos x="T16" y="T17"/>
                              </a:cxn>
                              <a:cxn ang="T67">
                                <a:pos x="T18" y="T19"/>
                              </a:cxn>
                              <a:cxn ang="T68">
                                <a:pos x="T20" y="T21"/>
                              </a:cxn>
                              <a:cxn ang="T69">
                                <a:pos x="T22" y="T23"/>
                              </a:cxn>
                              <a:cxn ang="T70">
                                <a:pos x="T24" y="T25"/>
                              </a:cxn>
                              <a:cxn ang="T71">
                                <a:pos x="T26" y="T27"/>
                              </a:cxn>
                              <a:cxn ang="T72">
                                <a:pos x="T28" y="T29"/>
                              </a:cxn>
                              <a:cxn ang="T73">
                                <a:pos x="T30" y="T31"/>
                              </a:cxn>
                              <a:cxn ang="T74">
                                <a:pos x="T32" y="T33"/>
                              </a:cxn>
                              <a:cxn ang="T75">
                                <a:pos x="T34" y="T35"/>
                              </a:cxn>
                              <a:cxn ang="T76">
                                <a:pos x="T36" y="T37"/>
                              </a:cxn>
                              <a:cxn ang="T77">
                                <a:pos x="T38" y="T39"/>
                              </a:cxn>
                              <a:cxn ang="T78">
                                <a:pos x="T40" y="T41"/>
                              </a:cxn>
                              <a:cxn ang="T79">
                                <a:pos x="T42" y="T43"/>
                              </a:cxn>
                              <a:cxn ang="T80">
                                <a:pos x="T44" y="T45"/>
                              </a:cxn>
                              <a:cxn ang="T81">
                                <a:pos x="T46" y="T47"/>
                              </a:cxn>
                              <a:cxn ang="T82">
                                <a:pos x="T48" y="T49"/>
                              </a:cxn>
                              <a:cxn ang="T83">
                                <a:pos x="T50" y="T51"/>
                              </a:cxn>
                              <a:cxn ang="T84">
                                <a:pos x="T52" y="T53"/>
                              </a:cxn>
                              <a:cxn ang="T85">
                                <a:pos x="T54" y="T55"/>
                              </a:cxn>
                              <a:cxn ang="T86">
                                <a:pos x="T56" y="T57"/>
                              </a:cxn>
                            </a:cxnLst>
                            <a:rect l="T87" t="T88" r="T89" b="T90"/>
                            <a:pathLst>
                              <a:path w="208" h="230">
                                <a:moveTo>
                                  <a:pt x="2" y="35"/>
                                </a:moveTo>
                                <a:lnTo>
                                  <a:pt x="0" y="21"/>
                                </a:lnTo>
                                <a:lnTo>
                                  <a:pt x="0" y="11"/>
                                </a:lnTo>
                                <a:lnTo>
                                  <a:pt x="8" y="0"/>
                                </a:lnTo>
                                <a:lnTo>
                                  <a:pt x="22" y="17"/>
                                </a:lnTo>
                                <a:lnTo>
                                  <a:pt x="47" y="32"/>
                                </a:lnTo>
                                <a:lnTo>
                                  <a:pt x="72" y="44"/>
                                </a:lnTo>
                                <a:lnTo>
                                  <a:pt x="106" y="55"/>
                                </a:lnTo>
                                <a:lnTo>
                                  <a:pt x="156" y="65"/>
                                </a:lnTo>
                                <a:lnTo>
                                  <a:pt x="166" y="91"/>
                                </a:lnTo>
                                <a:lnTo>
                                  <a:pt x="140" y="84"/>
                                </a:lnTo>
                                <a:lnTo>
                                  <a:pt x="114" y="80"/>
                                </a:lnTo>
                                <a:lnTo>
                                  <a:pt x="101" y="82"/>
                                </a:lnTo>
                                <a:lnTo>
                                  <a:pt x="97" y="95"/>
                                </a:lnTo>
                                <a:lnTo>
                                  <a:pt x="105" y="112"/>
                                </a:lnTo>
                                <a:lnTo>
                                  <a:pt x="115" y="128"/>
                                </a:lnTo>
                                <a:lnTo>
                                  <a:pt x="136" y="153"/>
                                </a:lnTo>
                                <a:lnTo>
                                  <a:pt x="166" y="179"/>
                                </a:lnTo>
                                <a:lnTo>
                                  <a:pt x="208" y="209"/>
                                </a:lnTo>
                                <a:lnTo>
                                  <a:pt x="208" y="230"/>
                                </a:lnTo>
                                <a:lnTo>
                                  <a:pt x="190" y="219"/>
                                </a:lnTo>
                                <a:lnTo>
                                  <a:pt x="166" y="205"/>
                                </a:lnTo>
                                <a:lnTo>
                                  <a:pt x="132" y="179"/>
                                </a:lnTo>
                                <a:lnTo>
                                  <a:pt x="105" y="150"/>
                                </a:lnTo>
                                <a:lnTo>
                                  <a:pt x="80" y="128"/>
                                </a:lnTo>
                                <a:lnTo>
                                  <a:pt x="56" y="101"/>
                                </a:lnTo>
                                <a:lnTo>
                                  <a:pt x="36" y="78"/>
                                </a:lnTo>
                                <a:lnTo>
                                  <a:pt x="15" y="57"/>
                                </a:lnTo>
                                <a:lnTo>
                                  <a:pt x="2" y="35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FFA040"/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round/>
                              </a14:hiddenLine>
                            </a:ext>
                          </a:extLst>
                        </p:spPr>
                        <p:txBody>
                          <a:bodyPr/>
                          <a:p>
                            <a:pPr marL="0" marR="0" lvl="0" indent="0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defRPr/>
                            </a:pPr>
                            <a:endParaRPr kumimoji="0" lang="zh-CN" altLang="en-US" sz="18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</a:endParaRPr>
                          </a:p>
                        </p:txBody>
                      </p:sp>
                      <p:sp>
                        <p:nvSpPr>
                          <p:cNvPr id="27" name="Freeform 30"/>
                          <p:cNvSpPr>
                            <a:spLocks noChangeAspect="1"/>
                          </p:cNvSpPr>
                          <p:nvPr>
                            <p:custDataLst>
                              <p:tags r:id="rId18"/>
                            </p:custDataLst>
                          </p:nvPr>
                        </p:nvSpPr>
                        <p:spPr bwMode="auto">
                          <a:xfrm>
                            <a:off x="25" y="25"/>
                            <a:ext cx="86" cy="69"/>
                          </a:xfrm>
                          <a:custGeom>
                            <a:avLst/>
                            <a:gdLst>
                              <a:gd name="T0" fmla="*/ 0 w 86"/>
                              <a:gd name="T1" fmla="*/ 0 h 69"/>
                              <a:gd name="T2" fmla="*/ 11 w 86"/>
                              <a:gd name="T3" fmla="*/ 10 h 69"/>
                              <a:gd name="T4" fmla="*/ 25 w 86"/>
                              <a:gd name="T5" fmla="*/ 21 h 69"/>
                              <a:gd name="T6" fmla="*/ 42 w 86"/>
                              <a:gd name="T7" fmla="*/ 33 h 69"/>
                              <a:gd name="T8" fmla="*/ 60 w 86"/>
                              <a:gd name="T9" fmla="*/ 44 h 69"/>
                              <a:gd name="T10" fmla="*/ 77 w 86"/>
                              <a:gd name="T11" fmla="*/ 54 h 69"/>
                              <a:gd name="T12" fmla="*/ 86 w 86"/>
                              <a:gd name="T13" fmla="*/ 61 h 69"/>
                              <a:gd name="T14" fmla="*/ 65 w 86"/>
                              <a:gd name="T15" fmla="*/ 69 h 69"/>
                              <a:gd name="T16" fmla="*/ 42 w 86"/>
                              <a:gd name="T17" fmla="*/ 61 h 69"/>
                              <a:gd name="T18" fmla="*/ 18 w 86"/>
                              <a:gd name="T19" fmla="*/ 52 h 69"/>
                              <a:gd name="T20" fmla="*/ 0 w 86"/>
                              <a:gd name="T21" fmla="*/ 42 h 69"/>
                              <a:gd name="T22" fmla="*/ 1 w 86"/>
                              <a:gd name="T23" fmla="*/ 33 h 69"/>
                              <a:gd name="T24" fmla="*/ 4 w 86"/>
                              <a:gd name="T25" fmla="*/ 17 h 69"/>
                              <a:gd name="T26" fmla="*/ 0 w 86"/>
                              <a:gd name="T27" fmla="*/ 0 h 69"/>
                              <a:gd name="T28" fmla="*/ 0 60000 65536"/>
                              <a:gd name="T29" fmla="*/ 0 60000 65536"/>
                              <a:gd name="T30" fmla="*/ 0 60000 65536"/>
                              <a:gd name="T31" fmla="*/ 0 60000 65536"/>
                              <a:gd name="T32" fmla="*/ 0 60000 65536"/>
                              <a:gd name="T33" fmla="*/ 0 60000 65536"/>
                              <a:gd name="T34" fmla="*/ 0 60000 65536"/>
                              <a:gd name="T35" fmla="*/ 0 60000 65536"/>
                              <a:gd name="T36" fmla="*/ 0 60000 65536"/>
                              <a:gd name="T37" fmla="*/ 0 60000 65536"/>
                              <a:gd name="T38" fmla="*/ 0 60000 65536"/>
                              <a:gd name="T39" fmla="*/ 0 60000 65536"/>
                              <a:gd name="T40" fmla="*/ 0 60000 65536"/>
                              <a:gd name="T41" fmla="*/ 0 60000 65536"/>
                              <a:gd name="T42" fmla="*/ 0 w 86"/>
                              <a:gd name="T43" fmla="*/ 0 h 69"/>
                              <a:gd name="T44" fmla="*/ 86 w 86"/>
                              <a:gd name="T45" fmla="*/ 69 h 69"/>
                            </a:gdLst>
                            <a:ahLst/>
                            <a:cxnLst>
                              <a:cxn ang="T28">
                                <a:pos x="T0" y="T1"/>
                              </a:cxn>
                              <a:cxn ang="T29">
                                <a:pos x="T2" y="T3"/>
                              </a:cxn>
                              <a:cxn ang="T30">
                                <a:pos x="T4" y="T5"/>
                              </a:cxn>
                              <a:cxn ang="T31">
                                <a:pos x="T6" y="T7"/>
                              </a:cxn>
                              <a:cxn ang="T32">
                                <a:pos x="T8" y="T9"/>
                              </a:cxn>
                              <a:cxn ang="T33">
                                <a:pos x="T10" y="T11"/>
                              </a:cxn>
                              <a:cxn ang="T34">
                                <a:pos x="T12" y="T13"/>
                              </a:cxn>
                              <a:cxn ang="T35">
                                <a:pos x="T14" y="T15"/>
                              </a:cxn>
                              <a:cxn ang="T36">
                                <a:pos x="T16" y="T17"/>
                              </a:cxn>
                              <a:cxn ang="T37">
                                <a:pos x="T18" y="T19"/>
                              </a:cxn>
                              <a:cxn ang="T38">
                                <a:pos x="T20" y="T21"/>
                              </a:cxn>
                              <a:cxn ang="T39">
                                <a:pos x="T22" y="T23"/>
                              </a:cxn>
                              <a:cxn ang="T40">
                                <a:pos x="T24" y="T25"/>
                              </a:cxn>
                              <a:cxn ang="T41">
                                <a:pos x="T26" y="T27"/>
                              </a:cxn>
                            </a:cxnLst>
                            <a:rect l="T42" t="T43" r="T44" b="T45"/>
                            <a:pathLst>
                              <a:path w="86" h="69">
                                <a:moveTo>
                                  <a:pt x="0" y="0"/>
                                </a:moveTo>
                                <a:lnTo>
                                  <a:pt x="11" y="10"/>
                                </a:lnTo>
                                <a:lnTo>
                                  <a:pt x="25" y="21"/>
                                </a:lnTo>
                                <a:lnTo>
                                  <a:pt x="42" y="33"/>
                                </a:lnTo>
                                <a:lnTo>
                                  <a:pt x="60" y="44"/>
                                </a:lnTo>
                                <a:lnTo>
                                  <a:pt x="77" y="54"/>
                                </a:lnTo>
                                <a:lnTo>
                                  <a:pt x="86" y="61"/>
                                </a:lnTo>
                                <a:lnTo>
                                  <a:pt x="65" y="69"/>
                                </a:lnTo>
                                <a:lnTo>
                                  <a:pt x="42" y="61"/>
                                </a:lnTo>
                                <a:lnTo>
                                  <a:pt x="18" y="52"/>
                                </a:lnTo>
                                <a:lnTo>
                                  <a:pt x="0" y="42"/>
                                </a:lnTo>
                                <a:lnTo>
                                  <a:pt x="1" y="33"/>
                                </a:lnTo>
                                <a:lnTo>
                                  <a:pt x="4" y="17"/>
                                </a:lnTo>
                                <a:lnTo>
                                  <a:pt x="0" y="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FFA040"/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round/>
                              </a14:hiddenLine>
                            </a:ext>
                          </a:extLst>
                        </p:spPr>
                        <p:txBody>
                          <a:bodyPr/>
                          <a:p>
                            <a:pPr marL="0" marR="0" lvl="0" indent="0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defRPr/>
                            </a:pPr>
                            <a:endParaRPr kumimoji="0" lang="zh-CN" altLang="en-US" sz="18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</a:endParaRPr>
                          </a:p>
                        </p:txBody>
                      </p:sp>
                      <p:sp>
                        <p:nvSpPr>
                          <p:cNvPr id="28" name="Freeform 31"/>
                          <p:cNvSpPr>
                            <a:spLocks noChangeAspect="1"/>
                          </p:cNvSpPr>
                          <p:nvPr>
                            <p:custDataLst>
                              <p:tags r:id="rId19"/>
                            </p:custDataLst>
                          </p:nvPr>
                        </p:nvSpPr>
                        <p:spPr bwMode="auto">
                          <a:xfrm>
                            <a:off x="181" y="8"/>
                            <a:ext cx="732" cy="689"/>
                          </a:xfrm>
                          <a:custGeom>
                            <a:avLst/>
                            <a:gdLst>
                              <a:gd name="T0" fmla="*/ 348 w 732"/>
                              <a:gd name="T1" fmla="*/ 158 h 689"/>
                              <a:gd name="T2" fmla="*/ 292 w 732"/>
                              <a:gd name="T3" fmla="*/ 181 h 689"/>
                              <a:gd name="T4" fmla="*/ 175 w 732"/>
                              <a:gd name="T5" fmla="*/ 200 h 689"/>
                              <a:gd name="T6" fmla="*/ 0 w 732"/>
                              <a:gd name="T7" fmla="*/ 209 h 689"/>
                              <a:gd name="T8" fmla="*/ 205 w 732"/>
                              <a:gd name="T9" fmla="*/ 244 h 689"/>
                              <a:gd name="T10" fmla="*/ 435 w 732"/>
                              <a:gd name="T11" fmla="*/ 225 h 689"/>
                              <a:gd name="T12" fmla="*/ 597 w 732"/>
                              <a:gd name="T13" fmla="*/ 177 h 689"/>
                              <a:gd name="T14" fmla="*/ 648 w 732"/>
                              <a:gd name="T15" fmla="*/ 169 h 689"/>
                              <a:gd name="T16" fmla="*/ 625 w 732"/>
                              <a:gd name="T17" fmla="*/ 208 h 689"/>
                              <a:gd name="T18" fmla="*/ 510 w 732"/>
                              <a:gd name="T19" fmla="*/ 263 h 689"/>
                              <a:gd name="T20" fmla="*/ 304 w 732"/>
                              <a:gd name="T21" fmla="*/ 308 h 689"/>
                              <a:gd name="T22" fmla="*/ 177 w 732"/>
                              <a:gd name="T23" fmla="*/ 352 h 689"/>
                              <a:gd name="T24" fmla="*/ 411 w 732"/>
                              <a:gd name="T25" fmla="*/ 347 h 689"/>
                              <a:gd name="T26" fmla="*/ 567 w 732"/>
                              <a:gd name="T27" fmla="*/ 308 h 689"/>
                              <a:gd name="T28" fmla="*/ 659 w 732"/>
                              <a:gd name="T29" fmla="*/ 276 h 689"/>
                              <a:gd name="T30" fmla="*/ 661 w 732"/>
                              <a:gd name="T31" fmla="*/ 299 h 689"/>
                              <a:gd name="T32" fmla="*/ 584 w 732"/>
                              <a:gd name="T33" fmla="*/ 354 h 689"/>
                              <a:gd name="T34" fmla="*/ 439 w 732"/>
                              <a:gd name="T35" fmla="*/ 407 h 689"/>
                              <a:gd name="T36" fmla="*/ 237 w 732"/>
                              <a:gd name="T37" fmla="*/ 444 h 689"/>
                              <a:gd name="T38" fmla="*/ 305 w 732"/>
                              <a:gd name="T39" fmla="*/ 466 h 689"/>
                              <a:gd name="T40" fmla="*/ 482 w 732"/>
                              <a:gd name="T41" fmla="*/ 458 h 689"/>
                              <a:gd name="T42" fmla="*/ 629 w 732"/>
                              <a:gd name="T43" fmla="*/ 413 h 689"/>
                              <a:gd name="T44" fmla="*/ 642 w 732"/>
                              <a:gd name="T45" fmla="*/ 430 h 689"/>
                              <a:gd name="T46" fmla="*/ 599 w 732"/>
                              <a:gd name="T47" fmla="*/ 474 h 689"/>
                              <a:gd name="T48" fmla="*/ 489 w 732"/>
                              <a:gd name="T49" fmla="*/ 521 h 689"/>
                              <a:gd name="T50" fmla="*/ 360 w 732"/>
                              <a:gd name="T51" fmla="*/ 542 h 689"/>
                              <a:gd name="T52" fmla="*/ 166 w 732"/>
                              <a:gd name="T53" fmla="*/ 546 h 689"/>
                              <a:gd name="T54" fmla="*/ 301 w 732"/>
                              <a:gd name="T55" fmla="*/ 579 h 689"/>
                              <a:gd name="T56" fmla="*/ 427 w 732"/>
                              <a:gd name="T57" fmla="*/ 580 h 689"/>
                              <a:gd name="T58" fmla="*/ 540 w 732"/>
                              <a:gd name="T59" fmla="*/ 562 h 689"/>
                              <a:gd name="T60" fmla="*/ 589 w 732"/>
                              <a:gd name="T61" fmla="*/ 565 h 689"/>
                              <a:gd name="T62" fmla="*/ 561 w 732"/>
                              <a:gd name="T63" fmla="*/ 597 h 689"/>
                              <a:gd name="T64" fmla="*/ 495 w 732"/>
                              <a:gd name="T65" fmla="*/ 622 h 689"/>
                              <a:gd name="T66" fmla="*/ 253 w 732"/>
                              <a:gd name="T67" fmla="*/ 649 h 689"/>
                              <a:gd name="T68" fmla="*/ 453 w 732"/>
                              <a:gd name="T69" fmla="*/ 663 h 689"/>
                              <a:gd name="T70" fmla="*/ 466 w 732"/>
                              <a:gd name="T71" fmla="*/ 687 h 689"/>
                              <a:gd name="T72" fmla="*/ 542 w 732"/>
                              <a:gd name="T73" fmla="*/ 664 h 689"/>
                              <a:gd name="T74" fmla="*/ 597 w 732"/>
                              <a:gd name="T75" fmla="*/ 621 h 689"/>
                              <a:gd name="T76" fmla="*/ 709 w 732"/>
                              <a:gd name="T77" fmla="*/ 453 h 689"/>
                              <a:gd name="T78" fmla="*/ 714 w 732"/>
                              <a:gd name="T79" fmla="*/ 419 h 689"/>
                              <a:gd name="T80" fmla="*/ 698 w 732"/>
                              <a:gd name="T81" fmla="*/ 386 h 689"/>
                              <a:gd name="T82" fmla="*/ 713 w 732"/>
                              <a:gd name="T83" fmla="*/ 354 h 689"/>
                              <a:gd name="T84" fmla="*/ 732 w 732"/>
                              <a:gd name="T85" fmla="*/ 322 h 689"/>
                              <a:gd name="T86" fmla="*/ 719 w 732"/>
                              <a:gd name="T87" fmla="*/ 287 h 689"/>
                              <a:gd name="T88" fmla="*/ 702 w 732"/>
                              <a:gd name="T89" fmla="*/ 255 h 689"/>
                              <a:gd name="T90" fmla="*/ 723 w 732"/>
                              <a:gd name="T91" fmla="*/ 221 h 689"/>
                              <a:gd name="T92" fmla="*/ 722 w 732"/>
                              <a:gd name="T93" fmla="*/ 179 h 689"/>
                              <a:gd name="T94" fmla="*/ 705 w 732"/>
                              <a:gd name="T95" fmla="*/ 147 h 689"/>
                              <a:gd name="T96" fmla="*/ 719 w 732"/>
                              <a:gd name="T97" fmla="*/ 114 h 689"/>
                              <a:gd name="T98" fmla="*/ 732 w 732"/>
                              <a:gd name="T99" fmla="*/ 80 h 689"/>
                              <a:gd name="T100" fmla="*/ 714 w 732"/>
                              <a:gd name="T101" fmla="*/ 48 h 689"/>
                              <a:gd name="T102" fmla="*/ 634 w 732"/>
                              <a:gd name="T103" fmla="*/ 50 h 689"/>
                              <a:gd name="T104" fmla="*/ 475 w 732"/>
                              <a:gd name="T105" fmla="*/ 105 h 689"/>
                              <a:gd name="T106" fmla="*/ 294 w 732"/>
                              <a:gd name="T107" fmla="*/ 135 h 689"/>
                              <a:gd name="T108" fmla="*/ 0 60000 65536"/>
                              <a:gd name="T109" fmla="*/ 0 60000 65536"/>
                              <a:gd name="T110" fmla="*/ 0 60000 65536"/>
                              <a:gd name="T111" fmla="*/ 0 60000 65536"/>
                              <a:gd name="T112" fmla="*/ 0 60000 65536"/>
                              <a:gd name="T113" fmla="*/ 0 60000 65536"/>
                              <a:gd name="T114" fmla="*/ 0 60000 65536"/>
                              <a:gd name="T115" fmla="*/ 0 60000 65536"/>
                              <a:gd name="T116" fmla="*/ 0 60000 65536"/>
                              <a:gd name="T117" fmla="*/ 0 60000 65536"/>
                              <a:gd name="T118" fmla="*/ 0 60000 65536"/>
                              <a:gd name="T119" fmla="*/ 0 60000 65536"/>
                              <a:gd name="T120" fmla="*/ 0 60000 65536"/>
                              <a:gd name="T121" fmla="*/ 0 60000 65536"/>
                              <a:gd name="T122" fmla="*/ 0 60000 65536"/>
                              <a:gd name="T123" fmla="*/ 0 60000 65536"/>
                              <a:gd name="T124" fmla="*/ 0 60000 65536"/>
                              <a:gd name="T125" fmla="*/ 0 60000 65536"/>
                              <a:gd name="T126" fmla="*/ 0 60000 65536"/>
                              <a:gd name="T127" fmla="*/ 0 60000 65536"/>
                              <a:gd name="T128" fmla="*/ 0 60000 65536"/>
                              <a:gd name="T129" fmla="*/ 0 60000 65536"/>
                              <a:gd name="T130" fmla="*/ 0 60000 65536"/>
                              <a:gd name="T131" fmla="*/ 0 60000 65536"/>
                              <a:gd name="T132" fmla="*/ 0 60000 65536"/>
                              <a:gd name="T133" fmla="*/ 0 60000 65536"/>
                              <a:gd name="T134" fmla="*/ 0 60000 65536"/>
                              <a:gd name="T135" fmla="*/ 0 60000 65536"/>
                              <a:gd name="T136" fmla="*/ 0 60000 65536"/>
                              <a:gd name="T137" fmla="*/ 0 60000 65536"/>
                              <a:gd name="T138" fmla="*/ 0 60000 65536"/>
                              <a:gd name="T139" fmla="*/ 0 60000 65536"/>
                              <a:gd name="T140" fmla="*/ 0 60000 65536"/>
                              <a:gd name="T141" fmla="*/ 0 60000 65536"/>
                              <a:gd name="T142" fmla="*/ 0 60000 65536"/>
                              <a:gd name="T143" fmla="*/ 0 60000 65536"/>
                              <a:gd name="T144" fmla="*/ 0 60000 65536"/>
                              <a:gd name="T145" fmla="*/ 0 60000 65536"/>
                              <a:gd name="T146" fmla="*/ 0 60000 65536"/>
                              <a:gd name="T147" fmla="*/ 0 60000 65536"/>
                              <a:gd name="T148" fmla="*/ 0 60000 65536"/>
                              <a:gd name="T149" fmla="*/ 0 60000 65536"/>
                              <a:gd name="T150" fmla="*/ 0 60000 65536"/>
                              <a:gd name="T151" fmla="*/ 0 60000 65536"/>
                              <a:gd name="T152" fmla="*/ 0 60000 65536"/>
                              <a:gd name="T153" fmla="*/ 0 60000 65536"/>
                              <a:gd name="T154" fmla="*/ 0 60000 65536"/>
                              <a:gd name="T155" fmla="*/ 0 60000 65536"/>
                              <a:gd name="T156" fmla="*/ 0 60000 65536"/>
                              <a:gd name="T157" fmla="*/ 0 60000 65536"/>
                              <a:gd name="T158" fmla="*/ 0 60000 65536"/>
                              <a:gd name="T159" fmla="*/ 0 60000 65536"/>
                              <a:gd name="T160" fmla="*/ 0 60000 65536"/>
                              <a:gd name="T161" fmla="*/ 0 60000 65536"/>
                              <a:gd name="T162" fmla="*/ 0 w 732"/>
                              <a:gd name="T163" fmla="*/ 0 h 689"/>
                              <a:gd name="T164" fmla="*/ 732 w 732"/>
                              <a:gd name="T165" fmla="*/ 689 h 689"/>
                            </a:gdLst>
                            <a:ahLst/>
                            <a:cxnLst>
                              <a:cxn ang="T108">
                                <a:pos x="T0" y="T1"/>
                              </a:cxn>
                              <a:cxn ang="T109">
                                <a:pos x="T2" y="T3"/>
                              </a:cxn>
                              <a:cxn ang="T110">
                                <a:pos x="T4" y="T5"/>
                              </a:cxn>
                              <a:cxn ang="T111">
                                <a:pos x="T6" y="T7"/>
                              </a:cxn>
                              <a:cxn ang="T112">
                                <a:pos x="T8" y="T9"/>
                              </a:cxn>
                              <a:cxn ang="T113">
                                <a:pos x="T10" y="T11"/>
                              </a:cxn>
                              <a:cxn ang="T114">
                                <a:pos x="T12" y="T13"/>
                              </a:cxn>
                              <a:cxn ang="T115">
                                <a:pos x="T14" y="T15"/>
                              </a:cxn>
                              <a:cxn ang="T116">
                                <a:pos x="T16" y="T17"/>
                              </a:cxn>
                              <a:cxn ang="T117">
                                <a:pos x="T18" y="T19"/>
                              </a:cxn>
                              <a:cxn ang="T118">
                                <a:pos x="T20" y="T21"/>
                              </a:cxn>
                              <a:cxn ang="T119">
                                <a:pos x="T22" y="T23"/>
                              </a:cxn>
                              <a:cxn ang="T120">
                                <a:pos x="T24" y="T25"/>
                              </a:cxn>
                              <a:cxn ang="T121">
                                <a:pos x="T26" y="T27"/>
                              </a:cxn>
                              <a:cxn ang="T122">
                                <a:pos x="T28" y="T29"/>
                              </a:cxn>
                              <a:cxn ang="T123">
                                <a:pos x="T30" y="T31"/>
                              </a:cxn>
                              <a:cxn ang="T124">
                                <a:pos x="T32" y="T33"/>
                              </a:cxn>
                              <a:cxn ang="T125">
                                <a:pos x="T34" y="T35"/>
                              </a:cxn>
                              <a:cxn ang="T126">
                                <a:pos x="T36" y="T37"/>
                              </a:cxn>
                              <a:cxn ang="T127">
                                <a:pos x="T38" y="T39"/>
                              </a:cxn>
                              <a:cxn ang="T128">
                                <a:pos x="T40" y="T41"/>
                              </a:cxn>
                              <a:cxn ang="T129">
                                <a:pos x="T42" y="T43"/>
                              </a:cxn>
                              <a:cxn ang="T130">
                                <a:pos x="T44" y="T45"/>
                              </a:cxn>
                              <a:cxn ang="T131">
                                <a:pos x="T46" y="T47"/>
                              </a:cxn>
                              <a:cxn ang="T132">
                                <a:pos x="T48" y="T49"/>
                              </a:cxn>
                              <a:cxn ang="T133">
                                <a:pos x="T50" y="T51"/>
                              </a:cxn>
                              <a:cxn ang="T134">
                                <a:pos x="T52" y="T53"/>
                              </a:cxn>
                              <a:cxn ang="T135">
                                <a:pos x="T54" y="T55"/>
                              </a:cxn>
                              <a:cxn ang="T136">
                                <a:pos x="T56" y="T57"/>
                              </a:cxn>
                              <a:cxn ang="T137">
                                <a:pos x="T58" y="T59"/>
                              </a:cxn>
                              <a:cxn ang="T138">
                                <a:pos x="T60" y="T61"/>
                              </a:cxn>
                              <a:cxn ang="T139">
                                <a:pos x="T62" y="T63"/>
                              </a:cxn>
                              <a:cxn ang="T140">
                                <a:pos x="T64" y="T65"/>
                              </a:cxn>
                              <a:cxn ang="T141">
                                <a:pos x="T66" y="T67"/>
                              </a:cxn>
                              <a:cxn ang="T142">
                                <a:pos x="T68" y="T69"/>
                              </a:cxn>
                              <a:cxn ang="T143">
                                <a:pos x="T70" y="T71"/>
                              </a:cxn>
                              <a:cxn ang="T144">
                                <a:pos x="T72" y="T73"/>
                              </a:cxn>
                              <a:cxn ang="T145">
                                <a:pos x="T74" y="T75"/>
                              </a:cxn>
                              <a:cxn ang="T146">
                                <a:pos x="T76" y="T77"/>
                              </a:cxn>
                              <a:cxn ang="T147">
                                <a:pos x="T78" y="T79"/>
                              </a:cxn>
                              <a:cxn ang="T148">
                                <a:pos x="T80" y="T81"/>
                              </a:cxn>
                              <a:cxn ang="T149">
                                <a:pos x="T82" y="T83"/>
                              </a:cxn>
                              <a:cxn ang="T150">
                                <a:pos x="T84" y="T85"/>
                              </a:cxn>
                              <a:cxn ang="T151">
                                <a:pos x="T86" y="T87"/>
                              </a:cxn>
                              <a:cxn ang="T152">
                                <a:pos x="T88" y="T89"/>
                              </a:cxn>
                              <a:cxn ang="T153">
                                <a:pos x="T90" y="T91"/>
                              </a:cxn>
                              <a:cxn ang="T154">
                                <a:pos x="T92" y="T93"/>
                              </a:cxn>
                              <a:cxn ang="T155">
                                <a:pos x="T94" y="T95"/>
                              </a:cxn>
                              <a:cxn ang="T156">
                                <a:pos x="T96" y="T97"/>
                              </a:cxn>
                              <a:cxn ang="T157">
                                <a:pos x="T98" y="T99"/>
                              </a:cxn>
                              <a:cxn ang="T158">
                                <a:pos x="T100" y="T101"/>
                              </a:cxn>
                              <a:cxn ang="T159">
                                <a:pos x="T102" y="T103"/>
                              </a:cxn>
                              <a:cxn ang="T160">
                                <a:pos x="T104" y="T105"/>
                              </a:cxn>
                              <a:cxn ang="T161">
                                <a:pos x="T106" y="T107"/>
                              </a:cxn>
                            </a:cxnLst>
                            <a:rect l="T162" t="T163" r="T164" b="T165"/>
                            <a:pathLst>
                              <a:path w="732" h="689">
                                <a:moveTo>
                                  <a:pt x="294" y="135"/>
                                </a:moveTo>
                                <a:lnTo>
                                  <a:pt x="186" y="143"/>
                                </a:lnTo>
                                <a:lnTo>
                                  <a:pt x="348" y="158"/>
                                </a:lnTo>
                                <a:lnTo>
                                  <a:pt x="338" y="166"/>
                                </a:lnTo>
                                <a:lnTo>
                                  <a:pt x="318" y="173"/>
                                </a:lnTo>
                                <a:lnTo>
                                  <a:pt x="292" y="181"/>
                                </a:lnTo>
                                <a:lnTo>
                                  <a:pt x="258" y="190"/>
                                </a:lnTo>
                                <a:lnTo>
                                  <a:pt x="222" y="196"/>
                                </a:lnTo>
                                <a:lnTo>
                                  <a:pt x="175" y="200"/>
                                </a:lnTo>
                                <a:lnTo>
                                  <a:pt x="120" y="206"/>
                                </a:lnTo>
                                <a:lnTo>
                                  <a:pt x="61" y="209"/>
                                </a:lnTo>
                                <a:lnTo>
                                  <a:pt x="0" y="209"/>
                                </a:lnTo>
                                <a:lnTo>
                                  <a:pt x="95" y="232"/>
                                </a:lnTo>
                                <a:lnTo>
                                  <a:pt x="154" y="244"/>
                                </a:lnTo>
                                <a:lnTo>
                                  <a:pt x="205" y="244"/>
                                </a:lnTo>
                                <a:lnTo>
                                  <a:pt x="267" y="244"/>
                                </a:lnTo>
                                <a:lnTo>
                                  <a:pt x="359" y="236"/>
                                </a:lnTo>
                                <a:lnTo>
                                  <a:pt x="435" y="225"/>
                                </a:lnTo>
                                <a:lnTo>
                                  <a:pt x="499" y="209"/>
                                </a:lnTo>
                                <a:lnTo>
                                  <a:pt x="567" y="188"/>
                                </a:lnTo>
                                <a:lnTo>
                                  <a:pt x="597" y="177"/>
                                </a:lnTo>
                                <a:lnTo>
                                  <a:pt x="625" y="168"/>
                                </a:lnTo>
                                <a:lnTo>
                                  <a:pt x="640" y="164"/>
                                </a:lnTo>
                                <a:lnTo>
                                  <a:pt x="648" y="169"/>
                                </a:lnTo>
                                <a:lnTo>
                                  <a:pt x="648" y="181"/>
                                </a:lnTo>
                                <a:lnTo>
                                  <a:pt x="642" y="194"/>
                                </a:lnTo>
                                <a:lnTo>
                                  <a:pt x="625" y="208"/>
                                </a:lnTo>
                                <a:lnTo>
                                  <a:pt x="597" y="226"/>
                                </a:lnTo>
                                <a:lnTo>
                                  <a:pt x="557" y="244"/>
                                </a:lnTo>
                                <a:lnTo>
                                  <a:pt x="510" y="263"/>
                                </a:lnTo>
                                <a:lnTo>
                                  <a:pt x="448" y="282"/>
                                </a:lnTo>
                                <a:lnTo>
                                  <a:pt x="376" y="297"/>
                                </a:lnTo>
                                <a:lnTo>
                                  <a:pt x="304" y="308"/>
                                </a:lnTo>
                                <a:lnTo>
                                  <a:pt x="228" y="320"/>
                                </a:lnTo>
                                <a:lnTo>
                                  <a:pt x="95" y="333"/>
                                </a:lnTo>
                                <a:lnTo>
                                  <a:pt x="177" y="352"/>
                                </a:lnTo>
                                <a:lnTo>
                                  <a:pt x="243" y="360"/>
                                </a:lnTo>
                                <a:lnTo>
                                  <a:pt x="326" y="358"/>
                                </a:lnTo>
                                <a:lnTo>
                                  <a:pt x="411" y="347"/>
                                </a:lnTo>
                                <a:lnTo>
                                  <a:pt x="474" y="333"/>
                                </a:lnTo>
                                <a:lnTo>
                                  <a:pt x="525" y="320"/>
                                </a:lnTo>
                                <a:lnTo>
                                  <a:pt x="567" y="308"/>
                                </a:lnTo>
                                <a:lnTo>
                                  <a:pt x="610" y="293"/>
                                </a:lnTo>
                                <a:lnTo>
                                  <a:pt x="644" y="280"/>
                                </a:lnTo>
                                <a:lnTo>
                                  <a:pt x="659" y="276"/>
                                </a:lnTo>
                                <a:lnTo>
                                  <a:pt x="668" y="276"/>
                                </a:lnTo>
                                <a:lnTo>
                                  <a:pt x="667" y="287"/>
                                </a:lnTo>
                                <a:lnTo>
                                  <a:pt x="661" y="299"/>
                                </a:lnTo>
                                <a:lnTo>
                                  <a:pt x="648" y="314"/>
                                </a:lnTo>
                                <a:lnTo>
                                  <a:pt x="617" y="335"/>
                                </a:lnTo>
                                <a:lnTo>
                                  <a:pt x="584" y="354"/>
                                </a:lnTo>
                                <a:lnTo>
                                  <a:pt x="546" y="371"/>
                                </a:lnTo>
                                <a:lnTo>
                                  <a:pt x="496" y="390"/>
                                </a:lnTo>
                                <a:lnTo>
                                  <a:pt x="439" y="407"/>
                                </a:lnTo>
                                <a:lnTo>
                                  <a:pt x="352" y="426"/>
                                </a:lnTo>
                                <a:lnTo>
                                  <a:pt x="294" y="438"/>
                                </a:lnTo>
                                <a:lnTo>
                                  <a:pt x="237" y="444"/>
                                </a:lnTo>
                                <a:lnTo>
                                  <a:pt x="154" y="449"/>
                                </a:lnTo>
                                <a:lnTo>
                                  <a:pt x="239" y="461"/>
                                </a:lnTo>
                                <a:lnTo>
                                  <a:pt x="305" y="466"/>
                                </a:lnTo>
                                <a:lnTo>
                                  <a:pt x="360" y="468"/>
                                </a:lnTo>
                                <a:lnTo>
                                  <a:pt x="423" y="466"/>
                                </a:lnTo>
                                <a:lnTo>
                                  <a:pt x="482" y="458"/>
                                </a:lnTo>
                                <a:lnTo>
                                  <a:pt x="530" y="447"/>
                                </a:lnTo>
                                <a:lnTo>
                                  <a:pt x="568" y="434"/>
                                </a:lnTo>
                                <a:lnTo>
                                  <a:pt x="629" y="413"/>
                                </a:lnTo>
                                <a:lnTo>
                                  <a:pt x="637" y="413"/>
                                </a:lnTo>
                                <a:lnTo>
                                  <a:pt x="644" y="417"/>
                                </a:lnTo>
                                <a:lnTo>
                                  <a:pt x="642" y="430"/>
                                </a:lnTo>
                                <a:lnTo>
                                  <a:pt x="634" y="444"/>
                                </a:lnTo>
                                <a:lnTo>
                                  <a:pt x="620" y="458"/>
                                </a:lnTo>
                                <a:lnTo>
                                  <a:pt x="599" y="474"/>
                                </a:lnTo>
                                <a:lnTo>
                                  <a:pt x="563" y="493"/>
                                </a:lnTo>
                                <a:lnTo>
                                  <a:pt x="525" y="510"/>
                                </a:lnTo>
                                <a:lnTo>
                                  <a:pt x="489" y="521"/>
                                </a:lnTo>
                                <a:lnTo>
                                  <a:pt x="448" y="531"/>
                                </a:lnTo>
                                <a:lnTo>
                                  <a:pt x="410" y="537"/>
                                </a:lnTo>
                                <a:lnTo>
                                  <a:pt x="360" y="542"/>
                                </a:lnTo>
                                <a:lnTo>
                                  <a:pt x="305" y="545"/>
                                </a:lnTo>
                                <a:lnTo>
                                  <a:pt x="250" y="546"/>
                                </a:lnTo>
                                <a:lnTo>
                                  <a:pt x="166" y="546"/>
                                </a:lnTo>
                                <a:lnTo>
                                  <a:pt x="211" y="562"/>
                                </a:lnTo>
                                <a:lnTo>
                                  <a:pt x="253" y="573"/>
                                </a:lnTo>
                                <a:lnTo>
                                  <a:pt x="301" y="579"/>
                                </a:lnTo>
                                <a:lnTo>
                                  <a:pt x="342" y="580"/>
                                </a:lnTo>
                                <a:lnTo>
                                  <a:pt x="384" y="583"/>
                                </a:lnTo>
                                <a:lnTo>
                                  <a:pt x="427" y="580"/>
                                </a:lnTo>
                                <a:lnTo>
                                  <a:pt x="462" y="579"/>
                                </a:lnTo>
                                <a:lnTo>
                                  <a:pt x="495" y="573"/>
                                </a:lnTo>
                                <a:lnTo>
                                  <a:pt x="540" y="562"/>
                                </a:lnTo>
                                <a:lnTo>
                                  <a:pt x="574" y="554"/>
                                </a:lnTo>
                                <a:lnTo>
                                  <a:pt x="587" y="555"/>
                                </a:lnTo>
                                <a:lnTo>
                                  <a:pt x="589" y="565"/>
                                </a:lnTo>
                                <a:lnTo>
                                  <a:pt x="585" y="575"/>
                                </a:lnTo>
                                <a:lnTo>
                                  <a:pt x="576" y="586"/>
                                </a:lnTo>
                                <a:lnTo>
                                  <a:pt x="561" y="597"/>
                                </a:lnTo>
                                <a:lnTo>
                                  <a:pt x="544" y="605"/>
                                </a:lnTo>
                                <a:lnTo>
                                  <a:pt x="525" y="614"/>
                                </a:lnTo>
                                <a:lnTo>
                                  <a:pt x="495" y="622"/>
                                </a:lnTo>
                                <a:lnTo>
                                  <a:pt x="432" y="631"/>
                                </a:lnTo>
                                <a:lnTo>
                                  <a:pt x="372" y="639"/>
                                </a:lnTo>
                                <a:lnTo>
                                  <a:pt x="253" y="649"/>
                                </a:lnTo>
                                <a:lnTo>
                                  <a:pt x="407" y="656"/>
                                </a:lnTo>
                                <a:lnTo>
                                  <a:pt x="439" y="656"/>
                                </a:lnTo>
                                <a:lnTo>
                                  <a:pt x="453" y="663"/>
                                </a:lnTo>
                                <a:lnTo>
                                  <a:pt x="461" y="670"/>
                                </a:lnTo>
                                <a:lnTo>
                                  <a:pt x="458" y="681"/>
                                </a:lnTo>
                                <a:lnTo>
                                  <a:pt x="466" y="687"/>
                                </a:lnTo>
                                <a:lnTo>
                                  <a:pt x="486" y="689"/>
                                </a:lnTo>
                                <a:lnTo>
                                  <a:pt x="516" y="677"/>
                                </a:lnTo>
                                <a:lnTo>
                                  <a:pt x="542" y="664"/>
                                </a:lnTo>
                                <a:lnTo>
                                  <a:pt x="563" y="651"/>
                                </a:lnTo>
                                <a:lnTo>
                                  <a:pt x="580" y="639"/>
                                </a:lnTo>
                                <a:lnTo>
                                  <a:pt x="597" y="621"/>
                                </a:lnTo>
                                <a:lnTo>
                                  <a:pt x="651" y="548"/>
                                </a:lnTo>
                                <a:lnTo>
                                  <a:pt x="693" y="485"/>
                                </a:lnTo>
                                <a:lnTo>
                                  <a:pt x="709" y="453"/>
                                </a:lnTo>
                                <a:lnTo>
                                  <a:pt x="713" y="440"/>
                                </a:lnTo>
                                <a:lnTo>
                                  <a:pt x="714" y="430"/>
                                </a:lnTo>
                                <a:lnTo>
                                  <a:pt x="714" y="419"/>
                                </a:lnTo>
                                <a:lnTo>
                                  <a:pt x="706" y="406"/>
                                </a:lnTo>
                                <a:lnTo>
                                  <a:pt x="701" y="398"/>
                                </a:lnTo>
                                <a:lnTo>
                                  <a:pt x="698" y="386"/>
                                </a:lnTo>
                                <a:lnTo>
                                  <a:pt x="701" y="373"/>
                                </a:lnTo>
                                <a:lnTo>
                                  <a:pt x="706" y="364"/>
                                </a:lnTo>
                                <a:lnTo>
                                  <a:pt x="713" y="354"/>
                                </a:lnTo>
                                <a:lnTo>
                                  <a:pt x="719" y="344"/>
                                </a:lnTo>
                                <a:lnTo>
                                  <a:pt x="727" y="333"/>
                                </a:lnTo>
                                <a:lnTo>
                                  <a:pt x="732" y="322"/>
                                </a:lnTo>
                                <a:lnTo>
                                  <a:pt x="731" y="308"/>
                                </a:lnTo>
                                <a:lnTo>
                                  <a:pt x="726" y="297"/>
                                </a:lnTo>
                                <a:lnTo>
                                  <a:pt x="719" y="287"/>
                                </a:lnTo>
                                <a:lnTo>
                                  <a:pt x="713" y="278"/>
                                </a:lnTo>
                                <a:lnTo>
                                  <a:pt x="705" y="267"/>
                                </a:lnTo>
                                <a:lnTo>
                                  <a:pt x="702" y="255"/>
                                </a:lnTo>
                                <a:lnTo>
                                  <a:pt x="705" y="246"/>
                                </a:lnTo>
                                <a:lnTo>
                                  <a:pt x="714" y="232"/>
                                </a:lnTo>
                                <a:lnTo>
                                  <a:pt x="723" y="221"/>
                                </a:lnTo>
                                <a:lnTo>
                                  <a:pt x="727" y="209"/>
                                </a:lnTo>
                                <a:lnTo>
                                  <a:pt x="727" y="194"/>
                                </a:lnTo>
                                <a:lnTo>
                                  <a:pt x="722" y="179"/>
                                </a:lnTo>
                                <a:lnTo>
                                  <a:pt x="713" y="168"/>
                                </a:lnTo>
                                <a:lnTo>
                                  <a:pt x="709" y="160"/>
                                </a:lnTo>
                                <a:lnTo>
                                  <a:pt x="705" y="147"/>
                                </a:lnTo>
                                <a:lnTo>
                                  <a:pt x="706" y="133"/>
                                </a:lnTo>
                                <a:lnTo>
                                  <a:pt x="714" y="122"/>
                                </a:lnTo>
                                <a:lnTo>
                                  <a:pt x="719" y="114"/>
                                </a:lnTo>
                                <a:lnTo>
                                  <a:pt x="727" y="105"/>
                                </a:lnTo>
                                <a:lnTo>
                                  <a:pt x="731" y="93"/>
                                </a:lnTo>
                                <a:lnTo>
                                  <a:pt x="732" y="80"/>
                                </a:lnTo>
                                <a:lnTo>
                                  <a:pt x="730" y="72"/>
                                </a:lnTo>
                                <a:lnTo>
                                  <a:pt x="722" y="59"/>
                                </a:lnTo>
                                <a:lnTo>
                                  <a:pt x="714" y="48"/>
                                </a:lnTo>
                                <a:lnTo>
                                  <a:pt x="709" y="34"/>
                                </a:lnTo>
                                <a:lnTo>
                                  <a:pt x="709" y="0"/>
                                </a:lnTo>
                                <a:lnTo>
                                  <a:pt x="634" y="50"/>
                                </a:lnTo>
                                <a:lnTo>
                                  <a:pt x="589" y="69"/>
                                </a:lnTo>
                                <a:lnTo>
                                  <a:pt x="536" y="86"/>
                                </a:lnTo>
                                <a:lnTo>
                                  <a:pt x="475" y="105"/>
                                </a:lnTo>
                                <a:lnTo>
                                  <a:pt x="420" y="116"/>
                                </a:lnTo>
                                <a:lnTo>
                                  <a:pt x="365" y="126"/>
                                </a:lnTo>
                                <a:lnTo>
                                  <a:pt x="294" y="135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FFA040"/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round/>
                              </a14:hiddenLine>
                            </a:ext>
                          </a:extLst>
                        </p:spPr>
                        <p:txBody>
                          <a:bodyPr/>
                          <a:p>
                            <a:pPr marL="0" marR="0" lvl="0" indent="0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defRPr/>
                            </a:pPr>
                            <a:endParaRPr kumimoji="0" lang="zh-CN" altLang="en-US" sz="18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</a:endParaRPr>
                          </a:p>
                        </p:txBody>
                      </p:sp>
                    </p:grpSp>
                  </p:grpSp>
                  <p:grpSp>
                    <p:nvGrpSpPr>
                      <p:cNvPr id="29" name="Group 32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609" y="117"/>
                        <a:ext cx="218" cy="436"/>
                        <a:chOff x="0" y="0"/>
                        <a:chExt cx="218" cy="436"/>
                      </a:xfrm>
                    </p:grpSpPr>
                    <p:sp>
                      <p:nvSpPr>
                        <p:cNvPr id="30" name="Freeform 33"/>
                        <p:cNvSpPr>
                          <a:spLocks noChangeAspect="1"/>
                        </p:cNvSpPr>
                        <p:nvPr>
                          <p:custDataLst>
                            <p:tags r:id="rId20"/>
                          </p:custDataLst>
                        </p:nvPr>
                      </p:nvSpPr>
                      <p:spPr bwMode="auto">
                        <a:xfrm>
                          <a:off x="42" y="116"/>
                          <a:ext cx="167" cy="70"/>
                        </a:xfrm>
                        <a:custGeom>
                          <a:avLst/>
                          <a:gdLst>
                            <a:gd name="T0" fmla="*/ 167 w 167"/>
                            <a:gd name="T1" fmla="*/ 13 h 70"/>
                            <a:gd name="T2" fmla="*/ 151 w 167"/>
                            <a:gd name="T3" fmla="*/ 0 h 70"/>
                            <a:gd name="T4" fmla="*/ 100 w 167"/>
                            <a:gd name="T5" fmla="*/ 26 h 70"/>
                            <a:gd name="T6" fmla="*/ 49 w 167"/>
                            <a:gd name="T7" fmla="*/ 45 h 70"/>
                            <a:gd name="T8" fmla="*/ 0 w 167"/>
                            <a:gd name="T9" fmla="*/ 59 h 70"/>
                            <a:gd name="T10" fmla="*/ 9 w 167"/>
                            <a:gd name="T11" fmla="*/ 70 h 70"/>
                            <a:gd name="T12" fmla="*/ 43 w 167"/>
                            <a:gd name="T13" fmla="*/ 70 h 70"/>
                            <a:gd name="T14" fmla="*/ 89 w 167"/>
                            <a:gd name="T15" fmla="*/ 60 h 70"/>
                            <a:gd name="T16" fmla="*/ 130 w 167"/>
                            <a:gd name="T17" fmla="*/ 40 h 70"/>
                            <a:gd name="T18" fmla="*/ 167 w 167"/>
                            <a:gd name="T19" fmla="*/ 13 h 70"/>
                            <a:gd name="T20" fmla="*/ 0 60000 65536"/>
                            <a:gd name="T21" fmla="*/ 0 60000 65536"/>
                            <a:gd name="T22" fmla="*/ 0 60000 65536"/>
                            <a:gd name="T23" fmla="*/ 0 60000 65536"/>
                            <a:gd name="T24" fmla="*/ 0 60000 65536"/>
                            <a:gd name="T25" fmla="*/ 0 60000 65536"/>
                            <a:gd name="T26" fmla="*/ 0 60000 65536"/>
                            <a:gd name="T27" fmla="*/ 0 60000 65536"/>
                            <a:gd name="T28" fmla="*/ 0 60000 65536"/>
                            <a:gd name="T29" fmla="*/ 0 60000 65536"/>
                            <a:gd name="T30" fmla="*/ 0 w 167"/>
                            <a:gd name="T31" fmla="*/ 0 h 70"/>
                            <a:gd name="T32" fmla="*/ 167 w 167"/>
                            <a:gd name="T33" fmla="*/ 70 h 70"/>
                          </a:gdLst>
                          <a:ahLst/>
                          <a:cxnLst>
                            <a:cxn ang="T20">
                              <a:pos x="T0" y="T1"/>
                            </a:cxn>
                            <a:cxn ang="T21">
                              <a:pos x="T2" y="T3"/>
                            </a:cxn>
                            <a:cxn ang="T22">
                              <a:pos x="T4" y="T5"/>
                            </a:cxn>
                            <a:cxn ang="T23">
                              <a:pos x="T6" y="T7"/>
                            </a:cxn>
                            <a:cxn ang="T24">
                              <a:pos x="T8" y="T9"/>
                            </a:cxn>
                            <a:cxn ang="T25">
                              <a:pos x="T10" y="T11"/>
                            </a:cxn>
                            <a:cxn ang="T26">
                              <a:pos x="T12" y="T13"/>
                            </a:cxn>
                            <a:cxn ang="T27">
                              <a:pos x="T14" y="T15"/>
                            </a:cxn>
                            <a:cxn ang="T28">
                              <a:pos x="T16" y="T17"/>
                            </a:cxn>
                            <a:cxn ang="T29">
                              <a:pos x="T18" y="T19"/>
                            </a:cxn>
                          </a:cxnLst>
                          <a:rect l="T30" t="T31" r="T32" b="T33"/>
                          <a:pathLst>
                            <a:path w="167" h="70">
                              <a:moveTo>
                                <a:pt x="167" y="13"/>
                              </a:moveTo>
                              <a:lnTo>
                                <a:pt x="151" y="0"/>
                              </a:lnTo>
                              <a:lnTo>
                                <a:pt x="100" y="26"/>
                              </a:lnTo>
                              <a:lnTo>
                                <a:pt x="49" y="45"/>
                              </a:lnTo>
                              <a:lnTo>
                                <a:pt x="0" y="59"/>
                              </a:lnTo>
                              <a:lnTo>
                                <a:pt x="9" y="70"/>
                              </a:lnTo>
                              <a:lnTo>
                                <a:pt x="43" y="70"/>
                              </a:lnTo>
                              <a:lnTo>
                                <a:pt x="89" y="60"/>
                              </a:lnTo>
                              <a:lnTo>
                                <a:pt x="130" y="40"/>
                              </a:lnTo>
                              <a:lnTo>
                                <a:pt x="167" y="13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FFE0C0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round/>
                            </a14:hiddenLine>
                          </a:ext>
                        </a:extLst>
                      </p:spPr>
                      <p:txBody>
                        <a:bodyPr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endParaRPr kumimoji="0" lang="zh-CN" altLang="en-US" sz="18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31" name="Freeform 34"/>
                        <p:cNvSpPr>
                          <a:spLocks noChangeAspect="1"/>
                        </p:cNvSpPr>
                        <p:nvPr>
                          <p:custDataLst>
                            <p:tags r:id="rId21"/>
                          </p:custDataLst>
                        </p:nvPr>
                      </p:nvSpPr>
                      <p:spPr bwMode="auto">
                        <a:xfrm>
                          <a:off x="72" y="228"/>
                          <a:ext cx="146" cy="78"/>
                        </a:xfrm>
                        <a:custGeom>
                          <a:avLst/>
                          <a:gdLst>
                            <a:gd name="T0" fmla="*/ 146 w 146"/>
                            <a:gd name="T1" fmla="*/ 15 h 78"/>
                            <a:gd name="T2" fmla="*/ 138 w 146"/>
                            <a:gd name="T3" fmla="*/ 0 h 78"/>
                            <a:gd name="T4" fmla="*/ 89 w 146"/>
                            <a:gd name="T5" fmla="*/ 34 h 78"/>
                            <a:gd name="T6" fmla="*/ 50 w 146"/>
                            <a:gd name="T7" fmla="*/ 51 h 78"/>
                            <a:gd name="T8" fmla="*/ 0 w 146"/>
                            <a:gd name="T9" fmla="*/ 66 h 78"/>
                            <a:gd name="T10" fmla="*/ 10 w 146"/>
                            <a:gd name="T11" fmla="*/ 78 h 78"/>
                            <a:gd name="T12" fmla="*/ 42 w 146"/>
                            <a:gd name="T13" fmla="*/ 78 h 78"/>
                            <a:gd name="T14" fmla="*/ 74 w 146"/>
                            <a:gd name="T15" fmla="*/ 69 h 78"/>
                            <a:gd name="T16" fmla="*/ 112 w 146"/>
                            <a:gd name="T17" fmla="*/ 45 h 78"/>
                            <a:gd name="T18" fmla="*/ 146 w 146"/>
                            <a:gd name="T19" fmla="*/ 15 h 78"/>
                            <a:gd name="T20" fmla="*/ 0 60000 65536"/>
                            <a:gd name="T21" fmla="*/ 0 60000 65536"/>
                            <a:gd name="T22" fmla="*/ 0 60000 65536"/>
                            <a:gd name="T23" fmla="*/ 0 60000 65536"/>
                            <a:gd name="T24" fmla="*/ 0 60000 65536"/>
                            <a:gd name="T25" fmla="*/ 0 60000 65536"/>
                            <a:gd name="T26" fmla="*/ 0 60000 65536"/>
                            <a:gd name="T27" fmla="*/ 0 60000 65536"/>
                            <a:gd name="T28" fmla="*/ 0 60000 65536"/>
                            <a:gd name="T29" fmla="*/ 0 60000 65536"/>
                            <a:gd name="T30" fmla="*/ 0 w 146"/>
                            <a:gd name="T31" fmla="*/ 0 h 78"/>
                            <a:gd name="T32" fmla="*/ 146 w 146"/>
                            <a:gd name="T33" fmla="*/ 78 h 78"/>
                          </a:gdLst>
                          <a:ahLst/>
                          <a:cxnLst>
                            <a:cxn ang="T20">
                              <a:pos x="T0" y="T1"/>
                            </a:cxn>
                            <a:cxn ang="T21">
                              <a:pos x="T2" y="T3"/>
                            </a:cxn>
                            <a:cxn ang="T22">
                              <a:pos x="T4" y="T5"/>
                            </a:cxn>
                            <a:cxn ang="T23">
                              <a:pos x="T6" y="T7"/>
                            </a:cxn>
                            <a:cxn ang="T24">
                              <a:pos x="T8" y="T9"/>
                            </a:cxn>
                            <a:cxn ang="T25">
                              <a:pos x="T10" y="T11"/>
                            </a:cxn>
                            <a:cxn ang="T26">
                              <a:pos x="T12" y="T13"/>
                            </a:cxn>
                            <a:cxn ang="T27">
                              <a:pos x="T14" y="T15"/>
                            </a:cxn>
                            <a:cxn ang="T28">
                              <a:pos x="T16" y="T17"/>
                            </a:cxn>
                            <a:cxn ang="T29">
                              <a:pos x="T18" y="T19"/>
                            </a:cxn>
                          </a:cxnLst>
                          <a:rect l="T30" t="T31" r="T32" b="T33"/>
                          <a:pathLst>
                            <a:path w="146" h="78">
                              <a:moveTo>
                                <a:pt x="146" y="15"/>
                              </a:moveTo>
                              <a:lnTo>
                                <a:pt x="138" y="0"/>
                              </a:lnTo>
                              <a:lnTo>
                                <a:pt x="89" y="34"/>
                              </a:lnTo>
                              <a:lnTo>
                                <a:pt x="50" y="51"/>
                              </a:lnTo>
                              <a:lnTo>
                                <a:pt x="0" y="66"/>
                              </a:lnTo>
                              <a:lnTo>
                                <a:pt x="10" y="78"/>
                              </a:lnTo>
                              <a:lnTo>
                                <a:pt x="42" y="78"/>
                              </a:lnTo>
                              <a:lnTo>
                                <a:pt x="74" y="69"/>
                              </a:lnTo>
                              <a:lnTo>
                                <a:pt x="112" y="45"/>
                              </a:lnTo>
                              <a:lnTo>
                                <a:pt x="146" y="15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FFE0C0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round/>
                            </a14:hiddenLine>
                          </a:ext>
                        </a:extLst>
                      </p:spPr>
                      <p:txBody>
                        <a:bodyPr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endParaRPr kumimoji="0" lang="zh-CN" altLang="en-US" sz="18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32" name="Freeform 35"/>
                        <p:cNvSpPr>
                          <a:spLocks noChangeAspect="1"/>
                        </p:cNvSpPr>
                        <p:nvPr>
                          <p:custDataLst>
                            <p:tags r:id="rId22"/>
                          </p:custDataLst>
                        </p:nvPr>
                      </p:nvSpPr>
                      <p:spPr bwMode="auto">
                        <a:xfrm>
                          <a:off x="63" y="359"/>
                          <a:ext cx="149" cy="77"/>
                        </a:xfrm>
                        <a:custGeom>
                          <a:avLst/>
                          <a:gdLst>
                            <a:gd name="T0" fmla="*/ 149 w 149"/>
                            <a:gd name="T1" fmla="*/ 11 h 77"/>
                            <a:gd name="T2" fmla="*/ 138 w 149"/>
                            <a:gd name="T3" fmla="*/ 0 h 77"/>
                            <a:gd name="T4" fmla="*/ 93 w 149"/>
                            <a:gd name="T5" fmla="*/ 31 h 77"/>
                            <a:gd name="T6" fmla="*/ 49 w 149"/>
                            <a:gd name="T7" fmla="*/ 49 h 77"/>
                            <a:gd name="T8" fmla="*/ 0 w 149"/>
                            <a:gd name="T9" fmla="*/ 63 h 77"/>
                            <a:gd name="T10" fmla="*/ 9 w 149"/>
                            <a:gd name="T11" fmla="*/ 77 h 77"/>
                            <a:gd name="T12" fmla="*/ 42 w 149"/>
                            <a:gd name="T13" fmla="*/ 74 h 77"/>
                            <a:gd name="T14" fmla="*/ 81 w 149"/>
                            <a:gd name="T15" fmla="*/ 65 h 77"/>
                            <a:gd name="T16" fmla="*/ 121 w 149"/>
                            <a:gd name="T17" fmla="*/ 40 h 77"/>
                            <a:gd name="T18" fmla="*/ 149 w 149"/>
                            <a:gd name="T19" fmla="*/ 11 h 77"/>
                            <a:gd name="T20" fmla="*/ 0 60000 65536"/>
                            <a:gd name="T21" fmla="*/ 0 60000 65536"/>
                            <a:gd name="T22" fmla="*/ 0 60000 65536"/>
                            <a:gd name="T23" fmla="*/ 0 60000 65536"/>
                            <a:gd name="T24" fmla="*/ 0 60000 65536"/>
                            <a:gd name="T25" fmla="*/ 0 60000 65536"/>
                            <a:gd name="T26" fmla="*/ 0 60000 65536"/>
                            <a:gd name="T27" fmla="*/ 0 60000 65536"/>
                            <a:gd name="T28" fmla="*/ 0 60000 65536"/>
                            <a:gd name="T29" fmla="*/ 0 60000 65536"/>
                            <a:gd name="T30" fmla="*/ 0 w 149"/>
                            <a:gd name="T31" fmla="*/ 0 h 77"/>
                            <a:gd name="T32" fmla="*/ 149 w 149"/>
                            <a:gd name="T33" fmla="*/ 77 h 77"/>
                          </a:gdLst>
                          <a:ahLst/>
                          <a:cxnLst>
                            <a:cxn ang="T20">
                              <a:pos x="T0" y="T1"/>
                            </a:cxn>
                            <a:cxn ang="T21">
                              <a:pos x="T2" y="T3"/>
                            </a:cxn>
                            <a:cxn ang="T22">
                              <a:pos x="T4" y="T5"/>
                            </a:cxn>
                            <a:cxn ang="T23">
                              <a:pos x="T6" y="T7"/>
                            </a:cxn>
                            <a:cxn ang="T24">
                              <a:pos x="T8" y="T9"/>
                            </a:cxn>
                            <a:cxn ang="T25">
                              <a:pos x="T10" y="T11"/>
                            </a:cxn>
                            <a:cxn ang="T26">
                              <a:pos x="T12" y="T13"/>
                            </a:cxn>
                            <a:cxn ang="T27">
                              <a:pos x="T14" y="T15"/>
                            </a:cxn>
                            <a:cxn ang="T28">
                              <a:pos x="T16" y="T17"/>
                            </a:cxn>
                            <a:cxn ang="T29">
                              <a:pos x="T18" y="T19"/>
                            </a:cxn>
                          </a:cxnLst>
                          <a:rect l="T30" t="T31" r="T32" b="T33"/>
                          <a:pathLst>
                            <a:path w="149" h="77">
                              <a:moveTo>
                                <a:pt x="149" y="11"/>
                              </a:moveTo>
                              <a:lnTo>
                                <a:pt x="138" y="0"/>
                              </a:lnTo>
                              <a:lnTo>
                                <a:pt x="93" y="31"/>
                              </a:lnTo>
                              <a:lnTo>
                                <a:pt x="49" y="49"/>
                              </a:lnTo>
                              <a:lnTo>
                                <a:pt x="0" y="63"/>
                              </a:lnTo>
                              <a:lnTo>
                                <a:pt x="9" y="77"/>
                              </a:lnTo>
                              <a:lnTo>
                                <a:pt x="42" y="74"/>
                              </a:lnTo>
                              <a:lnTo>
                                <a:pt x="81" y="65"/>
                              </a:lnTo>
                              <a:lnTo>
                                <a:pt x="121" y="40"/>
                              </a:lnTo>
                              <a:lnTo>
                                <a:pt x="149" y="11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FFE0C0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round/>
                            </a14:hiddenLine>
                          </a:ext>
                        </a:extLst>
                      </p:spPr>
                      <p:txBody>
                        <a:bodyPr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endParaRPr kumimoji="0" lang="zh-CN" altLang="en-US" sz="18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33" name="Freeform 36"/>
                        <p:cNvSpPr>
                          <a:spLocks noChangeAspect="1"/>
                        </p:cNvSpPr>
                        <p:nvPr>
                          <p:custDataLst>
                            <p:tags r:id="rId23"/>
                          </p:custDataLst>
                        </p:nvPr>
                      </p:nvSpPr>
                      <p:spPr bwMode="auto">
                        <a:xfrm>
                          <a:off x="0" y="0"/>
                          <a:ext cx="171" cy="68"/>
                        </a:xfrm>
                        <a:custGeom>
                          <a:avLst/>
                          <a:gdLst>
                            <a:gd name="T0" fmla="*/ 171 w 171"/>
                            <a:gd name="T1" fmla="*/ 13 h 68"/>
                            <a:gd name="T2" fmla="*/ 154 w 171"/>
                            <a:gd name="T3" fmla="*/ 0 h 68"/>
                            <a:gd name="T4" fmla="*/ 97 w 171"/>
                            <a:gd name="T5" fmla="*/ 26 h 68"/>
                            <a:gd name="T6" fmla="*/ 50 w 171"/>
                            <a:gd name="T7" fmla="*/ 41 h 68"/>
                            <a:gd name="T8" fmla="*/ 0 w 171"/>
                            <a:gd name="T9" fmla="*/ 55 h 68"/>
                            <a:gd name="T10" fmla="*/ 11 w 171"/>
                            <a:gd name="T11" fmla="*/ 68 h 68"/>
                            <a:gd name="T12" fmla="*/ 42 w 171"/>
                            <a:gd name="T13" fmla="*/ 66 h 68"/>
                            <a:gd name="T14" fmla="*/ 82 w 171"/>
                            <a:gd name="T15" fmla="*/ 57 h 68"/>
                            <a:gd name="T16" fmla="*/ 127 w 171"/>
                            <a:gd name="T17" fmla="*/ 40 h 68"/>
                            <a:gd name="T18" fmla="*/ 171 w 171"/>
                            <a:gd name="T19" fmla="*/ 13 h 68"/>
                            <a:gd name="T20" fmla="*/ 0 60000 65536"/>
                            <a:gd name="T21" fmla="*/ 0 60000 65536"/>
                            <a:gd name="T22" fmla="*/ 0 60000 65536"/>
                            <a:gd name="T23" fmla="*/ 0 60000 65536"/>
                            <a:gd name="T24" fmla="*/ 0 60000 65536"/>
                            <a:gd name="T25" fmla="*/ 0 60000 65536"/>
                            <a:gd name="T26" fmla="*/ 0 60000 65536"/>
                            <a:gd name="T27" fmla="*/ 0 60000 65536"/>
                            <a:gd name="T28" fmla="*/ 0 60000 65536"/>
                            <a:gd name="T29" fmla="*/ 0 60000 65536"/>
                            <a:gd name="T30" fmla="*/ 0 w 171"/>
                            <a:gd name="T31" fmla="*/ 0 h 68"/>
                            <a:gd name="T32" fmla="*/ 171 w 171"/>
                            <a:gd name="T33" fmla="*/ 68 h 68"/>
                          </a:gdLst>
                          <a:ahLst/>
                          <a:cxnLst>
                            <a:cxn ang="T20">
                              <a:pos x="T0" y="T1"/>
                            </a:cxn>
                            <a:cxn ang="T21">
                              <a:pos x="T2" y="T3"/>
                            </a:cxn>
                            <a:cxn ang="T22">
                              <a:pos x="T4" y="T5"/>
                            </a:cxn>
                            <a:cxn ang="T23">
                              <a:pos x="T6" y="T7"/>
                            </a:cxn>
                            <a:cxn ang="T24">
                              <a:pos x="T8" y="T9"/>
                            </a:cxn>
                            <a:cxn ang="T25">
                              <a:pos x="T10" y="T11"/>
                            </a:cxn>
                            <a:cxn ang="T26">
                              <a:pos x="T12" y="T13"/>
                            </a:cxn>
                            <a:cxn ang="T27">
                              <a:pos x="T14" y="T15"/>
                            </a:cxn>
                            <a:cxn ang="T28">
                              <a:pos x="T16" y="T17"/>
                            </a:cxn>
                            <a:cxn ang="T29">
                              <a:pos x="T18" y="T19"/>
                            </a:cxn>
                          </a:cxnLst>
                          <a:rect l="T30" t="T31" r="T32" b="T33"/>
                          <a:pathLst>
                            <a:path w="171" h="68">
                              <a:moveTo>
                                <a:pt x="171" y="13"/>
                              </a:moveTo>
                              <a:lnTo>
                                <a:pt x="154" y="0"/>
                              </a:lnTo>
                              <a:lnTo>
                                <a:pt x="97" y="26"/>
                              </a:lnTo>
                              <a:lnTo>
                                <a:pt x="50" y="41"/>
                              </a:lnTo>
                              <a:lnTo>
                                <a:pt x="0" y="55"/>
                              </a:lnTo>
                              <a:lnTo>
                                <a:pt x="11" y="68"/>
                              </a:lnTo>
                              <a:lnTo>
                                <a:pt x="42" y="66"/>
                              </a:lnTo>
                              <a:lnTo>
                                <a:pt x="82" y="57"/>
                              </a:lnTo>
                              <a:lnTo>
                                <a:pt x="127" y="40"/>
                              </a:lnTo>
                              <a:lnTo>
                                <a:pt x="171" y="13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FFE0C0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round/>
                            </a14:hiddenLine>
                          </a:ext>
                        </a:extLst>
                      </p:spPr>
                      <p:txBody>
                        <a:bodyPr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endParaRPr kumimoji="0" lang="zh-CN" altLang="en-US" sz="18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</p:grpSp>
                </p:grpSp>
                <p:sp>
                  <p:nvSpPr>
                    <p:cNvPr id="34" name="Freeform 37"/>
                    <p:cNvSpPr>
                      <a:spLocks noChangeAspect="1"/>
                    </p:cNvSpPr>
                    <p:nvPr>
                      <p:custDataLst>
                        <p:tags r:id="rId24"/>
                      </p:custDataLst>
                    </p:nvPr>
                  </p:nvSpPr>
                  <p:spPr bwMode="auto">
                    <a:xfrm>
                      <a:off x="0" y="0"/>
                      <a:ext cx="2019" cy="2908"/>
                    </a:xfrm>
                    <a:custGeom>
                      <a:avLst/>
                      <a:gdLst>
                        <a:gd name="T0" fmla="*/ 1445 w 2019"/>
                        <a:gd name="T1" fmla="*/ 2807 h 2908"/>
                        <a:gd name="T2" fmla="*/ 1463 w 2019"/>
                        <a:gd name="T3" fmla="*/ 2784 h 2908"/>
                        <a:gd name="T4" fmla="*/ 1471 w 2019"/>
                        <a:gd name="T5" fmla="*/ 2765 h 2908"/>
                        <a:gd name="T6" fmla="*/ 1484 w 2019"/>
                        <a:gd name="T7" fmla="*/ 2698 h 2908"/>
                        <a:gd name="T8" fmla="*/ 1563 w 2019"/>
                        <a:gd name="T9" fmla="*/ 2229 h 2908"/>
                        <a:gd name="T10" fmla="*/ 1619 w 2019"/>
                        <a:gd name="T11" fmla="*/ 2062 h 2908"/>
                        <a:gd name="T12" fmla="*/ 1672 w 2019"/>
                        <a:gd name="T13" fmla="*/ 1943 h 2908"/>
                        <a:gd name="T14" fmla="*/ 1773 w 2019"/>
                        <a:gd name="T15" fmla="*/ 1766 h 2908"/>
                        <a:gd name="T16" fmla="*/ 1879 w 2019"/>
                        <a:gd name="T17" fmla="*/ 1590 h 2908"/>
                        <a:gd name="T18" fmla="*/ 1952 w 2019"/>
                        <a:gd name="T19" fmla="*/ 1429 h 2908"/>
                        <a:gd name="T20" fmla="*/ 1995 w 2019"/>
                        <a:gd name="T21" fmla="*/ 1267 h 2908"/>
                        <a:gd name="T22" fmla="*/ 2019 w 2019"/>
                        <a:gd name="T23" fmla="*/ 1062 h 2908"/>
                        <a:gd name="T24" fmla="*/ 2003 w 2019"/>
                        <a:gd name="T25" fmla="*/ 873 h 2908"/>
                        <a:gd name="T26" fmla="*/ 1960 w 2019"/>
                        <a:gd name="T27" fmla="*/ 694 h 2908"/>
                        <a:gd name="T28" fmla="*/ 1888 w 2019"/>
                        <a:gd name="T29" fmla="*/ 529 h 2908"/>
                        <a:gd name="T30" fmla="*/ 1765 w 2019"/>
                        <a:gd name="T31" fmla="*/ 354 h 2908"/>
                        <a:gd name="T32" fmla="*/ 1636 w 2019"/>
                        <a:gd name="T33" fmla="*/ 232 h 2908"/>
                        <a:gd name="T34" fmla="*/ 1471 w 2019"/>
                        <a:gd name="T35" fmla="*/ 120 h 2908"/>
                        <a:gd name="T36" fmla="*/ 1277 w 2019"/>
                        <a:gd name="T37" fmla="*/ 40 h 2908"/>
                        <a:gd name="T38" fmla="*/ 1115 w 2019"/>
                        <a:gd name="T39" fmla="*/ 6 h 2908"/>
                        <a:gd name="T40" fmla="*/ 936 w 2019"/>
                        <a:gd name="T41" fmla="*/ 0 h 2908"/>
                        <a:gd name="T42" fmla="*/ 782 w 2019"/>
                        <a:gd name="T43" fmla="*/ 28 h 2908"/>
                        <a:gd name="T44" fmla="*/ 630 w 2019"/>
                        <a:gd name="T45" fmla="*/ 78 h 2908"/>
                        <a:gd name="T46" fmla="*/ 501 w 2019"/>
                        <a:gd name="T47" fmla="*/ 145 h 2908"/>
                        <a:gd name="T48" fmla="*/ 365 w 2019"/>
                        <a:gd name="T49" fmla="*/ 242 h 2908"/>
                        <a:gd name="T50" fmla="*/ 242 w 2019"/>
                        <a:gd name="T51" fmla="*/ 360 h 2908"/>
                        <a:gd name="T52" fmla="*/ 140 w 2019"/>
                        <a:gd name="T53" fmla="*/ 495 h 2908"/>
                        <a:gd name="T54" fmla="*/ 53 w 2019"/>
                        <a:gd name="T55" fmla="*/ 685 h 2908"/>
                        <a:gd name="T56" fmla="*/ 7 w 2019"/>
                        <a:gd name="T57" fmla="*/ 879 h 2908"/>
                        <a:gd name="T58" fmla="*/ 0 w 2019"/>
                        <a:gd name="T59" fmla="*/ 1052 h 2908"/>
                        <a:gd name="T60" fmla="*/ 14 w 2019"/>
                        <a:gd name="T61" fmla="*/ 1239 h 2908"/>
                        <a:gd name="T62" fmla="*/ 62 w 2019"/>
                        <a:gd name="T63" fmla="*/ 1427 h 2908"/>
                        <a:gd name="T64" fmla="*/ 144 w 2019"/>
                        <a:gd name="T65" fmla="*/ 1602 h 2908"/>
                        <a:gd name="T66" fmla="*/ 239 w 2019"/>
                        <a:gd name="T67" fmla="*/ 1770 h 2908"/>
                        <a:gd name="T68" fmla="*/ 370 w 2019"/>
                        <a:gd name="T69" fmla="*/ 2007 h 2908"/>
                        <a:gd name="T70" fmla="*/ 429 w 2019"/>
                        <a:gd name="T71" fmla="*/ 2138 h 2908"/>
                        <a:gd name="T72" fmla="*/ 469 w 2019"/>
                        <a:gd name="T73" fmla="*/ 2292 h 2908"/>
                        <a:gd name="T74" fmla="*/ 501 w 2019"/>
                        <a:gd name="T75" fmla="*/ 2506 h 2908"/>
                        <a:gd name="T76" fmla="*/ 526 w 2019"/>
                        <a:gd name="T77" fmla="*/ 2693 h 2908"/>
                        <a:gd name="T78" fmla="*/ 543 w 2019"/>
                        <a:gd name="T79" fmla="*/ 2767 h 2908"/>
                        <a:gd name="T80" fmla="*/ 552 w 2019"/>
                        <a:gd name="T81" fmla="*/ 2784 h 2908"/>
                        <a:gd name="T82" fmla="*/ 576 w 2019"/>
                        <a:gd name="T83" fmla="*/ 2812 h 2908"/>
                        <a:gd name="T84" fmla="*/ 635 w 2019"/>
                        <a:gd name="T85" fmla="*/ 2847 h 2908"/>
                        <a:gd name="T86" fmla="*/ 703 w 2019"/>
                        <a:gd name="T87" fmla="*/ 2870 h 2908"/>
                        <a:gd name="T88" fmla="*/ 778 w 2019"/>
                        <a:gd name="T89" fmla="*/ 2889 h 2908"/>
                        <a:gd name="T90" fmla="*/ 857 w 2019"/>
                        <a:gd name="T91" fmla="*/ 2900 h 2908"/>
                        <a:gd name="T92" fmla="*/ 934 w 2019"/>
                        <a:gd name="T93" fmla="*/ 2906 h 2908"/>
                        <a:gd name="T94" fmla="*/ 1006 w 2019"/>
                        <a:gd name="T95" fmla="*/ 2908 h 2908"/>
                        <a:gd name="T96" fmla="*/ 1086 w 2019"/>
                        <a:gd name="T97" fmla="*/ 2906 h 2908"/>
                        <a:gd name="T98" fmla="*/ 1166 w 2019"/>
                        <a:gd name="T99" fmla="*/ 2900 h 2908"/>
                        <a:gd name="T100" fmla="*/ 1241 w 2019"/>
                        <a:gd name="T101" fmla="*/ 2887 h 2908"/>
                        <a:gd name="T102" fmla="*/ 1309 w 2019"/>
                        <a:gd name="T103" fmla="*/ 2871 h 2908"/>
                        <a:gd name="T104" fmla="*/ 1375 w 2019"/>
                        <a:gd name="T105" fmla="*/ 2849 h 2908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w 2019"/>
                        <a:gd name="T160" fmla="*/ 0 h 2908"/>
                        <a:gd name="T161" fmla="*/ 2019 w 2019"/>
                        <a:gd name="T162" fmla="*/ 2908 h 2908"/>
                      </a:gdLst>
                      <a:ahLst/>
                      <a:cxnLst>
                        <a:cxn ang="T106">
                          <a:pos x="T0" y="T1"/>
                        </a:cxn>
                        <a:cxn ang="T107">
                          <a:pos x="T2" y="T3"/>
                        </a:cxn>
                        <a:cxn ang="T108">
                          <a:pos x="T4" y="T5"/>
                        </a:cxn>
                        <a:cxn ang="T109">
                          <a:pos x="T6" y="T7"/>
                        </a:cxn>
                        <a:cxn ang="T110">
                          <a:pos x="T8" y="T9"/>
                        </a:cxn>
                        <a:cxn ang="T111">
                          <a:pos x="T10" y="T11"/>
                        </a:cxn>
                        <a:cxn ang="T112">
                          <a:pos x="T12" y="T13"/>
                        </a:cxn>
                        <a:cxn ang="T113">
                          <a:pos x="T14" y="T15"/>
                        </a:cxn>
                        <a:cxn ang="T114">
                          <a:pos x="T16" y="T17"/>
                        </a:cxn>
                        <a:cxn ang="T115">
                          <a:pos x="T18" y="T19"/>
                        </a:cxn>
                        <a:cxn ang="T116">
                          <a:pos x="T20" y="T21"/>
                        </a:cxn>
                        <a:cxn ang="T117">
                          <a:pos x="T22" y="T23"/>
                        </a:cxn>
                        <a:cxn ang="T118">
                          <a:pos x="T24" y="T25"/>
                        </a:cxn>
                        <a:cxn ang="T119">
                          <a:pos x="T26" y="T27"/>
                        </a:cxn>
                        <a:cxn ang="T120">
                          <a:pos x="T28" y="T29"/>
                        </a:cxn>
                        <a:cxn ang="T121">
                          <a:pos x="T30" y="T31"/>
                        </a:cxn>
                        <a:cxn ang="T122">
                          <a:pos x="T32" y="T33"/>
                        </a:cxn>
                        <a:cxn ang="T123">
                          <a:pos x="T34" y="T35"/>
                        </a:cxn>
                        <a:cxn ang="T124">
                          <a:pos x="T36" y="T37"/>
                        </a:cxn>
                        <a:cxn ang="T125">
                          <a:pos x="T38" y="T39"/>
                        </a:cxn>
                        <a:cxn ang="T126">
                          <a:pos x="T40" y="T41"/>
                        </a:cxn>
                        <a:cxn ang="T127">
                          <a:pos x="T42" y="T43"/>
                        </a:cxn>
                        <a:cxn ang="T128">
                          <a:pos x="T44" y="T45"/>
                        </a:cxn>
                        <a:cxn ang="T129">
                          <a:pos x="T46" y="T47"/>
                        </a:cxn>
                        <a:cxn ang="T130">
                          <a:pos x="T48" y="T49"/>
                        </a:cxn>
                        <a:cxn ang="T131">
                          <a:pos x="T50" y="T51"/>
                        </a:cxn>
                        <a:cxn ang="T132">
                          <a:pos x="T52" y="T53"/>
                        </a:cxn>
                        <a:cxn ang="T133">
                          <a:pos x="T54" y="T55"/>
                        </a:cxn>
                        <a:cxn ang="T134">
                          <a:pos x="T56" y="T57"/>
                        </a:cxn>
                        <a:cxn ang="T135">
                          <a:pos x="T58" y="T59"/>
                        </a:cxn>
                        <a:cxn ang="T136">
                          <a:pos x="T60" y="T61"/>
                        </a:cxn>
                        <a:cxn ang="T137">
                          <a:pos x="T62" y="T63"/>
                        </a:cxn>
                        <a:cxn ang="T138">
                          <a:pos x="T64" y="T65"/>
                        </a:cxn>
                        <a:cxn ang="T139">
                          <a:pos x="T66" y="T67"/>
                        </a:cxn>
                        <a:cxn ang="T140">
                          <a:pos x="T68" y="T69"/>
                        </a:cxn>
                        <a:cxn ang="T141">
                          <a:pos x="T70" y="T71"/>
                        </a:cxn>
                        <a:cxn ang="T142">
                          <a:pos x="T72" y="T73"/>
                        </a:cxn>
                        <a:cxn ang="T143">
                          <a:pos x="T74" y="T75"/>
                        </a:cxn>
                        <a:cxn ang="T144">
                          <a:pos x="T76" y="T77"/>
                        </a:cxn>
                        <a:cxn ang="T145">
                          <a:pos x="T78" y="T79"/>
                        </a:cxn>
                        <a:cxn ang="T146">
                          <a:pos x="T80" y="T81"/>
                        </a:cxn>
                        <a:cxn ang="T147">
                          <a:pos x="T82" y="T83"/>
                        </a:cxn>
                        <a:cxn ang="T148">
                          <a:pos x="T84" y="T85"/>
                        </a:cxn>
                        <a:cxn ang="T149">
                          <a:pos x="T86" y="T87"/>
                        </a:cxn>
                        <a:cxn ang="T150">
                          <a:pos x="T88" y="T89"/>
                        </a:cxn>
                        <a:cxn ang="T151">
                          <a:pos x="T90" y="T91"/>
                        </a:cxn>
                        <a:cxn ang="T152">
                          <a:pos x="T92" y="T93"/>
                        </a:cxn>
                        <a:cxn ang="T153">
                          <a:pos x="T94" y="T95"/>
                        </a:cxn>
                        <a:cxn ang="T154">
                          <a:pos x="T96" y="T97"/>
                        </a:cxn>
                        <a:cxn ang="T155">
                          <a:pos x="T98" y="T99"/>
                        </a:cxn>
                        <a:cxn ang="T156">
                          <a:pos x="T100" y="T101"/>
                        </a:cxn>
                        <a:cxn ang="T157">
                          <a:pos x="T102" y="T103"/>
                        </a:cxn>
                        <a:cxn ang="T158">
                          <a:pos x="T104" y="T105"/>
                        </a:cxn>
                      </a:cxnLst>
                      <a:rect l="T159" t="T160" r="T161" b="T162"/>
                      <a:pathLst>
                        <a:path w="2019" h="2908">
                          <a:moveTo>
                            <a:pt x="1415" y="2830"/>
                          </a:moveTo>
                          <a:lnTo>
                            <a:pt x="1432" y="2818"/>
                          </a:lnTo>
                          <a:lnTo>
                            <a:pt x="1445" y="2807"/>
                          </a:lnTo>
                          <a:lnTo>
                            <a:pt x="1453" y="2799"/>
                          </a:lnTo>
                          <a:lnTo>
                            <a:pt x="1458" y="2790"/>
                          </a:lnTo>
                          <a:lnTo>
                            <a:pt x="1463" y="2784"/>
                          </a:lnTo>
                          <a:lnTo>
                            <a:pt x="1466" y="2778"/>
                          </a:lnTo>
                          <a:lnTo>
                            <a:pt x="1470" y="2773"/>
                          </a:lnTo>
                          <a:lnTo>
                            <a:pt x="1471" y="2765"/>
                          </a:lnTo>
                          <a:lnTo>
                            <a:pt x="1474" y="2756"/>
                          </a:lnTo>
                          <a:lnTo>
                            <a:pt x="1475" y="2744"/>
                          </a:lnTo>
                          <a:lnTo>
                            <a:pt x="1484" y="2698"/>
                          </a:lnTo>
                          <a:lnTo>
                            <a:pt x="1543" y="2322"/>
                          </a:lnTo>
                          <a:lnTo>
                            <a:pt x="1554" y="2268"/>
                          </a:lnTo>
                          <a:lnTo>
                            <a:pt x="1563" y="2229"/>
                          </a:lnTo>
                          <a:lnTo>
                            <a:pt x="1577" y="2175"/>
                          </a:lnTo>
                          <a:lnTo>
                            <a:pt x="1598" y="2115"/>
                          </a:lnTo>
                          <a:lnTo>
                            <a:pt x="1619" y="2062"/>
                          </a:lnTo>
                          <a:lnTo>
                            <a:pt x="1638" y="2018"/>
                          </a:lnTo>
                          <a:lnTo>
                            <a:pt x="1655" y="1980"/>
                          </a:lnTo>
                          <a:lnTo>
                            <a:pt x="1672" y="1943"/>
                          </a:lnTo>
                          <a:lnTo>
                            <a:pt x="1706" y="1880"/>
                          </a:lnTo>
                          <a:lnTo>
                            <a:pt x="1740" y="1821"/>
                          </a:lnTo>
                          <a:lnTo>
                            <a:pt x="1773" y="1766"/>
                          </a:lnTo>
                          <a:lnTo>
                            <a:pt x="1799" y="1724"/>
                          </a:lnTo>
                          <a:lnTo>
                            <a:pt x="1846" y="1645"/>
                          </a:lnTo>
                          <a:lnTo>
                            <a:pt x="1879" y="1590"/>
                          </a:lnTo>
                          <a:lnTo>
                            <a:pt x="1905" y="1544"/>
                          </a:lnTo>
                          <a:lnTo>
                            <a:pt x="1927" y="1492"/>
                          </a:lnTo>
                          <a:lnTo>
                            <a:pt x="1952" y="1429"/>
                          </a:lnTo>
                          <a:lnTo>
                            <a:pt x="1969" y="1374"/>
                          </a:lnTo>
                          <a:lnTo>
                            <a:pt x="1985" y="1316"/>
                          </a:lnTo>
                          <a:lnTo>
                            <a:pt x="1995" y="1267"/>
                          </a:lnTo>
                          <a:lnTo>
                            <a:pt x="2007" y="1212"/>
                          </a:lnTo>
                          <a:lnTo>
                            <a:pt x="2015" y="1142"/>
                          </a:lnTo>
                          <a:lnTo>
                            <a:pt x="2019" y="1062"/>
                          </a:lnTo>
                          <a:lnTo>
                            <a:pt x="2019" y="987"/>
                          </a:lnTo>
                          <a:lnTo>
                            <a:pt x="2012" y="928"/>
                          </a:lnTo>
                          <a:lnTo>
                            <a:pt x="2003" y="873"/>
                          </a:lnTo>
                          <a:lnTo>
                            <a:pt x="1994" y="824"/>
                          </a:lnTo>
                          <a:lnTo>
                            <a:pt x="1978" y="759"/>
                          </a:lnTo>
                          <a:lnTo>
                            <a:pt x="1960" y="694"/>
                          </a:lnTo>
                          <a:lnTo>
                            <a:pt x="1940" y="634"/>
                          </a:lnTo>
                          <a:lnTo>
                            <a:pt x="1917" y="578"/>
                          </a:lnTo>
                          <a:lnTo>
                            <a:pt x="1888" y="529"/>
                          </a:lnTo>
                          <a:lnTo>
                            <a:pt x="1850" y="466"/>
                          </a:lnTo>
                          <a:lnTo>
                            <a:pt x="1807" y="403"/>
                          </a:lnTo>
                          <a:lnTo>
                            <a:pt x="1765" y="354"/>
                          </a:lnTo>
                          <a:lnTo>
                            <a:pt x="1727" y="312"/>
                          </a:lnTo>
                          <a:lnTo>
                            <a:pt x="1683" y="272"/>
                          </a:lnTo>
                          <a:lnTo>
                            <a:pt x="1636" y="232"/>
                          </a:lnTo>
                          <a:lnTo>
                            <a:pt x="1590" y="196"/>
                          </a:lnTo>
                          <a:lnTo>
                            <a:pt x="1535" y="159"/>
                          </a:lnTo>
                          <a:lnTo>
                            <a:pt x="1471" y="120"/>
                          </a:lnTo>
                          <a:lnTo>
                            <a:pt x="1411" y="90"/>
                          </a:lnTo>
                          <a:lnTo>
                            <a:pt x="1341" y="61"/>
                          </a:lnTo>
                          <a:lnTo>
                            <a:pt x="1277" y="40"/>
                          </a:lnTo>
                          <a:lnTo>
                            <a:pt x="1224" y="27"/>
                          </a:lnTo>
                          <a:lnTo>
                            <a:pt x="1167" y="14"/>
                          </a:lnTo>
                          <a:lnTo>
                            <a:pt x="1115" y="6"/>
                          </a:lnTo>
                          <a:lnTo>
                            <a:pt x="1053" y="0"/>
                          </a:lnTo>
                          <a:lnTo>
                            <a:pt x="997" y="0"/>
                          </a:lnTo>
                          <a:lnTo>
                            <a:pt x="936" y="0"/>
                          </a:lnTo>
                          <a:lnTo>
                            <a:pt x="885" y="6"/>
                          </a:lnTo>
                          <a:lnTo>
                            <a:pt x="826" y="19"/>
                          </a:lnTo>
                          <a:lnTo>
                            <a:pt x="782" y="28"/>
                          </a:lnTo>
                          <a:lnTo>
                            <a:pt x="727" y="44"/>
                          </a:lnTo>
                          <a:lnTo>
                            <a:pt x="676" y="59"/>
                          </a:lnTo>
                          <a:lnTo>
                            <a:pt x="630" y="78"/>
                          </a:lnTo>
                          <a:lnTo>
                            <a:pt x="586" y="97"/>
                          </a:lnTo>
                          <a:lnTo>
                            <a:pt x="541" y="121"/>
                          </a:lnTo>
                          <a:lnTo>
                            <a:pt x="501" y="145"/>
                          </a:lnTo>
                          <a:lnTo>
                            <a:pt x="456" y="175"/>
                          </a:lnTo>
                          <a:lnTo>
                            <a:pt x="408" y="209"/>
                          </a:lnTo>
                          <a:lnTo>
                            <a:pt x="365" y="242"/>
                          </a:lnTo>
                          <a:lnTo>
                            <a:pt x="326" y="277"/>
                          </a:lnTo>
                          <a:lnTo>
                            <a:pt x="284" y="316"/>
                          </a:lnTo>
                          <a:lnTo>
                            <a:pt x="242" y="360"/>
                          </a:lnTo>
                          <a:lnTo>
                            <a:pt x="206" y="402"/>
                          </a:lnTo>
                          <a:lnTo>
                            <a:pt x="175" y="441"/>
                          </a:lnTo>
                          <a:lnTo>
                            <a:pt x="140" y="495"/>
                          </a:lnTo>
                          <a:lnTo>
                            <a:pt x="106" y="554"/>
                          </a:lnTo>
                          <a:lnTo>
                            <a:pt x="75" y="620"/>
                          </a:lnTo>
                          <a:lnTo>
                            <a:pt x="53" y="685"/>
                          </a:lnTo>
                          <a:lnTo>
                            <a:pt x="34" y="752"/>
                          </a:lnTo>
                          <a:lnTo>
                            <a:pt x="17" y="818"/>
                          </a:lnTo>
                          <a:lnTo>
                            <a:pt x="7" y="879"/>
                          </a:lnTo>
                          <a:lnTo>
                            <a:pt x="0" y="940"/>
                          </a:lnTo>
                          <a:lnTo>
                            <a:pt x="0" y="999"/>
                          </a:lnTo>
                          <a:lnTo>
                            <a:pt x="0" y="1052"/>
                          </a:lnTo>
                          <a:lnTo>
                            <a:pt x="0" y="1115"/>
                          </a:lnTo>
                          <a:lnTo>
                            <a:pt x="3" y="1170"/>
                          </a:lnTo>
                          <a:lnTo>
                            <a:pt x="14" y="1239"/>
                          </a:lnTo>
                          <a:lnTo>
                            <a:pt x="24" y="1299"/>
                          </a:lnTo>
                          <a:lnTo>
                            <a:pt x="40" y="1358"/>
                          </a:lnTo>
                          <a:lnTo>
                            <a:pt x="62" y="1427"/>
                          </a:lnTo>
                          <a:lnTo>
                            <a:pt x="87" y="1488"/>
                          </a:lnTo>
                          <a:lnTo>
                            <a:pt x="113" y="1542"/>
                          </a:lnTo>
                          <a:lnTo>
                            <a:pt x="144" y="1602"/>
                          </a:lnTo>
                          <a:lnTo>
                            <a:pt x="178" y="1660"/>
                          </a:lnTo>
                          <a:lnTo>
                            <a:pt x="208" y="1715"/>
                          </a:lnTo>
                          <a:lnTo>
                            <a:pt x="239" y="1770"/>
                          </a:lnTo>
                          <a:lnTo>
                            <a:pt x="272" y="1830"/>
                          </a:lnTo>
                          <a:lnTo>
                            <a:pt x="323" y="1917"/>
                          </a:lnTo>
                          <a:lnTo>
                            <a:pt x="370" y="2007"/>
                          </a:lnTo>
                          <a:lnTo>
                            <a:pt x="398" y="2053"/>
                          </a:lnTo>
                          <a:lnTo>
                            <a:pt x="412" y="2091"/>
                          </a:lnTo>
                          <a:lnTo>
                            <a:pt x="429" y="2138"/>
                          </a:lnTo>
                          <a:lnTo>
                            <a:pt x="445" y="2192"/>
                          </a:lnTo>
                          <a:lnTo>
                            <a:pt x="458" y="2239"/>
                          </a:lnTo>
                          <a:lnTo>
                            <a:pt x="469" y="2292"/>
                          </a:lnTo>
                          <a:lnTo>
                            <a:pt x="479" y="2365"/>
                          </a:lnTo>
                          <a:lnTo>
                            <a:pt x="492" y="2444"/>
                          </a:lnTo>
                          <a:lnTo>
                            <a:pt x="501" y="2506"/>
                          </a:lnTo>
                          <a:lnTo>
                            <a:pt x="511" y="2586"/>
                          </a:lnTo>
                          <a:lnTo>
                            <a:pt x="518" y="2643"/>
                          </a:lnTo>
                          <a:lnTo>
                            <a:pt x="526" y="2693"/>
                          </a:lnTo>
                          <a:lnTo>
                            <a:pt x="537" y="2742"/>
                          </a:lnTo>
                          <a:lnTo>
                            <a:pt x="541" y="2756"/>
                          </a:lnTo>
                          <a:lnTo>
                            <a:pt x="543" y="2767"/>
                          </a:lnTo>
                          <a:lnTo>
                            <a:pt x="545" y="2773"/>
                          </a:lnTo>
                          <a:lnTo>
                            <a:pt x="546" y="2778"/>
                          </a:lnTo>
                          <a:lnTo>
                            <a:pt x="552" y="2784"/>
                          </a:lnTo>
                          <a:lnTo>
                            <a:pt x="558" y="2794"/>
                          </a:lnTo>
                          <a:lnTo>
                            <a:pt x="567" y="2803"/>
                          </a:lnTo>
                          <a:lnTo>
                            <a:pt x="576" y="2812"/>
                          </a:lnTo>
                          <a:lnTo>
                            <a:pt x="592" y="2824"/>
                          </a:lnTo>
                          <a:lnTo>
                            <a:pt x="610" y="2833"/>
                          </a:lnTo>
                          <a:lnTo>
                            <a:pt x="635" y="2847"/>
                          </a:lnTo>
                          <a:lnTo>
                            <a:pt x="657" y="2856"/>
                          </a:lnTo>
                          <a:lnTo>
                            <a:pt x="681" y="2864"/>
                          </a:lnTo>
                          <a:lnTo>
                            <a:pt x="703" y="2870"/>
                          </a:lnTo>
                          <a:lnTo>
                            <a:pt x="723" y="2875"/>
                          </a:lnTo>
                          <a:lnTo>
                            <a:pt x="753" y="2883"/>
                          </a:lnTo>
                          <a:lnTo>
                            <a:pt x="778" y="2889"/>
                          </a:lnTo>
                          <a:lnTo>
                            <a:pt x="802" y="2892"/>
                          </a:lnTo>
                          <a:lnTo>
                            <a:pt x="829" y="2896"/>
                          </a:lnTo>
                          <a:lnTo>
                            <a:pt x="857" y="2900"/>
                          </a:lnTo>
                          <a:lnTo>
                            <a:pt x="883" y="2902"/>
                          </a:lnTo>
                          <a:lnTo>
                            <a:pt x="906" y="2904"/>
                          </a:lnTo>
                          <a:lnTo>
                            <a:pt x="934" y="2906"/>
                          </a:lnTo>
                          <a:lnTo>
                            <a:pt x="959" y="2908"/>
                          </a:lnTo>
                          <a:lnTo>
                            <a:pt x="984" y="2908"/>
                          </a:lnTo>
                          <a:lnTo>
                            <a:pt x="1006" y="2908"/>
                          </a:lnTo>
                          <a:lnTo>
                            <a:pt x="1031" y="2908"/>
                          </a:lnTo>
                          <a:lnTo>
                            <a:pt x="1061" y="2908"/>
                          </a:lnTo>
                          <a:lnTo>
                            <a:pt x="1086" y="2906"/>
                          </a:lnTo>
                          <a:lnTo>
                            <a:pt x="1108" y="2906"/>
                          </a:lnTo>
                          <a:lnTo>
                            <a:pt x="1134" y="2902"/>
                          </a:lnTo>
                          <a:lnTo>
                            <a:pt x="1166" y="2900"/>
                          </a:lnTo>
                          <a:lnTo>
                            <a:pt x="1188" y="2896"/>
                          </a:lnTo>
                          <a:lnTo>
                            <a:pt x="1217" y="2892"/>
                          </a:lnTo>
                          <a:lnTo>
                            <a:pt x="1241" y="2887"/>
                          </a:lnTo>
                          <a:lnTo>
                            <a:pt x="1265" y="2883"/>
                          </a:lnTo>
                          <a:lnTo>
                            <a:pt x="1288" y="2877"/>
                          </a:lnTo>
                          <a:lnTo>
                            <a:pt x="1309" y="2871"/>
                          </a:lnTo>
                          <a:lnTo>
                            <a:pt x="1334" y="2864"/>
                          </a:lnTo>
                          <a:lnTo>
                            <a:pt x="1354" y="2856"/>
                          </a:lnTo>
                          <a:lnTo>
                            <a:pt x="1375" y="2849"/>
                          </a:lnTo>
                          <a:lnTo>
                            <a:pt x="1395" y="2839"/>
                          </a:lnTo>
                          <a:lnTo>
                            <a:pt x="1415" y="2830"/>
                          </a:lnTo>
                          <a:close/>
                        </a:path>
                      </a:pathLst>
                    </a:custGeom>
                    <a:solidFill>
                      <a:srgbClr val="E0E0E0"/>
                    </a:solidFill>
                    <a:ln w="6350" cmpd="sng">
                      <a:solidFill>
                        <a:srgbClr val="FF3300"/>
                      </a:solidFill>
                      <a:bevel/>
                    </a:ln>
                  </p:spPr>
                  <p:txBody>
                    <a:bodyPr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35" name="Oval 38"/>
                    <p:cNvSpPr>
                      <a:spLocks noChangeAspect="1" noChangeArrowheads="1"/>
                    </p:cNvSpPr>
                    <p:nvPr>
                      <p:custDataLst>
                        <p:tags r:id="rId25"/>
                      </p:custDataLst>
                    </p:nvPr>
                  </p:nvSpPr>
                  <p:spPr bwMode="auto">
                    <a:xfrm>
                      <a:off x="567" y="2579"/>
                      <a:ext cx="886" cy="296"/>
                    </a:xfrm>
                    <a:prstGeom prst="ellipse">
                      <a:avLst/>
                    </a:prstGeom>
                    <a:solidFill>
                      <a:srgbClr val="A0A0A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</a14:hiddenLine>
                      </a:ext>
                    </a:extLst>
                  </p:spPr>
                  <p:txBody>
                    <a:bodyPr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36" name="Freeform 39"/>
                    <p:cNvSpPr>
                      <a:spLocks noChangeAspect="1"/>
                    </p:cNvSpPr>
                    <p:nvPr>
                      <p:custDataLst>
                        <p:tags r:id="rId26"/>
                      </p:custDataLst>
                    </p:nvPr>
                  </p:nvSpPr>
                  <p:spPr bwMode="auto">
                    <a:xfrm>
                      <a:off x="1491" y="293"/>
                      <a:ext cx="338" cy="432"/>
                    </a:xfrm>
                    <a:custGeom>
                      <a:avLst/>
                      <a:gdLst>
                        <a:gd name="T0" fmla="*/ 0 w 338"/>
                        <a:gd name="T1" fmla="*/ 0 h 432"/>
                        <a:gd name="T2" fmla="*/ 90 w 338"/>
                        <a:gd name="T3" fmla="*/ 46 h 432"/>
                        <a:gd name="T4" fmla="*/ 172 w 338"/>
                        <a:gd name="T5" fmla="*/ 97 h 432"/>
                        <a:gd name="T6" fmla="*/ 234 w 338"/>
                        <a:gd name="T7" fmla="*/ 148 h 432"/>
                        <a:gd name="T8" fmla="*/ 275 w 338"/>
                        <a:gd name="T9" fmla="*/ 203 h 432"/>
                        <a:gd name="T10" fmla="*/ 304 w 338"/>
                        <a:gd name="T11" fmla="*/ 259 h 432"/>
                        <a:gd name="T12" fmla="*/ 325 w 338"/>
                        <a:gd name="T13" fmla="*/ 308 h 432"/>
                        <a:gd name="T14" fmla="*/ 338 w 338"/>
                        <a:gd name="T15" fmla="*/ 358 h 432"/>
                        <a:gd name="T16" fmla="*/ 219 w 338"/>
                        <a:gd name="T17" fmla="*/ 432 h 432"/>
                        <a:gd name="T18" fmla="*/ 208 w 338"/>
                        <a:gd name="T19" fmla="*/ 362 h 432"/>
                        <a:gd name="T20" fmla="*/ 189 w 338"/>
                        <a:gd name="T21" fmla="*/ 287 h 432"/>
                        <a:gd name="T22" fmla="*/ 161 w 338"/>
                        <a:gd name="T23" fmla="*/ 209 h 432"/>
                        <a:gd name="T24" fmla="*/ 124 w 338"/>
                        <a:gd name="T25" fmla="*/ 144 h 432"/>
                        <a:gd name="T26" fmla="*/ 73 w 338"/>
                        <a:gd name="T27" fmla="*/ 78 h 432"/>
                        <a:gd name="T28" fmla="*/ 0 w 338"/>
                        <a:gd name="T29" fmla="*/ 0 h 432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w 338"/>
                        <a:gd name="T46" fmla="*/ 0 h 432"/>
                        <a:gd name="T47" fmla="*/ 338 w 338"/>
                        <a:gd name="T48" fmla="*/ 432 h 432"/>
                      </a:gdLst>
                      <a:ahLst/>
                      <a:cxnLst>
                        <a:cxn ang="T30">
                          <a:pos x="T0" y="T1"/>
                        </a:cxn>
                        <a:cxn ang="T31">
                          <a:pos x="T2" y="T3"/>
                        </a:cxn>
                        <a:cxn ang="T32">
                          <a:pos x="T4" y="T5"/>
                        </a:cxn>
                        <a:cxn ang="T33">
                          <a:pos x="T6" y="T7"/>
                        </a:cxn>
                        <a:cxn ang="T34">
                          <a:pos x="T8" y="T9"/>
                        </a:cxn>
                        <a:cxn ang="T35">
                          <a:pos x="T10" y="T11"/>
                        </a:cxn>
                        <a:cxn ang="T36">
                          <a:pos x="T12" y="T13"/>
                        </a:cxn>
                        <a:cxn ang="T37">
                          <a:pos x="T14" y="T15"/>
                        </a:cxn>
                        <a:cxn ang="T38">
                          <a:pos x="T16" y="T17"/>
                        </a:cxn>
                        <a:cxn ang="T39">
                          <a:pos x="T18" y="T19"/>
                        </a:cxn>
                        <a:cxn ang="T40">
                          <a:pos x="T20" y="T21"/>
                        </a:cxn>
                        <a:cxn ang="T41">
                          <a:pos x="T22" y="T23"/>
                        </a:cxn>
                        <a:cxn ang="T42">
                          <a:pos x="T24" y="T25"/>
                        </a:cxn>
                        <a:cxn ang="T43">
                          <a:pos x="T26" y="T27"/>
                        </a:cxn>
                        <a:cxn ang="T44">
                          <a:pos x="T28" y="T29"/>
                        </a:cxn>
                      </a:cxnLst>
                      <a:rect l="T45" t="T46" r="T47" b="T48"/>
                      <a:pathLst>
                        <a:path w="338" h="432">
                          <a:moveTo>
                            <a:pt x="0" y="0"/>
                          </a:moveTo>
                          <a:lnTo>
                            <a:pt x="90" y="46"/>
                          </a:lnTo>
                          <a:lnTo>
                            <a:pt x="172" y="97"/>
                          </a:lnTo>
                          <a:lnTo>
                            <a:pt x="234" y="148"/>
                          </a:lnTo>
                          <a:lnTo>
                            <a:pt x="275" y="203"/>
                          </a:lnTo>
                          <a:lnTo>
                            <a:pt x="304" y="259"/>
                          </a:lnTo>
                          <a:lnTo>
                            <a:pt x="325" y="308"/>
                          </a:lnTo>
                          <a:lnTo>
                            <a:pt x="338" y="358"/>
                          </a:lnTo>
                          <a:lnTo>
                            <a:pt x="219" y="432"/>
                          </a:lnTo>
                          <a:lnTo>
                            <a:pt x="208" y="362"/>
                          </a:lnTo>
                          <a:lnTo>
                            <a:pt x="189" y="287"/>
                          </a:lnTo>
                          <a:lnTo>
                            <a:pt x="161" y="209"/>
                          </a:lnTo>
                          <a:lnTo>
                            <a:pt x="124" y="144"/>
                          </a:lnTo>
                          <a:lnTo>
                            <a:pt x="73" y="78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</a14:hiddenLine>
                      </a:ext>
                    </a:extLst>
                  </p:spPr>
                  <p:txBody>
                    <a:bodyPr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grpSp>
                  <p:nvGrpSpPr>
                    <p:cNvPr id="37" name="Group 40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728" y="875"/>
                      <a:ext cx="562" cy="1806"/>
                      <a:chOff x="0" y="0"/>
                      <a:chExt cx="562" cy="1806"/>
                    </a:xfrm>
                  </p:grpSpPr>
                  <p:sp>
                    <p:nvSpPr>
                      <p:cNvPr id="38" name="Freeform 41"/>
                      <p:cNvSpPr>
                        <a:spLocks noChangeAspect="1"/>
                      </p:cNvSpPr>
                      <p:nvPr>
                        <p:custDataLst>
                          <p:tags r:id="rId27"/>
                        </p:custDataLst>
                      </p:nvPr>
                    </p:nvSpPr>
                    <p:spPr bwMode="auto">
                      <a:xfrm>
                        <a:off x="106" y="753"/>
                        <a:ext cx="345" cy="1053"/>
                      </a:xfrm>
                      <a:custGeom>
                        <a:avLst/>
                        <a:gdLst>
                          <a:gd name="T0" fmla="*/ 0 w 345"/>
                          <a:gd name="T1" fmla="*/ 80 h 1053"/>
                          <a:gd name="T2" fmla="*/ 6 w 345"/>
                          <a:gd name="T3" fmla="*/ 252 h 1053"/>
                          <a:gd name="T4" fmla="*/ 23 w 345"/>
                          <a:gd name="T5" fmla="*/ 274 h 1053"/>
                          <a:gd name="T6" fmla="*/ 17 w 345"/>
                          <a:gd name="T7" fmla="*/ 975 h 1053"/>
                          <a:gd name="T8" fmla="*/ 40 w 345"/>
                          <a:gd name="T9" fmla="*/ 1053 h 1053"/>
                          <a:gd name="T10" fmla="*/ 98 w 345"/>
                          <a:gd name="T11" fmla="*/ 1053 h 1053"/>
                          <a:gd name="T12" fmla="*/ 146 w 345"/>
                          <a:gd name="T13" fmla="*/ 1015 h 1053"/>
                          <a:gd name="T14" fmla="*/ 201 w 345"/>
                          <a:gd name="T15" fmla="*/ 1015 h 1053"/>
                          <a:gd name="T16" fmla="*/ 245 w 345"/>
                          <a:gd name="T17" fmla="*/ 1053 h 1053"/>
                          <a:gd name="T18" fmla="*/ 307 w 345"/>
                          <a:gd name="T19" fmla="*/ 1053 h 1053"/>
                          <a:gd name="T20" fmla="*/ 328 w 345"/>
                          <a:gd name="T21" fmla="*/ 975 h 1053"/>
                          <a:gd name="T22" fmla="*/ 317 w 345"/>
                          <a:gd name="T23" fmla="*/ 274 h 1053"/>
                          <a:gd name="T24" fmla="*/ 333 w 345"/>
                          <a:gd name="T25" fmla="*/ 252 h 1053"/>
                          <a:gd name="T26" fmla="*/ 345 w 345"/>
                          <a:gd name="T27" fmla="*/ 80 h 1053"/>
                          <a:gd name="T28" fmla="*/ 269 w 345"/>
                          <a:gd name="T29" fmla="*/ 17 h 1053"/>
                          <a:gd name="T30" fmla="*/ 231 w 345"/>
                          <a:gd name="T31" fmla="*/ 17 h 1053"/>
                          <a:gd name="T32" fmla="*/ 210 w 345"/>
                          <a:gd name="T33" fmla="*/ 0 h 1053"/>
                          <a:gd name="T34" fmla="*/ 123 w 345"/>
                          <a:gd name="T35" fmla="*/ 0 h 1053"/>
                          <a:gd name="T36" fmla="*/ 104 w 345"/>
                          <a:gd name="T37" fmla="*/ 17 h 1053"/>
                          <a:gd name="T38" fmla="*/ 72 w 345"/>
                          <a:gd name="T39" fmla="*/ 17 h 1053"/>
                          <a:gd name="T40" fmla="*/ 0 w 345"/>
                          <a:gd name="T41" fmla="*/ 80 h 1053"/>
                          <a:gd name="T42" fmla="*/ 0 60000 65536"/>
                          <a:gd name="T43" fmla="*/ 0 60000 65536"/>
                          <a:gd name="T44" fmla="*/ 0 60000 65536"/>
                          <a:gd name="T45" fmla="*/ 0 60000 65536"/>
                          <a:gd name="T46" fmla="*/ 0 60000 65536"/>
                          <a:gd name="T47" fmla="*/ 0 60000 65536"/>
                          <a:gd name="T48" fmla="*/ 0 60000 65536"/>
                          <a:gd name="T49" fmla="*/ 0 60000 65536"/>
                          <a:gd name="T50" fmla="*/ 0 60000 65536"/>
                          <a:gd name="T51" fmla="*/ 0 60000 65536"/>
                          <a:gd name="T52" fmla="*/ 0 60000 65536"/>
                          <a:gd name="T53" fmla="*/ 0 60000 65536"/>
                          <a:gd name="T54" fmla="*/ 0 60000 65536"/>
                          <a:gd name="T55" fmla="*/ 0 60000 65536"/>
                          <a:gd name="T56" fmla="*/ 0 60000 65536"/>
                          <a:gd name="T57" fmla="*/ 0 60000 65536"/>
                          <a:gd name="T58" fmla="*/ 0 60000 65536"/>
                          <a:gd name="T59" fmla="*/ 0 60000 65536"/>
                          <a:gd name="T60" fmla="*/ 0 60000 65536"/>
                          <a:gd name="T61" fmla="*/ 0 60000 65536"/>
                          <a:gd name="T62" fmla="*/ 0 60000 65536"/>
                          <a:gd name="T63" fmla="*/ 0 w 345"/>
                          <a:gd name="T64" fmla="*/ 0 h 1053"/>
                          <a:gd name="T65" fmla="*/ 345 w 345"/>
                          <a:gd name="T66" fmla="*/ 1053 h 1053"/>
                        </a:gdLst>
                        <a:ahLst/>
                        <a:cxnLst>
                          <a:cxn ang="T42">
                            <a:pos x="T0" y="T1"/>
                          </a:cxn>
                          <a:cxn ang="T43">
                            <a:pos x="T2" y="T3"/>
                          </a:cxn>
                          <a:cxn ang="T44">
                            <a:pos x="T4" y="T5"/>
                          </a:cxn>
                          <a:cxn ang="T45">
                            <a:pos x="T6" y="T7"/>
                          </a:cxn>
                          <a:cxn ang="T46">
                            <a:pos x="T8" y="T9"/>
                          </a:cxn>
                          <a:cxn ang="T47">
                            <a:pos x="T10" y="T11"/>
                          </a:cxn>
                          <a:cxn ang="T48">
                            <a:pos x="T12" y="T13"/>
                          </a:cxn>
                          <a:cxn ang="T49">
                            <a:pos x="T14" y="T15"/>
                          </a:cxn>
                          <a:cxn ang="T50">
                            <a:pos x="T16" y="T17"/>
                          </a:cxn>
                          <a:cxn ang="T51">
                            <a:pos x="T18" y="T19"/>
                          </a:cxn>
                          <a:cxn ang="T52">
                            <a:pos x="T20" y="T21"/>
                          </a:cxn>
                          <a:cxn ang="T53">
                            <a:pos x="T22" y="T23"/>
                          </a:cxn>
                          <a:cxn ang="T54">
                            <a:pos x="T24" y="T25"/>
                          </a:cxn>
                          <a:cxn ang="T55">
                            <a:pos x="T26" y="T27"/>
                          </a:cxn>
                          <a:cxn ang="T56">
                            <a:pos x="T28" y="T29"/>
                          </a:cxn>
                          <a:cxn ang="T57">
                            <a:pos x="T30" y="T31"/>
                          </a:cxn>
                          <a:cxn ang="T58">
                            <a:pos x="T32" y="T33"/>
                          </a:cxn>
                          <a:cxn ang="T59">
                            <a:pos x="T34" y="T35"/>
                          </a:cxn>
                          <a:cxn ang="T60">
                            <a:pos x="T36" y="T37"/>
                          </a:cxn>
                          <a:cxn ang="T61">
                            <a:pos x="T38" y="T39"/>
                          </a:cxn>
                          <a:cxn ang="T62">
                            <a:pos x="T40" y="T41"/>
                          </a:cxn>
                        </a:cxnLst>
                        <a:rect l="T63" t="T64" r="T65" b="T66"/>
                        <a:pathLst>
                          <a:path w="345" h="1053">
                            <a:moveTo>
                              <a:pt x="0" y="80"/>
                            </a:moveTo>
                            <a:lnTo>
                              <a:pt x="6" y="252"/>
                            </a:lnTo>
                            <a:lnTo>
                              <a:pt x="23" y="274"/>
                            </a:lnTo>
                            <a:lnTo>
                              <a:pt x="17" y="975"/>
                            </a:lnTo>
                            <a:lnTo>
                              <a:pt x="40" y="1053"/>
                            </a:lnTo>
                            <a:lnTo>
                              <a:pt x="98" y="1053"/>
                            </a:lnTo>
                            <a:lnTo>
                              <a:pt x="146" y="1015"/>
                            </a:lnTo>
                            <a:lnTo>
                              <a:pt x="201" y="1015"/>
                            </a:lnTo>
                            <a:lnTo>
                              <a:pt x="245" y="1053"/>
                            </a:lnTo>
                            <a:lnTo>
                              <a:pt x="307" y="1053"/>
                            </a:lnTo>
                            <a:lnTo>
                              <a:pt x="328" y="975"/>
                            </a:lnTo>
                            <a:lnTo>
                              <a:pt x="317" y="274"/>
                            </a:lnTo>
                            <a:lnTo>
                              <a:pt x="333" y="252"/>
                            </a:lnTo>
                            <a:lnTo>
                              <a:pt x="345" y="80"/>
                            </a:lnTo>
                            <a:lnTo>
                              <a:pt x="269" y="17"/>
                            </a:lnTo>
                            <a:lnTo>
                              <a:pt x="231" y="17"/>
                            </a:lnTo>
                            <a:lnTo>
                              <a:pt x="210" y="0"/>
                            </a:lnTo>
                            <a:lnTo>
                              <a:pt x="123" y="0"/>
                            </a:lnTo>
                            <a:lnTo>
                              <a:pt x="104" y="17"/>
                            </a:lnTo>
                            <a:lnTo>
                              <a:pt x="72" y="17"/>
                            </a:lnTo>
                            <a:lnTo>
                              <a:pt x="0" y="80"/>
                            </a:lnTo>
                            <a:close/>
                          </a:path>
                        </a:pathLst>
                      </a:custGeom>
                      <a:solidFill>
                        <a:srgbClr val="C0C0C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</a14:hiddenLine>
                        </a:ext>
                      </a:extLst>
                    </p:spPr>
                    <p:txBody>
                      <a:bodyPr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defRPr/>
                        </a:pPr>
                        <a:endParaRPr kumimoji="0" lang="zh-CN" altLang="en-US" sz="18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  <p:sp>
                    <p:nvSpPr>
                      <p:cNvPr id="39" name="Oval 42"/>
                      <p:cNvSpPr>
                        <a:spLocks noChangeAspect="1" noChangeArrowheads="1"/>
                      </p:cNvSpPr>
                      <p:nvPr>
                        <p:custDataLst>
                          <p:tags r:id="rId28"/>
                        </p:custDataLst>
                      </p:nvPr>
                    </p:nvSpPr>
                    <p:spPr bwMode="auto">
                      <a:xfrm>
                        <a:off x="283" y="786"/>
                        <a:ext cx="45" cy="72"/>
                      </a:xfrm>
                      <a:prstGeom prst="ellipse">
                        <a:avLst/>
                      </a:prstGeom>
                      <a:solidFill>
                        <a:srgbClr val="E0E0E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</a14:hiddenLine>
                        </a:ext>
                      </a:extLst>
                    </p:spPr>
                    <p:txBody>
                      <a:bodyPr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defRPr/>
                        </a:pPr>
                        <a:endParaRPr kumimoji="0" lang="zh-CN" altLang="en-US" sz="18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  <p:grpSp>
                    <p:nvGrpSpPr>
                      <p:cNvPr id="40" name="Group 43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0" y="0"/>
                        <a:ext cx="562" cy="828"/>
                        <a:chOff x="0" y="0"/>
                        <a:chExt cx="562" cy="828"/>
                      </a:xfrm>
                    </p:grpSpPr>
                    <p:sp>
                      <p:nvSpPr>
                        <p:cNvPr id="41" name="Oval 44"/>
                        <p:cNvSpPr>
                          <a:spLocks noChangeAspect="1" noChangeArrowheads="1"/>
                        </p:cNvSpPr>
                        <p:nvPr>
                          <p:custDataLst>
                            <p:tags r:id="rId29"/>
                          </p:custDataLst>
                        </p:nvPr>
                      </p:nvSpPr>
                      <p:spPr bwMode="auto">
                        <a:xfrm>
                          <a:off x="33" y="0"/>
                          <a:ext cx="514" cy="282"/>
                        </a:xfrm>
                        <a:prstGeom prst="ellipse">
                          <a:avLst/>
                        </a:prstGeom>
                        <a:solidFill>
                          <a:srgbClr val="FFFFFF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round/>
                            </a14:hiddenLine>
                          </a:ext>
                        </a:extLst>
                      </p:spPr>
                      <p:txBody>
                        <a:bodyPr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endParaRPr kumimoji="0" lang="zh-CN" altLang="en-US" sz="18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42" name="Freeform 45"/>
                        <p:cNvSpPr>
                          <a:spLocks noChangeAspect="1"/>
                        </p:cNvSpPr>
                        <p:nvPr>
                          <p:custDataLst>
                            <p:tags r:id="rId30"/>
                          </p:custDataLst>
                        </p:nvPr>
                      </p:nvSpPr>
                      <p:spPr bwMode="auto">
                        <a:xfrm>
                          <a:off x="0" y="129"/>
                          <a:ext cx="562" cy="699"/>
                        </a:xfrm>
                        <a:custGeom>
                          <a:avLst/>
                          <a:gdLst>
                            <a:gd name="T0" fmla="*/ 358 w 562"/>
                            <a:gd name="T1" fmla="*/ 699 h 699"/>
                            <a:gd name="T2" fmla="*/ 562 w 562"/>
                            <a:gd name="T3" fmla="*/ 69 h 699"/>
                            <a:gd name="T4" fmla="*/ 526 w 562"/>
                            <a:gd name="T5" fmla="*/ 56 h 699"/>
                            <a:gd name="T6" fmla="*/ 485 w 562"/>
                            <a:gd name="T7" fmla="*/ 38 h 699"/>
                            <a:gd name="T8" fmla="*/ 431 w 562"/>
                            <a:gd name="T9" fmla="*/ 24 h 699"/>
                            <a:gd name="T10" fmla="*/ 384 w 562"/>
                            <a:gd name="T11" fmla="*/ 12 h 699"/>
                            <a:gd name="T12" fmla="*/ 342 w 562"/>
                            <a:gd name="T13" fmla="*/ 4 h 699"/>
                            <a:gd name="T14" fmla="*/ 297 w 562"/>
                            <a:gd name="T15" fmla="*/ 0 h 699"/>
                            <a:gd name="T16" fmla="*/ 248 w 562"/>
                            <a:gd name="T17" fmla="*/ 3 h 699"/>
                            <a:gd name="T18" fmla="*/ 185 w 562"/>
                            <a:gd name="T19" fmla="*/ 10 h 699"/>
                            <a:gd name="T20" fmla="*/ 132 w 562"/>
                            <a:gd name="T21" fmla="*/ 24 h 699"/>
                            <a:gd name="T22" fmla="*/ 80 w 562"/>
                            <a:gd name="T23" fmla="*/ 38 h 699"/>
                            <a:gd name="T24" fmla="*/ 34 w 562"/>
                            <a:gd name="T25" fmla="*/ 58 h 699"/>
                            <a:gd name="T26" fmla="*/ 0 w 562"/>
                            <a:gd name="T27" fmla="*/ 76 h 699"/>
                            <a:gd name="T28" fmla="*/ 197 w 562"/>
                            <a:gd name="T29" fmla="*/ 699 h 699"/>
                            <a:gd name="T30" fmla="*/ 0 60000 65536"/>
                            <a:gd name="T31" fmla="*/ 0 60000 65536"/>
                            <a:gd name="T32" fmla="*/ 0 60000 65536"/>
                            <a:gd name="T33" fmla="*/ 0 60000 65536"/>
                            <a:gd name="T34" fmla="*/ 0 60000 65536"/>
                            <a:gd name="T35" fmla="*/ 0 60000 65536"/>
                            <a:gd name="T36" fmla="*/ 0 60000 65536"/>
                            <a:gd name="T37" fmla="*/ 0 60000 65536"/>
                            <a:gd name="T38" fmla="*/ 0 60000 65536"/>
                            <a:gd name="T39" fmla="*/ 0 60000 65536"/>
                            <a:gd name="T40" fmla="*/ 0 60000 65536"/>
                            <a:gd name="T41" fmla="*/ 0 60000 65536"/>
                            <a:gd name="T42" fmla="*/ 0 60000 65536"/>
                            <a:gd name="T43" fmla="*/ 0 60000 65536"/>
                            <a:gd name="T44" fmla="*/ 0 60000 65536"/>
                            <a:gd name="T45" fmla="*/ 0 w 562"/>
                            <a:gd name="T46" fmla="*/ 0 h 699"/>
                            <a:gd name="T47" fmla="*/ 562 w 562"/>
                            <a:gd name="T48" fmla="*/ 699 h 699"/>
                          </a:gdLst>
                          <a:ahLst/>
                          <a:cxnLst>
                            <a:cxn ang="T30">
                              <a:pos x="T0" y="T1"/>
                            </a:cxn>
                            <a:cxn ang="T31">
                              <a:pos x="T2" y="T3"/>
                            </a:cxn>
                            <a:cxn ang="T32">
                              <a:pos x="T4" y="T5"/>
                            </a:cxn>
                            <a:cxn ang="T33">
                              <a:pos x="T6" y="T7"/>
                            </a:cxn>
                            <a:cxn ang="T34">
                              <a:pos x="T8" y="T9"/>
                            </a:cxn>
                            <a:cxn ang="T35">
                              <a:pos x="T10" y="T11"/>
                            </a:cxn>
                            <a:cxn ang="T36">
                              <a:pos x="T12" y="T13"/>
                            </a:cxn>
                            <a:cxn ang="T37">
                              <a:pos x="T14" y="T15"/>
                            </a:cxn>
                            <a:cxn ang="T38">
                              <a:pos x="T16" y="T17"/>
                            </a:cxn>
                            <a:cxn ang="T39">
                              <a:pos x="T18" y="T19"/>
                            </a:cxn>
                            <a:cxn ang="T40">
                              <a:pos x="T20" y="T21"/>
                            </a:cxn>
                            <a:cxn ang="T41">
                              <a:pos x="T22" y="T23"/>
                            </a:cxn>
                            <a:cxn ang="T42">
                              <a:pos x="T24" y="T25"/>
                            </a:cxn>
                            <a:cxn ang="T43">
                              <a:pos x="T26" y="T27"/>
                            </a:cxn>
                            <a:cxn ang="T44">
                              <a:pos x="T28" y="T29"/>
                            </a:cxn>
                          </a:cxnLst>
                          <a:rect l="T45" t="T46" r="T47" b="T48"/>
                          <a:pathLst>
                            <a:path w="562" h="699">
                              <a:moveTo>
                                <a:pt x="358" y="699"/>
                              </a:moveTo>
                              <a:lnTo>
                                <a:pt x="562" y="69"/>
                              </a:lnTo>
                              <a:lnTo>
                                <a:pt x="526" y="56"/>
                              </a:lnTo>
                              <a:lnTo>
                                <a:pt x="485" y="38"/>
                              </a:lnTo>
                              <a:lnTo>
                                <a:pt x="431" y="24"/>
                              </a:lnTo>
                              <a:lnTo>
                                <a:pt x="384" y="12"/>
                              </a:lnTo>
                              <a:lnTo>
                                <a:pt x="342" y="4"/>
                              </a:lnTo>
                              <a:lnTo>
                                <a:pt x="297" y="0"/>
                              </a:lnTo>
                              <a:lnTo>
                                <a:pt x="248" y="3"/>
                              </a:lnTo>
                              <a:lnTo>
                                <a:pt x="185" y="10"/>
                              </a:lnTo>
                              <a:lnTo>
                                <a:pt x="132" y="24"/>
                              </a:lnTo>
                              <a:lnTo>
                                <a:pt x="80" y="38"/>
                              </a:lnTo>
                              <a:lnTo>
                                <a:pt x="34" y="58"/>
                              </a:lnTo>
                              <a:lnTo>
                                <a:pt x="0" y="76"/>
                              </a:lnTo>
                              <a:lnTo>
                                <a:pt x="197" y="699"/>
                              </a:lnTo>
                            </a:path>
                          </a:pathLst>
                        </a:custGeom>
                        <a:noFill/>
                        <a:ln w="6350" cmpd="sng">
                          <a:solidFill>
                            <a:srgbClr val="FF3300"/>
                          </a:solidFill>
                          <a:beve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endParaRPr kumimoji="0" lang="zh-CN" altLang="en-US" sz="18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</p:grpSp>
                  <p:grpSp>
                    <p:nvGrpSpPr>
                      <p:cNvPr id="43" name="Group 46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178" y="904"/>
                        <a:ext cx="193" cy="804"/>
                        <a:chOff x="0" y="0"/>
                        <a:chExt cx="193" cy="804"/>
                      </a:xfrm>
                    </p:grpSpPr>
                    <p:sp>
                      <p:nvSpPr>
                        <p:cNvPr id="44" name="Line 47"/>
                        <p:cNvSpPr>
                          <a:spLocks noChangeAspect="1" noChangeShapeType="1"/>
                        </p:cNvSpPr>
                        <p:nvPr>
                          <p:custDataLst>
                            <p:tags r:id="rId31"/>
                          </p:custDataLst>
                        </p:nvPr>
                      </p:nvSpPr>
                      <p:spPr bwMode="auto">
                        <a:xfrm>
                          <a:off x="32" y="21"/>
                          <a:ext cx="1" cy="783"/>
                        </a:xfrm>
                        <a:prstGeom prst="line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round/>
                            </a14:hiddenLine>
                          </a:ext>
                        </a:extLst>
                      </p:spPr>
                      <p:txBody>
                        <a:bodyPr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endParaRPr kumimoji="0" lang="zh-CN" altLang="en-US" sz="18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45" name="Line 48"/>
                        <p:cNvSpPr>
                          <a:spLocks noChangeAspect="1" noChangeShapeType="1"/>
                        </p:cNvSpPr>
                        <p:nvPr>
                          <p:custDataLst>
                            <p:tags r:id="rId32"/>
                          </p:custDataLst>
                        </p:nvPr>
                      </p:nvSpPr>
                      <p:spPr bwMode="auto">
                        <a:xfrm flipV="1">
                          <a:off x="160" y="21"/>
                          <a:ext cx="4" cy="779"/>
                        </a:xfrm>
                        <a:prstGeom prst="line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round/>
                            </a14:hiddenLine>
                          </a:ext>
                        </a:extLst>
                      </p:spPr>
                      <p:txBody>
                        <a:bodyPr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endParaRPr kumimoji="0" lang="zh-CN" altLang="en-US" sz="18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46" name="Line 49"/>
                        <p:cNvSpPr>
                          <a:spLocks noChangeAspect="1" noChangeShapeType="1"/>
                        </p:cNvSpPr>
                        <p:nvPr>
                          <p:custDataLst>
                            <p:tags r:id="rId33"/>
                          </p:custDataLst>
                        </p:nvPr>
                      </p:nvSpPr>
                      <p:spPr bwMode="auto">
                        <a:xfrm flipV="1">
                          <a:off x="190" y="0"/>
                          <a:ext cx="3" cy="780"/>
                        </a:xfrm>
                        <a:prstGeom prst="line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round/>
                            </a14:hiddenLine>
                          </a:ext>
                        </a:extLst>
                      </p:spPr>
                      <p:txBody>
                        <a:bodyPr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endParaRPr kumimoji="0" lang="zh-CN" altLang="en-US" sz="18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47" name="Line 50"/>
                        <p:cNvSpPr>
                          <a:spLocks noChangeAspect="1" noChangeShapeType="1"/>
                        </p:cNvSpPr>
                        <p:nvPr>
                          <p:custDataLst>
                            <p:tags r:id="rId34"/>
                          </p:custDataLst>
                        </p:nvPr>
                      </p:nvSpPr>
                      <p:spPr bwMode="auto">
                        <a:xfrm flipH="1" flipV="1">
                          <a:off x="0" y="0"/>
                          <a:ext cx="2" cy="780"/>
                        </a:xfrm>
                        <a:prstGeom prst="line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round/>
                            </a14:hiddenLine>
                          </a:ext>
                        </a:extLst>
                      </p:spPr>
                      <p:txBody>
                        <a:bodyPr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endParaRPr kumimoji="0" lang="zh-CN" altLang="en-US" sz="18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</p:grpSp>
                </p:grpSp>
                <p:sp>
                  <p:nvSpPr>
                    <p:cNvPr id="48" name="Freeform 51"/>
                    <p:cNvSpPr>
                      <a:spLocks noChangeAspect="1"/>
                    </p:cNvSpPr>
                    <p:nvPr>
                      <p:custDataLst>
                        <p:tags r:id="rId35"/>
                      </p:custDataLst>
                    </p:nvPr>
                  </p:nvSpPr>
                  <p:spPr bwMode="auto">
                    <a:xfrm>
                      <a:off x="970" y="2160"/>
                      <a:ext cx="546" cy="681"/>
                    </a:xfrm>
                    <a:custGeom>
                      <a:avLst/>
                      <a:gdLst>
                        <a:gd name="T0" fmla="*/ 546 w 546"/>
                        <a:gd name="T1" fmla="*/ 0 h 681"/>
                        <a:gd name="T2" fmla="*/ 523 w 546"/>
                        <a:gd name="T3" fmla="*/ 20 h 681"/>
                        <a:gd name="T4" fmla="*/ 432 w 546"/>
                        <a:gd name="T5" fmla="*/ 441 h 681"/>
                        <a:gd name="T6" fmla="*/ 415 w 546"/>
                        <a:gd name="T7" fmla="*/ 483 h 681"/>
                        <a:gd name="T8" fmla="*/ 388 w 546"/>
                        <a:gd name="T9" fmla="*/ 518 h 681"/>
                        <a:gd name="T10" fmla="*/ 347 w 546"/>
                        <a:gd name="T11" fmla="*/ 550 h 681"/>
                        <a:gd name="T12" fmla="*/ 307 w 546"/>
                        <a:gd name="T13" fmla="*/ 575 h 681"/>
                        <a:gd name="T14" fmla="*/ 262 w 546"/>
                        <a:gd name="T15" fmla="*/ 598 h 681"/>
                        <a:gd name="T16" fmla="*/ 215 w 546"/>
                        <a:gd name="T17" fmla="*/ 618 h 681"/>
                        <a:gd name="T18" fmla="*/ 163 w 546"/>
                        <a:gd name="T19" fmla="*/ 637 h 681"/>
                        <a:gd name="T20" fmla="*/ 119 w 546"/>
                        <a:gd name="T21" fmla="*/ 647 h 681"/>
                        <a:gd name="T22" fmla="*/ 65 w 546"/>
                        <a:gd name="T23" fmla="*/ 656 h 681"/>
                        <a:gd name="T24" fmla="*/ 0 w 546"/>
                        <a:gd name="T25" fmla="*/ 652 h 681"/>
                        <a:gd name="T26" fmla="*/ 10 w 546"/>
                        <a:gd name="T27" fmla="*/ 677 h 681"/>
                        <a:gd name="T28" fmla="*/ 55 w 546"/>
                        <a:gd name="T29" fmla="*/ 681 h 681"/>
                        <a:gd name="T30" fmla="*/ 86 w 546"/>
                        <a:gd name="T31" fmla="*/ 681 h 681"/>
                        <a:gd name="T32" fmla="*/ 134 w 546"/>
                        <a:gd name="T33" fmla="*/ 677 h 681"/>
                        <a:gd name="T34" fmla="*/ 173 w 546"/>
                        <a:gd name="T35" fmla="*/ 674 h 681"/>
                        <a:gd name="T36" fmla="*/ 227 w 546"/>
                        <a:gd name="T37" fmla="*/ 665 h 681"/>
                        <a:gd name="T38" fmla="*/ 269 w 546"/>
                        <a:gd name="T39" fmla="*/ 657 h 681"/>
                        <a:gd name="T40" fmla="*/ 316 w 546"/>
                        <a:gd name="T41" fmla="*/ 643 h 681"/>
                        <a:gd name="T42" fmla="*/ 343 w 546"/>
                        <a:gd name="T43" fmla="*/ 635 h 681"/>
                        <a:gd name="T44" fmla="*/ 384 w 546"/>
                        <a:gd name="T45" fmla="*/ 618 h 681"/>
                        <a:gd name="T46" fmla="*/ 427 w 546"/>
                        <a:gd name="T47" fmla="*/ 590 h 681"/>
                        <a:gd name="T48" fmla="*/ 440 w 546"/>
                        <a:gd name="T49" fmla="*/ 575 h 681"/>
                        <a:gd name="T50" fmla="*/ 452 w 546"/>
                        <a:gd name="T51" fmla="*/ 554 h 681"/>
                        <a:gd name="T52" fmla="*/ 462 w 546"/>
                        <a:gd name="T53" fmla="*/ 512 h 681"/>
                        <a:gd name="T54" fmla="*/ 471 w 546"/>
                        <a:gd name="T55" fmla="*/ 470 h 681"/>
                        <a:gd name="T56" fmla="*/ 546 w 546"/>
                        <a:gd name="T57" fmla="*/ 0 h 681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w 546"/>
                        <a:gd name="T88" fmla="*/ 0 h 681"/>
                        <a:gd name="T89" fmla="*/ 546 w 546"/>
                        <a:gd name="T90" fmla="*/ 681 h 681"/>
                      </a:gdLst>
                      <a:ahLst/>
                      <a:cxnLst>
                        <a:cxn ang="T58">
                          <a:pos x="T0" y="T1"/>
                        </a:cxn>
                        <a:cxn ang="T59">
                          <a:pos x="T2" y="T3"/>
                        </a:cxn>
                        <a:cxn ang="T60">
                          <a:pos x="T4" y="T5"/>
                        </a:cxn>
                        <a:cxn ang="T61">
                          <a:pos x="T6" y="T7"/>
                        </a:cxn>
                        <a:cxn ang="T62">
                          <a:pos x="T8" y="T9"/>
                        </a:cxn>
                        <a:cxn ang="T63">
                          <a:pos x="T10" y="T11"/>
                        </a:cxn>
                        <a:cxn ang="T64">
                          <a:pos x="T12" y="T13"/>
                        </a:cxn>
                        <a:cxn ang="T65">
                          <a:pos x="T14" y="T15"/>
                        </a:cxn>
                        <a:cxn ang="T66">
                          <a:pos x="T16" y="T17"/>
                        </a:cxn>
                        <a:cxn ang="T67">
                          <a:pos x="T18" y="T19"/>
                        </a:cxn>
                        <a:cxn ang="T68">
                          <a:pos x="T20" y="T21"/>
                        </a:cxn>
                        <a:cxn ang="T69">
                          <a:pos x="T22" y="T23"/>
                        </a:cxn>
                        <a:cxn ang="T70">
                          <a:pos x="T24" y="T25"/>
                        </a:cxn>
                        <a:cxn ang="T71">
                          <a:pos x="T26" y="T27"/>
                        </a:cxn>
                        <a:cxn ang="T72">
                          <a:pos x="T28" y="T29"/>
                        </a:cxn>
                        <a:cxn ang="T73">
                          <a:pos x="T30" y="T31"/>
                        </a:cxn>
                        <a:cxn ang="T74">
                          <a:pos x="T32" y="T33"/>
                        </a:cxn>
                        <a:cxn ang="T75">
                          <a:pos x="T34" y="T35"/>
                        </a:cxn>
                        <a:cxn ang="T76">
                          <a:pos x="T36" y="T37"/>
                        </a:cxn>
                        <a:cxn ang="T77">
                          <a:pos x="T38" y="T39"/>
                        </a:cxn>
                        <a:cxn ang="T78">
                          <a:pos x="T40" y="T41"/>
                        </a:cxn>
                        <a:cxn ang="T79">
                          <a:pos x="T42" y="T43"/>
                        </a:cxn>
                        <a:cxn ang="T80">
                          <a:pos x="T44" y="T45"/>
                        </a:cxn>
                        <a:cxn ang="T81">
                          <a:pos x="T46" y="T47"/>
                        </a:cxn>
                        <a:cxn ang="T82">
                          <a:pos x="T48" y="T49"/>
                        </a:cxn>
                        <a:cxn ang="T83">
                          <a:pos x="T50" y="T51"/>
                        </a:cxn>
                        <a:cxn ang="T84">
                          <a:pos x="T52" y="T53"/>
                        </a:cxn>
                        <a:cxn ang="T85">
                          <a:pos x="T54" y="T55"/>
                        </a:cxn>
                        <a:cxn ang="T86">
                          <a:pos x="T56" y="T57"/>
                        </a:cxn>
                      </a:cxnLst>
                      <a:rect l="T87" t="T88" r="T89" b="T90"/>
                      <a:pathLst>
                        <a:path w="546" h="681">
                          <a:moveTo>
                            <a:pt x="546" y="0"/>
                          </a:moveTo>
                          <a:lnTo>
                            <a:pt x="523" y="20"/>
                          </a:lnTo>
                          <a:lnTo>
                            <a:pt x="432" y="441"/>
                          </a:lnTo>
                          <a:lnTo>
                            <a:pt x="415" y="483"/>
                          </a:lnTo>
                          <a:lnTo>
                            <a:pt x="388" y="518"/>
                          </a:lnTo>
                          <a:lnTo>
                            <a:pt x="347" y="550"/>
                          </a:lnTo>
                          <a:lnTo>
                            <a:pt x="307" y="575"/>
                          </a:lnTo>
                          <a:lnTo>
                            <a:pt x="262" y="598"/>
                          </a:lnTo>
                          <a:lnTo>
                            <a:pt x="215" y="618"/>
                          </a:lnTo>
                          <a:lnTo>
                            <a:pt x="163" y="637"/>
                          </a:lnTo>
                          <a:lnTo>
                            <a:pt x="119" y="647"/>
                          </a:lnTo>
                          <a:lnTo>
                            <a:pt x="65" y="656"/>
                          </a:lnTo>
                          <a:lnTo>
                            <a:pt x="0" y="652"/>
                          </a:lnTo>
                          <a:lnTo>
                            <a:pt x="10" y="677"/>
                          </a:lnTo>
                          <a:lnTo>
                            <a:pt x="55" y="681"/>
                          </a:lnTo>
                          <a:lnTo>
                            <a:pt x="86" y="681"/>
                          </a:lnTo>
                          <a:lnTo>
                            <a:pt x="134" y="677"/>
                          </a:lnTo>
                          <a:lnTo>
                            <a:pt x="173" y="674"/>
                          </a:lnTo>
                          <a:lnTo>
                            <a:pt x="227" y="665"/>
                          </a:lnTo>
                          <a:lnTo>
                            <a:pt x="269" y="657"/>
                          </a:lnTo>
                          <a:lnTo>
                            <a:pt x="316" y="643"/>
                          </a:lnTo>
                          <a:lnTo>
                            <a:pt x="343" y="635"/>
                          </a:lnTo>
                          <a:lnTo>
                            <a:pt x="384" y="618"/>
                          </a:lnTo>
                          <a:lnTo>
                            <a:pt x="427" y="590"/>
                          </a:lnTo>
                          <a:lnTo>
                            <a:pt x="440" y="575"/>
                          </a:lnTo>
                          <a:lnTo>
                            <a:pt x="452" y="554"/>
                          </a:lnTo>
                          <a:lnTo>
                            <a:pt x="462" y="512"/>
                          </a:lnTo>
                          <a:lnTo>
                            <a:pt x="471" y="470"/>
                          </a:lnTo>
                          <a:lnTo>
                            <a:pt x="546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</a14:hiddenLine>
                      </a:ext>
                    </a:extLst>
                  </p:spPr>
                  <p:txBody>
                    <a:bodyPr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</p:grpSp>
              <p:sp>
                <p:nvSpPr>
                  <p:cNvPr id="49" name="Rectangle 52"/>
                  <p:cNvSpPr>
                    <a:spLocks noChangeAspect="1" noChangeArrowheads="1"/>
                  </p:cNvSpPr>
                  <p:nvPr>
                    <p:custDataLst>
                      <p:tags r:id="rId36"/>
                    </p:custDataLst>
                  </p:nvPr>
                </p:nvSpPr>
                <p:spPr bwMode="auto">
                  <a:xfrm>
                    <a:off x="0" y="621"/>
                    <a:ext cx="540" cy="315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C0C0C0"/>
                      </a:gs>
                      <a:gs pos="50000">
                        <a:srgbClr val="808080"/>
                      </a:gs>
                      <a:gs pos="100000">
                        <a:srgbClr val="C0C0C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</p:grpSp>
          </p:grpSp>
          <p:sp>
            <p:nvSpPr>
              <p:cNvPr id="50" name="Freeform 57"/>
              <p:cNvSpPr/>
              <p:nvPr>
                <p:custDataLst>
                  <p:tags r:id="rId37"/>
                </p:custDataLst>
              </p:nvPr>
            </p:nvSpPr>
            <p:spPr bwMode="auto">
              <a:xfrm rot="1860000">
                <a:off x="8528" y="5576"/>
                <a:ext cx="1755" cy="2360"/>
              </a:xfrm>
              <a:custGeom>
                <a:avLst/>
                <a:gdLst>
                  <a:gd name="T0" fmla="*/ 0 w 1937"/>
                  <a:gd name="T1" fmla="*/ 174 h 917"/>
                  <a:gd name="T2" fmla="*/ 1618 w 1937"/>
                  <a:gd name="T3" fmla="*/ 166 h 917"/>
                  <a:gd name="T4" fmla="*/ 1681 w 1937"/>
                  <a:gd name="T5" fmla="*/ 190 h 917"/>
                  <a:gd name="T6" fmla="*/ 1854 w 1937"/>
                  <a:gd name="T7" fmla="*/ 245 h 917"/>
                  <a:gd name="T8" fmla="*/ 1910 w 1937"/>
                  <a:gd name="T9" fmla="*/ 316 h 917"/>
                  <a:gd name="T10" fmla="*/ 1894 w 1937"/>
                  <a:gd name="T11" fmla="*/ 529 h 917"/>
                  <a:gd name="T12" fmla="*/ 1831 w 1937"/>
                  <a:gd name="T13" fmla="*/ 624 h 917"/>
                  <a:gd name="T14" fmla="*/ 1744 w 1937"/>
                  <a:gd name="T15" fmla="*/ 742 h 917"/>
                  <a:gd name="T16" fmla="*/ 1720 w 1937"/>
                  <a:gd name="T17" fmla="*/ 766 h 917"/>
                  <a:gd name="T18" fmla="*/ 1689 w 1937"/>
                  <a:gd name="T19" fmla="*/ 813 h 917"/>
                  <a:gd name="T20" fmla="*/ 1641 w 1937"/>
                  <a:gd name="T21" fmla="*/ 829 h 917"/>
                  <a:gd name="T22" fmla="*/ 1176 w 1937"/>
                  <a:gd name="T23" fmla="*/ 884 h 917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937"/>
                  <a:gd name="T37" fmla="*/ 0 h 917"/>
                  <a:gd name="T38" fmla="*/ 1937 w 1937"/>
                  <a:gd name="T39" fmla="*/ 917 h 917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937" h="917">
                    <a:moveTo>
                      <a:pt x="0" y="174"/>
                    </a:moveTo>
                    <a:cubicBezTo>
                      <a:pt x="546" y="0"/>
                      <a:pt x="31" y="159"/>
                      <a:pt x="1618" y="166"/>
                    </a:cubicBezTo>
                    <a:cubicBezTo>
                      <a:pt x="1661" y="196"/>
                      <a:pt x="1619" y="171"/>
                      <a:pt x="1681" y="190"/>
                    </a:cubicBezTo>
                    <a:cubicBezTo>
                      <a:pt x="1738" y="207"/>
                      <a:pt x="1797" y="225"/>
                      <a:pt x="1854" y="245"/>
                    </a:cubicBezTo>
                    <a:cubicBezTo>
                      <a:pt x="1894" y="275"/>
                      <a:pt x="1884" y="279"/>
                      <a:pt x="1910" y="316"/>
                    </a:cubicBezTo>
                    <a:cubicBezTo>
                      <a:pt x="1931" y="386"/>
                      <a:pt x="1937" y="468"/>
                      <a:pt x="1894" y="529"/>
                    </a:cubicBezTo>
                    <a:cubicBezTo>
                      <a:pt x="1881" y="569"/>
                      <a:pt x="1855" y="592"/>
                      <a:pt x="1831" y="624"/>
                    </a:cubicBezTo>
                    <a:cubicBezTo>
                      <a:pt x="1801" y="663"/>
                      <a:pt x="1776" y="705"/>
                      <a:pt x="1744" y="742"/>
                    </a:cubicBezTo>
                    <a:cubicBezTo>
                      <a:pt x="1737" y="751"/>
                      <a:pt x="1727" y="757"/>
                      <a:pt x="1720" y="766"/>
                    </a:cubicBezTo>
                    <a:cubicBezTo>
                      <a:pt x="1709" y="781"/>
                      <a:pt x="1707" y="807"/>
                      <a:pt x="1689" y="813"/>
                    </a:cubicBezTo>
                    <a:cubicBezTo>
                      <a:pt x="1673" y="818"/>
                      <a:pt x="1641" y="829"/>
                      <a:pt x="1641" y="829"/>
                    </a:cubicBezTo>
                    <a:cubicBezTo>
                      <a:pt x="1515" y="917"/>
                      <a:pt x="1316" y="884"/>
                      <a:pt x="1176" y="884"/>
                    </a:cubicBezTo>
                  </a:path>
                </a:pathLst>
              </a:custGeom>
              <a:noFill/>
              <a:ln w="76200" cmpd="sng">
                <a:solidFill>
                  <a:srgbClr val="FF3300"/>
                </a:solidFill>
                <a:beve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1" name="Freeform 55"/>
              <p:cNvSpPr/>
              <p:nvPr>
                <p:custDataLst>
                  <p:tags r:id="rId38"/>
                </p:custDataLst>
              </p:nvPr>
            </p:nvSpPr>
            <p:spPr bwMode="auto">
              <a:xfrm>
                <a:off x="1610" y="5503"/>
                <a:ext cx="2196" cy="2473"/>
              </a:xfrm>
              <a:custGeom>
                <a:avLst/>
                <a:gdLst>
                  <a:gd name="T0" fmla="*/ 1790 w 1790"/>
                  <a:gd name="T1" fmla="*/ 40 h 1116"/>
                  <a:gd name="T2" fmla="*/ 1427 w 1790"/>
                  <a:gd name="T3" fmla="*/ 0 h 1116"/>
                  <a:gd name="T4" fmla="*/ 1032 w 1790"/>
                  <a:gd name="T5" fmla="*/ 24 h 1116"/>
                  <a:gd name="T6" fmla="*/ 543 w 1790"/>
                  <a:gd name="T7" fmla="*/ 142 h 1116"/>
                  <a:gd name="T8" fmla="*/ 520 w 1790"/>
                  <a:gd name="T9" fmla="*/ 150 h 1116"/>
                  <a:gd name="T10" fmla="*/ 464 w 1790"/>
                  <a:gd name="T11" fmla="*/ 158 h 1116"/>
                  <a:gd name="T12" fmla="*/ 204 w 1790"/>
                  <a:gd name="T13" fmla="*/ 316 h 1116"/>
                  <a:gd name="T14" fmla="*/ 141 w 1790"/>
                  <a:gd name="T15" fmla="*/ 410 h 1116"/>
                  <a:gd name="T16" fmla="*/ 93 w 1790"/>
                  <a:gd name="T17" fmla="*/ 481 h 1116"/>
                  <a:gd name="T18" fmla="*/ 86 w 1790"/>
                  <a:gd name="T19" fmla="*/ 529 h 1116"/>
                  <a:gd name="T20" fmla="*/ 70 w 1790"/>
                  <a:gd name="T21" fmla="*/ 552 h 1116"/>
                  <a:gd name="T22" fmla="*/ 30 w 1790"/>
                  <a:gd name="T23" fmla="*/ 671 h 1116"/>
                  <a:gd name="T24" fmla="*/ 15 w 1790"/>
                  <a:gd name="T25" fmla="*/ 947 h 1116"/>
                  <a:gd name="T26" fmla="*/ 86 w 1790"/>
                  <a:gd name="T27" fmla="*/ 1065 h 1116"/>
                  <a:gd name="T28" fmla="*/ 338 w 1790"/>
                  <a:gd name="T29" fmla="*/ 1089 h 111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1790"/>
                  <a:gd name="T46" fmla="*/ 0 h 1116"/>
                  <a:gd name="T47" fmla="*/ 1790 w 1790"/>
                  <a:gd name="T48" fmla="*/ 1116 h 111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1790" h="1116">
                    <a:moveTo>
                      <a:pt x="1790" y="40"/>
                    </a:moveTo>
                    <a:cubicBezTo>
                      <a:pt x="1674" y="1"/>
                      <a:pt x="1545" y="39"/>
                      <a:pt x="1427" y="0"/>
                    </a:cubicBezTo>
                    <a:cubicBezTo>
                      <a:pt x="1262" y="5"/>
                      <a:pt x="1177" y="12"/>
                      <a:pt x="1032" y="24"/>
                    </a:cubicBezTo>
                    <a:cubicBezTo>
                      <a:pt x="871" y="66"/>
                      <a:pt x="708" y="118"/>
                      <a:pt x="543" y="142"/>
                    </a:cubicBezTo>
                    <a:cubicBezTo>
                      <a:pt x="535" y="145"/>
                      <a:pt x="528" y="148"/>
                      <a:pt x="520" y="150"/>
                    </a:cubicBezTo>
                    <a:cubicBezTo>
                      <a:pt x="502" y="154"/>
                      <a:pt x="482" y="152"/>
                      <a:pt x="464" y="158"/>
                    </a:cubicBezTo>
                    <a:cubicBezTo>
                      <a:pt x="374" y="187"/>
                      <a:pt x="282" y="264"/>
                      <a:pt x="204" y="316"/>
                    </a:cubicBezTo>
                    <a:cubicBezTo>
                      <a:pt x="192" y="350"/>
                      <a:pt x="162" y="379"/>
                      <a:pt x="141" y="410"/>
                    </a:cubicBezTo>
                    <a:cubicBezTo>
                      <a:pt x="130" y="442"/>
                      <a:pt x="117" y="458"/>
                      <a:pt x="93" y="481"/>
                    </a:cubicBezTo>
                    <a:cubicBezTo>
                      <a:pt x="91" y="497"/>
                      <a:pt x="91" y="514"/>
                      <a:pt x="86" y="529"/>
                    </a:cubicBezTo>
                    <a:cubicBezTo>
                      <a:pt x="83" y="538"/>
                      <a:pt x="73" y="543"/>
                      <a:pt x="70" y="552"/>
                    </a:cubicBezTo>
                    <a:cubicBezTo>
                      <a:pt x="55" y="592"/>
                      <a:pt x="49" y="632"/>
                      <a:pt x="30" y="671"/>
                    </a:cubicBezTo>
                    <a:cubicBezTo>
                      <a:pt x="1" y="814"/>
                      <a:pt x="0" y="679"/>
                      <a:pt x="15" y="947"/>
                    </a:cubicBezTo>
                    <a:cubicBezTo>
                      <a:pt x="19" y="1017"/>
                      <a:pt x="22" y="1044"/>
                      <a:pt x="86" y="1065"/>
                    </a:cubicBezTo>
                    <a:cubicBezTo>
                      <a:pt x="159" y="1116"/>
                      <a:pt x="250" y="1089"/>
                      <a:pt x="338" y="1089"/>
                    </a:cubicBezTo>
                  </a:path>
                </a:pathLst>
              </a:custGeom>
              <a:noFill/>
              <a:ln w="76200" cmpd="sng">
                <a:solidFill>
                  <a:srgbClr val="FF3300"/>
                </a:solidFill>
                <a:beve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2" name="Freeform 56"/>
              <p:cNvSpPr/>
              <p:nvPr>
                <p:custDataLst>
                  <p:tags r:id="rId39"/>
                </p:custDataLst>
              </p:nvPr>
            </p:nvSpPr>
            <p:spPr bwMode="auto">
              <a:xfrm>
                <a:off x="3283" y="7786"/>
                <a:ext cx="4736" cy="292"/>
              </a:xfrm>
              <a:custGeom>
                <a:avLst/>
                <a:gdLst>
                  <a:gd name="T0" fmla="*/ 0 w 2027"/>
                  <a:gd name="T1" fmla="*/ 346 h 383"/>
                  <a:gd name="T2" fmla="*/ 378 w 2027"/>
                  <a:gd name="T3" fmla="*/ 354 h 383"/>
                  <a:gd name="T4" fmla="*/ 686 w 2027"/>
                  <a:gd name="T5" fmla="*/ 330 h 383"/>
                  <a:gd name="T6" fmla="*/ 820 w 2027"/>
                  <a:gd name="T7" fmla="*/ 299 h 383"/>
                  <a:gd name="T8" fmla="*/ 970 w 2027"/>
                  <a:gd name="T9" fmla="*/ 259 h 383"/>
                  <a:gd name="T10" fmla="*/ 1112 w 2027"/>
                  <a:gd name="T11" fmla="*/ 212 h 383"/>
                  <a:gd name="T12" fmla="*/ 1175 w 2027"/>
                  <a:gd name="T13" fmla="*/ 188 h 383"/>
                  <a:gd name="T14" fmla="*/ 1286 w 2027"/>
                  <a:gd name="T15" fmla="*/ 133 h 383"/>
                  <a:gd name="T16" fmla="*/ 1309 w 2027"/>
                  <a:gd name="T17" fmla="*/ 117 h 383"/>
                  <a:gd name="T18" fmla="*/ 1365 w 2027"/>
                  <a:gd name="T19" fmla="*/ 110 h 383"/>
                  <a:gd name="T20" fmla="*/ 1475 w 2027"/>
                  <a:gd name="T21" fmla="*/ 70 h 383"/>
                  <a:gd name="T22" fmla="*/ 1530 w 2027"/>
                  <a:gd name="T23" fmla="*/ 46 h 383"/>
                  <a:gd name="T24" fmla="*/ 1609 w 2027"/>
                  <a:gd name="T25" fmla="*/ 7 h 383"/>
                  <a:gd name="T26" fmla="*/ 1956 w 2027"/>
                  <a:gd name="T27" fmla="*/ 15 h 383"/>
                  <a:gd name="T28" fmla="*/ 2027 w 2027"/>
                  <a:gd name="T29" fmla="*/ 54 h 383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2027"/>
                  <a:gd name="T46" fmla="*/ 0 h 383"/>
                  <a:gd name="T47" fmla="*/ 2027 w 2027"/>
                  <a:gd name="T48" fmla="*/ 383 h 383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2027" h="383">
                    <a:moveTo>
                      <a:pt x="0" y="346"/>
                    </a:moveTo>
                    <a:cubicBezTo>
                      <a:pt x="107" y="383"/>
                      <a:pt x="297" y="356"/>
                      <a:pt x="378" y="354"/>
                    </a:cubicBezTo>
                    <a:cubicBezTo>
                      <a:pt x="480" y="339"/>
                      <a:pt x="583" y="337"/>
                      <a:pt x="686" y="330"/>
                    </a:cubicBezTo>
                    <a:cubicBezTo>
                      <a:pt x="731" y="322"/>
                      <a:pt x="775" y="308"/>
                      <a:pt x="820" y="299"/>
                    </a:cubicBezTo>
                    <a:cubicBezTo>
                      <a:pt x="868" y="275"/>
                      <a:pt x="919" y="274"/>
                      <a:pt x="970" y="259"/>
                    </a:cubicBezTo>
                    <a:cubicBezTo>
                      <a:pt x="1019" y="245"/>
                      <a:pt x="1062" y="222"/>
                      <a:pt x="1112" y="212"/>
                    </a:cubicBezTo>
                    <a:cubicBezTo>
                      <a:pt x="1166" y="176"/>
                      <a:pt x="1101" y="215"/>
                      <a:pt x="1175" y="188"/>
                    </a:cubicBezTo>
                    <a:cubicBezTo>
                      <a:pt x="1204" y="177"/>
                      <a:pt x="1266" y="147"/>
                      <a:pt x="1286" y="133"/>
                    </a:cubicBezTo>
                    <a:cubicBezTo>
                      <a:pt x="1294" y="128"/>
                      <a:pt x="1300" y="120"/>
                      <a:pt x="1309" y="117"/>
                    </a:cubicBezTo>
                    <a:cubicBezTo>
                      <a:pt x="1327" y="112"/>
                      <a:pt x="1346" y="112"/>
                      <a:pt x="1365" y="110"/>
                    </a:cubicBezTo>
                    <a:cubicBezTo>
                      <a:pt x="1398" y="87"/>
                      <a:pt x="1437" y="80"/>
                      <a:pt x="1475" y="70"/>
                    </a:cubicBezTo>
                    <a:cubicBezTo>
                      <a:pt x="1557" y="15"/>
                      <a:pt x="1435" y="93"/>
                      <a:pt x="1530" y="46"/>
                    </a:cubicBezTo>
                    <a:cubicBezTo>
                      <a:pt x="1624" y="0"/>
                      <a:pt x="1539" y="25"/>
                      <a:pt x="1609" y="7"/>
                    </a:cubicBezTo>
                    <a:cubicBezTo>
                      <a:pt x="1725" y="10"/>
                      <a:pt x="1841" y="8"/>
                      <a:pt x="1956" y="15"/>
                    </a:cubicBezTo>
                    <a:cubicBezTo>
                      <a:pt x="1970" y="16"/>
                      <a:pt x="2027" y="41"/>
                      <a:pt x="2027" y="54"/>
                    </a:cubicBezTo>
                  </a:path>
                </a:pathLst>
              </a:custGeom>
              <a:noFill/>
              <a:ln w="76200" cmpd="sng">
                <a:solidFill>
                  <a:srgbClr val="FF3300"/>
                </a:solidFill>
                <a:beve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grpSp>
            <p:nvGrpSpPr>
              <p:cNvPr id="54" name="xjhsy3"/>
              <p:cNvGrpSpPr>
                <a:grpSpLocks noChangeAspect="1"/>
              </p:cNvGrpSpPr>
              <p:nvPr/>
            </p:nvGrpSpPr>
            <p:grpSpPr bwMode="auto">
              <a:xfrm rot="0">
                <a:off x="7076" y="4597"/>
                <a:ext cx="2061" cy="1560"/>
                <a:chOff x="0" y="0"/>
                <a:chExt cx="3712" cy="1144"/>
              </a:xfrm>
            </p:grpSpPr>
            <p:grpSp>
              <p:nvGrpSpPr>
                <p:cNvPr id="55" name="Group 13"/>
                <p:cNvGrpSpPr>
                  <a:grpSpLocks noChangeAspect="1"/>
                </p:cNvGrpSpPr>
                <p:nvPr/>
              </p:nvGrpSpPr>
              <p:grpSpPr bwMode="auto">
                <a:xfrm>
                  <a:off x="0" y="567"/>
                  <a:ext cx="3712" cy="577"/>
                  <a:chOff x="0" y="0"/>
                  <a:chExt cx="2493" cy="577"/>
                </a:xfrm>
              </p:grpSpPr>
              <p:sp>
                <p:nvSpPr>
                  <p:cNvPr id="56" name="Freeform 14" descr="栎木"/>
                  <p:cNvSpPr>
                    <a:spLocks noChangeAspect="1"/>
                  </p:cNvSpPr>
                  <p:nvPr>
                    <p:custDataLst>
                      <p:tags r:id="rId40"/>
                    </p:custDataLst>
                  </p:nvPr>
                </p:nvSpPr>
                <p:spPr bwMode="auto">
                  <a:xfrm flipV="1">
                    <a:off x="0" y="464"/>
                    <a:ext cx="2493" cy="113"/>
                  </a:xfrm>
                  <a:custGeom>
                    <a:avLst/>
                    <a:gdLst>
                      <a:gd name="T0" fmla="*/ 0 w 400"/>
                      <a:gd name="T1" fmla="*/ 0 h 400"/>
                      <a:gd name="T2" fmla="*/ 2147483647 w 400"/>
                      <a:gd name="T3" fmla="*/ 0 h 400"/>
                      <a:gd name="T4" fmla="*/ 2147483647 w 400"/>
                      <a:gd name="T5" fmla="*/ 0 h 400"/>
                      <a:gd name="T6" fmla="*/ 0 w 400"/>
                      <a:gd name="T7" fmla="*/ 0 h 400"/>
                      <a:gd name="T8" fmla="*/ 0 w 400"/>
                      <a:gd name="T9" fmla="*/ 0 h 40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00"/>
                      <a:gd name="T16" fmla="*/ 0 h 400"/>
                      <a:gd name="T17" fmla="*/ 400 w 400"/>
                      <a:gd name="T18" fmla="*/ 400 h 400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00" h="400">
                        <a:moveTo>
                          <a:pt x="0" y="0"/>
                        </a:moveTo>
                        <a:lnTo>
                          <a:pt x="400" y="0"/>
                        </a:lnTo>
                        <a:lnTo>
                          <a:pt x="400" y="400"/>
                        </a:lnTo>
                        <a:lnTo>
                          <a:pt x="0" y="40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blipFill dpi="0" rotWithShape="0">
                    <a:blip r:embed="rId8"/>
                    <a:srcRect/>
                    <a:tile tx="0" ty="0" sx="100000" sy="100000" flip="none" algn="tl"/>
                  </a:blipFill>
                  <a:ln w="9525">
                    <a:round/>
                  </a:ln>
                  <a:scene3d>
                    <a:camera prst="legacyObliqueTopRight"/>
                    <a:lightRig rig="legacyFlat3" dir="b"/>
                  </a:scene3d>
                  <a:sp3d extrusionH="430200" prstMaterial="legacyMatte">
                    <a:bevelT w="13500" h="13500" prst="angle"/>
                    <a:bevelB w="13500" h="13500" prst="angle"/>
                    <a:extrusionClr>
                      <a:srgbClr val="FFCC99"/>
                    </a:extrusionClr>
                  </a:sp3d>
                </p:spPr>
                <p:txBody>
                  <a:bodyPr>
                    <a:flatTx/>
                  </a:bodyPr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58" name="AutoShape 15"/>
                  <p:cNvSpPr>
                    <a:spLocks noChangeAspect="1" noChangeArrowheads="1"/>
                  </p:cNvSpPr>
                  <p:nvPr>
                    <p:custDataLst>
                      <p:tags r:id="rId41"/>
                    </p:custDataLst>
                  </p:nvPr>
                </p:nvSpPr>
                <p:spPr bwMode="auto">
                  <a:xfrm>
                    <a:off x="2200" y="4"/>
                    <a:ext cx="213" cy="369"/>
                  </a:xfrm>
                  <a:prstGeom prst="flowChartMagneticDisk">
                    <a:avLst/>
                  </a:prstGeom>
                  <a:solidFill>
                    <a:srgbClr val="969696"/>
                  </a:solidFill>
                  <a:ln w="9525">
                    <a:solidFill>
                      <a:srgbClr val="000000"/>
                    </a:solidFill>
                    <a:round/>
                  </a:ln>
                </p:spPr>
                <p:txBody>
                  <a:bodyPr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05" name="AutoShape 16"/>
                  <p:cNvSpPr>
                    <a:spLocks noChangeAspect="1" noChangeArrowheads="1"/>
                  </p:cNvSpPr>
                  <p:nvPr>
                    <p:custDataLst>
                      <p:tags r:id="rId42"/>
                    </p:custDataLst>
                  </p:nvPr>
                </p:nvSpPr>
                <p:spPr bwMode="auto">
                  <a:xfrm>
                    <a:off x="420" y="0"/>
                    <a:ext cx="213" cy="369"/>
                  </a:xfrm>
                  <a:prstGeom prst="flowChartMagneticDisk">
                    <a:avLst/>
                  </a:prstGeom>
                  <a:solidFill>
                    <a:srgbClr val="969696"/>
                  </a:solidFill>
                  <a:ln w="9525">
                    <a:solidFill>
                      <a:srgbClr val="000000"/>
                    </a:solidFill>
                    <a:round/>
                  </a:ln>
                </p:spPr>
                <p:txBody>
                  <a:bodyPr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</p:grpSp>
            <p:grpSp>
              <p:nvGrpSpPr>
                <p:cNvPr id="106" name="Group 17"/>
                <p:cNvGrpSpPr>
                  <a:grpSpLocks noChangeAspect="1"/>
                </p:cNvGrpSpPr>
                <p:nvPr/>
              </p:nvGrpSpPr>
              <p:grpSpPr bwMode="auto">
                <a:xfrm>
                  <a:off x="1670" y="0"/>
                  <a:ext cx="540" cy="936"/>
                  <a:chOff x="0" y="0"/>
                  <a:chExt cx="540" cy="936"/>
                </a:xfrm>
              </p:grpSpPr>
              <p:grpSp>
                <p:nvGrpSpPr>
                  <p:cNvPr id="107" name="Group 18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77" y="0"/>
                    <a:ext cx="403" cy="733"/>
                    <a:chOff x="0" y="0"/>
                    <a:chExt cx="2019" cy="3673"/>
                  </a:xfrm>
                </p:grpSpPr>
                <p:grpSp>
                  <p:nvGrpSpPr>
                    <p:cNvPr id="108" name="Group 19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550" y="2812"/>
                      <a:ext cx="913" cy="861"/>
                      <a:chOff x="0" y="0"/>
                      <a:chExt cx="913" cy="861"/>
                    </a:xfrm>
                  </p:grpSpPr>
                  <p:grpSp>
                    <p:nvGrpSpPr>
                      <p:cNvPr id="109" name="Group 20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0" y="0"/>
                        <a:ext cx="913" cy="861"/>
                        <a:chOff x="0" y="0"/>
                        <a:chExt cx="913" cy="861"/>
                      </a:xfrm>
                    </p:grpSpPr>
                    <p:grpSp>
                      <p:nvGrpSpPr>
                        <p:cNvPr id="110" name="Group 21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>
                          <a:off x="229" y="663"/>
                          <a:ext cx="498" cy="198"/>
                          <a:chOff x="0" y="0"/>
                          <a:chExt cx="498" cy="198"/>
                        </a:xfrm>
                      </p:grpSpPr>
                      <p:sp>
                        <p:nvSpPr>
                          <p:cNvPr id="111" name="Freeform 22"/>
                          <p:cNvSpPr>
                            <a:spLocks noChangeAspect="1"/>
                          </p:cNvSpPr>
                          <p:nvPr>
                            <p:custDataLst>
                              <p:tags r:id="rId43"/>
                            </p:custDataLst>
                          </p:nvPr>
                        </p:nvSpPr>
                        <p:spPr bwMode="auto">
                          <a:xfrm>
                            <a:off x="0" y="0"/>
                            <a:ext cx="498" cy="198"/>
                          </a:xfrm>
                          <a:custGeom>
                            <a:avLst/>
                            <a:gdLst>
                              <a:gd name="T0" fmla="*/ 0 w 498"/>
                              <a:gd name="T1" fmla="*/ 0 h 198"/>
                              <a:gd name="T2" fmla="*/ 101 w 498"/>
                              <a:gd name="T3" fmla="*/ 157 h 198"/>
                              <a:gd name="T4" fmla="*/ 110 w 498"/>
                              <a:gd name="T5" fmla="*/ 167 h 198"/>
                              <a:gd name="T6" fmla="*/ 121 w 498"/>
                              <a:gd name="T7" fmla="*/ 173 h 198"/>
                              <a:gd name="T8" fmla="*/ 136 w 498"/>
                              <a:gd name="T9" fmla="*/ 178 h 198"/>
                              <a:gd name="T10" fmla="*/ 153 w 498"/>
                              <a:gd name="T11" fmla="*/ 186 h 198"/>
                              <a:gd name="T12" fmla="*/ 174 w 498"/>
                              <a:gd name="T13" fmla="*/ 190 h 198"/>
                              <a:gd name="T14" fmla="*/ 188 w 498"/>
                              <a:gd name="T15" fmla="*/ 191 h 198"/>
                              <a:gd name="T16" fmla="*/ 205 w 498"/>
                              <a:gd name="T17" fmla="*/ 194 h 198"/>
                              <a:gd name="T18" fmla="*/ 222 w 498"/>
                              <a:gd name="T19" fmla="*/ 195 h 198"/>
                              <a:gd name="T20" fmla="*/ 243 w 498"/>
                              <a:gd name="T21" fmla="*/ 198 h 198"/>
                              <a:gd name="T22" fmla="*/ 257 w 498"/>
                              <a:gd name="T23" fmla="*/ 198 h 198"/>
                              <a:gd name="T24" fmla="*/ 278 w 498"/>
                              <a:gd name="T25" fmla="*/ 195 h 198"/>
                              <a:gd name="T26" fmla="*/ 295 w 498"/>
                              <a:gd name="T27" fmla="*/ 194 h 198"/>
                              <a:gd name="T28" fmla="*/ 315 w 498"/>
                              <a:gd name="T29" fmla="*/ 191 h 198"/>
                              <a:gd name="T30" fmla="*/ 332 w 498"/>
                              <a:gd name="T31" fmla="*/ 190 h 198"/>
                              <a:gd name="T32" fmla="*/ 349 w 498"/>
                              <a:gd name="T33" fmla="*/ 185 h 198"/>
                              <a:gd name="T34" fmla="*/ 366 w 498"/>
                              <a:gd name="T35" fmla="*/ 181 h 198"/>
                              <a:gd name="T36" fmla="*/ 380 w 498"/>
                              <a:gd name="T37" fmla="*/ 173 h 198"/>
                              <a:gd name="T38" fmla="*/ 392 w 498"/>
                              <a:gd name="T39" fmla="*/ 165 h 198"/>
                              <a:gd name="T40" fmla="*/ 397 w 498"/>
                              <a:gd name="T41" fmla="*/ 160 h 198"/>
                              <a:gd name="T42" fmla="*/ 405 w 498"/>
                              <a:gd name="T43" fmla="*/ 152 h 198"/>
                              <a:gd name="T44" fmla="*/ 498 w 498"/>
                              <a:gd name="T45" fmla="*/ 0 h 198"/>
                              <a:gd name="T46" fmla="*/ 0 w 498"/>
                              <a:gd name="T47" fmla="*/ 0 h 198"/>
                              <a:gd name="T48" fmla="*/ 0 60000 65536"/>
                              <a:gd name="T49" fmla="*/ 0 60000 65536"/>
                              <a:gd name="T50" fmla="*/ 0 60000 65536"/>
                              <a:gd name="T51" fmla="*/ 0 60000 65536"/>
                              <a:gd name="T52" fmla="*/ 0 60000 65536"/>
                              <a:gd name="T53" fmla="*/ 0 60000 65536"/>
                              <a:gd name="T54" fmla="*/ 0 60000 65536"/>
                              <a:gd name="T55" fmla="*/ 0 60000 65536"/>
                              <a:gd name="T56" fmla="*/ 0 60000 65536"/>
                              <a:gd name="T57" fmla="*/ 0 60000 65536"/>
                              <a:gd name="T58" fmla="*/ 0 60000 65536"/>
                              <a:gd name="T59" fmla="*/ 0 60000 65536"/>
                              <a:gd name="T60" fmla="*/ 0 60000 65536"/>
                              <a:gd name="T61" fmla="*/ 0 60000 65536"/>
                              <a:gd name="T62" fmla="*/ 0 60000 65536"/>
                              <a:gd name="T63" fmla="*/ 0 60000 65536"/>
                              <a:gd name="T64" fmla="*/ 0 60000 65536"/>
                              <a:gd name="T65" fmla="*/ 0 60000 65536"/>
                              <a:gd name="T66" fmla="*/ 0 60000 65536"/>
                              <a:gd name="T67" fmla="*/ 0 60000 65536"/>
                              <a:gd name="T68" fmla="*/ 0 60000 65536"/>
                              <a:gd name="T69" fmla="*/ 0 60000 65536"/>
                              <a:gd name="T70" fmla="*/ 0 60000 65536"/>
                              <a:gd name="T71" fmla="*/ 0 60000 65536"/>
                              <a:gd name="T72" fmla="*/ 0 w 498"/>
                              <a:gd name="T73" fmla="*/ 0 h 198"/>
                              <a:gd name="T74" fmla="*/ 498 w 498"/>
                              <a:gd name="T75" fmla="*/ 198 h 198"/>
                            </a:gdLst>
                            <a:ahLst/>
                            <a:cxnLst>
                              <a:cxn ang="T48">
                                <a:pos x="T0" y="T1"/>
                              </a:cxn>
                              <a:cxn ang="T49">
                                <a:pos x="T2" y="T3"/>
                              </a:cxn>
                              <a:cxn ang="T50">
                                <a:pos x="T4" y="T5"/>
                              </a:cxn>
                              <a:cxn ang="T51">
                                <a:pos x="T6" y="T7"/>
                              </a:cxn>
                              <a:cxn ang="T52">
                                <a:pos x="T8" y="T9"/>
                              </a:cxn>
                              <a:cxn ang="T53">
                                <a:pos x="T10" y="T11"/>
                              </a:cxn>
                              <a:cxn ang="T54">
                                <a:pos x="T12" y="T13"/>
                              </a:cxn>
                              <a:cxn ang="T55">
                                <a:pos x="T14" y="T15"/>
                              </a:cxn>
                              <a:cxn ang="T56">
                                <a:pos x="T16" y="T17"/>
                              </a:cxn>
                              <a:cxn ang="T57">
                                <a:pos x="T18" y="T19"/>
                              </a:cxn>
                              <a:cxn ang="T58">
                                <a:pos x="T20" y="T21"/>
                              </a:cxn>
                              <a:cxn ang="T59">
                                <a:pos x="T22" y="T23"/>
                              </a:cxn>
                              <a:cxn ang="T60">
                                <a:pos x="T24" y="T25"/>
                              </a:cxn>
                              <a:cxn ang="T61">
                                <a:pos x="T26" y="T27"/>
                              </a:cxn>
                              <a:cxn ang="T62">
                                <a:pos x="T28" y="T29"/>
                              </a:cxn>
                              <a:cxn ang="T63">
                                <a:pos x="T30" y="T31"/>
                              </a:cxn>
                              <a:cxn ang="T64">
                                <a:pos x="T32" y="T33"/>
                              </a:cxn>
                              <a:cxn ang="T65">
                                <a:pos x="T34" y="T35"/>
                              </a:cxn>
                              <a:cxn ang="T66">
                                <a:pos x="T36" y="T37"/>
                              </a:cxn>
                              <a:cxn ang="T67">
                                <a:pos x="T38" y="T39"/>
                              </a:cxn>
                              <a:cxn ang="T68">
                                <a:pos x="T40" y="T41"/>
                              </a:cxn>
                              <a:cxn ang="T69">
                                <a:pos x="T42" y="T43"/>
                              </a:cxn>
                              <a:cxn ang="T70">
                                <a:pos x="T44" y="T45"/>
                              </a:cxn>
                              <a:cxn ang="T71">
                                <a:pos x="T46" y="T47"/>
                              </a:cxn>
                            </a:cxnLst>
                            <a:rect l="T72" t="T73" r="T74" b="T75"/>
                            <a:pathLst>
                              <a:path w="498" h="198">
                                <a:moveTo>
                                  <a:pt x="0" y="0"/>
                                </a:moveTo>
                                <a:lnTo>
                                  <a:pt x="101" y="157"/>
                                </a:lnTo>
                                <a:lnTo>
                                  <a:pt x="110" y="167"/>
                                </a:lnTo>
                                <a:lnTo>
                                  <a:pt x="121" y="173"/>
                                </a:lnTo>
                                <a:lnTo>
                                  <a:pt x="136" y="178"/>
                                </a:lnTo>
                                <a:lnTo>
                                  <a:pt x="153" y="186"/>
                                </a:lnTo>
                                <a:lnTo>
                                  <a:pt x="174" y="190"/>
                                </a:lnTo>
                                <a:lnTo>
                                  <a:pt x="188" y="191"/>
                                </a:lnTo>
                                <a:lnTo>
                                  <a:pt x="205" y="194"/>
                                </a:lnTo>
                                <a:lnTo>
                                  <a:pt x="222" y="195"/>
                                </a:lnTo>
                                <a:lnTo>
                                  <a:pt x="243" y="198"/>
                                </a:lnTo>
                                <a:lnTo>
                                  <a:pt x="257" y="198"/>
                                </a:lnTo>
                                <a:lnTo>
                                  <a:pt x="278" y="195"/>
                                </a:lnTo>
                                <a:lnTo>
                                  <a:pt x="295" y="194"/>
                                </a:lnTo>
                                <a:lnTo>
                                  <a:pt x="315" y="191"/>
                                </a:lnTo>
                                <a:lnTo>
                                  <a:pt x="332" y="190"/>
                                </a:lnTo>
                                <a:lnTo>
                                  <a:pt x="349" y="185"/>
                                </a:lnTo>
                                <a:lnTo>
                                  <a:pt x="366" y="181"/>
                                </a:lnTo>
                                <a:lnTo>
                                  <a:pt x="380" y="173"/>
                                </a:lnTo>
                                <a:lnTo>
                                  <a:pt x="392" y="165"/>
                                </a:lnTo>
                                <a:lnTo>
                                  <a:pt x="397" y="160"/>
                                </a:lnTo>
                                <a:lnTo>
                                  <a:pt x="405" y="152"/>
                                </a:lnTo>
                                <a:lnTo>
                                  <a:pt x="498" y="0"/>
                                </a:lnTo>
                                <a:lnTo>
                                  <a:pt x="0" y="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000000"/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round/>
                              </a14:hiddenLine>
                            </a:ext>
                          </a:extLst>
                        </p:spPr>
                        <p:txBody>
                          <a:bodyPr/>
                          <a:p>
                            <a:pPr marL="0" marR="0" lvl="0" indent="0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defRPr/>
                            </a:pPr>
                            <a:endParaRPr kumimoji="0" lang="zh-CN" altLang="en-US" sz="18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</a:endParaRPr>
                          </a:p>
                        </p:txBody>
                      </p:sp>
                      <p:sp>
                        <p:nvSpPr>
                          <p:cNvPr id="112" name="Freeform 23"/>
                          <p:cNvSpPr>
                            <a:spLocks noChangeAspect="1"/>
                          </p:cNvSpPr>
                          <p:nvPr>
                            <p:custDataLst>
                              <p:tags r:id="rId44"/>
                            </p:custDataLst>
                          </p:nvPr>
                        </p:nvSpPr>
                        <p:spPr bwMode="auto">
                          <a:xfrm>
                            <a:off x="78" y="0"/>
                            <a:ext cx="222" cy="198"/>
                          </a:xfrm>
                          <a:custGeom>
                            <a:avLst/>
                            <a:gdLst>
                              <a:gd name="T0" fmla="*/ 0 w 222"/>
                              <a:gd name="T1" fmla="*/ 0 h 198"/>
                              <a:gd name="T2" fmla="*/ 62 w 222"/>
                              <a:gd name="T3" fmla="*/ 178 h 198"/>
                              <a:gd name="T4" fmla="*/ 75 w 222"/>
                              <a:gd name="T5" fmla="*/ 186 h 198"/>
                              <a:gd name="T6" fmla="*/ 96 w 222"/>
                              <a:gd name="T7" fmla="*/ 190 h 198"/>
                              <a:gd name="T8" fmla="*/ 110 w 222"/>
                              <a:gd name="T9" fmla="*/ 191 h 198"/>
                              <a:gd name="T10" fmla="*/ 127 w 222"/>
                              <a:gd name="T11" fmla="*/ 194 h 198"/>
                              <a:gd name="T12" fmla="*/ 144 w 222"/>
                              <a:gd name="T13" fmla="*/ 195 h 198"/>
                              <a:gd name="T14" fmla="*/ 165 w 222"/>
                              <a:gd name="T15" fmla="*/ 198 h 198"/>
                              <a:gd name="T16" fmla="*/ 179 w 222"/>
                              <a:gd name="T17" fmla="*/ 198 h 198"/>
                              <a:gd name="T18" fmla="*/ 200 w 222"/>
                              <a:gd name="T19" fmla="*/ 195 h 198"/>
                              <a:gd name="T20" fmla="*/ 222 w 222"/>
                              <a:gd name="T21" fmla="*/ 0 h 198"/>
                              <a:gd name="T22" fmla="*/ 0 w 222"/>
                              <a:gd name="T23" fmla="*/ 0 h 198"/>
                              <a:gd name="T24" fmla="*/ 0 60000 65536"/>
                              <a:gd name="T25" fmla="*/ 0 60000 65536"/>
                              <a:gd name="T26" fmla="*/ 0 60000 65536"/>
                              <a:gd name="T27" fmla="*/ 0 60000 65536"/>
                              <a:gd name="T28" fmla="*/ 0 60000 65536"/>
                              <a:gd name="T29" fmla="*/ 0 60000 65536"/>
                              <a:gd name="T30" fmla="*/ 0 60000 65536"/>
                              <a:gd name="T31" fmla="*/ 0 60000 65536"/>
                              <a:gd name="T32" fmla="*/ 0 60000 65536"/>
                              <a:gd name="T33" fmla="*/ 0 60000 65536"/>
                              <a:gd name="T34" fmla="*/ 0 60000 65536"/>
                              <a:gd name="T35" fmla="*/ 0 60000 65536"/>
                              <a:gd name="T36" fmla="*/ 0 w 222"/>
                              <a:gd name="T37" fmla="*/ 0 h 198"/>
                              <a:gd name="T38" fmla="*/ 222 w 222"/>
                              <a:gd name="T39" fmla="*/ 198 h 198"/>
                            </a:gdLst>
                            <a:ahLst/>
                            <a:cxnLst>
                              <a:cxn ang="T24">
                                <a:pos x="T0" y="T1"/>
                              </a:cxn>
                              <a:cxn ang="T25">
                                <a:pos x="T2" y="T3"/>
                              </a:cxn>
                              <a:cxn ang="T26">
                                <a:pos x="T4" y="T5"/>
                              </a:cxn>
                              <a:cxn ang="T27">
                                <a:pos x="T6" y="T7"/>
                              </a:cxn>
                              <a:cxn ang="T28">
                                <a:pos x="T8" y="T9"/>
                              </a:cxn>
                              <a:cxn ang="T29">
                                <a:pos x="T10" y="T11"/>
                              </a:cxn>
                              <a:cxn ang="T30">
                                <a:pos x="T12" y="T13"/>
                              </a:cxn>
                              <a:cxn ang="T31">
                                <a:pos x="T14" y="T15"/>
                              </a:cxn>
                              <a:cxn ang="T32">
                                <a:pos x="T16" y="T17"/>
                              </a:cxn>
                              <a:cxn ang="T33">
                                <a:pos x="T18" y="T19"/>
                              </a:cxn>
                              <a:cxn ang="T34">
                                <a:pos x="T20" y="T21"/>
                              </a:cxn>
                              <a:cxn ang="T35">
                                <a:pos x="T22" y="T23"/>
                              </a:cxn>
                            </a:cxnLst>
                            <a:rect l="T36" t="T37" r="T38" b="T39"/>
                            <a:pathLst>
                              <a:path w="222" h="198">
                                <a:moveTo>
                                  <a:pt x="0" y="0"/>
                                </a:moveTo>
                                <a:lnTo>
                                  <a:pt x="62" y="178"/>
                                </a:lnTo>
                                <a:lnTo>
                                  <a:pt x="75" y="186"/>
                                </a:lnTo>
                                <a:lnTo>
                                  <a:pt x="96" y="190"/>
                                </a:lnTo>
                                <a:lnTo>
                                  <a:pt x="110" y="191"/>
                                </a:lnTo>
                                <a:lnTo>
                                  <a:pt x="127" y="194"/>
                                </a:lnTo>
                                <a:lnTo>
                                  <a:pt x="144" y="195"/>
                                </a:lnTo>
                                <a:lnTo>
                                  <a:pt x="165" y="198"/>
                                </a:lnTo>
                                <a:lnTo>
                                  <a:pt x="179" y="198"/>
                                </a:lnTo>
                                <a:lnTo>
                                  <a:pt x="200" y="195"/>
                                </a:lnTo>
                                <a:lnTo>
                                  <a:pt x="222" y="0"/>
                                </a:lnTo>
                                <a:lnTo>
                                  <a:pt x="0" y="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404040"/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round/>
                              </a14:hiddenLine>
                            </a:ext>
                          </a:extLst>
                        </p:spPr>
                        <p:txBody>
                          <a:bodyPr/>
                          <a:p>
                            <a:pPr marL="0" marR="0" lvl="0" indent="0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defRPr/>
                            </a:pPr>
                            <a:endParaRPr kumimoji="0" lang="zh-CN" altLang="en-US" sz="18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113" name="Group 24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>
                          <a:off x="0" y="0"/>
                          <a:ext cx="913" cy="718"/>
                          <a:chOff x="0" y="0"/>
                          <a:chExt cx="913" cy="718"/>
                        </a:xfrm>
                      </p:grpSpPr>
                      <p:sp>
                        <p:nvSpPr>
                          <p:cNvPr id="114" name="Freeform 25"/>
                          <p:cNvSpPr>
                            <a:spLocks noChangeAspect="1"/>
                          </p:cNvSpPr>
                          <p:nvPr>
                            <p:custDataLst>
                              <p:tags r:id="rId45"/>
                            </p:custDataLst>
                          </p:nvPr>
                        </p:nvSpPr>
                        <p:spPr bwMode="auto">
                          <a:xfrm>
                            <a:off x="0" y="0"/>
                            <a:ext cx="913" cy="718"/>
                          </a:xfrm>
                          <a:custGeom>
                            <a:avLst/>
                            <a:gdLst>
                              <a:gd name="T0" fmla="*/ 21 w 913"/>
                              <a:gd name="T1" fmla="*/ 20 h 718"/>
                              <a:gd name="T2" fmla="*/ 25 w 913"/>
                              <a:gd name="T3" fmla="*/ 38 h 718"/>
                              <a:gd name="T4" fmla="*/ 23 w 913"/>
                              <a:gd name="T5" fmla="*/ 73 h 718"/>
                              <a:gd name="T6" fmla="*/ 12 w 913"/>
                              <a:gd name="T7" fmla="*/ 96 h 718"/>
                              <a:gd name="T8" fmla="*/ 6 w 913"/>
                              <a:gd name="T9" fmla="*/ 126 h 718"/>
                              <a:gd name="T10" fmla="*/ 17 w 913"/>
                              <a:gd name="T11" fmla="*/ 149 h 718"/>
                              <a:gd name="T12" fmla="*/ 34 w 913"/>
                              <a:gd name="T13" fmla="*/ 176 h 718"/>
                              <a:gd name="T14" fmla="*/ 30 w 913"/>
                              <a:gd name="T15" fmla="*/ 195 h 718"/>
                              <a:gd name="T16" fmla="*/ 13 w 913"/>
                              <a:gd name="T17" fmla="*/ 216 h 718"/>
                              <a:gd name="T18" fmla="*/ 6 w 913"/>
                              <a:gd name="T19" fmla="*/ 236 h 718"/>
                              <a:gd name="T20" fmla="*/ 19 w 913"/>
                              <a:gd name="T21" fmla="*/ 259 h 718"/>
                              <a:gd name="T22" fmla="*/ 30 w 913"/>
                              <a:gd name="T23" fmla="*/ 278 h 718"/>
                              <a:gd name="T24" fmla="*/ 30 w 913"/>
                              <a:gd name="T25" fmla="*/ 301 h 718"/>
                              <a:gd name="T26" fmla="*/ 12 w 913"/>
                              <a:gd name="T27" fmla="*/ 322 h 718"/>
                              <a:gd name="T28" fmla="*/ 0 w 913"/>
                              <a:gd name="T29" fmla="*/ 349 h 718"/>
                              <a:gd name="T30" fmla="*/ 13 w 913"/>
                              <a:gd name="T31" fmla="*/ 372 h 718"/>
                              <a:gd name="T32" fmla="*/ 33 w 913"/>
                              <a:gd name="T33" fmla="*/ 396 h 718"/>
                              <a:gd name="T34" fmla="*/ 33 w 913"/>
                              <a:gd name="T35" fmla="*/ 431 h 718"/>
                              <a:gd name="T36" fmla="*/ 19 w 913"/>
                              <a:gd name="T37" fmla="*/ 455 h 718"/>
                              <a:gd name="T38" fmla="*/ 21 w 913"/>
                              <a:gd name="T39" fmla="*/ 473 h 718"/>
                              <a:gd name="T40" fmla="*/ 42 w 913"/>
                              <a:gd name="T41" fmla="*/ 499 h 718"/>
                              <a:gd name="T42" fmla="*/ 107 w 913"/>
                              <a:gd name="T43" fmla="*/ 573 h 718"/>
                              <a:gd name="T44" fmla="*/ 166 w 913"/>
                              <a:gd name="T45" fmla="*/ 629 h 718"/>
                              <a:gd name="T46" fmla="*/ 217 w 913"/>
                              <a:gd name="T47" fmla="*/ 660 h 718"/>
                              <a:gd name="T48" fmla="*/ 313 w 913"/>
                              <a:gd name="T49" fmla="*/ 701 h 718"/>
                              <a:gd name="T50" fmla="*/ 401 w 913"/>
                              <a:gd name="T51" fmla="*/ 716 h 718"/>
                              <a:gd name="T52" fmla="*/ 523 w 913"/>
                              <a:gd name="T53" fmla="*/ 716 h 718"/>
                              <a:gd name="T54" fmla="*/ 625 w 913"/>
                              <a:gd name="T55" fmla="*/ 706 h 718"/>
                              <a:gd name="T56" fmla="*/ 697 w 913"/>
                              <a:gd name="T57" fmla="*/ 685 h 718"/>
                              <a:gd name="T58" fmla="*/ 744 w 913"/>
                              <a:gd name="T59" fmla="*/ 659 h 718"/>
                              <a:gd name="T60" fmla="*/ 778 w 913"/>
                              <a:gd name="T61" fmla="*/ 629 h 718"/>
                              <a:gd name="T62" fmla="*/ 874 w 913"/>
                              <a:gd name="T63" fmla="*/ 493 h 718"/>
                              <a:gd name="T64" fmla="*/ 894 w 913"/>
                              <a:gd name="T65" fmla="*/ 448 h 718"/>
                              <a:gd name="T66" fmla="*/ 895 w 913"/>
                              <a:gd name="T67" fmla="*/ 427 h 718"/>
                              <a:gd name="T68" fmla="*/ 882 w 913"/>
                              <a:gd name="T69" fmla="*/ 406 h 718"/>
                              <a:gd name="T70" fmla="*/ 882 w 913"/>
                              <a:gd name="T71" fmla="*/ 381 h 718"/>
                              <a:gd name="T72" fmla="*/ 894 w 913"/>
                              <a:gd name="T73" fmla="*/ 362 h 718"/>
                              <a:gd name="T74" fmla="*/ 908 w 913"/>
                              <a:gd name="T75" fmla="*/ 341 h 718"/>
                              <a:gd name="T76" fmla="*/ 912 w 913"/>
                              <a:gd name="T77" fmla="*/ 316 h 718"/>
                              <a:gd name="T78" fmla="*/ 900 w 913"/>
                              <a:gd name="T79" fmla="*/ 295 h 718"/>
                              <a:gd name="T80" fmla="*/ 886 w 913"/>
                              <a:gd name="T81" fmla="*/ 275 h 718"/>
                              <a:gd name="T82" fmla="*/ 886 w 913"/>
                              <a:gd name="T83" fmla="*/ 254 h 718"/>
                              <a:gd name="T84" fmla="*/ 904 w 913"/>
                              <a:gd name="T85" fmla="*/ 229 h 718"/>
                              <a:gd name="T86" fmla="*/ 908 w 913"/>
                              <a:gd name="T87" fmla="*/ 202 h 718"/>
                              <a:gd name="T88" fmla="*/ 894 w 913"/>
                              <a:gd name="T89" fmla="*/ 176 h 718"/>
                              <a:gd name="T90" fmla="*/ 886 w 913"/>
                              <a:gd name="T91" fmla="*/ 155 h 718"/>
                              <a:gd name="T92" fmla="*/ 895 w 913"/>
                              <a:gd name="T93" fmla="*/ 130 h 718"/>
                              <a:gd name="T94" fmla="*/ 908 w 913"/>
                              <a:gd name="T95" fmla="*/ 113 h 718"/>
                              <a:gd name="T96" fmla="*/ 913 w 913"/>
                              <a:gd name="T97" fmla="*/ 88 h 718"/>
                              <a:gd name="T98" fmla="*/ 903 w 913"/>
                              <a:gd name="T99" fmla="*/ 67 h 718"/>
                              <a:gd name="T100" fmla="*/ 890 w 913"/>
                              <a:gd name="T101" fmla="*/ 42 h 718"/>
                              <a:gd name="T102" fmla="*/ 894 w 913"/>
                              <a:gd name="T103" fmla="*/ 18 h 718"/>
                              <a:gd name="T104" fmla="*/ 26 w 913"/>
                              <a:gd name="T105" fmla="*/ 0 h 718"/>
                              <a:gd name="T106" fmla="*/ 0 60000 65536"/>
                              <a:gd name="T107" fmla="*/ 0 60000 65536"/>
                              <a:gd name="T108" fmla="*/ 0 60000 65536"/>
                              <a:gd name="T109" fmla="*/ 0 60000 65536"/>
                              <a:gd name="T110" fmla="*/ 0 60000 65536"/>
                              <a:gd name="T111" fmla="*/ 0 60000 65536"/>
                              <a:gd name="T112" fmla="*/ 0 60000 65536"/>
                              <a:gd name="T113" fmla="*/ 0 60000 65536"/>
                              <a:gd name="T114" fmla="*/ 0 60000 65536"/>
                              <a:gd name="T115" fmla="*/ 0 60000 65536"/>
                              <a:gd name="T116" fmla="*/ 0 60000 65536"/>
                              <a:gd name="T117" fmla="*/ 0 60000 65536"/>
                              <a:gd name="T118" fmla="*/ 0 60000 65536"/>
                              <a:gd name="T119" fmla="*/ 0 60000 65536"/>
                              <a:gd name="T120" fmla="*/ 0 60000 65536"/>
                              <a:gd name="T121" fmla="*/ 0 60000 65536"/>
                              <a:gd name="T122" fmla="*/ 0 60000 65536"/>
                              <a:gd name="T123" fmla="*/ 0 60000 65536"/>
                              <a:gd name="T124" fmla="*/ 0 60000 65536"/>
                              <a:gd name="T125" fmla="*/ 0 60000 65536"/>
                              <a:gd name="T126" fmla="*/ 0 60000 65536"/>
                              <a:gd name="T127" fmla="*/ 0 60000 65536"/>
                              <a:gd name="T128" fmla="*/ 0 60000 65536"/>
                              <a:gd name="T129" fmla="*/ 0 60000 65536"/>
                              <a:gd name="T130" fmla="*/ 0 60000 65536"/>
                              <a:gd name="T131" fmla="*/ 0 60000 65536"/>
                              <a:gd name="T132" fmla="*/ 0 60000 65536"/>
                              <a:gd name="T133" fmla="*/ 0 60000 65536"/>
                              <a:gd name="T134" fmla="*/ 0 60000 65536"/>
                              <a:gd name="T135" fmla="*/ 0 60000 65536"/>
                              <a:gd name="T136" fmla="*/ 0 60000 65536"/>
                              <a:gd name="T137" fmla="*/ 0 60000 65536"/>
                              <a:gd name="T138" fmla="*/ 0 60000 65536"/>
                              <a:gd name="T139" fmla="*/ 0 60000 65536"/>
                              <a:gd name="T140" fmla="*/ 0 60000 65536"/>
                              <a:gd name="T141" fmla="*/ 0 60000 65536"/>
                              <a:gd name="T142" fmla="*/ 0 60000 65536"/>
                              <a:gd name="T143" fmla="*/ 0 60000 65536"/>
                              <a:gd name="T144" fmla="*/ 0 60000 65536"/>
                              <a:gd name="T145" fmla="*/ 0 60000 65536"/>
                              <a:gd name="T146" fmla="*/ 0 60000 65536"/>
                              <a:gd name="T147" fmla="*/ 0 60000 65536"/>
                              <a:gd name="T148" fmla="*/ 0 60000 65536"/>
                              <a:gd name="T149" fmla="*/ 0 60000 65536"/>
                              <a:gd name="T150" fmla="*/ 0 60000 65536"/>
                              <a:gd name="T151" fmla="*/ 0 60000 65536"/>
                              <a:gd name="T152" fmla="*/ 0 60000 65536"/>
                              <a:gd name="T153" fmla="*/ 0 60000 65536"/>
                              <a:gd name="T154" fmla="*/ 0 60000 65536"/>
                              <a:gd name="T155" fmla="*/ 0 60000 65536"/>
                              <a:gd name="T156" fmla="*/ 0 60000 65536"/>
                              <a:gd name="T157" fmla="*/ 0 60000 65536"/>
                              <a:gd name="T158" fmla="*/ 0 60000 65536"/>
                              <a:gd name="T159" fmla="*/ 0 w 913"/>
                              <a:gd name="T160" fmla="*/ 0 h 718"/>
                              <a:gd name="T161" fmla="*/ 913 w 913"/>
                              <a:gd name="T162" fmla="*/ 718 h 718"/>
                            </a:gdLst>
                            <a:ahLst/>
                            <a:cxnLst>
                              <a:cxn ang="T106">
                                <a:pos x="T0" y="T1"/>
                              </a:cxn>
                              <a:cxn ang="T107">
                                <a:pos x="T2" y="T3"/>
                              </a:cxn>
                              <a:cxn ang="T108">
                                <a:pos x="T4" y="T5"/>
                              </a:cxn>
                              <a:cxn ang="T109">
                                <a:pos x="T6" y="T7"/>
                              </a:cxn>
                              <a:cxn ang="T110">
                                <a:pos x="T8" y="T9"/>
                              </a:cxn>
                              <a:cxn ang="T111">
                                <a:pos x="T10" y="T11"/>
                              </a:cxn>
                              <a:cxn ang="T112">
                                <a:pos x="T12" y="T13"/>
                              </a:cxn>
                              <a:cxn ang="T113">
                                <a:pos x="T14" y="T15"/>
                              </a:cxn>
                              <a:cxn ang="T114">
                                <a:pos x="T16" y="T17"/>
                              </a:cxn>
                              <a:cxn ang="T115">
                                <a:pos x="T18" y="T19"/>
                              </a:cxn>
                              <a:cxn ang="T116">
                                <a:pos x="T20" y="T21"/>
                              </a:cxn>
                              <a:cxn ang="T117">
                                <a:pos x="T22" y="T23"/>
                              </a:cxn>
                              <a:cxn ang="T118">
                                <a:pos x="T24" y="T25"/>
                              </a:cxn>
                              <a:cxn ang="T119">
                                <a:pos x="T26" y="T27"/>
                              </a:cxn>
                              <a:cxn ang="T120">
                                <a:pos x="T28" y="T29"/>
                              </a:cxn>
                              <a:cxn ang="T121">
                                <a:pos x="T30" y="T31"/>
                              </a:cxn>
                              <a:cxn ang="T122">
                                <a:pos x="T32" y="T33"/>
                              </a:cxn>
                              <a:cxn ang="T123">
                                <a:pos x="T34" y="T35"/>
                              </a:cxn>
                              <a:cxn ang="T124">
                                <a:pos x="T36" y="T37"/>
                              </a:cxn>
                              <a:cxn ang="T125">
                                <a:pos x="T38" y="T39"/>
                              </a:cxn>
                              <a:cxn ang="T126">
                                <a:pos x="T40" y="T41"/>
                              </a:cxn>
                              <a:cxn ang="T127">
                                <a:pos x="T42" y="T43"/>
                              </a:cxn>
                              <a:cxn ang="T128">
                                <a:pos x="T44" y="T45"/>
                              </a:cxn>
                              <a:cxn ang="T129">
                                <a:pos x="T46" y="T47"/>
                              </a:cxn>
                              <a:cxn ang="T130">
                                <a:pos x="T48" y="T49"/>
                              </a:cxn>
                              <a:cxn ang="T131">
                                <a:pos x="T50" y="T51"/>
                              </a:cxn>
                              <a:cxn ang="T132">
                                <a:pos x="T52" y="T53"/>
                              </a:cxn>
                              <a:cxn ang="T133">
                                <a:pos x="T54" y="T55"/>
                              </a:cxn>
                              <a:cxn ang="T134">
                                <a:pos x="T56" y="T57"/>
                              </a:cxn>
                              <a:cxn ang="T135">
                                <a:pos x="T58" y="T59"/>
                              </a:cxn>
                              <a:cxn ang="T136">
                                <a:pos x="T60" y="T61"/>
                              </a:cxn>
                              <a:cxn ang="T137">
                                <a:pos x="T62" y="T63"/>
                              </a:cxn>
                              <a:cxn ang="T138">
                                <a:pos x="T64" y="T65"/>
                              </a:cxn>
                              <a:cxn ang="T139">
                                <a:pos x="T66" y="T67"/>
                              </a:cxn>
                              <a:cxn ang="T140">
                                <a:pos x="T68" y="T69"/>
                              </a:cxn>
                              <a:cxn ang="T141">
                                <a:pos x="T70" y="T71"/>
                              </a:cxn>
                              <a:cxn ang="T142">
                                <a:pos x="T72" y="T73"/>
                              </a:cxn>
                              <a:cxn ang="T143">
                                <a:pos x="T74" y="T75"/>
                              </a:cxn>
                              <a:cxn ang="T144">
                                <a:pos x="T76" y="T77"/>
                              </a:cxn>
                              <a:cxn ang="T145">
                                <a:pos x="T78" y="T79"/>
                              </a:cxn>
                              <a:cxn ang="T146">
                                <a:pos x="T80" y="T81"/>
                              </a:cxn>
                              <a:cxn ang="T147">
                                <a:pos x="T82" y="T83"/>
                              </a:cxn>
                              <a:cxn ang="T148">
                                <a:pos x="T84" y="T85"/>
                              </a:cxn>
                              <a:cxn ang="T149">
                                <a:pos x="T86" y="T87"/>
                              </a:cxn>
                              <a:cxn ang="T150">
                                <a:pos x="T88" y="T89"/>
                              </a:cxn>
                              <a:cxn ang="T151">
                                <a:pos x="T90" y="T91"/>
                              </a:cxn>
                              <a:cxn ang="T152">
                                <a:pos x="T92" y="T93"/>
                              </a:cxn>
                              <a:cxn ang="T153">
                                <a:pos x="T94" y="T95"/>
                              </a:cxn>
                              <a:cxn ang="T154">
                                <a:pos x="T96" y="T97"/>
                              </a:cxn>
                              <a:cxn ang="T155">
                                <a:pos x="T98" y="T99"/>
                              </a:cxn>
                              <a:cxn ang="T156">
                                <a:pos x="T100" y="T101"/>
                              </a:cxn>
                              <a:cxn ang="T157">
                                <a:pos x="T102" y="T103"/>
                              </a:cxn>
                              <a:cxn ang="T158">
                                <a:pos x="T104" y="T105"/>
                              </a:cxn>
                            </a:cxnLst>
                            <a:rect l="T159" t="T160" r="T161" b="T162"/>
                            <a:pathLst>
                              <a:path w="913" h="718">
                                <a:moveTo>
                                  <a:pt x="26" y="0"/>
                                </a:moveTo>
                                <a:lnTo>
                                  <a:pt x="21" y="20"/>
                                </a:lnTo>
                                <a:lnTo>
                                  <a:pt x="23" y="29"/>
                                </a:lnTo>
                                <a:lnTo>
                                  <a:pt x="25" y="38"/>
                                </a:lnTo>
                                <a:lnTo>
                                  <a:pt x="26" y="59"/>
                                </a:lnTo>
                                <a:lnTo>
                                  <a:pt x="23" y="73"/>
                                </a:lnTo>
                                <a:lnTo>
                                  <a:pt x="17" y="86"/>
                                </a:lnTo>
                                <a:lnTo>
                                  <a:pt x="12" y="96"/>
                                </a:lnTo>
                                <a:lnTo>
                                  <a:pt x="6" y="113"/>
                                </a:lnTo>
                                <a:lnTo>
                                  <a:pt x="6" y="126"/>
                                </a:lnTo>
                                <a:lnTo>
                                  <a:pt x="12" y="138"/>
                                </a:lnTo>
                                <a:lnTo>
                                  <a:pt x="17" y="149"/>
                                </a:lnTo>
                                <a:lnTo>
                                  <a:pt x="29" y="162"/>
                                </a:lnTo>
                                <a:lnTo>
                                  <a:pt x="34" y="176"/>
                                </a:lnTo>
                                <a:lnTo>
                                  <a:pt x="34" y="185"/>
                                </a:lnTo>
                                <a:lnTo>
                                  <a:pt x="30" y="195"/>
                                </a:lnTo>
                                <a:lnTo>
                                  <a:pt x="21" y="204"/>
                                </a:lnTo>
                                <a:lnTo>
                                  <a:pt x="13" y="216"/>
                                </a:lnTo>
                                <a:lnTo>
                                  <a:pt x="8" y="225"/>
                                </a:lnTo>
                                <a:lnTo>
                                  <a:pt x="6" y="236"/>
                                </a:lnTo>
                                <a:lnTo>
                                  <a:pt x="12" y="248"/>
                                </a:lnTo>
                                <a:lnTo>
                                  <a:pt x="19" y="259"/>
                                </a:lnTo>
                                <a:lnTo>
                                  <a:pt x="26" y="269"/>
                                </a:lnTo>
                                <a:lnTo>
                                  <a:pt x="30" y="278"/>
                                </a:lnTo>
                                <a:lnTo>
                                  <a:pt x="34" y="288"/>
                                </a:lnTo>
                                <a:lnTo>
                                  <a:pt x="30" y="301"/>
                                </a:lnTo>
                                <a:lnTo>
                                  <a:pt x="21" y="313"/>
                                </a:lnTo>
                                <a:lnTo>
                                  <a:pt x="12" y="322"/>
                                </a:lnTo>
                                <a:lnTo>
                                  <a:pt x="2" y="337"/>
                                </a:lnTo>
                                <a:lnTo>
                                  <a:pt x="0" y="349"/>
                                </a:lnTo>
                                <a:lnTo>
                                  <a:pt x="4" y="362"/>
                                </a:lnTo>
                                <a:lnTo>
                                  <a:pt x="13" y="372"/>
                                </a:lnTo>
                                <a:lnTo>
                                  <a:pt x="23" y="383"/>
                                </a:lnTo>
                                <a:lnTo>
                                  <a:pt x="33" y="396"/>
                                </a:lnTo>
                                <a:lnTo>
                                  <a:pt x="38" y="414"/>
                                </a:lnTo>
                                <a:lnTo>
                                  <a:pt x="33" y="431"/>
                                </a:lnTo>
                                <a:lnTo>
                                  <a:pt x="23" y="444"/>
                                </a:lnTo>
                                <a:lnTo>
                                  <a:pt x="19" y="455"/>
                                </a:lnTo>
                                <a:lnTo>
                                  <a:pt x="19" y="466"/>
                                </a:lnTo>
                                <a:lnTo>
                                  <a:pt x="21" y="473"/>
                                </a:lnTo>
                                <a:lnTo>
                                  <a:pt x="29" y="484"/>
                                </a:lnTo>
                                <a:lnTo>
                                  <a:pt x="42" y="499"/>
                                </a:lnTo>
                                <a:lnTo>
                                  <a:pt x="64" y="528"/>
                                </a:lnTo>
                                <a:lnTo>
                                  <a:pt x="107" y="573"/>
                                </a:lnTo>
                                <a:lnTo>
                                  <a:pt x="144" y="609"/>
                                </a:lnTo>
                                <a:lnTo>
                                  <a:pt x="166" y="629"/>
                                </a:lnTo>
                                <a:lnTo>
                                  <a:pt x="190" y="643"/>
                                </a:lnTo>
                                <a:lnTo>
                                  <a:pt x="217" y="660"/>
                                </a:lnTo>
                                <a:lnTo>
                                  <a:pt x="255" y="681"/>
                                </a:lnTo>
                                <a:lnTo>
                                  <a:pt x="313" y="701"/>
                                </a:lnTo>
                                <a:lnTo>
                                  <a:pt x="356" y="710"/>
                                </a:lnTo>
                                <a:lnTo>
                                  <a:pt x="401" y="716"/>
                                </a:lnTo>
                                <a:lnTo>
                                  <a:pt x="460" y="718"/>
                                </a:lnTo>
                                <a:lnTo>
                                  <a:pt x="523" y="716"/>
                                </a:lnTo>
                                <a:lnTo>
                                  <a:pt x="578" y="714"/>
                                </a:lnTo>
                                <a:lnTo>
                                  <a:pt x="625" y="706"/>
                                </a:lnTo>
                                <a:lnTo>
                                  <a:pt x="667" y="697"/>
                                </a:lnTo>
                                <a:lnTo>
                                  <a:pt x="697" y="685"/>
                                </a:lnTo>
                                <a:lnTo>
                                  <a:pt x="723" y="672"/>
                                </a:lnTo>
                                <a:lnTo>
                                  <a:pt x="744" y="659"/>
                                </a:lnTo>
                                <a:lnTo>
                                  <a:pt x="761" y="647"/>
                                </a:lnTo>
                                <a:lnTo>
                                  <a:pt x="778" y="629"/>
                                </a:lnTo>
                                <a:lnTo>
                                  <a:pt x="832" y="556"/>
                                </a:lnTo>
                                <a:lnTo>
                                  <a:pt x="874" y="493"/>
                                </a:lnTo>
                                <a:lnTo>
                                  <a:pt x="890" y="461"/>
                                </a:lnTo>
                                <a:lnTo>
                                  <a:pt x="894" y="448"/>
                                </a:lnTo>
                                <a:lnTo>
                                  <a:pt x="895" y="438"/>
                                </a:lnTo>
                                <a:lnTo>
                                  <a:pt x="895" y="427"/>
                                </a:lnTo>
                                <a:lnTo>
                                  <a:pt x="887" y="414"/>
                                </a:lnTo>
                                <a:lnTo>
                                  <a:pt x="882" y="406"/>
                                </a:lnTo>
                                <a:lnTo>
                                  <a:pt x="879" y="394"/>
                                </a:lnTo>
                                <a:lnTo>
                                  <a:pt x="882" y="381"/>
                                </a:lnTo>
                                <a:lnTo>
                                  <a:pt x="887" y="372"/>
                                </a:lnTo>
                                <a:lnTo>
                                  <a:pt x="894" y="362"/>
                                </a:lnTo>
                                <a:lnTo>
                                  <a:pt x="900" y="352"/>
                                </a:lnTo>
                                <a:lnTo>
                                  <a:pt x="908" y="341"/>
                                </a:lnTo>
                                <a:lnTo>
                                  <a:pt x="913" y="330"/>
                                </a:lnTo>
                                <a:lnTo>
                                  <a:pt x="912" y="316"/>
                                </a:lnTo>
                                <a:lnTo>
                                  <a:pt x="907" y="305"/>
                                </a:lnTo>
                                <a:lnTo>
                                  <a:pt x="900" y="295"/>
                                </a:lnTo>
                                <a:lnTo>
                                  <a:pt x="894" y="286"/>
                                </a:lnTo>
                                <a:lnTo>
                                  <a:pt x="886" y="275"/>
                                </a:lnTo>
                                <a:lnTo>
                                  <a:pt x="883" y="263"/>
                                </a:lnTo>
                                <a:lnTo>
                                  <a:pt x="886" y="254"/>
                                </a:lnTo>
                                <a:lnTo>
                                  <a:pt x="895" y="240"/>
                                </a:lnTo>
                                <a:lnTo>
                                  <a:pt x="904" y="229"/>
                                </a:lnTo>
                                <a:lnTo>
                                  <a:pt x="908" y="217"/>
                                </a:lnTo>
                                <a:lnTo>
                                  <a:pt x="908" y="202"/>
                                </a:lnTo>
                                <a:lnTo>
                                  <a:pt x="903" y="187"/>
                                </a:lnTo>
                                <a:lnTo>
                                  <a:pt x="894" y="176"/>
                                </a:lnTo>
                                <a:lnTo>
                                  <a:pt x="890" y="168"/>
                                </a:lnTo>
                                <a:lnTo>
                                  <a:pt x="886" y="155"/>
                                </a:lnTo>
                                <a:lnTo>
                                  <a:pt x="887" y="141"/>
                                </a:lnTo>
                                <a:lnTo>
                                  <a:pt x="895" y="130"/>
                                </a:lnTo>
                                <a:lnTo>
                                  <a:pt x="900" y="122"/>
                                </a:lnTo>
                                <a:lnTo>
                                  <a:pt x="908" y="113"/>
                                </a:lnTo>
                                <a:lnTo>
                                  <a:pt x="912" y="101"/>
                                </a:lnTo>
                                <a:lnTo>
                                  <a:pt x="913" y="88"/>
                                </a:lnTo>
                                <a:lnTo>
                                  <a:pt x="911" y="80"/>
                                </a:lnTo>
                                <a:lnTo>
                                  <a:pt x="903" y="67"/>
                                </a:lnTo>
                                <a:lnTo>
                                  <a:pt x="895" y="56"/>
                                </a:lnTo>
                                <a:lnTo>
                                  <a:pt x="890" y="42"/>
                                </a:lnTo>
                                <a:lnTo>
                                  <a:pt x="890" y="29"/>
                                </a:lnTo>
                                <a:lnTo>
                                  <a:pt x="894" y="18"/>
                                </a:lnTo>
                                <a:lnTo>
                                  <a:pt x="891" y="0"/>
                                </a:lnTo>
                                <a:lnTo>
                                  <a:pt x="26" y="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FFC080"/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round/>
                              </a14:hiddenLine>
                            </a:ext>
                          </a:extLst>
                        </p:spPr>
                        <p:txBody>
                          <a:bodyPr/>
                          <a:p>
                            <a:pPr marL="0" marR="0" lvl="0" indent="0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defRPr/>
                            </a:pPr>
                            <a:endParaRPr kumimoji="0" lang="zh-CN" altLang="en-US" sz="18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</a:endParaRPr>
                          </a:p>
                        </p:txBody>
                      </p:sp>
                      <p:sp>
                        <p:nvSpPr>
                          <p:cNvPr id="115" name="Freeform 26"/>
                          <p:cNvSpPr>
                            <a:spLocks noChangeAspect="1"/>
                          </p:cNvSpPr>
                          <p:nvPr>
                            <p:custDataLst>
                              <p:tags r:id="rId46"/>
                            </p:custDataLst>
                          </p:nvPr>
                        </p:nvSpPr>
                        <p:spPr bwMode="auto">
                          <a:xfrm>
                            <a:off x="6" y="96"/>
                            <a:ext cx="113" cy="99"/>
                          </a:xfrm>
                          <a:custGeom>
                            <a:avLst/>
                            <a:gdLst>
                              <a:gd name="T0" fmla="*/ 6 w 113"/>
                              <a:gd name="T1" fmla="*/ 0 h 99"/>
                              <a:gd name="T2" fmla="*/ 13 w 113"/>
                              <a:gd name="T3" fmla="*/ 13 h 99"/>
                              <a:gd name="T4" fmla="*/ 24 w 113"/>
                              <a:gd name="T5" fmla="*/ 26 h 99"/>
                              <a:gd name="T6" fmla="*/ 44 w 113"/>
                              <a:gd name="T7" fmla="*/ 43 h 99"/>
                              <a:gd name="T8" fmla="*/ 68 w 113"/>
                              <a:gd name="T9" fmla="*/ 57 h 99"/>
                              <a:gd name="T10" fmla="*/ 91 w 113"/>
                              <a:gd name="T11" fmla="*/ 66 h 99"/>
                              <a:gd name="T12" fmla="*/ 113 w 113"/>
                              <a:gd name="T13" fmla="*/ 72 h 99"/>
                              <a:gd name="T14" fmla="*/ 104 w 113"/>
                              <a:gd name="T15" fmla="*/ 89 h 99"/>
                              <a:gd name="T16" fmla="*/ 75 w 113"/>
                              <a:gd name="T17" fmla="*/ 85 h 99"/>
                              <a:gd name="T18" fmla="*/ 44 w 113"/>
                              <a:gd name="T19" fmla="*/ 87 h 99"/>
                              <a:gd name="T20" fmla="*/ 24 w 113"/>
                              <a:gd name="T21" fmla="*/ 99 h 99"/>
                              <a:gd name="T22" fmla="*/ 28 w 113"/>
                              <a:gd name="T23" fmla="*/ 89 h 99"/>
                              <a:gd name="T24" fmla="*/ 27 w 113"/>
                              <a:gd name="T25" fmla="*/ 78 h 99"/>
                              <a:gd name="T26" fmla="*/ 20 w 113"/>
                              <a:gd name="T27" fmla="*/ 62 h 99"/>
                              <a:gd name="T28" fmla="*/ 11 w 113"/>
                              <a:gd name="T29" fmla="*/ 49 h 99"/>
                              <a:gd name="T30" fmla="*/ 2 w 113"/>
                              <a:gd name="T31" fmla="*/ 34 h 99"/>
                              <a:gd name="T32" fmla="*/ 0 w 113"/>
                              <a:gd name="T33" fmla="*/ 17 h 99"/>
                              <a:gd name="T34" fmla="*/ 6 w 113"/>
                              <a:gd name="T35" fmla="*/ 0 h 99"/>
                              <a:gd name="T36" fmla="*/ 0 60000 65536"/>
                              <a:gd name="T37" fmla="*/ 0 60000 65536"/>
                              <a:gd name="T38" fmla="*/ 0 60000 65536"/>
                              <a:gd name="T39" fmla="*/ 0 60000 65536"/>
                              <a:gd name="T40" fmla="*/ 0 60000 65536"/>
                              <a:gd name="T41" fmla="*/ 0 60000 65536"/>
                              <a:gd name="T42" fmla="*/ 0 60000 65536"/>
                              <a:gd name="T43" fmla="*/ 0 60000 65536"/>
                              <a:gd name="T44" fmla="*/ 0 60000 65536"/>
                              <a:gd name="T45" fmla="*/ 0 60000 65536"/>
                              <a:gd name="T46" fmla="*/ 0 60000 65536"/>
                              <a:gd name="T47" fmla="*/ 0 60000 65536"/>
                              <a:gd name="T48" fmla="*/ 0 60000 65536"/>
                              <a:gd name="T49" fmla="*/ 0 60000 65536"/>
                              <a:gd name="T50" fmla="*/ 0 60000 65536"/>
                              <a:gd name="T51" fmla="*/ 0 60000 65536"/>
                              <a:gd name="T52" fmla="*/ 0 60000 65536"/>
                              <a:gd name="T53" fmla="*/ 0 60000 65536"/>
                              <a:gd name="T54" fmla="*/ 0 w 113"/>
                              <a:gd name="T55" fmla="*/ 0 h 99"/>
                              <a:gd name="T56" fmla="*/ 113 w 113"/>
                              <a:gd name="T57" fmla="*/ 99 h 99"/>
                            </a:gdLst>
                            <a:ahLst/>
                            <a:cxnLst>
                              <a:cxn ang="T36">
                                <a:pos x="T0" y="T1"/>
                              </a:cxn>
                              <a:cxn ang="T37">
                                <a:pos x="T2" y="T3"/>
                              </a:cxn>
                              <a:cxn ang="T38">
                                <a:pos x="T4" y="T5"/>
                              </a:cxn>
                              <a:cxn ang="T39">
                                <a:pos x="T6" y="T7"/>
                              </a:cxn>
                              <a:cxn ang="T40">
                                <a:pos x="T8" y="T9"/>
                              </a:cxn>
                              <a:cxn ang="T41">
                                <a:pos x="T10" y="T11"/>
                              </a:cxn>
                              <a:cxn ang="T42">
                                <a:pos x="T12" y="T13"/>
                              </a:cxn>
                              <a:cxn ang="T43">
                                <a:pos x="T14" y="T15"/>
                              </a:cxn>
                              <a:cxn ang="T44">
                                <a:pos x="T16" y="T17"/>
                              </a:cxn>
                              <a:cxn ang="T45">
                                <a:pos x="T18" y="T19"/>
                              </a:cxn>
                              <a:cxn ang="T46">
                                <a:pos x="T20" y="T21"/>
                              </a:cxn>
                              <a:cxn ang="T47">
                                <a:pos x="T22" y="T23"/>
                              </a:cxn>
                              <a:cxn ang="T48">
                                <a:pos x="T24" y="T25"/>
                              </a:cxn>
                              <a:cxn ang="T49">
                                <a:pos x="T26" y="T27"/>
                              </a:cxn>
                              <a:cxn ang="T50">
                                <a:pos x="T28" y="T29"/>
                              </a:cxn>
                              <a:cxn ang="T51">
                                <a:pos x="T30" y="T31"/>
                              </a:cxn>
                              <a:cxn ang="T52">
                                <a:pos x="T32" y="T33"/>
                              </a:cxn>
                              <a:cxn ang="T53">
                                <a:pos x="T34" y="T35"/>
                              </a:cxn>
                            </a:cxnLst>
                            <a:rect l="T54" t="T55" r="T56" b="T57"/>
                            <a:pathLst>
                              <a:path w="113" h="99">
                                <a:moveTo>
                                  <a:pt x="6" y="0"/>
                                </a:moveTo>
                                <a:lnTo>
                                  <a:pt x="13" y="13"/>
                                </a:lnTo>
                                <a:lnTo>
                                  <a:pt x="24" y="26"/>
                                </a:lnTo>
                                <a:lnTo>
                                  <a:pt x="44" y="43"/>
                                </a:lnTo>
                                <a:lnTo>
                                  <a:pt x="68" y="57"/>
                                </a:lnTo>
                                <a:lnTo>
                                  <a:pt x="91" y="66"/>
                                </a:lnTo>
                                <a:lnTo>
                                  <a:pt x="113" y="72"/>
                                </a:lnTo>
                                <a:lnTo>
                                  <a:pt x="104" y="89"/>
                                </a:lnTo>
                                <a:lnTo>
                                  <a:pt x="75" y="85"/>
                                </a:lnTo>
                                <a:lnTo>
                                  <a:pt x="44" y="87"/>
                                </a:lnTo>
                                <a:lnTo>
                                  <a:pt x="24" y="99"/>
                                </a:lnTo>
                                <a:lnTo>
                                  <a:pt x="28" y="89"/>
                                </a:lnTo>
                                <a:lnTo>
                                  <a:pt x="27" y="78"/>
                                </a:lnTo>
                                <a:lnTo>
                                  <a:pt x="20" y="62"/>
                                </a:lnTo>
                                <a:lnTo>
                                  <a:pt x="11" y="49"/>
                                </a:lnTo>
                                <a:lnTo>
                                  <a:pt x="2" y="34"/>
                                </a:lnTo>
                                <a:lnTo>
                                  <a:pt x="0" y="17"/>
                                </a:lnTo>
                                <a:lnTo>
                                  <a:pt x="6" y="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FFA040"/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round/>
                              </a14:hiddenLine>
                            </a:ext>
                          </a:extLst>
                        </p:spPr>
                        <p:txBody>
                          <a:bodyPr/>
                          <a:p>
                            <a:pPr marL="0" marR="0" lvl="0" indent="0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defRPr/>
                            </a:pPr>
                            <a:endParaRPr kumimoji="0" lang="zh-CN" altLang="en-US" sz="18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</a:endParaRPr>
                          </a:p>
                        </p:txBody>
                      </p:sp>
                      <p:sp>
                        <p:nvSpPr>
                          <p:cNvPr id="116" name="Freeform 27"/>
                          <p:cNvSpPr>
                            <a:spLocks noChangeAspect="1"/>
                          </p:cNvSpPr>
                          <p:nvPr>
                            <p:custDataLst>
                              <p:tags r:id="rId47"/>
                            </p:custDataLst>
                          </p:nvPr>
                        </p:nvSpPr>
                        <p:spPr bwMode="auto">
                          <a:xfrm>
                            <a:off x="8" y="219"/>
                            <a:ext cx="149" cy="84"/>
                          </a:xfrm>
                          <a:custGeom>
                            <a:avLst/>
                            <a:gdLst>
                              <a:gd name="T0" fmla="*/ 0 w 149"/>
                              <a:gd name="T1" fmla="*/ 10 h 84"/>
                              <a:gd name="T2" fmla="*/ 4 w 149"/>
                              <a:gd name="T3" fmla="*/ 0 h 84"/>
                              <a:gd name="T4" fmla="*/ 9 w 149"/>
                              <a:gd name="T5" fmla="*/ 10 h 84"/>
                              <a:gd name="T6" fmla="*/ 21 w 149"/>
                              <a:gd name="T7" fmla="*/ 15 h 84"/>
                              <a:gd name="T8" fmla="*/ 42 w 149"/>
                              <a:gd name="T9" fmla="*/ 25 h 84"/>
                              <a:gd name="T10" fmla="*/ 64 w 149"/>
                              <a:gd name="T11" fmla="*/ 31 h 84"/>
                              <a:gd name="T12" fmla="*/ 98 w 149"/>
                              <a:gd name="T13" fmla="*/ 38 h 84"/>
                              <a:gd name="T14" fmla="*/ 137 w 149"/>
                              <a:gd name="T15" fmla="*/ 44 h 84"/>
                              <a:gd name="T16" fmla="*/ 149 w 149"/>
                              <a:gd name="T17" fmla="*/ 80 h 84"/>
                              <a:gd name="T18" fmla="*/ 106 w 149"/>
                              <a:gd name="T19" fmla="*/ 69 h 84"/>
                              <a:gd name="T20" fmla="*/ 72 w 149"/>
                              <a:gd name="T21" fmla="*/ 65 h 84"/>
                              <a:gd name="T22" fmla="*/ 45 w 149"/>
                              <a:gd name="T23" fmla="*/ 71 h 84"/>
                              <a:gd name="T24" fmla="*/ 25 w 149"/>
                              <a:gd name="T25" fmla="*/ 84 h 84"/>
                              <a:gd name="T26" fmla="*/ 25 w 149"/>
                              <a:gd name="T27" fmla="*/ 73 h 84"/>
                              <a:gd name="T28" fmla="*/ 25 w 149"/>
                              <a:gd name="T29" fmla="*/ 63 h 84"/>
                              <a:gd name="T30" fmla="*/ 21 w 149"/>
                              <a:gd name="T31" fmla="*/ 52 h 84"/>
                              <a:gd name="T32" fmla="*/ 9 w 149"/>
                              <a:gd name="T33" fmla="*/ 36 h 84"/>
                              <a:gd name="T34" fmla="*/ 0 w 149"/>
                              <a:gd name="T35" fmla="*/ 23 h 84"/>
                              <a:gd name="T36" fmla="*/ 0 w 149"/>
                              <a:gd name="T37" fmla="*/ 10 h 84"/>
                              <a:gd name="T38" fmla="*/ 0 60000 65536"/>
                              <a:gd name="T39" fmla="*/ 0 60000 65536"/>
                              <a:gd name="T40" fmla="*/ 0 60000 65536"/>
                              <a:gd name="T41" fmla="*/ 0 60000 65536"/>
                              <a:gd name="T42" fmla="*/ 0 60000 65536"/>
                              <a:gd name="T43" fmla="*/ 0 60000 65536"/>
                              <a:gd name="T44" fmla="*/ 0 60000 65536"/>
                              <a:gd name="T45" fmla="*/ 0 60000 65536"/>
                              <a:gd name="T46" fmla="*/ 0 60000 65536"/>
                              <a:gd name="T47" fmla="*/ 0 60000 65536"/>
                              <a:gd name="T48" fmla="*/ 0 60000 65536"/>
                              <a:gd name="T49" fmla="*/ 0 60000 65536"/>
                              <a:gd name="T50" fmla="*/ 0 60000 65536"/>
                              <a:gd name="T51" fmla="*/ 0 60000 65536"/>
                              <a:gd name="T52" fmla="*/ 0 60000 65536"/>
                              <a:gd name="T53" fmla="*/ 0 60000 65536"/>
                              <a:gd name="T54" fmla="*/ 0 60000 65536"/>
                              <a:gd name="T55" fmla="*/ 0 60000 65536"/>
                              <a:gd name="T56" fmla="*/ 0 60000 65536"/>
                              <a:gd name="T57" fmla="*/ 0 w 149"/>
                              <a:gd name="T58" fmla="*/ 0 h 84"/>
                              <a:gd name="T59" fmla="*/ 149 w 149"/>
                              <a:gd name="T60" fmla="*/ 84 h 84"/>
                            </a:gdLst>
                            <a:ahLst/>
                            <a:cxnLst>
                              <a:cxn ang="T38">
                                <a:pos x="T0" y="T1"/>
                              </a:cxn>
                              <a:cxn ang="T39">
                                <a:pos x="T2" y="T3"/>
                              </a:cxn>
                              <a:cxn ang="T40">
                                <a:pos x="T4" y="T5"/>
                              </a:cxn>
                              <a:cxn ang="T41">
                                <a:pos x="T6" y="T7"/>
                              </a:cxn>
                              <a:cxn ang="T42">
                                <a:pos x="T8" y="T9"/>
                              </a:cxn>
                              <a:cxn ang="T43">
                                <a:pos x="T10" y="T11"/>
                              </a:cxn>
                              <a:cxn ang="T44">
                                <a:pos x="T12" y="T13"/>
                              </a:cxn>
                              <a:cxn ang="T45">
                                <a:pos x="T14" y="T15"/>
                              </a:cxn>
                              <a:cxn ang="T46">
                                <a:pos x="T16" y="T17"/>
                              </a:cxn>
                              <a:cxn ang="T47">
                                <a:pos x="T18" y="T19"/>
                              </a:cxn>
                              <a:cxn ang="T48">
                                <a:pos x="T20" y="T21"/>
                              </a:cxn>
                              <a:cxn ang="T49">
                                <a:pos x="T22" y="T23"/>
                              </a:cxn>
                              <a:cxn ang="T50">
                                <a:pos x="T24" y="T25"/>
                              </a:cxn>
                              <a:cxn ang="T51">
                                <a:pos x="T26" y="T27"/>
                              </a:cxn>
                              <a:cxn ang="T52">
                                <a:pos x="T28" y="T29"/>
                              </a:cxn>
                              <a:cxn ang="T53">
                                <a:pos x="T30" y="T31"/>
                              </a:cxn>
                              <a:cxn ang="T54">
                                <a:pos x="T32" y="T33"/>
                              </a:cxn>
                              <a:cxn ang="T55">
                                <a:pos x="T34" y="T35"/>
                              </a:cxn>
                              <a:cxn ang="T56">
                                <a:pos x="T36" y="T37"/>
                              </a:cxn>
                            </a:cxnLst>
                            <a:rect l="T57" t="T58" r="T59" b="T60"/>
                            <a:pathLst>
                              <a:path w="149" h="84">
                                <a:moveTo>
                                  <a:pt x="0" y="10"/>
                                </a:moveTo>
                                <a:lnTo>
                                  <a:pt x="4" y="0"/>
                                </a:lnTo>
                                <a:lnTo>
                                  <a:pt x="9" y="10"/>
                                </a:lnTo>
                                <a:lnTo>
                                  <a:pt x="21" y="15"/>
                                </a:lnTo>
                                <a:lnTo>
                                  <a:pt x="42" y="25"/>
                                </a:lnTo>
                                <a:lnTo>
                                  <a:pt x="64" y="31"/>
                                </a:lnTo>
                                <a:lnTo>
                                  <a:pt x="98" y="38"/>
                                </a:lnTo>
                                <a:lnTo>
                                  <a:pt x="137" y="44"/>
                                </a:lnTo>
                                <a:lnTo>
                                  <a:pt x="149" y="80"/>
                                </a:lnTo>
                                <a:lnTo>
                                  <a:pt x="106" y="69"/>
                                </a:lnTo>
                                <a:lnTo>
                                  <a:pt x="72" y="65"/>
                                </a:lnTo>
                                <a:lnTo>
                                  <a:pt x="45" y="71"/>
                                </a:lnTo>
                                <a:lnTo>
                                  <a:pt x="25" y="84"/>
                                </a:lnTo>
                                <a:lnTo>
                                  <a:pt x="25" y="73"/>
                                </a:lnTo>
                                <a:lnTo>
                                  <a:pt x="25" y="63"/>
                                </a:lnTo>
                                <a:lnTo>
                                  <a:pt x="21" y="52"/>
                                </a:lnTo>
                                <a:lnTo>
                                  <a:pt x="9" y="36"/>
                                </a:lnTo>
                                <a:lnTo>
                                  <a:pt x="0" y="23"/>
                                </a:lnTo>
                                <a:lnTo>
                                  <a:pt x="0" y="1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FFA040"/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round/>
                              </a14:hiddenLine>
                            </a:ext>
                          </a:extLst>
                        </p:spPr>
                        <p:txBody>
                          <a:bodyPr/>
                          <a:p>
                            <a:pPr marL="0" marR="0" lvl="0" indent="0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defRPr/>
                            </a:pPr>
                            <a:endParaRPr kumimoji="0" lang="zh-CN" altLang="en-US" sz="18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</a:endParaRPr>
                          </a:p>
                        </p:txBody>
                      </p:sp>
                      <p:sp>
                        <p:nvSpPr>
                          <p:cNvPr id="117" name="Freeform 28"/>
                          <p:cNvSpPr>
                            <a:spLocks noChangeAspect="1"/>
                          </p:cNvSpPr>
                          <p:nvPr>
                            <p:custDataLst>
                              <p:tags r:id="rId48"/>
                            </p:custDataLst>
                          </p:nvPr>
                        </p:nvSpPr>
                        <p:spPr bwMode="auto">
                          <a:xfrm>
                            <a:off x="2" y="324"/>
                            <a:ext cx="175" cy="104"/>
                          </a:xfrm>
                          <a:custGeom>
                            <a:avLst/>
                            <a:gdLst>
                              <a:gd name="T0" fmla="*/ 2 w 175"/>
                              <a:gd name="T1" fmla="*/ 13 h 104"/>
                              <a:gd name="T2" fmla="*/ 10 w 175"/>
                              <a:gd name="T3" fmla="*/ 0 h 104"/>
                              <a:gd name="T4" fmla="*/ 21 w 175"/>
                              <a:gd name="T5" fmla="*/ 17 h 104"/>
                              <a:gd name="T6" fmla="*/ 32 w 175"/>
                              <a:gd name="T7" fmla="*/ 25 h 104"/>
                              <a:gd name="T8" fmla="*/ 45 w 175"/>
                              <a:gd name="T9" fmla="*/ 34 h 104"/>
                              <a:gd name="T10" fmla="*/ 69 w 175"/>
                              <a:gd name="T11" fmla="*/ 42 h 104"/>
                              <a:gd name="T12" fmla="*/ 96 w 175"/>
                              <a:gd name="T13" fmla="*/ 49 h 104"/>
                              <a:gd name="T14" fmla="*/ 126 w 175"/>
                              <a:gd name="T15" fmla="*/ 59 h 104"/>
                              <a:gd name="T16" fmla="*/ 167 w 175"/>
                              <a:gd name="T17" fmla="*/ 72 h 104"/>
                              <a:gd name="T18" fmla="*/ 175 w 175"/>
                              <a:gd name="T19" fmla="*/ 104 h 104"/>
                              <a:gd name="T20" fmla="*/ 133 w 175"/>
                              <a:gd name="T21" fmla="*/ 87 h 104"/>
                              <a:gd name="T22" fmla="*/ 103 w 175"/>
                              <a:gd name="T23" fmla="*/ 76 h 104"/>
                              <a:gd name="T24" fmla="*/ 78 w 175"/>
                              <a:gd name="T25" fmla="*/ 72 h 104"/>
                              <a:gd name="T26" fmla="*/ 58 w 175"/>
                              <a:gd name="T27" fmla="*/ 72 h 104"/>
                              <a:gd name="T28" fmla="*/ 48 w 175"/>
                              <a:gd name="T29" fmla="*/ 80 h 104"/>
                              <a:gd name="T30" fmla="*/ 36 w 175"/>
                              <a:gd name="T31" fmla="*/ 91 h 104"/>
                              <a:gd name="T32" fmla="*/ 34 w 175"/>
                              <a:gd name="T33" fmla="*/ 78 h 104"/>
                              <a:gd name="T34" fmla="*/ 21 w 175"/>
                              <a:gd name="T35" fmla="*/ 59 h 104"/>
                              <a:gd name="T36" fmla="*/ 10 w 175"/>
                              <a:gd name="T37" fmla="*/ 45 h 104"/>
                              <a:gd name="T38" fmla="*/ 0 w 175"/>
                              <a:gd name="T39" fmla="*/ 31 h 104"/>
                              <a:gd name="T40" fmla="*/ 2 w 175"/>
                              <a:gd name="T41" fmla="*/ 13 h 104"/>
                              <a:gd name="T42" fmla="*/ 0 60000 65536"/>
                              <a:gd name="T43" fmla="*/ 0 60000 65536"/>
                              <a:gd name="T44" fmla="*/ 0 60000 65536"/>
                              <a:gd name="T45" fmla="*/ 0 60000 65536"/>
                              <a:gd name="T46" fmla="*/ 0 60000 65536"/>
                              <a:gd name="T47" fmla="*/ 0 60000 65536"/>
                              <a:gd name="T48" fmla="*/ 0 60000 65536"/>
                              <a:gd name="T49" fmla="*/ 0 60000 65536"/>
                              <a:gd name="T50" fmla="*/ 0 60000 65536"/>
                              <a:gd name="T51" fmla="*/ 0 60000 65536"/>
                              <a:gd name="T52" fmla="*/ 0 60000 65536"/>
                              <a:gd name="T53" fmla="*/ 0 60000 65536"/>
                              <a:gd name="T54" fmla="*/ 0 60000 65536"/>
                              <a:gd name="T55" fmla="*/ 0 60000 65536"/>
                              <a:gd name="T56" fmla="*/ 0 60000 65536"/>
                              <a:gd name="T57" fmla="*/ 0 60000 65536"/>
                              <a:gd name="T58" fmla="*/ 0 60000 65536"/>
                              <a:gd name="T59" fmla="*/ 0 60000 65536"/>
                              <a:gd name="T60" fmla="*/ 0 60000 65536"/>
                              <a:gd name="T61" fmla="*/ 0 60000 65536"/>
                              <a:gd name="T62" fmla="*/ 0 60000 65536"/>
                              <a:gd name="T63" fmla="*/ 0 w 175"/>
                              <a:gd name="T64" fmla="*/ 0 h 104"/>
                              <a:gd name="T65" fmla="*/ 175 w 175"/>
                              <a:gd name="T66" fmla="*/ 104 h 104"/>
                            </a:gdLst>
                            <a:ahLst/>
                            <a:cxnLst>
                              <a:cxn ang="T42">
                                <a:pos x="T0" y="T1"/>
                              </a:cxn>
                              <a:cxn ang="T43">
                                <a:pos x="T2" y="T3"/>
                              </a:cxn>
                              <a:cxn ang="T44">
                                <a:pos x="T4" y="T5"/>
                              </a:cxn>
                              <a:cxn ang="T45">
                                <a:pos x="T6" y="T7"/>
                              </a:cxn>
                              <a:cxn ang="T46">
                                <a:pos x="T8" y="T9"/>
                              </a:cxn>
                              <a:cxn ang="T47">
                                <a:pos x="T10" y="T11"/>
                              </a:cxn>
                              <a:cxn ang="T48">
                                <a:pos x="T12" y="T13"/>
                              </a:cxn>
                              <a:cxn ang="T49">
                                <a:pos x="T14" y="T15"/>
                              </a:cxn>
                              <a:cxn ang="T50">
                                <a:pos x="T16" y="T17"/>
                              </a:cxn>
                              <a:cxn ang="T51">
                                <a:pos x="T18" y="T19"/>
                              </a:cxn>
                              <a:cxn ang="T52">
                                <a:pos x="T20" y="T21"/>
                              </a:cxn>
                              <a:cxn ang="T53">
                                <a:pos x="T22" y="T23"/>
                              </a:cxn>
                              <a:cxn ang="T54">
                                <a:pos x="T24" y="T25"/>
                              </a:cxn>
                              <a:cxn ang="T55">
                                <a:pos x="T26" y="T27"/>
                              </a:cxn>
                              <a:cxn ang="T56">
                                <a:pos x="T28" y="T29"/>
                              </a:cxn>
                              <a:cxn ang="T57">
                                <a:pos x="T30" y="T31"/>
                              </a:cxn>
                              <a:cxn ang="T58">
                                <a:pos x="T32" y="T33"/>
                              </a:cxn>
                              <a:cxn ang="T59">
                                <a:pos x="T34" y="T35"/>
                              </a:cxn>
                              <a:cxn ang="T60">
                                <a:pos x="T36" y="T37"/>
                              </a:cxn>
                              <a:cxn ang="T61">
                                <a:pos x="T38" y="T39"/>
                              </a:cxn>
                              <a:cxn ang="T62">
                                <a:pos x="T40" y="T41"/>
                              </a:cxn>
                            </a:cxnLst>
                            <a:rect l="T63" t="T64" r="T65" b="T66"/>
                            <a:pathLst>
                              <a:path w="175" h="104">
                                <a:moveTo>
                                  <a:pt x="2" y="13"/>
                                </a:moveTo>
                                <a:lnTo>
                                  <a:pt x="10" y="0"/>
                                </a:lnTo>
                                <a:lnTo>
                                  <a:pt x="21" y="17"/>
                                </a:lnTo>
                                <a:lnTo>
                                  <a:pt x="32" y="25"/>
                                </a:lnTo>
                                <a:lnTo>
                                  <a:pt x="45" y="34"/>
                                </a:lnTo>
                                <a:lnTo>
                                  <a:pt x="69" y="42"/>
                                </a:lnTo>
                                <a:lnTo>
                                  <a:pt x="96" y="49"/>
                                </a:lnTo>
                                <a:lnTo>
                                  <a:pt x="126" y="59"/>
                                </a:lnTo>
                                <a:lnTo>
                                  <a:pt x="167" y="72"/>
                                </a:lnTo>
                                <a:lnTo>
                                  <a:pt x="175" y="104"/>
                                </a:lnTo>
                                <a:lnTo>
                                  <a:pt x="133" y="87"/>
                                </a:lnTo>
                                <a:lnTo>
                                  <a:pt x="103" y="76"/>
                                </a:lnTo>
                                <a:lnTo>
                                  <a:pt x="78" y="72"/>
                                </a:lnTo>
                                <a:lnTo>
                                  <a:pt x="58" y="72"/>
                                </a:lnTo>
                                <a:lnTo>
                                  <a:pt x="48" y="80"/>
                                </a:lnTo>
                                <a:lnTo>
                                  <a:pt x="36" y="91"/>
                                </a:lnTo>
                                <a:lnTo>
                                  <a:pt x="34" y="78"/>
                                </a:lnTo>
                                <a:lnTo>
                                  <a:pt x="21" y="59"/>
                                </a:lnTo>
                                <a:lnTo>
                                  <a:pt x="10" y="45"/>
                                </a:lnTo>
                                <a:lnTo>
                                  <a:pt x="0" y="31"/>
                                </a:lnTo>
                                <a:lnTo>
                                  <a:pt x="2" y="13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FFA040"/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round/>
                              </a14:hiddenLine>
                            </a:ext>
                          </a:extLst>
                        </p:spPr>
                        <p:txBody>
                          <a:bodyPr/>
                          <a:p>
                            <a:pPr marL="0" marR="0" lvl="0" indent="0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defRPr/>
                            </a:pPr>
                            <a:endParaRPr kumimoji="0" lang="zh-CN" altLang="en-US" sz="18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</a:endParaRPr>
                          </a:p>
                        </p:txBody>
                      </p:sp>
                      <p:sp>
                        <p:nvSpPr>
                          <p:cNvPr id="118" name="Freeform 29"/>
                          <p:cNvSpPr>
                            <a:spLocks noChangeAspect="1"/>
                          </p:cNvSpPr>
                          <p:nvPr>
                            <p:custDataLst>
                              <p:tags r:id="rId49"/>
                            </p:custDataLst>
                          </p:nvPr>
                        </p:nvSpPr>
                        <p:spPr bwMode="auto">
                          <a:xfrm>
                            <a:off x="21" y="438"/>
                            <a:ext cx="208" cy="230"/>
                          </a:xfrm>
                          <a:custGeom>
                            <a:avLst/>
                            <a:gdLst>
                              <a:gd name="T0" fmla="*/ 2 w 208"/>
                              <a:gd name="T1" fmla="*/ 35 h 230"/>
                              <a:gd name="T2" fmla="*/ 0 w 208"/>
                              <a:gd name="T3" fmla="*/ 21 h 230"/>
                              <a:gd name="T4" fmla="*/ 0 w 208"/>
                              <a:gd name="T5" fmla="*/ 11 h 230"/>
                              <a:gd name="T6" fmla="*/ 8 w 208"/>
                              <a:gd name="T7" fmla="*/ 0 h 230"/>
                              <a:gd name="T8" fmla="*/ 22 w 208"/>
                              <a:gd name="T9" fmla="*/ 17 h 230"/>
                              <a:gd name="T10" fmla="*/ 47 w 208"/>
                              <a:gd name="T11" fmla="*/ 32 h 230"/>
                              <a:gd name="T12" fmla="*/ 72 w 208"/>
                              <a:gd name="T13" fmla="*/ 44 h 230"/>
                              <a:gd name="T14" fmla="*/ 106 w 208"/>
                              <a:gd name="T15" fmla="*/ 55 h 230"/>
                              <a:gd name="T16" fmla="*/ 156 w 208"/>
                              <a:gd name="T17" fmla="*/ 65 h 230"/>
                              <a:gd name="T18" fmla="*/ 166 w 208"/>
                              <a:gd name="T19" fmla="*/ 91 h 230"/>
                              <a:gd name="T20" fmla="*/ 140 w 208"/>
                              <a:gd name="T21" fmla="*/ 84 h 230"/>
                              <a:gd name="T22" fmla="*/ 114 w 208"/>
                              <a:gd name="T23" fmla="*/ 80 h 230"/>
                              <a:gd name="T24" fmla="*/ 101 w 208"/>
                              <a:gd name="T25" fmla="*/ 82 h 230"/>
                              <a:gd name="T26" fmla="*/ 97 w 208"/>
                              <a:gd name="T27" fmla="*/ 95 h 230"/>
                              <a:gd name="T28" fmla="*/ 105 w 208"/>
                              <a:gd name="T29" fmla="*/ 112 h 230"/>
                              <a:gd name="T30" fmla="*/ 115 w 208"/>
                              <a:gd name="T31" fmla="*/ 128 h 230"/>
                              <a:gd name="T32" fmla="*/ 136 w 208"/>
                              <a:gd name="T33" fmla="*/ 153 h 230"/>
                              <a:gd name="T34" fmla="*/ 166 w 208"/>
                              <a:gd name="T35" fmla="*/ 179 h 230"/>
                              <a:gd name="T36" fmla="*/ 208 w 208"/>
                              <a:gd name="T37" fmla="*/ 209 h 230"/>
                              <a:gd name="T38" fmla="*/ 208 w 208"/>
                              <a:gd name="T39" fmla="*/ 230 h 230"/>
                              <a:gd name="T40" fmla="*/ 190 w 208"/>
                              <a:gd name="T41" fmla="*/ 219 h 230"/>
                              <a:gd name="T42" fmla="*/ 166 w 208"/>
                              <a:gd name="T43" fmla="*/ 205 h 230"/>
                              <a:gd name="T44" fmla="*/ 132 w 208"/>
                              <a:gd name="T45" fmla="*/ 179 h 230"/>
                              <a:gd name="T46" fmla="*/ 105 w 208"/>
                              <a:gd name="T47" fmla="*/ 150 h 230"/>
                              <a:gd name="T48" fmla="*/ 80 w 208"/>
                              <a:gd name="T49" fmla="*/ 128 h 230"/>
                              <a:gd name="T50" fmla="*/ 56 w 208"/>
                              <a:gd name="T51" fmla="*/ 101 h 230"/>
                              <a:gd name="T52" fmla="*/ 36 w 208"/>
                              <a:gd name="T53" fmla="*/ 78 h 230"/>
                              <a:gd name="T54" fmla="*/ 15 w 208"/>
                              <a:gd name="T55" fmla="*/ 57 h 230"/>
                              <a:gd name="T56" fmla="*/ 2 w 208"/>
                              <a:gd name="T57" fmla="*/ 35 h 230"/>
                              <a:gd name="T58" fmla="*/ 0 60000 65536"/>
                              <a:gd name="T59" fmla="*/ 0 60000 65536"/>
                              <a:gd name="T60" fmla="*/ 0 60000 65536"/>
                              <a:gd name="T61" fmla="*/ 0 60000 65536"/>
                              <a:gd name="T62" fmla="*/ 0 60000 65536"/>
                              <a:gd name="T63" fmla="*/ 0 60000 65536"/>
                              <a:gd name="T64" fmla="*/ 0 60000 65536"/>
                              <a:gd name="T65" fmla="*/ 0 60000 65536"/>
                              <a:gd name="T66" fmla="*/ 0 60000 65536"/>
                              <a:gd name="T67" fmla="*/ 0 60000 65536"/>
                              <a:gd name="T68" fmla="*/ 0 60000 65536"/>
                              <a:gd name="T69" fmla="*/ 0 60000 65536"/>
                              <a:gd name="T70" fmla="*/ 0 60000 65536"/>
                              <a:gd name="T71" fmla="*/ 0 60000 65536"/>
                              <a:gd name="T72" fmla="*/ 0 60000 65536"/>
                              <a:gd name="T73" fmla="*/ 0 60000 65536"/>
                              <a:gd name="T74" fmla="*/ 0 60000 65536"/>
                              <a:gd name="T75" fmla="*/ 0 60000 65536"/>
                              <a:gd name="T76" fmla="*/ 0 60000 65536"/>
                              <a:gd name="T77" fmla="*/ 0 60000 65536"/>
                              <a:gd name="T78" fmla="*/ 0 60000 65536"/>
                              <a:gd name="T79" fmla="*/ 0 60000 65536"/>
                              <a:gd name="T80" fmla="*/ 0 60000 65536"/>
                              <a:gd name="T81" fmla="*/ 0 60000 65536"/>
                              <a:gd name="T82" fmla="*/ 0 60000 65536"/>
                              <a:gd name="T83" fmla="*/ 0 60000 65536"/>
                              <a:gd name="T84" fmla="*/ 0 60000 65536"/>
                              <a:gd name="T85" fmla="*/ 0 60000 65536"/>
                              <a:gd name="T86" fmla="*/ 0 60000 65536"/>
                              <a:gd name="T87" fmla="*/ 0 w 208"/>
                              <a:gd name="T88" fmla="*/ 0 h 230"/>
                              <a:gd name="T89" fmla="*/ 208 w 208"/>
                              <a:gd name="T90" fmla="*/ 230 h 230"/>
                            </a:gdLst>
                            <a:ahLst/>
                            <a:cxnLst>
                              <a:cxn ang="T58">
                                <a:pos x="T0" y="T1"/>
                              </a:cxn>
                              <a:cxn ang="T59">
                                <a:pos x="T2" y="T3"/>
                              </a:cxn>
                              <a:cxn ang="T60">
                                <a:pos x="T4" y="T5"/>
                              </a:cxn>
                              <a:cxn ang="T61">
                                <a:pos x="T6" y="T7"/>
                              </a:cxn>
                              <a:cxn ang="T62">
                                <a:pos x="T8" y="T9"/>
                              </a:cxn>
                              <a:cxn ang="T63">
                                <a:pos x="T10" y="T11"/>
                              </a:cxn>
                              <a:cxn ang="T64">
                                <a:pos x="T12" y="T13"/>
                              </a:cxn>
                              <a:cxn ang="T65">
                                <a:pos x="T14" y="T15"/>
                              </a:cxn>
                              <a:cxn ang="T66">
                                <a:pos x="T16" y="T17"/>
                              </a:cxn>
                              <a:cxn ang="T67">
                                <a:pos x="T18" y="T19"/>
                              </a:cxn>
                              <a:cxn ang="T68">
                                <a:pos x="T20" y="T21"/>
                              </a:cxn>
                              <a:cxn ang="T69">
                                <a:pos x="T22" y="T23"/>
                              </a:cxn>
                              <a:cxn ang="T70">
                                <a:pos x="T24" y="T25"/>
                              </a:cxn>
                              <a:cxn ang="T71">
                                <a:pos x="T26" y="T27"/>
                              </a:cxn>
                              <a:cxn ang="T72">
                                <a:pos x="T28" y="T29"/>
                              </a:cxn>
                              <a:cxn ang="T73">
                                <a:pos x="T30" y="T31"/>
                              </a:cxn>
                              <a:cxn ang="T74">
                                <a:pos x="T32" y="T33"/>
                              </a:cxn>
                              <a:cxn ang="T75">
                                <a:pos x="T34" y="T35"/>
                              </a:cxn>
                              <a:cxn ang="T76">
                                <a:pos x="T36" y="T37"/>
                              </a:cxn>
                              <a:cxn ang="T77">
                                <a:pos x="T38" y="T39"/>
                              </a:cxn>
                              <a:cxn ang="T78">
                                <a:pos x="T40" y="T41"/>
                              </a:cxn>
                              <a:cxn ang="T79">
                                <a:pos x="T42" y="T43"/>
                              </a:cxn>
                              <a:cxn ang="T80">
                                <a:pos x="T44" y="T45"/>
                              </a:cxn>
                              <a:cxn ang="T81">
                                <a:pos x="T46" y="T47"/>
                              </a:cxn>
                              <a:cxn ang="T82">
                                <a:pos x="T48" y="T49"/>
                              </a:cxn>
                              <a:cxn ang="T83">
                                <a:pos x="T50" y="T51"/>
                              </a:cxn>
                              <a:cxn ang="T84">
                                <a:pos x="T52" y="T53"/>
                              </a:cxn>
                              <a:cxn ang="T85">
                                <a:pos x="T54" y="T55"/>
                              </a:cxn>
                              <a:cxn ang="T86">
                                <a:pos x="T56" y="T57"/>
                              </a:cxn>
                            </a:cxnLst>
                            <a:rect l="T87" t="T88" r="T89" b="T90"/>
                            <a:pathLst>
                              <a:path w="208" h="230">
                                <a:moveTo>
                                  <a:pt x="2" y="35"/>
                                </a:moveTo>
                                <a:lnTo>
                                  <a:pt x="0" y="21"/>
                                </a:lnTo>
                                <a:lnTo>
                                  <a:pt x="0" y="11"/>
                                </a:lnTo>
                                <a:lnTo>
                                  <a:pt x="8" y="0"/>
                                </a:lnTo>
                                <a:lnTo>
                                  <a:pt x="22" y="17"/>
                                </a:lnTo>
                                <a:lnTo>
                                  <a:pt x="47" y="32"/>
                                </a:lnTo>
                                <a:lnTo>
                                  <a:pt x="72" y="44"/>
                                </a:lnTo>
                                <a:lnTo>
                                  <a:pt x="106" y="55"/>
                                </a:lnTo>
                                <a:lnTo>
                                  <a:pt x="156" y="65"/>
                                </a:lnTo>
                                <a:lnTo>
                                  <a:pt x="166" y="91"/>
                                </a:lnTo>
                                <a:lnTo>
                                  <a:pt x="140" y="84"/>
                                </a:lnTo>
                                <a:lnTo>
                                  <a:pt x="114" y="80"/>
                                </a:lnTo>
                                <a:lnTo>
                                  <a:pt x="101" y="82"/>
                                </a:lnTo>
                                <a:lnTo>
                                  <a:pt x="97" y="95"/>
                                </a:lnTo>
                                <a:lnTo>
                                  <a:pt x="105" y="112"/>
                                </a:lnTo>
                                <a:lnTo>
                                  <a:pt x="115" y="128"/>
                                </a:lnTo>
                                <a:lnTo>
                                  <a:pt x="136" y="153"/>
                                </a:lnTo>
                                <a:lnTo>
                                  <a:pt x="166" y="179"/>
                                </a:lnTo>
                                <a:lnTo>
                                  <a:pt x="208" y="209"/>
                                </a:lnTo>
                                <a:lnTo>
                                  <a:pt x="208" y="230"/>
                                </a:lnTo>
                                <a:lnTo>
                                  <a:pt x="190" y="219"/>
                                </a:lnTo>
                                <a:lnTo>
                                  <a:pt x="166" y="205"/>
                                </a:lnTo>
                                <a:lnTo>
                                  <a:pt x="132" y="179"/>
                                </a:lnTo>
                                <a:lnTo>
                                  <a:pt x="105" y="150"/>
                                </a:lnTo>
                                <a:lnTo>
                                  <a:pt x="80" y="128"/>
                                </a:lnTo>
                                <a:lnTo>
                                  <a:pt x="56" y="101"/>
                                </a:lnTo>
                                <a:lnTo>
                                  <a:pt x="36" y="78"/>
                                </a:lnTo>
                                <a:lnTo>
                                  <a:pt x="15" y="57"/>
                                </a:lnTo>
                                <a:lnTo>
                                  <a:pt x="2" y="35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FFA040"/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round/>
                              </a14:hiddenLine>
                            </a:ext>
                          </a:extLst>
                        </p:spPr>
                        <p:txBody>
                          <a:bodyPr/>
                          <a:p>
                            <a:pPr marL="0" marR="0" lvl="0" indent="0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defRPr/>
                            </a:pPr>
                            <a:endParaRPr kumimoji="0" lang="zh-CN" altLang="en-US" sz="18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</a:endParaRPr>
                          </a:p>
                        </p:txBody>
                      </p:sp>
                      <p:sp>
                        <p:nvSpPr>
                          <p:cNvPr id="119" name="Freeform 30"/>
                          <p:cNvSpPr>
                            <a:spLocks noChangeAspect="1"/>
                          </p:cNvSpPr>
                          <p:nvPr>
                            <p:custDataLst>
                              <p:tags r:id="rId50"/>
                            </p:custDataLst>
                          </p:nvPr>
                        </p:nvSpPr>
                        <p:spPr bwMode="auto">
                          <a:xfrm>
                            <a:off x="25" y="25"/>
                            <a:ext cx="86" cy="69"/>
                          </a:xfrm>
                          <a:custGeom>
                            <a:avLst/>
                            <a:gdLst>
                              <a:gd name="T0" fmla="*/ 0 w 86"/>
                              <a:gd name="T1" fmla="*/ 0 h 69"/>
                              <a:gd name="T2" fmla="*/ 11 w 86"/>
                              <a:gd name="T3" fmla="*/ 10 h 69"/>
                              <a:gd name="T4" fmla="*/ 25 w 86"/>
                              <a:gd name="T5" fmla="*/ 21 h 69"/>
                              <a:gd name="T6" fmla="*/ 42 w 86"/>
                              <a:gd name="T7" fmla="*/ 33 h 69"/>
                              <a:gd name="T8" fmla="*/ 60 w 86"/>
                              <a:gd name="T9" fmla="*/ 44 h 69"/>
                              <a:gd name="T10" fmla="*/ 77 w 86"/>
                              <a:gd name="T11" fmla="*/ 54 h 69"/>
                              <a:gd name="T12" fmla="*/ 86 w 86"/>
                              <a:gd name="T13" fmla="*/ 61 h 69"/>
                              <a:gd name="T14" fmla="*/ 65 w 86"/>
                              <a:gd name="T15" fmla="*/ 69 h 69"/>
                              <a:gd name="T16" fmla="*/ 42 w 86"/>
                              <a:gd name="T17" fmla="*/ 61 h 69"/>
                              <a:gd name="T18" fmla="*/ 18 w 86"/>
                              <a:gd name="T19" fmla="*/ 52 h 69"/>
                              <a:gd name="T20" fmla="*/ 0 w 86"/>
                              <a:gd name="T21" fmla="*/ 42 h 69"/>
                              <a:gd name="T22" fmla="*/ 1 w 86"/>
                              <a:gd name="T23" fmla="*/ 33 h 69"/>
                              <a:gd name="T24" fmla="*/ 4 w 86"/>
                              <a:gd name="T25" fmla="*/ 17 h 69"/>
                              <a:gd name="T26" fmla="*/ 0 w 86"/>
                              <a:gd name="T27" fmla="*/ 0 h 69"/>
                              <a:gd name="T28" fmla="*/ 0 60000 65536"/>
                              <a:gd name="T29" fmla="*/ 0 60000 65536"/>
                              <a:gd name="T30" fmla="*/ 0 60000 65536"/>
                              <a:gd name="T31" fmla="*/ 0 60000 65536"/>
                              <a:gd name="T32" fmla="*/ 0 60000 65536"/>
                              <a:gd name="T33" fmla="*/ 0 60000 65536"/>
                              <a:gd name="T34" fmla="*/ 0 60000 65536"/>
                              <a:gd name="T35" fmla="*/ 0 60000 65536"/>
                              <a:gd name="T36" fmla="*/ 0 60000 65536"/>
                              <a:gd name="T37" fmla="*/ 0 60000 65536"/>
                              <a:gd name="T38" fmla="*/ 0 60000 65536"/>
                              <a:gd name="T39" fmla="*/ 0 60000 65536"/>
                              <a:gd name="T40" fmla="*/ 0 60000 65536"/>
                              <a:gd name="T41" fmla="*/ 0 60000 65536"/>
                              <a:gd name="T42" fmla="*/ 0 w 86"/>
                              <a:gd name="T43" fmla="*/ 0 h 69"/>
                              <a:gd name="T44" fmla="*/ 86 w 86"/>
                              <a:gd name="T45" fmla="*/ 69 h 69"/>
                            </a:gdLst>
                            <a:ahLst/>
                            <a:cxnLst>
                              <a:cxn ang="T28">
                                <a:pos x="T0" y="T1"/>
                              </a:cxn>
                              <a:cxn ang="T29">
                                <a:pos x="T2" y="T3"/>
                              </a:cxn>
                              <a:cxn ang="T30">
                                <a:pos x="T4" y="T5"/>
                              </a:cxn>
                              <a:cxn ang="T31">
                                <a:pos x="T6" y="T7"/>
                              </a:cxn>
                              <a:cxn ang="T32">
                                <a:pos x="T8" y="T9"/>
                              </a:cxn>
                              <a:cxn ang="T33">
                                <a:pos x="T10" y="T11"/>
                              </a:cxn>
                              <a:cxn ang="T34">
                                <a:pos x="T12" y="T13"/>
                              </a:cxn>
                              <a:cxn ang="T35">
                                <a:pos x="T14" y="T15"/>
                              </a:cxn>
                              <a:cxn ang="T36">
                                <a:pos x="T16" y="T17"/>
                              </a:cxn>
                              <a:cxn ang="T37">
                                <a:pos x="T18" y="T19"/>
                              </a:cxn>
                              <a:cxn ang="T38">
                                <a:pos x="T20" y="T21"/>
                              </a:cxn>
                              <a:cxn ang="T39">
                                <a:pos x="T22" y="T23"/>
                              </a:cxn>
                              <a:cxn ang="T40">
                                <a:pos x="T24" y="T25"/>
                              </a:cxn>
                              <a:cxn ang="T41">
                                <a:pos x="T26" y="T27"/>
                              </a:cxn>
                            </a:cxnLst>
                            <a:rect l="T42" t="T43" r="T44" b="T45"/>
                            <a:pathLst>
                              <a:path w="86" h="69">
                                <a:moveTo>
                                  <a:pt x="0" y="0"/>
                                </a:moveTo>
                                <a:lnTo>
                                  <a:pt x="11" y="10"/>
                                </a:lnTo>
                                <a:lnTo>
                                  <a:pt x="25" y="21"/>
                                </a:lnTo>
                                <a:lnTo>
                                  <a:pt x="42" y="33"/>
                                </a:lnTo>
                                <a:lnTo>
                                  <a:pt x="60" y="44"/>
                                </a:lnTo>
                                <a:lnTo>
                                  <a:pt x="77" y="54"/>
                                </a:lnTo>
                                <a:lnTo>
                                  <a:pt x="86" y="61"/>
                                </a:lnTo>
                                <a:lnTo>
                                  <a:pt x="65" y="69"/>
                                </a:lnTo>
                                <a:lnTo>
                                  <a:pt x="42" y="61"/>
                                </a:lnTo>
                                <a:lnTo>
                                  <a:pt x="18" y="52"/>
                                </a:lnTo>
                                <a:lnTo>
                                  <a:pt x="0" y="42"/>
                                </a:lnTo>
                                <a:lnTo>
                                  <a:pt x="1" y="33"/>
                                </a:lnTo>
                                <a:lnTo>
                                  <a:pt x="4" y="17"/>
                                </a:lnTo>
                                <a:lnTo>
                                  <a:pt x="0" y="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FFA040"/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round/>
                              </a14:hiddenLine>
                            </a:ext>
                          </a:extLst>
                        </p:spPr>
                        <p:txBody>
                          <a:bodyPr/>
                          <a:p>
                            <a:pPr marL="0" marR="0" lvl="0" indent="0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defRPr/>
                            </a:pPr>
                            <a:endParaRPr kumimoji="0" lang="zh-CN" altLang="en-US" sz="18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</a:endParaRPr>
                          </a:p>
                        </p:txBody>
                      </p:sp>
                      <p:sp>
                        <p:nvSpPr>
                          <p:cNvPr id="120" name="Freeform 31"/>
                          <p:cNvSpPr>
                            <a:spLocks noChangeAspect="1"/>
                          </p:cNvSpPr>
                          <p:nvPr>
                            <p:custDataLst>
                              <p:tags r:id="rId51"/>
                            </p:custDataLst>
                          </p:nvPr>
                        </p:nvSpPr>
                        <p:spPr bwMode="auto">
                          <a:xfrm>
                            <a:off x="181" y="8"/>
                            <a:ext cx="732" cy="689"/>
                          </a:xfrm>
                          <a:custGeom>
                            <a:avLst/>
                            <a:gdLst>
                              <a:gd name="T0" fmla="*/ 348 w 732"/>
                              <a:gd name="T1" fmla="*/ 158 h 689"/>
                              <a:gd name="T2" fmla="*/ 292 w 732"/>
                              <a:gd name="T3" fmla="*/ 181 h 689"/>
                              <a:gd name="T4" fmla="*/ 175 w 732"/>
                              <a:gd name="T5" fmla="*/ 200 h 689"/>
                              <a:gd name="T6" fmla="*/ 0 w 732"/>
                              <a:gd name="T7" fmla="*/ 209 h 689"/>
                              <a:gd name="T8" fmla="*/ 205 w 732"/>
                              <a:gd name="T9" fmla="*/ 244 h 689"/>
                              <a:gd name="T10" fmla="*/ 435 w 732"/>
                              <a:gd name="T11" fmla="*/ 225 h 689"/>
                              <a:gd name="T12" fmla="*/ 597 w 732"/>
                              <a:gd name="T13" fmla="*/ 177 h 689"/>
                              <a:gd name="T14" fmla="*/ 648 w 732"/>
                              <a:gd name="T15" fmla="*/ 169 h 689"/>
                              <a:gd name="T16" fmla="*/ 625 w 732"/>
                              <a:gd name="T17" fmla="*/ 208 h 689"/>
                              <a:gd name="T18" fmla="*/ 510 w 732"/>
                              <a:gd name="T19" fmla="*/ 263 h 689"/>
                              <a:gd name="T20" fmla="*/ 304 w 732"/>
                              <a:gd name="T21" fmla="*/ 308 h 689"/>
                              <a:gd name="T22" fmla="*/ 177 w 732"/>
                              <a:gd name="T23" fmla="*/ 352 h 689"/>
                              <a:gd name="T24" fmla="*/ 411 w 732"/>
                              <a:gd name="T25" fmla="*/ 347 h 689"/>
                              <a:gd name="T26" fmla="*/ 567 w 732"/>
                              <a:gd name="T27" fmla="*/ 308 h 689"/>
                              <a:gd name="T28" fmla="*/ 659 w 732"/>
                              <a:gd name="T29" fmla="*/ 276 h 689"/>
                              <a:gd name="T30" fmla="*/ 661 w 732"/>
                              <a:gd name="T31" fmla="*/ 299 h 689"/>
                              <a:gd name="T32" fmla="*/ 584 w 732"/>
                              <a:gd name="T33" fmla="*/ 354 h 689"/>
                              <a:gd name="T34" fmla="*/ 439 w 732"/>
                              <a:gd name="T35" fmla="*/ 407 h 689"/>
                              <a:gd name="T36" fmla="*/ 237 w 732"/>
                              <a:gd name="T37" fmla="*/ 444 h 689"/>
                              <a:gd name="T38" fmla="*/ 305 w 732"/>
                              <a:gd name="T39" fmla="*/ 466 h 689"/>
                              <a:gd name="T40" fmla="*/ 482 w 732"/>
                              <a:gd name="T41" fmla="*/ 458 h 689"/>
                              <a:gd name="T42" fmla="*/ 629 w 732"/>
                              <a:gd name="T43" fmla="*/ 413 h 689"/>
                              <a:gd name="T44" fmla="*/ 642 w 732"/>
                              <a:gd name="T45" fmla="*/ 430 h 689"/>
                              <a:gd name="T46" fmla="*/ 599 w 732"/>
                              <a:gd name="T47" fmla="*/ 474 h 689"/>
                              <a:gd name="T48" fmla="*/ 489 w 732"/>
                              <a:gd name="T49" fmla="*/ 521 h 689"/>
                              <a:gd name="T50" fmla="*/ 360 w 732"/>
                              <a:gd name="T51" fmla="*/ 542 h 689"/>
                              <a:gd name="T52" fmla="*/ 166 w 732"/>
                              <a:gd name="T53" fmla="*/ 546 h 689"/>
                              <a:gd name="T54" fmla="*/ 301 w 732"/>
                              <a:gd name="T55" fmla="*/ 579 h 689"/>
                              <a:gd name="T56" fmla="*/ 427 w 732"/>
                              <a:gd name="T57" fmla="*/ 580 h 689"/>
                              <a:gd name="T58" fmla="*/ 540 w 732"/>
                              <a:gd name="T59" fmla="*/ 562 h 689"/>
                              <a:gd name="T60" fmla="*/ 589 w 732"/>
                              <a:gd name="T61" fmla="*/ 565 h 689"/>
                              <a:gd name="T62" fmla="*/ 561 w 732"/>
                              <a:gd name="T63" fmla="*/ 597 h 689"/>
                              <a:gd name="T64" fmla="*/ 495 w 732"/>
                              <a:gd name="T65" fmla="*/ 622 h 689"/>
                              <a:gd name="T66" fmla="*/ 253 w 732"/>
                              <a:gd name="T67" fmla="*/ 649 h 689"/>
                              <a:gd name="T68" fmla="*/ 453 w 732"/>
                              <a:gd name="T69" fmla="*/ 663 h 689"/>
                              <a:gd name="T70" fmla="*/ 466 w 732"/>
                              <a:gd name="T71" fmla="*/ 687 h 689"/>
                              <a:gd name="T72" fmla="*/ 542 w 732"/>
                              <a:gd name="T73" fmla="*/ 664 h 689"/>
                              <a:gd name="T74" fmla="*/ 597 w 732"/>
                              <a:gd name="T75" fmla="*/ 621 h 689"/>
                              <a:gd name="T76" fmla="*/ 709 w 732"/>
                              <a:gd name="T77" fmla="*/ 453 h 689"/>
                              <a:gd name="T78" fmla="*/ 714 w 732"/>
                              <a:gd name="T79" fmla="*/ 419 h 689"/>
                              <a:gd name="T80" fmla="*/ 698 w 732"/>
                              <a:gd name="T81" fmla="*/ 386 h 689"/>
                              <a:gd name="T82" fmla="*/ 713 w 732"/>
                              <a:gd name="T83" fmla="*/ 354 h 689"/>
                              <a:gd name="T84" fmla="*/ 732 w 732"/>
                              <a:gd name="T85" fmla="*/ 322 h 689"/>
                              <a:gd name="T86" fmla="*/ 719 w 732"/>
                              <a:gd name="T87" fmla="*/ 287 h 689"/>
                              <a:gd name="T88" fmla="*/ 702 w 732"/>
                              <a:gd name="T89" fmla="*/ 255 h 689"/>
                              <a:gd name="T90" fmla="*/ 723 w 732"/>
                              <a:gd name="T91" fmla="*/ 221 h 689"/>
                              <a:gd name="T92" fmla="*/ 722 w 732"/>
                              <a:gd name="T93" fmla="*/ 179 h 689"/>
                              <a:gd name="T94" fmla="*/ 705 w 732"/>
                              <a:gd name="T95" fmla="*/ 147 h 689"/>
                              <a:gd name="T96" fmla="*/ 719 w 732"/>
                              <a:gd name="T97" fmla="*/ 114 h 689"/>
                              <a:gd name="T98" fmla="*/ 732 w 732"/>
                              <a:gd name="T99" fmla="*/ 80 h 689"/>
                              <a:gd name="T100" fmla="*/ 714 w 732"/>
                              <a:gd name="T101" fmla="*/ 48 h 689"/>
                              <a:gd name="T102" fmla="*/ 634 w 732"/>
                              <a:gd name="T103" fmla="*/ 50 h 689"/>
                              <a:gd name="T104" fmla="*/ 475 w 732"/>
                              <a:gd name="T105" fmla="*/ 105 h 689"/>
                              <a:gd name="T106" fmla="*/ 294 w 732"/>
                              <a:gd name="T107" fmla="*/ 135 h 689"/>
                              <a:gd name="T108" fmla="*/ 0 60000 65536"/>
                              <a:gd name="T109" fmla="*/ 0 60000 65536"/>
                              <a:gd name="T110" fmla="*/ 0 60000 65536"/>
                              <a:gd name="T111" fmla="*/ 0 60000 65536"/>
                              <a:gd name="T112" fmla="*/ 0 60000 65536"/>
                              <a:gd name="T113" fmla="*/ 0 60000 65536"/>
                              <a:gd name="T114" fmla="*/ 0 60000 65536"/>
                              <a:gd name="T115" fmla="*/ 0 60000 65536"/>
                              <a:gd name="T116" fmla="*/ 0 60000 65536"/>
                              <a:gd name="T117" fmla="*/ 0 60000 65536"/>
                              <a:gd name="T118" fmla="*/ 0 60000 65536"/>
                              <a:gd name="T119" fmla="*/ 0 60000 65536"/>
                              <a:gd name="T120" fmla="*/ 0 60000 65536"/>
                              <a:gd name="T121" fmla="*/ 0 60000 65536"/>
                              <a:gd name="T122" fmla="*/ 0 60000 65536"/>
                              <a:gd name="T123" fmla="*/ 0 60000 65536"/>
                              <a:gd name="T124" fmla="*/ 0 60000 65536"/>
                              <a:gd name="T125" fmla="*/ 0 60000 65536"/>
                              <a:gd name="T126" fmla="*/ 0 60000 65536"/>
                              <a:gd name="T127" fmla="*/ 0 60000 65536"/>
                              <a:gd name="T128" fmla="*/ 0 60000 65536"/>
                              <a:gd name="T129" fmla="*/ 0 60000 65536"/>
                              <a:gd name="T130" fmla="*/ 0 60000 65536"/>
                              <a:gd name="T131" fmla="*/ 0 60000 65536"/>
                              <a:gd name="T132" fmla="*/ 0 60000 65536"/>
                              <a:gd name="T133" fmla="*/ 0 60000 65536"/>
                              <a:gd name="T134" fmla="*/ 0 60000 65536"/>
                              <a:gd name="T135" fmla="*/ 0 60000 65536"/>
                              <a:gd name="T136" fmla="*/ 0 60000 65536"/>
                              <a:gd name="T137" fmla="*/ 0 60000 65536"/>
                              <a:gd name="T138" fmla="*/ 0 60000 65536"/>
                              <a:gd name="T139" fmla="*/ 0 60000 65536"/>
                              <a:gd name="T140" fmla="*/ 0 60000 65536"/>
                              <a:gd name="T141" fmla="*/ 0 60000 65536"/>
                              <a:gd name="T142" fmla="*/ 0 60000 65536"/>
                              <a:gd name="T143" fmla="*/ 0 60000 65536"/>
                              <a:gd name="T144" fmla="*/ 0 60000 65536"/>
                              <a:gd name="T145" fmla="*/ 0 60000 65536"/>
                              <a:gd name="T146" fmla="*/ 0 60000 65536"/>
                              <a:gd name="T147" fmla="*/ 0 60000 65536"/>
                              <a:gd name="T148" fmla="*/ 0 60000 65536"/>
                              <a:gd name="T149" fmla="*/ 0 60000 65536"/>
                              <a:gd name="T150" fmla="*/ 0 60000 65536"/>
                              <a:gd name="T151" fmla="*/ 0 60000 65536"/>
                              <a:gd name="T152" fmla="*/ 0 60000 65536"/>
                              <a:gd name="T153" fmla="*/ 0 60000 65536"/>
                              <a:gd name="T154" fmla="*/ 0 60000 65536"/>
                              <a:gd name="T155" fmla="*/ 0 60000 65536"/>
                              <a:gd name="T156" fmla="*/ 0 60000 65536"/>
                              <a:gd name="T157" fmla="*/ 0 60000 65536"/>
                              <a:gd name="T158" fmla="*/ 0 60000 65536"/>
                              <a:gd name="T159" fmla="*/ 0 60000 65536"/>
                              <a:gd name="T160" fmla="*/ 0 60000 65536"/>
                              <a:gd name="T161" fmla="*/ 0 60000 65536"/>
                              <a:gd name="T162" fmla="*/ 0 w 732"/>
                              <a:gd name="T163" fmla="*/ 0 h 689"/>
                              <a:gd name="T164" fmla="*/ 732 w 732"/>
                              <a:gd name="T165" fmla="*/ 689 h 689"/>
                            </a:gdLst>
                            <a:ahLst/>
                            <a:cxnLst>
                              <a:cxn ang="T108">
                                <a:pos x="T0" y="T1"/>
                              </a:cxn>
                              <a:cxn ang="T109">
                                <a:pos x="T2" y="T3"/>
                              </a:cxn>
                              <a:cxn ang="T110">
                                <a:pos x="T4" y="T5"/>
                              </a:cxn>
                              <a:cxn ang="T111">
                                <a:pos x="T6" y="T7"/>
                              </a:cxn>
                              <a:cxn ang="T112">
                                <a:pos x="T8" y="T9"/>
                              </a:cxn>
                              <a:cxn ang="T113">
                                <a:pos x="T10" y="T11"/>
                              </a:cxn>
                              <a:cxn ang="T114">
                                <a:pos x="T12" y="T13"/>
                              </a:cxn>
                              <a:cxn ang="T115">
                                <a:pos x="T14" y="T15"/>
                              </a:cxn>
                              <a:cxn ang="T116">
                                <a:pos x="T16" y="T17"/>
                              </a:cxn>
                              <a:cxn ang="T117">
                                <a:pos x="T18" y="T19"/>
                              </a:cxn>
                              <a:cxn ang="T118">
                                <a:pos x="T20" y="T21"/>
                              </a:cxn>
                              <a:cxn ang="T119">
                                <a:pos x="T22" y="T23"/>
                              </a:cxn>
                              <a:cxn ang="T120">
                                <a:pos x="T24" y="T25"/>
                              </a:cxn>
                              <a:cxn ang="T121">
                                <a:pos x="T26" y="T27"/>
                              </a:cxn>
                              <a:cxn ang="T122">
                                <a:pos x="T28" y="T29"/>
                              </a:cxn>
                              <a:cxn ang="T123">
                                <a:pos x="T30" y="T31"/>
                              </a:cxn>
                              <a:cxn ang="T124">
                                <a:pos x="T32" y="T33"/>
                              </a:cxn>
                              <a:cxn ang="T125">
                                <a:pos x="T34" y="T35"/>
                              </a:cxn>
                              <a:cxn ang="T126">
                                <a:pos x="T36" y="T37"/>
                              </a:cxn>
                              <a:cxn ang="T127">
                                <a:pos x="T38" y="T39"/>
                              </a:cxn>
                              <a:cxn ang="T128">
                                <a:pos x="T40" y="T41"/>
                              </a:cxn>
                              <a:cxn ang="T129">
                                <a:pos x="T42" y="T43"/>
                              </a:cxn>
                              <a:cxn ang="T130">
                                <a:pos x="T44" y="T45"/>
                              </a:cxn>
                              <a:cxn ang="T131">
                                <a:pos x="T46" y="T47"/>
                              </a:cxn>
                              <a:cxn ang="T132">
                                <a:pos x="T48" y="T49"/>
                              </a:cxn>
                              <a:cxn ang="T133">
                                <a:pos x="T50" y="T51"/>
                              </a:cxn>
                              <a:cxn ang="T134">
                                <a:pos x="T52" y="T53"/>
                              </a:cxn>
                              <a:cxn ang="T135">
                                <a:pos x="T54" y="T55"/>
                              </a:cxn>
                              <a:cxn ang="T136">
                                <a:pos x="T56" y="T57"/>
                              </a:cxn>
                              <a:cxn ang="T137">
                                <a:pos x="T58" y="T59"/>
                              </a:cxn>
                              <a:cxn ang="T138">
                                <a:pos x="T60" y="T61"/>
                              </a:cxn>
                              <a:cxn ang="T139">
                                <a:pos x="T62" y="T63"/>
                              </a:cxn>
                              <a:cxn ang="T140">
                                <a:pos x="T64" y="T65"/>
                              </a:cxn>
                              <a:cxn ang="T141">
                                <a:pos x="T66" y="T67"/>
                              </a:cxn>
                              <a:cxn ang="T142">
                                <a:pos x="T68" y="T69"/>
                              </a:cxn>
                              <a:cxn ang="T143">
                                <a:pos x="T70" y="T71"/>
                              </a:cxn>
                              <a:cxn ang="T144">
                                <a:pos x="T72" y="T73"/>
                              </a:cxn>
                              <a:cxn ang="T145">
                                <a:pos x="T74" y="T75"/>
                              </a:cxn>
                              <a:cxn ang="T146">
                                <a:pos x="T76" y="T77"/>
                              </a:cxn>
                              <a:cxn ang="T147">
                                <a:pos x="T78" y="T79"/>
                              </a:cxn>
                              <a:cxn ang="T148">
                                <a:pos x="T80" y="T81"/>
                              </a:cxn>
                              <a:cxn ang="T149">
                                <a:pos x="T82" y="T83"/>
                              </a:cxn>
                              <a:cxn ang="T150">
                                <a:pos x="T84" y="T85"/>
                              </a:cxn>
                              <a:cxn ang="T151">
                                <a:pos x="T86" y="T87"/>
                              </a:cxn>
                              <a:cxn ang="T152">
                                <a:pos x="T88" y="T89"/>
                              </a:cxn>
                              <a:cxn ang="T153">
                                <a:pos x="T90" y="T91"/>
                              </a:cxn>
                              <a:cxn ang="T154">
                                <a:pos x="T92" y="T93"/>
                              </a:cxn>
                              <a:cxn ang="T155">
                                <a:pos x="T94" y="T95"/>
                              </a:cxn>
                              <a:cxn ang="T156">
                                <a:pos x="T96" y="T97"/>
                              </a:cxn>
                              <a:cxn ang="T157">
                                <a:pos x="T98" y="T99"/>
                              </a:cxn>
                              <a:cxn ang="T158">
                                <a:pos x="T100" y="T101"/>
                              </a:cxn>
                              <a:cxn ang="T159">
                                <a:pos x="T102" y="T103"/>
                              </a:cxn>
                              <a:cxn ang="T160">
                                <a:pos x="T104" y="T105"/>
                              </a:cxn>
                              <a:cxn ang="T161">
                                <a:pos x="T106" y="T107"/>
                              </a:cxn>
                            </a:cxnLst>
                            <a:rect l="T162" t="T163" r="T164" b="T165"/>
                            <a:pathLst>
                              <a:path w="732" h="689">
                                <a:moveTo>
                                  <a:pt x="294" y="135"/>
                                </a:moveTo>
                                <a:lnTo>
                                  <a:pt x="186" y="143"/>
                                </a:lnTo>
                                <a:lnTo>
                                  <a:pt x="348" y="158"/>
                                </a:lnTo>
                                <a:lnTo>
                                  <a:pt x="338" y="166"/>
                                </a:lnTo>
                                <a:lnTo>
                                  <a:pt x="318" y="173"/>
                                </a:lnTo>
                                <a:lnTo>
                                  <a:pt x="292" y="181"/>
                                </a:lnTo>
                                <a:lnTo>
                                  <a:pt x="258" y="190"/>
                                </a:lnTo>
                                <a:lnTo>
                                  <a:pt x="222" y="196"/>
                                </a:lnTo>
                                <a:lnTo>
                                  <a:pt x="175" y="200"/>
                                </a:lnTo>
                                <a:lnTo>
                                  <a:pt x="120" y="206"/>
                                </a:lnTo>
                                <a:lnTo>
                                  <a:pt x="61" y="209"/>
                                </a:lnTo>
                                <a:lnTo>
                                  <a:pt x="0" y="209"/>
                                </a:lnTo>
                                <a:lnTo>
                                  <a:pt x="95" y="232"/>
                                </a:lnTo>
                                <a:lnTo>
                                  <a:pt x="154" y="244"/>
                                </a:lnTo>
                                <a:lnTo>
                                  <a:pt x="205" y="244"/>
                                </a:lnTo>
                                <a:lnTo>
                                  <a:pt x="267" y="244"/>
                                </a:lnTo>
                                <a:lnTo>
                                  <a:pt x="359" y="236"/>
                                </a:lnTo>
                                <a:lnTo>
                                  <a:pt x="435" y="225"/>
                                </a:lnTo>
                                <a:lnTo>
                                  <a:pt x="499" y="209"/>
                                </a:lnTo>
                                <a:lnTo>
                                  <a:pt x="567" y="188"/>
                                </a:lnTo>
                                <a:lnTo>
                                  <a:pt x="597" y="177"/>
                                </a:lnTo>
                                <a:lnTo>
                                  <a:pt x="625" y="168"/>
                                </a:lnTo>
                                <a:lnTo>
                                  <a:pt x="640" y="164"/>
                                </a:lnTo>
                                <a:lnTo>
                                  <a:pt x="648" y="169"/>
                                </a:lnTo>
                                <a:lnTo>
                                  <a:pt x="648" y="181"/>
                                </a:lnTo>
                                <a:lnTo>
                                  <a:pt x="642" y="194"/>
                                </a:lnTo>
                                <a:lnTo>
                                  <a:pt x="625" y="208"/>
                                </a:lnTo>
                                <a:lnTo>
                                  <a:pt x="597" y="226"/>
                                </a:lnTo>
                                <a:lnTo>
                                  <a:pt x="557" y="244"/>
                                </a:lnTo>
                                <a:lnTo>
                                  <a:pt x="510" y="263"/>
                                </a:lnTo>
                                <a:lnTo>
                                  <a:pt x="448" y="282"/>
                                </a:lnTo>
                                <a:lnTo>
                                  <a:pt x="376" y="297"/>
                                </a:lnTo>
                                <a:lnTo>
                                  <a:pt x="304" y="308"/>
                                </a:lnTo>
                                <a:lnTo>
                                  <a:pt x="228" y="320"/>
                                </a:lnTo>
                                <a:lnTo>
                                  <a:pt x="95" y="333"/>
                                </a:lnTo>
                                <a:lnTo>
                                  <a:pt x="177" y="352"/>
                                </a:lnTo>
                                <a:lnTo>
                                  <a:pt x="243" y="360"/>
                                </a:lnTo>
                                <a:lnTo>
                                  <a:pt x="326" y="358"/>
                                </a:lnTo>
                                <a:lnTo>
                                  <a:pt x="411" y="347"/>
                                </a:lnTo>
                                <a:lnTo>
                                  <a:pt x="474" y="333"/>
                                </a:lnTo>
                                <a:lnTo>
                                  <a:pt x="525" y="320"/>
                                </a:lnTo>
                                <a:lnTo>
                                  <a:pt x="567" y="308"/>
                                </a:lnTo>
                                <a:lnTo>
                                  <a:pt x="610" y="293"/>
                                </a:lnTo>
                                <a:lnTo>
                                  <a:pt x="644" y="280"/>
                                </a:lnTo>
                                <a:lnTo>
                                  <a:pt x="659" y="276"/>
                                </a:lnTo>
                                <a:lnTo>
                                  <a:pt x="668" y="276"/>
                                </a:lnTo>
                                <a:lnTo>
                                  <a:pt x="667" y="287"/>
                                </a:lnTo>
                                <a:lnTo>
                                  <a:pt x="661" y="299"/>
                                </a:lnTo>
                                <a:lnTo>
                                  <a:pt x="648" y="314"/>
                                </a:lnTo>
                                <a:lnTo>
                                  <a:pt x="617" y="335"/>
                                </a:lnTo>
                                <a:lnTo>
                                  <a:pt x="584" y="354"/>
                                </a:lnTo>
                                <a:lnTo>
                                  <a:pt x="546" y="371"/>
                                </a:lnTo>
                                <a:lnTo>
                                  <a:pt x="496" y="390"/>
                                </a:lnTo>
                                <a:lnTo>
                                  <a:pt x="439" y="407"/>
                                </a:lnTo>
                                <a:lnTo>
                                  <a:pt x="352" y="426"/>
                                </a:lnTo>
                                <a:lnTo>
                                  <a:pt x="294" y="438"/>
                                </a:lnTo>
                                <a:lnTo>
                                  <a:pt x="237" y="444"/>
                                </a:lnTo>
                                <a:lnTo>
                                  <a:pt x="154" y="449"/>
                                </a:lnTo>
                                <a:lnTo>
                                  <a:pt x="239" y="461"/>
                                </a:lnTo>
                                <a:lnTo>
                                  <a:pt x="305" y="466"/>
                                </a:lnTo>
                                <a:lnTo>
                                  <a:pt x="360" y="468"/>
                                </a:lnTo>
                                <a:lnTo>
                                  <a:pt x="423" y="466"/>
                                </a:lnTo>
                                <a:lnTo>
                                  <a:pt x="482" y="458"/>
                                </a:lnTo>
                                <a:lnTo>
                                  <a:pt x="530" y="447"/>
                                </a:lnTo>
                                <a:lnTo>
                                  <a:pt x="568" y="434"/>
                                </a:lnTo>
                                <a:lnTo>
                                  <a:pt x="629" y="413"/>
                                </a:lnTo>
                                <a:lnTo>
                                  <a:pt x="637" y="413"/>
                                </a:lnTo>
                                <a:lnTo>
                                  <a:pt x="644" y="417"/>
                                </a:lnTo>
                                <a:lnTo>
                                  <a:pt x="642" y="430"/>
                                </a:lnTo>
                                <a:lnTo>
                                  <a:pt x="634" y="444"/>
                                </a:lnTo>
                                <a:lnTo>
                                  <a:pt x="620" y="458"/>
                                </a:lnTo>
                                <a:lnTo>
                                  <a:pt x="599" y="474"/>
                                </a:lnTo>
                                <a:lnTo>
                                  <a:pt x="563" y="493"/>
                                </a:lnTo>
                                <a:lnTo>
                                  <a:pt x="525" y="510"/>
                                </a:lnTo>
                                <a:lnTo>
                                  <a:pt x="489" y="521"/>
                                </a:lnTo>
                                <a:lnTo>
                                  <a:pt x="448" y="531"/>
                                </a:lnTo>
                                <a:lnTo>
                                  <a:pt x="410" y="537"/>
                                </a:lnTo>
                                <a:lnTo>
                                  <a:pt x="360" y="542"/>
                                </a:lnTo>
                                <a:lnTo>
                                  <a:pt x="305" y="545"/>
                                </a:lnTo>
                                <a:lnTo>
                                  <a:pt x="250" y="546"/>
                                </a:lnTo>
                                <a:lnTo>
                                  <a:pt x="166" y="546"/>
                                </a:lnTo>
                                <a:lnTo>
                                  <a:pt x="211" y="562"/>
                                </a:lnTo>
                                <a:lnTo>
                                  <a:pt x="253" y="573"/>
                                </a:lnTo>
                                <a:lnTo>
                                  <a:pt x="301" y="579"/>
                                </a:lnTo>
                                <a:lnTo>
                                  <a:pt x="342" y="580"/>
                                </a:lnTo>
                                <a:lnTo>
                                  <a:pt x="384" y="583"/>
                                </a:lnTo>
                                <a:lnTo>
                                  <a:pt x="427" y="580"/>
                                </a:lnTo>
                                <a:lnTo>
                                  <a:pt x="462" y="579"/>
                                </a:lnTo>
                                <a:lnTo>
                                  <a:pt x="495" y="573"/>
                                </a:lnTo>
                                <a:lnTo>
                                  <a:pt x="540" y="562"/>
                                </a:lnTo>
                                <a:lnTo>
                                  <a:pt x="574" y="554"/>
                                </a:lnTo>
                                <a:lnTo>
                                  <a:pt x="587" y="555"/>
                                </a:lnTo>
                                <a:lnTo>
                                  <a:pt x="589" y="565"/>
                                </a:lnTo>
                                <a:lnTo>
                                  <a:pt x="585" y="575"/>
                                </a:lnTo>
                                <a:lnTo>
                                  <a:pt x="576" y="586"/>
                                </a:lnTo>
                                <a:lnTo>
                                  <a:pt x="561" y="597"/>
                                </a:lnTo>
                                <a:lnTo>
                                  <a:pt x="544" y="605"/>
                                </a:lnTo>
                                <a:lnTo>
                                  <a:pt x="525" y="614"/>
                                </a:lnTo>
                                <a:lnTo>
                                  <a:pt x="495" y="622"/>
                                </a:lnTo>
                                <a:lnTo>
                                  <a:pt x="432" y="631"/>
                                </a:lnTo>
                                <a:lnTo>
                                  <a:pt x="372" y="639"/>
                                </a:lnTo>
                                <a:lnTo>
                                  <a:pt x="253" y="649"/>
                                </a:lnTo>
                                <a:lnTo>
                                  <a:pt x="407" y="656"/>
                                </a:lnTo>
                                <a:lnTo>
                                  <a:pt x="439" y="656"/>
                                </a:lnTo>
                                <a:lnTo>
                                  <a:pt x="453" y="663"/>
                                </a:lnTo>
                                <a:lnTo>
                                  <a:pt x="461" y="670"/>
                                </a:lnTo>
                                <a:lnTo>
                                  <a:pt x="458" y="681"/>
                                </a:lnTo>
                                <a:lnTo>
                                  <a:pt x="466" y="687"/>
                                </a:lnTo>
                                <a:lnTo>
                                  <a:pt x="486" y="689"/>
                                </a:lnTo>
                                <a:lnTo>
                                  <a:pt x="516" y="677"/>
                                </a:lnTo>
                                <a:lnTo>
                                  <a:pt x="542" y="664"/>
                                </a:lnTo>
                                <a:lnTo>
                                  <a:pt x="563" y="651"/>
                                </a:lnTo>
                                <a:lnTo>
                                  <a:pt x="580" y="639"/>
                                </a:lnTo>
                                <a:lnTo>
                                  <a:pt x="597" y="621"/>
                                </a:lnTo>
                                <a:lnTo>
                                  <a:pt x="651" y="548"/>
                                </a:lnTo>
                                <a:lnTo>
                                  <a:pt x="693" y="485"/>
                                </a:lnTo>
                                <a:lnTo>
                                  <a:pt x="709" y="453"/>
                                </a:lnTo>
                                <a:lnTo>
                                  <a:pt x="713" y="440"/>
                                </a:lnTo>
                                <a:lnTo>
                                  <a:pt x="714" y="430"/>
                                </a:lnTo>
                                <a:lnTo>
                                  <a:pt x="714" y="419"/>
                                </a:lnTo>
                                <a:lnTo>
                                  <a:pt x="706" y="406"/>
                                </a:lnTo>
                                <a:lnTo>
                                  <a:pt x="701" y="398"/>
                                </a:lnTo>
                                <a:lnTo>
                                  <a:pt x="698" y="386"/>
                                </a:lnTo>
                                <a:lnTo>
                                  <a:pt x="701" y="373"/>
                                </a:lnTo>
                                <a:lnTo>
                                  <a:pt x="706" y="364"/>
                                </a:lnTo>
                                <a:lnTo>
                                  <a:pt x="713" y="354"/>
                                </a:lnTo>
                                <a:lnTo>
                                  <a:pt x="719" y="344"/>
                                </a:lnTo>
                                <a:lnTo>
                                  <a:pt x="727" y="333"/>
                                </a:lnTo>
                                <a:lnTo>
                                  <a:pt x="732" y="322"/>
                                </a:lnTo>
                                <a:lnTo>
                                  <a:pt x="731" y="308"/>
                                </a:lnTo>
                                <a:lnTo>
                                  <a:pt x="726" y="297"/>
                                </a:lnTo>
                                <a:lnTo>
                                  <a:pt x="719" y="287"/>
                                </a:lnTo>
                                <a:lnTo>
                                  <a:pt x="713" y="278"/>
                                </a:lnTo>
                                <a:lnTo>
                                  <a:pt x="705" y="267"/>
                                </a:lnTo>
                                <a:lnTo>
                                  <a:pt x="702" y="255"/>
                                </a:lnTo>
                                <a:lnTo>
                                  <a:pt x="705" y="246"/>
                                </a:lnTo>
                                <a:lnTo>
                                  <a:pt x="714" y="232"/>
                                </a:lnTo>
                                <a:lnTo>
                                  <a:pt x="723" y="221"/>
                                </a:lnTo>
                                <a:lnTo>
                                  <a:pt x="727" y="209"/>
                                </a:lnTo>
                                <a:lnTo>
                                  <a:pt x="727" y="194"/>
                                </a:lnTo>
                                <a:lnTo>
                                  <a:pt x="722" y="179"/>
                                </a:lnTo>
                                <a:lnTo>
                                  <a:pt x="713" y="168"/>
                                </a:lnTo>
                                <a:lnTo>
                                  <a:pt x="709" y="160"/>
                                </a:lnTo>
                                <a:lnTo>
                                  <a:pt x="705" y="147"/>
                                </a:lnTo>
                                <a:lnTo>
                                  <a:pt x="706" y="133"/>
                                </a:lnTo>
                                <a:lnTo>
                                  <a:pt x="714" y="122"/>
                                </a:lnTo>
                                <a:lnTo>
                                  <a:pt x="719" y="114"/>
                                </a:lnTo>
                                <a:lnTo>
                                  <a:pt x="727" y="105"/>
                                </a:lnTo>
                                <a:lnTo>
                                  <a:pt x="731" y="93"/>
                                </a:lnTo>
                                <a:lnTo>
                                  <a:pt x="732" y="80"/>
                                </a:lnTo>
                                <a:lnTo>
                                  <a:pt x="730" y="72"/>
                                </a:lnTo>
                                <a:lnTo>
                                  <a:pt x="722" y="59"/>
                                </a:lnTo>
                                <a:lnTo>
                                  <a:pt x="714" y="48"/>
                                </a:lnTo>
                                <a:lnTo>
                                  <a:pt x="709" y="34"/>
                                </a:lnTo>
                                <a:lnTo>
                                  <a:pt x="709" y="0"/>
                                </a:lnTo>
                                <a:lnTo>
                                  <a:pt x="634" y="50"/>
                                </a:lnTo>
                                <a:lnTo>
                                  <a:pt x="589" y="69"/>
                                </a:lnTo>
                                <a:lnTo>
                                  <a:pt x="536" y="86"/>
                                </a:lnTo>
                                <a:lnTo>
                                  <a:pt x="475" y="105"/>
                                </a:lnTo>
                                <a:lnTo>
                                  <a:pt x="420" y="116"/>
                                </a:lnTo>
                                <a:lnTo>
                                  <a:pt x="365" y="126"/>
                                </a:lnTo>
                                <a:lnTo>
                                  <a:pt x="294" y="135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FFA040"/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round/>
                              </a14:hiddenLine>
                            </a:ext>
                          </a:extLst>
                        </p:spPr>
                        <p:txBody>
                          <a:bodyPr/>
                          <a:p>
                            <a:pPr marL="0" marR="0" lvl="0" indent="0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defRPr/>
                            </a:pPr>
                            <a:endParaRPr kumimoji="0" lang="zh-CN" altLang="en-US" sz="18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</a:endParaRPr>
                          </a:p>
                        </p:txBody>
                      </p:sp>
                    </p:grpSp>
                  </p:grpSp>
                  <p:grpSp>
                    <p:nvGrpSpPr>
                      <p:cNvPr id="121" name="Group 32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609" y="117"/>
                        <a:ext cx="218" cy="436"/>
                        <a:chOff x="0" y="0"/>
                        <a:chExt cx="218" cy="436"/>
                      </a:xfrm>
                    </p:grpSpPr>
                    <p:sp>
                      <p:nvSpPr>
                        <p:cNvPr id="122" name="Freeform 33"/>
                        <p:cNvSpPr>
                          <a:spLocks noChangeAspect="1"/>
                        </p:cNvSpPr>
                        <p:nvPr>
                          <p:custDataLst>
                            <p:tags r:id="rId52"/>
                          </p:custDataLst>
                        </p:nvPr>
                      </p:nvSpPr>
                      <p:spPr bwMode="auto">
                        <a:xfrm>
                          <a:off x="42" y="116"/>
                          <a:ext cx="167" cy="70"/>
                        </a:xfrm>
                        <a:custGeom>
                          <a:avLst/>
                          <a:gdLst>
                            <a:gd name="T0" fmla="*/ 167 w 167"/>
                            <a:gd name="T1" fmla="*/ 13 h 70"/>
                            <a:gd name="T2" fmla="*/ 151 w 167"/>
                            <a:gd name="T3" fmla="*/ 0 h 70"/>
                            <a:gd name="T4" fmla="*/ 100 w 167"/>
                            <a:gd name="T5" fmla="*/ 26 h 70"/>
                            <a:gd name="T6" fmla="*/ 49 w 167"/>
                            <a:gd name="T7" fmla="*/ 45 h 70"/>
                            <a:gd name="T8" fmla="*/ 0 w 167"/>
                            <a:gd name="T9" fmla="*/ 59 h 70"/>
                            <a:gd name="T10" fmla="*/ 9 w 167"/>
                            <a:gd name="T11" fmla="*/ 70 h 70"/>
                            <a:gd name="T12" fmla="*/ 43 w 167"/>
                            <a:gd name="T13" fmla="*/ 70 h 70"/>
                            <a:gd name="T14" fmla="*/ 89 w 167"/>
                            <a:gd name="T15" fmla="*/ 60 h 70"/>
                            <a:gd name="T16" fmla="*/ 130 w 167"/>
                            <a:gd name="T17" fmla="*/ 40 h 70"/>
                            <a:gd name="T18" fmla="*/ 167 w 167"/>
                            <a:gd name="T19" fmla="*/ 13 h 70"/>
                            <a:gd name="T20" fmla="*/ 0 60000 65536"/>
                            <a:gd name="T21" fmla="*/ 0 60000 65536"/>
                            <a:gd name="T22" fmla="*/ 0 60000 65536"/>
                            <a:gd name="T23" fmla="*/ 0 60000 65536"/>
                            <a:gd name="T24" fmla="*/ 0 60000 65536"/>
                            <a:gd name="T25" fmla="*/ 0 60000 65536"/>
                            <a:gd name="T26" fmla="*/ 0 60000 65536"/>
                            <a:gd name="T27" fmla="*/ 0 60000 65536"/>
                            <a:gd name="T28" fmla="*/ 0 60000 65536"/>
                            <a:gd name="T29" fmla="*/ 0 60000 65536"/>
                            <a:gd name="T30" fmla="*/ 0 w 167"/>
                            <a:gd name="T31" fmla="*/ 0 h 70"/>
                            <a:gd name="T32" fmla="*/ 167 w 167"/>
                            <a:gd name="T33" fmla="*/ 70 h 70"/>
                          </a:gdLst>
                          <a:ahLst/>
                          <a:cxnLst>
                            <a:cxn ang="T20">
                              <a:pos x="T0" y="T1"/>
                            </a:cxn>
                            <a:cxn ang="T21">
                              <a:pos x="T2" y="T3"/>
                            </a:cxn>
                            <a:cxn ang="T22">
                              <a:pos x="T4" y="T5"/>
                            </a:cxn>
                            <a:cxn ang="T23">
                              <a:pos x="T6" y="T7"/>
                            </a:cxn>
                            <a:cxn ang="T24">
                              <a:pos x="T8" y="T9"/>
                            </a:cxn>
                            <a:cxn ang="T25">
                              <a:pos x="T10" y="T11"/>
                            </a:cxn>
                            <a:cxn ang="T26">
                              <a:pos x="T12" y="T13"/>
                            </a:cxn>
                            <a:cxn ang="T27">
                              <a:pos x="T14" y="T15"/>
                            </a:cxn>
                            <a:cxn ang="T28">
                              <a:pos x="T16" y="T17"/>
                            </a:cxn>
                            <a:cxn ang="T29">
                              <a:pos x="T18" y="T19"/>
                            </a:cxn>
                          </a:cxnLst>
                          <a:rect l="T30" t="T31" r="T32" b="T33"/>
                          <a:pathLst>
                            <a:path w="167" h="70">
                              <a:moveTo>
                                <a:pt x="167" y="13"/>
                              </a:moveTo>
                              <a:lnTo>
                                <a:pt x="151" y="0"/>
                              </a:lnTo>
                              <a:lnTo>
                                <a:pt x="100" y="26"/>
                              </a:lnTo>
                              <a:lnTo>
                                <a:pt x="49" y="45"/>
                              </a:lnTo>
                              <a:lnTo>
                                <a:pt x="0" y="59"/>
                              </a:lnTo>
                              <a:lnTo>
                                <a:pt x="9" y="70"/>
                              </a:lnTo>
                              <a:lnTo>
                                <a:pt x="43" y="70"/>
                              </a:lnTo>
                              <a:lnTo>
                                <a:pt x="89" y="60"/>
                              </a:lnTo>
                              <a:lnTo>
                                <a:pt x="130" y="40"/>
                              </a:lnTo>
                              <a:lnTo>
                                <a:pt x="167" y="13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FFE0C0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round/>
                            </a14:hiddenLine>
                          </a:ext>
                        </a:extLst>
                      </p:spPr>
                      <p:txBody>
                        <a:bodyPr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endParaRPr kumimoji="0" lang="zh-CN" altLang="en-US" sz="18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123" name="Freeform 34"/>
                        <p:cNvSpPr>
                          <a:spLocks noChangeAspect="1"/>
                        </p:cNvSpPr>
                        <p:nvPr>
                          <p:custDataLst>
                            <p:tags r:id="rId53"/>
                          </p:custDataLst>
                        </p:nvPr>
                      </p:nvSpPr>
                      <p:spPr bwMode="auto">
                        <a:xfrm>
                          <a:off x="72" y="228"/>
                          <a:ext cx="146" cy="78"/>
                        </a:xfrm>
                        <a:custGeom>
                          <a:avLst/>
                          <a:gdLst>
                            <a:gd name="T0" fmla="*/ 146 w 146"/>
                            <a:gd name="T1" fmla="*/ 15 h 78"/>
                            <a:gd name="T2" fmla="*/ 138 w 146"/>
                            <a:gd name="T3" fmla="*/ 0 h 78"/>
                            <a:gd name="T4" fmla="*/ 89 w 146"/>
                            <a:gd name="T5" fmla="*/ 34 h 78"/>
                            <a:gd name="T6" fmla="*/ 50 w 146"/>
                            <a:gd name="T7" fmla="*/ 51 h 78"/>
                            <a:gd name="T8" fmla="*/ 0 w 146"/>
                            <a:gd name="T9" fmla="*/ 66 h 78"/>
                            <a:gd name="T10" fmla="*/ 10 w 146"/>
                            <a:gd name="T11" fmla="*/ 78 h 78"/>
                            <a:gd name="T12" fmla="*/ 42 w 146"/>
                            <a:gd name="T13" fmla="*/ 78 h 78"/>
                            <a:gd name="T14" fmla="*/ 74 w 146"/>
                            <a:gd name="T15" fmla="*/ 69 h 78"/>
                            <a:gd name="T16" fmla="*/ 112 w 146"/>
                            <a:gd name="T17" fmla="*/ 45 h 78"/>
                            <a:gd name="T18" fmla="*/ 146 w 146"/>
                            <a:gd name="T19" fmla="*/ 15 h 78"/>
                            <a:gd name="T20" fmla="*/ 0 60000 65536"/>
                            <a:gd name="T21" fmla="*/ 0 60000 65536"/>
                            <a:gd name="T22" fmla="*/ 0 60000 65536"/>
                            <a:gd name="T23" fmla="*/ 0 60000 65536"/>
                            <a:gd name="T24" fmla="*/ 0 60000 65536"/>
                            <a:gd name="T25" fmla="*/ 0 60000 65536"/>
                            <a:gd name="T26" fmla="*/ 0 60000 65536"/>
                            <a:gd name="T27" fmla="*/ 0 60000 65536"/>
                            <a:gd name="T28" fmla="*/ 0 60000 65536"/>
                            <a:gd name="T29" fmla="*/ 0 60000 65536"/>
                            <a:gd name="T30" fmla="*/ 0 w 146"/>
                            <a:gd name="T31" fmla="*/ 0 h 78"/>
                            <a:gd name="T32" fmla="*/ 146 w 146"/>
                            <a:gd name="T33" fmla="*/ 78 h 78"/>
                          </a:gdLst>
                          <a:ahLst/>
                          <a:cxnLst>
                            <a:cxn ang="T20">
                              <a:pos x="T0" y="T1"/>
                            </a:cxn>
                            <a:cxn ang="T21">
                              <a:pos x="T2" y="T3"/>
                            </a:cxn>
                            <a:cxn ang="T22">
                              <a:pos x="T4" y="T5"/>
                            </a:cxn>
                            <a:cxn ang="T23">
                              <a:pos x="T6" y="T7"/>
                            </a:cxn>
                            <a:cxn ang="T24">
                              <a:pos x="T8" y="T9"/>
                            </a:cxn>
                            <a:cxn ang="T25">
                              <a:pos x="T10" y="T11"/>
                            </a:cxn>
                            <a:cxn ang="T26">
                              <a:pos x="T12" y="T13"/>
                            </a:cxn>
                            <a:cxn ang="T27">
                              <a:pos x="T14" y="T15"/>
                            </a:cxn>
                            <a:cxn ang="T28">
                              <a:pos x="T16" y="T17"/>
                            </a:cxn>
                            <a:cxn ang="T29">
                              <a:pos x="T18" y="T19"/>
                            </a:cxn>
                          </a:cxnLst>
                          <a:rect l="T30" t="T31" r="T32" b="T33"/>
                          <a:pathLst>
                            <a:path w="146" h="78">
                              <a:moveTo>
                                <a:pt x="146" y="15"/>
                              </a:moveTo>
                              <a:lnTo>
                                <a:pt x="138" y="0"/>
                              </a:lnTo>
                              <a:lnTo>
                                <a:pt x="89" y="34"/>
                              </a:lnTo>
                              <a:lnTo>
                                <a:pt x="50" y="51"/>
                              </a:lnTo>
                              <a:lnTo>
                                <a:pt x="0" y="66"/>
                              </a:lnTo>
                              <a:lnTo>
                                <a:pt x="10" y="78"/>
                              </a:lnTo>
                              <a:lnTo>
                                <a:pt x="42" y="78"/>
                              </a:lnTo>
                              <a:lnTo>
                                <a:pt x="74" y="69"/>
                              </a:lnTo>
                              <a:lnTo>
                                <a:pt x="112" y="45"/>
                              </a:lnTo>
                              <a:lnTo>
                                <a:pt x="146" y="15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FFE0C0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round/>
                            </a14:hiddenLine>
                          </a:ext>
                        </a:extLst>
                      </p:spPr>
                      <p:txBody>
                        <a:bodyPr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endParaRPr kumimoji="0" lang="zh-CN" altLang="en-US" sz="18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124" name="Freeform 35"/>
                        <p:cNvSpPr>
                          <a:spLocks noChangeAspect="1"/>
                        </p:cNvSpPr>
                        <p:nvPr>
                          <p:custDataLst>
                            <p:tags r:id="rId54"/>
                          </p:custDataLst>
                        </p:nvPr>
                      </p:nvSpPr>
                      <p:spPr bwMode="auto">
                        <a:xfrm>
                          <a:off x="63" y="359"/>
                          <a:ext cx="149" cy="77"/>
                        </a:xfrm>
                        <a:custGeom>
                          <a:avLst/>
                          <a:gdLst>
                            <a:gd name="T0" fmla="*/ 149 w 149"/>
                            <a:gd name="T1" fmla="*/ 11 h 77"/>
                            <a:gd name="T2" fmla="*/ 138 w 149"/>
                            <a:gd name="T3" fmla="*/ 0 h 77"/>
                            <a:gd name="T4" fmla="*/ 93 w 149"/>
                            <a:gd name="T5" fmla="*/ 31 h 77"/>
                            <a:gd name="T6" fmla="*/ 49 w 149"/>
                            <a:gd name="T7" fmla="*/ 49 h 77"/>
                            <a:gd name="T8" fmla="*/ 0 w 149"/>
                            <a:gd name="T9" fmla="*/ 63 h 77"/>
                            <a:gd name="T10" fmla="*/ 9 w 149"/>
                            <a:gd name="T11" fmla="*/ 77 h 77"/>
                            <a:gd name="T12" fmla="*/ 42 w 149"/>
                            <a:gd name="T13" fmla="*/ 74 h 77"/>
                            <a:gd name="T14" fmla="*/ 81 w 149"/>
                            <a:gd name="T15" fmla="*/ 65 h 77"/>
                            <a:gd name="T16" fmla="*/ 121 w 149"/>
                            <a:gd name="T17" fmla="*/ 40 h 77"/>
                            <a:gd name="T18" fmla="*/ 149 w 149"/>
                            <a:gd name="T19" fmla="*/ 11 h 77"/>
                            <a:gd name="T20" fmla="*/ 0 60000 65536"/>
                            <a:gd name="T21" fmla="*/ 0 60000 65536"/>
                            <a:gd name="T22" fmla="*/ 0 60000 65536"/>
                            <a:gd name="T23" fmla="*/ 0 60000 65536"/>
                            <a:gd name="T24" fmla="*/ 0 60000 65536"/>
                            <a:gd name="T25" fmla="*/ 0 60000 65536"/>
                            <a:gd name="T26" fmla="*/ 0 60000 65536"/>
                            <a:gd name="T27" fmla="*/ 0 60000 65536"/>
                            <a:gd name="T28" fmla="*/ 0 60000 65536"/>
                            <a:gd name="T29" fmla="*/ 0 60000 65536"/>
                            <a:gd name="T30" fmla="*/ 0 w 149"/>
                            <a:gd name="T31" fmla="*/ 0 h 77"/>
                            <a:gd name="T32" fmla="*/ 149 w 149"/>
                            <a:gd name="T33" fmla="*/ 77 h 77"/>
                          </a:gdLst>
                          <a:ahLst/>
                          <a:cxnLst>
                            <a:cxn ang="T20">
                              <a:pos x="T0" y="T1"/>
                            </a:cxn>
                            <a:cxn ang="T21">
                              <a:pos x="T2" y="T3"/>
                            </a:cxn>
                            <a:cxn ang="T22">
                              <a:pos x="T4" y="T5"/>
                            </a:cxn>
                            <a:cxn ang="T23">
                              <a:pos x="T6" y="T7"/>
                            </a:cxn>
                            <a:cxn ang="T24">
                              <a:pos x="T8" y="T9"/>
                            </a:cxn>
                            <a:cxn ang="T25">
                              <a:pos x="T10" y="T11"/>
                            </a:cxn>
                            <a:cxn ang="T26">
                              <a:pos x="T12" y="T13"/>
                            </a:cxn>
                            <a:cxn ang="T27">
                              <a:pos x="T14" y="T15"/>
                            </a:cxn>
                            <a:cxn ang="T28">
                              <a:pos x="T16" y="T17"/>
                            </a:cxn>
                            <a:cxn ang="T29">
                              <a:pos x="T18" y="T19"/>
                            </a:cxn>
                          </a:cxnLst>
                          <a:rect l="T30" t="T31" r="T32" b="T33"/>
                          <a:pathLst>
                            <a:path w="149" h="77">
                              <a:moveTo>
                                <a:pt x="149" y="11"/>
                              </a:moveTo>
                              <a:lnTo>
                                <a:pt x="138" y="0"/>
                              </a:lnTo>
                              <a:lnTo>
                                <a:pt x="93" y="31"/>
                              </a:lnTo>
                              <a:lnTo>
                                <a:pt x="49" y="49"/>
                              </a:lnTo>
                              <a:lnTo>
                                <a:pt x="0" y="63"/>
                              </a:lnTo>
                              <a:lnTo>
                                <a:pt x="9" y="77"/>
                              </a:lnTo>
                              <a:lnTo>
                                <a:pt x="42" y="74"/>
                              </a:lnTo>
                              <a:lnTo>
                                <a:pt x="81" y="65"/>
                              </a:lnTo>
                              <a:lnTo>
                                <a:pt x="121" y="40"/>
                              </a:lnTo>
                              <a:lnTo>
                                <a:pt x="149" y="11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FFE0C0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round/>
                            </a14:hiddenLine>
                          </a:ext>
                        </a:extLst>
                      </p:spPr>
                      <p:txBody>
                        <a:bodyPr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endParaRPr kumimoji="0" lang="zh-CN" altLang="en-US" sz="18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125" name="Freeform 36"/>
                        <p:cNvSpPr>
                          <a:spLocks noChangeAspect="1"/>
                        </p:cNvSpPr>
                        <p:nvPr>
                          <p:custDataLst>
                            <p:tags r:id="rId55"/>
                          </p:custDataLst>
                        </p:nvPr>
                      </p:nvSpPr>
                      <p:spPr bwMode="auto">
                        <a:xfrm>
                          <a:off x="0" y="0"/>
                          <a:ext cx="171" cy="68"/>
                        </a:xfrm>
                        <a:custGeom>
                          <a:avLst/>
                          <a:gdLst>
                            <a:gd name="T0" fmla="*/ 171 w 171"/>
                            <a:gd name="T1" fmla="*/ 13 h 68"/>
                            <a:gd name="T2" fmla="*/ 154 w 171"/>
                            <a:gd name="T3" fmla="*/ 0 h 68"/>
                            <a:gd name="T4" fmla="*/ 97 w 171"/>
                            <a:gd name="T5" fmla="*/ 26 h 68"/>
                            <a:gd name="T6" fmla="*/ 50 w 171"/>
                            <a:gd name="T7" fmla="*/ 41 h 68"/>
                            <a:gd name="T8" fmla="*/ 0 w 171"/>
                            <a:gd name="T9" fmla="*/ 55 h 68"/>
                            <a:gd name="T10" fmla="*/ 11 w 171"/>
                            <a:gd name="T11" fmla="*/ 68 h 68"/>
                            <a:gd name="T12" fmla="*/ 42 w 171"/>
                            <a:gd name="T13" fmla="*/ 66 h 68"/>
                            <a:gd name="T14" fmla="*/ 82 w 171"/>
                            <a:gd name="T15" fmla="*/ 57 h 68"/>
                            <a:gd name="T16" fmla="*/ 127 w 171"/>
                            <a:gd name="T17" fmla="*/ 40 h 68"/>
                            <a:gd name="T18" fmla="*/ 171 w 171"/>
                            <a:gd name="T19" fmla="*/ 13 h 68"/>
                            <a:gd name="T20" fmla="*/ 0 60000 65536"/>
                            <a:gd name="T21" fmla="*/ 0 60000 65536"/>
                            <a:gd name="T22" fmla="*/ 0 60000 65536"/>
                            <a:gd name="T23" fmla="*/ 0 60000 65536"/>
                            <a:gd name="T24" fmla="*/ 0 60000 65536"/>
                            <a:gd name="T25" fmla="*/ 0 60000 65536"/>
                            <a:gd name="T26" fmla="*/ 0 60000 65536"/>
                            <a:gd name="T27" fmla="*/ 0 60000 65536"/>
                            <a:gd name="T28" fmla="*/ 0 60000 65536"/>
                            <a:gd name="T29" fmla="*/ 0 60000 65536"/>
                            <a:gd name="T30" fmla="*/ 0 w 171"/>
                            <a:gd name="T31" fmla="*/ 0 h 68"/>
                            <a:gd name="T32" fmla="*/ 171 w 171"/>
                            <a:gd name="T33" fmla="*/ 68 h 68"/>
                          </a:gdLst>
                          <a:ahLst/>
                          <a:cxnLst>
                            <a:cxn ang="T20">
                              <a:pos x="T0" y="T1"/>
                            </a:cxn>
                            <a:cxn ang="T21">
                              <a:pos x="T2" y="T3"/>
                            </a:cxn>
                            <a:cxn ang="T22">
                              <a:pos x="T4" y="T5"/>
                            </a:cxn>
                            <a:cxn ang="T23">
                              <a:pos x="T6" y="T7"/>
                            </a:cxn>
                            <a:cxn ang="T24">
                              <a:pos x="T8" y="T9"/>
                            </a:cxn>
                            <a:cxn ang="T25">
                              <a:pos x="T10" y="T11"/>
                            </a:cxn>
                            <a:cxn ang="T26">
                              <a:pos x="T12" y="T13"/>
                            </a:cxn>
                            <a:cxn ang="T27">
                              <a:pos x="T14" y="T15"/>
                            </a:cxn>
                            <a:cxn ang="T28">
                              <a:pos x="T16" y="T17"/>
                            </a:cxn>
                            <a:cxn ang="T29">
                              <a:pos x="T18" y="T19"/>
                            </a:cxn>
                          </a:cxnLst>
                          <a:rect l="T30" t="T31" r="T32" b="T33"/>
                          <a:pathLst>
                            <a:path w="171" h="68">
                              <a:moveTo>
                                <a:pt x="171" y="13"/>
                              </a:moveTo>
                              <a:lnTo>
                                <a:pt x="154" y="0"/>
                              </a:lnTo>
                              <a:lnTo>
                                <a:pt x="97" y="26"/>
                              </a:lnTo>
                              <a:lnTo>
                                <a:pt x="50" y="41"/>
                              </a:lnTo>
                              <a:lnTo>
                                <a:pt x="0" y="55"/>
                              </a:lnTo>
                              <a:lnTo>
                                <a:pt x="11" y="68"/>
                              </a:lnTo>
                              <a:lnTo>
                                <a:pt x="42" y="66"/>
                              </a:lnTo>
                              <a:lnTo>
                                <a:pt x="82" y="57"/>
                              </a:lnTo>
                              <a:lnTo>
                                <a:pt x="127" y="40"/>
                              </a:lnTo>
                              <a:lnTo>
                                <a:pt x="171" y="13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FFE0C0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round/>
                            </a14:hiddenLine>
                          </a:ext>
                        </a:extLst>
                      </p:spPr>
                      <p:txBody>
                        <a:bodyPr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endParaRPr kumimoji="0" lang="zh-CN" altLang="en-US" sz="18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</p:grpSp>
                </p:grpSp>
                <p:sp>
                  <p:nvSpPr>
                    <p:cNvPr id="126" name="Freeform 37"/>
                    <p:cNvSpPr>
                      <a:spLocks noChangeAspect="1"/>
                    </p:cNvSpPr>
                    <p:nvPr>
                      <p:custDataLst>
                        <p:tags r:id="rId56"/>
                      </p:custDataLst>
                    </p:nvPr>
                  </p:nvSpPr>
                  <p:spPr bwMode="auto">
                    <a:xfrm>
                      <a:off x="0" y="0"/>
                      <a:ext cx="2019" cy="2908"/>
                    </a:xfrm>
                    <a:custGeom>
                      <a:avLst/>
                      <a:gdLst>
                        <a:gd name="T0" fmla="*/ 1445 w 2019"/>
                        <a:gd name="T1" fmla="*/ 2807 h 2908"/>
                        <a:gd name="T2" fmla="*/ 1463 w 2019"/>
                        <a:gd name="T3" fmla="*/ 2784 h 2908"/>
                        <a:gd name="T4" fmla="*/ 1471 w 2019"/>
                        <a:gd name="T5" fmla="*/ 2765 h 2908"/>
                        <a:gd name="T6" fmla="*/ 1484 w 2019"/>
                        <a:gd name="T7" fmla="*/ 2698 h 2908"/>
                        <a:gd name="T8" fmla="*/ 1563 w 2019"/>
                        <a:gd name="T9" fmla="*/ 2229 h 2908"/>
                        <a:gd name="T10" fmla="*/ 1619 w 2019"/>
                        <a:gd name="T11" fmla="*/ 2062 h 2908"/>
                        <a:gd name="T12" fmla="*/ 1672 w 2019"/>
                        <a:gd name="T13" fmla="*/ 1943 h 2908"/>
                        <a:gd name="T14" fmla="*/ 1773 w 2019"/>
                        <a:gd name="T15" fmla="*/ 1766 h 2908"/>
                        <a:gd name="T16" fmla="*/ 1879 w 2019"/>
                        <a:gd name="T17" fmla="*/ 1590 h 2908"/>
                        <a:gd name="T18" fmla="*/ 1952 w 2019"/>
                        <a:gd name="T19" fmla="*/ 1429 h 2908"/>
                        <a:gd name="T20" fmla="*/ 1995 w 2019"/>
                        <a:gd name="T21" fmla="*/ 1267 h 2908"/>
                        <a:gd name="T22" fmla="*/ 2019 w 2019"/>
                        <a:gd name="T23" fmla="*/ 1062 h 2908"/>
                        <a:gd name="T24" fmla="*/ 2003 w 2019"/>
                        <a:gd name="T25" fmla="*/ 873 h 2908"/>
                        <a:gd name="T26" fmla="*/ 1960 w 2019"/>
                        <a:gd name="T27" fmla="*/ 694 h 2908"/>
                        <a:gd name="T28" fmla="*/ 1888 w 2019"/>
                        <a:gd name="T29" fmla="*/ 529 h 2908"/>
                        <a:gd name="T30" fmla="*/ 1765 w 2019"/>
                        <a:gd name="T31" fmla="*/ 354 h 2908"/>
                        <a:gd name="T32" fmla="*/ 1636 w 2019"/>
                        <a:gd name="T33" fmla="*/ 232 h 2908"/>
                        <a:gd name="T34" fmla="*/ 1471 w 2019"/>
                        <a:gd name="T35" fmla="*/ 120 h 2908"/>
                        <a:gd name="T36" fmla="*/ 1277 w 2019"/>
                        <a:gd name="T37" fmla="*/ 40 h 2908"/>
                        <a:gd name="T38" fmla="*/ 1115 w 2019"/>
                        <a:gd name="T39" fmla="*/ 6 h 2908"/>
                        <a:gd name="T40" fmla="*/ 936 w 2019"/>
                        <a:gd name="T41" fmla="*/ 0 h 2908"/>
                        <a:gd name="T42" fmla="*/ 782 w 2019"/>
                        <a:gd name="T43" fmla="*/ 28 h 2908"/>
                        <a:gd name="T44" fmla="*/ 630 w 2019"/>
                        <a:gd name="T45" fmla="*/ 78 h 2908"/>
                        <a:gd name="T46" fmla="*/ 501 w 2019"/>
                        <a:gd name="T47" fmla="*/ 145 h 2908"/>
                        <a:gd name="T48" fmla="*/ 365 w 2019"/>
                        <a:gd name="T49" fmla="*/ 242 h 2908"/>
                        <a:gd name="T50" fmla="*/ 242 w 2019"/>
                        <a:gd name="T51" fmla="*/ 360 h 2908"/>
                        <a:gd name="T52" fmla="*/ 140 w 2019"/>
                        <a:gd name="T53" fmla="*/ 495 h 2908"/>
                        <a:gd name="T54" fmla="*/ 53 w 2019"/>
                        <a:gd name="T55" fmla="*/ 685 h 2908"/>
                        <a:gd name="T56" fmla="*/ 7 w 2019"/>
                        <a:gd name="T57" fmla="*/ 879 h 2908"/>
                        <a:gd name="T58" fmla="*/ 0 w 2019"/>
                        <a:gd name="T59" fmla="*/ 1052 h 2908"/>
                        <a:gd name="T60" fmla="*/ 14 w 2019"/>
                        <a:gd name="T61" fmla="*/ 1239 h 2908"/>
                        <a:gd name="T62" fmla="*/ 62 w 2019"/>
                        <a:gd name="T63" fmla="*/ 1427 h 2908"/>
                        <a:gd name="T64" fmla="*/ 144 w 2019"/>
                        <a:gd name="T65" fmla="*/ 1602 h 2908"/>
                        <a:gd name="T66" fmla="*/ 239 w 2019"/>
                        <a:gd name="T67" fmla="*/ 1770 h 2908"/>
                        <a:gd name="T68" fmla="*/ 370 w 2019"/>
                        <a:gd name="T69" fmla="*/ 2007 h 2908"/>
                        <a:gd name="T70" fmla="*/ 429 w 2019"/>
                        <a:gd name="T71" fmla="*/ 2138 h 2908"/>
                        <a:gd name="T72" fmla="*/ 469 w 2019"/>
                        <a:gd name="T73" fmla="*/ 2292 h 2908"/>
                        <a:gd name="T74" fmla="*/ 501 w 2019"/>
                        <a:gd name="T75" fmla="*/ 2506 h 2908"/>
                        <a:gd name="T76" fmla="*/ 526 w 2019"/>
                        <a:gd name="T77" fmla="*/ 2693 h 2908"/>
                        <a:gd name="T78" fmla="*/ 543 w 2019"/>
                        <a:gd name="T79" fmla="*/ 2767 h 2908"/>
                        <a:gd name="T80" fmla="*/ 552 w 2019"/>
                        <a:gd name="T81" fmla="*/ 2784 h 2908"/>
                        <a:gd name="T82" fmla="*/ 576 w 2019"/>
                        <a:gd name="T83" fmla="*/ 2812 h 2908"/>
                        <a:gd name="T84" fmla="*/ 635 w 2019"/>
                        <a:gd name="T85" fmla="*/ 2847 h 2908"/>
                        <a:gd name="T86" fmla="*/ 703 w 2019"/>
                        <a:gd name="T87" fmla="*/ 2870 h 2908"/>
                        <a:gd name="T88" fmla="*/ 778 w 2019"/>
                        <a:gd name="T89" fmla="*/ 2889 h 2908"/>
                        <a:gd name="T90" fmla="*/ 857 w 2019"/>
                        <a:gd name="T91" fmla="*/ 2900 h 2908"/>
                        <a:gd name="T92" fmla="*/ 934 w 2019"/>
                        <a:gd name="T93" fmla="*/ 2906 h 2908"/>
                        <a:gd name="T94" fmla="*/ 1006 w 2019"/>
                        <a:gd name="T95" fmla="*/ 2908 h 2908"/>
                        <a:gd name="T96" fmla="*/ 1086 w 2019"/>
                        <a:gd name="T97" fmla="*/ 2906 h 2908"/>
                        <a:gd name="T98" fmla="*/ 1166 w 2019"/>
                        <a:gd name="T99" fmla="*/ 2900 h 2908"/>
                        <a:gd name="T100" fmla="*/ 1241 w 2019"/>
                        <a:gd name="T101" fmla="*/ 2887 h 2908"/>
                        <a:gd name="T102" fmla="*/ 1309 w 2019"/>
                        <a:gd name="T103" fmla="*/ 2871 h 2908"/>
                        <a:gd name="T104" fmla="*/ 1375 w 2019"/>
                        <a:gd name="T105" fmla="*/ 2849 h 2908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w 2019"/>
                        <a:gd name="T160" fmla="*/ 0 h 2908"/>
                        <a:gd name="T161" fmla="*/ 2019 w 2019"/>
                        <a:gd name="T162" fmla="*/ 2908 h 2908"/>
                      </a:gdLst>
                      <a:ahLst/>
                      <a:cxnLst>
                        <a:cxn ang="T106">
                          <a:pos x="T0" y="T1"/>
                        </a:cxn>
                        <a:cxn ang="T107">
                          <a:pos x="T2" y="T3"/>
                        </a:cxn>
                        <a:cxn ang="T108">
                          <a:pos x="T4" y="T5"/>
                        </a:cxn>
                        <a:cxn ang="T109">
                          <a:pos x="T6" y="T7"/>
                        </a:cxn>
                        <a:cxn ang="T110">
                          <a:pos x="T8" y="T9"/>
                        </a:cxn>
                        <a:cxn ang="T111">
                          <a:pos x="T10" y="T11"/>
                        </a:cxn>
                        <a:cxn ang="T112">
                          <a:pos x="T12" y="T13"/>
                        </a:cxn>
                        <a:cxn ang="T113">
                          <a:pos x="T14" y="T15"/>
                        </a:cxn>
                        <a:cxn ang="T114">
                          <a:pos x="T16" y="T17"/>
                        </a:cxn>
                        <a:cxn ang="T115">
                          <a:pos x="T18" y="T19"/>
                        </a:cxn>
                        <a:cxn ang="T116">
                          <a:pos x="T20" y="T21"/>
                        </a:cxn>
                        <a:cxn ang="T117">
                          <a:pos x="T22" y="T23"/>
                        </a:cxn>
                        <a:cxn ang="T118">
                          <a:pos x="T24" y="T25"/>
                        </a:cxn>
                        <a:cxn ang="T119">
                          <a:pos x="T26" y="T27"/>
                        </a:cxn>
                        <a:cxn ang="T120">
                          <a:pos x="T28" y="T29"/>
                        </a:cxn>
                        <a:cxn ang="T121">
                          <a:pos x="T30" y="T31"/>
                        </a:cxn>
                        <a:cxn ang="T122">
                          <a:pos x="T32" y="T33"/>
                        </a:cxn>
                        <a:cxn ang="T123">
                          <a:pos x="T34" y="T35"/>
                        </a:cxn>
                        <a:cxn ang="T124">
                          <a:pos x="T36" y="T37"/>
                        </a:cxn>
                        <a:cxn ang="T125">
                          <a:pos x="T38" y="T39"/>
                        </a:cxn>
                        <a:cxn ang="T126">
                          <a:pos x="T40" y="T41"/>
                        </a:cxn>
                        <a:cxn ang="T127">
                          <a:pos x="T42" y="T43"/>
                        </a:cxn>
                        <a:cxn ang="T128">
                          <a:pos x="T44" y="T45"/>
                        </a:cxn>
                        <a:cxn ang="T129">
                          <a:pos x="T46" y="T47"/>
                        </a:cxn>
                        <a:cxn ang="T130">
                          <a:pos x="T48" y="T49"/>
                        </a:cxn>
                        <a:cxn ang="T131">
                          <a:pos x="T50" y="T51"/>
                        </a:cxn>
                        <a:cxn ang="T132">
                          <a:pos x="T52" y="T53"/>
                        </a:cxn>
                        <a:cxn ang="T133">
                          <a:pos x="T54" y="T55"/>
                        </a:cxn>
                        <a:cxn ang="T134">
                          <a:pos x="T56" y="T57"/>
                        </a:cxn>
                        <a:cxn ang="T135">
                          <a:pos x="T58" y="T59"/>
                        </a:cxn>
                        <a:cxn ang="T136">
                          <a:pos x="T60" y="T61"/>
                        </a:cxn>
                        <a:cxn ang="T137">
                          <a:pos x="T62" y="T63"/>
                        </a:cxn>
                        <a:cxn ang="T138">
                          <a:pos x="T64" y="T65"/>
                        </a:cxn>
                        <a:cxn ang="T139">
                          <a:pos x="T66" y="T67"/>
                        </a:cxn>
                        <a:cxn ang="T140">
                          <a:pos x="T68" y="T69"/>
                        </a:cxn>
                        <a:cxn ang="T141">
                          <a:pos x="T70" y="T71"/>
                        </a:cxn>
                        <a:cxn ang="T142">
                          <a:pos x="T72" y="T73"/>
                        </a:cxn>
                        <a:cxn ang="T143">
                          <a:pos x="T74" y="T75"/>
                        </a:cxn>
                        <a:cxn ang="T144">
                          <a:pos x="T76" y="T77"/>
                        </a:cxn>
                        <a:cxn ang="T145">
                          <a:pos x="T78" y="T79"/>
                        </a:cxn>
                        <a:cxn ang="T146">
                          <a:pos x="T80" y="T81"/>
                        </a:cxn>
                        <a:cxn ang="T147">
                          <a:pos x="T82" y="T83"/>
                        </a:cxn>
                        <a:cxn ang="T148">
                          <a:pos x="T84" y="T85"/>
                        </a:cxn>
                        <a:cxn ang="T149">
                          <a:pos x="T86" y="T87"/>
                        </a:cxn>
                        <a:cxn ang="T150">
                          <a:pos x="T88" y="T89"/>
                        </a:cxn>
                        <a:cxn ang="T151">
                          <a:pos x="T90" y="T91"/>
                        </a:cxn>
                        <a:cxn ang="T152">
                          <a:pos x="T92" y="T93"/>
                        </a:cxn>
                        <a:cxn ang="T153">
                          <a:pos x="T94" y="T95"/>
                        </a:cxn>
                        <a:cxn ang="T154">
                          <a:pos x="T96" y="T97"/>
                        </a:cxn>
                        <a:cxn ang="T155">
                          <a:pos x="T98" y="T99"/>
                        </a:cxn>
                        <a:cxn ang="T156">
                          <a:pos x="T100" y="T101"/>
                        </a:cxn>
                        <a:cxn ang="T157">
                          <a:pos x="T102" y="T103"/>
                        </a:cxn>
                        <a:cxn ang="T158">
                          <a:pos x="T104" y="T105"/>
                        </a:cxn>
                      </a:cxnLst>
                      <a:rect l="T159" t="T160" r="T161" b="T162"/>
                      <a:pathLst>
                        <a:path w="2019" h="2908">
                          <a:moveTo>
                            <a:pt x="1415" y="2830"/>
                          </a:moveTo>
                          <a:lnTo>
                            <a:pt x="1432" y="2818"/>
                          </a:lnTo>
                          <a:lnTo>
                            <a:pt x="1445" y="2807"/>
                          </a:lnTo>
                          <a:lnTo>
                            <a:pt x="1453" y="2799"/>
                          </a:lnTo>
                          <a:lnTo>
                            <a:pt x="1458" y="2790"/>
                          </a:lnTo>
                          <a:lnTo>
                            <a:pt x="1463" y="2784"/>
                          </a:lnTo>
                          <a:lnTo>
                            <a:pt x="1466" y="2778"/>
                          </a:lnTo>
                          <a:lnTo>
                            <a:pt x="1470" y="2773"/>
                          </a:lnTo>
                          <a:lnTo>
                            <a:pt x="1471" y="2765"/>
                          </a:lnTo>
                          <a:lnTo>
                            <a:pt x="1474" y="2756"/>
                          </a:lnTo>
                          <a:lnTo>
                            <a:pt x="1475" y="2744"/>
                          </a:lnTo>
                          <a:lnTo>
                            <a:pt x="1484" y="2698"/>
                          </a:lnTo>
                          <a:lnTo>
                            <a:pt x="1543" y="2322"/>
                          </a:lnTo>
                          <a:lnTo>
                            <a:pt x="1554" y="2268"/>
                          </a:lnTo>
                          <a:lnTo>
                            <a:pt x="1563" y="2229"/>
                          </a:lnTo>
                          <a:lnTo>
                            <a:pt x="1577" y="2175"/>
                          </a:lnTo>
                          <a:lnTo>
                            <a:pt x="1598" y="2115"/>
                          </a:lnTo>
                          <a:lnTo>
                            <a:pt x="1619" y="2062"/>
                          </a:lnTo>
                          <a:lnTo>
                            <a:pt x="1638" y="2018"/>
                          </a:lnTo>
                          <a:lnTo>
                            <a:pt x="1655" y="1980"/>
                          </a:lnTo>
                          <a:lnTo>
                            <a:pt x="1672" y="1943"/>
                          </a:lnTo>
                          <a:lnTo>
                            <a:pt x="1706" y="1880"/>
                          </a:lnTo>
                          <a:lnTo>
                            <a:pt x="1740" y="1821"/>
                          </a:lnTo>
                          <a:lnTo>
                            <a:pt x="1773" y="1766"/>
                          </a:lnTo>
                          <a:lnTo>
                            <a:pt x="1799" y="1724"/>
                          </a:lnTo>
                          <a:lnTo>
                            <a:pt x="1846" y="1645"/>
                          </a:lnTo>
                          <a:lnTo>
                            <a:pt x="1879" y="1590"/>
                          </a:lnTo>
                          <a:lnTo>
                            <a:pt x="1905" y="1544"/>
                          </a:lnTo>
                          <a:lnTo>
                            <a:pt x="1927" y="1492"/>
                          </a:lnTo>
                          <a:lnTo>
                            <a:pt x="1952" y="1429"/>
                          </a:lnTo>
                          <a:lnTo>
                            <a:pt x="1969" y="1374"/>
                          </a:lnTo>
                          <a:lnTo>
                            <a:pt x="1985" y="1316"/>
                          </a:lnTo>
                          <a:lnTo>
                            <a:pt x="1995" y="1267"/>
                          </a:lnTo>
                          <a:lnTo>
                            <a:pt x="2007" y="1212"/>
                          </a:lnTo>
                          <a:lnTo>
                            <a:pt x="2015" y="1142"/>
                          </a:lnTo>
                          <a:lnTo>
                            <a:pt x="2019" y="1062"/>
                          </a:lnTo>
                          <a:lnTo>
                            <a:pt x="2019" y="987"/>
                          </a:lnTo>
                          <a:lnTo>
                            <a:pt x="2012" y="928"/>
                          </a:lnTo>
                          <a:lnTo>
                            <a:pt x="2003" y="873"/>
                          </a:lnTo>
                          <a:lnTo>
                            <a:pt x="1994" y="824"/>
                          </a:lnTo>
                          <a:lnTo>
                            <a:pt x="1978" y="759"/>
                          </a:lnTo>
                          <a:lnTo>
                            <a:pt x="1960" y="694"/>
                          </a:lnTo>
                          <a:lnTo>
                            <a:pt x="1940" y="634"/>
                          </a:lnTo>
                          <a:lnTo>
                            <a:pt x="1917" y="578"/>
                          </a:lnTo>
                          <a:lnTo>
                            <a:pt x="1888" y="529"/>
                          </a:lnTo>
                          <a:lnTo>
                            <a:pt x="1850" y="466"/>
                          </a:lnTo>
                          <a:lnTo>
                            <a:pt x="1807" y="403"/>
                          </a:lnTo>
                          <a:lnTo>
                            <a:pt x="1765" y="354"/>
                          </a:lnTo>
                          <a:lnTo>
                            <a:pt x="1727" y="312"/>
                          </a:lnTo>
                          <a:lnTo>
                            <a:pt x="1683" y="272"/>
                          </a:lnTo>
                          <a:lnTo>
                            <a:pt x="1636" y="232"/>
                          </a:lnTo>
                          <a:lnTo>
                            <a:pt x="1590" y="196"/>
                          </a:lnTo>
                          <a:lnTo>
                            <a:pt x="1535" y="159"/>
                          </a:lnTo>
                          <a:lnTo>
                            <a:pt x="1471" y="120"/>
                          </a:lnTo>
                          <a:lnTo>
                            <a:pt x="1411" y="90"/>
                          </a:lnTo>
                          <a:lnTo>
                            <a:pt x="1341" y="61"/>
                          </a:lnTo>
                          <a:lnTo>
                            <a:pt x="1277" y="40"/>
                          </a:lnTo>
                          <a:lnTo>
                            <a:pt x="1224" y="27"/>
                          </a:lnTo>
                          <a:lnTo>
                            <a:pt x="1167" y="14"/>
                          </a:lnTo>
                          <a:lnTo>
                            <a:pt x="1115" y="6"/>
                          </a:lnTo>
                          <a:lnTo>
                            <a:pt x="1053" y="0"/>
                          </a:lnTo>
                          <a:lnTo>
                            <a:pt x="997" y="0"/>
                          </a:lnTo>
                          <a:lnTo>
                            <a:pt x="936" y="0"/>
                          </a:lnTo>
                          <a:lnTo>
                            <a:pt x="885" y="6"/>
                          </a:lnTo>
                          <a:lnTo>
                            <a:pt x="826" y="19"/>
                          </a:lnTo>
                          <a:lnTo>
                            <a:pt x="782" y="28"/>
                          </a:lnTo>
                          <a:lnTo>
                            <a:pt x="727" y="44"/>
                          </a:lnTo>
                          <a:lnTo>
                            <a:pt x="676" y="59"/>
                          </a:lnTo>
                          <a:lnTo>
                            <a:pt x="630" y="78"/>
                          </a:lnTo>
                          <a:lnTo>
                            <a:pt x="586" y="97"/>
                          </a:lnTo>
                          <a:lnTo>
                            <a:pt x="541" y="121"/>
                          </a:lnTo>
                          <a:lnTo>
                            <a:pt x="501" y="145"/>
                          </a:lnTo>
                          <a:lnTo>
                            <a:pt x="456" y="175"/>
                          </a:lnTo>
                          <a:lnTo>
                            <a:pt x="408" y="209"/>
                          </a:lnTo>
                          <a:lnTo>
                            <a:pt x="365" y="242"/>
                          </a:lnTo>
                          <a:lnTo>
                            <a:pt x="326" y="277"/>
                          </a:lnTo>
                          <a:lnTo>
                            <a:pt x="284" y="316"/>
                          </a:lnTo>
                          <a:lnTo>
                            <a:pt x="242" y="360"/>
                          </a:lnTo>
                          <a:lnTo>
                            <a:pt x="206" y="402"/>
                          </a:lnTo>
                          <a:lnTo>
                            <a:pt x="175" y="441"/>
                          </a:lnTo>
                          <a:lnTo>
                            <a:pt x="140" y="495"/>
                          </a:lnTo>
                          <a:lnTo>
                            <a:pt x="106" y="554"/>
                          </a:lnTo>
                          <a:lnTo>
                            <a:pt x="75" y="620"/>
                          </a:lnTo>
                          <a:lnTo>
                            <a:pt x="53" y="685"/>
                          </a:lnTo>
                          <a:lnTo>
                            <a:pt x="34" y="752"/>
                          </a:lnTo>
                          <a:lnTo>
                            <a:pt x="17" y="818"/>
                          </a:lnTo>
                          <a:lnTo>
                            <a:pt x="7" y="879"/>
                          </a:lnTo>
                          <a:lnTo>
                            <a:pt x="0" y="940"/>
                          </a:lnTo>
                          <a:lnTo>
                            <a:pt x="0" y="999"/>
                          </a:lnTo>
                          <a:lnTo>
                            <a:pt x="0" y="1052"/>
                          </a:lnTo>
                          <a:lnTo>
                            <a:pt x="0" y="1115"/>
                          </a:lnTo>
                          <a:lnTo>
                            <a:pt x="3" y="1170"/>
                          </a:lnTo>
                          <a:lnTo>
                            <a:pt x="14" y="1239"/>
                          </a:lnTo>
                          <a:lnTo>
                            <a:pt x="24" y="1299"/>
                          </a:lnTo>
                          <a:lnTo>
                            <a:pt x="40" y="1358"/>
                          </a:lnTo>
                          <a:lnTo>
                            <a:pt x="62" y="1427"/>
                          </a:lnTo>
                          <a:lnTo>
                            <a:pt x="87" y="1488"/>
                          </a:lnTo>
                          <a:lnTo>
                            <a:pt x="113" y="1542"/>
                          </a:lnTo>
                          <a:lnTo>
                            <a:pt x="144" y="1602"/>
                          </a:lnTo>
                          <a:lnTo>
                            <a:pt x="178" y="1660"/>
                          </a:lnTo>
                          <a:lnTo>
                            <a:pt x="208" y="1715"/>
                          </a:lnTo>
                          <a:lnTo>
                            <a:pt x="239" y="1770"/>
                          </a:lnTo>
                          <a:lnTo>
                            <a:pt x="272" y="1830"/>
                          </a:lnTo>
                          <a:lnTo>
                            <a:pt x="323" y="1917"/>
                          </a:lnTo>
                          <a:lnTo>
                            <a:pt x="370" y="2007"/>
                          </a:lnTo>
                          <a:lnTo>
                            <a:pt x="398" y="2053"/>
                          </a:lnTo>
                          <a:lnTo>
                            <a:pt x="412" y="2091"/>
                          </a:lnTo>
                          <a:lnTo>
                            <a:pt x="429" y="2138"/>
                          </a:lnTo>
                          <a:lnTo>
                            <a:pt x="445" y="2192"/>
                          </a:lnTo>
                          <a:lnTo>
                            <a:pt x="458" y="2239"/>
                          </a:lnTo>
                          <a:lnTo>
                            <a:pt x="469" y="2292"/>
                          </a:lnTo>
                          <a:lnTo>
                            <a:pt x="479" y="2365"/>
                          </a:lnTo>
                          <a:lnTo>
                            <a:pt x="492" y="2444"/>
                          </a:lnTo>
                          <a:lnTo>
                            <a:pt x="501" y="2506"/>
                          </a:lnTo>
                          <a:lnTo>
                            <a:pt x="511" y="2586"/>
                          </a:lnTo>
                          <a:lnTo>
                            <a:pt x="518" y="2643"/>
                          </a:lnTo>
                          <a:lnTo>
                            <a:pt x="526" y="2693"/>
                          </a:lnTo>
                          <a:lnTo>
                            <a:pt x="537" y="2742"/>
                          </a:lnTo>
                          <a:lnTo>
                            <a:pt x="541" y="2756"/>
                          </a:lnTo>
                          <a:lnTo>
                            <a:pt x="543" y="2767"/>
                          </a:lnTo>
                          <a:lnTo>
                            <a:pt x="545" y="2773"/>
                          </a:lnTo>
                          <a:lnTo>
                            <a:pt x="546" y="2778"/>
                          </a:lnTo>
                          <a:lnTo>
                            <a:pt x="552" y="2784"/>
                          </a:lnTo>
                          <a:lnTo>
                            <a:pt x="558" y="2794"/>
                          </a:lnTo>
                          <a:lnTo>
                            <a:pt x="567" y="2803"/>
                          </a:lnTo>
                          <a:lnTo>
                            <a:pt x="576" y="2812"/>
                          </a:lnTo>
                          <a:lnTo>
                            <a:pt x="592" y="2824"/>
                          </a:lnTo>
                          <a:lnTo>
                            <a:pt x="610" y="2833"/>
                          </a:lnTo>
                          <a:lnTo>
                            <a:pt x="635" y="2847"/>
                          </a:lnTo>
                          <a:lnTo>
                            <a:pt x="657" y="2856"/>
                          </a:lnTo>
                          <a:lnTo>
                            <a:pt x="681" y="2864"/>
                          </a:lnTo>
                          <a:lnTo>
                            <a:pt x="703" y="2870"/>
                          </a:lnTo>
                          <a:lnTo>
                            <a:pt x="723" y="2875"/>
                          </a:lnTo>
                          <a:lnTo>
                            <a:pt x="753" y="2883"/>
                          </a:lnTo>
                          <a:lnTo>
                            <a:pt x="778" y="2889"/>
                          </a:lnTo>
                          <a:lnTo>
                            <a:pt x="802" y="2892"/>
                          </a:lnTo>
                          <a:lnTo>
                            <a:pt x="829" y="2896"/>
                          </a:lnTo>
                          <a:lnTo>
                            <a:pt x="857" y="2900"/>
                          </a:lnTo>
                          <a:lnTo>
                            <a:pt x="883" y="2902"/>
                          </a:lnTo>
                          <a:lnTo>
                            <a:pt x="906" y="2904"/>
                          </a:lnTo>
                          <a:lnTo>
                            <a:pt x="934" y="2906"/>
                          </a:lnTo>
                          <a:lnTo>
                            <a:pt x="959" y="2908"/>
                          </a:lnTo>
                          <a:lnTo>
                            <a:pt x="984" y="2908"/>
                          </a:lnTo>
                          <a:lnTo>
                            <a:pt x="1006" y="2908"/>
                          </a:lnTo>
                          <a:lnTo>
                            <a:pt x="1031" y="2908"/>
                          </a:lnTo>
                          <a:lnTo>
                            <a:pt x="1061" y="2908"/>
                          </a:lnTo>
                          <a:lnTo>
                            <a:pt x="1086" y="2906"/>
                          </a:lnTo>
                          <a:lnTo>
                            <a:pt x="1108" y="2906"/>
                          </a:lnTo>
                          <a:lnTo>
                            <a:pt x="1134" y="2902"/>
                          </a:lnTo>
                          <a:lnTo>
                            <a:pt x="1166" y="2900"/>
                          </a:lnTo>
                          <a:lnTo>
                            <a:pt x="1188" y="2896"/>
                          </a:lnTo>
                          <a:lnTo>
                            <a:pt x="1217" y="2892"/>
                          </a:lnTo>
                          <a:lnTo>
                            <a:pt x="1241" y="2887"/>
                          </a:lnTo>
                          <a:lnTo>
                            <a:pt x="1265" y="2883"/>
                          </a:lnTo>
                          <a:lnTo>
                            <a:pt x="1288" y="2877"/>
                          </a:lnTo>
                          <a:lnTo>
                            <a:pt x="1309" y="2871"/>
                          </a:lnTo>
                          <a:lnTo>
                            <a:pt x="1334" y="2864"/>
                          </a:lnTo>
                          <a:lnTo>
                            <a:pt x="1354" y="2856"/>
                          </a:lnTo>
                          <a:lnTo>
                            <a:pt x="1375" y="2849"/>
                          </a:lnTo>
                          <a:lnTo>
                            <a:pt x="1395" y="2839"/>
                          </a:lnTo>
                          <a:lnTo>
                            <a:pt x="1415" y="2830"/>
                          </a:lnTo>
                          <a:close/>
                        </a:path>
                      </a:pathLst>
                    </a:custGeom>
                    <a:solidFill>
                      <a:srgbClr val="E0E0E0"/>
                    </a:solidFill>
                    <a:ln w="6350" cmpd="sng">
                      <a:solidFill>
                        <a:srgbClr val="FF3300"/>
                      </a:solidFill>
                      <a:bevel/>
                    </a:ln>
                  </p:spPr>
                  <p:txBody>
                    <a:bodyPr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127" name="Oval 38"/>
                    <p:cNvSpPr>
                      <a:spLocks noChangeAspect="1" noChangeArrowheads="1"/>
                    </p:cNvSpPr>
                    <p:nvPr>
                      <p:custDataLst>
                        <p:tags r:id="rId57"/>
                      </p:custDataLst>
                    </p:nvPr>
                  </p:nvSpPr>
                  <p:spPr bwMode="auto">
                    <a:xfrm>
                      <a:off x="567" y="2579"/>
                      <a:ext cx="886" cy="296"/>
                    </a:xfrm>
                    <a:prstGeom prst="ellipse">
                      <a:avLst/>
                    </a:prstGeom>
                    <a:solidFill>
                      <a:srgbClr val="A0A0A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</a14:hiddenLine>
                      </a:ext>
                    </a:extLst>
                  </p:spPr>
                  <p:txBody>
                    <a:bodyPr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128" name="Freeform 39"/>
                    <p:cNvSpPr>
                      <a:spLocks noChangeAspect="1"/>
                    </p:cNvSpPr>
                    <p:nvPr>
                      <p:custDataLst>
                        <p:tags r:id="rId58"/>
                      </p:custDataLst>
                    </p:nvPr>
                  </p:nvSpPr>
                  <p:spPr bwMode="auto">
                    <a:xfrm>
                      <a:off x="1491" y="293"/>
                      <a:ext cx="338" cy="432"/>
                    </a:xfrm>
                    <a:custGeom>
                      <a:avLst/>
                      <a:gdLst>
                        <a:gd name="T0" fmla="*/ 0 w 338"/>
                        <a:gd name="T1" fmla="*/ 0 h 432"/>
                        <a:gd name="T2" fmla="*/ 90 w 338"/>
                        <a:gd name="T3" fmla="*/ 46 h 432"/>
                        <a:gd name="T4" fmla="*/ 172 w 338"/>
                        <a:gd name="T5" fmla="*/ 97 h 432"/>
                        <a:gd name="T6" fmla="*/ 234 w 338"/>
                        <a:gd name="T7" fmla="*/ 148 h 432"/>
                        <a:gd name="T8" fmla="*/ 275 w 338"/>
                        <a:gd name="T9" fmla="*/ 203 h 432"/>
                        <a:gd name="T10" fmla="*/ 304 w 338"/>
                        <a:gd name="T11" fmla="*/ 259 h 432"/>
                        <a:gd name="T12" fmla="*/ 325 w 338"/>
                        <a:gd name="T13" fmla="*/ 308 h 432"/>
                        <a:gd name="T14" fmla="*/ 338 w 338"/>
                        <a:gd name="T15" fmla="*/ 358 h 432"/>
                        <a:gd name="T16" fmla="*/ 219 w 338"/>
                        <a:gd name="T17" fmla="*/ 432 h 432"/>
                        <a:gd name="T18" fmla="*/ 208 w 338"/>
                        <a:gd name="T19" fmla="*/ 362 h 432"/>
                        <a:gd name="T20" fmla="*/ 189 w 338"/>
                        <a:gd name="T21" fmla="*/ 287 h 432"/>
                        <a:gd name="T22" fmla="*/ 161 w 338"/>
                        <a:gd name="T23" fmla="*/ 209 h 432"/>
                        <a:gd name="T24" fmla="*/ 124 w 338"/>
                        <a:gd name="T25" fmla="*/ 144 h 432"/>
                        <a:gd name="T26" fmla="*/ 73 w 338"/>
                        <a:gd name="T27" fmla="*/ 78 h 432"/>
                        <a:gd name="T28" fmla="*/ 0 w 338"/>
                        <a:gd name="T29" fmla="*/ 0 h 432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w 338"/>
                        <a:gd name="T46" fmla="*/ 0 h 432"/>
                        <a:gd name="T47" fmla="*/ 338 w 338"/>
                        <a:gd name="T48" fmla="*/ 432 h 432"/>
                      </a:gdLst>
                      <a:ahLst/>
                      <a:cxnLst>
                        <a:cxn ang="T30">
                          <a:pos x="T0" y="T1"/>
                        </a:cxn>
                        <a:cxn ang="T31">
                          <a:pos x="T2" y="T3"/>
                        </a:cxn>
                        <a:cxn ang="T32">
                          <a:pos x="T4" y="T5"/>
                        </a:cxn>
                        <a:cxn ang="T33">
                          <a:pos x="T6" y="T7"/>
                        </a:cxn>
                        <a:cxn ang="T34">
                          <a:pos x="T8" y="T9"/>
                        </a:cxn>
                        <a:cxn ang="T35">
                          <a:pos x="T10" y="T11"/>
                        </a:cxn>
                        <a:cxn ang="T36">
                          <a:pos x="T12" y="T13"/>
                        </a:cxn>
                        <a:cxn ang="T37">
                          <a:pos x="T14" y="T15"/>
                        </a:cxn>
                        <a:cxn ang="T38">
                          <a:pos x="T16" y="T17"/>
                        </a:cxn>
                        <a:cxn ang="T39">
                          <a:pos x="T18" y="T19"/>
                        </a:cxn>
                        <a:cxn ang="T40">
                          <a:pos x="T20" y="T21"/>
                        </a:cxn>
                        <a:cxn ang="T41">
                          <a:pos x="T22" y="T23"/>
                        </a:cxn>
                        <a:cxn ang="T42">
                          <a:pos x="T24" y="T25"/>
                        </a:cxn>
                        <a:cxn ang="T43">
                          <a:pos x="T26" y="T27"/>
                        </a:cxn>
                        <a:cxn ang="T44">
                          <a:pos x="T28" y="T29"/>
                        </a:cxn>
                      </a:cxnLst>
                      <a:rect l="T45" t="T46" r="T47" b="T48"/>
                      <a:pathLst>
                        <a:path w="338" h="432">
                          <a:moveTo>
                            <a:pt x="0" y="0"/>
                          </a:moveTo>
                          <a:lnTo>
                            <a:pt x="90" y="46"/>
                          </a:lnTo>
                          <a:lnTo>
                            <a:pt x="172" y="97"/>
                          </a:lnTo>
                          <a:lnTo>
                            <a:pt x="234" y="148"/>
                          </a:lnTo>
                          <a:lnTo>
                            <a:pt x="275" y="203"/>
                          </a:lnTo>
                          <a:lnTo>
                            <a:pt x="304" y="259"/>
                          </a:lnTo>
                          <a:lnTo>
                            <a:pt x="325" y="308"/>
                          </a:lnTo>
                          <a:lnTo>
                            <a:pt x="338" y="358"/>
                          </a:lnTo>
                          <a:lnTo>
                            <a:pt x="219" y="432"/>
                          </a:lnTo>
                          <a:lnTo>
                            <a:pt x="208" y="362"/>
                          </a:lnTo>
                          <a:lnTo>
                            <a:pt x="189" y="287"/>
                          </a:lnTo>
                          <a:lnTo>
                            <a:pt x="161" y="209"/>
                          </a:lnTo>
                          <a:lnTo>
                            <a:pt x="124" y="144"/>
                          </a:lnTo>
                          <a:lnTo>
                            <a:pt x="73" y="78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</a14:hiddenLine>
                      </a:ext>
                    </a:extLst>
                  </p:spPr>
                  <p:txBody>
                    <a:bodyPr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grpSp>
                  <p:nvGrpSpPr>
                    <p:cNvPr id="129" name="Group 40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728" y="875"/>
                      <a:ext cx="562" cy="1806"/>
                      <a:chOff x="0" y="0"/>
                      <a:chExt cx="562" cy="1806"/>
                    </a:xfrm>
                  </p:grpSpPr>
                  <p:sp>
                    <p:nvSpPr>
                      <p:cNvPr id="130" name="Freeform 41"/>
                      <p:cNvSpPr>
                        <a:spLocks noChangeAspect="1"/>
                      </p:cNvSpPr>
                      <p:nvPr>
                        <p:custDataLst>
                          <p:tags r:id="rId59"/>
                        </p:custDataLst>
                      </p:nvPr>
                    </p:nvSpPr>
                    <p:spPr bwMode="auto">
                      <a:xfrm>
                        <a:off x="106" y="753"/>
                        <a:ext cx="345" cy="1053"/>
                      </a:xfrm>
                      <a:custGeom>
                        <a:avLst/>
                        <a:gdLst>
                          <a:gd name="T0" fmla="*/ 0 w 345"/>
                          <a:gd name="T1" fmla="*/ 80 h 1053"/>
                          <a:gd name="T2" fmla="*/ 6 w 345"/>
                          <a:gd name="T3" fmla="*/ 252 h 1053"/>
                          <a:gd name="T4" fmla="*/ 23 w 345"/>
                          <a:gd name="T5" fmla="*/ 274 h 1053"/>
                          <a:gd name="T6" fmla="*/ 17 w 345"/>
                          <a:gd name="T7" fmla="*/ 975 h 1053"/>
                          <a:gd name="T8" fmla="*/ 40 w 345"/>
                          <a:gd name="T9" fmla="*/ 1053 h 1053"/>
                          <a:gd name="T10" fmla="*/ 98 w 345"/>
                          <a:gd name="T11" fmla="*/ 1053 h 1053"/>
                          <a:gd name="T12" fmla="*/ 146 w 345"/>
                          <a:gd name="T13" fmla="*/ 1015 h 1053"/>
                          <a:gd name="T14" fmla="*/ 201 w 345"/>
                          <a:gd name="T15" fmla="*/ 1015 h 1053"/>
                          <a:gd name="T16" fmla="*/ 245 w 345"/>
                          <a:gd name="T17" fmla="*/ 1053 h 1053"/>
                          <a:gd name="T18" fmla="*/ 307 w 345"/>
                          <a:gd name="T19" fmla="*/ 1053 h 1053"/>
                          <a:gd name="T20" fmla="*/ 328 w 345"/>
                          <a:gd name="T21" fmla="*/ 975 h 1053"/>
                          <a:gd name="T22" fmla="*/ 317 w 345"/>
                          <a:gd name="T23" fmla="*/ 274 h 1053"/>
                          <a:gd name="T24" fmla="*/ 333 w 345"/>
                          <a:gd name="T25" fmla="*/ 252 h 1053"/>
                          <a:gd name="T26" fmla="*/ 345 w 345"/>
                          <a:gd name="T27" fmla="*/ 80 h 1053"/>
                          <a:gd name="T28" fmla="*/ 269 w 345"/>
                          <a:gd name="T29" fmla="*/ 17 h 1053"/>
                          <a:gd name="T30" fmla="*/ 231 w 345"/>
                          <a:gd name="T31" fmla="*/ 17 h 1053"/>
                          <a:gd name="T32" fmla="*/ 210 w 345"/>
                          <a:gd name="T33" fmla="*/ 0 h 1053"/>
                          <a:gd name="T34" fmla="*/ 123 w 345"/>
                          <a:gd name="T35" fmla="*/ 0 h 1053"/>
                          <a:gd name="T36" fmla="*/ 104 w 345"/>
                          <a:gd name="T37" fmla="*/ 17 h 1053"/>
                          <a:gd name="T38" fmla="*/ 72 w 345"/>
                          <a:gd name="T39" fmla="*/ 17 h 1053"/>
                          <a:gd name="T40" fmla="*/ 0 w 345"/>
                          <a:gd name="T41" fmla="*/ 80 h 1053"/>
                          <a:gd name="T42" fmla="*/ 0 60000 65536"/>
                          <a:gd name="T43" fmla="*/ 0 60000 65536"/>
                          <a:gd name="T44" fmla="*/ 0 60000 65536"/>
                          <a:gd name="T45" fmla="*/ 0 60000 65536"/>
                          <a:gd name="T46" fmla="*/ 0 60000 65536"/>
                          <a:gd name="T47" fmla="*/ 0 60000 65536"/>
                          <a:gd name="T48" fmla="*/ 0 60000 65536"/>
                          <a:gd name="T49" fmla="*/ 0 60000 65536"/>
                          <a:gd name="T50" fmla="*/ 0 60000 65536"/>
                          <a:gd name="T51" fmla="*/ 0 60000 65536"/>
                          <a:gd name="T52" fmla="*/ 0 60000 65536"/>
                          <a:gd name="T53" fmla="*/ 0 60000 65536"/>
                          <a:gd name="T54" fmla="*/ 0 60000 65536"/>
                          <a:gd name="T55" fmla="*/ 0 60000 65536"/>
                          <a:gd name="T56" fmla="*/ 0 60000 65536"/>
                          <a:gd name="T57" fmla="*/ 0 60000 65536"/>
                          <a:gd name="T58" fmla="*/ 0 60000 65536"/>
                          <a:gd name="T59" fmla="*/ 0 60000 65536"/>
                          <a:gd name="T60" fmla="*/ 0 60000 65536"/>
                          <a:gd name="T61" fmla="*/ 0 60000 65536"/>
                          <a:gd name="T62" fmla="*/ 0 60000 65536"/>
                          <a:gd name="T63" fmla="*/ 0 w 345"/>
                          <a:gd name="T64" fmla="*/ 0 h 1053"/>
                          <a:gd name="T65" fmla="*/ 345 w 345"/>
                          <a:gd name="T66" fmla="*/ 1053 h 1053"/>
                        </a:gdLst>
                        <a:ahLst/>
                        <a:cxnLst>
                          <a:cxn ang="T42">
                            <a:pos x="T0" y="T1"/>
                          </a:cxn>
                          <a:cxn ang="T43">
                            <a:pos x="T2" y="T3"/>
                          </a:cxn>
                          <a:cxn ang="T44">
                            <a:pos x="T4" y="T5"/>
                          </a:cxn>
                          <a:cxn ang="T45">
                            <a:pos x="T6" y="T7"/>
                          </a:cxn>
                          <a:cxn ang="T46">
                            <a:pos x="T8" y="T9"/>
                          </a:cxn>
                          <a:cxn ang="T47">
                            <a:pos x="T10" y="T11"/>
                          </a:cxn>
                          <a:cxn ang="T48">
                            <a:pos x="T12" y="T13"/>
                          </a:cxn>
                          <a:cxn ang="T49">
                            <a:pos x="T14" y="T15"/>
                          </a:cxn>
                          <a:cxn ang="T50">
                            <a:pos x="T16" y="T17"/>
                          </a:cxn>
                          <a:cxn ang="T51">
                            <a:pos x="T18" y="T19"/>
                          </a:cxn>
                          <a:cxn ang="T52">
                            <a:pos x="T20" y="T21"/>
                          </a:cxn>
                          <a:cxn ang="T53">
                            <a:pos x="T22" y="T23"/>
                          </a:cxn>
                          <a:cxn ang="T54">
                            <a:pos x="T24" y="T25"/>
                          </a:cxn>
                          <a:cxn ang="T55">
                            <a:pos x="T26" y="T27"/>
                          </a:cxn>
                          <a:cxn ang="T56">
                            <a:pos x="T28" y="T29"/>
                          </a:cxn>
                          <a:cxn ang="T57">
                            <a:pos x="T30" y="T31"/>
                          </a:cxn>
                          <a:cxn ang="T58">
                            <a:pos x="T32" y="T33"/>
                          </a:cxn>
                          <a:cxn ang="T59">
                            <a:pos x="T34" y="T35"/>
                          </a:cxn>
                          <a:cxn ang="T60">
                            <a:pos x="T36" y="T37"/>
                          </a:cxn>
                          <a:cxn ang="T61">
                            <a:pos x="T38" y="T39"/>
                          </a:cxn>
                          <a:cxn ang="T62">
                            <a:pos x="T40" y="T41"/>
                          </a:cxn>
                        </a:cxnLst>
                        <a:rect l="T63" t="T64" r="T65" b="T66"/>
                        <a:pathLst>
                          <a:path w="345" h="1053">
                            <a:moveTo>
                              <a:pt x="0" y="80"/>
                            </a:moveTo>
                            <a:lnTo>
                              <a:pt x="6" y="252"/>
                            </a:lnTo>
                            <a:lnTo>
                              <a:pt x="23" y="274"/>
                            </a:lnTo>
                            <a:lnTo>
                              <a:pt x="17" y="975"/>
                            </a:lnTo>
                            <a:lnTo>
                              <a:pt x="40" y="1053"/>
                            </a:lnTo>
                            <a:lnTo>
                              <a:pt x="98" y="1053"/>
                            </a:lnTo>
                            <a:lnTo>
                              <a:pt x="146" y="1015"/>
                            </a:lnTo>
                            <a:lnTo>
                              <a:pt x="201" y="1015"/>
                            </a:lnTo>
                            <a:lnTo>
                              <a:pt x="245" y="1053"/>
                            </a:lnTo>
                            <a:lnTo>
                              <a:pt x="307" y="1053"/>
                            </a:lnTo>
                            <a:lnTo>
                              <a:pt x="328" y="975"/>
                            </a:lnTo>
                            <a:lnTo>
                              <a:pt x="317" y="274"/>
                            </a:lnTo>
                            <a:lnTo>
                              <a:pt x="333" y="252"/>
                            </a:lnTo>
                            <a:lnTo>
                              <a:pt x="345" y="80"/>
                            </a:lnTo>
                            <a:lnTo>
                              <a:pt x="269" y="17"/>
                            </a:lnTo>
                            <a:lnTo>
                              <a:pt x="231" y="17"/>
                            </a:lnTo>
                            <a:lnTo>
                              <a:pt x="210" y="0"/>
                            </a:lnTo>
                            <a:lnTo>
                              <a:pt x="123" y="0"/>
                            </a:lnTo>
                            <a:lnTo>
                              <a:pt x="104" y="17"/>
                            </a:lnTo>
                            <a:lnTo>
                              <a:pt x="72" y="17"/>
                            </a:lnTo>
                            <a:lnTo>
                              <a:pt x="0" y="80"/>
                            </a:lnTo>
                            <a:close/>
                          </a:path>
                        </a:pathLst>
                      </a:custGeom>
                      <a:solidFill>
                        <a:srgbClr val="C0C0C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</a14:hiddenLine>
                        </a:ext>
                      </a:extLst>
                    </p:spPr>
                    <p:txBody>
                      <a:bodyPr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defRPr/>
                        </a:pPr>
                        <a:endParaRPr kumimoji="0" lang="zh-CN" altLang="en-US" sz="18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  <p:sp>
                    <p:nvSpPr>
                      <p:cNvPr id="131" name="Oval 42"/>
                      <p:cNvSpPr>
                        <a:spLocks noChangeAspect="1" noChangeArrowheads="1"/>
                      </p:cNvSpPr>
                      <p:nvPr>
                        <p:custDataLst>
                          <p:tags r:id="rId60"/>
                        </p:custDataLst>
                      </p:nvPr>
                    </p:nvSpPr>
                    <p:spPr bwMode="auto">
                      <a:xfrm>
                        <a:off x="283" y="786"/>
                        <a:ext cx="45" cy="72"/>
                      </a:xfrm>
                      <a:prstGeom prst="ellipse">
                        <a:avLst/>
                      </a:prstGeom>
                      <a:solidFill>
                        <a:srgbClr val="E0E0E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</a14:hiddenLine>
                        </a:ext>
                      </a:extLst>
                    </p:spPr>
                    <p:txBody>
                      <a:bodyPr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defRPr/>
                        </a:pPr>
                        <a:endParaRPr kumimoji="0" lang="zh-CN" altLang="en-US" sz="18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  <p:grpSp>
                    <p:nvGrpSpPr>
                      <p:cNvPr id="132" name="Group 43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0" y="0"/>
                        <a:ext cx="562" cy="828"/>
                        <a:chOff x="0" y="0"/>
                        <a:chExt cx="562" cy="828"/>
                      </a:xfrm>
                    </p:grpSpPr>
                    <p:sp>
                      <p:nvSpPr>
                        <p:cNvPr id="133" name="Oval 44"/>
                        <p:cNvSpPr>
                          <a:spLocks noChangeAspect="1" noChangeArrowheads="1"/>
                        </p:cNvSpPr>
                        <p:nvPr>
                          <p:custDataLst>
                            <p:tags r:id="rId61"/>
                          </p:custDataLst>
                        </p:nvPr>
                      </p:nvSpPr>
                      <p:spPr bwMode="auto">
                        <a:xfrm>
                          <a:off x="33" y="0"/>
                          <a:ext cx="514" cy="282"/>
                        </a:xfrm>
                        <a:prstGeom prst="ellipse">
                          <a:avLst/>
                        </a:prstGeom>
                        <a:solidFill>
                          <a:srgbClr val="FFFFFF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round/>
                            </a14:hiddenLine>
                          </a:ext>
                        </a:extLst>
                      </p:spPr>
                      <p:txBody>
                        <a:bodyPr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endParaRPr kumimoji="0" lang="zh-CN" altLang="en-US" sz="18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134" name="Freeform 45"/>
                        <p:cNvSpPr>
                          <a:spLocks noChangeAspect="1"/>
                        </p:cNvSpPr>
                        <p:nvPr>
                          <p:custDataLst>
                            <p:tags r:id="rId62"/>
                          </p:custDataLst>
                        </p:nvPr>
                      </p:nvSpPr>
                      <p:spPr bwMode="auto">
                        <a:xfrm>
                          <a:off x="0" y="129"/>
                          <a:ext cx="562" cy="699"/>
                        </a:xfrm>
                        <a:custGeom>
                          <a:avLst/>
                          <a:gdLst>
                            <a:gd name="T0" fmla="*/ 358 w 562"/>
                            <a:gd name="T1" fmla="*/ 699 h 699"/>
                            <a:gd name="T2" fmla="*/ 562 w 562"/>
                            <a:gd name="T3" fmla="*/ 69 h 699"/>
                            <a:gd name="T4" fmla="*/ 526 w 562"/>
                            <a:gd name="T5" fmla="*/ 56 h 699"/>
                            <a:gd name="T6" fmla="*/ 485 w 562"/>
                            <a:gd name="T7" fmla="*/ 38 h 699"/>
                            <a:gd name="T8" fmla="*/ 431 w 562"/>
                            <a:gd name="T9" fmla="*/ 24 h 699"/>
                            <a:gd name="T10" fmla="*/ 384 w 562"/>
                            <a:gd name="T11" fmla="*/ 12 h 699"/>
                            <a:gd name="T12" fmla="*/ 342 w 562"/>
                            <a:gd name="T13" fmla="*/ 4 h 699"/>
                            <a:gd name="T14" fmla="*/ 297 w 562"/>
                            <a:gd name="T15" fmla="*/ 0 h 699"/>
                            <a:gd name="T16" fmla="*/ 248 w 562"/>
                            <a:gd name="T17" fmla="*/ 3 h 699"/>
                            <a:gd name="T18" fmla="*/ 185 w 562"/>
                            <a:gd name="T19" fmla="*/ 10 h 699"/>
                            <a:gd name="T20" fmla="*/ 132 w 562"/>
                            <a:gd name="T21" fmla="*/ 24 h 699"/>
                            <a:gd name="T22" fmla="*/ 80 w 562"/>
                            <a:gd name="T23" fmla="*/ 38 h 699"/>
                            <a:gd name="T24" fmla="*/ 34 w 562"/>
                            <a:gd name="T25" fmla="*/ 58 h 699"/>
                            <a:gd name="T26" fmla="*/ 0 w 562"/>
                            <a:gd name="T27" fmla="*/ 76 h 699"/>
                            <a:gd name="T28" fmla="*/ 197 w 562"/>
                            <a:gd name="T29" fmla="*/ 699 h 699"/>
                            <a:gd name="T30" fmla="*/ 0 60000 65536"/>
                            <a:gd name="T31" fmla="*/ 0 60000 65536"/>
                            <a:gd name="T32" fmla="*/ 0 60000 65536"/>
                            <a:gd name="T33" fmla="*/ 0 60000 65536"/>
                            <a:gd name="T34" fmla="*/ 0 60000 65536"/>
                            <a:gd name="T35" fmla="*/ 0 60000 65536"/>
                            <a:gd name="T36" fmla="*/ 0 60000 65536"/>
                            <a:gd name="T37" fmla="*/ 0 60000 65536"/>
                            <a:gd name="T38" fmla="*/ 0 60000 65536"/>
                            <a:gd name="T39" fmla="*/ 0 60000 65536"/>
                            <a:gd name="T40" fmla="*/ 0 60000 65536"/>
                            <a:gd name="T41" fmla="*/ 0 60000 65536"/>
                            <a:gd name="T42" fmla="*/ 0 60000 65536"/>
                            <a:gd name="T43" fmla="*/ 0 60000 65536"/>
                            <a:gd name="T44" fmla="*/ 0 60000 65536"/>
                            <a:gd name="T45" fmla="*/ 0 w 562"/>
                            <a:gd name="T46" fmla="*/ 0 h 699"/>
                            <a:gd name="T47" fmla="*/ 562 w 562"/>
                            <a:gd name="T48" fmla="*/ 699 h 699"/>
                          </a:gdLst>
                          <a:ahLst/>
                          <a:cxnLst>
                            <a:cxn ang="T30">
                              <a:pos x="T0" y="T1"/>
                            </a:cxn>
                            <a:cxn ang="T31">
                              <a:pos x="T2" y="T3"/>
                            </a:cxn>
                            <a:cxn ang="T32">
                              <a:pos x="T4" y="T5"/>
                            </a:cxn>
                            <a:cxn ang="T33">
                              <a:pos x="T6" y="T7"/>
                            </a:cxn>
                            <a:cxn ang="T34">
                              <a:pos x="T8" y="T9"/>
                            </a:cxn>
                            <a:cxn ang="T35">
                              <a:pos x="T10" y="T11"/>
                            </a:cxn>
                            <a:cxn ang="T36">
                              <a:pos x="T12" y="T13"/>
                            </a:cxn>
                            <a:cxn ang="T37">
                              <a:pos x="T14" y="T15"/>
                            </a:cxn>
                            <a:cxn ang="T38">
                              <a:pos x="T16" y="T17"/>
                            </a:cxn>
                            <a:cxn ang="T39">
                              <a:pos x="T18" y="T19"/>
                            </a:cxn>
                            <a:cxn ang="T40">
                              <a:pos x="T20" y="T21"/>
                            </a:cxn>
                            <a:cxn ang="T41">
                              <a:pos x="T22" y="T23"/>
                            </a:cxn>
                            <a:cxn ang="T42">
                              <a:pos x="T24" y="T25"/>
                            </a:cxn>
                            <a:cxn ang="T43">
                              <a:pos x="T26" y="T27"/>
                            </a:cxn>
                            <a:cxn ang="T44">
                              <a:pos x="T28" y="T29"/>
                            </a:cxn>
                          </a:cxnLst>
                          <a:rect l="T45" t="T46" r="T47" b="T48"/>
                          <a:pathLst>
                            <a:path w="562" h="699">
                              <a:moveTo>
                                <a:pt x="358" y="699"/>
                              </a:moveTo>
                              <a:lnTo>
                                <a:pt x="562" y="69"/>
                              </a:lnTo>
                              <a:lnTo>
                                <a:pt x="526" y="56"/>
                              </a:lnTo>
                              <a:lnTo>
                                <a:pt x="485" y="38"/>
                              </a:lnTo>
                              <a:lnTo>
                                <a:pt x="431" y="24"/>
                              </a:lnTo>
                              <a:lnTo>
                                <a:pt x="384" y="12"/>
                              </a:lnTo>
                              <a:lnTo>
                                <a:pt x="342" y="4"/>
                              </a:lnTo>
                              <a:lnTo>
                                <a:pt x="297" y="0"/>
                              </a:lnTo>
                              <a:lnTo>
                                <a:pt x="248" y="3"/>
                              </a:lnTo>
                              <a:lnTo>
                                <a:pt x="185" y="10"/>
                              </a:lnTo>
                              <a:lnTo>
                                <a:pt x="132" y="24"/>
                              </a:lnTo>
                              <a:lnTo>
                                <a:pt x="80" y="38"/>
                              </a:lnTo>
                              <a:lnTo>
                                <a:pt x="34" y="58"/>
                              </a:lnTo>
                              <a:lnTo>
                                <a:pt x="0" y="76"/>
                              </a:lnTo>
                              <a:lnTo>
                                <a:pt x="197" y="699"/>
                              </a:lnTo>
                            </a:path>
                          </a:pathLst>
                        </a:custGeom>
                        <a:noFill/>
                        <a:ln w="6350" cmpd="sng">
                          <a:solidFill>
                            <a:srgbClr val="FF3300"/>
                          </a:solidFill>
                          <a:beve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endParaRPr kumimoji="0" lang="zh-CN" altLang="en-US" sz="18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</p:grpSp>
                  <p:grpSp>
                    <p:nvGrpSpPr>
                      <p:cNvPr id="135" name="Group 46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178" y="904"/>
                        <a:ext cx="193" cy="804"/>
                        <a:chOff x="0" y="0"/>
                        <a:chExt cx="193" cy="804"/>
                      </a:xfrm>
                    </p:grpSpPr>
                    <p:sp>
                      <p:nvSpPr>
                        <p:cNvPr id="136" name="Line 47"/>
                        <p:cNvSpPr>
                          <a:spLocks noChangeAspect="1" noChangeShapeType="1"/>
                        </p:cNvSpPr>
                        <p:nvPr>
                          <p:custDataLst>
                            <p:tags r:id="rId63"/>
                          </p:custDataLst>
                        </p:nvPr>
                      </p:nvSpPr>
                      <p:spPr bwMode="auto">
                        <a:xfrm>
                          <a:off x="32" y="21"/>
                          <a:ext cx="1" cy="783"/>
                        </a:xfrm>
                        <a:prstGeom prst="line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round/>
                            </a14:hiddenLine>
                          </a:ext>
                        </a:extLst>
                      </p:spPr>
                      <p:txBody>
                        <a:bodyPr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endParaRPr kumimoji="0" lang="zh-CN" altLang="en-US" sz="18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137" name="Line 48"/>
                        <p:cNvSpPr>
                          <a:spLocks noChangeAspect="1" noChangeShapeType="1"/>
                        </p:cNvSpPr>
                        <p:nvPr>
                          <p:custDataLst>
                            <p:tags r:id="rId64"/>
                          </p:custDataLst>
                        </p:nvPr>
                      </p:nvSpPr>
                      <p:spPr bwMode="auto">
                        <a:xfrm flipV="1">
                          <a:off x="160" y="21"/>
                          <a:ext cx="4" cy="779"/>
                        </a:xfrm>
                        <a:prstGeom prst="line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round/>
                            </a14:hiddenLine>
                          </a:ext>
                        </a:extLst>
                      </p:spPr>
                      <p:txBody>
                        <a:bodyPr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endParaRPr kumimoji="0" lang="zh-CN" altLang="en-US" sz="18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138" name="Line 49"/>
                        <p:cNvSpPr>
                          <a:spLocks noChangeAspect="1" noChangeShapeType="1"/>
                        </p:cNvSpPr>
                        <p:nvPr>
                          <p:custDataLst>
                            <p:tags r:id="rId65"/>
                          </p:custDataLst>
                        </p:nvPr>
                      </p:nvSpPr>
                      <p:spPr bwMode="auto">
                        <a:xfrm flipV="1">
                          <a:off x="190" y="0"/>
                          <a:ext cx="3" cy="780"/>
                        </a:xfrm>
                        <a:prstGeom prst="line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round/>
                            </a14:hiddenLine>
                          </a:ext>
                        </a:extLst>
                      </p:spPr>
                      <p:txBody>
                        <a:bodyPr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endParaRPr kumimoji="0" lang="zh-CN" altLang="en-US" sz="18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139" name="Line 50"/>
                        <p:cNvSpPr>
                          <a:spLocks noChangeAspect="1" noChangeShapeType="1"/>
                        </p:cNvSpPr>
                        <p:nvPr>
                          <p:custDataLst>
                            <p:tags r:id="rId66"/>
                          </p:custDataLst>
                        </p:nvPr>
                      </p:nvSpPr>
                      <p:spPr bwMode="auto">
                        <a:xfrm flipH="1" flipV="1">
                          <a:off x="0" y="0"/>
                          <a:ext cx="2" cy="780"/>
                        </a:xfrm>
                        <a:prstGeom prst="line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round/>
                            </a14:hiddenLine>
                          </a:ext>
                        </a:extLst>
                      </p:spPr>
                      <p:txBody>
                        <a:bodyPr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endParaRPr kumimoji="0" lang="zh-CN" altLang="en-US" sz="18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</p:grpSp>
                </p:grpSp>
                <p:sp>
                  <p:nvSpPr>
                    <p:cNvPr id="140" name="Freeform 51"/>
                    <p:cNvSpPr>
                      <a:spLocks noChangeAspect="1"/>
                    </p:cNvSpPr>
                    <p:nvPr>
                      <p:custDataLst>
                        <p:tags r:id="rId67"/>
                      </p:custDataLst>
                    </p:nvPr>
                  </p:nvSpPr>
                  <p:spPr bwMode="auto">
                    <a:xfrm>
                      <a:off x="970" y="2160"/>
                      <a:ext cx="546" cy="681"/>
                    </a:xfrm>
                    <a:custGeom>
                      <a:avLst/>
                      <a:gdLst>
                        <a:gd name="T0" fmla="*/ 546 w 546"/>
                        <a:gd name="T1" fmla="*/ 0 h 681"/>
                        <a:gd name="T2" fmla="*/ 523 w 546"/>
                        <a:gd name="T3" fmla="*/ 20 h 681"/>
                        <a:gd name="T4" fmla="*/ 432 w 546"/>
                        <a:gd name="T5" fmla="*/ 441 h 681"/>
                        <a:gd name="T6" fmla="*/ 415 w 546"/>
                        <a:gd name="T7" fmla="*/ 483 h 681"/>
                        <a:gd name="T8" fmla="*/ 388 w 546"/>
                        <a:gd name="T9" fmla="*/ 518 h 681"/>
                        <a:gd name="T10" fmla="*/ 347 w 546"/>
                        <a:gd name="T11" fmla="*/ 550 h 681"/>
                        <a:gd name="T12" fmla="*/ 307 w 546"/>
                        <a:gd name="T13" fmla="*/ 575 h 681"/>
                        <a:gd name="T14" fmla="*/ 262 w 546"/>
                        <a:gd name="T15" fmla="*/ 598 h 681"/>
                        <a:gd name="T16" fmla="*/ 215 w 546"/>
                        <a:gd name="T17" fmla="*/ 618 h 681"/>
                        <a:gd name="T18" fmla="*/ 163 w 546"/>
                        <a:gd name="T19" fmla="*/ 637 h 681"/>
                        <a:gd name="T20" fmla="*/ 119 w 546"/>
                        <a:gd name="T21" fmla="*/ 647 h 681"/>
                        <a:gd name="T22" fmla="*/ 65 w 546"/>
                        <a:gd name="T23" fmla="*/ 656 h 681"/>
                        <a:gd name="T24" fmla="*/ 0 w 546"/>
                        <a:gd name="T25" fmla="*/ 652 h 681"/>
                        <a:gd name="T26" fmla="*/ 10 w 546"/>
                        <a:gd name="T27" fmla="*/ 677 h 681"/>
                        <a:gd name="T28" fmla="*/ 55 w 546"/>
                        <a:gd name="T29" fmla="*/ 681 h 681"/>
                        <a:gd name="T30" fmla="*/ 86 w 546"/>
                        <a:gd name="T31" fmla="*/ 681 h 681"/>
                        <a:gd name="T32" fmla="*/ 134 w 546"/>
                        <a:gd name="T33" fmla="*/ 677 h 681"/>
                        <a:gd name="T34" fmla="*/ 173 w 546"/>
                        <a:gd name="T35" fmla="*/ 674 h 681"/>
                        <a:gd name="T36" fmla="*/ 227 w 546"/>
                        <a:gd name="T37" fmla="*/ 665 h 681"/>
                        <a:gd name="T38" fmla="*/ 269 w 546"/>
                        <a:gd name="T39" fmla="*/ 657 h 681"/>
                        <a:gd name="T40" fmla="*/ 316 w 546"/>
                        <a:gd name="T41" fmla="*/ 643 h 681"/>
                        <a:gd name="T42" fmla="*/ 343 w 546"/>
                        <a:gd name="T43" fmla="*/ 635 h 681"/>
                        <a:gd name="T44" fmla="*/ 384 w 546"/>
                        <a:gd name="T45" fmla="*/ 618 h 681"/>
                        <a:gd name="T46" fmla="*/ 427 w 546"/>
                        <a:gd name="T47" fmla="*/ 590 h 681"/>
                        <a:gd name="T48" fmla="*/ 440 w 546"/>
                        <a:gd name="T49" fmla="*/ 575 h 681"/>
                        <a:gd name="T50" fmla="*/ 452 w 546"/>
                        <a:gd name="T51" fmla="*/ 554 h 681"/>
                        <a:gd name="T52" fmla="*/ 462 w 546"/>
                        <a:gd name="T53" fmla="*/ 512 h 681"/>
                        <a:gd name="T54" fmla="*/ 471 w 546"/>
                        <a:gd name="T55" fmla="*/ 470 h 681"/>
                        <a:gd name="T56" fmla="*/ 546 w 546"/>
                        <a:gd name="T57" fmla="*/ 0 h 681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w 546"/>
                        <a:gd name="T88" fmla="*/ 0 h 681"/>
                        <a:gd name="T89" fmla="*/ 546 w 546"/>
                        <a:gd name="T90" fmla="*/ 681 h 681"/>
                      </a:gdLst>
                      <a:ahLst/>
                      <a:cxnLst>
                        <a:cxn ang="T58">
                          <a:pos x="T0" y="T1"/>
                        </a:cxn>
                        <a:cxn ang="T59">
                          <a:pos x="T2" y="T3"/>
                        </a:cxn>
                        <a:cxn ang="T60">
                          <a:pos x="T4" y="T5"/>
                        </a:cxn>
                        <a:cxn ang="T61">
                          <a:pos x="T6" y="T7"/>
                        </a:cxn>
                        <a:cxn ang="T62">
                          <a:pos x="T8" y="T9"/>
                        </a:cxn>
                        <a:cxn ang="T63">
                          <a:pos x="T10" y="T11"/>
                        </a:cxn>
                        <a:cxn ang="T64">
                          <a:pos x="T12" y="T13"/>
                        </a:cxn>
                        <a:cxn ang="T65">
                          <a:pos x="T14" y="T15"/>
                        </a:cxn>
                        <a:cxn ang="T66">
                          <a:pos x="T16" y="T17"/>
                        </a:cxn>
                        <a:cxn ang="T67">
                          <a:pos x="T18" y="T19"/>
                        </a:cxn>
                        <a:cxn ang="T68">
                          <a:pos x="T20" y="T21"/>
                        </a:cxn>
                        <a:cxn ang="T69">
                          <a:pos x="T22" y="T23"/>
                        </a:cxn>
                        <a:cxn ang="T70">
                          <a:pos x="T24" y="T25"/>
                        </a:cxn>
                        <a:cxn ang="T71">
                          <a:pos x="T26" y="T27"/>
                        </a:cxn>
                        <a:cxn ang="T72">
                          <a:pos x="T28" y="T29"/>
                        </a:cxn>
                        <a:cxn ang="T73">
                          <a:pos x="T30" y="T31"/>
                        </a:cxn>
                        <a:cxn ang="T74">
                          <a:pos x="T32" y="T33"/>
                        </a:cxn>
                        <a:cxn ang="T75">
                          <a:pos x="T34" y="T35"/>
                        </a:cxn>
                        <a:cxn ang="T76">
                          <a:pos x="T36" y="T37"/>
                        </a:cxn>
                        <a:cxn ang="T77">
                          <a:pos x="T38" y="T39"/>
                        </a:cxn>
                        <a:cxn ang="T78">
                          <a:pos x="T40" y="T41"/>
                        </a:cxn>
                        <a:cxn ang="T79">
                          <a:pos x="T42" y="T43"/>
                        </a:cxn>
                        <a:cxn ang="T80">
                          <a:pos x="T44" y="T45"/>
                        </a:cxn>
                        <a:cxn ang="T81">
                          <a:pos x="T46" y="T47"/>
                        </a:cxn>
                        <a:cxn ang="T82">
                          <a:pos x="T48" y="T49"/>
                        </a:cxn>
                        <a:cxn ang="T83">
                          <a:pos x="T50" y="T51"/>
                        </a:cxn>
                        <a:cxn ang="T84">
                          <a:pos x="T52" y="T53"/>
                        </a:cxn>
                        <a:cxn ang="T85">
                          <a:pos x="T54" y="T55"/>
                        </a:cxn>
                        <a:cxn ang="T86">
                          <a:pos x="T56" y="T57"/>
                        </a:cxn>
                      </a:cxnLst>
                      <a:rect l="T87" t="T88" r="T89" b="T90"/>
                      <a:pathLst>
                        <a:path w="546" h="681">
                          <a:moveTo>
                            <a:pt x="546" y="0"/>
                          </a:moveTo>
                          <a:lnTo>
                            <a:pt x="523" y="20"/>
                          </a:lnTo>
                          <a:lnTo>
                            <a:pt x="432" y="441"/>
                          </a:lnTo>
                          <a:lnTo>
                            <a:pt x="415" y="483"/>
                          </a:lnTo>
                          <a:lnTo>
                            <a:pt x="388" y="518"/>
                          </a:lnTo>
                          <a:lnTo>
                            <a:pt x="347" y="550"/>
                          </a:lnTo>
                          <a:lnTo>
                            <a:pt x="307" y="575"/>
                          </a:lnTo>
                          <a:lnTo>
                            <a:pt x="262" y="598"/>
                          </a:lnTo>
                          <a:lnTo>
                            <a:pt x="215" y="618"/>
                          </a:lnTo>
                          <a:lnTo>
                            <a:pt x="163" y="637"/>
                          </a:lnTo>
                          <a:lnTo>
                            <a:pt x="119" y="647"/>
                          </a:lnTo>
                          <a:lnTo>
                            <a:pt x="65" y="656"/>
                          </a:lnTo>
                          <a:lnTo>
                            <a:pt x="0" y="652"/>
                          </a:lnTo>
                          <a:lnTo>
                            <a:pt x="10" y="677"/>
                          </a:lnTo>
                          <a:lnTo>
                            <a:pt x="55" y="681"/>
                          </a:lnTo>
                          <a:lnTo>
                            <a:pt x="86" y="681"/>
                          </a:lnTo>
                          <a:lnTo>
                            <a:pt x="134" y="677"/>
                          </a:lnTo>
                          <a:lnTo>
                            <a:pt x="173" y="674"/>
                          </a:lnTo>
                          <a:lnTo>
                            <a:pt x="227" y="665"/>
                          </a:lnTo>
                          <a:lnTo>
                            <a:pt x="269" y="657"/>
                          </a:lnTo>
                          <a:lnTo>
                            <a:pt x="316" y="643"/>
                          </a:lnTo>
                          <a:lnTo>
                            <a:pt x="343" y="635"/>
                          </a:lnTo>
                          <a:lnTo>
                            <a:pt x="384" y="618"/>
                          </a:lnTo>
                          <a:lnTo>
                            <a:pt x="427" y="590"/>
                          </a:lnTo>
                          <a:lnTo>
                            <a:pt x="440" y="575"/>
                          </a:lnTo>
                          <a:lnTo>
                            <a:pt x="452" y="554"/>
                          </a:lnTo>
                          <a:lnTo>
                            <a:pt x="462" y="512"/>
                          </a:lnTo>
                          <a:lnTo>
                            <a:pt x="471" y="470"/>
                          </a:lnTo>
                          <a:lnTo>
                            <a:pt x="546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</a14:hiddenLine>
                      </a:ext>
                    </a:extLst>
                  </p:spPr>
                  <p:txBody>
                    <a:bodyPr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</p:grpSp>
              <p:sp>
                <p:nvSpPr>
                  <p:cNvPr id="141" name="Rectangle 52"/>
                  <p:cNvSpPr>
                    <a:spLocks noChangeAspect="1" noChangeArrowheads="1"/>
                  </p:cNvSpPr>
                  <p:nvPr>
                    <p:custDataLst>
                      <p:tags r:id="rId68"/>
                    </p:custDataLst>
                  </p:nvPr>
                </p:nvSpPr>
                <p:spPr bwMode="auto">
                  <a:xfrm>
                    <a:off x="0" y="621"/>
                    <a:ext cx="540" cy="315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C0C0C0"/>
                      </a:gs>
                      <a:gs pos="50000">
                        <a:srgbClr val="808080"/>
                      </a:gs>
                      <a:gs pos="100000">
                        <a:srgbClr val="C0C0C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</p:grpSp>
          </p:grpSp>
          <p:sp>
            <p:nvSpPr>
              <p:cNvPr id="142" name="Freeform 56"/>
              <p:cNvSpPr/>
              <p:nvPr>
                <p:custDataLst>
                  <p:tags r:id="rId69"/>
                </p:custDataLst>
              </p:nvPr>
            </p:nvSpPr>
            <p:spPr bwMode="auto">
              <a:xfrm flipV="1">
                <a:off x="5102" y="5534"/>
                <a:ext cx="2321" cy="173"/>
              </a:xfrm>
              <a:custGeom>
                <a:avLst/>
                <a:gdLst>
                  <a:gd name="T0" fmla="*/ 0 w 2027"/>
                  <a:gd name="T1" fmla="*/ 346 h 383"/>
                  <a:gd name="T2" fmla="*/ 378 w 2027"/>
                  <a:gd name="T3" fmla="*/ 354 h 383"/>
                  <a:gd name="T4" fmla="*/ 686 w 2027"/>
                  <a:gd name="T5" fmla="*/ 330 h 383"/>
                  <a:gd name="T6" fmla="*/ 820 w 2027"/>
                  <a:gd name="T7" fmla="*/ 299 h 383"/>
                  <a:gd name="T8" fmla="*/ 970 w 2027"/>
                  <a:gd name="T9" fmla="*/ 259 h 383"/>
                  <a:gd name="T10" fmla="*/ 1112 w 2027"/>
                  <a:gd name="T11" fmla="*/ 212 h 383"/>
                  <a:gd name="T12" fmla="*/ 1175 w 2027"/>
                  <a:gd name="T13" fmla="*/ 188 h 383"/>
                  <a:gd name="T14" fmla="*/ 1286 w 2027"/>
                  <a:gd name="T15" fmla="*/ 133 h 383"/>
                  <a:gd name="T16" fmla="*/ 1309 w 2027"/>
                  <a:gd name="T17" fmla="*/ 117 h 383"/>
                  <a:gd name="T18" fmla="*/ 1365 w 2027"/>
                  <a:gd name="T19" fmla="*/ 110 h 383"/>
                  <a:gd name="T20" fmla="*/ 1475 w 2027"/>
                  <a:gd name="T21" fmla="*/ 70 h 383"/>
                  <a:gd name="T22" fmla="*/ 1530 w 2027"/>
                  <a:gd name="T23" fmla="*/ 46 h 383"/>
                  <a:gd name="T24" fmla="*/ 1609 w 2027"/>
                  <a:gd name="T25" fmla="*/ 7 h 383"/>
                  <a:gd name="T26" fmla="*/ 1956 w 2027"/>
                  <a:gd name="T27" fmla="*/ 15 h 383"/>
                  <a:gd name="T28" fmla="*/ 2027 w 2027"/>
                  <a:gd name="T29" fmla="*/ 54 h 383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2027"/>
                  <a:gd name="T46" fmla="*/ 0 h 383"/>
                  <a:gd name="T47" fmla="*/ 2027 w 2027"/>
                  <a:gd name="T48" fmla="*/ 383 h 383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2027" h="383">
                    <a:moveTo>
                      <a:pt x="0" y="346"/>
                    </a:moveTo>
                    <a:cubicBezTo>
                      <a:pt x="107" y="383"/>
                      <a:pt x="297" y="356"/>
                      <a:pt x="378" y="354"/>
                    </a:cubicBezTo>
                    <a:cubicBezTo>
                      <a:pt x="480" y="339"/>
                      <a:pt x="583" y="337"/>
                      <a:pt x="686" y="330"/>
                    </a:cubicBezTo>
                    <a:cubicBezTo>
                      <a:pt x="731" y="322"/>
                      <a:pt x="775" y="308"/>
                      <a:pt x="820" y="299"/>
                    </a:cubicBezTo>
                    <a:cubicBezTo>
                      <a:pt x="868" y="275"/>
                      <a:pt x="919" y="274"/>
                      <a:pt x="970" y="259"/>
                    </a:cubicBezTo>
                    <a:cubicBezTo>
                      <a:pt x="1019" y="245"/>
                      <a:pt x="1062" y="222"/>
                      <a:pt x="1112" y="212"/>
                    </a:cubicBezTo>
                    <a:cubicBezTo>
                      <a:pt x="1166" y="176"/>
                      <a:pt x="1101" y="215"/>
                      <a:pt x="1175" y="188"/>
                    </a:cubicBezTo>
                    <a:cubicBezTo>
                      <a:pt x="1204" y="177"/>
                      <a:pt x="1266" y="147"/>
                      <a:pt x="1286" y="133"/>
                    </a:cubicBezTo>
                    <a:cubicBezTo>
                      <a:pt x="1294" y="128"/>
                      <a:pt x="1300" y="120"/>
                      <a:pt x="1309" y="117"/>
                    </a:cubicBezTo>
                    <a:cubicBezTo>
                      <a:pt x="1327" y="112"/>
                      <a:pt x="1346" y="112"/>
                      <a:pt x="1365" y="110"/>
                    </a:cubicBezTo>
                    <a:cubicBezTo>
                      <a:pt x="1398" y="87"/>
                      <a:pt x="1437" y="80"/>
                      <a:pt x="1475" y="70"/>
                    </a:cubicBezTo>
                    <a:cubicBezTo>
                      <a:pt x="1557" y="15"/>
                      <a:pt x="1435" y="93"/>
                      <a:pt x="1530" y="46"/>
                    </a:cubicBezTo>
                    <a:cubicBezTo>
                      <a:pt x="1624" y="0"/>
                      <a:pt x="1539" y="25"/>
                      <a:pt x="1609" y="7"/>
                    </a:cubicBezTo>
                    <a:cubicBezTo>
                      <a:pt x="1725" y="10"/>
                      <a:pt x="1841" y="8"/>
                      <a:pt x="1956" y="15"/>
                    </a:cubicBezTo>
                    <a:cubicBezTo>
                      <a:pt x="1970" y="16"/>
                      <a:pt x="2027" y="41"/>
                      <a:pt x="2027" y="54"/>
                    </a:cubicBezTo>
                  </a:path>
                </a:pathLst>
              </a:custGeom>
              <a:noFill/>
              <a:ln w="76200" cmpd="sng">
                <a:solidFill>
                  <a:srgbClr val="FF3300"/>
                </a:solidFill>
                <a:beve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144" name="文本框 143"/>
            <p:cNvSpPr txBox="1"/>
            <p:nvPr>
              <p:custDataLst>
                <p:tags r:id="rId70"/>
              </p:custDataLst>
            </p:nvPr>
          </p:nvSpPr>
          <p:spPr>
            <a:xfrm>
              <a:off x="4253" y="6014"/>
              <a:ext cx="1092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2400"/>
                <a:t>L</a:t>
              </a:r>
              <a:r>
                <a:rPr lang="en-US" altLang="zh-CN" sz="2400" baseline="-25000"/>
                <a:t>1</a:t>
              </a:r>
              <a:endParaRPr lang="en-US" altLang="zh-CN" sz="2400" baseline="-25000"/>
            </a:p>
          </p:txBody>
        </p:sp>
        <p:sp>
          <p:nvSpPr>
            <p:cNvPr id="145" name="文本框 144"/>
            <p:cNvSpPr txBox="1"/>
            <p:nvPr>
              <p:custDataLst>
                <p:tags r:id="rId71"/>
              </p:custDataLst>
            </p:nvPr>
          </p:nvSpPr>
          <p:spPr>
            <a:xfrm>
              <a:off x="6954" y="6157"/>
              <a:ext cx="1092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2400"/>
                <a:t>L</a:t>
              </a:r>
              <a:r>
                <a:rPr lang="en-US" altLang="zh-CN" sz="2400" baseline="-25000"/>
                <a:t>2</a:t>
              </a:r>
              <a:endParaRPr lang="en-US" altLang="zh-CN" sz="2400" baseline="-25000"/>
            </a:p>
          </p:txBody>
        </p:sp>
      </p:grpSp>
    </p:spTree>
    <p:custDataLst>
      <p:tags r:id="rId72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898525" y="724535"/>
            <a:ext cx="10715625" cy="28613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50000"/>
              </a:lnSpc>
            </a:pPr>
            <a:r>
              <a:rPr lang="zh-CN" altLang="en-US" sz="40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当导线接在</a:t>
            </a:r>
            <a:r>
              <a:rPr lang="zh-CN" altLang="en-US" sz="40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电源</a:t>
            </a:r>
            <a:r>
              <a:rPr lang="zh-CN" altLang="en-US" sz="40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两端，将导致电路中的</a:t>
            </a:r>
            <a:r>
              <a:rPr lang="zh-CN" altLang="en-US" sz="40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所有</a:t>
            </a:r>
            <a:r>
              <a:rPr lang="zh-CN" altLang="en-US" sz="40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用电器中没有电流通过，这也是一种短路现象，称为</a:t>
            </a:r>
            <a:r>
              <a:rPr lang="zh-CN" altLang="en-US" sz="40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电源短路</a:t>
            </a:r>
            <a:r>
              <a:rPr lang="zh-CN" altLang="en-US" sz="40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。</a:t>
            </a:r>
            <a:endParaRPr lang="zh-CN" altLang="en-US" sz="4000" dirty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  <p:grpSp>
        <p:nvGrpSpPr>
          <p:cNvPr id="146" name="组合 145"/>
          <p:cNvGrpSpPr/>
          <p:nvPr/>
        </p:nvGrpSpPr>
        <p:grpSpPr>
          <a:xfrm>
            <a:off x="3364865" y="3372485"/>
            <a:ext cx="5506720" cy="3614420"/>
            <a:chOff x="1610" y="4424"/>
            <a:chExt cx="8672" cy="5692"/>
          </a:xfrm>
        </p:grpSpPr>
        <p:grpSp>
          <p:nvGrpSpPr>
            <p:cNvPr id="143" name="组合 142"/>
            <p:cNvGrpSpPr/>
            <p:nvPr/>
          </p:nvGrpSpPr>
          <p:grpSpPr>
            <a:xfrm>
              <a:off x="1610" y="4424"/>
              <a:ext cx="8672" cy="5693"/>
              <a:chOff x="1610" y="4424"/>
              <a:chExt cx="8672" cy="5693"/>
            </a:xfrm>
          </p:grpSpPr>
          <p:pic>
            <p:nvPicPr>
              <p:cNvPr id="6" name="Picture 5" descr="2222">
                <a:hlinkClick r:id="" action="ppaction://hlinkshowjump?jump=previousslide"/>
              </p:cNvPr>
              <p:cNvPicPr>
                <a:picLocks noChangeAspect="1" noChangeArrowheads="1"/>
              </p:cNvPicPr>
              <p:nvPr>
                <p:custDataLst>
                  <p:tags r:id="rId2"/>
                </p:custDataLst>
              </p:nvPr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301" y="4867"/>
                <a:ext cx="2709" cy="5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" name="xjhsy4" descr="w3"/>
              <p:cNvPicPr>
                <a:picLocks noChangeAspect="1" noChangeArrowheads="1"/>
              </p:cNvPicPr>
              <p:nvPr>
                <p:custDataLst>
                  <p:tags r:id="rId4"/>
                </p:custDataLst>
              </p:nvPr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10" y="6594"/>
                <a:ext cx="2415" cy="21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9" name="xjhsy3"/>
              <p:cNvGrpSpPr>
                <a:grpSpLocks noChangeAspect="1"/>
              </p:cNvGrpSpPr>
              <p:nvPr/>
            </p:nvGrpSpPr>
            <p:grpSpPr bwMode="auto">
              <a:xfrm rot="0">
                <a:off x="3283" y="4424"/>
                <a:ext cx="2061" cy="1560"/>
                <a:chOff x="0" y="0"/>
                <a:chExt cx="3712" cy="1144"/>
              </a:xfrm>
            </p:grpSpPr>
            <p:grpSp>
              <p:nvGrpSpPr>
                <p:cNvPr id="10" name="Group 13"/>
                <p:cNvGrpSpPr>
                  <a:grpSpLocks noChangeAspect="1"/>
                </p:cNvGrpSpPr>
                <p:nvPr/>
              </p:nvGrpSpPr>
              <p:grpSpPr bwMode="auto">
                <a:xfrm>
                  <a:off x="0" y="567"/>
                  <a:ext cx="3712" cy="577"/>
                  <a:chOff x="0" y="0"/>
                  <a:chExt cx="2493" cy="577"/>
                </a:xfrm>
              </p:grpSpPr>
              <p:sp>
                <p:nvSpPr>
                  <p:cNvPr id="11" name="Freeform 14" descr="栎木"/>
                  <p:cNvSpPr>
                    <a:spLocks noChangeAspect="1"/>
                  </p:cNvSpPr>
                  <p:nvPr>
                    <p:custDataLst>
                      <p:tags r:id="rId6"/>
                    </p:custDataLst>
                  </p:nvPr>
                </p:nvSpPr>
                <p:spPr bwMode="auto">
                  <a:xfrm flipV="1">
                    <a:off x="0" y="464"/>
                    <a:ext cx="2493" cy="113"/>
                  </a:xfrm>
                  <a:custGeom>
                    <a:avLst/>
                    <a:gdLst>
                      <a:gd name="T0" fmla="*/ 0 w 400"/>
                      <a:gd name="T1" fmla="*/ 0 h 400"/>
                      <a:gd name="T2" fmla="*/ 2147483647 w 400"/>
                      <a:gd name="T3" fmla="*/ 0 h 400"/>
                      <a:gd name="T4" fmla="*/ 2147483647 w 400"/>
                      <a:gd name="T5" fmla="*/ 0 h 400"/>
                      <a:gd name="T6" fmla="*/ 0 w 400"/>
                      <a:gd name="T7" fmla="*/ 0 h 400"/>
                      <a:gd name="T8" fmla="*/ 0 w 400"/>
                      <a:gd name="T9" fmla="*/ 0 h 40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00"/>
                      <a:gd name="T16" fmla="*/ 0 h 400"/>
                      <a:gd name="T17" fmla="*/ 400 w 400"/>
                      <a:gd name="T18" fmla="*/ 400 h 400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00" h="400">
                        <a:moveTo>
                          <a:pt x="0" y="0"/>
                        </a:moveTo>
                        <a:lnTo>
                          <a:pt x="400" y="0"/>
                        </a:lnTo>
                        <a:lnTo>
                          <a:pt x="400" y="400"/>
                        </a:lnTo>
                        <a:lnTo>
                          <a:pt x="0" y="40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blipFill dpi="0" rotWithShape="0">
                    <a:blip r:embed="rId7"/>
                    <a:srcRect/>
                    <a:tile tx="0" ty="0" sx="100000" sy="100000" flip="none" algn="tl"/>
                  </a:blipFill>
                  <a:ln w="9525">
                    <a:round/>
                  </a:ln>
                  <a:scene3d>
                    <a:camera prst="legacyObliqueTopRight"/>
                    <a:lightRig rig="legacyFlat3" dir="b"/>
                  </a:scene3d>
                  <a:sp3d extrusionH="430200" prstMaterial="legacyMatte">
                    <a:bevelT w="13500" h="13500" prst="angle"/>
                    <a:bevelB w="13500" h="13500" prst="angle"/>
                    <a:extrusionClr>
                      <a:srgbClr val="FFCC99"/>
                    </a:extrusionClr>
                  </a:sp3d>
                </p:spPr>
                <p:txBody>
                  <a:bodyPr>
                    <a:flatTx/>
                  </a:bodyPr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2" name="AutoShape 15"/>
                  <p:cNvSpPr>
                    <a:spLocks noChangeAspect="1" noChangeArrowheads="1"/>
                  </p:cNvSpPr>
                  <p:nvPr>
                    <p:custDataLst>
                      <p:tags r:id="rId8"/>
                    </p:custDataLst>
                  </p:nvPr>
                </p:nvSpPr>
                <p:spPr bwMode="auto">
                  <a:xfrm>
                    <a:off x="2200" y="4"/>
                    <a:ext cx="213" cy="369"/>
                  </a:xfrm>
                  <a:prstGeom prst="flowChartMagneticDisk">
                    <a:avLst/>
                  </a:prstGeom>
                  <a:solidFill>
                    <a:srgbClr val="969696"/>
                  </a:solidFill>
                  <a:ln w="9525">
                    <a:solidFill>
                      <a:srgbClr val="000000"/>
                    </a:solidFill>
                    <a:round/>
                  </a:ln>
                </p:spPr>
                <p:txBody>
                  <a:bodyPr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3" name="AutoShape 16"/>
                  <p:cNvSpPr>
                    <a:spLocks noChangeAspect="1" noChangeArrowheads="1"/>
                  </p:cNvSpPr>
                  <p:nvPr>
                    <p:custDataLst>
                      <p:tags r:id="rId9"/>
                    </p:custDataLst>
                  </p:nvPr>
                </p:nvSpPr>
                <p:spPr bwMode="auto">
                  <a:xfrm>
                    <a:off x="420" y="0"/>
                    <a:ext cx="213" cy="369"/>
                  </a:xfrm>
                  <a:prstGeom prst="flowChartMagneticDisk">
                    <a:avLst/>
                  </a:prstGeom>
                  <a:solidFill>
                    <a:srgbClr val="969696"/>
                  </a:solidFill>
                  <a:ln w="9525">
                    <a:solidFill>
                      <a:srgbClr val="000000"/>
                    </a:solidFill>
                    <a:round/>
                  </a:ln>
                </p:spPr>
                <p:txBody>
                  <a:bodyPr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</p:grpSp>
            <p:grpSp>
              <p:nvGrpSpPr>
                <p:cNvPr id="14" name="Group 17"/>
                <p:cNvGrpSpPr>
                  <a:grpSpLocks noChangeAspect="1"/>
                </p:cNvGrpSpPr>
                <p:nvPr/>
              </p:nvGrpSpPr>
              <p:grpSpPr bwMode="auto">
                <a:xfrm>
                  <a:off x="1670" y="0"/>
                  <a:ext cx="540" cy="936"/>
                  <a:chOff x="0" y="0"/>
                  <a:chExt cx="540" cy="936"/>
                </a:xfrm>
              </p:grpSpPr>
              <p:grpSp>
                <p:nvGrpSpPr>
                  <p:cNvPr id="15" name="Group 18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77" y="0"/>
                    <a:ext cx="403" cy="733"/>
                    <a:chOff x="0" y="0"/>
                    <a:chExt cx="2019" cy="3673"/>
                  </a:xfrm>
                </p:grpSpPr>
                <p:grpSp>
                  <p:nvGrpSpPr>
                    <p:cNvPr id="16" name="Group 19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550" y="2812"/>
                      <a:ext cx="913" cy="861"/>
                      <a:chOff x="0" y="0"/>
                      <a:chExt cx="913" cy="861"/>
                    </a:xfrm>
                  </p:grpSpPr>
                  <p:grpSp>
                    <p:nvGrpSpPr>
                      <p:cNvPr id="17" name="Group 20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0" y="0"/>
                        <a:ext cx="913" cy="861"/>
                        <a:chOff x="0" y="0"/>
                        <a:chExt cx="913" cy="861"/>
                      </a:xfrm>
                    </p:grpSpPr>
                    <p:grpSp>
                      <p:nvGrpSpPr>
                        <p:cNvPr id="18" name="Group 21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>
                          <a:off x="229" y="663"/>
                          <a:ext cx="498" cy="198"/>
                          <a:chOff x="0" y="0"/>
                          <a:chExt cx="498" cy="198"/>
                        </a:xfrm>
                      </p:grpSpPr>
                      <p:sp>
                        <p:nvSpPr>
                          <p:cNvPr id="19" name="Freeform 22"/>
                          <p:cNvSpPr>
                            <a:spLocks noChangeAspect="1"/>
                          </p:cNvSpPr>
                          <p:nvPr>
                            <p:custDataLst>
                              <p:tags r:id="rId10"/>
                            </p:custDataLst>
                          </p:nvPr>
                        </p:nvSpPr>
                        <p:spPr bwMode="auto">
                          <a:xfrm>
                            <a:off x="0" y="0"/>
                            <a:ext cx="498" cy="198"/>
                          </a:xfrm>
                          <a:custGeom>
                            <a:avLst/>
                            <a:gdLst>
                              <a:gd name="T0" fmla="*/ 0 w 498"/>
                              <a:gd name="T1" fmla="*/ 0 h 198"/>
                              <a:gd name="T2" fmla="*/ 101 w 498"/>
                              <a:gd name="T3" fmla="*/ 157 h 198"/>
                              <a:gd name="T4" fmla="*/ 110 w 498"/>
                              <a:gd name="T5" fmla="*/ 167 h 198"/>
                              <a:gd name="T6" fmla="*/ 121 w 498"/>
                              <a:gd name="T7" fmla="*/ 173 h 198"/>
                              <a:gd name="T8" fmla="*/ 136 w 498"/>
                              <a:gd name="T9" fmla="*/ 178 h 198"/>
                              <a:gd name="T10" fmla="*/ 153 w 498"/>
                              <a:gd name="T11" fmla="*/ 186 h 198"/>
                              <a:gd name="T12" fmla="*/ 174 w 498"/>
                              <a:gd name="T13" fmla="*/ 190 h 198"/>
                              <a:gd name="T14" fmla="*/ 188 w 498"/>
                              <a:gd name="T15" fmla="*/ 191 h 198"/>
                              <a:gd name="T16" fmla="*/ 205 w 498"/>
                              <a:gd name="T17" fmla="*/ 194 h 198"/>
                              <a:gd name="T18" fmla="*/ 222 w 498"/>
                              <a:gd name="T19" fmla="*/ 195 h 198"/>
                              <a:gd name="T20" fmla="*/ 243 w 498"/>
                              <a:gd name="T21" fmla="*/ 198 h 198"/>
                              <a:gd name="T22" fmla="*/ 257 w 498"/>
                              <a:gd name="T23" fmla="*/ 198 h 198"/>
                              <a:gd name="T24" fmla="*/ 278 w 498"/>
                              <a:gd name="T25" fmla="*/ 195 h 198"/>
                              <a:gd name="T26" fmla="*/ 295 w 498"/>
                              <a:gd name="T27" fmla="*/ 194 h 198"/>
                              <a:gd name="T28" fmla="*/ 315 w 498"/>
                              <a:gd name="T29" fmla="*/ 191 h 198"/>
                              <a:gd name="T30" fmla="*/ 332 w 498"/>
                              <a:gd name="T31" fmla="*/ 190 h 198"/>
                              <a:gd name="T32" fmla="*/ 349 w 498"/>
                              <a:gd name="T33" fmla="*/ 185 h 198"/>
                              <a:gd name="T34" fmla="*/ 366 w 498"/>
                              <a:gd name="T35" fmla="*/ 181 h 198"/>
                              <a:gd name="T36" fmla="*/ 380 w 498"/>
                              <a:gd name="T37" fmla="*/ 173 h 198"/>
                              <a:gd name="T38" fmla="*/ 392 w 498"/>
                              <a:gd name="T39" fmla="*/ 165 h 198"/>
                              <a:gd name="T40" fmla="*/ 397 w 498"/>
                              <a:gd name="T41" fmla="*/ 160 h 198"/>
                              <a:gd name="T42" fmla="*/ 405 w 498"/>
                              <a:gd name="T43" fmla="*/ 152 h 198"/>
                              <a:gd name="T44" fmla="*/ 498 w 498"/>
                              <a:gd name="T45" fmla="*/ 0 h 198"/>
                              <a:gd name="T46" fmla="*/ 0 w 498"/>
                              <a:gd name="T47" fmla="*/ 0 h 198"/>
                              <a:gd name="T48" fmla="*/ 0 60000 65536"/>
                              <a:gd name="T49" fmla="*/ 0 60000 65536"/>
                              <a:gd name="T50" fmla="*/ 0 60000 65536"/>
                              <a:gd name="T51" fmla="*/ 0 60000 65536"/>
                              <a:gd name="T52" fmla="*/ 0 60000 65536"/>
                              <a:gd name="T53" fmla="*/ 0 60000 65536"/>
                              <a:gd name="T54" fmla="*/ 0 60000 65536"/>
                              <a:gd name="T55" fmla="*/ 0 60000 65536"/>
                              <a:gd name="T56" fmla="*/ 0 60000 65536"/>
                              <a:gd name="T57" fmla="*/ 0 60000 65536"/>
                              <a:gd name="T58" fmla="*/ 0 60000 65536"/>
                              <a:gd name="T59" fmla="*/ 0 60000 65536"/>
                              <a:gd name="T60" fmla="*/ 0 60000 65536"/>
                              <a:gd name="T61" fmla="*/ 0 60000 65536"/>
                              <a:gd name="T62" fmla="*/ 0 60000 65536"/>
                              <a:gd name="T63" fmla="*/ 0 60000 65536"/>
                              <a:gd name="T64" fmla="*/ 0 60000 65536"/>
                              <a:gd name="T65" fmla="*/ 0 60000 65536"/>
                              <a:gd name="T66" fmla="*/ 0 60000 65536"/>
                              <a:gd name="T67" fmla="*/ 0 60000 65536"/>
                              <a:gd name="T68" fmla="*/ 0 60000 65536"/>
                              <a:gd name="T69" fmla="*/ 0 60000 65536"/>
                              <a:gd name="T70" fmla="*/ 0 60000 65536"/>
                              <a:gd name="T71" fmla="*/ 0 60000 65536"/>
                              <a:gd name="T72" fmla="*/ 0 w 498"/>
                              <a:gd name="T73" fmla="*/ 0 h 198"/>
                              <a:gd name="T74" fmla="*/ 498 w 498"/>
                              <a:gd name="T75" fmla="*/ 198 h 198"/>
                            </a:gdLst>
                            <a:ahLst/>
                            <a:cxnLst>
                              <a:cxn ang="T48">
                                <a:pos x="T0" y="T1"/>
                              </a:cxn>
                              <a:cxn ang="T49">
                                <a:pos x="T2" y="T3"/>
                              </a:cxn>
                              <a:cxn ang="T50">
                                <a:pos x="T4" y="T5"/>
                              </a:cxn>
                              <a:cxn ang="T51">
                                <a:pos x="T6" y="T7"/>
                              </a:cxn>
                              <a:cxn ang="T52">
                                <a:pos x="T8" y="T9"/>
                              </a:cxn>
                              <a:cxn ang="T53">
                                <a:pos x="T10" y="T11"/>
                              </a:cxn>
                              <a:cxn ang="T54">
                                <a:pos x="T12" y="T13"/>
                              </a:cxn>
                              <a:cxn ang="T55">
                                <a:pos x="T14" y="T15"/>
                              </a:cxn>
                              <a:cxn ang="T56">
                                <a:pos x="T16" y="T17"/>
                              </a:cxn>
                              <a:cxn ang="T57">
                                <a:pos x="T18" y="T19"/>
                              </a:cxn>
                              <a:cxn ang="T58">
                                <a:pos x="T20" y="T21"/>
                              </a:cxn>
                              <a:cxn ang="T59">
                                <a:pos x="T22" y="T23"/>
                              </a:cxn>
                              <a:cxn ang="T60">
                                <a:pos x="T24" y="T25"/>
                              </a:cxn>
                              <a:cxn ang="T61">
                                <a:pos x="T26" y="T27"/>
                              </a:cxn>
                              <a:cxn ang="T62">
                                <a:pos x="T28" y="T29"/>
                              </a:cxn>
                              <a:cxn ang="T63">
                                <a:pos x="T30" y="T31"/>
                              </a:cxn>
                              <a:cxn ang="T64">
                                <a:pos x="T32" y="T33"/>
                              </a:cxn>
                              <a:cxn ang="T65">
                                <a:pos x="T34" y="T35"/>
                              </a:cxn>
                              <a:cxn ang="T66">
                                <a:pos x="T36" y="T37"/>
                              </a:cxn>
                              <a:cxn ang="T67">
                                <a:pos x="T38" y="T39"/>
                              </a:cxn>
                              <a:cxn ang="T68">
                                <a:pos x="T40" y="T41"/>
                              </a:cxn>
                              <a:cxn ang="T69">
                                <a:pos x="T42" y="T43"/>
                              </a:cxn>
                              <a:cxn ang="T70">
                                <a:pos x="T44" y="T45"/>
                              </a:cxn>
                              <a:cxn ang="T71">
                                <a:pos x="T46" y="T47"/>
                              </a:cxn>
                            </a:cxnLst>
                            <a:rect l="T72" t="T73" r="T74" b="T75"/>
                            <a:pathLst>
                              <a:path w="498" h="198">
                                <a:moveTo>
                                  <a:pt x="0" y="0"/>
                                </a:moveTo>
                                <a:lnTo>
                                  <a:pt x="101" y="157"/>
                                </a:lnTo>
                                <a:lnTo>
                                  <a:pt x="110" y="167"/>
                                </a:lnTo>
                                <a:lnTo>
                                  <a:pt x="121" y="173"/>
                                </a:lnTo>
                                <a:lnTo>
                                  <a:pt x="136" y="178"/>
                                </a:lnTo>
                                <a:lnTo>
                                  <a:pt x="153" y="186"/>
                                </a:lnTo>
                                <a:lnTo>
                                  <a:pt x="174" y="190"/>
                                </a:lnTo>
                                <a:lnTo>
                                  <a:pt x="188" y="191"/>
                                </a:lnTo>
                                <a:lnTo>
                                  <a:pt x="205" y="194"/>
                                </a:lnTo>
                                <a:lnTo>
                                  <a:pt x="222" y="195"/>
                                </a:lnTo>
                                <a:lnTo>
                                  <a:pt x="243" y="198"/>
                                </a:lnTo>
                                <a:lnTo>
                                  <a:pt x="257" y="198"/>
                                </a:lnTo>
                                <a:lnTo>
                                  <a:pt x="278" y="195"/>
                                </a:lnTo>
                                <a:lnTo>
                                  <a:pt x="295" y="194"/>
                                </a:lnTo>
                                <a:lnTo>
                                  <a:pt x="315" y="191"/>
                                </a:lnTo>
                                <a:lnTo>
                                  <a:pt x="332" y="190"/>
                                </a:lnTo>
                                <a:lnTo>
                                  <a:pt x="349" y="185"/>
                                </a:lnTo>
                                <a:lnTo>
                                  <a:pt x="366" y="181"/>
                                </a:lnTo>
                                <a:lnTo>
                                  <a:pt x="380" y="173"/>
                                </a:lnTo>
                                <a:lnTo>
                                  <a:pt x="392" y="165"/>
                                </a:lnTo>
                                <a:lnTo>
                                  <a:pt x="397" y="160"/>
                                </a:lnTo>
                                <a:lnTo>
                                  <a:pt x="405" y="152"/>
                                </a:lnTo>
                                <a:lnTo>
                                  <a:pt x="498" y="0"/>
                                </a:lnTo>
                                <a:lnTo>
                                  <a:pt x="0" y="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000000"/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round/>
                              </a14:hiddenLine>
                            </a:ext>
                          </a:extLst>
                        </p:spPr>
                        <p:txBody>
                          <a:bodyPr/>
                          <a:p>
                            <a:pPr marL="0" marR="0" lvl="0" indent="0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defRPr/>
                            </a:pPr>
                            <a:endParaRPr kumimoji="0" lang="zh-CN" altLang="en-US" sz="18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</a:endParaRPr>
                          </a:p>
                        </p:txBody>
                      </p:sp>
                      <p:sp>
                        <p:nvSpPr>
                          <p:cNvPr id="20" name="Freeform 23"/>
                          <p:cNvSpPr>
                            <a:spLocks noChangeAspect="1"/>
                          </p:cNvSpPr>
                          <p:nvPr>
                            <p:custDataLst>
                              <p:tags r:id="rId11"/>
                            </p:custDataLst>
                          </p:nvPr>
                        </p:nvSpPr>
                        <p:spPr bwMode="auto">
                          <a:xfrm>
                            <a:off x="78" y="0"/>
                            <a:ext cx="222" cy="198"/>
                          </a:xfrm>
                          <a:custGeom>
                            <a:avLst/>
                            <a:gdLst>
                              <a:gd name="T0" fmla="*/ 0 w 222"/>
                              <a:gd name="T1" fmla="*/ 0 h 198"/>
                              <a:gd name="T2" fmla="*/ 62 w 222"/>
                              <a:gd name="T3" fmla="*/ 178 h 198"/>
                              <a:gd name="T4" fmla="*/ 75 w 222"/>
                              <a:gd name="T5" fmla="*/ 186 h 198"/>
                              <a:gd name="T6" fmla="*/ 96 w 222"/>
                              <a:gd name="T7" fmla="*/ 190 h 198"/>
                              <a:gd name="T8" fmla="*/ 110 w 222"/>
                              <a:gd name="T9" fmla="*/ 191 h 198"/>
                              <a:gd name="T10" fmla="*/ 127 w 222"/>
                              <a:gd name="T11" fmla="*/ 194 h 198"/>
                              <a:gd name="T12" fmla="*/ 144 w 222"/>
                              <a:gd name="T13" fmla="*/ 195 h 198"/>
                              <a:gd name="T14" fmla="*/ 165 w 222"/>
                              <a:gd name="T15" fmla="*/ 198 h 198"/>
                              <a:gd name="T16" fmla="*/ 179 w 222"/>
                              <a:gd name="T17" fmla="*/ 198 h 198"/>
                              <a:gd name="T18" fmla="*/ 200 w 222"/>
                              <a:gd name="T19" fmla="*/ 195 h 198"/>
                              <a:gd name="T20" fmla="*/ 222 w 222"/>
                              <a:gd name="T21" fmla="*/ 0 h 198"/>
                              <a:gd name="T22" fmla="*/ 0 w 222"/>
                              <a:gd name="T23" fmla="*/ 0 h 198"/>
                              <a:gd name="T24" fmla="*/ 0 60000 65536"/>
                              <a:gd name="T25" fmla="*/ 0 60000 65536"/>
                              <a:gd name="T26" fmla="*/ 0 60000 65536"/>
                              <a:gd name="T27" fmla="*/ 0 60000 65536"/>
                              <a:gd name="T28" fmla="*/ 0 60000 65536"/>
                              <a:gd name="T29" fmla="*/ 0 60000 65536"/>
                              <a:gd name="T30" fmla="*/ 0 60000 65536"/>
                              <a:gd name="T31" fmla="*/ 0 60000 65536"/>
                              <a:gd name="T32" fmla="*/ 0 60000 65536"/>
                              <a:gd name="T33" fmla="*/ 0 60000 65536"/>
                              <a:gd name="T34" fmla="*/ 0 60000 65536"/>
                              <a:gd name="T35" fmla="*/ 0 60000 65536"/>
                              <a:gd name="T36" fmla="*/ 0 w 222"/>
                              <a:gd name="T37" fmla="*/ 0 h 198"/>
                              <a:gd name="T38" fmla="*/ 222 w 222"/>
                              <a:gd name="T39" fmla="*/ 198 h 198"/>
                            </a:gdLst>
                            <a:ahLst/>
                            <a:cxnLst>
                              <a:cxn ang="T24">
                                <a:pos x="T0" y="T1"/>
                              </a:cxn>
                              <a:cxn ang="T25">
                                <a:pos x="T2" y="T3"/>
                              </a:cxn>
                              <a:cxn ang="T26">
                                <a:pos x="T4" y="T5"/>
                              </a:cxn>
                              <a:cxn ang="T27">
                                <a:pos x="T6" y="T7"/>
                              </a:cxn>
                              <a:cxn ang="T28">
                                <a:pos x="T8" y="T9"/>
                              </a:cxn>
                              <a:cxn ang="T29">
                                <a:pos x="T10" y="T11"/>
                              </a:cxn>
                              <a:cxn ang="T30">
                                <a:pos x="T12" y="T13"/>
                              </a:cxn>
                              <a:cxn ang="T31">
                                <a:pos x="T14" y="T15"/>
                              </a:cxn>
                              <a:cxn ang="T32">
                                <a:pos x="T16" y="T17"/>
                              </a:cxn>
                              <a:cxn ang="T33">
                                <a:pos x="T18" y="T19"/>
                              </a:cxn>
                              <a:cxn ang="T34">
                                <a:pos x="T20" y="T21"/>
                              </a:cxn>
                              <a:cxn ang="T35">
                                <a:pos x="T22" y="T23"/>
                              </a:cxn>
                            </a:cxnLst>
                            <a:rect l="T36" t="T37" r="T38" b="T39"/>
                            <a:pathLst>
                              <a:path w="222" h="198">
                                <a:moveTo>
                                  <a:pt x="0" y="0"/>
                                </a:moveTo>
                                <a:lnTo>
                                  <a:pt x="62" y="178"/>
                                </a:lnTo>
                                <a:lnTo>
                                  <a:pt x="75" y="186"/>
                                </a:lnTo>
                                <a:lnTo>
                                  <a:pt x="96" y="190"/>
                                </a:lnTo>
                                <a:lnTo>
                                  <a:pt x="110" y="191"/>
                                </a:lnTo>
                                <a:lnTo>
                                  <a:pt x="127" y="194"/>
                                </a:lnTo>
                                <a:lnTo>
                                  <a:pt x="144" y="195"/>
                                </a:lnTo>
                                <a:lnTo>
                                  <a:pt x="165" y="198"/>
                                </a:lnTo>
                                <a:lnTo>
                                  <a:pt x="179" y="198"/>
                                </a:lnTo>
                                <a:lnTo>
                                  <a:pt x="200" y="195"/>
                                </a:lnTo>
                                <a:lnTo>
                                  <a:pt x="222" y="0"/>
                                </a:lnTo>
                                <a:lnTo>
                                  <a:pt x="0" y="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404040"/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round/>
                              </a14:hiddenLine>
                            </a:ext>
                          </a:extLst>
                        </p:spPr>
                        <p:txBody>
                          <a:bodyPr/>
                          <a:p>
                            <a:pPr marL="0" marR="0" lvl="0" indent="0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defRPr/>
                            </a:pPr>
                            <a:endParaRPr kumimoji="0" lang="zh-CN" altLang="en-US" sz="18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21" name="Group 24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>
                          <a:off x="0" y="0"/>
                          <a:ext cx="913" cy="718"/>
                          <a:chOff x="0" y="0"/>
                          <a:chExt cx="913" cy="718"/>
                        </a:xfrm>
                      </p:grpSpPr>
                      <p:sp>
                        <p:nvSpPr>
                          <p:cNvPr id="22" name="Freeform 25"/>
                          <p:cNvSpPr>
                            <a:spLocks noChangeAspect="1"/>
                          </p:cNvSpPr>
                          <p:nvPr>
                            <p:custDataLst>
                              <p:tags r:id="rId12"/>
                            </p:custDataLst>
                          </p:nvPr>
                        </p:nvSpPr>
                        <p:spPr bwMode="auto">
                          <a:xfrm>
                            <a:off x="0" y="0"/>
                            <a:ext cx="913" cy="718"/>
                          </a:xfrm>
                          <a:custGeom>
                            <a:avLst/>
                            <a:gdLst>
                              <a:gd name="T0" fmla="*/ 21 w 913"/>
                              <a:gd name="T1" fmla="*/ 20 h 718"/>
                              <a:gd name="T2" fmla="*/ 25 w 913"/>
                              <a:gd name="T3" fmla="*/ 38 h 718"/>
                              <a:gd name="T4" fmla="*/ 23 w 913"/>
                              <a:gd name="T5" fmla="*/ 73 h 718"/>
                              <a:gd name="T6" fmla="*/ 12 w 913"/>
                              <a:gd name="T7" fmla="*/ 96 h 718"/>
                              <a:gd name="T8" fmla="*/ 6 w 913"/>
                              <a:gd name="T9" fmla="*/ 126 h 718"/>
                              <a:gd name="T10" fmla="*/ 17 w 913"/>
                              <a:gd name="T11" fmla="*/ 149 h 718"/>
                              <a:gd name="T12" fmla="*/ 34 w 913"/>
                              <a:gd name="T13" fmla="*/ 176 h 718"/>
                              <a:gd name="T14" fmla="*/ 30 w 913"/>
                              <a:gd name="T15" fmla="*/ 195 h 718"/>
                              <a:gd name="T16" fmla="*/ 13 w 913"/>
                              <a:gd name="T17" fmla="*/ 216 h 718"/>
                              <a:gd name="T18" fmla="*/ 6 w 913"/>
                              <a:gd name="T19" fmla="*/ 236 h 718"/>
                              <a:gd name="T20" fmla="*/ 19 w 913"/>
                              <a:gd name="T21" fmla="*/ 259 h 718"/>
                              <a:gd name="T22" fmla="*/ 30 w 913"/>
                              <a:gd name="T23" fmla="*/ 278 h 718"/>
                              <a:gd name="T24" fmla="*/ 30 w 913"/>
                              <a:gd name="T25" fmla="*/ 301 h 718"/>
                              <a:gd name="T26" fmla="*/ 12 w 913"/>
                              <a:gd name="T27" fmla="*/ 322 h 718"/>
                              <a:gd name="T28" fmla="*/ 0 w 913"/>
                              <a:gd name="T29" fmla="*/ 349 h 718"/>
                              <a:gd name="T30" fmla="*/ 13 w 913"/>
                              <a:gd name="T31" fmla="*/ 372 h 718"/>
                              <a:gd name="T32" fmla="*/ 33 w 913"/>
                              <a:gd name="T33" fmla="*/ 396 h 718"/>
                              <a:gd name="T34" fmla="*/ 33 w 913"/>
                              <a:gd name="T35" fmla="*/ 431 h 718"/>
                              <a:gd name="T36" fmla="*/ 19 w 913"/>
                              <a:gd name="T37" fmla="*/ 455 h 718"/>
                              <a:gd name="T38" fmla="*/ 21 w 913"/>
                              <a:gd name="T39" fmla="*/ 473 h 718"/>
                              <a:gd name="T40" fmla="*/ 42 w 913"/>
                              <a:gd name="T41" fmla="*/ 499 h 718"/>
                              <a:gd name="T42" fmla="*/ 107 w 913"/>
                              <a:gd name="T43" fmla="*/ 573 h 718"/>
                              <a:gd name="T44" fmla="*/ 166 w 913"/>
                              <a:gd name="T45" fmla="*/ 629 h 718"/>
                              <a:gd name="T46" fmla="*/ 217 w 913"/>
                              <a:gd name="T47" fmla="*/ 660 h 718"/>
                              <a:gd name="T48" fmla="*/ 313 w 913"/>
                              <a:gd name="T49" fmla="*/ 701 h 718"/>
                              <a:gd name="T50" fmla="*/ 401 w 913"/>
                              <a:gd name="T51" fmla="*/ 716 h 718"/>
                              <a:gd name="T52" fmla="*/ 523 w 913"/>
                              <a:gd name="T53" fmla="*/ 716 h 718"/>
                              <a:gd name="T54" fmla="*/ 625 w 913"/>
                              <a:gd name="T55" fmla="*/ 706 h 718"/>
                              <a:gd name="T56" fmla="*/ 697 w 913"/>
                              <a:gd name="T57" fmla="*/ 685 h 718"/>
                              <a:gd name="T58" fmla="*/ 744 w 913"/>
                              <a:gd name="T59" fmla="*/ 659 h 718"/>
                              <a:gd name="T60" fmla="*/ 778 w 913"/>
                              <a:gd name="T61" fmla="*/ 629 h 718"/>
                              <a:gd name="T62" fmla="*/ 874 w 913"/>
                              <a:gd name="T63" fmla="*/ 493 h 718"/>
                              <a:gd name="T64" fmla="*/ 894 w 913"/>
                              <a:gd name="T65" fmla="*/ 448 h 718"/>
                              <a:gd name="T66" fmla="*/ 895 w 913"/>
                              <a:gd name="T67" fmla="*/ 427 h 718"/>
                              <a:gd name="T68" fmla="*/ 882 w 913"/>
                              <a:gd name="T69" fmla="*/ 406 h 718"/>
                              <a:gd name="T70" fmla="*/ 882 w 913"/>
                              <a:gd name="T71" fmla="*/ 381 h 718"/>
                              <a:gd name="T72" fmla="*/ 894 w 913"/>
                              <a:gd name="T73" fmla="*/ 362 h 718"/>
                              <a:gd name="T74" fmla="*/ 908 w 913"/>
                              <a:gd name="T75" fmla="*/ 341 h 718"/>
                              <a:gd name="T76" fmla="*/ 912 w 913"/>
                              <a:gd name="T77" fmla="*/ 316 h 718"/>
                              <a:gd name="T78" fmla="*/ 900 w 913"/>
                              <a:gd name="T79" fmla="*/ 295 h 718"/>
                              <a:gd name="T80" fmla="*/ 886 w 913"/>
                              <a:gd name="T81" fmla="*/ 275 h 718"/>
                              <a:gd name="T82" fmla="*/ 886 w 913"/>
                              <a:gd name="T83" fmla="*/ 254 h 718"/>
                              <a:gd name="T84" fmla="*/ 904 w 913"/>
                              <a:gd name="T85" fmla="*/ 229 h 718"/>
                              <a:gd name="T86" fmla="*/ 908 w 913"/>
                              <a:gd name="T87" fmla="*/ 202 h 718"/>
                              <a:gd name="T88" fmla="*/ 894 w 913"/>
                              <a:gd name="T89" fmla="*/ 176 h 718"/>
                              <a:gd name="T90" fmla="*/ 886 w 913"/>
                              <a:gd name="T91" fmla="*/ 155 h 718"/>
                              <a:gd name="T92" fmla="*/ 895 w 913"/>
                              <a:gd name="T93" fmla="*/ 130 h 718"/>
                              <a:gd name="T94" fmla="*/ 908 w 913"/>
                              <a:gd name="T95" fmla="*/ 113 h 718"/>
                              <a:gd name="T96" fmla="*/ 913 w 913"/>
                              <a:gd name="T97" fmla="*/ 88 h 718"/>
                              <a:gd name="T98" fmla="*/ 903 w 913"/>
                              <a:gd name="T99" fmla="*/ 67 h 718"/>
                              <a:gd name="T100" fmla="*/ 890 w 913"/>
                              <a:gd name="T101" fmla="*/ 42 h 718"/>
                              <a:gd name="T102" fmla="*/ 894 w 913"/>
                              <a:gd name="T103" fmla="*/ 18 h 718"/>
                              <a:gd name="T104" fmla="*/ 26 w 913"/>
                              <a:gd name="T105" fmla="*/ 0 h 718"/>
                              <a:gd name="T106" fmla="*/ 0 60000 65536"/>
                              <a:gd name="T107" fmla="*/ 0 60000 65536"/>
                              <a:gd name="T108" fmla="*/ 0 60000 65536"/>
                              <a:gd name="T109" fmla="*/ 0 60000 65536"/>
                              <a:gd name="T110" fmla="*/ 0 60000 65536"/>
                              <a:gd name="T111" fmla="*/ 0 60000 65536"/>
                              <a:gd name="T112" fmla="*/ 0 60000 65536"/>
                              <a:gd name="T113" fmla="*/ 0 60000 65536"/>
                              <a:gd name="T114" fmla="*/ 0 60000 65536"/>
                              <a:gd name="T115" fmla="*/ 0 60000 65536"/>
                              <a:gd name="T116" fmla="*/ 0 60000 65536"/>
                              <a:gd name="T117" fmla="*/ 0 60000 65536"/>
                              <a:gd name="T118" fmla="*/ 0 60000 65536"/>
                              <a:gd name="T119" fmla="*/ 0 60000 65536"/>
                              <a:gd name="T120" fmla="*/ 0 60000 65536"/>
                              <a:gd name="T121" fmla="*/ 0 60000 65536"/>
                              <a:gd name="T122" fmla="*/ 0 60000 65536"/>
                              <a:gd name="T123" fmla="*/ 0 60000 65536"/>
                              <a:gd name="T124" fmla="*/ 0 60000 65536"/>
                              <a:gd name="T125" fmla="*/ 0 60000 65536"/>
                              <a:gd name="T126" fmla="*/ 0 60000 65536"/>
                              <a:gd name="T127" fmla="*/ 0 60000 65536"/>
                              <a:gd name="T128" fmla="*/ 0 60000 65536"/>
                              <a:gd name="T129" fmla="*/ 0 60000 65536"/>
                              <a:gd name="T130" fmla="*/ 0 60000 65536"/>
                              <a:gd name="T131" fmla="*/ 0 60000 65536"/>
                              <a:gd name="T132" fmla="*/ 0 60000 65536"/>
                              <a:gd name="T133" fmla="*/ 0 60000 65536"/>
                              <a:gd name="T134" fmla="*/ 0 60000 65536"/>
                              <a:gd name="T135" fmla="*/ 0 60000 65536"/>
                              <a:gd name="T136" fmla="*/ 0 60000 65536"/>
                              <a:gd name="T137" fmla="*/ 0 60000 65536"/>
                              <a:gd name="T138" fmla="*/ 0 60000 65536"/>
                              <a:gd name="T139" fmla="*/ 0 60000 65536"/>
                              <a:gd name="T140" fmla="*/ 0 60000 65536"/>
                              <a:gd name="T141" fmla="*/ 0 60000 65536"/>
                              <a:gd name="T142" fmla="*/ 0 60000 65536"/>
                              <a:gd name="T143" fmla="*/ 0 60000 65536"/>
                              <a:gd name="T144" fmla="*/ 0 60000 65536"/>
                              <a:gd name="T145" fmla="*/ 0 60000 65536"/>
                              <a:gd name="T146" fmla="*/ 0 60000 65536"/>
                              <a:gd name="T147" fmla="*/ 0 60000 65536"/>
                              <a:gd name="T148" fmla="*/ 0 60000 65536"/>
                              <a:gd name="T149" fmla="*/ 0 60000 65536"/>
                              <a:gd name="T150" fmla="*/ 0 60000 65536"/>
                              <a:gd name="T151" fmla="*/ 0 60000 65536"/>
                              <a:gd name="T152" fmla="*/ 0 60000 65536"/>
                              <a:gd name="T153" fmla="*/ 0 60000 65536"/>
                              <a:gd name="T154" fmla="*/ 0 60000 65536"/>
                              <a:gd name="T155" fmla="*/ 0 60000 65536"/>
                              <a:gd name="T156" fmla="*/ 0 60000 65536"/>
                              <a:gd name="T157" fmla="*/ 0 60000 65536"/>
                              <a:gd name="T158" fmla="*/ 0 60000 65536"/>
                              <a:gd name="T159" fmla="*/ 0 w 913"/>
                              <a:gd name="T160" fmla="*/ 0 h 718"/>
                              <a:gd name="T161" fmla="*/ 913 w 913"/>
                              <a:gd name="T162" fmla="*/ 718 h 718"/>
                            </a:gdLst>
                            <a:ahLst/>
                            <a:cxnLst>
                              <a:cxn ang="T106">
                                <a:pos x="T0" y="T1"/>
                              </a:cxn>
                              <a:cxn ang="T107">
                                <a:pos x="T2" y="T3"/>
                              </a:cxn>
                              <a:cxn ang="T108">
                                <a:pos x="T4" y="T5"/>
                              </a:cxn>
                              <a:cxn ang="T109">
                                <a:pos x="T6" y="T7"/>
                              </a:cxn>
                              <a:cxn ang="T110">
                                <a:pos x="T8" y="T9"/>
                              </a:cxn>
                              <a:cxn ang="T111">
                                <a:pos x="T10" y="T11"/>
                              </a:cxn>
                              <a:cxn ang="T112">
                                <a:pos x="T12" y="T13"/>
                              </a:cxn>
                              <a:cxn ang="T113">
                                <a:pos x="T14" y="T15"/>
                              </a:cxn>
                              <a:cxn ang="T114">
                                <a:pos x="T16" y="T17"/>
                              </a:cxn>
                              <a:cxn ang="T115">
                                <a:pos x="T18" y="T19"/>
                              </a:cxn>
                              <a:cxn ang="T116">
                                <a:pos x="T20" y="T21"/>
                              </a:cxn>
                              <a:cxn ang="T117">
                                <a:pos x="T22" y="T23"/>
                              </a:cxn>
                              <a:cxn ang="T118">
                                <a:pos x="T24" y="T25"/>
                              </a:cxn>
                              <a:cxn ang="T119">
                                <a:pos x="T26" y="T27"/>
                              </a:cxn>
                              <a:cxn ang="T120">
                                <a:pos x="T28" y="T29"/>
                              </a:cxn>
                              <a:cxn ang="T121">
                                <a:pos x="T30" y="T31"/>
                              </a:cxn>
                              <a:cxn ang="T122">
                                <a:pos x="T32" y="T33"/>
                              </a:cxn>
                              <a:cxn ang="T123">
                                <a:pos x="T34" y="T35"/>
                              </a:cxn>
                              <a:cxn ang="T124">
                                <a:pos x="T36" y="T37"/>
                              </a:cxn>
                              <a:cxn ang="T125">
                                <a:pos x="T38" y="T39"/>
                              </a:cxn>
                              <a:cxn ang="T126">
                                <a:pos x="T40" y="T41"/>
                              </a:cxn>
                              <a:cxn ang="T127">
                                <a:pos x="T42" y="T43"/>
                              </a:cxn>
                              <a:cxn ang="T128">
                                <a:pos x="T44" y="T45"/>
                              </a:cxn>
                              <a:cxn ang="T129">
                                <a:pos x="T46" y="T47"/>
                              </a:cxn>
                              <a:cxn ang="T130">
                                <a:pos x="T48" y="T49"/>
                              </a:cxn>
                              <a:cxn ang="T131">
                                <a:pos x="T50" y="T51"/>
                              </a:cxn>
                              <a:cxn ang="T132">
                                <a:pos x="T52" y="T53"/>
                              </a:cxn>
                              <a:cxn ang="T133">
                                <a:pos x="T54" y="T55"/>
                              </a:cxn>
                              <a:cxn ang="T134">
                                <a:pos x="T56" y="T57"/>
                              </a:cxn>
                              <a:cxn ang="T135">
                                <a:pos x="T58" y="T59"/>
                              </a:cxn>
                              <a:cxn ang="T136">
                                <a:pos x="T60" y="T61"/>
                              </a:cxn>
                              <a:cxn ang="T137">
                                <a:pos x="T62" y="T63"/>
                              </a:cxn>
                              <a:cxn ang="T138">
                                <a:pos x="T64" y="T65"/>
                              </a:cxn>
                              <a:cxn ang="T139">
                                <a:pos x="T66" y="T67"/>
                              </a:cxn>
                              <a:cxn ang="T140">
                                <a:pos x="T68" y="T69"/>
                              </a:cxn>
                              <a:cxn ang="T141">
                                <a:pos x="T70" y="T71"/>
                              </a:cxn>
                              <a:cxn ang="T142">
                                <a:pos x="T72" y="T73"/>
                              </a:cxn>
                              <a:cxn ang="T143">
                                <a:pos x="T74" y="T75"/>
                              </a:cxn>
                              <a:cxn ang="T144">
                                <a:pos x="T76" y="T77"/>
                              </a:cxn>
                              <a:cxn ang="T145">
                                <a:pos x="T78" y="T79"/>
                              </a:cxn>
                              <a:cxn ang="T146">
                                <a:pos x="T80" y="T81"/>
                              </a:cxn>
                              <a:cxn ang="T147">
                                <a:pos x="T82" y="T83"/>
                              </a:cxn>
                              <a:cxn ang="T148">
                                <a:pos x="T84" y="T85"/>
                              </a:cxn>
                              <a:cxn ang="T149">
                                <a:pos x="T86" y="T87"/>
                              </a:cxn>
                              <a:cxn ang="T150">
                                <a:pos x="T88" y="T89"/>
                              </a:cxn>
                              <a:cxn ang="T151">
                                <a:pos x="T90" y="T91"/>
                              </a:cxn>
                              <a:cxn ang="T152">
                                <a:pos x="T92" y="T93"/>
                              </a:cxn>
                              <a:cxn ang="T153">
                                <a:pos x="T94" y="T95"/>
                              </a:cxn>
                              <a:cxn ang="T154">
                                <a:pos x="T96" y="T97"/>
                              </a:cxn>
                              <a:cxn ang="T155">
                                <a:pos x="T98" y="T99"/>
                              </a:cxn>
                              <a:cxn ang="T156">
                                <a:pos x="T100" y="T101"/>
                              </a:cxn>
                              <a:cxn ang="T157">
                                <a:pos x="T102" y="T103"/>
                              </a:cxn>
                              <a:cxn ang="T158">
                                <a:pos x="T104" y="T105"/>
                              </a:cxn>
                            </a:cxnLst>
                            <a:rect l="T159" t="T160" r="T161" b="T162"/>
                            <a:pathLst>
                              <a:path w="913" h="718">
                                <a:moveTo>
                                  <a:pt x="26" y="0"/>
                                </a:moveTo>
                                <a:lnTo>
                                  <a:pt x="21" y="20"/>
                                </a:lnTo>
                                <a:lnTo>
                                  <a:pt x="23" y="29"/>
                                </a:lnTo>
                                <a:lnTo>
                                  <a:pt x="25" y="38"/>
                                </a:lnTo>
                                <a:lnTo>
                                  <a:pt x="26" y="59"/>
                                </a:lnTo>
                                <a:lnTo>
                                  <a:pt x="23" y="73"/>
                                </a:lnTo>
                                <a:lnTo>
                                  <a:pt x="17" y="86"/>
                                </a:lnTo>
                                <a:lnTo>
                                  <a:pt x="12" y="96"/>
                                </a:lnTo>
                                <a:lnTo>
                                  <a:pt x="6" y="113"/>
                                </a:lnTo>
                                <a:lnTo>
                                  <a:pt x="6" y="126"/>
                                </a:lnTo>
                                <a:lnTo>
                                  <a:pt x="12" y="138"/>
                                </a:lnTo>
                                <a:lnTo>
                                  <a:pt x="17" y="149"/>
                                </a:lnTo>
                                <a:lnTo>
                                  <a:pt x="29" y="162"/>
                                </a:lnTo>
                                <a:lnTo>
                                  <a:pt x="34" y="176"/>
                                </a:lnTo>
                                <a:lnTo>
                                  <a:pt x="34" y="185"/>
                                </a:lnTo>
                                <a:lnTo>
                                  <a:pt x="30" y="195"/>
                                </a:lnTo>
                                <a:lnTo>
                                  <a:pt x="21" y="204"/>
                                </a:lnTo>
                                <a:lnTo>
                                  <a:pt x="13" y="216"/>
                                </a:lnTo>
                                <a:lnTo>
                                  <a:pt x="8" y="225"/>
                                </a:lnTo>
                                <a:lnTo>
                                  <a:pt x="6" y="236"/>
                                </a:lnTo>
                                <a:lnTo>
                                  <a:pt x="12" y="248"/>
                                </a:lnTo>
                                <a:lnTo>
                                  <a:pt x="19" y="259"/>
                                </a:lnTo>
                                <a:lnTo>
                                  <a:pt x="26" y="269"/>
                                </a:lnTo>
                                <a:lnTo>
                                  <a:pt x="30" y="278"/>
                                </a:lnTo>
                                <a:lnTo>
                                  <a:pt x="34" y="288"/>
                                </a:lnTo>
                                <a:lnTo>
                                  <a:pt x="30" y="301"/>
                                </a:lnTo>
                                <a:lnTo>
                                  <a:pt x="21" y="313"/>
                                </a:lnTo>
                                <a:lnTo>
                                  <a:pt x="12" y="322"/>
                                </a:lnTo>
                                <a:lnTo>
                                  <a:pt x="2" y="337"/>
                                </a:lnTo>
                                <a:lnTo>
                                  <a:pt x="0" y="349"/>
                                </a:lnTo>
                                <a:lnTo>
                                  <a:pt x="4" y="362"/>
                                </a:lnTo>
                                <a:lnTo>
                                  <a:pt x="13" y="372"/>
                                </a:lnTo>
                                <a:lnTo>
                                  <a:pt x="23" y="383"/>
                                </a:lnTo>
                                <a:lnTo>
                                  <a:pt x="33" y="396"/>
                                </a:lnTo>
                                <a:lnTo>
                                  <a:pt x="38" y="414"/>
                                </a:lnTo>
                                <a:lnTo>
                                  <a:pt x="33" y="431"/>
                                </a:lnTo>
                                <a:lnTo>
                                  <a:pt x="23" y="444"/>
                                </a:lnTo>
                                <a:lnTo>
                                  <a:pt x="19" y="455"/>
                                </a:lnTo>
                                <a:lnTo>
                                  <a:pt x="19" y="466"/>
                                </a:lnTo>
                                <a:lnTo>
                                  <a:pt x="21" y="473"/>
                                </a:lnTo>
                                <a:lnTo>
                                  <a:pt x="29" y="484"/>
                                </a:lnTo>
                                <a:lnTo>
                                  <a:pt x="42" y="499"/>
                                </a:lnTo>
                                <a:lnTo>
                                  <a:pt x="64" y="528"/>
                                </a:lnTo>
                                <a:lnTo>
                                  <a:pt x="107" y="573"/>
                                </a:lnTo>
                                <a:lnTo>
                                  <a:pt x="144" y="609"/>
                                </a:lnTo>
                                <a:lnTo>
                                  <a:pt x="166" y="629"/>
                                </a:lnTo>
                                <a:lnTo>
                                  <a:pt x="190" y="643"/>
                                </a:lnTo>
                                <a:lnTo>
                                  <a:pt x="217" y="660"/>
                                </a:lnTo>
                                <a:lnTo>
                                  <a:pt x="255" y="681"/>
                                </a:lnTo>
                                <a:lnTo>
                                  <a:pt x="313" y="701"/>
                                </a:lnTo>
                                <a:lnTo>
                                  <a:pt x="356" y="710"/>
                                </a:lnTo>
                                <a:lnTo>
                                  <a:pt x="401" y="716"/>
                                </a:lnTo>
                                <a:lnTo>
                                  <a:pt x="460" y="718"/>
                                </a:lnTo>
                                <a:lnTo>
                                  <a:pt x="523" y="716"/>
                                </a:lnTo>
                                <a:lnTo>
                                  <a:pt x="578" y="714"/>
                                </a:lnTo>
                                <a:lnTo>
                                  <a:pt x="625" y="706"/>
                                </a:lnTo>
                                <a:lnTo>
                                  <a:pt x="667" y="697"/>
                                </a:lnTo>
                                <a:lnTo>
                                  <a:pt x="697" y="685"/>
                                </a:lnTo>
                                <a:lnTo>
                                  <a:pt x="723" y="672"/>
                                </a:lnTo>
                                <a:lnTo>
                                  <a:pt x="744" y="659"/>
                                </a:lnTo>
                                <a:lnTo>
                                  <a:pt x="761" y="647"/>
                                </a:lnTo>
                                <a:lnTo>
                                  <a:pt x="778" y="629"/>
                                </a:lnTo>
                                <a:lnTo>
                                  <a:pt x="832" y="556"/>
                                </a:lnTo>
                                <a:lnTo>
                                  <a:pt x="874" y="493"/>
                                </a:lnTo>
                                <a:lnTo>
                                  <a:pt x="890" y="461"/>
                                </a:lnTo>
                                <a:lnTo>
                                  <a:pt x="894" y="448"/>
                                </a:lnTo>
                                <a:lnTo>
                                  <a:pt x="895" y="438"/>
                                </a:lnTo>
                                <a:lnTo>
                                  <a:pt x="895" y="427"/>
                                </a:lnTo>
                                <a:lnTo>
                                  <a:pt x="887" y="414"/>
                                </a:lnTo>
                                <a:lnTo>
                                  <a:pt x="882" y="406"/>
                                </a:lnTo>
                                <a:lnTo>
                                  <a:pt x="879" y="394"/>
                                </a:lnTo>
                                <a:lnTo>
                                  <a:pt x="882" y="381"/>
                                </a:lnTo>
                                <a:lnTo>
                                  <a:pt x="887" y="372"/>
                                </a:lnTo>
                                <a:lnTo>
                                  <a:pt x="894" y="362"/>
                                </a:lnTo>
                                <a:lnTo>
                                  <a:pt x="900" y="352"/>
                                </a:lnTo>
                                <a:lnTo>
                                  <a:pt x="908" y="341"/>
                                </a:lnTo>
                                <a:lnTo>
                                  <a:pt x="913" y="330"/>
                                </a:lnTo>
                                <a:lnTo>
                                  <a:pt x="912" y="316"/>
                                </a:lnTo>
                                <a:lnTo>
                                  <a:pt x="907" y="305"/>
                                </a:lnTo>
                                <a:lnTo>
                                  <a:pt x="900" y="295"/>
                                </a:lnTo>
                                <a:lnTo>
                                  <a:pt x="894" y="286"/>
                                </a:lnTo>
                                <a:lnTo>
                                  <a:pt x="886" y="275"/>
                                </a:lnTo>
                                <a:lnTo>
                                  <a:pt x="883" y="263"/>
                                </a:lnTo>
                                <a:lnTo>
                                  <a:pt x="886" y="254"/>
                                </a:lnTo>
                                <a:lnTo>
                                  <a:pt x="895" y="240"/>
                                </a:lnTo>
                                <a:lnTo>
                                  <a:pt x="904" y="229"/>
                                </a:lnTo>
                                <a:lnTo>
                                  <a:pt x="908" y="217"/>
                                </a:lnTo>
                                <a:lnTo>
                                  <a:pt x="908" y="202"/>
                                </a:lnTo>
                                <a:lnTo>
                                  <a:pt x="903" y="187"/>
                                </a:lnTo>
                                <a:lnTo>
                                  <a:pt x="894" y="176"/>
                                </a:lnTo>
                                <a:lnTo>
                                  <a:pt x="890" y="168"/>
                                </a:lnTo>
                                <a:lnTo>
                                  <a:pt x="886" y="155"/>
                                </a:lnTo>
                                <a:lnTo>
                                  <a:pt x="887" y="141"/>
                                </a:lnTo>
                                <a:lnTo>
                                  <a:pt x="895" y="130"/>
                                </a:lnTo>
                                <a:lnTo>
                                  <a:pt x="900" y="122"/>
                                </a:lnTo>
                                <a:lnTo>
                                  <a:pt x="908" y="113"/>
                                </a:lnTo>
                                <a:lnTo>
                                  <a:pt x="912" y="101"/>
                                </a:lnTo>
                                <a:lnTo>
                                  <a:pt x="913" y="88"/>
                                </a:lnTo>
                                <a:lnTo>
                                  <a:pt x="911" y="80"/>
                                </a:lnTo>
                                <a:lnTo>
                                  <a:pt x="903" y="67"/>
                                </a:lnTo>
                                <a:lnTo>
                                  <a:pt x="895" y="56"/>
                                </a:lnTo>
                                <a:lnTo>
                                  <a:pt x="890" y="42"/>
                                </a:lnTo>
                                <a:lnTo>
                                  <a:pt x="890" y="29"/>
                                </a:lnTo>
                                <a:lnTo>
                                  <a:pt x="894" y="18"/>
                                </a:lnTo>
                                <a:lnTo>
                                  <a:pt x="891" y="0"/>
                                </a:lnTo>
                                <a:lnTo>
                                  <a:pt x="26" y="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FFC080"/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round/>
                              </a14:hiddenLine>
                            </a:ext>
                          </a:extLst>
                        </p:spPr>
                        <p:txBody>
                          <a:bodyPr/>
                          <a:p>
                            <a:pPr marL="0" marR="0" lvl="0" indent="0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defRPr/>
                            </a:pPr>
                            <a:endParaRPr kumimoji="0" lang="zh-CN" altLang="en-US" sz="18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</a:endParaRPr>
                          </a:p>
                        </p:txBody>
                      </p:sp>
                      <p:sp>
                        <p:nvSpPr>
                          <p:cNvPr id="23" name="Freeform 26"/>
                          <p:cNvSpPr>
                            <a:spLocks noChangeAspect="1"/>
                          </p:cNvSpPr>
                          <p:nvPr>
                            <p:custDataLst>
                              <p:tags r:id="rId13"/>
                            </p:custDataLst>
                          </p:nvPr>
                        </p:nvSpPr>
                        <p:spPr bwMode="auto">
                          <a:xfrm>
                            <a:off x="6" y="96"/>
                            <a:ext cx="113" cy="99"/>
                          </a:xfrm>
                          <a:custGeom>
                            <a:avLst/>
                            <a:gdLst>
                              <a:gd name="T0" fmla="*/ 6 w 113"/>
                              <a:gd name="T1" fmla="*/ 0 h 99"/>
                              <a:gd name="T2" fmla="*/ 13 w 113"/>
                              <a:gd name="T3" fmla="*/ 13 h 99"/>
                              <a:gd name="T4" fmla="*/ 24 w 113"/>
                              <a:gd name="T5" fmla="*/ 26 h 99"/>
                              <a:gd name="T6" fmla="*/ 44 w 113"/>
                              <a:gd name="T7" fmla="*/ 43 h 99"/>
                              <a:gd name="T8" fmla="*/ 68 w 113"/>
                              <a:gd name="T9" fmla="*/ 57 h 99"/>
                              <a:gd name="T10" fmla="*/ 91 w 113"/>
                              <a:gd name="T11" fmla="*/ 66 h 99"/>
                              <a:gd name="T12" fmla="*/ 113 w 113"/>
                              <a:gd name="T13" fmla="*/ 72 h 99"/>
                              <a:gd name="T14" fmla="*/ 104 w 113"/>
                              <a:gd name="T15" fmla="*/ 89 h 99"/>
                              <a:gd name="T16" fmla="*/ 75 w 113"/>
                              <a:gd name="T17" fmla="*/ 85 h 99"/>
                              <a:gd name="T18" fmla="*/ 44 w 113"/>
                              <a:gd name="T19" fmla="*/ 87 h 99"/>
                              <a:gd name="T20" fmla="*/ 24 w 113"/>
                              <a:gd name="T21" fmla="*/ 99 h 99"/>
                              <a:gd name="T22" fmla="*/ 28 w 113"/>
                              <a:gd name="T23" fmla="*/ 89 h 99"/>
                              <a:gd name="T24" fmla="*/ 27 w 113"/>
                              <a:gd name="T25" fmla="*/ 78 h 99"/>
                              <a:gd name="T26" fmla="*/ 20 w 113"/>
                              <a:gd name="T27" fmla="*/ 62 h 99"/>
                              <a:gd name="T28" fmla="*/ 11 w 113"/>
                              <a:gd name="T29" fmla="*/ 49 h 99"/>
                              <a:gd name="T30" fmla="*/ 2 w 113"/>
                              <a:gd name="T31" fmla="*/ 34 h 99"/>
                              <a:gd name="T32" fmla="*/ 0 w 113"/>
                              <a:gd name="T33" fmla="*/ 17 h 99"/>
                              <a:gd name="T34" fmla="*/ 6 w 113"/>
                              <a:gd name="T35" fmla="*/ 0 h 99"/>
                              <a:gd name="T36" fmla="*/ 0 60000 65536"/>
                              <a:gd name="T37" fmla="*/ 0 60000 65536"/>
                              <a:gd name="T38" fmla="*/ 0 60000 65536"/>
                              <a:gd name="T39" fmla="*/ 0 60000 65536"/>
                              <a:gd name="T40" fmla="*/ 0 60000 65536"/>
                              <a:gd name="T41" fmla="*/ 0 60000 65536"/>
                              <a:gd name="T42" fmla="*/ 0 60000 65536"/>
                              <a:gd name="T43" fmla="*/ 0 60000 65536"/>
                              <a:gd name="T44" fmla="*/ 0 60000 65536"/>
                              <a:gd name="T45" fmla="*/ 0 60000 65536"/>
                              <a:gd name="T46" fmla="*/ 0 60000 65536"/>
                              <a:gd name="T47" fmla="*/ 0 60000 65536"/>
                              <a:gd name="T48" fmla="*/ 0 60000 65536"/>
                              <a:gd name="T49" fmla="*/ 0 60000 65536"/>
                              <a:gd name="T50" fmla="*/ 0 60000 65536"/>
                              <a:gd name="T51" fmla="*/ 0 60000 65536"/>
                              <a:gd name="T52" fmla="*/ 0 60000 65536"/>
                              <a:gd name="T53" fmla="*/ 0 60000 65536"/>
                              <a:gd name="T54" fmla="*/ 0 w 113"/>
                              <a:gd name="T55" fmla="*/ 0 h 99"/>
                              <a:gd name="T56" fmla="*/ 113 w 113"/>
                              <a:gd name="T57" fmla="*/ 99 h 99"/>
                            </a:gdLst>
                            <a:ahLst/>
                            <a:cxnLst>
                              <a:cxn ang="T36">
                                <a:pos x="T0" y="T1"/>
                              </a:cxn>
                              <a:cxn ang="T37">
                                <a:pos x="T2" y="T3"/>
                              </a:cxn>
                              <a:cxn ang="T38">
                                <a:pos x="T4" y="T5"/>
                              </a:cxn>
                              <a:cxn ang="T39">
                                <a:pos x="T6" y="T7"/>
                              </a:cxn>
                              <a:cxn ang="T40">
                                <a:pos x="T8" y="T9"/>
                              </a:cxn>
                              <a:cxn ang="T41">
                                <a:pos x="T10" y="T11"/>
                              </a:cxn>
                              <a:cxn ang="T42">
                                <a:pos x="T12" y="T13"/>
                              </a:cxn>
                              <a:cxn ang="T43">
                                <a:pos x="T14" y="T15"/>
                              </a:cxn>
                              <a:cxn ang="T44">
                                <a:pos x="T16" y="T17"/>
                              </a:cxn>
                              <a:cxn ang="T45">
                                <a:pos x="T18" y="T19"/>
                              </a:cxn>
                              <a:cxn ang="T46">
                                <a:pos x="T20" y="T21"/>
                              </a:cxn>
                              <a:cxn ang="T47">
                                <a:pos x="T22" y="T23"/>
                              </a:cxn>
                              <a:cxn ang="T48">
                                <a:pos x="T24" y="T25"/>
                              </a:cxn>
                              <a:cxn ang="T49">
                                <a:pos x="T26" y="T27"/>
                              </a:cxn>
                              <a:cxn ang="T50">
                                <a:pos x="T28" y="T29"/>
                              </a:cxn>
                              <a:cxn ang="T51">
                                <a:pos x="T30" y="T31"/>
                              </a:cxn>
                              <a:cxn ang="T52">
                                <a:pos x="T32" y="T33"/>
                              </a:cxn>
                              <a:cxn ang="T53">
                                <a:pos x="T34" y="T35"/>
                              </a:cxn>
                            </a:cxnLst>
                            <a:rect l="T54" t="T55" r="T56" b="T57"/>
                            <a:pathLst>
                              <a:path w="113" h="99">
                                <a:moveTo>
                                  <a:pt x="6" y="0"/>
                                </a:moveTo>
                                <a:lnTo>
                                  <a:pt x="13" y="13"/>
                                </a:lnTo>
                                <a:lnTo>
                                  <a:pt x="24" y="26"/>
                                </a:lnTo>
                                <a:lnTo>
                                  <a:pt x="44" y="43"/>
                                </a:lnTo>
                                <a:lnTo>
                                  <a:pt x="68" y="57"/>
                                </a:lnTo>
                                <a:lnTo>
                                  <a:pt x="91" y="66"/>
                                </a:lnTo>
                                <a:lnTo>
                                  <a:pt x="113" y="72"/>
                                </a:lnTo>
                                <a:lnTo>
                                  <a:pt x="104" y="89"/>
                                </a:lnTo>
                                <a:lnTo>
                                  <a:pt x="75" y="85"/>
                                </a:lnTo>
                                <a:lnTo>
                                  <a:pt x="44" y="87"/>
                                </a:lnTo>
                                <a:lnTo>
                                  <a:pt x="24" y="99"/>
                                </a:lnTo>
                                <a:lnTo>
                                  <a:pt x="28" y="89"/>
                                </a:lnTo>
                                <a:lnTo>
                                  <a:pt x="27" y="78"/>
                                </a:lnTo>
                                <a:lnTo>
                                  <a:pt x="20" y="62"/>
                                </a:lnTo>
                                <a:lnTo>
                                  <a:pt x="11" y="49"/>
                                </a:lnTo>
                                <a:lnTo>
                                  <a:pt x="2" y="34"/>
                                </a:lnTo>
                                <a:lnTo>
                                  <a:pt x="0" y="17"/>
                                </a:lnTo>
                                <a:lnTo>
                                  <a:pt x="6" y="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FFA040"/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round/>
                              </a14:hiddenLine>
                            </a:ext>
                          </a:extLst>
                        </p:spPr>
                        <p:txBody>
                          <a:bodyPr/>
                          <a:p>
                            <a:pPr marL="0" marR="0" lvl="0" indent="0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defRPr/>
                            </a:pPr>
                            <a:endParaRPr kumimoji="0" lang="zh-CN" altLang="en-US" sz="18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</a:endParaRPr>
                          </a:p>
                        </p:txBody>
                      </p:sp>
                      <p:sp>
                        <p:nvSpPr>
                          <p:cNvPr id="24" name="Freeform 27"/>
                          <p:cNvSpPr>
                            <a:spLocks noChangeAspect="1"/>
                          </p:cNvSpPr>
                          <p:nvPr>
                            <p:custDataLst>
                              <p:tags r:id="rId14"/>
                            </p:custDataLst>
                          </p:nvPr>
                        </p:nvSpPr>
                        <p:spPr bwMode="auto">
                          <a:xfrm>
                            <a:off x="8" y="219"/>
                            <a:ext cx="149" cy="84"/>
                          </a:xfrm>
                          <a:custGeom>
                            <a:avLst/>
                            <a:gdLst>
                              <a:gd name="T0" fmla="*/ 0 w 149"/>
                              <a:gd name="T1" fmla="*/ 10 h 84"/>
                              <a:gd name="T2" fmla="*/ 4 w 149"/>
                              <a:gd name="T3" fmla="*/ 0 h 84"/>
                              <a:gd name="T4" fmla="*/ 9 w 149"/>
                              <a:gd name="T5" fmla="*/ 10 h 84"/>
                              <a:gd name="T6" fmla="*/ 21 w 149"/>
                              <a:gd name="T7" fmla="*/ 15 h 84"/>
                              <a:gd name="T8" fmla="*/ 42 w 149"/>
                              <a:gd name="T9" fmla="*/ 25 h 84"/>
                              <a:gd name="T10" fmla="*/ 64 w 149"/>
                              <a:gd name="T11" fmla="*/ 31 h 84"/>
                              <a:gd name="T12" fmla="*/ 98 w 149"/>
                              <a:gd name="T13" fmla="*/ 38 h 84"/>
                              <a:gd name="T14" fmla="*/ 137 w 149"/>
                              <a:gd name="T15" fmla="*/ 44 h 84"/>
                              <a:gd name="T16" fmla="*/ 149 w 149"/>
                              <a:gd name="T17" fmla="*/ 80 h 84"/>
                              <a:gd name="T18" fmla="*/ 106 w 149"/>
                              <a:gd name="T19" fmla="*/ 69 h 84"/>
                              <a:gd name="T20" fmla="*/ 72 w 149"/>
                              <a:gd name="T21" fmla="*/ 65 h 84"/>
                              <a:gd name="T22" fmla="*/ 45 w 149"/>
                              <a:gd name="T23" fmla="*/ 71 h 84"/>
                              <a:gd name="T24" fmla="*/ 25 w 149"/>
                              <a:gd name="T25" fmla="*/ 84 h 84"/>
                              <a:gd name="T26" fmla="*/ 25 w 149"/>
                              <a:gd name="T27" fmla="*/ 73 h 84"/>
                              <a:gd name="T28" fmla="*/ 25 w 149"/>
                              <a:gd name="T29" fmla="*/ 63 h 84"/>
                              <a:gd name="T30" fmla="*/ 21 w 149"/>
                              <a:gd name="T31" fmla="*/ 52 h 84"/>
                              <a:gd name="T32" fmla="*/ 9 w 149"/>
                              <a:gd name="T33" fmla="*/ 36 h 84"/>
                              <a:gd name="T34" fmla="*/ 0 w 149"/>
                              <a:gd name="T35" fmla="*/ 23 h 84"/>
                              <a:gd name="T36" fmla="*/ 0 w 149"/>
                              <a:gd name="T37" fmla="*/ 10 h 84"/>
                              <a:gd name="T38" fmla="*/ 0 60000 65536"/>
                              <a:gd name="T39" fmla="*/ 0 60000 65536"/>
                              <a:gd name="T40" fmla="*/ 0 60000 65536"/>
                              <a:gd name="T41" fmla="*/ 0 60000 65536"/>
                              <a:gd name="T42" fmla="*/ 0 60000 65536"/>
                              <a:gd name="T43" fmla="*/ 0 60000 65536"/>
                              <a:gd name="T44" fmla="*/ 0 60000 65536"/>
                              <a:gd name="T45" fmla="*/ 0 60000 65536"/>
                              <a:gd name="T46" fmla="*/ 0 60000 65536"/>
                              <a:gd name="T47" fmla="*/ 0 60000 65536"/>
                              <a:gd name="T48" fmla="*/ 0 60000 65536"/>
                              <a:gd name="T49" fmla="*/ 0 60000 65536"/>
                              <a:gd name="T50" fmla="*/ 0 60000 65536"/>
                              <a:gd name="T51" fmla="*/ 0 60000 65536"/>
                              <a:gd name="T52" fmla="*/ 0 60000 65536"/>
                              <a:gd name="T53" fmla="*/ 0 60000 65536"/>
                              <a:gd name="T54" fmla="*/ 0 60000 65536"/>
                              <a:gd name="T55" fmla="*/ 0 60000 65536"/>
                              <a:gd name="T56" fmla="*/ 0 60000 65536"/>
                              <a:gd name="T57" fmla="*/ 0 w 149"/>
                              <a:gd name="T58" fmla="*/ 0 h 84"/>
                              <a:gd name="T59" fmla="*/ 149 w 149"/>
                              <a:gd name="T60" fmla="*/ 84 h 84"/>
                            </a:gdLst>
                            <a:ahLst/>
                            <a:cxnLst>
                              <a:cxn ang="T38">
                                <a:pos x="T0" y="T1"/>
                              </a:cxn>
                              <a:cxn ang="T39">
                                <a:pos x="T2" y="T3"/>
                              </a:cxn>
                              <a:cxn ang="T40">
                                <a:pos x="T4" y="T5"/>
                              </a:cxn>
                              <a:cxn ang="T41">
                                <a:pos x="T6" y="T7"/>
                              </a:cxn>
                              <a:cxn ang="T42">
                                <a:pos x="T8" y="T9"/>
                              </a:cxn>
                              <a:cxn ang="T43">
                                <a:pos x="T10" y="T11"/>
                              </a:cxn>
                              <a:cxn ang="T44">
                                <a:pos x="T12" y="T13"/>
                              </a:cxn>
                              <a:cxn ang="T45">
                                <a:pos x="T14" y="T15"/>
                              </a:cxn>
                              <a:cxn ang="T46">
                                <a:pos x="T16" y="T17"/>
                              </a:cxn>
                              <a:cxn ang="T47">
                                <a:pos x="T18" y="T19"/>
                              </a:cxn>
                              <a:cxn ang="T48">
                                <a:pos x="T20" y="T21"/>
                              </a:cxn>
                              <a:cxn ang="T49">
                                <a:pos x="T22" y="T23"/>
                              </a:cxn>
                              <a:cxn ang="T50">
                                <a:pos x="T24" y="T25"/>
                              </a:cxn>
                              <a:cxn ang="T51">
                                <a:pos x="T26" y="T27"/>
                              </a:cxn>
                              <a:cxn ang="T52">
                                <a:pos x="T28" y="T29"/>
                              </a:cxn>
                              <a:cxn ang="T53">
                                <a:pos x="T30" y="T31"/>
                              </a:cxn>
                              <a:cxn ang="T54">
                                <a:pos x="T32" y="T33"/>
                              </a:cxn>
                              <a:cxn ang="T55">
                                <a:pos x="T34" y="T35"/>
                              </a:cxn>
                              <a:cxn ang="T56">
                                <a:pos x="T36" y="T37"/>
                              </a:cxn>
                            </a:cxnLst>
                            <a:rect l="T57" t="T58" r="T59" b="T60"/>
                            <a:pathLst>
                              <a:path w="149" h="84">
                                <a:moveTo>
                                  <a:pt x="0" y="10"/>
                                </a:moveTo>
                                <a:lnTo>
                                  <a:pt x="4" y="0"/>
                                </a:lnTo>
                                <a:lnTo>
                                  <a:pt x="9" y="10"/>
                                </a:lnTo>
                                <a:lnTo>
                                  <a:pt x="21" y="15"/>
                                </a:lnTo>
                                <a:lnTo>
                                  <a:pt x="42" y="25"/>
                                </a:lnTo>
                                <a:lnTo>
                                  <a:pt x="64" y="31"/>
                                </a:lnTo>
                                <a:lnTo>
                                  <a:pt x="98" y="38"/>
                                </a:lnTo>
                                <a:lnTo>
                                  <a:pt x="137" y="44"/>
                                </a:lnTo>
                                <a:lnTo>
                                  <a:pt x="149" y="80"/>
                                </a:lnTo>
                                <a:lnTo>
                                  <a:pt x="106" y="69"/>
                                </a:lnTo>
                                <a:lnTo>
                                  <a:pt x="72" y="65"/>
                                </a:lnTo>
                                <a:lnTo>
                                  <a:pt x="45" y="71"/>
                                </a:lnTo>
                                <a:lnTo>
                                  <a:pt x="25" y="84"/>
                                </a:lnTo>
                                <a:lnTo>
                                  <a:pt x="25" y="73"/>
                                </a:lnTo>
                                <a:lnTo>
                                  <a:pt x="25" y="63"/>
                                </a:lnTo>
                                <a:lnTo>
                                  <a:pt x="21" y="52"/>
                                </a:lnTo>
                                <a:lnTo>
                                  <a:pt x="9" y="36"/>
                                </a:lnTo>
                                <a:lnTo>
                                  <a:pt x="0" y="23"/>
                                </a:lnTo>
                                <a:lnTo>
                                  <a:pt x="0" y="1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FFA040"/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round/>
                              </a14:hiddenLine>
                            </a:ext>
                          </a:extLst>
                        </p:spPr>
                        <p:txBody>
                          <a:bodyPr/>
                          <a:p>
                            <a:pPr marL="0" marR="0" lvl="0" indent="0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defRPr/>
                            </a:pPr>
                            <a:endParaRPr kumimoji="0" lang="zh-CN" altLang="en-US" sz="18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</a:endParaRPr>
                          </a:p>
                        </p:txBody>
                      </p:sp>
                      <p:sp>
                        <p:nvSpPr>
                          <p:cNvPr id="25" name="Freeform 28"/>
                          <p:cNvSpPr>
                            <a:spLocks noChangeAspect="1"/>
                          </p:cNvSpPr>
                          <p:nvPr>
                            <p:custDataLst>
                              <p:tags r:id="rId15"/>
                            </p:custDataLst>
                          </p:nvPr>
                        </p:nvSpPr>
                        <p:spPr bwMode="auto">
                          <a:xfrm>
                            <a:off x="2" y="324"/>
                            <a:ext cx="175" cy="104"/>
                          </a:xfrm>
                          <a:custGeom>
                            <a:avLst/>
                            <a:gdLst>
                              <a:gd name="T0" fmla="*/ 2 w 175"/>
                              <a:gd name="T1" fmla="*/ 13 h 104"/>
                              <a:gd name="T2" fmla="*/ 10 w 175"/>
                              <a:gd name="T3" fmla="*/ 0 h 104"/>
                              <a:gd name="T4" fmla="*/ 21 w 175"/>
                              <a:gd name="T5" fmla="*/ 17 h 104"/>
                              <a:gd name="T6" fmla="*/ 32 w 175"/>
                              <a:gd name="T7" fmla="*/ 25 h 104"/>
                              <a:gd name="T8" fmla="*/ 45 w 175"/>
                              <a:gd name="T9" fmla="*/ 34 h 104"/>
                              <a:gd name="T10" fmla="*/ 69 w 175"/>
                              <a:gd name="T11" fmla="*/ 42 h 104"/>
                              <a:gd name="T12" fmla="*/ 96 w 175"/>
                              <a:gd name="T13" fmla="*/ 49 h 104"/>
                              <a:gd name="T14" fmla="*/ 126 w 175"/>
                              <a:gd name="T15" fmla="*/ 59 h 104"/>
                              <a:gd name="T16" fmla="*/ 167 w 175"/>
                              <a:gd name="T17" fmla="*/ 72 h 104"/>
                              <a:gd name="T18" fmla="*/ 175 w 175"/>
                              <a:gd name="T19" fmla="*/ 104 h 104"/>
                              <a:gd name="T20" fmla="*/ 133 w 175"/>
                              <a:gd name="T21" fmla="*/ 87 h 104"/>
                              <a:gd name="T22" fmla="*/ 103 w 175"/>
                              <a:gd name="T23" fmla="*/ 76 h 104"/>
                              <a:gd name="T24" fmla="*/ 78 w 175"/>
                              <a:gd name="T25" fmla="*/ 72 h 104"/>
                              <a:gd name="T26" fmla="*/ 58 w 175"/>
                              <a:gd name="T27" fmla="*/ 72 h 104"/>
                              <a:gd name="T28" fmla="*/ 48 w 175"/>
                              <a:gd name="T29" fmla="*/ 80 h 104"/>
                              <a:gd name="T30" fmla="*/ 36 w 175"/>
                              <a:gd name="T31" fmla="*/ 91 h 104"/>
                              <a:gd name="T32" fmla="*/ 34 w 175"/>
                              <a:gd name="T33" fmla="*/ 78 h 104"/>
                              <a:gd name="T34" fmla="*/ 21 w 175"/>
                              <a:gd name="T35" fmla="*/ 59 h 104"/>
                              <a:gd name="T36" fmla="*/ 10 w 175"/>
                              <a:gd name="T37" fmla="*/ 45 h 104"/>
                              <a:gd name="T38" fmla="*/ 0 w 175"/>
                              <a:gd name="T39" fmla="*/ 31 h 104"/>
                              <a:gd name="T40" fmla="*/ 2 w 175"/>
                              <a:gd name="T41" fmla="*/ 13 h 104"/>
                              <a:gd name="T42" fmla="*/ 0 60000 65536"/>
                              <a:gd name="T43" fmla="*/ 0 60000 65536"/>
                              <a:gd name="T44" fmla="*/ 0 60000 65536"/>
                              <a:gd name="T45" fmla="*/ 0 60000 65536"/>
                              <a:gd name="T46" fmla="*/ 0 60000 65536"/>
                              <a:gd name="T47" fmla="*/ 0 60000 65536"/>
                              <a:gd name="T48" fmla="*/ 0 60000 65536"/>
                              <a:gd name="T49" fmla="*/ 0 60000 65536"/>
                              <a:gd name="T50" fmla="*/ 0 60000 65536"/>
                              <a:gd name="T51" fmla="*/ 0 60000 65536"/>
                              <a:gd name="T52" fmla="*/ 0 60000 65536"/>
                              <a:gd name="T53" fmla="*/ 0 60000 65536"/>
                              <a:gd name="T54" fmla="*/ 0 60000 65536"/>
                              <a:gd name="T55" fmla="*/ 0 60000 65536"/>
                              <a:gd name="T56" fmla="*/ 0 60000 65536"/>
                              <a:gd name="T57" fmla="*/ 0 60000 65536"/>
                              <a:gd name="T58" fmla="*/ 0 60000 65536"/>
                              <a:gd name="T59" fmla="*/ 0 60000 65536"/>
                              <a:gd name="T60" fmla="*/ 0 60000 65536"/>
                              <a:gd name="T61" fmla="*/ 0 60000 65536"/>
                              <a:gd name="T62" fmla="*/ 0 60000 65536"/>
                              <a:gd name="T63" fmla="*/ 0 w 175"/>
                              <a:gd name="T64" fmla="*/ 0 h 104"/>
                              <a:gd name="T65" fmla="*/ 175 w 175"/>
                              <a:gd name="T66" fmla="*/ 104 h 104"/>
                            </a:gdLst>
                            <a:ahLst/>
                            <a:cxnLst>
                              <a:cxn ang="T42">
                                <a:pos x="T0" y="T1"/>
                              </a:cxn>
                              <a:cxn ang="T43">
                                <a:pos x="T2" y="T3"/>
                              </a:cxn>
                              <a:cxn ang="T44">
                                <a:pos x="T4" y="T5"/>
                              </a:cxn>
                              <a:cxn ang="T45">
                                <a:pos x="T6" y="T7"/>
                              </a:cxn>
                              <a:cxn ang="T46">
                                <a:pos x="T8" y="T9"/>
                              </a:cxn>
                              <a:cxn ang="T47">
                                <a:pos x="T10" y="T11"/>
                              </a:cxn>
                              <a:cxn ang="T48">
                                <a:pos x="T12" y="T13"/>
                              </a:cxn>
                              <a:cxn ang="T49">
                                <a:pos x="T14" y="T15"/>
                              </a:cxn>
                              <a:cxn ang="T50">
                                <a:pos x="T16" y="T17"/>
                              </a:cxn>
                              <a:cxn ang="T51">
                                <a:pos x="T18" y="T19"/>
                              </a:cxn>
                              <a:cxn ang="T52">
                                <a:pos x="T20" y="T21"/>
                              </a:cxn>
                              <a:cxn ang="T53">
                                <a:pos x="T22" y="T23"/>
                              </a:cxn>
                              <a:cxn ang="T54">
                                <a:pos x="T24" y="T25"/>
                              </a:cxn>
                              <a:cxn ang="T55">
                                <a:pos x="T26" y="T27"/>
                              </a:cxn>
                              <a:cxn ang="T56">
                                <a:pos x="T28" y="T29"/>
                              </a:cxn>
                              <a:cxn ang="T57">
                                <a:pos x="T30" y="T31"/>
                              </a:cxn>
                              <a:cxn ang="T58">
                                <a:pos x="T32" y="T33"/>
                              </a:cxn>
                              <a:cxn ang="T59">
                                <a:pos x="T34" y="T35"/>
                              </a:cxn>
                              <a:cxn ang="T60">
                                <a:pos x="T36" y="T37"/>
                              </a:cxn>
                              <a:cxn ang="T61">
                                <a:pos x="T38" y="T39"/>
                              </a:cxn>
                              <a:cxn ang="T62">
                                <a:pos x="T40" y="T41"/>
                              </a:cxn>
                            </a:cxnLst>
                            <a:rect l="T63" t="T64" r="T65" b="T66"/>
                            <a:pathLst>
                              <a:path w="175" h="104">
                                <a:moveTo>
                                  <a:pt x="2" y="13"/>
                                </a:moveTo>
                                <a:lnTo>
                                  <a:pt x="10" y="0"/>
                                </a:lnTo>
                                <a:lnTo>
                                  <a:pt x="21" y="17"/>
                                </a:lnTo>
                                <a:lnTo>
                                  <a:pt x="32" y="25"/>
                                </a:lnTo>
                                <a:lnTo>
                                  <a:pt x="45" y="34"/>
                                </a:lnTo>
                                <a:lnTo>
                                  <a:pt x="69" y="42"/>
                                </a:lnTo>
                                <a:lnTo>
                                  <a:pt x="96" y="49"/>
                                </a:lnTo>
                                <a:lnTo>
                                  <a:pt x="126" y="59"/>
                                </a:lnTo>
                                <a:lnTo>
                                  <a:pt x="167" y="72"/>
                                </a:lnTo>
                                <a:lnTo>
                                  <a:pt x="175" y="104"/>
                                </a:lnTo>
                                <a:lnTo>
                                  <a:pt x="133" y="87"/>
                                </a:lnTo>
                                <a:lnTo>
                                  <a:pt x="103" y="76"/>
                                </a:lnTo>
                                <a:lnTo>
                                  <a:pt x="78" y="72"/>
                                </a:lnTo>
                                <a:lnTo>
                                  <a:pt x="58" y="72"/>
                                </a:lnTo>
                                <a:lnTo>
                                  <a:pt x="48" y="80"/>
                                </a:lnTo>
                                <a:lnTo>
                                  <a:pt x="36" y="91"/>
                                </a:lnTo>
                                <a:lnTo>
                                  <a:pt x="34" y="78"/>
                                </a:lnTo>
                                <a:lnTo>
                                  <a:pt x="21" y="59"/>
                                </a:lnTo>
                                <a:lnTo>
                                  <a:pt x="10" y="45"/>
                                </a:lnTo>
                                <a:lnTo>
                                  <a:pt x="0" y="31"/>
                                </a:lnTo>
                                <a:lnTo>
                                  <a:pt x="2" y="13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FFA040"/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round/>
                              </a14:hiddenLine>
                            </a:ext>
                          </a:extLst>
                        </p:spPr>
                        <p:txBody>
                          <a:bodyPr/>
                          <a:p>
                            <a:pPr marL="0" marR="0" lvl="0" indent="0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defRPr/>
                            </a:pPr>
                            <a:endParaRPr kumimoji="0" lang="zh-CN" altLang="en-US" sz="18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</a:endParaRPr>
                          </a:p>
                        </p:txBody>
                      </p:sp>
                      <p:sp>
                        <p:nvSpPr>
                          <p:cNvPr id="26" name="Freeform 29"/>
                          <p:cNvSpPr>
                            <a:spLocks noChangeAspect="1"/>
                          </p:cNvSpPr>
                          <p:nvPr>
                            <p:custDataLst>
                              <p:tags r:id="rId16"/>
                            </p:custDataLst>
                          </p:nvPr>
                        </p:nvSpPr>
                        <p:spPr bwMode="auto">
                          <a:xfrm>
                            <a:off x="21" y="438"/>
                            <a:ext cx="208" cy="230"/>
                          </a:xfrm>
                          <a:custGeom>
                            <a:avLst/>
                            <a:gdLst>
                              <a:gd name="T0" fmla="*/ 2 w 208"/>
                              <a:gd name="T1" fmla="*/ 35 h 230"/>
                              <a:gd name="T2" fmla="*/ 0 w 208"/>
                              <a:gd name="T3" fmla="*/ 21 h 230"/>
                              <a:gd name="T4" fmla="*/ 0 w 208"/>
                              <a:gd name="T5" fmla="*/ 11 h 230"/>
                              <a:gd name="T6" fmla="*/ 8 w 208"/>
                              <a:gd name="T7" fmla="*/ 0 h 230"/>
                              <a:gd name="T8" fmla="*/ 22 w 208"/>
                              <a:gd name="T9" fmla="*/ 17 h 230"/>
                              <a:gd name="T10" fmla="*/ 47 w 208"/>
                              <a:gd name="T11" fmla="*/ 32 h 230"/>
                              <a:gd name="T12" fmla="*/ 72 w 208"/>
                              <a:gd name="T13" fmla="*/ 44 h 230"/>
                              <a:gd name="T14" fmla="*/ 106 w 208"/>
                              <a:gd name="T15" fmla="*/ 55 h 230"/>
                              <a:gd name="T16" fmla="*/ 156 w 208"/>
                              <a:gd name="T17" fmla="*/ 65 h 230"/>
                              <a:gd name="T18" fmla="*/ 166 w 208"/>
                              <a:gd name="T19" fmla="*/ 91 h 230"/>
                              <a:gd name="T20" fmla="*/ 140 w 208"/>
                              <a:gd name="T21" fmla="*/ 84 h 230"/>
                              <a:gd name="T22" fmla="*/ 114 w 208"/>
                              <a:gd name="T23" fmla="*/ 80 h 230"/>
                              <a:gd name="T24" fmla="*/ 101 w 208"/>
                              <a:gd name="T25" fmla="*/ 82 h 230"/>
                              <a:gd name="T26" fmla="*/ 97 w 208"/>
                              <a:gd name="T27" fmla="*/ 95 h 230"/>
                              <a:gd name="T28" fmla="*/ 105 w 208"/>
                              <a:gd name="T29" fmla="*/ 112 h 230"/>
                              <a:gd name="T30" fmla="*/ 115 w 208"/>
                              <a:gd name="T31" fmla="*/ 128 h 230"/>
                              <a:gd name="T32" fmla="*/ 136 w 208"/>
                              <a:gd name="T33" fmla="*/ 153 h 230"/>
                              <a:gd name="T34" fmla="*/ 166 w 208"/>
                              <a:gd name="T35" fmla="*/ 179 h 230"/>
                              <a:gd name="T36" fmla="*/ 208 w 208"/>
                              <a:gd name="T37" fmla="*/ 209 h 230"/>
                              <a:gd name="T38" fmla="*/ 208 w 208"/>
                              <a:gd name="T39" fmla="*/ 230 h 230"/>
                              <a:gd name="T40" fmla="*/ 190 w 208"/>
                              <a:gd name="T41" fmla="*/ 219 h 230"/>
                              <a:gd name="T42" fmla="*/ 166 w 208"/>
                              <a:gd name="T43" fmla="*/ 205 h 230"/>
                              <a:gd name="T44" fmla="*/ 132 w 208"/>
                              <a:gd name="T45" fmla="*/ 179 h 230"/>
                              <a:gd name="T46" fmla="*/ 105 w 208"/>
                              <a:gd name="T47" fmla="*/ 150 h 230"/>
                              <a:gd name="T48" fmla="*/ 80 w 208"/>
                              <a:gd name="T49" fmla="*/ 128 h 230"/>
                              <a:gd name="T50" fmla="*/ 56 w 208"/>
                              <a:gd name="T51" fmla="*/ 101 h 230"/>
                              <a:gd name="T52" fmla="*/ 36 w 208"/>
                              <a:gd name="T53" fmla="*/ 78 h 230"/>
                              <a:gd name="T54" fmla="*/ 15 w 208"/>
                              <a:gd name="T55" fmla="*/ 57 h 230"/>
                              <a:gd name="T56" fmla="*/ 2 w 208"/>
                              <a:gd name="T57" fmla="*/ 35 h 230"/>
                              <a:gd name="T58" fmla="*/ 0 60000 65536"/>
                              <a:gd name="T59" fmla="*/ 0 60000 65536"/>
                              <a:gd name="T60" fmla="*/ 0 60000 65536"/>
                              <a:gd name="T61" fmla="*/ 0 60000 65536"/>
                              <a:gd name="T62" fmla="*/ 0 60000 65536"/>
                              <a:gd name="T63" fmla="*/ 0 60000 65536"/>
                              <a:gd name="T64" fmla="*/ 0 60000 65536"/>
                              <a:gd name="T65" fmla="*/ 0 60000 65536"/>
                              <a:gd name="T66" fmla="*/ 0 60000 65536"/>
                              <a:gd name="T67" fmla="*/ 0 60000 65536"/>
                              <a:gd name="T68" fmla="*/ 0 60000 65536"/>
                              <a:gd name="T69" fmla="*/ 0 60000 65536"/>
                              <a:gd name="T70" fmla="*/ 0 60000 65536"/>
                              <a:gd name="T71" fmla="*/ 0 60000 65536"/>
                              <a:gd name="T72" fmla="*/ 0 60000 65536"/>
                              <a:gd name="T73" fmla="*/ 0 60000 65536"/>
                              <a:gd name="T74" fmla="*/ 0 60000 65536"/>
                              <a:gd name="T75" fmla="*/ 0 60000 65536"/>
                              <a:gd name="T76" fmla="*/ 0 60000 65536"/>
                              <a:gd name="T77" fmla="*/ 0 60000 65536"/>
                              <a:gd name="T78" fmla="*/ 0 60000 65536"/>
                              <a:gd name="T79" fmla="*/ 0 60000 65536"/>
                              <a:gd name="T80" fmla="*/ 0 60000 65536"/>
                              <a:gd name="T81" fmla="*/ 0 60000 65536"/>
                              <a:gd name="T82" fmla="*/ 0 60000 65536"/>
                              <a:gd name="T83" fmla="*/ 0 60000 65536"/>
                              <a:gd name="T84" fmla="*/ 0 60000 65536"/>
                              <a:gd name="T85" fmla="*/ 0 60000 65536"/>
                              <a:gd name="T86" fmla="*/ 0 60000 65536"/>
                              <a:gd name="T87" fmla="*/ 0 w 208"/>
                              <a:gd name="T88" fmla="*/ 0 h 230"/>
                              <a:gd name="T89" fmla="*/ 208 w 208"/>
                              <a:gd name="T90" fmla="*/ 230 h 230"/>
                            </a:gdLst>
                            <a:ahLst/>
                            <a:cxnLst>
                              <a:cxn ang="T58">
                                <a:pos x="T0" y="T1"/>
                              </a:cxn>
                              <a:cxn ang="T59">
                                <a:pos x="T2" y="T3"/>
                              </a:cxn>
                              <a:cxn ang="T60">
                                <a:pos x="T4" y="T5"/>
                              </a:cxn>
                              <a:cxn ang="T61">
                                <a:pos x="T6" y="T7"/>
                              </a:cxn>
                              <a:cxn ang="T62">
                                <a:pos x="T8" y="T9"/>
                              </a:cxn>
                              <a:cxn ang="T63">
                                <a:pos x="T10" y="T11"/>
                              </a:cxn>
                              <a:cxn ang="T64">
                                <a:pos x="T12" y="T13"/>
                              </a:cxn>
                              <a:cxn ang="T65">
                                <a:pos x="T14" y="T15"/>
                              </a:cxn>
                              <a:cxn ang="T66">
                                <a:pos x="T16" y="T17"/>
                              </a:cxn>
                              <a:cxn ang="T67">
                                <a:pos x="T18" y="T19"/>
                              </a:cxn>
                              <a:cxn ang="T68">
                                <a:pos x="T20" y="T21"/>
                              </a:cxn>
                              <a:cxn ang="T69">
                                <a:pos x="T22" y="T23"/>
                              </a:cxn>
                              <a:cxn ang="T70">
                                <a:pos x="T24" y="T25"/>
                              </a:cxn>
                              <a:cxn ang="T71">
                                <a:pos x="T26" y="T27"/>
                              </a:cxn>
                              <a:cxn ang="T72">
                                <a:pos x="T28" y="T29"/>
                              </a:cxn>
                              <a:cxn ang="T73">
                                <a:pos x="T30" y="T31"/>
                              </a:cxn>
                              <a:cxn ang="T74">
                                <a:pos x="T32" y="T33"/>
                              </a:cxn>
                              <a:cxn ang="T75">
                                <a:pos x="T34" y="T35"/>
                              </a:cxn>
                              <a:cxn ang="T76">
                                <a:pos x="T36" y="T37"/>
                              </a:cxn>
                              <a:cxn ang="T77">
                                <a:pos x="T38" y="T39"/>
                              </a:cxn>
                              <a:cxn ang="T78">
                                <a:pos x="T40" y="T41"/>
                              </a:cxn>
                              <a:cxn ang="T79">
                                <a:pos x="T42" y="T43"/>
                              </a:cxn>
                              <a:cxn ang="T80">
                                <a:pos x="T44" y="T45"/>
                              </a:cxn>
                              <a:cxn ang="T81">
                                <a:pos x="T46" y="T47"/>
                              </a:cxn>
                              <a:cxn ang="T82">
                                <a:pos x="T48" y="T49"/>
                              </a:cxn>
                              <a:cxn ang="T83">
                                <a:pos x="T50" y="T51"/>
                              </a:cxn>
                              <a:cxn ang="T84">
                                <a:pos x="T52" y="T53"/>
                              </a:cxn>
                              <a:cxn ang="T85">
                                <a:pos x="T54" y="T55"/>
                              </a:cxn>
                              <a:cxn ang="T86">
                                <a:pos x="T56" y="T57"/>
                              </a:cxn>
                            </a:cxnLst>
                            <a:rect l="T87" t="T88" r="T89" b="T90"/>
                            <a:pathLst>
                              <a:path w="208" h="230">
                                <a:moveTo>
                                  <a:pt x="2" y="35"/>
                                </a:moveTo>
                                <a:lnTo>
                                  <a:pt x="0" y="21"/>
                                </a:lnTo>
                                <a:lnTo>
                                  <a:pt x="0" y="11"/>
                                </a:lnTo>
                                <a:lnTo>
                                  <a:pt x="8" y="0"/>
                                </a:lnTo>
                                <a:lnTo>
                                  <a:pt x="22" y="17"/>
                                </a:lnTo>
                                <a:lnTo>
                                  <a:pt x="47" y="32"/>
                                </a:lnTo>
                                <a:lnTo>
                                  <a:pt x="72" y="44"/>
                                </a:lnTo>
                                <a:lnTo>
                                  <a:pt x="106" y="55"/>
                                </a:lnTo>
                                <a:lnTo>
                                  <a:pt x="156" y="65"/>
                                </a:lnTo>
                                <a:lnTo>
                                  <a:pt x="166" y="91"/>
                                </a:lnTo>
                                <a:lnTo>
                                  <a:pt x="140" y="84"/>
                                </a:lnTo>
                                <a:lnTo>
                                  <a:pt x="114" y="80"/>
                                </a:lnTo>
                                <a:lnTo>
                                  <a:pt x="101" y="82"/>
                                </a:lnTo>
                                <a:lnTo>
                                  <a:pt x="97" y="95"/>
                                </a:lnTo>
                                <a:lnTo>
                                  <a:pt x="105" y="112"/>
                                </a:lnTo>
                                <a:lnTo>
                                  <a:pt x="115" y="128"/>
                                </a:lnTo>
                                <a:lnTo>
                                  <a:pt x="136" y="153"/>
                                </a:lnTo>
                                <a:lnTo>
                                  <a:pt x="166" y="179"/>
                                </a:lnTo>
                                <a:lnTo>
                                  <a:pt x="208" y="209"/>
                                </a:lnTo>
                                <a:lnTo>
                                  <a:pt x="208" y="230"/>
                                </a:lnTo>
                                <a:lnTo>
                                  <a:pt x="190" y="219"/>
                                </a:lnTo>
                                <a:lnTo>
                                  <a:pt x="166" y="205"/>
                                </a:lnTo>
                                <a:lnTo>
                                  <a:pt x="132" y="179"/>
                                </a:lnTo>
                                <a:lnTo>
                                  <a:pt x="105" y="150"/>
                                </a:lnTo>
                                <a:lnTo>
                                  <a:pt x="80" y="128"/>
                                </a:lnTo>
                                <a:lnTo>
                                  <a:pt x="56" y="101"/>
                                </a:lnTo>
                                <a:lnTo>
                                  <a:pt x="36" y="78"/>
                                </a:lnTo>
                                <a:lnTo>
                                  <a:pt x="15" y="57"/>
                                </a:lnTo>
                                <a:lnTo>
                                  <a:pt x="2" y="35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FFA040"/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round/>
                              </a14:hiddenLine>
                            </a:ext>
                          </a:extLst>
                        </p:spPr>
                        <p:txBody>
                          <a:bodyPr/>
                          <a:p>
                            <a:pPr marL="0" marR="0" lvl="0" indent="0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defRPr/>
                            </a:pPr>
                            <a:endParaRPr kumimoji="0" lang="zh-CN" altLang="en-US" sz="18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</a:endParaRPr>
                          </a:p>
                        </p:txBody>
                      </p:sp>
                      <p:sp>
                        <p:nvSpPr>
                          <p:cNvPr id="27" name="Freeform 30"/>
                          <p:cNvSpPr>
                            <a:spLocks noChangeAspect="1"/>
                          </p:cNvSpPr>
                          <p:nvPr>
                            <p:custDataLst>
                              <p:tags r:id="rId17"/>
                            </p:custDataLst>
                          </p:nvPr>
                        </p:nvSpPr>
                        <p:spPr bwMode="auto">
                          <a:xfrm>
                            <a:off x="25" y="25"/>
                            <a:ext cx="86" cy="69"/>
                          </a:xfrm>
                          <a:custGeom>
                            <a:avLst/>
                            <a:gdLst>
                              <a:gd name="T0" fmla="*/ 0 w 86"/>
                              <a:gd name="T1" fmla="*/ 0 h 69"/>
                              <a:gd name="T2" fmla="*/ 11 w 86"/>
                              <a:gd name="T3" fmla="*/ 10 h 69"/>
                              <a:gd name="T4" fmla="*/ 25 w 86"/>
                              <a:gd name="T5" fmla="*/ 21 h 69"/>
                              <a:gd name="T6" fmla="*/ 42 w 86"/>
                              <a:gd name="T7" fmla="*/ 33 h 69"/>
                              <a:gd name="T8" fmla="*/ 60 w 86"/>
                              <a:gd name="T9" fmla="*/ 44 h 69"/>
                              <a:gd name="T10" fmla="*/ 77 w 86"/>
                              <a:gd name="T11" fmla="*/ 54 h 69"/>
                              <a:gd name="T12" fmla="*/ 86 w 86"/>
                              <a:gd name="T13" fmla="*/ 61 h 69"/>
                              <a:gd name="T14" fmla="*/ 65 w 86"/>
                              <a:gd name="T15" fmla="*/ 69 h 69"/>
                              <a:gd name="T16" fmla="*/ 42 w 86"/>
                              <a:gd name="T17" fmla="*/ 61 h 69"/>
                              <a:gd name="T18" fmla="*/ 18 w 86"/>
                              <a:gd name="T19" fmla="*/ 52 h 69"/>
                              <a:gd name="T20" fmla="*/ 0 w 86"/>
                              <a:gd name="T21" fmla="*/ 42 h 69"/>
                              <a:gd name="T22" fmla="*/ 1 w 86"/>
                              <a:gd name="T23" fmla="*/ 33 h 69"/>
                              <a:gd name="T24" fmla="*/ 4 w 86"/>
                              <a:gd name="T25" fmla="*/ 17 h 69"/>
                              <a:gd name="T26" fmla="*/ 0 w 86"/>
                              <a:gd name="T27" fmla="*/ 0 h 69"/>
                              <a:gd name="T28" fmla="*/ 0 60000 65536"/>
                              <a:gd name="T29" fmla="*/ 0 60000 65536"/>
                              <a:gd name="T30" fmla="*/ 0 60000 65536"/>
                              <a:gd name="T31" fmla="*/ 0 60000 65536"/>
                              <a:gd name="T32" fmla="*/ 0 60000 65536"/>
                              <a:gd name="T33" fmla="*/ 0 60000 65536"/>
                              <a:gd name="T34" fmla="*/ 0 60000 65536"/>
                              <a:gd name="T35" fmla="*/ 0 60000 65536"/>
                              <a:gd name="T36" fmla="*/ 0 60000 65536"/>
                              <a:gd name="T37" fmla="*/ 0 60000 65536"/>
                              <a:gd name="T38" fmla="*/ 0 60000 65536"/>
                              <a:gd name="T39" fmla="*/ 0 60000 65536"/>
                              <a:gd name="T40" fmla="*/ 0 60000 65536"/>
                              <a:gd name="T41" fmla="*/ 0 60000 65536"/>
                              <a:gd name="T42" fmla="*/ 0 w 86"/>
                              <a:gd name="T43" fmla="*/ 0 h 69"/>
                              <a:gd name="T44" fmla="*/ 86 w 86"/>
                              <a:gd name="T45" fmla="*/ 69 h 69"/>
                            </a:gdLst>
                            <a:ahLst/>
                            <a:cxnLst>
                              <a:cxn ang="T28">
                                <a:pos x="T0" y="T1"/>
                              </a:cxn>
                              <a:cxn ang="T29">
                                <a:pos x="T2" y="T3"/>
                              </a:cxn>
                              <a:cxn ang="T30">
                                <a:pos x="T4" y="T5"/>
                              </a:cxn>
                              <a:cxn ang="T31">
                                <a:pos x="T6" y="T7"/>
                              </a:cxn>
                              <a:cxn ang="T32">
                                <a:pos x="T8" y="T9"/>
                              </a:cxn>
                              <a:cxn ang="T33">
                                <a:pos x="T10" y="T11"/>
                              </a:cxn>
                              <a:cxn ang="T34">
                                <a:pos x="T12" y="T13"/>
                              </a:cxn>
                              <a:cxn ang="T35">
                                <a:pos x="T14" y="T15"/>
                              </a:cxn>
                              <a:cxn ang="T36">
                                <a:pos x="T16" y="T17"/>
                              </a:cxn>
                              <a:cxn ang="T37">
                                <a:pos x="T18" y="T19"/>
                              </a:cxn>
                              <a:cxn ang="T38">
                                <a:pos x="T20" y="T21"/>
                              </a:cxn>
                              <a:cxn ang="T39">
                                <a:pos x="T22" y="T23"/>
                              </a:cxn>
                              <a:cxn ang="T40">
                                <a:pos x="T24" y="T25"/>
                              </a:cxn>
                              <a:cxn ang="T41">
                                <a:pos x="T26" y="T27"/>
                              </a:cxn>
                            </a:cxnLst>
                            <a:rect l="T42" t="T43" r="T44" b="T45"/>
                            <a:pathLst>
                              <a:path w="86" h="69">
                                <a:moveTo>
                                  <a:pt x="0" y="0"/>
                                </a:moveTo>
                                <a:lnTo>
                                  <a:pt x="11" y="10"/>
                                </a:lnTo>
                                <a:lnTo>
                                  <a:pt x="25" y="21"/>
                                </a:lnTo>
                                <a:lnTo>
                                  <a:pt x="42" y="33"/>
                                </a:lnTo>
                                <a:lnTo>
                                  <a:pt x="60" y="44"/>
                                </a:lnTo>
                                <a:lnTo>
                                  <a:pt x="77" y="54"/>
                                </a:lnTo>
                                <a:lnTo>
                                  <a:pt x="86" y="61"/>
                                </a:lnTo>
                                <a:lnTo>
                                  <a:pt x="65" y="69"/>
                                </a:lnTo>
                                <a:lnTo>
                                  <a:pt x="42" y="61"/>
                                </a:lnTo>
                                <a:lnTo>
                                  <a:pt x="18" y="52"/>
                                </a:lnTo>
                                <a:lnTo>
                                  <a:pt x="0" y="42"/>
                                </a:lnTo>
                                <a:lnTo>
                                  <a:pt x="1" y="33"/>
                                </a:lnTo>
                                <a:lnTo>
                                  <a:pt x="4" y="17"/>
                                </a:lnTo>
                                <a:lnTo>
                                  <a:pt x="0" y="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FFA040"/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round/>
                              </a14:hiddenLine>
                            </a:ext>
                          </a:extLst>
                        </p:spPr>
                        <p:txBody>
                          <a:bodyPr/>
                          <a:p>
                            <a:pPr marL="0" marR="0" lvl="0" indent="0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defRPr/>
                            </a:pPr>
                            <a:endParaRPr kumimoji="0" lang="zh-CN" altLang="en-US" sz="18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</a:endParaRPr>
                          </a:p>
                        </p:txBody>
                      </p:sp>
                      <p:sp>
                        <p:nvSpPr>
                          <p:cNvPr id="28" name="Freeform 31"/>
                          <p:cNvSpPr>
                            <a:spLocks noChangeAspect="1"/>
                          </p:cNvSpPr>
                          <p:nvPr>
                            <p:custDataLst>
                              <p:tags r:id="rId18"/>
                            </p:custDataLst>
                          </p:nvPr>
                        </p:nvSpPr>
                        <p:spPr bwMode="auto">
                          <a:xfrm>
                            <a:off x="181" y="8"/>
                            <a:ext cx="732" cy="689"/>
                          </a:xfrm>
                          <a:custGeom>
                            <a:avLst/>
                            <a:gdLst>
                              <a:gd name="T0" fmla="*/ 348 w 732"/>
                              <a:gd name="T1" fmla="*/ 158 h 689"/>
                              <a:gd name="T2" fmla="*/ 292 w 732"/>
                              <a:gd name="T3" fmla="*/ 181 h 689"/>
                              <a:gd name="T4" fmla="*/ 175 w 732"/>
                              <a:gd name="T5" fmla="*/ 200 h 689"/>
                              <a:gd name="T6" fmla="*/ 0 w 732"/>
                              <a:gd name="T7" fmla="*/ 209 h 689"/>
                              <a:gd name="T8" fmla="*/ 205 w 732"/>
                              <a:gd name="T9" fmla="*/ 244 h 689"/>
                              <a:gd name="T10" fmla="*/ 435 w 732"/>
                              <a:gd name="T11" fmla="*/ 225 h 689"/>
                              <a:gd name="T12" fmla="*/ 597 w 732"/>
                              <a:gd name="T13" fmla="*/ 177 h 689"/>
                              <a:gd name="T14" fmla="*/ 648 w 732"/>
                              <a:gd name="T15" fmla="*/ 169 h 689"/>
                              <a:gd name="T16" fmla="*/ 625 w 732"/>
                              <a:gd name="T17" fmla="*/ 208 h 689"/>
                              <a:gd name="T18" fmla="*/ 510 w 732"/>
                              <a:gd name="T19" fmla="*/ 263 h 689"/>
                              <a:gd name="T20" fmla="*/ 304 w 732"/>
                              <a:gd name="T21" fmla="*/ 308 h 689"/>
                              <a:gd name="T22" fmla="*/ 177 w 732"/>
                              <a:gd name="T23" fmla="*/ 352 h 689"/>
                              <a:gd name="T24" fmla="*/ 411 w 732"/>
                              <a:gd name="T25" fmla="*/ 347 h 689"/>
                              <a:gd name="T26" fmla="*/ 567 w 732"/>
                              <a:gd name="T27" fmla="*/ 308 h 689"/>
                              <a:gd name="T28" fmla="*/ 659 w 732"/>
                              <a:gd name="T29" fmla="*/ 276 h 689"/>
                              <a:gd name="T30" fmla="*/ 661 w 732"/>
                              <a:gd name="T31" fmla="*/ 299 h 689"/>
                              <a:gd name="T32" fmla="*/ 584 w 732"/>
                              <a:gd name="T33" fmla="*/ 354 h 689"/>
                              <a:gd name="T34" fmla="*/ 439 w 732"/>
                              <a:gd name="T35" fmla="*/ 407 h 689"/>
                              <a:gd name="T36" fmla="*/ 237 w 732"/>
                              <a:gd name="T37" fmla="*/ 444 h 689"/>
                              <a:gd name="T38" fmla="*/ 305 w 732"/>
                              <a:gd name="T39" fmla="*/ 466 h 689"/>
                              <a:gd name="T40" fmla="*/ 482 w 732"/>
                              <a:gd name="T41" fmla="*/ 458 h 689"/>
                              <a:gd name="T42" fmla="*/ 629 w 732"/>
                              <a:gd name="T43" fmla="*/ 413 h 689"/>
                              <a:gd name="T44" fmla="*/ 642 w 732"/>
                              <a:gd name="T45" fmla="*/ 430 h 689"/>
                              <a:gd name="T46" fmla="*/ 599 w 732"/>
                              <a:gd name="T47" fmla="*/ 474 h 689"/>
                              <a:gd name="T48" fmla="*/ 489 w 732"/>
                              <a:gd name="T49" fmla="*/ 521 h 689"/>
                              <a:gd name="T50" fmla="*/ 360 w 732"/>
                              <a:gd name="T51" fmla="*/ 542 h 689"/>
                              <a:gd name="T52" fmla="*/ 166 w 732"/>
                              <a:gd name="T53" fmla="*/ 546 h 689"/>
                              <a:gd name="T54" fmla="*/ 301 w 732"/>
                              <a:gd name="T55" fmla="*/ 579 h 689"/>
                              <a:gd name="T56" fmla="*/ 427 w 732"/>
                              <a:gd name="T57" fmla="*/ 580 h 689"/>
                              <a:gd name="T58" fmla="*/ 540 w 732"/>
                              <a:gd name="T59" fmla="*/ 562 h 689"/>
                              <a:gd name="T60" fmla="*/ 589 w 732"/>
                              <a:gd name="T61" fmla="*/ 565 h 689"/>
                              <a:gd name="T62" fmla="*/ 561 w 732"/>
                              <a:gd name="T63" fmla="*/ 597 h 689"/>
                              <a:gd name="T64" fmla="*/ 495 w 732"/>
                              <a:gd name="T65" fmla="*/ 622 h 689"/>
                              <a:gd name="T66" fmla="*/ 253 w 732"/>
                              <a:gd name="T67" fmla="*/ 649 h 689"/>
                              <a:gd name="T68" fmla="*/ 453 w 732"/>
                              <a:gd name="T69" fmla="*/ 663 h 689"/>
                              <a:gd name="T70" fmla="*/ 466 w 732"/>
                              <a:gd name="T71" fmla="*/ 687 h 689"/>
                              <a:gd name="T72" fmla="*/ 542 w 732"/>
                              <a:gd name="T73" fmla="*/ 664 h 689"/>
                              <a:gd name="T74" fmla="*/ 597 w 732"/>
                              <a:gd name="T75" fmla="*/ 621 h 689"/>
                              <a:gd name="T76" fmla="*/ 709 w 732"/>
                              <a:gd name="T77" fmla="*/ 453 h 689"/>
                              <a:gd name="T78" fmla="*/ 714 w 732"/>
                              <a:gd name="T79" fmla="*/ 419 h 689"/>
                              <a:gd name="T80" fmla="*/ 698 w 732"/>
                              <a:gd name="T81" fmla="*/ 386 h 689"/>
                              <a:gd name="T82" fmla="*/ 713 w 732"/>
                              <a:gd name="T83" fmla="*/ 354 h 689"/>
                              <a:gd name="T84" fmla="*/ 732 w 732"/>
                              <a:gd name="T85" fmla="*/ 322 h 689"/>
                              <a:gd name="T86" fmla="*/ 719 w 732"/>
                              <a:gd name="T87" fmla="*/ 287 h 689"/>
                              <a:gd name="T88" fmla="*/ 702 w 732"/>
                              <a:gd name="T89" fmla="*/ 255 h 689"/>
                              <a:gd name="T90" fmla="*/ 723 w 732"/>
                              <a:gd name="T91" fmla="*/ 221 h 689"/>
                              <a:gd name="T92" fmla="*/ 722 w 732"/>
                              <a:gd name="T93" fmla="*/ 179 h 689"/>
                              <a:gd name="T94" fmla="*/ 705 w 732"/>
                              <a:gd name="T95" fmla="*/ 147 h 689"/>
                              <a:gd name="T96" fmla="*/ 719 w 732"/>
                              <a:gd name="T97" fmla="*/ 114 h 689"/>
                              <a:gd name="T98" fmla="*/ 732 w 732"/>
                              <a:gd name="T99" fmla="*/ 80 h 689"/>
                              <a:gd name="T100" fmla="*/ 714 w 732"/>
                              <a:gd name="T101" fmla="*/ 48 h 689"/>
                              <a:gd name="T102" fmla="*/ 634 w 732"/>
                              <a:gd name="T103" fmla="*/ 50 h 689"/>
                              <a:gd name="T104" fmla="*/ 475 w 732"/>
                              <a:gd name="T105" fmla="*/ 105 h 689"/>
                              <a:gd name="T106" fmla="*/ 294 w 732"/>
                              <a:gd name="T107" fmla="*/ 135 h 689"/>
                              <a:gd name="T108" fmla="*/ 0 60000 65536"/>
                              <a:gd name="T109" fmla="*/ 0 60000 65536"/>
                              <a:gd name="T110" fmla="*/ 0 60000 65536"/>
                              <a:gd name="T111" fmla="*/ 0 60000 65536"/>
                              <a:gd name="T112" fmla="*/ 0 60000 65536"/>
                              <a:gd name="T113" fmla="*/ 0 60000 65536"/>
                              <a:gd name="T114" fmla="*/ 0 60000 65536"/>
                              <a:gd name="T115" fmla="*/ 0 60000 65536"/>
                              <a:gd name="T116" fmla="*/ 0 60000 65536"/>
                              <a:gd name="T117" fmla="*/ 0 60000 65536"/>
                              <a:gd name="T118" fmla="*/ 0 60000 65536"/>
                              <a:gd name="T119" fmla="*/ 0 60000 65536"/>
                              <a:gd name="T120" fmla="*/ 0 60000 65536"/>
                              <a:gd name="T121" fmla="*/ 0 60000 65536"/>
                              <a:gd name="T122" fmla="*/ 0 60000 65536"/>
                              <a:gd name="T123" fmla="*/ 0 60000 65536"/>
                              <a:gd name="T124" fmla="*/ 0 60000 65536"/>
                              <a:gd name="T125" fmla="*/ 0 60000 65536"/>
                              <a:gd name="T126" fmla="*/ 0 60000 65536"/>
                              <a:gd name="T127" fmla="*/ 0 60000 65536"/>
                              <a:gd name="T128" fmla="*/ 0 60000 65536"/>
                              <a:gd name="T129" fmla="*/ 0 60000 65536"/>
                              <a:gd name="T130" fmla="*/ 0 60000 65536"/>
                              <a:gd name="T131" fmla="*/ 0 60000 65536"/>
                              <a:gd name="T132" fmla="*/ 0 60000 65536"/>
                              <a:gd name="T133" fmla="*/ 0 60000 65536"/>
                              <a:gd name="T134" fmla="*/ 0 60000 65536"/>
                              <a:gd name="T135" fmla="*/ 0 60000 65536"/>
                              <a:gd name="T136" fmla="*/ 0 60000 65536"/>
                              <a:gd name="T137" fmla="*/ 0 60000 65536"/>
                              <a:gd name="T138" fmla="*/ 0 60000 65536"/>
                              <a:gd name="T139" fmla="*/ 0 60000 65536"/>
                              <a:gd name="T140" fmla="*/ 0 60000 65536"/>
                              <a:gd name="T141" fmla="*/ 0 60000 65536"/>
                              <a:gd name="T142" fmla="*/ 0 60000 65536"/>
                              <a:gd name="T143" fmla="*/ 0 60000 65536"/>
                              <a:gd name="T144" fmla="*/ 0 60000 65536"/>
                              <a:gd name="T145" fmla="*/ 0 60000 65536"/>
                              <a:gd name="T146" fmla="*/ 0 60000 65536"/>
                              <a:gd name="T147" fmla="*/ 0 60000 65536"/>
                              <a:gd name="T148" fmla="*/ 0 60000 65536"/>
                              <a:gd name="T149" fmla="*/ 0 60000 65536"/>
                              <a:gd name="T150" fmla="*/ 0 60000 65536"/>
                              <a:gd name="T151" fmla="*/ 0 60000 65536"/>
                              <a:gd name="T152" fmla="*/ 0 60000 65536"/>
                              <a:gd name="T153" fmla="*/ 0 60000 65536"/>
                              <a:gd name="T154" fmla="*/ 0 60000 65536"/>
                              <a:gd name="T155" fmla="*/ 0 60000 65536"/>
                              <a:gd name="T156" fmla="*/ 0 60000 65536"/>
                              <a:gd name="T157" fmla="*/ 0 60000 65536"/>
                              <a:gd name="T158" fmla="*/ 0 60000 65536"/>
                              <a:gd name="T159" fmla="*/ 0 60000 65536"/>
                              <a:gd name="T160" fmla="*/ 0 60000 65536"/>
                              <a:gd name="T161" fmla="*/ 0 60000 65536"/>
                              <a:gd name="T162" fmla="*/ 0 w 732"/>
                              <a:gd name="T163" fmla="*/ 0 h 689"/>
                              <a:gd name="T164" fmla="*/ 732 w 732"/>
                              <a:gd name="T165" fmla="*/ 689 h 689"/>
                            </a:gdLst>
                            <a:ahLst/>
                            <a:cxnLst>
                              <a:cxn ang="T108">
                                <a:pos x="T0" y="T1"/>
                              </a:cxn>
                              <a:cxn ang="T109">
                                <a:pos x="T2" y="T3"/>
                              </a:cxn>
                              <a:cxn ang="T110">
                                <a:pos x="T4" y="T5"/>
                              </a:cxn>
                              <a:cxn ang="T111">
                                <a:pos x="T6" y="T7"/>
                              </a:cxn>
                              <a:cxn ang="T112">
                                <a:pos x="T8" y="T9"/>
                              </a:cxn>
                              <a:cxn ang="T113">
                                <a:pos x="T10" y="T11"/>
                              </a:cxn>
                              <a:cxn ang="T114">
                                <a:pos x="T12" y="T13"/>
                              </a:cxn>
                              <a:cxn ang="T115">
                                <a:pos x="T14" y="T15"/>
                              </a:cxn>
                              <a:cxn ang="T116">
                                <a:pos x="T16" y="T17"/>
                              </a:cxn>
                              <a:cxn ang="T117">
                                <a:pos x="T18" y="T19"/>
                              </a:cxn>
                              <a:cxn ang="T118">
                                <a:pos x="T20" y="T21"/>
                              </a:cxn>
                              <a:cxn ang="T119">
                                <a:pos x="T22" y="T23"/>
                              </a:cxn>
                              <a:cxn ang="T120">
                                <a:pos x="T24" y="T25"/>
                              </a:cxn>
                              <a:cxn ang="T121">
                                <a:pos x="T26" y="T27"/>
                              </a:cxn>
                              <a:cxn ang="T122">
                                <a:pos x="T28" y="T29"/>
                              </a:cxn>
                              <a:cxn ang="T123">
                                <a:pos x="T30" y="T31"/>
                              </a:cxn>
                              <a:cxn ang="T124">
                                <a:pos x="T32" y="T33"/>
                              </a:cxn>
                              <a:cxn ang="T125">
                                <a:pos x="T34" y="T35"/>
                              </a:cxn>
                              <a:cxn ang="T126">
                                <a:pos x="T36" y="T37"/>
                              </a:cxn>
                              <a:cxn ang="T127">
                                <a:pos x="T38" y="T39"/>
                              </a:cxn>
                              <a:cxn ang="T128">
                                <a:pos x="T40" y="T41"/>
                              </a:cxn>
                              <a:cxn ang="T129">
                                <a:pos x="T42" y="T43"/>
                              </a:cxn>
                              <a:cxn ang="T130">
                                <a:pos x="T44" y="T45"/>
                              </a:cxn>
                              <a:cxn ang="T131">
                                <a:pos x="T46" y="T47"/>
                              </a:cxn>
                              <a:cxn ang="T132">
                                <a:pos x="T48" y="T49"/>
                              </a:cxn>
                              <a:cxn ang="T133">
                                <a:pos x="T50" y="T51"/>
                              </a:cxn>
                              <a:cxn ang="T134">
                                <a:pos x="T52" y="T53"/>
                              </a:cxn>
                              <a:cxn ang="T135">
                                <a:pos x="T54" y="T55"/>
                              </a:cxn>
                              <a:cxn ang="T136">
                                <a:pos x="T56" y="T57"/>
                              </a:cxn>
                              <a:cxn ang="T137">
                                <a:pos x="T58" y="T59"/>
                              </a:cxn>
                              <a:cxn ang="T138">
                                <a:pos x="T60" y="T61"/>
                              </a:cxn>
                              <a:cxn ang="T139">
                                <a:pos x="T62" y="T63"/>
                              </a:cxn>
                              <a:cxn ang="T140">
                                <a:pos x="T64" y="T65"/>
                              </a:cxn>
                              <a:cxn ang="T141">
                                <a:pos x="T66" y="T67"/>
                              </a:cxn>
                              <a:cxn ang="T142">
                                <a:pos x="T68" y="T69"/>
                              </a:cxn>
                              <a:cxn ang="T143">
                                <a:pos x="T70" y="T71"/>
                              </a:cxn>
                              <a:cxn ang="T144">
                                <a:pos x="T72" y="T73"/>
                              </a:cxn>
                              <a:cxn ang="T145">
                                <a:pos x="T74" y="T75"/>
                              </a:cxn>
                              <a:cxn ang="T146">
                                <a:pos x="T76" y="T77"/>
                              </a:cxn>
                              <a:cxn ang="T147">
                                <a:pos x="T78" y="T79"/>
                              </a:cxn>
                              <a:cxn ang="T148">
                                <a:pos x="T80" y="T81"/>
                              </a:cxn>
                              <a:cxn ang="T149">
                                <a:pos x="T82" y="T83"/>
                              </a:cxn>
                              <a:cxn ang="T150">
                                <a:pos x="T84" y="T85"/>
                              </a:cxn>
                              <a:cxn ang="T151">
                                <a:pos x="T86" y="T87"/>
                              </a:cxn>
                              <a:cxn ang="T152">
                                <a:pos x="T88" y="T89"/>
                              </a:cxn>
                              <a:cxn ang="T153">
                                <a:pos x="T90" y="T91"/>
                              </a:cxn>
                              <a:cxn ang="T154">
                                <a:pos x="T92" y="T93"/>
                              </a:cxn>
                              <a:cxn ang="T155">
                                <a:pos x="T94" y="T95"/>
                              </a:cxn>
                              <a:cxn ang="T156">
                                <a:pos x="T96" y="T97"/>
                              </a:cxn>
                              <a:cxn ang="T157">
                                <a:pos x="T98" y="T99"/>
                              </a:cxn>
                              <a:cxn ang="T158">
                                <a:pos x="T100" y="T101"/>
                              </a:cxn>
                              <a:cxn ang="T159">
                                <a:pos x="T102" y="T103"/>
                              </a:cxn>
                              <a:cxn ang="T160">
                                <a:pos x="T104" y="T105"/>
                              </a:cxn>
                              <a:cxn ang="T161">
                                <a:pos x="T106" y="T107"/>
                              </a:cxn>
                            </a:cxnLst>
                            <a:rect l="T162" t="T163" r="T164" b="T165"/>
                            <a:pathLst>
                              <a:path w="732" h="689">
                                <a:moveTo>
                                  <a:pt x="294" y="135"/>
                                </a:moveTo>
                                <a:lnTo>
                                  <a:pt x="186" y="143"/>
                                </a:lnTo>
                                <a:lnTo>
                                  <a:pt x="348" y="158"/>
                                </a:lnTo>
                                <a:lnTo>
                                  <a:pt x="338" y="166"/>
                                </a:lnTo>
                                <a:lnTo>
                                  <a:pt x="318" y="173"/>
                                </a:lnTo>
                                <a:lnTo>
                                  <a:pt x="292" y="181"/>
                                </a:lnTo>
                                <a:lnTo>
                                  <a:pt x="258" y="190"/>
                                </a:lnTo>
                                <a:lnTo>
                                  <a:pt x="222" y="196"/>
                                </a:lnTo>
                                <a:lnTo>
                                  <a:pt x="175" y="200"/>
                                </a:lnTo>
                                <a:lnTo>
                                  <a:pt x="120" y="206"/>
                                </a:lnTo>
                                <a:lnTo>
                                  <a:pt x="61" y="209"/>
                                </a:lnTo>
                                <a:lnTo>
                                  <a:pt x="0" y="209"/>
                                </a:lnTo>
                                <a:lnTo>
                                  <a:pt x="95" y="232"/>
                                </a:lnTo>
                                <a:lnTo>
                                  <a:pt x="154" y="244"/>
                                </a:lnTo>
                                <a:lnTo>
                                  <a:pt x="205" y="244"/>
                                </a:lnTo>
                                <a:lnTo>
                                  <a:pt x="267" y="244"/>
                                </a:lnTo>
                                <a:lnTo>
                                  <a:pt x="359" y="236"/>
                                </a:lnTo>
                                <a:lnTo>
                                  <a:pt x="435" y="225"/>
                                </a:lnTo>
                                <a:lnTo>
                                  <a:pt x="499" y="209"/>
                                </a:lnTo>
                                <a:lnTo>
                                  <a:pt x="567" y="188"/>
                                </a:lnTo>
                                <a:lnTo>
                                  <a:pt x="597" y="177"/>
                                </a:lnTo>
                                <a:lnTo>
                                  <a:pt x="625" y="168"/>
                                </a:lnTo>
                                <a:lnTo>
                                  <a:pt x="640" y="164"/>
                                </a:lnTo>
                                <a:lnTo>
                                  <a:pt x="648" y="169"/>
                                </a:lnTo>
                                <a:lnTo>
                                  <a:pt x="648" y="181"/>
                                </a:lnTo>
                                <a:lnTo>
                                  <a:pt x="642" y="194"/>
                                </a:lnTo>
                                <a:lnTo>
                                  <a:pt x="625" y="208"/>
                                </a:lnTo>
                                <a:lnTo>
                                  <a:pt x="597" y="226"/>
                                </a:lnTo>
                                <a:lnTo>
                                  <a:pt x="557" y="244"/>
                                </a:lnTo>
                                <a:lnTo>
                                  <a:pt x="510" y="263"/>
                                </a:lnTo>
                                <a:lnTo>
                                  <a:pt x="448" y="282"/>
                                </a:lnTo>
                                <a:lnTo>
                                  <a:pt x="376" y="297"/>
                                </a:lnTo>
                                <a:lnTo>
                                  <a:pt x="304" y="308"/>
                                </a:lnTo>
                                <a:lnTo>
                                  <a:pt x="228" y="320"/>
                                </a:lnTo>
                                <a:lnTo>
                                  <a:pt x="95" y="333"/>
                                </a:lnTo>
                                <a:lnTo>
                                  <a:pt x="177" y="352"/>
                                </a:lnTo>
                                <a:lnTo>
                                  <a:pt x="243" y="360"/>
                                </a:lnTo>
                                <a:lnTo>
                                  <a:pt x="326" y="358"/>
                                </a:lnTo>
                                <a:lnTo>
                                  <a:pt x="411" y="347"/>
                                </a:lnTo>
                                <a:lnTo>
                                  <a:pt x="474" y="333"/>
                                </a:lnTo>
                                <a:lnTo>
                                  <a:pt x="525" y="320"/>
                                </a:lnTo>
                                <a:lnTo>
                                  <a:pt x="567" y="308"/>
                                </a:lnTo>
                                <a:lnTo>
                                  <a:pt x="610" y="293"/>
                                </a:lnTo>
                                <a:lnTo>
                                  <a:pt x="644" y="280"/>
                                </a:lnTo>
                                <a:lnTo>
                                  <a:pt x="659" y="276"/>
                                </a:lnTo>
                                <a:lnTo>
                                  <a:pt x="668" y="276"/>
                                </a:lnTo>
                                <a:lnTo>
                                  <a:pt x="667" y="287"/>
                                </a:lnTo>
                                <a:lnTo>
                                  <a:pt x="661" y="299"/>
                                </a:lnTo>
                                <a:lnTo>
                                  <a:pt x="648" y="314"/>
                                </a:lnTo>
                                <a:lnTo>
                                  <a:pt x="617" y="335"/>
                                </a:lnTo>
                                <a:lnTo>
                                  <a:pt x="584" y="354"/>
                                </a:lnTo>
                                <a:lnTo>
                                  <a:pt x="546" y="371"/>
                                </a:lnTo>
                                <a:lnTo>
                                  <a:pt x="496" y="390"/>
                                </a:lnTo>
                                <a:lnTo>
                                  <a:pt x="439" y="407"/>
                                </a:lnTo>
                                <a:lnTo>
                                  <a:pt x="352" y="426"/>
                                </a:lnTo>
                                <a:lnTo>
                                  <a:pt x="294" y="438"/>
                                </a:lnTo>
                                <a:lnTo>
                                  <a:pt x="237" y="444"/>
                                </a:lnTo>
                                <a:lnTo>
                                  <a:pt x="154" y="449"/>
                                </a:lnTo>
                                <a:lnTo>
                                  <a:pt x="239" y="461"/>
                                </a:lnTo>
                                <a:lnTo>
                                  <a:pt x="305" y="466"/>
                                </a:lnTo>
                                <a:lnTo>
                                  <a:pt x="360" y="468"/>
                                </a:lnTo>
                                <a:lnTo>
                                  <a:pt x="423" y="466"/>
                                </a:lnTo>
                                <a:lnTo>
                                  <a:pt x="482" y="458"/>
                                </a:lnTo>
                                <a:lnTo>
                                  <a:pt x="530" y="447"/>
                                </a:lnTo>
                                <a:lnTo>
                                  <a:pt x="568" y="434"/>
                                </a:lnTo>
                                <a:lnTo>
                                  <a:pt x="629" y="413"/>
                                </a:lnTo>
                                <a:lnTo>
                                  <a:pt x="637" y="413"/>
                                </a:lnTo>
                                <a:lnTo>
                                  <a:pt x="644" y="417"/>
                                </a:lnTo>
                                <a:lnTo>
                                  <a:pt x="642" y="430"/>
                                </a:lnTo>
                                <a:lnTo>
                                  <a:pt x="634" y="444"/>
                                </a:lnTo>
                                <a:lnTo>
                                  <a:pt x="620" y="458"/>
                                </a:lnTo>
                                <a:lnTo>
                                  <a:pt x="599" y="474"/>
                                </a:lnTo>
                                <a:lnTo>
                                  <a:pt x="563" y="493"/>
                                </a:lnTo>
                                <a:lnTo>
                                  <a:pt x="525" y="510"/>
                                </a:lnTo>
                                <a:lnTo>
                                  <a:pt x="489" y="521"/>
                                </a:lnTo>
                                <a:lnTo>
                                  <a:pt x="448" y="531"/>
                                </a:lnTo>
                                <a:lnTo>
                                  <a:pt x="410" y="537"/>
                                </a:lnTo>
                                <a:lnTo>
                                  <a:pt x="360" y="542"/>
                                </a:lnTo>
                                <a:lnTo>
                                  <a:pt x="305" y="545"/>
                                </a:lnTo>
                                <a:lnTo>
                                  <a:pt x="250" y="546"/>
                                </a:lnTo>
                                <a:lnTo>
                                  <a:pt x="166" y="546"/>
                                </a:lnTo>
                                <a:lnTo>
                                  <a:pt x="211" y="562"/>
                                </a:lnTo>
                                <a:lnTo>
                                  <a:pt x="253" y="573"/>
                                </a:lnTo>
                                <a:lnTo>
                                  <a:pt x="301" y="579"/>
                                </a:lnTo>
                                <a:lnTo>
                                  <a:pt x="342" y="580"/>
                                </a:lnTo>
                                <a:lnTo>
                                  <a:pt x="384" y="583"/>
                                </a:lnTo>
                                <a:lnTo>
                                  <a:pt x="427" y="580"/>
                                </a:lnTo>
                                <a:lnTo>
                                  <a:pt x="462" y="579"/>
                                </a:lnTo>
                                <a:lnTo>
                                  <a:pt x="495" y="573"/>
                                </a:lnTo>
                                <a:lnTo>
                                  <a:pt x="540" y="562"/>
                                </a:lnTo>
                                <a:lnTo>
                                  <a:pt x="574" y="554"/>
                                </a:lnTo>
                                <a:lnTo>
                                  <a:pt x="587" y="555"/>
                                </a:lnTo>
                                <a:lnTo>
                                  <a:pt x="589" y="565"/>
                                </a:lnTo>
                                <a:lnTo>
                                  <a:pt x="585" y="575"/>
                                </a:lnTo>
                                <a:lnTo>
                                  <a:pt x="576" y="586"/>
                                </a:lnTo>
                                <a:lnTo>
                                  <a:pt x="561" y="597"/>
                                </a:lnTo>
                                <a:lnTo>
                                  <a:pt x="544" y="605"/>
                                </a:lnTo>
                                <a:lnTo>
                                  <a:pt x="525" y="614"/>
                                </a:lnTo>
                                <a:lnTo>
                                  <a:pt x="495" y="622"/>
                                </a:lnTo>
                                <a:lnTo>
                                  <a:pt x="432" y="631"/>
                                </a:lnTo>
                                <a:lnTo>
                                  <a:pt x="372" y="639"/>
                                </a:lnTo>
                                <a:lnTo>
                                  <a:pt x="253" y="649"/>
                                </a:lnTo>
                                <a:lnTo>
                                  <a:pt x="407" y="656"/>
                                </a:lnTo>
                                <a:lnTo>
                                  <a:pt x="439" y="656"/>
                                </a:lnTo>
                                <a:lnTo>
                                  <a:pt x="453" y="663"/>
                                </a:lnTo>
                                <a:lnTo>
                                  <a:pt x="461" y="670"/>
                                </a:lnTo>
                                <a:lnTo>
                                  <a:pt x="458" y="681"/>
                                </a:lnTo>
                                <a:lnTo>
                                  <a:pt x="466" y="687"/>
                                </a:lnTo>
                                <a:lnTo>
                                  <a:pt x="486" y="689"/>
                                </a:lnTo>
                                <a:lnTo>
                                  <a:pt x="516" y="677"/>
                                </a:lnTo>
                                <a:lnTo>
                                  <a:pt x="542" y="664"/>
                                </a:lnTo>
                                <a:lnTo>
                                  <a:pt x="563" y="651"/>
                                </a:lnTo>
                                <a:lnTo>
                                  <a:pt x="580" y="639"/>
                                </a:lnTo>
                                <a:lnTo>
                                  <a:pt x="597" y="621"/>
                                </a:lnTo>
                                <a:lnTo>
                                  <a:pt x="651" y="548"/>
                                </a:lnTo>
                                <a:lnTo>
                                  <a:pt x="693" y="485"/>
                                </a:lnTo>
                                <a:lnTo>
                                  <a:pt x="709" y="453"/>
                                </a:lnTo>
                                <a:lnTo>
                                  <a:pt x="713" y="440"/>
                                </a:lnTo>
                                <a:lnTo>
                                  <a:pt x="714" y="430"/>
                                </a:lnTo>
                                <a:lnTo>
                                  <a:pt x="714" y="419"/>
                                </a:lnTo>
                                <a:lnTo>
                                  <a:pt x="706" y="406"/>
                                </a:lnTo>
                                <a:lnTo>
                                  <a:pt x="701" y="398"/>
                                </a:lnTo>
                                <a:lnTo>
                                  <a:pt x="698" y="386"/>
                                </a:lnTo>
                                <a:lnTo>
                                  <a:pt x="701" y="373"/>
                                </a:lnTo>
                                <a:lnTo>
                                  <a:pt x="706" y="364"/>
                                </a:lnTo>
                                <a:lnTo>
                                  <a:pt x="713" y="354"/>
                                </a:lnTo>
                                <a:lnTo>
                                  <a:pt x="719" y="344"/>
                                </a:lnTo>
                                <a:lnTo>
                                  <a:pt x="727" y="333"/>
                                </a:lnTo>
                                <a:lnTo>
                                  <a:pt x="732" y="322"/>
                                </a:lnTo>
                                <a:lnTo>
                                  <a:pt x="731" y="308"/>
                                </a:lnTo>
                                <a:lnTo>
                                  <a:pt x="726" y="297"/>
                                </a:lnTo>
                                <a:lnTo>
                                  <a:pt x="719" y="287"/>
                                </a:lnTo>
                                <a:lnTo>
                                  <a:pt x="713" y="278"/>
                                </a:lnTo>
                                <a:lnTo>
                                  <a:pt x="705" y="267"/>
                                </a:lnTo>
                                <a:lnTo>
                                  <a:pt x="702" y="255"/>
                                </a:lnTo>
                                <a:lnTo>
                                  <a:pt x="705" y="246"/>
                                </a:lnTo>
                                <a:lnTo>
                                  <a:pt x="714" y="232"/>
                                </a:lnTo>
                                <a:lnTo>
                                  <a:pt x="723" y="221"/>
                                </a:lnTo>
                                <a:lnTo>
                                  <a:pt x="727" y="209"/>
                                </a:lnTo>
                                <a:lnTo>
                                  <a:pt x="727" y="194"/>
                                </a:lnTo>
                                <a:lnTo>
                                  <a:pt x="722" y="179"/>
                                </a:lnTo>
                                <a:lnTo>
                                  <a:pt x="713" y="168"/>
                                </a:lnTo>
                                <a:lnTo>
                                  <a:pt x="709" y="160"/>
                                </a:lnTo>
                                <a:lnTo>
                                  <a:pt x="705" y="147"/>
                                </a:lnTo>
                                <a:lnTo>
                                  <a:pt x="706" y="133"/>
                                </a:lnTo>
                                <a:lnTo>
                                  <a:pt x="714" y="122"/>
                                </a:lnTo>
                                <a:lnTo>
                                  <a:pt x="719" y="114"/>
                                </a:lnTo>
                                <a:lnTo>
                                  <a:pt x="727" y="105"/>
                                </a:lnTo>
                                <a:lnTo>
                                  <a:pt x="731" y="93"/>
                                </a:lnTo>
                                <a:lnTo>
                                  <a:pt x="732" y="80"/>
                                </a:lnTo>
                                <a:lnTo>
                                  <a:pt x="730" y="72"/>
                                </a:lnTo>
                                <a:lnTo>
                                  <a:pt x="722" y="59"/>
                                </a:lnTo>
                                <a:lnTo>
                                  <a:pt x="714" y="48"/>
                                </a:lnTo>
                                <a:lnTo>
                                  <a:pt x="709" y="34"/>
                                </a:lnTo>
                                <a:lnTo>
                                  <a:pt x="709" y="0"/>
                                </a:lnTo>
                                <a:lnTo>
                                  <a:pt x="634" y="50"/>
                                </a:lnTo>
                                <a:lnTo>
                                  <a:pt x="589" y="69"/>
                                </a:lnTo>
                                <a:lnTo>
                                  <a:pt x="536" y="86"/>
                                </a:lnTo>
                                <a:lnTo>
                                  <a:pt x="475" y="105"/>
                                </a:lnTo>
                                <a:lnTo>
                                  <a:pt x="420" y="116"/>
                                </a:lnTo>
                                <a:lnTo>
                                  <a:pt x="365" y="126"/>
                                </a:lnTo>
                                <a:lnTo>
                                  <a:pt x="294" y="135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FFA040"/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round/>
                              </a14:hiddenLine>
                            </a:ext>
                          </a:extLst>
                        </p:spPr>
                        <p:txBody>
                          <a:bodyPr/>
                          <a:p>
                            <a:pPr marL="0" marR="0" lvl="0" indent="0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defRPr/>
                            </a:pPr>
                            <a:endParaRPr kumimoji="0" lang="zh-CN" altLang="en-US" sz="18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</a:endParaRPr>
                          </a:p>
                        </p:txBody>
                      </p:sp>
                    </p:grpSp>
                  </p:grpSp>
                  <p:grpSp>
                    <p:nvGrpSpPr>
                      <p:cNvPr id="29" name="Group 32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609" y="117"/>
                        <a:ext cx="218" cy="436"/>
                        <a:chOff x="0" y="0"/>
                        <a:chExt cx="218" cy="436"/>
                      </a:xfrm>
                    </p:grpSpPr>
                    <p:sp>
                      <p:nvSpPr>
                        <p:cNvPr id="30" name="Freeform 33"/>
                        <p:cNvSpPr>
                          <a:spLocks noChangeAspect="1"/>
                        </p:cNvSpPr>
                        <p:nvPr>
                          <p:custDataLst>
                            <p:tags r:id="rId19"/>
                          </p:custDataLst>
                        </p:nvPr>
                      </p:nvSpPr>
                      <p:spPr bwMode="auto">
                        <a:xfrm>
                          <a:off x="42" y="116"/>
                          <a:ext cx="167" cy="70"/>
                        </a:xfrm>
                        <a:custGeom>
                          <a:avLst/>
                          <a:gdLst>
                            <a:gd name="T0" fmla="*/ 167 w 167"/>
                            <a:gd name="T1" fmla="*/ 13 h 70"/>
                            <a:gd name="T2" fmla="*/ 151 w 167"/>
                            <a:gd name="T3" fmla="*/ 0 h 70"/>
                            <a:gd name="T4" fmla="*/ 100 w 167"/>
                            <a:gd name="T5" fmla="*/ 26 h 70"/>
                            <a:gd name="T6" fmla="*/ 49 w 167"/>
                            <a:gd name="T7" fmla="*/ 45 h 70"/>
                            <a:gd name="T8" fmla="*/ 0 w 167"/>
                            <a:gd name="T9" fmla="*/ 59 h 70"/>
                            <a:gd name="T10" fmla="*/ 9 w 167"/>
                            <a:gd name="T11" fmla="*/ 70 h 70"/>
                            <a:gd name="T12" fmla="*/ 43 w 167"/>
                            <a:gd name="T13" fmla="*/ 70 h 70"/>
                            <a:gd name="T14" fmla="*/ 89 w 167"/>
                            <a:gd name="T15" fmla="*/ 60 h 70"/>
                            <a:gd name="T16" fmla="*/ 130 w 167"/>
                            <a:gd name="T17" fmla="*/ 40 h 70"/>
                            <a:gd name="T18" fmla="*/ 167 w 167"/>
                            <a:gd name="T19" fmla="*/ 13 h 70"/>
                            <a:gd name="T20" fmla="*/ 0 60000 65536"/>
                            <a:gd name="T21" fmla="*/ 0 60000 65536"/>
                            <a:gd name="T22" fmla="*/ 0 60000 65536"/>
                            <a:gd name="T23" fmla="*/ 0 60000 65536"/>
                            <a:gd name="T24" fmla="*/ 0 60000 65536"/>
                            <a:gd name="T25" fmla="*/ 0 60000 65536"/>
                            <a:gd name="T26" fmla="*/ 0 60000 65536"/>
                            <a:gd name="T27" fmla="*/ 0 60000 65536"/>
                            <a:gd name="T28" fmla="*/ 0 60000 65536"/>
                            <a:gd name="T29" fmla="*/ 0 60000 65536"/>
                            <a:gd name="T30" fmla="*/ 0 w 167"/>
                            <a:gd name="T31" fmla="*/ 0 h 70"/>
                            <a:gd name="T32" fmla="*/ 167 w 167"/>
                            <a:gd name="T33" fmla="*/ 70 h 70"/>
                          </a:gdLst>
                          <a:ahLst/>
                          <a:cxnLst>
                            <a:cxn ang="T20">
                              <a:pos x="T0" y="T1"/>
                            </a:cxn>
                            <a:cxn ang="T21">
                              <a:pos x="T2" y="T3"/>
                            </a:cxn>
                            <a:cxn ang="T22">
                              <a:pos x="T4" y="T5"/>
                            </a:cxn>
                            <a:cxn ang="T23">
                              <a:pos x="T6" y="T7"/>
                            </a:cxn>
                            <a:cxn ang="T24">
                              <a:pos x="T8" y="T9"/>
                            </a:cxn>
                            <a:cxn ang="T25">
                              <a:pos x="T10" y="T11"/>
                            </a:cxn>
                            <a:cxn ang="T26">
                              <a:pos x="T12" y="T13"/>
                            </a:cxn>
                            <a:cxn ang="T27">
                              <a:pos x="T14" y="T15"/>
                            </a:cxn>
                            <a:cxn ang="T28">
                              <a:pos x="T16" y="T17"/>
                            </a:cxn>
                            <a:cxn ang="T29">
                              <a:pos x="T18" y="T19"/>
                            </a:cxn>
                          </a:cxnLst>
                          <a:rect l="T30" t="T31" r="T32" b="T33"/>
                          <a:pathLst>
                            <a:path w="167" h="70">
                              <a:moveTo>
                                <a:pt x="167" y="13"/>
                              </a:moveTo>
                              <a:lnTo>
                                <a:pt x="151" y="0"/>
                              </a:lnTo>
                              <a:lnTo>
                                <a:pt x="100" y="26"/>
                              </a:lnTo>
                              <a:lnTo>
                                <a:pt x="49" y="45"/>
                              </a:lnTo>
                              <a:lnTo>
                                <a:pt x="0" y="59"/>
                              </a:lnTo>
                              <a:lnTo>
                                <a:pt x="9" y="70"/>
                              </a:lnTo>
                              <a:lnTo>
                                <a:pt x="43" y="70"/>
                              </a:lnTo>
                              <a:lnTo>
                                <a:pt x="89" y="60"/>
                              </a:lnTo>
                              <a:lnTo>
                                <a:pt x="130" y="40"/>
                              </a:lnTo>
                              <a:lnTo>
                                <a:pt x="167" y="13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FFE0C0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round/>
                            </a14:hiddenLine>
                          </a:ext>
                        </a:extLst>
                      </p:spPr>
                      <p:txBody>
                        <a:bodyPr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endParaRPr kumimoji="0" lang="zh-CN" altLang="en-US" sz="18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31" name="Freeform 34"/>
                        <p:cNvSpPr>
                          <a:spLocks noChangeAspect="1"/>
                        </p:cNvSpPr>
                        <p:nvPr>
                          <p:custDataLst>
                            <p:tags r:id="rId20"/>
                          </p:custDataLst>
                        </p:nvPr>
                      </p:nvSpPr>
                      <p:spPr bwMode="auto">
                        <a:xfrm>
                          <a:off x="72" y="228"/>
                          <a:ext cx="146" cy="78"/>
                        </a:xfrm>
                        <a:custGeom>
                          <a:avLst/>
                          <a:gdLst>
                            <a:gd name="T0" fmla="*/ 146 w 146"/>
                            <a:gd name="T1" fmla="*/ 15 h 78"/>
                            <a:gd name="T2" fmla="*/ 138 w 146"/>
                            <a:gd name="T3" fmla="*/ 0 h 78"/>
                            <a:gd name="T4" fmla="*/ 89 w 146"/>
                            <a:gd name="T5" fmla="*/ 34 h 78"/>
                            <a:gd name="T6" fmla="*/ 50 w 146"/>
                            <a:gd name="T7" fmla="*/ 51 h 78"/>
                            <a:gd name="T8" fmla="*/ 0 w 146"/>
                            <a:gd name="T9" fmla="*/ 66 h 78"/>
                            <a:gd name="T10" fmla="*/ 10 w 146"/>
                            <a:gd name="T11" fmla="*/ 78 h 78"/>
                            <a:gd name="T12" fmla="*/ 42 w 146"/>
                            <a:gd name="T13" fmla="*/ 78 h 78"/>
                            <a:gd name="T14" fmla="*/ 74 w 146"/>
                            <a:gd name="T15" fmla="*/ 69 h 78"/>
                            <a:gd name="T16" fmla="*/ 112 w 146"/>
                            <a:gd name="T17" fmla="*/ 45 h 78"/>
                            <a:gd name="T18" fmla="*/ 146 w 146"/>
                            <a:gd name="T19" fmla="*/ 15 h 78"/>
                            <a:gd name="T20" fmla="*/ 0 60000 65536"/>
                            <a:gd name="T21" fmla="*/ 0 60000 65536"/>
                            <a:gd name="T22" fmla="*/ 0 60000 65536"/>
                            <a:gd name="T23" fmla="*/ 0 60000 65536"/>
                            <a:gd name="T24" fmla="*/ 0 60000 65536"/>
                            <a:gd name="T25" fmla="*/ 0 60000 65536"/>
                            <a:gd name="T26" fmla="*/ 0 60000 65536"/>
                            <a:gd name="T27" fmla="*/ 0 60000 65536"/>
                            <a:gd name="T28" fmla="*/ 0 60000 65536"/>
                            <a:gd name="T29" fmla="*/ 0 60000 65536"/>
                            <a:gd name="T30" fmla="*/ 0 w 146"/>
                            <a:gd name="T31" fmla="*/ 0 h 78"/>
                            <a:gd name="T32" fmla="*/ 146 w 146"/>
                            <a:gd name="T33" fmla="*/ 78 h 78"/>
                          </a:gdLst>
                          <a:ahLst/>
                          <a:cxnLst>
                            <a:cxn ang="T20">
                              <a:pos x="T0" y="T1"/>
                            </a:cxn>
                            <a:cxn ang="T21">
                              <a:pos x="T2" y="T3"/>
                            </a:cxn>
                            <a:cxn ang="T22">
                              <a:pos x="T4" y="T5"/>
                            </a:cxn>
                            <a:cxn ang="T23">
                              <a:pos x="T6" y="T7"/>
                            </a:cxn>
                            <a:cxn ang="T24">
                              <a:pos x="T8" y="T9"/>
                            </a:cxn>
                            <a:cxn ang="T25">
                              <a:pos x="T10" y="T11"/>
                            </a:cxn>
                            <a:cxn ang="T26">
                              <a:pos x="T12" y="T13"/>
                            </a:cxn>
                            <a:cxn ang="T27">
                              <a:pos x="T14" y="T15"/>
                            </a:cxn>
                            <a:cxn ang="T28">
                              <a:pos x="T16" y="T17"/>
                            </a:cxn>
                            <a:cxn ang="T29">
                              <a:pos x="T18" y="T19"/>
                            </a:cxn>
                          </a:cxnLst>
                          <a:rect l="T30" t="T31" r="T32" b="T33"/>
                          <a:pathLst>
                            <a:path w="146" h="78">
                              <a:moveTo>
                                <a:pt x="146" y="15"/>
                              </a:moveTo>
                              <a:lnTo>
                                <a:pt x="138" y="0"/>
                              </a:lnTo>
                              <a:lnTo>
                                <a:pt x="89" y="34"/>
                              </a:lnTo>
                              <a:lnTo>
                                <a:pt x="50" y="51"/>
                              </a:lnTo>
                              <a:lnTo>
                                <a:pt x="0" y="66"/>
                              </a:lnTo>
                              <a:lnTo>
                                <a:pt x="10" y="78"/>
                              </a:lnTo>
                              <a:lnTo>
                                <a:pt x="42" y="78"/>
                              </a:lnTo>
                              <a:lnTo>
                                <a:pt x="74" y="69"/>
                              </a:lnTo>
                              <a:lnTo>
                                <a:pt x="112" y="45"/>
                              </a:lnTo>
                              <a:lnTo>
                                <a:pt x="146" y="15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FFE0C0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round/>
                            </a14:hiddenLine>
                          </a:ext>
                        </a:extLst>
                      </p:spPr>
                      <p:txBody>
                        <a:bodyPr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endParaRPr kumimoji="0" lang="zh-CN" altLang="en-US" sz="18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32" name="Freeform 35"/>
                        <p:cNvSpPr>
                          <a:spLocks noChangeAspect="1"/>
                        </p:cNvSpPr>
                        <p:nvPr>
                          <p:custDataLst>
                            <p:tags r:id="rId21"/>
                          </p:custDataLst>
                        </p:nvPr>
                      </p:nvSpPr>
                      <p:spPr bwMode="auto">
                        <a:xfrm>
                          <a:off x="63" y="359"/>
                          <a:ext cx="149" cy="77"/>
                        </a:xfrm>
                        <a:custGeom>
                          <a:avLst/>
                          <a:gdLst>
                            <a:gd name="T0" fmla="*/ 149 w 149"/>
                            <a:gd name="T1" fmla="*/ 11 h 77"/>
                            <a:gd name="T2" fmla="*/ 138 w 149"/>
                            <a:gd name="T3" fmla="*/ 0 h 77"/>
                            <a:gd name="T4" fmla="*/ 93 w 149"/>
                            <a:gd name="T5" fmla="*/ 31 h 77"/>
                            <a:gd name="T6" fmla="*/ 49 w 149"/>
                            <a:gd name="T7" fmla="*/ 49 h 77"/>
                            <a:gd name="T8" fmla="*/ 0 w 149"/>
                            <a:gd name="T9" fmla="*/ 63 h 77"/>
                            <a:gd name="T10" fmla="*/ 9 w 149"/>
                            <a:gd name="T11" fmla="*/ 77 h 77"/>
                            <a:gd name="T12" fmla="*/ 42 w 149"/>
                            <a:gd name="T13" fmla="*/ 74 h 77"/>
                            <a:gd name="T14" fmla="*/ 81 w 149"/>
                            <a:gd name="T15" fmla="*/ 65 h 77"/>
                            <a:gd name="T16" fmla="*/ 121 w 149"/>
                            <a:gd name="T17" fmla="*/ 40 h 77"/>
                            <a:gd name="T18" fmla="*/ 149 w 149"/>
                            <a:gd name="T19" fmla="*/ 11 h 77"/>
                            <a:gd name="T20" fmla="*/ 0 60000 65536"/>
                            <a:gd name="T21" fmla="*/ 0 60000 65536"/>
                            <a:gd name="T22" fmla="*/ 0 60000 65536"/>
                            <a:gd name="T23" fmla="*/ 0 60000 65536"/>
                            <a:gd name="T24" fmla="*/ 0 60000 65536"/>
                            <a:gd name="T25" fmla="*/ 0 60000 65536"/>
                            <a:gd name="T26" fmla="*/ 0 60000 65536"/>
                            <a:gd name="T27" fmla="*/ 0 60000 65536"/>
                            <a:gd name="T28" fmla="*/ 0 60000 65536"/>
                            <a:gd name="T29" fmla="*/ 0 60000 65536"/>
                            <a:gd name="T30" fmla="*/ 0 w 149"/>
                            <a:gd name="T31" fmla="*/ 0 h 77"/>
                            <a:gd name="T32" fmla="*/ 149 w 149"/>
                            <a:gd name="T33" fmla="*/ 77 h 77"/>
                          </a:gdLst>
                          <a:ahLst/>
                          <a:cxnLst>
                            <a:cxn ang="T20">
                              <a:pos x="T0" y="T1"/>
                            </a:cxn>
                            <a:cxn ang="T21">
                              <a:pos x="T2" y="T3"/>
                            </a:cxn>
                            <a:cxn ang="T22">
                              <a:pos x="T4" y="T5"/>
                            </a:cxn>
                            <a:cxn ang="T23">
                              <a:pos x="T6" y="T7"/>
                            </a:cxn>
                            <a:cxn ang="T24">
                              <a:pos x="T8" y="T9"/>
                            </a:cxn>
                            <a:cxn ang="T25">
                              <a:pos x="T10" y="T11"/>
                            </a:cxn>
                            <a:cxn ang="T26">
                              <a:pos x="T12" y="T13"/>
                            </a:cxn>
                            <a:cxn ang="T27">
                              <a:pos x="T14" y="T15"/>
                            </a:cxn>
                            <a:cxn ang="T28">
                              <a:pos x="T16" y="T17"/>
                            </a:cxn>
                            <a:cxn ang="T29">
                              <a:pos x="T18" y="T19"/>
                            </a:cxn>
                          </a:cxnLst>
                          <a:rect l="T30" t="T31" r="T32" b="T33"/>
                          <a:pathLst>
                            <a:path w="149" h="77">
                              <a:moveTo>
                                <a:pt x="149" y="11"/>
                              </a:moveTo>
                              <a:lnTo>
                                <a:pt x="138" y="0"/>
                              </a:lnTo>
                              <a:lnTo>
                                <a:pt x="93" y="31"/>
                              </a:lnTo>
                              <a:lnTo>
                                <a:pt x="49" y="49"/>
                              </a:lnTo>
                              <a:lnTo>
                                <a:pt x="0" y="63"/>
                              </a:lnTo>
                              <a:lnTo>
                                <a:pt x="9" y="77"/>
                              </a:lnTo>
                              <a:lnTo>
                                <a:pt x="42" y="74"/>
                              </a:lnTo>
                              <a:lnTo>
                                <a:pt x="81" y="65"/>
                              </a:lnTo>
                              <a:lnTo>
                                <a:pt x="121" y="40"/>
                              </a:lnTo>
                              <a:lnTo>
                                <a:pt x="149" y="11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FFE0C0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round/>
                            </a14:hiddenLine>
                          </a:ext>
                        </a:extLst>
                      </p:spPr>
                      <p:txBody>
                        <a:bodyPr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endParaRPr kumimoji="0" lang="zh-CN" altLang="en-US" sz="18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33" name="Freeform 36"/>
                        <p:cNvSpPr>
                          <a:spLocks noChangeAspect="1"/>
                        </p:cNvSpPr>
                        <p:nvPr>
                          <p:custDataLst>
                            <p:tags r:id="rId22"/>
                          </p:custDataLst>
                        </p:nvPr>
                      </p:nvSpPr>
                      <p:spPr bwMode="auto">
                        <a:xfrm>
                          <a:off x="0" y="0"/>
                          <a:ext cx="171" cy="68"/>
                        </a:xfrm>
                        <a:custGeom>
                          <a:avLst/>
                          <a:gdLst>
                            <a:gd name="T0" fmla="*/ 171 w 171"/>
                            <a:gd name="T1" fmla="*/ 13 h 68"/>
                            <a:gd name="T2" fmla="*/ 154 w 171"/>
                            <a:gd name="T3" fmla="*/ 0 h 68"/>
                            <a:gd name="T4" fmla="*/ 97 w 171"/>
                            <a:gd name="T5" fmla="*/ 26 h 68"/>
                            <a:gd name="T6" fmla="*/ 50 w 171"/>
                            <a:gd name="T7" fmla="*/ 41 h 68"/>
                            <a:gd name="T8" fmla="*/ 0 w 171"/>
                            <a:gd name="T9" fmla="*/ 55 h 68"/>
                            <a:gd name="T10" fmla="*/ 11 w 171"/>
                            <a:gd name="T11" fmla="*/ 68 h 68"/>
                            <a:gd name="T12" fmla="*/ 42 w 171"/>
                            <a:gd name="T13" fmla="*/ 66 h 68"/>
                            <a:gd name="T14" fmla="*/ 82 w 171"/>
                            <a:gd name="T15" fmla="*/ 57 h 68"/>
                            <a:gd name="T16" fmla="*/ 127 w 171"/>
                            <a:gd name="T17" fmla="*/ 40 h 68"/>
                            <a:gd name="T18" fmla="*/ 171 w 171"/>
                            <a:gd name="T19" fmla="*/ 13 h 68"/>
                            <a:gd name="T20" fmla="*/ 0 60000 65536"/>
                            <a:gd name="T21" fmla="*/ 0 60000 65536"/>
                            <a:gd name="T22" fmla="*/ 0 60000 65536"/>
                            <a:gd name="T23" fmla="*/ 0 60000 65536"/>
                            <a:gd name="T24" fmla="*/ 0 60000 65536"/>
                            <a:gd name="T25" fmla="*/ 0 60000 65536"/>
                            <a:gd name="T26" fmla="*/ 0 60000 65536"/>
                            <a:gd name="T27" fmla="*/ 0 60000 65536"/>
                            <a:gd name="T28" fmla="*/ 0 60000 65536"/>
                            <a:gd name="T29" fmla="*/ 0 60000 65536"/>
                            <a:gd name="T30" fmla="*/ 0 w 171"/>
                            <a:gd name="T31" fmla="*/ 0 h 68"/>
                            <a:gd name="T32" fmla="*/ 171 w 171"/>
                            <a:gd name="T33" fmla="*/ 68 h 68"/>
                          </a:gdLst>
                          <a:ahLst/>
                          <a:cxnLst>
                            <a:cxn ang="T20">
                              <a:pos x="T0" y="T1"/>
                            </a:cxn>
                            <a:cxn ang="T21">
                              <a:pos x="T2" y="T3"/>
                            </a:cxn>
                            <a:cxn ang="T22">
                              <a:pos x="T4" y="T5"/>
                            </a:cxn>
                            <a:cxn ang="T23">
                              <a:pos x="T6" y="T7"/>
                            </a:cxn>
                            <a:cxn ang="T24">
                              <a:pos x="T8" y="T9"/>
                            </a:cxn>
                            <a:cxn ang="T25">
                              <a:pos x="T10" y="T11"/>
                            </a:cxn>
                            <a:cxn ang="T26">
                              <a:pos x="T12" y="T13"/>
                            </a:cxn>
                            <a:cxn ang="T27">
                              <a:pos x="T14" y="T15"/>
                            </a:cxn>
                            <a:cxn ang="T28">
                              <a:pos x="T16" y="T17"/>
                            </a:cxn>
                            <a:cxn ang="T29">
                              <a:pos x="T18" y="T19"/>
                            </a:cxn>
                          </a:cxnLst>
                          <a:rect l="T30" t="T31" r="T32" b="T33"/>
                          <a:pathLst>
                            <a:path w="171" h="68">
                              <a:moveTo>
                                <a:pt x="171" y="13"/>
                              </a:moveTo>
                              <a:lnTo>
                                <a:pt x="154" y="0"/>
                              </a:lnTo>
                              <a:lnTo>
                                <a:pt x="97" y="26"/>
                              </a:lnTo>
                              <a:lnTo>
                                <a:pt x="50" y="41"/>
                              </a:lnTo>
                              <a:lnTo>
                                <a:pt x="0" y="55"/>
                              </a:lnTo>
                              <a:lnTo>
                                <a:pt x="11" y="68"/>
                              </a:lnTo>
                              <a:lnTo>
                                <a:pt x="42" y="66"/>
                              </a:lnTo>
                              <a:lnTo>
                                <a:pt x="82" y="57"/>
                              </a:lnTo>
                              <a:lnTo>
                                <a:pt x="127" y="40"/>
                              </a:lnTo>
                              <a:lnTo>
                                <a:pt x="171" y="13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FFE0C0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round/>
                            </a14:hiddenLine>
                          </a:ext>
                        </a:extLst>
                      </p:spPr>
                      <p:txBody>
                        <a:bodyPr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endParaRPr kumimoji="0" lang="zh-CN" altLang="en-US" sz="18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</p:grpSp>
                </p:grpSp>
                <p:sp>
                  <p:nvSpPr>
                    <p:cNvPr id="34" name="Freeform 37"/>
                    <p:cNvSpPr>
                      <a:spLocks noChangeAspect="1"/>
                    </p:cNvSpPr>
                    <p:nvPr>
                      <p:custDataLst>
                        <p:tags r:id="rId23"/>
                      </p:custDataLst>
                    </p:nvPr>
                  </p:nvSpPr>
                  <p:spPr bwMode="auto">
                    <a:xfrm>
                      <a:off x="0" y="0"/>
                      <a:ext cx="2019" cy="2908"/>
                    </a:xfrm>
                    <a:custGeom>
                      <a:avLst/>
                      <a:gdLst>
                        <a:gd name="T0" fmla="*/ 1445 w 2019"/>
                        <a:gd name="T1" fmla="*/ 2807 h 2908"/>
                        <a:gd name="T2" fmla="*/ 1463 w 2019"/>
                        <a:gd name="T3" fmla="*/ 2784 h 2908"/>
                        <a:gd name="T4" fmla="*/ 1471 w 2019"/>
                        <a:gd name="T5" fmla="*/ 2765 h 2908"/>
                        <a:gd name="T6" fmla="*/ 1484 w 2019"/>
                        <a:gd name="T7" fmla="*/ 2698 h 2908"/>
                        <a:gd name="T8" fmla="*/ 1563 w 2019"/>
                        <a:gd name="T9" fmla="*/ 2229 h 2908"/>
                        <a:gd name="T10" fmla="*/ 1619 w 2019"/>
                        <a:gd name="T11" fmla="*/ 2062 h 2908"/>
                        <a:gd name="T12" fmla="*/ 1672 w 2019"/>
                        <a:gd name="T13" fmla="*/ 1943 h 2908"/>
                        <a:gd name="T14" fmla="*/ 1773 w 2019"/>
                        <a:gd name="T15" fmla="*/ 1766 h 2908"/>
                        <a:gd name="T16" fmla="*/ 1879 w 2019"/>
                        <a:gd name="T17" fmla="*/ 1590 h 2908"/>
                        <a:gd name="T18" fmla="*/ 1952 w 2019"/>
                        <a:gd name="T19" fmla="*/ 1429 h 2908"/>
                        <a:gd name="T20" fmla="*/ 1995 w 2019"/>
                        <a:gd name="T21" fmla="*/ 1267 h 2908"/>
                        <a:gd name="T22" fmla="*/ 2019 w 2019"/>
                        <a:gd name="T23" fmla="*/ 1062 h 2908"/>
                        <a:gd name="T24" fmla="*/ 2003 w 2019"/>
                        <a:gd name="T25" fmla="*/ 873 h 2908"/>
                        <a:gd name="T26" fmla="*/ 1960 w 2019"/>
                        <a:gd name="T27" fmla="*/ 694 h 2908"/>
                        <a:gd name="T28" fmla="*/ 1888 w 2019"/>
                        <a:gd name="T29" fmla="*/ 529 h 2908"/>
                        <a:gd name="T30" fmla="*/ 1765 w 2019"/>
                        <a:gd name="T31" fmla="*/ 354 h 2908"/>
                        <a:gd name="T32" fmla="*/ 1636 w 2019"/>
                        <a:gd name="T33" fmla="*/ 232 h 2908"/>
                        <a:gd name="T34" fmla="*/ 1471 w 2019"/>
                        <a:gd name="T35" fmla="*/ 120 h 2908"/>
                        <a:gd name="T36" fmla="*/ 1277 w 2019"/>
                        <a:gd name="T37" fmla="*/ 40 h 2908"/>
                        <a:gd name="T38" fmla="*/ 1115 w 2019"/>
                        <a:gd name="T39" fmla="*/ 6 h 2908"/>
                        <a:gd name="T40" fmla="*/ 936 w 2019"/>
                        <a:gd name="T41" fmla="*/ 0 h 2908"/>
                        <a:gd name="T42" fmla="*/ 782 w 2019"/>
                        <a:gd name="T43" fmla="*/ 28 h 2908"/>
                        <a:gd name="T44" fmla="*/ 630 w 2019"/>
                        <a:gd name="T45" fmla="*/ 78 h 2908"/>
                        <a:gd name="T46" fmla="*/ 501 w 2019"/>
                        <a:gd name="T47" fmla="*/ 145 h 2908"/>
                        <a:gd name="T48" fmla="*/ 365 w 2019"/>
                        <a:gd name="T49" fmla="*/ 242 h 2908"/>
                        <a:gd name="T50" fmla="*/ 242 w 2019"/>
                        <a:gd name="T51" fmla="*/ 360 h 2908"/>
                        <a:gd name="T52" fmla="*/ 140 w 2019"/>
                        <a:gd name="T53" fmla="*/ 495 h 2908"/>
                        <a:gd name="T54" fmla="*/ 53 w 2019"/>
                        <a:gd name="T55" fmla="*/ 685 h 2908"/>
                        <a:gd name="T56" fmla="*/ 7 w 2019"/>
                        <a:gd name="T57" fmla="*/ 879 h 2908"/>
                        <a:gd name="T58" fmla="*/ 0 w 2019"/>
                        <a:gd name="T59" fmla="*/ 1052 h 2908"/>
                        <a:gd name="T60" fmla="*/ 14 w 2019"/>
                        <a:gd name="T61" fmla="*/ 1239 h 2908"/>
                        <a:gd name="T62" fmla="*/ 62 w 2019"/>
                        <a:gd name="T63" fmla="*/ 1427 h 2908"/>
                        <a:gd name="T64" fmla="*/ 144 w 2019"/>
                        <a:gd name="T65" fmla="*/ 1602 h 2908"/>
                        <a:gd name="T66" fmla="*/ 239 w 2019"/>
                        <a:gd name="T67" fmla="*/ 1770 h 2908"/>
                        <a:gd name="T68" fmla="*/ 370 w 2019"/>
                        <a:gd name="T69" fmla="*/ 2007 h 2908"/>
                        <a:gd name="T70" fmla="*/ 429 w 2019"/>
                        <a:gd name="T71" fmla="*/ 2138 h 2908"/>
                        <a:gd name="T72" fmla="*/ 469 w 2019"/>
                        <a:gd name="T73" fmla="*/ 2292 h 2908"/>
                        <a:gd name="T74" fmla="*/ 501 w 2019"/>
                        <a:gd name="T75" fmla="*/ 2506 h 2908"/>
                        <a:gd name="T76" fmla="*/ 526 w 2019"/>
                        <a:gd name="T77" fmla="*/ 2693 h 2908"/>
                        <a:gd name="T78" fmla="*/ 543 w 2019"/>
                        <a:gd name="T79" fmla="*/ 2767 h 2908"/>
                        <a:gd name="T80" fmla="*/ 552 w 2019"/>
                        <a:gd name="T81" fmla="*/ 2784 h 2908"/>
                        <a:gd name="T82" fmla="*/ 576 w 2019"/>
                        <a:gd name="T83" fmla="*/ 2812 h 2908"/>
                        <a:gd name="T84" fmla="*/ 635 w 2019"/>
                        <a:gd name="T85" fmla="*/ 2847 h 2908"/>
                        <a:gd name="T86" fmla="*/ 703 w 2019"/>
                        <a:gd name="T87" fmla="*/ 2870 h 2908"/>
                        <a:gd name="T88" fmla="*/ 778 w 2019"/>
                        <a:gd name="T89" fmla="*/ 2889 h 2908"/>
                        <a:gd name="T90" fmla="*/ 857 w 2019"/>
                        <a:gd name="T91" fmla="*/ 2900 h 2908"/>
                        <a:gd name="T92" fmla="*/ 934 w 2019"/>
                        <a:gd name="T93" fmla="*/ 2906 h 2908"/>
                        <a:gd name="T94" fmla="*/ 1006 w 2019"/>
                        <a:gd name="T95" fmla="*/ 2908 h 2908"/>
                        <a:gd name="T96" fmla="*/ 1086 w 2019"/>
                        <a:gd name="T97" fmla="*/ 2906 h 2908"/>
                        <a:gd name="T98" fmla="*/ 1166 w 2019"/>
                        <a:gd name="T99" fmla="*/ 2900 h 2908"/>
                        <a:gd name="T100" fmla="*/ 1241 w 2019"/>
                        <a:gd name="T101" fmla="*/ 2887 h 2908"/>
                        <a:gd name="T102" fmla="*/ 1309 w 2019"/>
                        <a:gd name="T103" fmla="*/ 2871 h 2908"/>
                        <a:gd name="T104" fmla="*/ 1375 w 2019"/>
                        <a:gd name="T105" fmla="*/ 2849 h 2908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w 2019"/>
                        <a:gd name="T160" fmla="*/ 0 h 2908"/>
                        <a:gd name="T161" fmla="*/ 2019 w 2019"/>
                        <a:gd name="T162" fmla="*/ 2908 h 2908"/>
                      </a:gdLst>
                      <a:ahLst/>
                      <a:cxnLst>
                        <a:cxn ang="T106">
                          <a:pos x="T0" y="T1"/>
                        </a:cxn>
                        <a:cxn ang="T107">
                          <a:pos x="T2" y="T3"/>
                        </a:cxn>
                        <a:cxn ang="T108">
                          <a:pos x="T4" y="T5"/>
                        </a:cxn>
                        <a:cxn ang="T109">
                          <a:pos x="T6" y="T7"/>
                        </a:cxn>
                        <a:cxn ang="T110">
                          <a:pos x="T8" y="T9"/>
                        </a:cxn>
                        <a:cxn ang="T111">
                          <a:pos x="T10" y="T11"/>
                        </a:cxn>
                        <a:cxn ang="T112">
                          <a:pos x="T12" y="T13"/>
                        </a:cxn>
                        <a:cxn ang="T113">
                          <a:pos x="T14" y="T15"/>
                        </a:cxn>
                        <a:cxn ang="T114">
                          <a:pos x="T16" y="T17"/>
                        </a:cxn>
                        <a:cxn ang="T115">
                          <a:pos x="T18" y="T19"/>
                        </a:cxn>
                        <a:cxn ang="T116">
                          <a:pos x="T20" y="T21"/>
                        </a:cxn>
                        <a:cxn ang="T117">
                          <a:pos x="T22" y="T23"/>
                        </a:cxn>
                        <a:cxn ang="T118">
                          <a:pos x="T24" y="T25"/>
                        </a:cxn>
                        <a:cxn ang="T119">
                          <a:pos x="T26" y="T27"/>
                        </a:cxn>
                        <a:cxn ang="T120">
                          <a:pos x="T28" y="T29"/>
                        </a:cxn>
                        <a:cxn ang="T121">
                          <a:pos x="T30" y="T31"/>
                        </a:cxn>
                        <a:cxn ang="T122">
                          <a:pos x="T32" y="T33"/>
                        </a:cxn>
                        <a:cxn ang="T123">
                          <a:pos x="T34" y="T35"/>
                        </a:cxn>
                        <a:cxn ang="T124">
                          <a:pos x="T36" y="T37"/>
                        </a:cxn>
                        <a:cxn ang="T125">
                          <a:pos x="T38" y="T39"/>
                        </a:cxn>
                        <a:cxn ang="T126">
                          <a:pos x="T40" y="T41"/>
                        </a:cxn>
                        <a:cxn ang="T127">
                          <a:pos x="T42" y="T43"/>
                        </a:cxn>
                        <a:cxn ang="T128">
                          <a:pos x="T44" y="T45"/>
                        </a:cxn>
                        <a:cxn ang="T129">
                          <a:pos x="T46" y="T47"/>
                        </a:cxn>
                        <a:cxn ang="T130">
                          <a:pos x="T48" y="T49"/>
                        </a:cxn>
                        <a:cxn ang="T131">
                          <a:pos x="T50" y="T51"/>
                        </a:cxn>
                        <a:cxn ang="T132">
                          <a:pos x="T52" y="T53"/>
                        </a:cxn>
                        <a:cxn ang="T133">
                          <a:pos x="T54" y="T55"/>
                        </a:cxn>
                        <a:cxn ang="T134">
                          <a:pos x="T56" y="T57"/>
                        </a:cxn>
                        <a:cxn ang="T135">
                          <a:pos x="T58" y="T59"/>
                        </a:cxn>
                        <a:cxn ang="T136">
                          <a:pos x="T60" y="T61"/>
                        </a:cxn>
                        <a:cxn ang="T137">
                          <a:pos x="T62" y="T63"/>
                        </a:cxn>
                        <a:cxn ang="T138">
                          <a:pos x="T64" y="T65"/>
                        </a:cxn>
                        <a:cxn ang="T139">
                          <a:pos x="T66" y="T67"/>
                        </a:cxn>
                        <a:cxn ang="T140">
                          <a:pos x="T68" y="T69"/>
                        </a:cxn>
                        <a:cxn ang="T141">
                          <a:pos x="T70" y="T71"/>
                        </a:cxn>
                        <a:cxn ang="T142">
                          <a:pos x="T72" y="T73"/>
                        </a:cxn>
                        <a:cxn ang="T143">
                          <a:pos x="T74" y="T75"/>
                        </a:cxn>
                        <a:cxn ang="T144">
                          <a:pos x="T76" y="T77"/>
                        </a:cxn>
                        <a:cxn ang="T145">
                          <a:pos x="T78" y="T79"/>
                        </a:cxn>
                        <a:cxn ang="T146">
                          <a:pos x="T80" y="T81"/>
                        </a:cxn>
                        <a:cxn ang="T147">
                          <a:pos x="T82" y="T83"/>
                        </a:cxn>
                        <a:cxn ang="T148">
                          <a:pos x="T84" y="T85"/>
                        </a:cxn>
                        <a:cxn ang="T149">
                          <a:pos x="T86" y="T87"/>
                        </a:cxn>
                        <a:cxn ang="T150">
                          <a:pos x="T88" y="T89"/>
                        </a:cxn>
                        <a:cxn ang="T151">
                          <a:pos x="T90" y="T91"/>
                        </a:cxn>
                        <a:cxn ang="T152">
                          <a:pos x="T92" y="T93"/>
                        </a:cxn>
                        <a:cxn ang="T153">
                          <a:pos x="T94" y="T95"/>
                        </a:cxn>
                        <a:cxn ang="T154">
                          <a:pos x="T96" y="T97"/>
                        </a:cxn>
                        <a:cxn ang="T155">
                          <a:pos x="T98" y="T99"/>
                        </a:cxn>
                        <a:cxn ang="T156">
                          <a:pos x="T100" y="T101"/>
                        </a:cxn>
                        <a:cxn ang="T157">
                          <a:pos x="T102" y="T103"/>
                        </a:cxn>
                        <a:cxn ang="T158">
                          <a:pos x="T104" y="T105"/>
                        </a:cxn>
                      </a:cxnLst>
                      <a:rect l="T159" t="T160" r="T161" b="T162"/>
                      <a:pathLst>
                        <a:path w="2019" h="2908">
                          <a:moveTo>
                            <a:pt x="1415" y="2830"/>
                          </a:moveTo>
                          <a:lnTo>
                            <a:pt x="1432" y="2818"/>
                          </a:lnTo>
                          <a:lnTo>
                            <a:pt x="1445" y="2807"/>
                          </a:lnTo>
                          <a:lnTo>
                            <a:pt x="1453" y="2799"/>
                          </a:lnTo>
                          <a:lnTo>
                            <a:pt x="1458" y="2790"/>
                          </a:lnTo>
                          <a:lnTo>
                            <a:pt x="1463" y="2784"/>
                          </a:lnTo>
                          <a:lnTo>
                            <a:pt x="1466" y="2778"/>
                          </a:lnTo>
                          <a:lnTo>
                            <a:pt x="1470" y="2773"/>
                          </a:lnTo>
                          <a:lnTo>
                            <a:pt x="1471" y="2765"/>
                          </a:lnTo>
                          <a:lnTo>
                            <a:pt x="1474" y="2756"/>
                          </a:lnTo>
                          <a:lnTo>
                            <a:pt x="1475" y="2744"/>
                          </a:lnTo>
                          <a:lnTo>
                            <a:pt x="1484" y="2698"/>
                          </a:lnTo>
                          <a:lnTo>
                            <a:pt x="1543" y="2322"/>
                          </a:lnTo>
                          <a:lnTo>
                            <a:pt x="1554" y="2268"/>
                          </a:lnTo>
                          <a:lnTo>
                            <a:pt x="1563" y="2229"/>
                          </a:lnTo>
                          <a:lnTo>
                            <a:pt x="1577" y="2175"/>
                          </a:lnTo>
                          <a:lnTo>
                            <a:pt x="1598" y="2115"/>
                          </a:lnTo>
                          <a:lnTo>
                            <a:pt x="1619" y="2062"/>
                          </a:lnTo>
                          <a:lnTo>
                            <a:pt x="1638" y="2018"/>
                          </a:lnTo>
                          <a:lnTo>
                            <a:pt x="1655" y="1980"/>
                          </a:lnTo>
                          <a:lnTo>
                            <a:pt x="1672" y="1943"/>
                          </a:lnTo>
                          <a:lnTo>
                            <a:pt x="1706" y="1880"/>
                          </a:lnTo>
                          <a:lnTo>
                            <a:pt x="1740" y="1821"/>
                          </a:lnTo>
                          <a:lnTo>
                            <a:pt x="1773" y="1766"/>
                          </a:lnTo>
                          <a:lnTo>
                            <a:pt x="1799" y="1724"/>
                          </a:lnTo>
                          <a:lnTo>
                            <a:pt x="1846" y="1645"/>
                          </a:lnTo>
                          <a:lnTo>
                            <a:pt x="1879" y="1590"/>
                          </a:lnTo>
                          <a:lnTo>
                            <a:pt x="1905" y="1544"/>
                          </a:lnTo>
                          <a:lnTo>
                            <a:pt x="1927" y="1492"/>
                          </a:lnTo>
                          <a:lnTo>
                            <a:pt x="1952" y="1429"/>
                          </a:lnTo>
                          <a:lnTo>
                            <a:pt x="1969" y="1374"/>
                          </a:lnTo>
                          <a:lnTo>
                            <a:pt x="1985" y="1316"/>
                          </a:lnTo>
                          <a:lnTo>
                            <a:pt x="1995" y="1267"/>
                          </a:lnTo>
                          <a:lnTo>
                            <a:pt x="2007" y="1212"/>
                          </a:lnTo>
                          <a:lnTo>
                            <a:pt x="2015" y="1142"/>
                          </a:lnTo>
                          <a:lnTo>
                            <a:pt x="2019" y="1062"/>
                          </a:lnTo>
                          <a:lnTo>
                            <a:pt x="2019" y="987"/>
                          </a:lnTo>
                          <a:lnTo>
                            <a:pt x="2012" y="928"/>
                          </a:lnTo>
                          <a:lnTo>
                            <a:pt x="2003" y="873"/>
                          </a:lnTo>
                          <a:lnTo>
                            <a:pt x="1994" y="824"/>
                          </a:lnTo>
                          <a:lnTo>
                            <a:pt x="1978" y="759"/>
                          </a:lnTo>
                          <a:lnTo>
                            <a:pt x="1960" y="694"/>
                          </a:lnTo>
                          <a:lnTo>
                            <a:pt x="1940" y="634"/>
                          </a:lnTo>
                          <a:lnTo>
                            <a:pt x="1917" y="578"/>
                          </a:lnTo>
                          <a:lnTo>
                            <a:pt x="1888" y="529"/>
                          </a:lnTo>
                          <a:lnTo>
                            <a:pt x="1850" y="466"/>
                          </a:lnTo>
                          <a:lnTo>
                            <a:pt x="1807" y="403"/>
                          </a:lnTo>
                          <a:lnTo>
                            <a:pt x="1765" y="354"/>
                          </a:lnTo>
                          <a:lnTo>
                            <a:pt x="1727" y="312"/>
                          </a:lnTo>
                          <a:lnTo>
                            <a:pt x="1683" y="272"/>
                          </a:lnTo>
                          <a:lnTo>
                            <a:pt x="1636" y="232"/>
                          </a:lnTo>
                          <a:lnTo>
                            <a:pt x="1590" y="196"/>
                          </a:lnTo>
                          <a:lnTo>
                            <a:pt x="1535" y="159"/>
                          </a:lnTo>
                          <a:lnTo>
                            <a:pt x="1471" y="120"/>
                          </a:lnTo>
                          <a:lnTo>
                            <a:pt x="1411" y="90"/>
                          </a:lnTo>
                          <a:lnTo>
                            <a:pt x="1341" y="61"/>
                          </a:lnTo>
                          <a:lnTo>
                            <a:pt x="1277" y="40"/>
                          </a:lnTo>
                          <a:lnTo>
                            <a:pt x="1224" y="27"/>
                          </a:lnTo>
                          <a:lnTo>
                            <a:pt x="1167" y="14"/>
                          </a:lnTo>
                          <a:lnTo>
                            <a:pt x="1115" y="6"/>
                          </a:lnTo>
                          <a:lnTo>
                            <a:pt x="1053" y="0"/>
                          </a:lnTo>
                          <a:lnTo>
                            <a:pt x="997" y="0"/>
                          </a:lnTo>
                          <a:lnTo>
                            <a:pt x="936" y="0"/>
                          </a:lnTo>
                          <a:lnTo>
                            <a:pt x="885" y="6"/>
                          </a:lnTo>
                          <a:lnTo>
                            <a:pt x="826" y="19"/>
                          </a:lnTo>
                          <a:lnTo>
                            <a:pt x="782" y="28"/>
                          </a:lnTo>
                          <a:lnTo>
                            <a:pt x="727" y="44"/>
                          </a:lnTo>
                          <a:lnTo>
                            <a:pt x="676" y="59"/>
                          </a:lnTo>
                          <a:lnTo>
                            <a:pt x="630" y="78"/>
                          </a:lnTo>
                          <a:lnTo>
                            <a:pt x="586" y="97"/>
                          </a:lnTo>
                          <a:lnTo>
                            <a:pt x="541" y="121"/>
                          </a:lnTo>
                          <a:lnTo>
                            <a:pt x="501" y="145"/>
                          </a:lnTo>
                          <a:lnTo>
                            <a:pt x="456" y="175"/>
                          </a:lnTo>
                          <a:lnTo>
                            <a:pt x="408" y="209"/>
                          </a:lnTo>
                          <a:lnTo>
                            <a:pt x="365" y="242"/>
                          </a:lnTo>
                          <a:lnTo>
                            <a:pt x="326" y="277"/>
                          </a:lnTo>
                          <a:lnTo>
                            <a:pt x="284" y="316"/>
                          </a:lnTo>
                          <a:lnTo>
                            <a:pt x="242" y="360"/>
                          </a:lnTo>
                          <a:lnTo>
                            <a:pt x="206" y="402"/>
                          </a:lnTo>
                          <a:lnTo>
                            <a:pt x="175" y="441"/>
                          </a:lnTo>
                          <a:lnTo>
                            <a:pt x="140" y="495"/>
                          </a:lnTo>
                          <a:lnTo>
                            <a:pt x="106" y="554"/>
                          </a:lnTo>
                          <a:lnTo>
                            <a:pt x="75" y="620"/>
                          </a:lnTo>
                          <a:lnTo>
                            <a:pt x="53" y="685"/>
                          </a:lnTo>
                          <a:lnTo>
                            <a:pt x="34" y="752"/>
                          </a:lnTo>
                          <a:lnTo>
                            <a:pt x="17" y="818"/>
                          </a:lnTo>
                          <a:lnTo>
                            <a:pt x="7" y="879"/>
                          </a:lnTo>
                          <a:lnTo>
                            <a:pt x="0" y="940"/>
                          </a:lnTo>
                          <a:lnTo>
                            <a:pt x="0" y="999"/>
                          </a:lnTo>
                          <a:lnTo>
                            <a:pt x="0" y="1052"/>
                          </a:lnTo>
                          <a:lnTo>
                            <a:pt x="0" y="1115"/>
                          </a:lnTo>
                          <a:lnTo>
                            <a:pt x="3" y="1170"/>
                          </a:lnTo>
                          <a:lnTo>
                            <a:pt x="14" y="1239"/>
                          </a:lnTo>
                          <a:lnTo>
                            <a:pt x="24" y="1299"/>
                          </a:lnTo>
                          <a:lnTo>
                            <a:pt x="40" y="1358"/>
                          </a:lnTo>
                          <a:lnTo>
                            <a:pt x="62" y="1427"/>
                          </a:lnTo>
                          <a:lnTo>
                            <a:pt x="87" y="1488"/>
                          </a:lnTo>
                          <a:lnTo>
                            <a:pt x="113" y="1542"/>
                          </a:lnTo>
                          <a:lnTo>
                            <a:pt x="144" y="1602"/>
                          </a:lnTo>
                          <a:lnTo>
                            <a:pt x="178" y="1660"/>
                          </a:lnTo>
                          <a:lnTo>
                            <a:pt x="208" y="1715"/>
                          </a:lnTo>
                          <a:lnTo>
                            <a:pt x="239" y="1770"/>
                          </a:lnTo>
                          <a:lnTo>
                            <a:pt x="272" y="1830"/>
                          </a:lnTo>
                          <a:lnTo>
                            <a:pt x="323" y="1917"/>
                          </a:lnTo>
                          <a:lnTo>
                            <a:pt x="370" y="2007"/>
                          </a:lnTo>
                          <a:lnTo>
                            <a:pt x="398" y="2053"/>
                          </a:lnTo>
                          <a:lnTo>
                            <a:pt x="412" y="2091"/>
                          </a:lnTo>
                          <a:lnTo>
                            <a:pt x="429" y="2138"/>
                          </a:lnTo>
                          <a:lnTo>
                            <a:pt x="445" y="2192"/>
                          </a:lnTo>
                          <a:lnTo>
                            <a:pt x="458" y="2239"/>
                          </a:lnTo>
                          <a:lnTo>
                            <a:pt x="469" y="2292"/>
                          </a:lnTo>
                          <a:lnTo>
                            <a:pt x="479" y="2365"/>
                          </a:lnTo>
                          <a:lnTo>
                            <a:pt x="492" y="2444"/>
                          </a:lnTo>
                          <a:lnTo>
                            <a:pt x="501" y="2506"/>
                          </a:lnTo>
                          <a:lnTo>
                            <a:pt x="511" y="2586"/>
                          </a:lnTo>
                          <a:lnTo>
                            <a:pt x="518" y="2643"/>
                          </a:lnTo>
                          <a:lnTo>
                            <a:pt x="526" y="2693"/>
                          </a:lnTo>
                          <a:lnTo>
                            <a:pt x="537" y="2742"/>
                          </a:lnTo>
                          <a:lnTo>
                            <a:pt x="541" y="2756"/>
                          </a:lnTo>
                          <a:lnTo>
                            <a:pt x="543" y="2767"/>
                          </a:lnTo>
                          <a:lnTo>
                            <a:pt x="545" y="2773"/>
                          </a:lnTo>
                          <a:lnTo>
                            <a:pt x="546" y="2778"/>
                          </a:lnTo>
                          <a:lnTo>
                            <a:pt x="552" y="2784"/>
                          </a:lnTo>
                          <a:lnTo>
                            <a:pt x="558" y="2794"/>
                          </a:lnTo>
                          <a:lnTo>
                            <a:pt x="567" y="2803"/>
                          </a:lnTo>
                          <a:lnTo>
                            <a:pt x="576" y="2812"/>
                          </a:lnTo>
                          <a:lnTo>
                            <a:pt x="592" y="2824"/>
                          </a:lnTo>
                          <a:lnTo>
                            <a:pt x="610" y="2833"/>
                          </a:lnTo>
                          <a:lnTo>
                            <a:pt x="635" y="2847"/>
                          </a:lnTo>
                          <a:lnTo>
                            <a:pt x="657" y="2856"/>
                          </a:lnTo>
                          <a:lnTo>
                            <a:pt x="681" y="2864"/>
                          </a:lnTo>
                          <a:lnTo>
                            <a:pt x="703" y="2870"/>
                          </a:lnTo>
                          <a:lnTo>
                            <a:pt x="723" y="2875"/>
                          </a:lnTo>
                          <a:lnTo>
                            <a:pt x="753" y="2883"/>
                          </a:lnTo>
                          <a:lnTo>
                            <a:pt x="778" y="2889"/>
                          </a:lnTo>
                          <a:lnTo>
                            <a:pt x="802" y="2892"/>
                          </a:lnTo>
                          <a:lnTo>
                            <a:pt x="829" y="2896"/>
                          </a:lnTo>
                          <a:lnTo>
                            <a:pt x="857" y="2900"/>
                          </a:lnTo>
                          <a:lnTo>
                            <a:pt x="883" y="2902"/>
                          </a:lnTo>
                          <a:lnTo>
                            <a:pt x="906" y="2904"/>
                          </a:lnTo>
                          <a:lnTo>
                            <a:pt x="934" y="2906"/>
                          </a:lnTo>
                          <a:lnTo>
                            <a:pt x="959" y="2908"/>
                          </a:lnTo>
                          <a:lnTo>
                            <a:pt x="984" y="2908"/>
                          </a:lnTo>
                          <a:lnTo>
                            <a:pt x="1006" y="2908"/>
                          </a:lnTo>
                          <a:lnTo>
                            <a:pt x="1031" y="2908"/>
                          </a:lnTo>
                          <a:lnTo>
                            <a:pt x="1061" y="2908"/>
                          </a:lnTo>
                          <a:lnTo>
                            <a:pt x="1086" y="2906"/>
                          </a:lnTo>
                          <a:lnTo>
                            <a:pt x="1108" y="2906"/>
                          </a:lnTo>
                          <a:lnTo>
                            <a:pt x="1134" y="2902"/>
                          </a:lnTo>
                          <a:lnTo>
                            <a:pt x="1166" y="2900"/>
                          </a:lnTo>
                          <a:lnTo>
                            <a:pt x="1188" y="2896"/>
                          </a:lnTo>
                          <a:lnTo>
                            <a:pt x="1217" y="2892"/>
                          </a:lnTo>
                          <a:lnTo>
                            <a:pt x="1241" y="2887"/>
                          </a:lnTo>
                          <a:lnTo>
                            <a:pt x="1265" y="2883"/>
                          </a:lnTo>
                          <a:lnTo>
                            <a:pt x="1288" y="2877"/>
                          </a:lnTo>
                          <a:lnTo>
                            <a:pt x="1309" y="2871"/>
                          </a:lnTo>
                          <a:lnTo>
                            <a:pt x="1334" y="2864"/>
                          </a:lnTo>
                          <a:lnTo>
                            <a:pt x="1354" y="2856"/>
                          </a:lnTo>
                          <a:lnTo>
                            <a:pt x="1375" y="2849"/>
                          </a:lnTo>
                          <a:lnTo>
                            <a:pt x="1395" y="2839"/>
                          </a:lnTo>
                          <a:lnTo>
                            <a:pt x="1415" y="2830"/>
                          </a:lnTo>
                          <a:close/>
                        </a:path>
                      </a:pathLst>
                    </a:custGeom>
                    <a:solidFill>
                      <a:srgbClr val="E0E0E0"/>
                    </a:solidFill>
                    <a:ln w="6350" cmpd="sng">
                      <a:solidFill>
                        <a:srgbClr val="FF3300"/>
                      </a:solidFill>
                      <a:bevel/>
                    </a:ln>
                  </p:spPr>
                  <p:txBody>
                    <a:bodyPr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35" name="Oval 38"/>
                    <p:cNvSpPr>
                      <a:spLocks noChangeAspect="1" noChangeArrowheads="1"/>
                    </p:cNvSpPr>
                    <p:nvPr>
                      <p:custDataLst>
                        <p:tags r:id="rId24"/>
                      </p:custDataLst>
                    </p:nvPr>
                  </p:nvSpPr>
                  <p:spPr bwMode="auto">
                    <a:xfrm>
                      <a:off x="567" y="2579"/>
                      <a:ext cx="886" cy="296"/>
                    </a:xfrm>
                    <a:prstGeom prst="ellipse">
                      <a:avLst/>
                    </a:prstGeom>
                    <a:solidFill>
                      <a:srgbClr val="A0A0A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</a14:hiddenLine>
                      </a:ext>
                    </a:extLst>
                  </p:spPr>
                  <p:txBody>
                    <a:bodyPr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36" name="Freeform 39"/>
                    <p:cNvSpPr>
                      <a:spLocks noChangeAspect="1"/>
                    </p:cNvSpPr>
                    <p:nvPr>
                      <p:custDataLst>
                        <p:tags r:id="rId25"/>
                      </p:custDataLst>
                    </p:nvPr>
                  </p:nvSpPr>
                  <p:spPr bwMode="auto">
                    <a:xfrm>
                      <a:off x="1491" y="293"/>
                      <a:ext cx="338" cy="432"/>
                    </a:xfrm>
                    <a:custGeom>
                      <a:avLst/>
                      <a:gdLst>
                        <a:gd name="T0" fmla="*/ 0 w 338"/>
                        <a:gd name="T1" fmla="*/ 0 h 432"/>
                        <a:gd name="T2" fmla="*/ 90 w 338"/>
                        <a:gd name="T3" fmla="*/ 46 h 432"/>
                        <a:gd name="T4" fmla="*/ 172 w 338"/>
                        <a:gd name="T5" fmla="*/ 97 h 432"/>
                        <a:gd name="T6" fmla="*/ 234 w 338"/>
                        <a:gd name="T7" fmla="*/ 148 h 432"/>
                        <a:gd name="T8" fmla="*/ 275 w 338"/>
                        <a:gd name="T9" fmla="*/ 203 h 432"/>
                        <a:gd name="T10" fmla="*/ 304 w 338"/>
                        <a:gd name="T11" fmla="*/ 259 h 432"/>
                        <a:gd name="T12" fmla="*/ 325 w 338"/>
                        <a:gd name="T13" fmla="*/ 308 h 432"/>
                        <a:gd name="T14" fmla="*/ 338 w 338"/>
                        <a:gd name="T15" fmla="*/ 358 h 432"/>
                        <a:gd name="T16" fmla="*/ 219 w 338"/>
                        <a:gd name="T17" fmla="*/ 432 h 432"/>
                        <a:gd name="T18" fmla="*/ 208 w 338"/>
                        <a:gd name="T19" fmla="*/ 362 h 432"/>
                        <a:gd name="T20" fmla="*/ 189 w 338"/>
                        <a:gd name="T21" fmla="*/ 287 h 432"/>
                        <a:gd name="T22" fmla="*/ 161 w 338"/>
                        <a:gd name="T23" fmla="*/ 209 h 432"/>
                        <a:gd name="T24" fmla="*/ 124 w 338"/>
                        <a:gd name="T25" fmla="*/ 144 h 432"/>
                        <a:gd name="T26" fmla="*/ 73 w 338"/>
                        <a:gd name="T27" fmla="*/ 78 h 432"/>
                        <a:gd name="T28" fmla="*/ 0 w 338"/>
                        <a:gd name="T29" fmla="*/ 0 h 432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w 338"/>
                        <a:gd name="T46" fmla="*/ 0 h 432"/>
                        <a:gd name="T47" fmla="*/ 338 w 338"/>
                        <a:gd name="T48" fmla="*/ 432 h 432"/>
                      </a:gdLst>
                      <a:ahLst/>
                      <a:cxnLst>
                        <a:cxn ang="T30">
                          <a:pos x="T0" y="T1"/>
                        </a:cxn>
                        <a:cxn ang="T31">
                          <a:pos x="T2" y="T3"/>
                        </a:cxn>
                        <a:cxn ang="T32">
                          <a:pos x="T4" y="T5"/>
                        </a:cxn>
                        <a:cxn ang="T33">
                          <a:pos x="T6" y="T7"/>
                        </a:cxn>
                        <a:cxn ang="T34">
                          <a:pos x="T8" y="T9"/>
                        </a:cxn>
                        <a:cxn ang="T35">
                          <a:pos x="T10" y="T11"/>
                        </a:cxn>
                        <a:cxn ang="T36">
                          <a:pos x="T12" y="T13"/>
                        </a:cxn>
                        <a:cxn ang="T37">
                          <a:pos x="T14" y="T15"/>
                        </a:cxn>
                        <a:cxn ang="T38">
                          <a:pos x="T16" y="T17"/>
                        </a:cxn>
                        <a:cxn ang="T39">
                          <a:pos x="T18" y="T19"/>
                        </a:cxn>
                        <a:cxn ang="T40">
                          <a:pos x="T20" y="T21"/>
                        </a:cxn>
                        <a:cxn ang="T41">
                          <a:pos x="T22" y="T23"/>
                        </a:cxn>
                        <a:cxn ang="T42">
                          <a:pos x="T24" y="T25"/>
                        </a:cxn>
                        <a:cxn ang="T43">
                          <a:pos x="T26" y="T27"/>
                        </a:cxn>
                        <a:cxn ang="T44">
                          <a:pos x="T28" y="T29"/>
                        </a:cxn>
                      </a:cxnLst>
                      <a:rect l="T45" t="T46" r="T47" b="T48"/>
                      <a:pathLst>
                        <a:path w="338" h="432">
                          <a:moveTo>
                            <a:pt x="0" y="0"/>
                          </a:moveTo>
                          <a:lnTo>
                            <a:pt x="90" y="46"/>
                          </a:lnTo>
                          <a:lnTo>
                            <a:pt x="172" y="97"/>
                          </a:lnTo>
                          <a:lnTo>
                            <a:pt x="234" y="148"/>
                          </a:lnTo>
                          <a:lnTo>
                            <a:pt x="275" y="203"/>
                          </a:lnTo>
                          <a:lnTo>
                            <a:pt x="304" y="259"/>
                          </a:lnTo>
                          <a:lnTo>
                            <a:pt x="325" y="308"/>
                          </a:lnTo>
                          <a:lnTo>
                            <a:pt x="338" y="358"/>
                          </a:lnTo>
                          <a:lnTo>
                            <a:pt x="219" y="432"/>
                          </a:lnTo>
                          <a:lnTo>
                            <a:pt x="208" y="362"/>
                          </a:lnTo>
                          <a:lnTo>
                            <a:pt x="189" y="287"/>
                          </a:lnTo>
                          <a:lnTo>
                            <a:pt x="161" y="209"/>
                          </a:lnTo>
                          <a:lnTo>
                            <a:pt x="124" y="144"/>
                          </a:lnTo>
                          <a:lnTo>
                            <a:pt x="73" y="78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</a14:hiddenLine>
                      </a:ext>
                    </a:extLst>
                  </p:spPr>
                  <p:txBody>
                    <a:bodyPr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grpSp>
                  <p:nvGrpSpPr>
                    <p:cNvPr id="37" name="Group 40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728" y="875"/>
                      <a:ext cx="562" cy="1806"/>
                      <a:chOff x="0" y="0"/>
                      <a:chExt cx="562" cy="1806"/>
                    </a:xfrm>
                  </p:grpSpPr>
                  <p:sp>
                    <p:nvSpPr>
                      <p:cNvPr id="38" name="Freeform 41"/>
                      <p:cNvSpPr>
                        <a:spLocks noChangeAspect="1"/>
                      </p:cNvSpPr>
                      <p:nvPr>
                        <p:custDataLst>
                          <p:tags r:id="rId26"/>
                        </p:custDataLst>
                      </p:nvPr>
                    </p:nvSpPr>
                    <p:spPr bwMode="auto">
                      <a:xfrm>
                        <a:off x="106" y="753"/>
                        <a:ext cx="345" cy="1053"/>
                      </a:xfrm>
                      <a:custGeom>
                        <a:avLst/>
                        <a:gdLst>
                          <a:gd name="T0" fmla="*/ 0 w 345"/>
                          <a:gd name="T1" fmla="*/ 80 h 1053"/>
                          <a:gd name="T2" fmla="*/ 6 w 345"/>
                          <a:gd name="T3" fmla="*/ 252 h 1053"/>
                          <a:gd name="T4" fmla="*/ 23 w 345"/>
                          <a:gd name="T5" fmla="*/ 274 h 1053"/>
                          <a:gd name="T6" fmla="*/ 17 w 345"/>
                          <a:gd name="T7" fmla="*/ 975 h 1053"/>
                          <a:gd name="T8" fmla="*/ 40 w 345"/>
                          <a:gd name="T9" fmla="*/ 1053 h 1053"/>
                          <a:gd name="T10" fmla="*/ 98 w 345"/>
                          <a:gd name="T11" fmla="*/ 1053 h 1053"/>
                          <a:gd name="T12" fmla="*/ 146 w 345"/>
                          <a:gd name="T13" fmla="*/ 1015 h 1053"/>
                          <a:gd name="T14" fmla="*/ 201 w 345"/>
                          <a:gd name="T15" fmla="*/ 1015 h 1053"/>
                          <a:gd name="T16" fmla="*/ 245 w 345"/>
                          <a:gd name="T17" fmla="*/ 1053 h 1053"/>
                          <a:gd name="T18" fmla="*/ 307 w 345"/>
                          <a:gd name="T19" fmla="*/ 1053 h 1053"/>
                          <a:gd name="T20" fmla="*/ 328 w 345"/>
                          <a:gd name="T21" fmla="*/ 975 h 1053"/>
                          <a:gd name="T22" fmla="*/ 317 w 345"/>
                          <a:gd name="T23" fmla="*/ 274 h 1053"/>
                          <a:gd name="T24" fmla="*/ 333 w 345"/>
                          <a:gd name="T25" fmla="*/ 252 h 1053"/>
                          <a:gd name="T26" fmla="*/ 345 w 345"/>
                          <a:gd name="T27" fmla="*/ 80 h 1053"/>
                          <a:gd name="T28" fmla="*/ 269 w 345"/>
                          <a:gd name="T29" fmla="*/ 17 h 1053"/>
                          <a:gd name="T30" fmla="*/ 231 w 345"/>
                          <a:gd name="T31" fmla="*/ 17 h 1053"/>
                          <a:gd name="T32" fmla="*/ 210 w 345"/>
                          <a:gd name="T33" fmla="*/ 0 h 1053"/>
                          <a:gd name="T34" fmla="*/ 123 w 345"/>
                          <a:gd name="T35" fmla="*/ 0 h 1053"/>
                          <a:gd name="T36" fmla="*/ 104 w 345"/>
                          <a:gd name="T37" fmla="*/ 17 h 1053"/>
                          <a:gd name="T38" fmla="*/ 72 w 345"/>
                          <a:gd name="T39" fmla="*/ 17 h 1053"/>
                          <a:gd name="T40" fmla="*/ 0 w 345"/>
                          <a:gd name="T41" fmla="*/ 80 h 1053"/>
                          <a:gd name="T42" fmla="*/ 0 60000 65536"/>
                          <a:gd name="T43" fmla="*/ 0 60000 65536"/>
                          <a:gd name="T44" fmla="*/ 0 60000 65536"/>
                          <a:gd name="T45" fmla="*/ 0 60000 65536"/>
                          <a:gd name="T46" fmla="*/ 0 60000 65536"/>
                          <a:gd name="T47" fmla="*/ 0 60000 65536"/>
                          <a:gd name="T48" fmla="*/ 0 60000 65536"/>
                          <a:gd name="T49" fmla="*/ 0 60000 65536"/>
                          <a:gd name="T50" fmla="*/ 0 60000 65536"/>
                          <a:gd name="T51" fmla="*/ 0 60000 65536"/>
                          <a:gd name="T52" fmla="*/ 0 60000 65536"/>
                          <a:gd name="T53" fmla="*/ 0 60000 65536"/>
                          <a:gd name="T54" fmla="*/ 0 60000 65536"/>
                          <a:gd name="T55" fmla="*/ 0 60000 65536"/>
                          <a:gd name="T56" fmla="*/ 0 60000 65536"/>
                          <a:gd name="T57" fmla="*/ 0 60000 65536"/>
                          <a:gd name="T58" fmla="*/ 0 60000 65536"/>
                          <a:gd name="T59" fmla="*/ 0 60000 65536"/>
                          <a:gd name="T60" fmla="*/ 0 60000 65536"/>
                          <a:gd name="T61" fmla="*/ 0 60000 65536"/>
                          <a:gd name="T62" fmla="*/ 0 60000 65536"/>
                          <a:gd name="T63" fmla="*/ 0 w 345"/>
                          <a:gd name="T64" fmla="*/ 0 h 1053"/>
                          <a:gd name="T65" fmla="*/ 345 w 345"/>
                          <a:gd name="T66" fmla="*/ 1053 h 1053"/>
                        </a:gdLst>
                        <a:ahLst/>
                        <a:cxnLst>
                          <a:cxn ang="T42">
                            <a:pos x="T0" y="T1"/>
                          </a:cxn>
                          <a:cxn ang="T43">
                            <a:pos x="T2" y="T3"/>
                          </a:cxn>
                          <a:cxn ang="T44">
                            <a:pos x="T4" y="T5"/>
                          </a:cxn>
                          <a:cxn ang="T45">
                            <a:pos x="T6" y="T7"/>
                          </a:cxn>
                          <a:cxn ang="T46">
                            <a:pos x="T8" y="T9"/>
                          </a:cxn>
                          <a:cxn ang="T47">
                            <a:pos x="T10" y="T11"/>
                          </a:cxn>
                          <a:cxn ang="T48">
                            <a:pos x="T12" y="T13"/>
                          </a:cxn>
                          <a:cxn ang="T49">
                            <a:pos x="T14" y="T15"/>
                          </a:cxn>
                          <a:cxn ang="T50">
                            <a:pos x="T16" y="T17"/>
                          </a:cxn>
                          <a:cxn ang="T51">
                            <a:pos x="T18" y="T19"/>
                          </a:cxn>
                          <a:cxn ang="T52">
                            <a:pos x="T20" y="T21"/>
                          </a:cxn>
                          <a:cxn ang="T53">
                            <a:pos x="T22" y="T23"/>
                          </a:cxn>
                          <a:cxn ang="T54">
                            <a:pos x="T24" y="T25"/>
                          </a:cxn>
                          <a:cxn ang="T55">
                            <a:pos x="T26" y="T27"/>
                          </a:cxn>
                          <a:cxn ang="T56">
                            <a:pos x="T28" y="T29"/>
                          </a:cxn>
                          <a:cxn ang="T57">
                            <a:pos x="T30" y="T31"/>
                          </a:cxn>
                          <a:cxn ang="T58">
                            <a:pos x="T32" y="T33"/>
                          </a:cxn>
                          <a:cxn ang="T59">
                            <a:pos x="T34" y="T35"/>
                          </a:cxn>
                          <a:cxn ang="T60">
                            <a:pos x="T36" y="T37"/>
                          </a:cxn>
                          <a:cxn ang="T61">
                            <a:pos x="T38" y="T39"/>
                          </a:cxn>
                          <a:cxn ang="T62">
                            <a:pos x="T40" y="T41"/>
                          </a:cxn>
                        </a:cxnLst>
                        <a:rect l="T63" t="T64" r="T65" b="T66"/>
                        <a:pathLst>
                          <a:path w="345" h="1053">
                            <a:moveTo>
                              <a:pt x="0" y="80"/>
                            </a:moveTo>
                            <a:lnTo>
                              <a:pt x="6" y="252"/>
                            </a:lnTo>
                            <a:lnTo>
                              <a:pt x="23" y="274"/>
                            </a:lnTo>
                            <a:lnTo>
                              <a:pt x="17" y="975"/>
                            </a:lnTo>
                            <a:lnTo>
                              <a:pt x="40" y="1053"/>
                            </a:lnTo>
                            <a:lnTo>
                              <a:pt x="98" y="1053"/>
                            </a:lnTo>
                            <a:lnTo>
                              <a:pt x="146" y="1015"/>
                            </a:lnTo>
                            <a:lnTo>
                              <a:pt x="201" y="1015"/>
                            </a:lnTo>
                            <a:lnTo>
                              <a:pt x="245" y="1053"/>
                            </a:lnTo>
                            <a:lnTo>
                              <a:pt x="307" y="1053"/>
                            </a:lnTo>
                            <a:lnTo>
                              <a:pt x="328" y="975"/>
                            </a:lnTo>
                            <a:lnTo>
                              <a:pt x="317" y="274"/>
                            </a:lnTo>
                            <a:lnTo>
                              <a:pt x="333" y="252"/>
                            </a:lnTo>
                            <a:lnTo>
                              <a:pt x="345" y="80"/>
                            </a:lnTo>
                            <a:lnTo>
                              <a:pt x="269" y="17"/>
                            </a:lnTo>
                            <a:lnTo>
                              <a:pt x="231" y="17"/>
                            </a:lnTo>
                            <a:lnTo>
                              <a:pt x="210" y="0"/>
                            </a:lnTo>
                            <a:lnTo>
                              <a:pt x="123" y="0"/>
                            </a:lnTo>
                            <a:lnTo>
                              <a:pt x="104" y="17"/>
                            </a:lnTo>
                            <a:lnTo>
                              <a:pt x="72" y="17"/>
                            </a:lnTo>
                            <a:lnTo>
                              <a:pt x="0" y="80"/>
                            </a:lnTo>
                            <a:close/>
                          </a:path>
                        </a:pathLst>
                      </a:custGeom>
                      <a:solidFill>
                        <a:srgbClr val="C0C0C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</a14:hiddenLine>
                        </a:ext>
                      </a:extLst>
                    </p:spPr>
                    <p:txBody>
                      <a:bodyPr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defRPr/>
                        </a:pPr>
                        <a:endParaRPr kumimoji="0" lang="zh-CN" altLang="en-US" sz="18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  <p:sp>
                    <p:nvSpPr>
                      <p:cNvPr id="39" name="Oval 42"/>
                      <p:cNvSpPr>
                        <a:spLocks noChangeAspect="1" noChangeArrowheads="1"/>
                      </p:cNvSpPr>
                      <p:nvPr>
                        <p:custDataLst>
                          <p:tags r:id="rId27"/>
                        </p:custDataLst>
                      </p:nvPr>
                    </p:nvSpPr>
                    <p:spPr bwMode="auto">
                      <a:xfrm>
                        <a:off x="283" y="786"/>
                        <a:ext cx="45" cy="72"/>
                      </a:xfrm>
                      <a:prstGeom prst="ellipse">
                        <a:avLst/>
                      </a:prstGeom>
                      <a:solidFill>
                        <a:srgbClr val="E0E0E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</a14:hiddenLine>
                        </a:ext>
                      </a:extLst>
                    </p:spPr>
                    <p:txBody>
                      <a:bodyPr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defRPr/>
                        </a:pPr>
                        <a:endParaRPr kumimoji="0" lang="zh-CN" altLang="en-US" sz="18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  <p:grpSp>
                    <p:nvGrpSpPr>
                      <p:cNvPr id="40" name="Group 43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0" y="0"/>
                        <a:ext cx="562" cy="828"/>
                        <a:chOff x="0" y="0"/>
                        <a:chExt cx="562" cy="828"/>
                      </a:xfrm>
                    </p:grpSpPr>
                    <p:sp>
                      <p:nvSpPr>
                        <p:cNvPr id="41" name="Oval 44"/>
                        <p:cNvSpPr>
                          <a:spLocks noChangeAspect="1" noChangeArrowheads="1"/>
                        </p:cNvSpPr>
                        <p:nvPr>
                          <p:custDataLst>
                            <p:tags r:id="rId28"/>
                          </p:custDataLst>
                        </p:nvPr>
                      </p:nvSpPr>
                      <p:spPr bwMode="auto">
                        <a:xfrm>
                          <a:off x="33" y="0"/>
                          <a:ext cx="514" cy="282"/>
                        </a:xfrm>
                        <a:prstGeom prst="ellipse">
                          <a:avLst/>
                        </a:prstGeom>
                        <a:solidFill>
                          <a:srgbClr val="FFFFFF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round/>
                            </a14:hiddenLine>
                          </a:ext>
                        </a:extLst>
                      </p:spPr>
                      <p:txBody>
                        <a:bodyPr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endParaRPr kumimoji="0" lang="zh-CN" altLang="en-US" sz="18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42" name="Freeform 45"/>
                        <p:cNvSpPr>
                          <a:spLocks noChangeAspect="1"/>
                        </p:cNvSpPr>
                        <p:nvPr>
                          <p:custDataLst>
                            <p:tags r:id="rId29"/>
                          </p:custDataLst>
                        </p:nvPr>
                      </p:nvSpPr>
                      <p:spPr bwMode="auto">
                        <a:xfrm>
                          <a:off x="0" y="129"/>
                          <a:ext cx="562" cy="699"/>
                        </a:xfrm>
                        <a:custGeom>
                          <a:avLst/>
                          <a:gdLst>
                            <a:gd name="T0" fmla="*/ 358 w 562"/>
                            <a:gd name="T1" fmla="*/ 699 h 699"/>
                            <a:gd name="T2" fmla="*/ 562 w 562"/>
                            <a:gd name="T3" fmla="*/ 69 h 699"/>
                            <a:gd name="T4" fmla="*/ 526 w 562"/>
                            <a:gd name="T5" fmla="*/ 56 h 699"/>
                            <a:gd name="T6" fmla="*/ 485 w 562"/>
                            <a:gd name="T7" fmla="*/ 38 h 699"/>
                            <a:gd name="T8" fmla="*/ 431 w 562"/>
                            <a:gd name="T9" fmla="*/ 24 h 699"/>
                            <a:gd name="T10" fmla="*/ 384 w 562"/>
                            <a:gd name="T11" fmla="*/ 12 h 699"/>
                            <a:gd name="T12" fmla="*/ 342 w 562"/>
                            <a:gd name="T13" fmla="*/ 4 h 699"/>
                            <a:gd name="T14" fmla="*/ 297 w 562"/>
                            <a:gd name="T15" fmla="*/ 0 h 699"/>
                            <a:gd name="T16" fmla="*/ 248 w 562"/>
                            <a:gd name="T17" fmla="*/ 3 h 699"/>
                            <a:gd name="T18" fmla="*/ 185 w 562"/>
                            <a:gd name="T19" fmla="*/ 10 h 699"/>
                            <a:gd name="T20" fmla="*/ 132 w 562"/>
                            <a:gd name="T21" fmla="*/ 24 h 699"/>
                            <a:gd name="T22" fmla="*/ 80 w 562"/>
                            <a:gd name="T23" fmla="*/ 38 h 699"/>
                            <a:gd name="T24" fmla="*/ 34 w 562"/>
                            <a:gd name="T25" fmla="*/ 58 h 699"/>
                            <a:gd name="T26" fmla="*/ 0 w 562"/>
                            <a:gd name="T27" fmla="*/ 76 h 699"/>
                            <a:gd name="T28" fmla="*/ 197 w 562"/>
                            <a:gd name="T29" fmla="*/ 699 h 699"/>
                            <a:gd name="T30" fmla="*/ 0 60000 65536"/>
                            <a:gd name="T31" fmla="*/ 0 60000 65536"/>
                            <a:gd name="T32" fmla="*/ 0 60000 65536"/>
                            <a:gd name="T33" fmla="*/ 0 60000 65536"/>
                            <a:gd name="T34" fmla="*/ 0 60000 65536"/>
                            <a:gd name="T35" fmla="*/ 0 60000 65536"/>
                            <a:gd name="T36" fmla="*/ 0 60000 65536"/>
                            <a:gd name="T37" fmla="*/ 0 60000 65536"/>
                            <a:gd name="T38" fmla="*/ 0 60000 65536"/>
                            <a:gd name="T39" fmla="*/ 0 60000 65536"/>
                            <a:gd name="T40" fmla="*/ 0 60000 65536"/>
                            <a:gd name="T41" fmla="*/ 0 60000 65536"/>
                            <a:gd name="T42" fmla="*/ 0 60000 65536"/>
                            <a:gd name="T43" fmla="*/ 0 60000 65536"/>
                            <a:gd name="T44" fmla="*/ 0 60000 65536"/>
                            <a:gd name="T45" fmla="*/ 0 w 562"/>
                            <a:gd name="T46" fmla="*/ 0 h 699"/>
                            <a:gd name="T47" fmla="*/ 562 w 562"/>
                            <a:gd name="T48" fmla="*/ 699 h 699"/>
                          </a:gdLst>
                          <a:ahLst/>
                          <a:cxnLst>
                            <a:cxn ang="T30">
                              <a:pos x="T0" y="T1"/>
                            </a:cxn>
                            <a:cxn ang="T31">
                              <a:pos x="T2" y="T3"/>
                            </a:cxn>
                            <a:cxn ang="T32">
                              <a:pos x="T4" y="T5"/>
                            </a:cxn>
                            <a:cxn ang="T33">
                              <a:pos x="T6" y="T7"/>
                            </a:cxn>
                            <a:cxn ang="T34">
                              <a:pos x="T8" y="T9"/>
                            </a:cxn>
                            <a:cxn ang="T35">
                              <a:pos x="T10" y="T11"/>
                            </a:cxn>
                            <a:cxn ang="T36">
                              <a:pos x="T12" y="T13"/>
                            </a:cxn>
                            <a:cxn ang="T37">
                              <a:pos x="T14" y="T15"/>
                            </a:cxn>
                            <a:cxn ang="T38">
                              <a:pos x="T16" y="T17"/>
                            </a:cxn>
                            <a:cxn ang="T39">
                              <a:pos x="T18" y="T19"/>
                            </a:cxn>
                            <a:cxn ang="T40">
                              <a:pos x="T20" y="T21"/>
                            </a:cxn>
                            <a:cxn ang="T41">
                              <a:pos x="T22" y="T23"/>
                            </a:cxn>
                            <a:cxn ang="T42">
                              <a:pos x="T24" y="T25"/>
                            </a:cxn>
                            <a:cxn ang="T43">
                              <a:pos x="T26" y="T27"/>
                            </a:cxn>
                            <a:cxn ang="T44">
                              <a:pos x="T28" y="T29"/>
                            </a:cxn>
                          </a:cxnLst>
                          <a:rect l="T45" t="T46" r="T47" b="T48"/>
                          <a:pathLst>
                            <a:path w="562" h="699">
                              <a:moveTo>
                                <a:pt x="358" y="699"/>
                              </a:moveTo>
                              <a:lnTo>
                                <a:pt x="562" y="69"/>
                              </a:lnTo>
                              <a:lnTo>
                                <a:pt x="526" y="56"/>
                              </a:lnTo>
                              <a:lnTo>
                                <a:pt x="485" y="38"/>
                              </a:lnTo>
                              <a:lnTo>
                                <a:pt x="431" y="24"/>
                              </a:lnTo>
                              <a:lnTo>
                                <a:pt x="384" y="12"/>
                              </a:lnTo>
                              <a:lnTo>
                                <a:pt x="342" y="4"/>
                              </a:lnTo>
                              <a:lnTo>
                                <a:pt x="297" y="0"/>
                              </a:lnTo>
                              <a:lnTo>
                                <a:pt x="248" y="3"/>
                              </a:lnTo>
                              <a:lnTo>
                                <a:pt x="185" y="10"/>
                              </a:lnTo>
                              <a:lnTo>
                                <a:pt x="132" y="24"/>
                              </a:lnTo>
                              <a:lnTo>
                                <a:pt x="80" y="38"/>
                              </a:lnTo>
                              <a:lnTo>
                                <a:pt x="34" y="58"/>
                              </a:lnTo>
                              <a:lnTo>
                                <a:pt x="0" y="76"/>
                              </a:lnTo>
                              <a:lnTo>
                                <a:pt x="197" y="699"/>
                              </a:lnTo>
                            </a:path>
                          </a:pathLst>
                        </a:custGeom>
                        <a:noFill/>
                        <a:ln w="6350" cmpd="sng">
                          <a:solidFill>
                            <a:srgbClr val="FF3300"/>
                          </a:solidFill>
                          <a:beve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endParaRPr kumimoji="0" lang="zh-CN" altLang="en-US" sz="18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</p:grpSp>
                  <p:grpSp>
                    <p:nvGrpSpPr>
                      <p:cNvPr id="43" name="Group 46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178" y="904"/>
                        <a:ext cx="193" cy="804"/>
                        <a:chOff x="0" y="0"/>
                        <a:chExt cx="193" cy="804"/>
                      </a:xfrm>
                    </p:grpSpPr>
                    <p:sp>
                      <p:nvSpPr>
                        <p:cNvPr id="44" name="Line 47"/>
                        <p:cNvSpPr>
                          <a:spLocks noChangeAspect="1" noChangeShapeType="1"/>
                        </p:cNvSpPr>
                        <p:nvPr>
                          <p:custDataLst>
                            <p:tags r:id="rId30"/>
                          </p:custDataLst>
                        </p:nvPr>
                      </p:nvSpPr>
                      <p:spPr bwMode="auto">
                        <a:xfrm>
                          <a:off x="32" y="21"/>
                          <a:ext cx="1" cy="783"/>
                        </a:xfrm>
                        <a:prstGeom prst="line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round/>
                            </a14:hiddenLine>
                          </a:ext>
                        </a:extLst>
                      </p:spPr>
                      <p:txBody>
                        <a:bodyPr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endParaRPr kumimoji="0" lang="zh-CN" altLang="en-US" sz="18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45" name="Line 48"/>
                        <p:cNvSpPr>
                          <a:spLocks noChangeAspect="1" noChangeShapeType="1"/>
                        </p:cNvSpPr>
                        <p:nvPr>
                          <p:custDataLst>
                            <p:tags r:id="rId31"/>
                          </p:custDataLst>
                        </p:nvPr>
                      </p:nvSpPr>
                      <p:spPr bwMode="auto">
                        <a:xfrm flipV="1">
                          <a:off x="160" y="21"/>
                          <a:ext cx="4" cy="779"/>
                        </a:xfrm>
                        <a:prstGeom prst="line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round/>
                            </a14:hiddenLine>
                          </a:ext>
                        </a:extLst>
                      </p:spPr>
                      <p:txBody>
                        <a:bodyPr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endParaRPr kumimoji="0" lang="zh-CN" altLang="en-US" sz="18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46" name="Line 49"/>
                        <p:cNvSpPr>
                          <a:spLocks noChangeAspect="1" noChangeShapeType="1"/>
                        </p:cNvSpPr>
                        <p:nvPr>
                          <p:custDataLst>
                            <p:tags r:id="rId32"/>
                          </p:custDataLst>
                        </p:nvPr>
                      </p:nvSpPr>
                      <p:spPr bwMode="auto">
                        <a:xfrm flipV="1">
                          <a:off x="190" y="0"/>
                          <a:ext cx="3" cy="780"/>
                        </a:xfrm>
                        <a:prstGeom prst="line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round/>
                            </a14:hiddenLine>
                          </a:ext>
                        </a:extLst>
                      </p:spPr>
                      <p:txBody>
                        <a:bodyPr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endParaRPr kumimoji="0" lang="zh-CN" altLang="en-US" sz="18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47" name="Line 50"/>
                        <p:cNvSpPr>
                          <a:spLocks noChangeAspect="1" noChangeShapeType="1"/>
                        </p:cNvSpPr>
                        <p:nvPr>
                          <p:custDataLst>
                            <p:tags r:id="rId33"/>
                          </p:custDataLst>
                        </p:nvPr>
                      </p:nvSpPr>
                      <p:spPr bwMode="auto">
                        <a:xfrm flipH="1" flipV="1">
                          <a:off x="0" y="0"/>
                          <a:ext cx="2" cy="780"/>
                        </a:xfrm>
                        <a:prstGeom prst="line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round/>
                            </a14:hiddenLine>
                          </a:ext>
                        </a:extLst>
                      </p:spPr>
                      <p:txBody>
                        <a:bodyPr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endParaRPr kumimoji="0" lang="zh-CN" altLang="en-US" sz="18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</p:grpSp>
                </p:grpSp>
                <p:sp>
                  <p:nvSpPr>
                    <p:cNvPr id="48" name="Freeform 51"/>
                    <p:cNvSpPr>
                      <a:spLocks noChangeAspect="1"/>
                    </p:cNvSpPr>
                    <p:nvPr>
                      <p:custDataLst>
                        <p:tags r:id="rId34"/>
                      </p:custDataLst>
                    </p:nvPr>
                  </p:nvSpPr>
                  <p:spPr bwMode="auto">
                    <a:xfrm>
                      <a:off x="970" y="2160"/>
                      <a:ext cx="546" cy="681"/>
                    </a:xfrm>
                    <a:custGeom>
                      <a:avLst/>
                      <a:gdLst>
                        <a:gd name="T0" fmla="*/ 546 w 546"/>
                        <a:gd name="T1" fmla="*/ 0 h 681"/>
                        <a:gd name="T2" fmla="*/ 523 w 546"/>
                        <a:gd name="T3" fmla="*/ 20 h 681"/>
                        <a:gd name="T4" fmla="*/ 432 w 546"/>
                        <a:gd name="T5" fmla="*/ 441 h 681"/>
                        <a:gd name="T6" fmla="*/ 415 w 546"/>
                        <a:gd name="T7" fmla="*/ 483 h 681"/>
                        <a:gd name="T8" fmla="*/ 388 w 546"/>
                        <a:gd name="T9" fmla="*/ 518 h 681"/>
                        <a:gd name="T10" fmla="*/ 347 w 546"/>
                        <a:gd name="T11" fmla="*/ 550 h 681"/>
                        <a:gd name="T12" fmla="*/ 307 w 546"/>
                        <a:gd name="T13" fmla="*/ 575 h 681"/>
                        <a:gd name="T14" fmla="*/ 262 w 546"/>
                        <a:gd name="T15" fmla="*/ 598 h 681"/>
                        <a:gd name="T16" fmla="*/ 215 w 546"/>
                        <a:gd name="T17" fmla="*/ 618 h 681"/>
                        <a:gd name="T18" fmla="*/ 163 w 546"/>
                        <a:gd name="T19" fmla="*/ 637 h 681"/>
                        <a:gd name="T20" fmla="*/ 119 w 546"/>
                        <a:gd name="T21" fmla="*/ 647 h 681"/>
                        <a:gd name="T22" fmla="*/ 65 w 546"/>
                        <a:gd name="T23" fmla="*/ 656 h 681"/>
                        <a:gd name="T24" fmla="*/ 0 w 546"/>
                        <a:gd name="T25" fmla="*/ 652 h 681"/>
                        <a:gd name="T26" fmla="*/ 10 w 546"/>
                        <a:gd name="T27" fmla="*/ 677 h 681"/>
                        <a:gd name="T28" fmla="*/ 55 w 546"/>
                        <a:gd name="T29" fmla="*/ 681 h 681"/>
                        <a:gd name="T30" fmla="*/ 86 w 546"/>
                        <a:gd name="T31" fmla="*/ 681 h 681"/>
                        <a:gd name="T32" fmla="*/ 134 w 546"/>
                        <a:gd name="T33" fmla="*/ 677 h 681"/>
                        <a:gd name="T34" fmla="*/ 173 w 546"/>
                        <a:gd name="T35" fmla="*/ 674 h 681"/>
                        <a:gd name="T36" fmla="*/ 227 w 546"/>
                        <a:gd name="T37" fmla="*/ 665 h 681"/>
                        <a:gd name="T38" fmla="*/ 269 w 546"/>
                        <a:gd name="T39" fmla="*/ 657 h 681"/>
                        <a:gd name="T40" fmla="*/ 316 w 546"/>
                        <a:gd name="T41" fmla="*/ 643 h 681"/>
                        <a:gd name="T42" fmla="*/ 343 w 546"/>
                        <a:gd name="T43" fmla="*/ 635 h 681"/>
                        <a:gd name="T44" fmla="*/ 384 w 546"/>
                        <a:gd name="T45" fmla="*/ 618 h 681"/>
                        <a:gd name="T46" fmla="*/ 427 w 546"/>
                        <a:gd name="T47" fmla="*/ 590 h 681"/>
                        <a:gd name="T48" fmla="*/ 440 w 546"/>
                        <a:gd name="T49" fmla="*/ 575 h 681"/>
                        <a:gd name="T50" fmla="*/ 452 w 546"/>
                        <a:gd name="T51" fmla="*/ 554 h 681"/>
                        <a:gd name="T52" fmla="*/ 462 w 546"/>
                        <a:gd name="T53" fmla="*/ 512 h 681"/>
                        <a:gd name="T54" fmla="*/ 471 w 546"/>
                        <a:gd name="T55" fmla="*/ 470 h 681"/>
                        <a:gd name="T56" fmla="*/ 546 w 546"/>
                        <a:gd name="T57" fmla="*/ 0 h 681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w 546"/>
                        <a:gd name="T88" fmla="*/ 0 h 681"/>
                        <a:gd name="T89" fmla="*/ 546 w 546"/>
                        <a:gd name="T90" fmla="*/ 681 h 681"/>
                      </a:gdLst>
                      <a:ahLst/>
                      <a:cxnLst>
                        <a:cxn ang="T58">
                          <a:pos x="T0" y="T1"/>
                        </a:cxn>
                        <a:cxn ang="T59">
                          <a:pos x="T2" y="T3"/>
                        </a:cxn>
                        <a:cxn ang="T60">
                          <a:pos x="T4" y="T5"/>
                        </a:cxn>
                        <a:cxn ang="T61">
                          <a:pos x="T6" y="T7"/>
                        </a:cxn>
                        <a:cxn ang="T62">
                          <a:pos x="T8" y="T9"/>
                        </a:cxn>
                        <a:cxn ang="T63">
                          <a:pos x="T10" y="T11"/>
                        </a:cxn>
                        <a:cxn ang="T64">
                          <a:pos x="T12" y="T13"/>
                        </a:cxn>
                        <a:cxn ang="T65">
                          <a:pos x="T14" y="T15"/>
                        </a:cxn>
                        <a:cxn ang="T66">
                          <a:pos x="T16" y="T17"/>
                        </a:cxn>
                        <a:cxn ang="T67">
                          <a:pos x="T18" y="T19"/>
                        </a:cxn>
                        <a:cxn ang="T68">
                          <a:pos x="T20" y="T21"/>
                        </a:cxn>
                        <a:cxn ang="T69">
                          <a:pos x="T22" y="T23"/>
                        </a:cxn>
                        <a:cxn ang="T70">
                          <a:pos x="T24" y="T25"/>
                        </a:cxn>
                        <a:cxn ang="T71">
                          <a:pos x="T26" y="T27"/>
                        </a:cxn>
                        <a:cxn ang="T72">
                          <a:pos x="T28" y="T29"/>
                        </a:cxn>
                        <a:cxn ang="T73">
                          <a:pos x="T30" y="T31"/>
                        </a:cxn>
                        <a:cxn ang="T74">
                          <a:pos x="T32" y="T33"/>
                        </a:cxn>
                        <a:cxn ang="T75">
                          <a:pos x="T34" y="T35"/>
                        </a:cxn>
                        <a:cxn ang="T76">
                          <a:pos x="T36" y="T37"/>
                        </a:cxn>
                        <a:cxn ang="T77">
                          <a:pos x="T38" y="T39"/>
                        </a:cxn>
                        <a:cxn ang="T78">
                          <a:pos x="T40" y="T41"/>
                        </a:cxn>
                        <a:cxn ang="T79">
                          <a:pos x="T42" y="T43"/>
                        </a:cxn>
                        <a:cxn ang="T80">
                          <a:pos x="T44" y="T45"/>
                        </a:cxn>
                        <a:cxn ang="T81">
                          <a:pos x="T46" y="T47"/>
                        </a:cxn>
                        <a:cxn ang="T82">
                          <a:pos x="T48" y="T49"/>
                        </a:cxn>
                        <a:cxn ang="T83">
                          <a:pos x="T50" y="T51"/>
                        </a:cxn>
                        <a:cxn ang="T84">
                          <a:pos x="T52" y="T53"/>
                        </a:cxn>
                        <a:cxn ang="T85">
                          <a:pos x="T54" y="T55"/>
                        </a:cxn>
                        <a:cxn ang="T86">
                          <a:pos x="T56" y="T57"/>
                        </a:cxn>
                      </a:cxnLst>
                      <a:rect l="T87" t="T88" r="T89" b="T90"/>
                      <a:pathLst>
                        <a:path w="546" h="681">
                          <a:moveTo>
                            <a:pt x="546" y="0"/>
                          </a:moveTo>
                          <a:lnTo>
                            <a:pt x="523" y="20"/>
                          </a:lnTo>
                          <a:lnTo>
                            <a:pt x="432" y="441"/>
                          </a:lnTo>
                          <a:lnTo>
                            <a:pt x="415" y="483"/>
                          </a:lnTo>
                          <a:lnTo>
                            <a:pt x="388" y="518"/>
                          </a:lnTo>
                          <a:lnTo>
                            <a:pt x="347" y="550"/>
                          </a:lnTo>
                          <a:lnTo>
                            <a:pt x="307" y="575"/>
                          </a:lnTo>
                          <a:lnTo>
                            <a:pt x="262" y="598"/>
                          </a:lnTo>
                          <a:lnTo>
                            <a:pt x="215" y="618"/>
                          </a:lnTo>
                          <a:lnTo>
                            <a:pt x="163" y="637"/>
                          </a:lnTo>
                          <a:lnTo>
                            <a:pt x="119" y="647"/>
                          </a:lnTo>
                          <a:lnTo>
                            <a:pt x="65" y="656"/>
                          </a:lnTo>
                          <a:lnTo>
                            <a:pt x="0" y="652"/>
                          </a:lnTo>
                          <a:lnTo>
                            <a:pt x="10" y="677"/>
                          </a:lnTo>
                          <a:lnTo>
                            <a:pt x="55" y="681"/>
                          </a:lnTo>
                          <a:lnTo>
                            <a:pt x="86" y="681"/>
                          </a:lnTo>
                          <a:lnTo>
                            <a:pt x="134" y="677"/>
                          </a:lnTo>
                          <a:lnTo>
                            <a:pt x="173" y="674"/>
                          </a:lnTo>
                          <a:lnTo>
                            <a:pt x="227" y="665"/>
                          </a:lnTo>
                          <a:lnTo>
                            <a:pt x="269" y="657"/>
                          </a:lnTo>
                          <a:lnTo>
                            <a:pt x="316" y="643"/>
                          </a:lnTo>
                          <a:lnTo>
                            <a:pt x="343" y="635"/>
                          </a:lnTo>
                          <a:lnTo>
                            <a:pt x="384" y="618"/>
                          </a:lnTo>
                          <a:lnTo>
                            <a:pt x="427" y="590"/>
                          </a:lnTo>
                          <a:lnTo>
                            <a:pt x="440" y="575"/>
                          </a:lnTo>
                          <a:lnTo>
                            <a:pt x="452" y="554"/>
                          </a:lnTo>
                          <a:lnTo>
                            <a:pt x="462" y="512"/>
                          </a:lnTo>
                          <a:lnTo>
                            <a:pt x="471" y="470"/>
                          </a:lnTo>
                          <a:lnTo>
                            <a:pt x="546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</a14:hiddenLine>
                      </a:ext>
                    </a:extLst>
                  </p:spPr>
                  <p:txBody>
                    <a:bodyPr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</p:grpSp>
              <p:sp>
                <p:nvSpPr>
                  <p:cNvPr id="49" name="Rectangle 52"/>
                  <p:cNvSpPr>
                    <a:spLocks noChangeAspect="1" noChangeArrowheads="1"/>
                  </p:cNvSpPr>
                  <p:nvPr>
                    <p:custDataLst>
                      <p:tags r:id="rId35"/>
                    </p:custDataLst>
                  </p:nvPr>
                </p:nvSpPr>
                <p:spPr bwMode="auto">
                  <a:xfrm>
                    <a:off x="0" y="621"/>
                    <a:ext cx="540" cy="315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C0C0C0"/>
                      </a:gs>
                      <a:gs pos="50000">
                        <a:srgbClr val="808080"/>
                      </a:gs>
                      <a:gs pos="100000">
                        <a:srgbClr val="C0C0C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</p:grpSp>
          </p:grpSp>
          <p:sp>
            <p:nvSpPr>
              <p:cNvPr id="50" name="Freeform 57"/>
              <p:cNvSpPr/>
              <p:nvPr>
                <p:custDataLst>
                  <p:tags r:id="rId36"/>
                </p:custDataLst>
              </p:nvPr>
            </p:nvSpPr>
            <p:spPr bwMode="auto">
              <a:xfrm rot="1860000">
                <a:off x="8528" y="5576"/>
                <a:ext cx="1755" cy="2360"/>
              </a:xfrm>
              <a:custGeom>
                <a:avLst/>
                <a:gdLst>
                  <a:gd name="T0" fmla="*/ 0 w 1937"/>
                  <a:gd name="T1" fmla="*/ 174 h 917"/>
                  <a:gd name="T2" fmla="*/ 1618 w 1937"/>
                  <a:gd name="T3" fmla="*/ 166 h 917"/>
                  <a:gd name="T4" fmla="*/ 1681 w 1937"/>
                  <a:gd name="T5" fmla="*/ 190 h 917"/>
                  <a:gd name="T6" fmla="*/ 1854 w 1937"/>
                  <a:gd name="T7" fmla="*/ 245 h 917"/>
                  <a:gd name="T8" fmla="*/ 1910 w 1937"/>
                  <a:gd name="T9" fmla="*/ 316 h 917"/>
                  <a:gd name="T10" fmla="*/ 1894 w 1937"/>
                  <a:gd name="T11" fmla="*/ 529 h 917"/>
                  <a:gd name="T12" fmla="*/ 1831 w 1937"/>
                  <a:gd name="T13" fmla="*/ 624 h 917"/>
                  <a:gd name="T14" fmla="*/ 1744 w 1937"/>
                  <a:gd name="T15" fmla="*/ 742 h 917"/>
                  <a:gd name="T16" fmla="*/ 1720 w 1937"/>
                  <a:gd name="T17" fmla="*/ 766 h 917"/>
                  <a:gd name="T18" fmla="*/ 1689 w 1937"/>
                  <a:gd name="T19" fmla="*/ 813 h 917"/>
                  <a:gd name="T20" fmla="*/ 1641 w 1937"/>
                  <a:gd name="T21" fmla="*/ 829 h 917"/>
                  <a:gd name="T22" fmla="*/ 1176 w 1937"/>
                  <a:gd name="T23" fmla="*/ 884 h 917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937"/>
                  <a:gd name="T37" fmla="*/ 0 h 917"/>
                  <a:gd name="T38" fmla="*/ 1937 w 1937"/>
                  <a:gd name="T39" fmla="*/ 917 h 917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937" h="917">
                    <a:moveTo>
                      <a:pt x="0" y="174"/>
                    </a:moveTo>
                    <a:cubicBezTo>
                      <a:pt x="546" y="0"/>
                      <a:pt x="31" y="159"/>
                      <a:pt x="1618" y="166"/>
                    </a:cubicBezTo>
                    <a:cubicBezTo>
                      <a:pt x="1661" y="196"/>
                      <a:pt x="1619" y="171"/>
                      <a:pt x="1681" y="190"/>
                    </a:cubicBezTo>
                    <a:cubicBezTo>
                      <a:pt x="1738" y="207"/>
                      <a:pt x="1797" y="225"/>
                      <a:pt x="1854" y="245"/>
                    </a:cubicBezTo>
                    <a:cubicBezTo>
                      <a:pt x="1894" y="275"/>
                      <a:pt x="1884" y="279"/>
                      <a:pt x="1910" y="316"/>
                    </a:cubicBezTo>
                    <a:cubicBezTo>
                      <a:pt x="1931" y="386"/>
                      <a:pt x="1937" y="468"/>
                      <a:pt x="1894" y="529"/>
                    </a:cubicBezTo>
                    <a:cubicBezTo>
                      <a:pt x="1881" y="569"/>
                      <a:pt x="1855" y="592"/>
                      <a:pt x="1831" y="624"/>
                    </a:cubicBezTo>
                    <a:cubicBezTo>
                      <a:pt x="1801" y="663"/>
                      <a:pt x="1776" y="705"/>
                      <a:pt x="1744" y="742"/>
                    </a:cubicBezTo>
                    <a:cubicBezTo>
                      <a:pt x="1737" y="751"/>
                      <a:pt x="1727" y="757"/>
                      <a:pt x="1720" y="766"/>
                    </a:cubicBezTo>
                    <a:cubicBezTo>
                      <a:pt x="1709" y="781"/>
                      <a:pt x="1707" y="807"/>
                      <a:pt x="1689" y="813"/>
                    </a:cubicBezTo>
                    <a:cubicBezTo>
                      <a:pt x="1673" y="818"/>
                      <a:pt x="1641" y="829"/>
                      <a:pt x="1641" y="829"/>
                    </a:cubicBezTo>
                    <a:cubicBezTo>
                      <a:pt x="1515" y="917"/>
                      <a:pt x="1316" y="884"/>
                      <a:pt x="1176" y="884"/>
                    </a:cubicBezTo>
                  </a:path>
                </a:pathLst>
              </a:custGeom>
              <a:noFill/>
              <a:ln w="76200" cmpd="sng">
                <a:solidFill>
                  <a:srgbClr val="FF3300"/>
                </a:solidFill>
                <a:beve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1" name="Freeform 55"/>
              <p:cNvSpPr/>
              <p:nvPr>
                <p:custDataLst>
                  <p:tags r:id="rId37"/>
                </p:custDataLst>
              </p:nvPr>
            </p:nvSpPr>
            <p:spPr bwMode="auto">
              <a:xfrm>
                <a:off x="1610" y="5503"/>
                <a:ext cx="2196" cy="2473"/>
              </a:xfrm>
              <a:custGeom>
                <a:avLst/>
                <a:gdLst>
                  <a:gd name="T0" fmla="*/ 1790 w 1790"/>
                  <a:gd name="T1" fmla="*/ 40 h 1116"/>
                  <a:gd name="T2" fmla="*/ 1427 w 1790"/>
                  <a:gd name="T3" fmla="*/ 0 h 1116"/>
                  <a:gd name="T4" fmla="*/ 1032 w 1790"/>
                  <a:gd name="T5" fmla="*/ 24 h 1116"/>
                  <a:gd name="T6" fmla="*/ 543 w 1790"/>
                  <a:gd name="T7" fmla="*/ 142 h 1116"/>
                  <a:gd name="T8" fmla="*/ 520 w 1790"/>
                  <a:gd name="T9" fmla="*/ 150 h 1116"/>
                  <a:gd name="T10" fmla="*/ 464 w 1790"/>
                  <a:gd name="T11" fmla="*/ 158 h 1116"/>
                  <a:gd name="T12" fmla="*/ 204 w 1790"/>
                  <a:gd name="T13" fmla="*/ 316 h 1116"/>
                  <a:gd name="T14" fmla="*/ 141 w 1790"/>
                  <a:gd name="T15" fmla="*/ 410 h 1116"/>
                  <a:gd name="T16" fmla="*/ 93 w 1790"/>
                  <a:gd name="T17" fmla="*/ 481 h 1116"/>
                  <a:gd name="T18" fmla="*/ 86 w 1790"/>
                  <a:gd name="T19" fmla="*/ 529 h 1116"/>
                  <a:gd name="T20" fmla="*/ 70 w 1790"/>
                  <a:gd name="T21" fmla="*/ 552 h 1116"/>
                  <a:gd name="T22" fmla="*/ 30 w 1790"/>
                  <a:gd name="T23" fmla="*/ 671 h 1116"/>
                  <a:gd name="T24" fmla="*/ 15 w 1790"/>
                  <a:gd name="T25" fmla="*/ 947 h 1116"/>
                  <a:gd name="T26" fmla="*/ 86 w 1790"/>
                  <a:gd name="T27" fmla="*/ 1065 h 1116"/>
                  <a:gd name="T28" fmla="*/ 338 w 1790"/>
                  <a:gd name="T29" fmla="*/ 1089 h 111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1790"/>
                  <a:gd name="T46" fmla="*/ 0 h 1116"/>
                  <a:gd name="T47" fmla="*/ 1790 w 1790"/>
                  <a:gd name="T48" fmla="*/ 1116 h 111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1790" h="1116">
                    <a:moveTo>
                      <a:pt x="1790" y="40"/>
                    </a:moveTo>
                    <a:cubicBezTo>
                      <a:pt x="1674" y="1"/>
                      <a:pt x="1545" y="39"/>
                      <a:pt x="1427" y="0"/>
                    </a:cubicBezTo>
                    <a:cubicBezTo>
                      <a:pt x="1262" y="5"/>
                      <a:pt x="1177" y="12"/>
                      <a:pt x="1032" y="24"/>
                    </a:cubicBezTo>
                    <a:cubicBezTo>
                      <a:pt x="871" y="66"/>
                      <a:pt x="708" y="118"/>
                      <a:pt x="543" y="142"/>
                    </a:cubicBezTo>
                    <a:cubicBezTo>
                      <a:pt x="535" y="145"/>
                      <a:pt x="528" y="148"/>
                      <a:pt x="520" y="150"/>
                    </a:cubicBezTo>
                    <a:cubicBezTo>
                      <a:pt x="502" y="154"/>
                      <a:pt x="482" y="152"/>
                      <a:pt x="464" y="158"/>
                    </a:cubicBezTo>
                    <a:cubicBezTo>
                      <a:pt x="374" y="187"/>
                      <a:pt x="282" y="264"/>
                      <a:pt x="204" y="316"/>
                    </a:cubicBezTo>
                    <a:cubicBezTo>
                      <a:pt x="192" y="350"/>
                      <a:pt x="162" y="379"/>
                      <a:pt x="141" y="410"/>
                    </a:cubicBezTo>
                    <a:cubicBezTo>
                      <a:pt x="130" y="442"/>
                      <a:pt x="117" y="458"/>
                      <a:pt x="93" y="481"/>
                    </a:cubicBezTo>
                    <a:cubicBezTo>
                      <a:pt x="91" y="497"/>
                      <a:pt x="91" y="514"/>
                      <a:pt x="86" y="529"/>
                    </a:cubicBezTo>
                    <a:cubicBezTo>
                      <a:pt x="83" y="538"/>
                      <a:pt x="73" y="543"/>
                      <a:pt x="70" y="552"/>
                    </a:cubicBezTo>
                    <a:cubicBezTo>
                      <a:pt x="55" y="592"/>
                      <a:pt x="49" y="632"/>
                      <a:pt x="30" y="671"/>
                    </a:cubicBezTo>
                    <a:cubicBezTo>
                      <a:pt x="1" y="814"/>
                      <a:pt x="0" y="679"/>
                      <a:pt x="15" y="947"/>
                    </a:cubicBezTo>
                    <a:cubicBezTo>
                      <a:pt x="19" y="1017"/>
                      <a:pt x="22" y="1044"/>
                      <a:pt x="86" y="1065"/>
                    </a:cubicBezTo>
                    <a:cubicBezTo>
                      <a:pt x="159" y="1116"/>
                      <a:pt x="250" y="1089"/>
                      <a:pt x="338" y="1089"/>
                    </a:cubicBezTo>
                  </a:path>
                </a:pathLst>
              </a:custGeom>
              <a:noFill/>
              <a:ln w="76200" cmpd="sng">
                <a:solidFill>
                  <a:srgbClr val="FF3300"/>
                </a:solidFill>
                <a:beve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2" name="Freeform 56"/>
              <p:cNvSpPr/>
              <p:nvPr>
                <p:custDataLst>
                  <p:tags r:id="rId38"/>
                </p:custDataLst>
              </p:nvPr>
            </p:nvSpPr>
            <p:spPr bwMode="auto">
              <a:xfrm>
                <a:off x="3283" y="7786"/>
                <a:ext cx="4736" cy="292"/>
              </a:xfrm>
              <a:custGeom>
                <a:avLst/>
                <a:gdLst>
                  <a:gd name="T0" fmla="*/ 0 w 2027"/>
                  <a:gd name="T1" fmla="*/ 346 h 383"/>
                  <a:gd name="T2" fmla="*/ 378 w 2027"/>
                  <a:gd name="T3" fmla="*/ 354 h 383"/>
                  <a:gd name="T4" fmla="*/ 686 w 2027"/>
                  <a:gd name="T5" fmla="*/ 330 h 383"/>
                  <a:gd name="T6" fmla="*/ 820 w 2027"/>
                  <a:gd name="T7" fmla="*/ 299 h 383"/>
                  <a:gd name="T8" fmla="*/ 970 w 2027"/>
                  <a:gd name="T9" fmla="*/ 259 h 383"/>
                  <a:gd name="T10" fmla="*/ 1112 w 2027"/>
                  <a:gd name="T11" fmla="*/ 212 h 383"/>
                  <a:gd name="T12" fmla="*/ 1175 w 2027"/>
                  <a:gd name="T13" fmla="*/ 188 h 383"/>
                  <a:gd name="T14" fmla="*/ 1286 w 2027"/>
                  <a:gd name="T15" fmla="*/ 133 h 383"/>
                  <a:gd name="T16" fmla="*/ 1309 w 2027"/>
                  <a:gd name="T17" fmla="*/ 117 h 383"/>
                  <a:gd name="T18" fmla="*/ 1365 w 2027"/>
                  <a:gd name="T19" fmla="*/ 110 h 383"/>
                  <a:gd name="T20" fmla="*/ 1475 w 2027"/>
                  <a:gd name="T21" fmla="*/ 70 h 383"/>
                  <a:gd name="T22" fmla="*/ 1530 w 2027"/>
                  <a:gd name="T23" fmla="*/ 46 h 383"/>
                  <a:gd name="T24" fmla="*/ 1609 w 2027"/>
                  <a:gd name="T25" fmla="*/ 7 h 383"/>
                  <a:gd name="T26" fmla="*/ 1956 w 2027"/>
                  <a:gd name="T27" fmla="*/ 15 h 383"/>
                  <a:gd name="T28" fmla="*/ 2027 w 2027"/>
                  <a:gd name="T29" fmla="*/ 54 h 383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2027"/>
                  <a:gd name="T46" fmla="*/ 0 h 383"/>
                  <a:gd name="T47" fmla="*/ 2027 w 2027"/>
                  <a:gd name="T48" fmla="*/ 383 h 383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2027" h="383">
                    <a:moveTo>
                      <a:pt x="0" y="346"/>
                    </a:moveTo>
                    <a:cubicBezTo>
                      <a:pt x="107" y="383"/>
                      <a:pt x="297" y="356"/>
                      <a:pt x="378" y="354"/>
                    </a:cubicBezTo>
                    <a:cubicBezTo>
                      <a:pt x="480" y="339"/>
                      <a:pt x="583" y="337"/>
                      <a:pt x="686" y="330"/>
                    </a:cubicBezTo>
                    <a:cubicBezTo>
                      <a:pt x="731" y="322"/>
                      <a:pt x="775" y="308"/>
                      <a:pt x="820" y="299"/>
                    </a:cubicBezTo>
                    <a:cubicBezTo>
                      <a:pt x="868" y="275"/>
                      <a:pt x="919" y="274"/>
                      <a:pt x="970" y="259"/>
                    </a:cubicBezTo>
                    <a:cubicBezTo>
                      <a:pt x="1019" y="245"/>
                      <a:pt x="1062" y="222"/>
                      <a:pt x="1112" y="212"/>
                    </a:cubicBezTo>
                    <a:cubicBezTo>
                      <a:pt x="1166" y="176"/>
                      <a:pt x="1101" y="215"/>
                      <a:pt x="1175" y="188"/>
                    </a:cubicBezTo>
                    <a:cubicBezTo>
                      <a:pt x="1204" y="177"/>
                      <a:pt x="1266" y="147"/>
                      <a:pt x="1286" y="133"/>
                    </a:cubicBezTo>
                    <a:cubicBezTo>
                      <a:pt x="1294" y="128"/>
                      <a:pt x="1300" y="120"/>
                      <a:pt x="1309" y="117"/>
                    </a:cubicBezTo>
                    <a:cubicBezTo>
                      <a:pt x="1327" y="112"/>
                      <a:pt x="1346" y="112"/>
                      <a:pt x="1365" y="110"/>
                    </a:cubicBezTo>
                    <a:cubicBezTo>
                      <a:pt x="1398" y="87"/>
                      <a:pt x="1437" y="80"/>
                      <a:pt x="1475" y="70"/>
                    </a:cubicBezTo>
                    <a:cubicBezTo>
                      <a:pt x="1557" y="15"/>
                      <a:pt x="1435" y="93"/>
                      <a:pt x="1530" y="46"/>
                    </a:cubicBezTo>
                    <a:cubicBezTo>
                      <a:pt x="1624" y="0"/>
                      <a:pt x="1539" y="25"/>
                      <a:pt x="1609" y="7"/>
                    </a:cubicBezTo>
                    <a:cubicBezTo>
                      <a:pt x="1725" y="10"/>
                      <a:pt x="1841" y="8"/>
                      <a:pt x="1956" y="15"/>
                    </a:cubicBezTo>
                    <a:cubicBezTo>
                      <a:pt x="1970" y="16"/>
                      <a:pt x="2027" y="41"/>
                      <a:pt x="2027" y="54"/>
                    </a:cubicBezTo>
                  </a:path>
                </a:pathLst>
              </a:custGeom>
              <a:noFill/>
              <a:ln w="76200" cmpd="sng">
                <a:solidFill>
                  <a:srgbClr val="FF3300"/>
                </a:solidFill>
                <a:beve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grpSp>
            <p:nvGrpSpPr>
              <p:cNvPr id="54" name="xjhsy3"/>
              <p:cNvGrpSpPr>
                <a:grpSpLocks noChangeAspect="1"/>
              </p:cNvGrpSpPr>
              <p:nvPr/>
            </p:nvGrpSpPr>
            <p:grpSpPr bwMode="auto">
              <a:xfrm rot="0">
                <a:off x="7076" y="4597"/>
                <a:ext cx="2061" cy="1560"/>
                <a:chOff x="0" y="0"/>
                <a:chExt cx="3712" cy="1144"/>
              </a:xfrm>
            </p:grpSpPr>
            <p:grpSp>
              <p:nvGrpSpPr>
                <p:cNvPr id="55" name="Group 13"/>
                <p:cNvGrpSpPr>
                  <a:grpSpLocks noChangeAspect="1"/>
                </p:cNvGrpSpPr>
                <p:nvPr/>
              </p:nvGrpSpPr>
              <p:grpSpPr bwMode="auto">
                <a:xfrm>
                  <a:off x="0" y="567"/>
                  <a:ext cx="3712" cy="577"/>
                  <a:chOff x="0" y="0"/>
                  <a:chExt cx="2493" cy="577"/>
                </a:xfrm>
              </p:grpSpPr>
              <p:sp>
                <p:nvSpPr>
                  <p:cNvPr id="56" name="Freeform 14" descr="栎木"/>
                  <p:cNvSpPr>
                    <a:spLocks noChangeAspect="1"/>
                  </p:cNvSpPr>
                  <p:nvPr>
                    <p:custDataLst>
                      <p:tags r:id="rId39"/>
                    </p:custDataLst>
                  </p:nvPr>
                </p:nvSpPr>
                <p:spPr bwMode="auto">
                  <a:xfrm flipV="1">
                    <a:off x="0" y="464"/>
                    <a:ext cx="2493" cy="113"/>
                  </a:xfrm>
                  <a:custGeom>
                    <a:avLst/>
                    <a:gdLst>
                      <a:gd name="T0" fmla="*/ 0 w 400"/>
                      <a:gd name="T1" fmla="*/ 0 h 400"/>
                      <a:gd name="T2" fmla="*/ 2147483647 w 400"/>
                      <a:gd name="T3" fmla="*/ 0 h 400"/>
                      <a:gd name="T4" fmla="*/ 2147483647 w 400"/>
                      <a:gd name="T5" fmla="*/ 0 h 400"/>
                      <a:gd name="T6" fmla="*/ 0 w 400"/>
                      <a:gd name="T7" fmla="*/ 0 h 400"/>
                      <a:gd name="T8" fmla="*/ 0 w 400"/>
                      <a:gd name="T9" fmla="*/ 0 h 40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00"/>
                      <a:gd name="T16" fmla="*/ 0 h 400"/>
                      <a:gd name="T17" fmla="*/ 400 w 400"/>
                      <a:gd name="T18" fmla="*/ 400 h 400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00" h="400">
                        <a:moveTo>
                          <a:pt x="0" y="0"/>
                        </a:moveTo>
                        <a:lnTo>
                          <a:pt x="400" y="0"/>
                        </a:lnTo>
                        <a:lnTo>
                          <a:pt x="400" y="400"/>
                        </a:lnTo>
                        <a:lnTo>
                          <a:pt x="0" y="40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blipFill dpi="0" rotWithShape="0">
                    <a:blip r:embed="rId7"/>
                    <a:srcRect/>
                    <a:tile tx="0" ty="0" sx="100000" sy="100000" flip="none" algn="tl"/>
                  </a:blipFill>
                  <a:ln w="9525">
                    <a:round/>
                  </a:ln>
                  <a:scene3d>
                    <a:camera prst="legacyObliqueTopRight"/>
                    <a:lightRig rig="legacyFlat3" dir="b"/>
                  </a:scene3d>
                  <a:sp3d extrusionH="430200" prstMaterial="legacyMatte">
                    <a:bevelT w="13500" h="13500" prst="angle"/>
                    <a:bevelB w="13500" h="13500" prst="angle"/>
                    <a:extrusionClr>
                      <a:srgbClr val="FFCC99"/>
                    </a:extrusionClr>
                  </a:sp3d>
                </p:spPr>
                <p:txBody>
                  <a:bodyPr>
                    <a:flatTx/>
                  </a:bodyPr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58" name="AutoShape 15"/>
                  <p:cNvSpPr>
                    <a:spLocks noChangeAspect="1" noChangeArrowheads="1"/>
                  </p:cNvSpPr>
                  <p:nvPr>
                    <p:custDataLst>
                      <p:tags r:id="rId40"/>
                    </p:custDataLst>
                  </p:nvPr>
                </p:nvSpPr>
                <p:spPr bwMode="auto">
                  <a:xfrm>
                    <a:off x="2200" y="4"/>
                    <a:ext cx="213" cy="369"/>
                  </a:xfrm>
                  <a:prstGeom prst="flowChartMagneticDisk">
                    <a:avLst/>
                  </a:prstGeom>
                  <a:solidFill>
                    <a:srgbClr val="969696"/>
                  </a:solidFill>
                  <a:ln w="9525">
                    <a:solidFill>
                      <a:srgbClr val="000000"/>
                    </a:solidFill>
                    <a:round/>
                  </a:ln>
                </p:spPr>
                <p:txBody>
                  <a:bodyPr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05" name="AutoShape 16"/>
                  <p:cNvSpPr>
                    <a:spLocks noChangeAspect="1" noChangeArrowheads="1"/>
                  </p:cNvSpPr>
                  <p:nvPr>
                    <p:custDataLst>
                      <p:tags r:id="rId41"/>
                    </p:custDataLst>
                  </p:nvPr>
                </p:nvSpPr>
                <p:spPr bwMode="auto">
                  <a:xfrm>
                    <a:off x="420" y="0"/>
                    <a:ext cx="213" cy="369"/>
                  </a:xfrm>
                  <a:prstGeom prst="flowChartMagneticDisk">
                    <a:avLst/>
                  </a:prstGeom>
                  <a:solidFill>
                    <a:srgbClr val="969696"/>
                  </a:solidFill>
                  <a:ln w="9525">
                    <a:solidFill>
                      <a:srgbClr val="000000"/>
                    </a:solidFill>
                    <a:round/>
                  </a:ln>
                </p:spPr>
                <p:txBody>
                  <a:bodyPr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</p:grpSp>
            <p:grpSp>
              <p:nvGrpSpPr>
                <p:cNvPr id="106" name="Group 17"/>
                <p:cNvGrpSpPr>
                  <a:grpSpLocks noChangeAspect="1"/>
                </p:cNvGrpSpPr>
                <p:nvPr/>
              </p:nvGrpSpPr>
              <p:grpSpPr bwMode="auto">
                <a:xfrm>
                  <a:off x="1670" y="0"/>
                  <a:ext cx="540" cy="936"/>
                  <a:chOff x="0" y="0"/>
                  <a:chExt cx="540" cy="936"/>
                </a:xfrm>
              </p:grpSpPr>
              <p:grpSp>
                <p:nvGrpSpPr>
                  <p:cNvPr id="107" name="Group 18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77" y="0"/>
                    <a:ext cx="403" cy="733"/>
                    <a:chOff x="0" y="0"/>
                    <a:chExt cx="2019" cy="3673"/>
                  </a:xfrm>
                </p:grpSpPr>
                <p:grpSp>
                  <p:nvGrpSpPr>
                    <p:cNvPr id="108" name="Group 19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550" y="2812"/>
                      <a:ext cx="913" cy="861"/>
                      <a:chOff x="0" y="0"/>
                      <a:chExt cx="913" cy="861"/>
                    </a:xfrm>
                  </p:grpSpPr>
                  <p:grpSp>
                    <p:nvGrpSpPr>
                      <p:cNvPr id="109" name="Group 20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0" y="0"/>
                        <a:ext cx="913" cy="861"/>
                        <a:chOff x="0" y="0"/>
                        <a:chExt cx="913" cy="861"/>
                      </a:xfrm>
                    </p:grpSpPr>
                    <p:grpSp>
                      <p:nvGrpSpPr>
                        <p:cNvPr id="110" name="Group 21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>
                          <a:off x="229" y="663"/>
                          <a:ext cx="498" cy="198"/>
                          <a:chOff x="0" y="0"/>
                          <a:chExt cx="498" cy="198"/>
                        </a:xfrm>
                      </p:grpSpPr>
                      <p:sp>
                        <p:nvSpPr>
                          <p:cNvPr id="111" name="Freeform 22"/>
                          <p:cNvSpPr>
                            <a:spLocks noChangeAspect="1"/>
                          </p:cNvSpPr>
                          <p:nvPr>
                            <p:custDataLst>
                              <p:tags r:id="rId42"/>
                            </p:custDataLst>
                          </p:nvPr>
                        </p:nvSpPr>
                        <p:spPr bwMode="auto">
                          <a:xfrm>
                            <a:off x="0" y="0"/>
                            <a:ext cx="498" cy="198"/>
                          </a:xfrm>
                          <a:custGeom>
                            <a:avLst/>
                            <a:gdLst>
                              <a:gd name="T0" fmla="*/ 0 w 498"/>
                              <a:gd name="T1" fmla="*/ 0 h 198"/>
                              <a:gd name="T2" fmla="*/ 101 w 498"/>
                              <a:gd name="T3" fmla="*/ 157 h 198"/>
                              <a:gd name="T4" fmla="*/ 110 w 498"/>
                              <a:gd name="T5" fmla="*/ 167 h 198"/>
                              <a:gd name="T6" fmla="*/ 121 w 498"/>
                              <a:gd name="T7" fmla="*/ 173 h 198"/>
                              <a:gd name="T8" fmla="*/ 136 w 498"/>
                              <a:gd name="T9" fmla="*/ 178 h 198"/>
                              <a:gd name="T10" fmla="*/ 153 w 498"/>
                              <a:gd name="T11" fmla="*/ 186 h 198"/>
                              <a:gd name="T12" fmla="*/ 174 w 498"/>
                              <a:gd name="T13" fmla="*/ 190 h 198"/>
                              <a:gd name="T14" fmla="*/ 188 w 498"/>
                              <a:gd name="T15" fmla="*/ 191 h 198"/>
                              <a:gd name="T16" fmla="*/ 205 w 498"/>
                              <a:gd name="T17" fmla="*/ 194 h 198"/>
                              <a:gd name="T18" fmla="*/ 222 w 498"/>
                              <a:gd name="T19" fmla="*/ 195 h 198"/>
                              <a:gd name="T20" fmla="*/ 243 w 498"/>
                              <a:gd name="T21" fmla="*/ 198 h 198"/>
                              <a:gd name="T22" fmla="*/ 257 w 498"/>
                              <a:gd name="T23" fmla="*/ 198 h 198"/>
                              <a:gd name="T24" fmla="*/ 278 w 498"/>
                              <a:gd name="T25" fmla="*/ 195 h 198"/>
                              <a:gd name="T26" fmla="*/ 295 w 498"/>
                              <a:gd name="T27" fmla="*/ 194 h 198"/>
                              <a:gd name="T28" fmla="*/ 315 w 498"/>
                              <a:gd name="T29" fmla="*/ 191 h 198"/>
                              <a:gd name="T30" fmla="*/ 332 w 498"/>
                              <a:gd name="T31" fmla="*/ 190 h 198"/>
                              <a:gd name="T32" fmla="*/ 349 w 498"/>
                              <a:gd name="T33" fmla="*/ 185 h 198"/>
                              <a:gd name="T34" fmla="*/ 366 w 498"/>
                              <a:gd name="T35" fmla="*/ 181 h 198"/>
                              <a:gd name="T36" fmla="*/ 380 w 498"/>
                              <a:gd name="T37" fmla="*/ 173 h 198"/>
                              <a:gd name="T38" fmla="*/ 392 w 498"/>
                              <a:gd name="T39" fmla="*/ 165 h 198"/>
                              <a:gd name="T40" fmla="*/ 397 w 498"/>
                              <a:gd name="T41" fmla="*/ 160 h 198"/>
                              <a:gd name="T42" fmla="*/ 405 w 498"/>
                              <a:gd name="T43" fmla="*/ 152 h 198"/>
                              <a:gd name="T44" fmla="*/ 498 w 498"/>
                              <a:gd name="T45" fmla="*/ 0 h 198"/>
                              <a:gd name="T46" fmla="*/ 0 w 498"/>
                              <a:gd name="T47" fmla="*/ 0 h 198"/>
                              <a:gd name="T48" fmla="*/ 0 60000 65536"/>
                              <a:gd name="T49" fmla="*/ 0 60000 65536"/>
                              <a:gd name="T50" fmla="*/ 0 60000 65536"/>
                              <a:gd name="T51" fmla="*/ 0 60000 65536"/>
                              <a:gd name="T52" fmla="*/ 0 60000 65536"/>
                              <a:gd name="T53" fmla="*/ 0 60000 65536"/>
                              <a:gd name="T54" fmla="*/ 0 60000 65536"/>
                              <a:gd name="T55" fmla="*/ 0 60000 65536"/>
                              <a:gd name="T56" fmla="*/ 0 60000 65536"/>
                              <a:gd name="T57" fmla="*/ 0 60000 65536"/>
                              <a:gd name="T58" fmla="*/ 0 60000 65536"/>
                              <a:gd name="T59" fmla="*/ 0 60000 65536"/>
                              <a:gd name="T60" fmla="*/ 0 60000 65536"/>
                              <a:gd name="T61" fmla="*/ 0 60000 65536"/>
                              <a:gd name="T62" fmla="*/ 0 60000 65536"/>
                              <a:gd name="T63" fmla="*/ 0 60000 65536"/>
                              <a:gd name="T64" fmla="*/ 0 60000 65536"/>
                              <a:gd name="T65" fmla="*/ 0 60000 65536"/>
                              <a:gd name="T66" fmla="*/ 0 60000 65536"/>
                              <a:gd name="T67" fmla="*/ 0 60000 65536"/>
                              <a:gd name="T68" fmla="*/ 0 60000 65536"/>
                              <a:gd name="T69" fmla="*/ 0 60000 65536"/>
                              <a:gd name="T70" fmla="*/ 0 60000 65536"/>
                              <a:gd name="T71" fmla="*/ 0 60000 65536"/>
                              <a:gd name="T72" fmla="*/ 0 w 498"/>
                              <a:gd name="T73" fmla="*/ 0 h 198"/>
                              <a:gd name="T74" fmla="*/ 498 w 498"/>
                              <a:gd name="T75" fmla="*/ 198 h 198"/>
                            </a:gdLst>
                            <a:ahLst/>
                            <a:cxnLst>
                              <a:cxn ang="T48">
                                <a:pos x="T0" y="T1"/>
                              </a:cxn>
                              <a:cxn ang="T49">
                                <a:pos x="T2" y="T3"/>
                              </a:cxn>
                              <a:cxn ang="T50">
                                <a:pos x="T4" y="T5"/>
                              </a:cxn>
                              <a:cxn ang="T51">
                                <a:pos x="T6" y="T7"/>
                              </a:cxn>
                              <a:cxn ang="T52">
                                <a:pos x="T8" y="T9"/>
                              </a:cxn>
                              <a:cxn ang="T53">
                                <a:pos x="T10" y="T11"/>
                              </a:cxn>
                              <a:cxn ang="T54">
                                <a:pos x="T12" y="T13"/>
                              </a:cxn>
                              <a:cxn ang="T55">
                                <a:pos x="T14" y="T15"/>
                              </a:cxn>
                              <a:cxn ang="T56">
                                <a:pos x="T16" y="T17"/>
                              </a:cxn>
                              <a:cxn ang="T57">
                                <a:pos x="T18" y="T19"/>
                              </a:cxn>
                              <a:cxn ang="T58">
                                <a:pos x="T20" y="T21"/>
                              </a:cxn>
                              <a:cxn ang="T59">
                                <a:pos x="T22" y="T23"/>
                              </a:cxn>
                              <a:cxn ang="T60">
                                <a:pos x="T24" y="T25"/>
                              </a:cxn>
                              <a:cxn ang="T61">
                                <a:pos x="T26" y="T27"/>
                              </a:cxn>
                              <a:cxn ang="T62">
                                <a:pos x="T28" y="T29"/>
                              </a:cxn>
                              <a:cxn ang="T63">
                                <a:pos x="T30" y="T31"/>
                              </a:cxn>
                              <a:cxn ang="T64">
                                <a:pos x="T32" y="T33"/>
                              </a:cxn>
                              <a:cxn ang="T65">
                                <a:pos x="T34" y="T35"/>
                              </a:cxn>
                              <a:cxn ang="T66">
                                <a:pos x="T36" y="T37"/>
                              </a:cxn>
                              <a:cxn ang="T67">
                                <a:pos x="T38" y="T39"/>
                              </a:cxn>
                              <a:cxn ang="T68">
                                <a:pos x="T40" y="T41"/>
                              </a:cxn>
                              <a:cxn ang="T69">
                                <a:pos x="T42" y="T43"/>
                              </a:cxn>
                              <a:cxn ang="T70">
                                <a:pos x="T44" y="T45"/>
                              </a:cxn>
                              <a:cxn ang="T71">
                                <a:pos x="T46" y="T47"/>
                              </a:cxn>
                            </a:cxnLst>
                            <a:rect l="T72" t="T73" r="T74" b="T75"/>
                            <a:pathLst>
                              <a:path w="498" h="198">
                                <a:moveTo>
                                  <a:pt x="0" y="0"/>
                                </a:moveTo>
                                <a:lnTo>
                                  <a:pt x="101" y="157"/>
                                </a:lnTo>
                                <a:lnTo>
                                  <a:pt x="110" y="167"/>
                                </a:lnTo>
                                <a:lnTo>
                                  <a:pt x="121" y="173"/>
                                </a:lnTo>
                                <a:lnTo>
                                  <a:pt x="136" y="178"/>
                                </a:lnTo>
                                <a:lnTo>
                                  <a:pt x="153" y="186"/>
                                </a:lnTo>
                                <a:lnTo>
                                  <a:pt x="174" y="190"/>
                                </a:lnTo>
                                <a:lnTo>
                                  <a:pt x="188" y="191"/>
                                </a:lnTo>
                                <a:lnTo>
                                  <a:pt x="205" y="194"/>
                                </a:lnTo>
                                <a:lnTo>
                                  <a:pt x="222" y="195"/>
                                </a:lnTo>
                                <a:lnTo>
                                  <a:pt x="243" y="198"/>
                                </a:lnTo>
                                <a:lnTo>
                                  <a:pt x="257" y="198"/>
                                </a:lnTo>
                                <a:lnTo>
                                  <a:pt x="278" y="195"/>
                                </a:lnTo>
                                <a:lnTo>
                                  <a:pt x="295" y="194"/>
                                </a:lnTo>
                                <a:lnTo>
                                  <a:pt x="315" y="191"/>
                                </a:lnTo>
                                <a:lnTo>
                                  <a:pt x="332" y="190"/>
                                </a:lnTo>
                                <a:lnTo>
                                  <a:pt x="349" y="185"/>
                                </a:lnTo>
                                <a:lnTo>
                                  <a:pt x="366" y="181"/>
                                </a:lnTo>
                                <a:lnTo>
                                  <a:pt x="380" y="173"/>
                                </a:lnTo>
                                <a:lnTo>
                                  <a:pt x="392" y="165"/>
                                </a:lnTo>
                                <a:lnTo>
                                  <a:pt x="397" y="160"/>
                                </a:lnTo>
                                <a:lnTo>
                                  <a:pt x="405" y="152"/>
                                </a:lnTo>
                                <a:lnTo>
                                  <a:pt x="498" y="0"/>
                                </a:lnTo>
                                <a:lnTo>
                                  <a:pt x="0" y="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000000"/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round/>
                              </a14:hiddenLine>
                            </a:ext>
                          </a:extLst>
                        </p:spPr>
                        <p:txBody>
                          <a:bodyPr/>
                          <a:p>
                            <a:pPr marL="0" marR="0" lvl="0" indent="0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defRPr/>
                            </a:pPr>
                            <a:endParaRPr kumimoji="0" lang="zh-CN" altLang="en-US" sz="18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</a:endParaRPr>
                          </a:p>
                        </p:txBody>
                      </p:sp>
                      <p:sp>
                        <p:nvSpPr>
                          <p:cNvPr id="112" name="Freeform 23"/>
                          <p:cNvSpPr>
                            <a:spLocks noChangeAspect="1"/>
                          </p:cNvSpPr>
                          <p:nvPr>
                            <p:custDataLst>
                              <p:tags r:id="rId43"/>
                            </p:custDataLst>
                          </p:nvPr>
                        </p:nvSpPr>
                        <p:spPr bwMode="auto">
                          <a:xfrm>
                            <a:off x="78" y="0"/>
                            <a:ext cx="222" cy="198"/>
                          </a:xfrm>
                          <a:custGeom>
                            <a:avLst/>
                            <a:gdLst>
                              <a:gd name="T0" fmla="*/ 0 w 222"/>
                              <a:gd name="T1" fmla="*/ 0 h 198"/>
                              <a:gd name="T2" fmla="*/ 62 w 222"/>
                              <a:gd name="T3" fmla="*/ 178 h 198"/>
                              <a:gd name="T4" fmla="*/ 75 w 222"/>
                              <a:gd name="T5" fmla="*/ 186 h 198"/>
                              <a:gd name="T6" fmla="*/ 96 w 222"/>
                              <a:gd name="T7" fmla="*/ 190 h 198"/>
                              <a:gd name="T8" fmla="*/ 110 w 222"/>
                              <a:gd name="T9" fmla="*/ 191 h 198"/>
                              <a:gd name="T10" fmla="*/ 127 w 222"/>
                              <a:gd name="T11" fmla="*/ 194 h 198"/>
                              <a:gd name="T12" fmla="*/ 144 w 222"/>
                              <a:gd name="T13" fmla="*/ 195 h 198"/>
                              <a:gd name="T14" fmla="*/ 165 w 222"/>
                              <a:gd name="T15" fmla="*/ 198 h 198"/>
                              <a:gd name="T16" fmla="*/ 179 w 222"/>
                              <a:gd name="T17" fmla="*/ 198 h 198"/>
                              <a:gd name="T18" fmla="*/ 200 w 222"/>
                              <a:gd name="T19" fmla="*/ 195 h 198"/>
                              <a:gd name="T20" fmla="*/ 222 w 222"/>
                              <a:gd name="T21" fmla="*/ 0 h 198"/>
                              <a:gd name="T22" fmla="*/ 0 w 222"/>
                              <a:gd name="T23" fmla="*/ 0 h 198"/>
                              <a:gd name="T24" fmla="*/ 0 60000 65536"/>
                              <a:gd name="T25" fmla="*/ 0 60000 65536"/>
                              <a:gd name="T26" fmla="*/ 0 60000 65536"/>
                              <a:gd name="T27" fmla="*/ 0 60000 65536"/>
                              <a:gd name="T28" fmla="*/ 0 60000 65536"/>
                              <a:gd name="T29" fmla="*/ 0 60000 65536"/>
                              <a:gd name="T30" fmla="*/ 0 60000 65536"/>
                              <a:gd name="T31" fmla="*/ 0 60000 65536"/>
                              <a:gd name="T32" fmla="*/ 0 60000 65536"/>
                              <a:gd name="T33" fmla="*/ 0 60000 65536"/>
                              <a:gd name="T34" fmla="*/ 0 60000 65536"/>
                              <a:gd name="T35" fmla="*/ 0 60000 65536"/>
                              <a:gd name="T36" fmla="*/ 0 w 222"/>
                              <a:gd name="T37" fmla="*/ 0 h 198"/>
                              <a:gd name="T38" fmla="*/ 222 w 222"/>
                              <a:gd name="T39" fmla="*/ 198 h 198"/>
                            </a:gdLst>
                            <a:ahLst/>
                            <a:cxnLst>
                              <a:cxn ang="T24">
                                <a:pos x="T0" y="T1"/>
                              </a:cxn>
                              <a:cxn ang="T25">
                                <a:pos x="T2" y="T3"/>
                              </a:cxn>
                              <a:cxn ang="T26">
                                <a:pos x="T4" y="T5"/>
                              </a:cxn>
                              <a:cxn ang="T27">
                                <a:pos x="T6" y="T7"/>
                              </a:cxn>
                              <a:cxn ang="T28">
                                <a:pos x="T8" y="T9"/>
                              </a:cxn>
                              <a:cxn ang="T29">
                                <a:pos x="T10" y="T11"/>
                              </a:cxn>
                              <a:cxn ang="T30">
                                <a:pos x="T12" y="T13"/>
                              </a:cxn>
                              <a:cxn ang="T31">
                                <a:pos x="T14" y="T15"/>
                              </a:cxn>
                              <a:cxn ang="T32">
                                <a:pos x="T16" y="T17"/>
                              </a:cxn>
                              <a:cxn ang="T33">
                                <a:pos x="T18" y="T19"/>
                              </a:cxn>
                              <a:cxn ang="T34">
                                <a:pos x="T20" y="T21"/>
                              </a:cxn>
                              <a:cxn ang="T35">
                                <a:pos x="T22" y="T23"/>
                              </a:cxn>
                            </a:cxnLst>
                            <a:rect l="T36" t="T37" r="T38" b="T39"/>
                            <a:pathLst>
                              <a:path w="222" h="198">
                                <a:moveTo>
                                  <a:pt x="0" y="0"/>
                                </a:moveTo>
                                <a:lnTo>
                                  <a:pt x="62" y="178"/>
                                </a:lnTo>
                                <a:lnTo>
                                  <a:pt x="75" y="186"/>
                                </a:lnTo>
                                <a:lnTo>
                                  <a:pt x="96" y="190"/>
                                </a:lnTo>
                                <a:lnTo>
                                  <a:pt x="110" y="191"/>
                                </a:lnTo>
                                <a:lnTo>
                                  <a:pt x="127" y="194"/>
                                </a:lnTo>
                                <a:lnTo>
                                  <a:pt x="144" y="195"/>
                                </a:lnTo>
                                <a:lnTo>
                                  <a:pt x="165" y="198"/>
                                </a:lnTo>
                                <a:lnTo>
                                  <a:pt x="179" y="198"/>
                                </a:lnTo>
                                <a:lnTo>
                                  <a:pt x="200" y="195"/>
                                </a:lnTo>
                                <a:lnTo>
                                  <a:pt x="222" y="0"/>
                                </a:lnTo>
                                <a:lnTo>
                                  <a:pt x="0" y="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404040"/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round/>
                              </a14:hiddenLine>
                            </a:ext>
                          </a:extLst>
                        </p:spPr>
                        <p:txBody>
                          <a:bodyPr/>
                          <a:p>
                            <a:pPr marL="0" marR="0" lvl="0" indent="0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defRPr/>
                            </a:pPr>
                            <a:endParaRPr kumimoji="0" lang="zh-CN" altLang="en-US" sz="18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113" name="Group 24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>
                          <a:off x="0" y="0"/>
                          <a:ext cx="913" cy="718"/>
                          <a:chOff x="0" y="0"/>
                          <a:chExt cx="913" cy="718"/>
                        </a:xfrm>
                      </p:grpSpPr>
                      <p:sp>
                        <p:nvSpPr>
                          <p:cNvPr id="114" name="Freeform 25"/>
                          <p:cNvSpPr>
                            <a:spLocks noChangeAspect="1"/>
                          </p:cNvSpPr>
                          <p:nvPr>
                            <p:custDataLst>
                              <p:tags r:id="rId44"/>
                            </p:custDataLst>
                          </p:nvPr>
                        </p:nvSpPr>
                        <p:spPr bwMode="auto">
                          <a:xfrm>
                            <a:off x="0" y="0"/>
                            <a:ext cx="913" cy="718"/>
                          </a:xfrm>
                          <a:custGeom>
                            <a:avLst/>
                            <a:gdLst>
                              <a:gd name="T0" fmla="*/ 21 w 913"/>
                              <a:gd name="T1" fmla="*/ 20 h 718"/>
                              <a:gd name="T2" fmla="*/ 25 w 913"/>
                              <a:gd name="T3" fmla="*/ 38 h 718"/>
                              <a:gd name="T4" fmla="*/ 23 w 913"/>
                              <a:gd name="T5" fmla="*/ 73 h 718"/>
                              <a:gd name="T6" fmla="*/ 12 w 913"/>
                              <a:gd name="T7" fmla="*/ 96 h 718"/>
                              <a:gd name="T8" fmla="*/ 6 w 913"/>
                              <a:gd name="T9" fmla="*/ 126 h 718"/>
                              <a:gd name="T10" fmla="*/ 17 w 913"/>
                              <a:gd name="T11" fmla="*/ 149 h 718"/>
                              <a:gd name="T12" fmla="*/ 34 w 913"/>
                              <a:gd name="T13" fmla="*/ 176 h 718"/>
                              <a:gd name="T14" fmla="*/ 30 w 913"/>
                              <a:gd name="T15" fmla="*/ 195 h 718"/>
                              <a:gd name="T16" fmla="*/ 13 w 913"/>
                              <a:gd name="T17" fmla="*/ 216 h 718"/>
                              <a:gd name="T18" fmla="*/ 6 w 913"/>
                              <a:gd name="T19" fmla="*/ 236 h 718"/>
                              <a:gd name="T20" fmla="*/ 19 w 913"/>
                              <a:gd name="T21" fmla="*/ 259 h 718"/>
                              <a:gd name="T22" fmla="*/ 30 w 913"/>
                              <a:gd name="T23" fmla="*/ 278 h 718"/>
                              <a:gd name="T24" fmla="*/ 30 w 913"/>
                              <a:gd name="T25" fmla="*/ 301 h 718"/>
                              <a:gd name="T26" fmla="*/ 12 w 913"/>
                              <a:gd name="T27" fmla="*/ 322 h 718"/>
                              <a:gd name="T28" fmla="*/ 0 w 913"/>
                              <a:gd name="T29" fmla="*/ 349 h 718"/>
                              <a:gd name="T30" fmla="*/ 13 w 913"/>
                              <a:gd name="T31" fmla="*/ 372 h 718"/>
                              <a:gd name="T32" fmla="*/ 33 w 913"/>
                              <a:gd name="T33" fmla="*/ 396 h 718"/>
                              <a:gd name="T34" fmla="*/ 33 w 913"/>
                              <a:gd name="T35" fmla="*/ 431 h 718"/>
                              <a:gd name="T36" fmla="*/ 19 w 913"/>
                              <a:gd name="T37" fmla="*/ 455 h 718"/>
                              <a:gd name="T38" fmla="*/ 21 w 913"/>
                              <a:gd name="T39" fmla="*/ 473 h 718"/>
                              <a:gd name="T40" fmla="*/ 42 w 913"/>
                              <a:gd name="T41" fmla="*/ 499 h 718"/>
                              <a:gd name="T42" fmla="*/ 107 w 913"/>
                              <a:gd name="T43" fmla="*/ 573 h 718"/>
                              <a:gd name="T44" fmla="*/ 166 w 913"/>
                              <a:gd name="T45" fmla="*/ 629 h 718"/>
                              <a:gd name="T46" fmla="*/ 217 w 913"/>
                              <a:gd name="T47" fmla="*/ 660 h 718"/>
                              <a:gd name="T48" fmla="*/ 313 w 913"/>
                              <a:gd name="T49" fmla="*/ 701 h 718"/>
                              <a:gd name="T50" fmla="*/ 401 w 913"/>
                              <a:gd name="T51" fmla="*/ 716 h 718"/>
                              <a:gd name="T52" fmla="*/ 523 w 913"/>
                              <a:gd name="T53" fmla="*/ 716 h 718"/>
                              <a:gd name="T54" fmla="*/ 625 w 913"/>
                              <a:gd name="T55" fmla="*/ 706 h 718"/>
                              <a:gd name="T56" fmla="*/ 697 w 913"/>
                              <a:gd name="T57" fmla="*/ 685 h 718"/>
                              <a:gd name="T58" fmla="*/ 744 w 913"/>
                              <a:gd name="T59" fmla="*/ 659 h 718"/>
                              <a:gd name="T60" fmla="*/ 778 w 913"/>
                              <a:gd name="T61" fmla="*/ 629 h 718"/>
                              <a:gd name="T62" fmla="*/ 874 w 913"/>
                              <a:gd name="T63" fmla="*/ 493 h 718"/>
                              <a:gd name="T64" fmla="*/ 894 w 913"/>
                              <a:gd name="T65" fmla="*/ 448 h 718"/>
                              <a:gd name="T66" fmla="*/ 895 w 913"/>
                              <a:gd name="T67" fmla="*/ 427 h 718"/>
                              <a:gd name="T68" fmla="*/ 882 w 913"/>
                              <a:gd name="T69" fmla="*/ 406 h 718"/>
                              <a:gd name="T70" fmla="*/ 882 w 913"/>
                              <a:gd name="T71" fmla="*/ 381 h 718"/>
                              <a:gd name="T72" fmla="*/ 894 w 913"/>
                              <a:gd name="T73" fmla="*/ 362 h 718"/>
                              <a:gd name="T74" fmla="*/ 908 w 913"/>
                              <a:gd name="T75" fmla="*/ 341 h 718"/>
                              <a:gd name="T76" fmla="*/ 912 w 913"/>
                              <a:gd name="T77" fmla="*/ 316 h 718"/>
                              <a:gd name="T78" fmla="*/ 900 w 913"/>
                              <a:gd name="T79" fmla="*/ 295 h 718"/>
                              <a:gd name="T80" fmla="*/ 886 w 913"/>
                              <a:gd name="T81" fmla="*/ 275 h 718"/>
                              <a:gd name="T82" fmla="*/ 886 w 913"/>
                              <a:gd name="T83" fmla="*/ 254 h 718"/>
                              <a:gd name="T84" fmla="*/ 904 w 913"/>
                              <a:gd name="T85" fmla="*/ 229 h 718"/>
                              <a:gd name="T86" fmla="*/ 908 w 913"/>
                              <a:gd name="T87" fmla="*/ 202 h 718"/>
                              <a:gd name="T88" fmla="*/ 894 w 913"/>
                              <a:gd name="T89" fmla="*/ 176 h 718"/>
                              <a:gd name="T90" fmla="*/ 886 w 913"/>
                              <a:gd name="T91" fmla="*/ 155 h 718"/>
                              <a:gd name="T92" fmla="*/ 895 w 913"/>
                              <a:gd name="T93" fmla="*/ 130 h 718"/>
                              <a:gd name="T94" fmla="*/ 908 w 913"/>
                              <a:gd name="T95" fmla="*/ 113 h 718"/>
                              <a:gd name="T96" fmla="*/ 913 w 913"/>
                              <a:gd name="T97" fmla="*/ 88 h 718"/>
                              <a:gd name="T98" fmla="*/ 903 w 913"/>
                              <a:gd name="T99" fmla="*/ 67 h 718"/>
                              <a:gd name="T100" fmla="*/ 890 w 913"/>
                              <a:gd name="T101" fmla="*/ 42 h 718"/>
                              <a:gd name="T102" fmla="*/ 894 w 913"/>
                              <a:gd name="T103" fmla="*/ 18 h 718"/>
                              <a:gd name="T104" fmla="*/ 26 w 913"/>
                              <a:gd name="T105" fmla="*/ 0 h 718"/>
                              <a:gd name="T106" fmla="*/ 0 60000 65536"/>
                              <a:gd name="T107" fmla="*/ 0 60000 65536"/>
                              <a:gd name="T108" fmla="*/ 0 60000 65536"/>
                              <a:gd name="T109" fmla="*/ 0 60000 65536"/>
                              <a:gd name="T110" fmla="*/ 0 60000 65536"/>
                              <a:gd name="T111" fmla="*/ 0 60000 65536"/>
                              <a:gd name="T112" fmla="*/ 0 60000 65536"/>
                              <a:gd name="T113" fmla="*/ 0 60000 65536"/>
                              <a:gd name="T114" fmla="*/ 0 60000 65536"/>
                              <a:gd name="T115" fmla="*/ 0 60000 65536"/>
                              <a:gd name="T116" fmla="*/ 0 60000 65536"/>
                              <a:gd name="T117" fmla="*/ 0 60000 65536"/>
                              <a:gd name="T118" fmla="*/ 0 60000 65536"/>
                              <a:gd name="T119" fmla="*/ 0 60000 65536"/>
                              <a:gd name="T120" fmla="*/ 0 60000 65536"/>
                              <a:gd name="T121" fmla="*/ 0 60000 65536"/>
                              <a:gd name="T122" fmla="*/ 0 60000 65536"/>
                              <a:gd name="T123" fmla="*/ 0 60000 65536"/>
                              <a:gd name="T124" fmla="*/ 0 60000 65536"/>
                              <a:gd name="T125" fmla="*/ 0 60000 65536"/>
                              <a:gd name="T126" fmla="*/ 0 60000 65536"/>
                              <a:gd name="T127" fmla="*/ 0 60000 65536"/>
                              <a:gd name="T128" fmla="*/ 0 60000 65536"/>
                              <a:gd name="T129" fmla="*/ 0 60000 65536"/>
                              <a:gd name="T130" fmla="*/ 0 60000 65536"/>
                              <a:gd name="T131" fmla="*/ 0 60000 65536"/>
                              <a:gd name="T132" fmla="*/ 0 60000 65536"/>
                              <a:gd name="T133" fmla="*/ 0 60000 65536"/>
                              <a:gd name="T134" fmla="*/ 0 60000 65536"/>
                              <a:gd name="T135" fmla="*/ 0 60000 65536"/>
                              <a:gd name="T136" fmla="*/ 0 60000 65536"/>
                              <a:gd name="T137" fmla="*/ 0 60000 65536"/>
                              <a:gd name="T138" fmla="*/ 0 60000 65536"/>
                              <a:gd name="T139" fmla="*/ 0 60000 65536"/>
                              <a:gd name="T140" fmla="*/ 0 60000 65536"/>
                              <a:gd name="T141" fmla="*/ 0 60000 65536"/>
                              <a:gd name="T142" fmla="*/ 0 60000 65536"/>
                              <a:gd name="T143" fmla="*/ 0 60000 65536"/>
                              <a:gd name="T144" fmla="*/ 0 60000 65536"/>
                              <a:gd name="T145" fmla="*/ 0 60000 65536"/>
                              <a:gd name="T146" fmla="*/ 0 60000 65536"/>
                              <a:gd name="T147" fmla="*/ 0 60000 65536"/>
                              <a:gd name="T148" fmla="*/ 0 60000 65536"/>
                              <a:gd name="T149" fmla="*/ 0 60000 65536"/>
                              <a:gd name="T150" fmla="*/ 0 60000 65536"/>
                              <a:gd name="T151" fmla="*/ 0 60000 65536"/>
                              <a:gd name="T152" fmla="*/ 0 60000 65536"/>
                              <a:gd name="T153" fmla="*/ 0 60000 65536"/>
                              <a:gd name="T154" fmla="*/ 0 60000 65536"/>
                              <a:gd name="T155" fmla="*/ 0 60000 65536"/>
                              <a:gd name="T156" fmla="*/ 0 60000 65536"/>
                              <a:gd name="T157" fmla="*/ 0 60000 65536"/>
                              <a:gd name="T158" fmla="*/ 0 60000 65536"/>
                              <a:gd name="T159" fmla="*/ 0 w 913"/>
                              <a:gd name="T160" fmla="*/ 0 h 718"/>
                              <a:gd name="T161" fmla="*/ 913 w 913"/>
                              <a:gd name="T162" fmla="*/ 718 h 718"/>
                            </a:gdLst>
                            <a:ahLst/>
                            <a:cxnLst>
                              <a:cxn ang="T106">
                                <a:pos x="T0" y="T1"/>
                              </a:cxn>
                              <a:cxn ang="T107">
                                <a:pos x="T2" y="T3"/>
                              </a:cxn>
                              <a:cxn ang="T108">
                                <a:pos x="T4" y="T5"/>
                              </a:cxn>
                              <a:cxn ang="T109">
                                <a:pos x="T6" y="T7"/>
                              </a:cxn>
                              <a:cxn ang="T110">
                                <a:pos x="T8" y="T9"/>
                              </a:cxn>
                              <a:cxn ang="T111">
                                <a:pos x="T10" y="T11"/>
                              </a:cxn>
                              <a:cxn ang="T112">
                                <a:pos x="T12" y="T13"/>
                              </a:cxn>
                              <a:cxn ang="T113">
                                <a:pos x="T14" y="T15"/>
                              </a:cxn>
                              <a:cxn ang="T114">
                                <a:pos x="T16" y="T17"/>
                              </a:cxn>
                              <a:cxn ang="T115">
                                <a:pos x="T18" y="T19"/>
                              </a:cxn>
                              <a:cxn ang="T116">
                                <a:pos x="T20" y="T21"/>
                              </a:cxn>
                              <a:cxn ang="T117">
                                <a:pos x="T22" y="T23"/>
                              </a:cxn>
                              <a:cxn ang="T118">
                                <a:pos x="T24" y="T25"/>
                              </a:cxn>
                              <a:cxn ang="T119">
                                <a:pos x="T26" y="T27"/>
                              </a:cxn>
                              <a:cxn ang="T120">
                                <a:pos x="T28" y="T29"/>
                              </a:cxn>
                              <a:cxn ang="T121">
                                <a:pos x="T30" y="T31"/>
                              </a:cxn>
                              <a:cxn ang="T122">
                                <a:pos x="T32" y="T33"/>
                              </a:cxn>
                              <a:cxn ang="T123">
                                <a:pos x="T34" y="T35"/>
                              </a:cxn>
                              <a:cxn ang="T124">
                                <a:pos x="T36" y="T37"/>
                              </a:cxn>
                              <a:cxn ang="T125">
                                <a:pos x="T38" y="T39"/>
                              </a:cxn>
                              <a:cxn ang="T126">
                                <a:pos x="T40" y="T41"/>
                              </a:cxn>
                              <a:cxn ang="T127">
                                <a:pos x="T42" y="T43"/>
                              </a:cxn>
                              <a:cxn ang="T128">
                                <a:pos x="T44" y="T45"/>
                              </a:cxn>
                              <a:cxn ang="T129">
                                <a:pos x="T46" y="T47"/>
                              </a:cxn>
                              <a:cxn ang="T130">
                                <a:pos x="T48" y="T49"/>
                              </a:cxn>
                              <a:cxn ang="T131">
                                <a:pos x="T50" y="T51"/>
                              </a:cxn>
                              <a:cxn ang="T132">
                                <a:pos x="T52" y="T53"/>
                              </a:cxn>
                              <a:cxn ang="T133">
                                <a:pos x="T54" y="T55"/>
                              </a:cxn>
                              <a:cxn ang="T134">
                                <a:pos x="T56" y="T57"/>
                              </a:cxn>
                              <a:cxn ang="T135">
                                <a:pos x="T58" y="T59"/>
                              </a:cxn>
                              <a:cxn ang="T136">
                                <a:pos x="T60" y="T61"/>
                              </a:cxn>
                              <a:cxn ang="T137">
                                <a:pos x="T62" y="T63"/>
                              </a:cxn>
                              <a:cxn ang="T138">
                                <a:pos x="T64" y="T65"/>
                              </a:cxn>
                              <a:cxn ang="T139">
                                <a:pos x="T66" y="T67"/>
                              </a:cxn>
                              <a:cxn ang="T140">
                                <a:pos x="T68" y="T69"/>
                              </a:cxn>
                              <a:cxn ang="T141">
                                <a:pos x="T70" y="T71"/>
                              </a:cxn>
                              <a:cxn ang="T142">
                                <a:pos x="T72" y="T73"/>
                              </a:cxn>
                              <a:cxn ang="T143">
                                <a:pos x="T74" y="T75"/>
                              </a:cxn>
                              <a:cxn ang="T144">
                                <a:pos x="T76" y="T77"/>
                              </a:cxn>
                              <a:cxn ang="T145">
                                <a:pos x="T78" y="T79"/>
                              </a:cxn>
                              <a:cxn ang="T146">
                                <a:pos x="T80" y="T81"/>
                              </a:cxn>
                              <a:cxn ang="T147">
                                <a:pos x="T82" y="T83"/>
                              </a:cxn>
                              <a:cxn ang="T148">
                                <a:pos x="T84" y="T85"/>
                              </a:cxn>
                              <a:cxn ang="T149">
                                <a:pos x="T86" y="T87"/>
                              </a:cxn>
                              <a:cxn ang="T150">
                                <a:pos x="T88" y="T89"/>
                              </a:cxn>
                              <a:cxn ang="T151">
                                <a:pos x="T90" y="T91"/>
                              </a:cxn>
                              <a:cxn ang="T152">
                                <a:pos x="T92" y="T93"/>
                              </a:cxn>
                              <a:cxn ang="T153">
                                <a:pos x="T94" y="T95"/>
                              </a:cxn>
                              <a:cxn ang="T154">
                                <a:pos x="T96" y="T97"/>
                              </a:cxn>
                              <a:cxn ang="T155">
                                <a:pos x="T98" y="T99"/>
                              </a:cxn>
                              <a:cxn ang="T156">
                                <a:pos x="T100" y="T101"/>
                              </a:cxn>
                              <a:cxn ang="T157">
                                <a:pos x="T102" y="T103"/>
                              </a:cxn>
                              <a:cxn ang="T158">
                                <a:pos x="T104" y="T105"/>
                              </a:cxn>
                            </a:cxnLst>
                            <a:rect l="T159" t="T160" r="T161" b="T162"/>
                            <a:pathLst>
                              <a:path w="913" h="718">
                                <a:moveTo>
                                  <a:pt x="26" y="0"/>
                                </a:moveTo>
                                <a:lnTo>
                                  <a:pt x="21" y="20"/>
                                </a:lnTo>
                                <a:lnTo>
                                  <a:pt x="23" y="29"/>
                                </a:lnTo>
                                <a:lnTo>
                                  <a:pt x="25" y="38"/>
                                </a:lnTo>
                                <a:lnTo>
                                  <a:pt x="26" y="59"/>
                                </a:lnTo>
                                <a:lnTo>
                                  <a:pt x="23" y="73"/>
                                </a:lnTo>
                                <a:lnTo>
                                  <a:pt x="17" y="86"/>
                                </a:lnTo>
                                <a:lnTo>
                                  <a:pt x="12" y="96"/>
                                </a:lnTo>
                                <a:lnTo>
                                  <a:pt x="6" y="113"/>
                                </a:lnTo>
                                <a:lnTo>
                                  <a:pt x="6" y="126"/>
                                </a:lnTo>
                                <a:lnTo>
                                  <a:pt x="12" y="138"/>
                                </a:lnTo>
                                <a:lnTo>
                                  <a:pt x="17" y="149"/>
                                </a:lnTo>
                                <a:lnTo>
                                  <a:pt x="29" y="162"/>
                                </a:lnTo>
                                <a:lnTo>
                                  <a:pt x="34" y="176"/>
                                </a:lnTo>
                                <a:lnTo>
                                  <a:pt x="34" y="185"/>
                                </a:lnTo>
                                <a:lnTo>
                                  <a:pt x="30" y="195"/>
                                </a:lnTo>
                                <a:lnTo>
                                  <a:pt x="21" y="204"/>
                                </a:lnTo>
                                <a:lnTo>
                                  <a:pt x="13" y="216"/>
                                </a:lnTo>
                                <a:lnTo>
                                  <a:pt x="8" y="225"/>
                                </a:lnTo>
                                <a:lnTo>
                                  <a:pt x="6" y="236"/>
                                </a:lnTo>
                                <a:lnTo>
                                  <a:pt x="12" y="248"/>
                                </a:lnTo>
                                <a:lnTo>
                                  <a:pt x="19" y="259"/>
                                </a:lnTo>
                                <a:lnTo>
                                  <a:pt x="26" y="269"/>
                                </a:lnTo>
                                <a:lnTo>
                                  <a:pt x="30" y="278"/>
                                </a:lnTo>
                                <a:lnTo>
                                  <a:pt x="34" y="288"/>
                                </a:lnTo>
                                <a:lnTo>
                                  <a:pt x="30" y="301"/>
                                </a:lnTo>
                                <a:lnTo>
                                  <a:pt x="21" y="313"/>
                                </a:lnTo>
                                <a:lnTo>
                                  <a:pt x="12" y="322"/>
                                </a:lnTo>
                                <a:lnTo>
                                  <a:pt x="2" y="337"/>
                                </a:lnTo>
                                <a:lnTo>
                                  <a:pt x="0" y="349"/>
                                </a:lnTo>
                                <a:lnTo>
                                  <a:pt x="4" y="362"/>
                                </a:lnTo>
                                <a:lnTo>
                                  <a:pt x="13" y="372"/>
                                </a:lnTo>
                                <a:lnTo>
                                  <a:pt x="23" y="383"/>
                                </a:lnTo>
                                <a:lnTo>
                                  <a:pt x="33" y="396"/>
                                </a:lnTo>
                                <a:lnTo>
                                  <a:pt x="38" y="414"/>
                                </a:lnTo>
                                <a:lnTo>
                                  <a:pt x="33" y="431"/>
                                </a:lnTo>
                                <a:lnTo>
                                  <a:pt x="23" y="444"/>
                                </a:lnTo>
                                <a:lnTo>
                                  <a:pt x="19" y="455"/>
                                </a:lnTo>
                                <a:lnTo>
                                  <a:pt x="19" y="466"/>
                                </a:lnTo>
                                <a:lnTo>
                                  <a:pt x="21" y="473"/>
                                </a:lnTo>
                                <a:lnTo>
                                  <a:pt x="29" y="484"/>
                                </a:lnTo>
                                <a:lnTo>
                                  <a:pt x="42" y="499"/>
                                </a:lnTo>
                                <a:lnTo>
                                  <a:pt x="64" y="528"/>
                                </a:lnTo>
                                <a:lnTo>
                                  <a:pt x="107" y="573"/>
                                </a:lnTo>
                                <a:lnTo>
                                  <a:pt x="144" y="609"/>
                                </a:lnTo>
                                <a:lnTo>
                                  <a:pt x="166" y="629"/>
                                </a:lnTo>
                                <a:lnTo>
                                  <a:pt x="190" y="643"/>
                                </a:lnTo>
                                <a:lnTo>
                                  <a:pt x="217" y="660"/>
                                </a:lnTo>
                                <a:lnTo>
                                  <a:pt x="255" y="681"/>
                                </a:lnTo>
                                <a:lnTo>
                                  <a:pt x="313" y="701"/>
                                </a:lnTo>
                                <a:lnTo>
                                  <a:pt x="356" y="710"/>
                                </a:lnTo>
                                <a:lnTo>
                                  <a:pt x="401" y="716"/>
                                </a:lnTo>
                                <a:lnTo>
                                  <a:pt x="460" y="718"/>
                                </a:lnTo>
                                <a:lnTo>
                                  <a:pt x="523" y="716"/>
                                </a:lnTo>
                                <a:lnTo>
                                  <a:pt x="578" y="714"/>
                                </a:lnTo>
                                <a:lnTo>
                                  <a:pt x="625" y="706"/>
                                </a:lnTo>
                                <a:lnTo>
                                  <a:pt x="667" y="697"/>
                                </a:lnTo>
                                <a:lnTo>
                                  <a:pt x="697" y="685"/>
                                </a:lnTo>
                                <a:lnTo>
                                  <a:pt x="723" y="672"/>
                                </a:lnTo>
                                <a:lnTo>
                                  <a:pt x="744" y="659"/>
                                </a:lnTo>
                                <a:lnTo>
                                  <a:pt x="761" y="647"/>
                                </a:lnTo>
                                <a:lnTo>
                                  <a:pt x="778" y="629"/>
                                </a:lnTo>
                                <a:lnTo>
                                  <a:pt x="832" y="556"/>
                                </a:lnTo>
                                <a:lnTo>
                                  <a:pt x="874" y="493"/>
                                </a:lnTo>
                                <a:lnTo>
                                  <a:pt x="890" y="461"/>
                                </a:lnTo>
                                <a:lnTo>
                                  <a:pt x="894" y="448"/>
                                </a:lnTo>
                                <a:lnTo>
                                  <a:pt x="895" y="438"/>
                                </a:lnTo>
                                <a:lnTo>
                                  <a:pt x="895" y="427"/>
                                </a:lnTo>
                                <a:lnTo>
                                  <a:pt x="887" y="414"/>
                                </a:lnTo>
                                <a:lnTo>
                                  <a:pt x="882" y="406"/>
                                </a:lnTo>
                                <a:lnTo>
                                  <a:pt x="879" y="394"/>
                                </a:lnTo>
                                <a:lnTo>
                                  <a:pt x="882" y="381"/>
                                </a:lnTo>
                                <a:lnTo>
                                  <a:pt x="887" y="372"/>
                                </a:lnTo>
                                <a:lnTo>
                                  <a:pt x="894" y="362"/>
                                </a:lnTo>
                                <a:lnTo>
                                  <a:pt x="900" y="352"/>
                                </a:lnTo>
                                <a:lnTo>
                                  <a:pt x="908" y="341"/>
                                </a:lnTo>
                                <a:lnTo>
                                  <a:pt x="913" y="330"/>
                                </a:lnTo>
                                <a:lnTo>
                                  <a:pt x="912" y="316"/>
                                </a:lnTo>
                                <a:lnTo>
                                  <a:pt x="907" y="305"/>
                                </a:lnTo>
                                <a:lnTo>
                                  <a:pt x="900" y="295"/>
                                </a:lnTo>
                                <a:lnTo>
                                  <a:pt x="894" y="286"/>
                                </a:lnTo>
                                <a:lnTo>
                                  <a:pt x="886" y="275"/>
                                </a:lnTo>
                                <a:lnTo>
                                  <a:pt x="883" y="263"/>
                                </a:lnTo>
                                <a:lnTo>
                                  <a:pt x="886" y="254"/>
                                </a:lnTo>
                                <a:lnTo>
                                  <a:pt x="895" y="240"/>
                                </a:lnTo>
                                <a:lnTo>
                                  <a:pt x="904" y="229"/>
                                </a:lnTo>
                                <a:lnTo>
                                  <a:pt x="908" y="217"/>
                                </a:lnTo>
                                <a:lnTo>
                                  <a:pt x="908" y="202"/>
                                </a:lnTo>
                                <a:lnTo>
                                  <a:pt x="903" y="187"/>
                                </a:lnTo>
                                <a:lnTo>
                                  <a:pt x="894" y="176"/>
                                </a:lnTo>
                                <a:lnTo>
                                  <a:pt x="890" y="168"/>
                                </a:lnTo>
                                <a:lnTo>
                                  <a:pt x="886" y="155"/>
                                </a:lnTo>
                                <a:lnTo>
                                  <a:pt x="887" y="141"/>
                                </a:lnTo>
                                <a:lnTo>
                                  <a:pt x="895" y="130"/>
                                </a:lnTo>
                                <a:lnTo>
                                  <a:pt x="900" y="122"/>
                                </a:lnTo>
                                <a:lnTo>
                                  <a:pt x="908" y="113"/>
                                </a:lnTo>
                                <a:lnTo>
                                  <a:pt x="912" y="101"/>
                                </a:lnTo>
                                <a:lnTo>
                                  <a:pt x="913" y="88"/>
                                </a:lnTo>
                                <a:lnTo>
                                  <a:pt x="911" y="80"/>
                                </a:lnTo>
                                <a:lnTo>
                                  <a:pt x="903" y="67"/>
                                </a:lnTo>
                                <a:lnTo>
                                  <a:pt x="895" y="56"/>
                                </a:lnTo>
                                <a:lnTo>
                                  <a:pt x="890" y="42"/>
                                </a:lnTo>
                                <a:lnTo>
                                  <a:pt x="890" y="29"/>
                                </a:lnTo>
                                <a:lnTo>
                                  <a:pt x="894" y="18"/>
                                </a:lnTo>
                                <a:lnTo>
                                  <a:pt x="891" y="0"/>
                                </a:lnTo>
                                <a:lnTo>
                                  <a:pt x="26" y="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FFC080"/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round/>
                              </a14:hiddenLine>
                            </a:ext>
                          </a:extLst>
                        </p:spPr>
                        <p:txBody>
                          <a:bodyPr/>
                          <a:p>
                            <a:pPr marL="0" marR="0" lvl="0" indent="0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defRPr/>
                            </a:pPr>
                            <a:endParaRPr kumimoji="0" lang="zh-CN" altLang="en-US" sz="18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</a:endParaRPr>
                          </a:p>
                        </p:txBody>
                      </p:sp>
                      <p:sp>
                        <p:nvSpPr>
                          <p:cNvPr id="115" name="Freeform 26"/>
                          <p:cNvSpPr>
                            <a:spLocks noChangeAspect="1"/>
                          </p:cNvSpPr>
                          <p:nvPr>
                            <p:custDataLst>
                              <p:tags r:id="rId45"/>
                            </p:custDataLst>
                          </p:nvPr>
                        </p:nvSpPr>
                        <p:spPr bwMode="auto">
                          <a:xfrm>
                            <a:off x="6" y="96"/>
                            <a:ext cx="113" cy="99"/>
                          </a:xfrm>
                          <a:custGeom>
                            <a:avLst/>
                            <a:gdLst>
                              <a:gd name="T0" fmla="*/ 6 w 113"/>
                              <a:gd name="T1" fmla="*/ 0 h 99"/>
                              <a:gd name="T2" fmla="*/ 13 w 113"/>
                              <a:gd name="T3" fmla="*/ 13 h 99"/>
                              <a:gd name="T4" fmla="*/ 24 w 113"/>
                              <a:gd name="T5" fmla="*/ 26 h 99"/>
                              <a:gd name="T6" fmla="*/ 44 w 113"/>
                              <a:gd name="T7" fmla="*/ 43 h 99"/>
                              <a:gd name="T8" fmla="*/ 68 w 113"/>
                              <a:gd name="T9" fmla="*/ 57 h 99"/>
                              <a:gd name="T10" fmla="*/ 91 w 113"/>
                              <a:gd name="T11" fmla="*/ 66 h 99"/>
                              <a:gd name="T12" fmla="*/ 113 w 113"/>
                              <a:gd name="T13" fmla="*/ 72 h 99"/>
                              <a:gd name="T14" fmla="*/ 104 w 113"/>
                              <a:gd name="T15" fmla="*/ 89 h 99"/>
                              <a:gd name="T16" fmla="*/ 75 w 113"/>
                              <a:gd name="T17" fmla="*/ 85 h 99"/>
                              <a:gd name="T18" fmla="*/ 44 w 113"/>
                              <a:gd name="T19" fmla="*/ 87 h 99"/>
                              <a:gd name="T20" fmla="*/ 24 w 113"/>
                              <a:gd name="T21" fmla="*/ 99 h 99"/>
                              <a:gd name="T22" fmla="*/ 28 w 113"/>
                              <a:gd name="T23" fmla="*/ 89 h 99"/>
                              <a:gd name="T24" fmla="*/ 27 w 113"/>
                              <a:gd name="T25" fmla="*/ 78 h 99"/>
                              <a:gd name="T26" fmla="*/ 20 w 113"/>
                              <a:gd name="T27" fmla="*/ 62 h 99"/>
                              <a:gd name="T28" fmla="*/ 11 w 113"/>
                              <a:gd name="T29" fmla="*/ 49 h 99"/>
                              <a:gd name="T30" fmla="*/ 2 w 113"/>
                              <a:gd name="T31" fmla="*/ 34 h 99"/>
                              <a:gd name="T32" fmla="*/ 0 w 113"/>
                              <a:gd name="T33" fmla="*/ 17 h 99"/>
                              <a:gd name="T34" fmla="*/ 6 w 113"/>
                              <a:gd name="T35" fmla="*/ 0 h 99"/>
                              <a:gd name="T36" fmla="*/ 0 60000 65536"/>
                              <a:gd name="T37" fmla="*/ 0 60000 65536"/>
                              <a:gd name="T38" fmla="*/ 0 60000 65536"/>
                              <a:gd name="T39" fmla="*/ 0 60000 65536"/>
                              <a:gd name="T40" fmla="*/ 0 60000 65536"/>
                              <a:gd name="T41" fmla="*/ 0 60000 65536"/>
                              <a:gd name="T42" fmla="*/ 0 60000 65536"/>
                              <a:gd name="T43" fmla="*/ 0 60000 65536"/>
                              <a:gd name="T44" fmla="*/ 0 60000 65536"/>
                              <a:gd name="T45" fmla="*/ 0 60000 65536"/>
                              <a:gd name="T46" fmla="*/ 0 60000 65536"/>
                              <a:gd name="T47" fmla="*/ 0 60000 65536"/>
                              <a:gd name="T48" fmla="*/ 0 60000 65536"/>
                              <a:gd name="T49" fmla="*/ 0 60000 65536"/>
                              <a:gd name="T50" fmla="*/ 0 60000 65536"/>
                              <a:gd name="T51" fmla="*/ 0 60000 65536"/>
                              <a:gd name="T52" fmla="*/ 0 60000 65536"/>
                              <a:gd name="T53" fmla="*/ 0 60000 65536"/>
                              <a:gd name="T54" fmla="*/ 0 w 113"/>
                              <a:gd name="T55" fmla="*/ 0 h 99"/>
                              <a:gd name="T56" fmla="*/ 113 w 113"/>
                              <a:gd name="T57" fmla="*/ 99 h 99"/>
                            </a:gdLst>
                            <a:ahLst/>
                            <a:cxnLst>
                              <a:cxn ang="T36">
                                <a:pos x="T0" y="T1"/>
                              </a:cxn>
                              <a:cxn ang="T37">
                                <a:pos x="T2" y="T3"/>
                              </a:cxn>
                              <a:cxn ang="T38">
                                <a:pos x="T4" y="T5"/>
                              </a:cxn>
                              <a:cxn ang="T39">
                                <a:pos x="T6" y="T7"/>
                              </a:cxn>
                              <a:cxn ang="T40">
                                <a:pos x="T8" y="T9"/>
                              </a:cxn>
                              <a:cxn ang="T41">
                                <a:pos x="T10" y="T11"/>
                              </a:cxn>
                              <a:cxn ang="T42">
                                <a:pos x="T12" y="T13"/>
                              </a:cxn>
                              <a:cxn ang="T43">
                                <a:pos x="T14" y="T15"/>
                              </a:cxn>
                              <a:cxn ang="T44">
                                <a:pos x="T16" y="T17"/>
                              </a:cxn>
                              <a:cxn ang="T45">
                                <a:pos x="T18" y="T19"/>
                              </a:cxn>
                              <a:cxn ang="T46">
                                <a:pos x="T20" y="T21"/>
                              </a:cxn>
                              <a:cxn ang="T47">
                                <a:pos x="T22" y="T23"/>
                              </a:cxn>
                              <a:cxn ang="T48">
                                <a:pos x="T24" y="T25"/>
                              </a:cxn>
                              <a:cxn ang="T49">
                                <a:pos x="T26" y="T27"/>
                              </a:cxn>
                              <a:cxn ang="T50">
                                <a:pos x="T28" y="T29"/>
                              </a:cxn>
                              <a:cxn ang="T51">
                                <a:pos x="T30" y="T31"/>
                              </a:cxn>
                              <a:cxn ang="T52">
                                <a:pos x="T32" y="T33"/>
                              </a:cxn>
                              <a:cxn ang="T53">
                                <a:pos x="T34" y="T35"/>
                              </a:cxn>
                            </a:cxnLst>
                            <a:rect l="T54" t="T55" r="T56" b="T57"/>
                            <a:pathLst>
                              <a:path w="113" h="99">
                                <a:moveTo>
                                  <a:pt x="6" y="0"/>
                                </a:moveTo>
                                <a:lnTo>
                                  <a:pt x="13" y="13"/>
                                </a:lnTo>
                                <a:lnTo>
                                  <a:pt x="24" y="26"/>
                                </a:lnTo>
                                <a:lnTo>
                                  <a:pt x="44" y="43"/>
                                </a:lnTo>
                                <a:lnTo>
                                  <a:pt x="68" y="57"/>
                                </a:lnTo>
                                <a:lnTo>
                                  <a:pt x="91" y="66"/>
                                </a:lnTo>
                                <a:lnTo>
                                  <a:pt x="113" y="72"/>
                                </a:lnTo>
                                <a:lnTo>
                                  <a:pt x="104" y="89"/>
                                </a:lnTo>
                                <a:lnTo>
                                  <a:pt x="75" y="85"/>
                                </a:lnTo>
                                <a:lnTo>
                                  <a:pt x="44" y="87"/>
                                </a:lnTo>
                                <a:lnTo>
                                  <a:pt x="24" y="99"/>
                                </a:lnTo>
                                <a:lnTo>
                                  <a:pt x="28" y="89"/>
                                </a:lnTo>
                                <a:lnTo>
                                  <a:pt x="27" y="78"/>
                                </a:lnTo>
                                <a:lnTo>
                                  <a:pt x="20" y="62"/>
                                </a:lnTo>
                                <a:lnTo>
                                  <a:pt x="11" y="49"/>
                                </a:lnTo>
                                <a:lnTo>
                                  <a:pt x="2" y="34"/>
                                </a:lnTo>
                                <a:lnTo>
                                  <a:pt x="0" y="17"/>
                                </a:lnTo>
                                <a:lnTo>
                                  <a:pt x="6" y="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FFA040"/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round/>
                              </a14:hiddenLine>
                            </a:ext>
                          </a:extLst>
                        </p:spPr>
                        <p:txBody>
                          <a:bodyPr/>
                          <a:p>
                            <a:pPr marL="0" marR="0" lvl="0" indent="0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defRPr/>
                            </a:pPr>
                            <a:endParaRPr kumimoji="0" lang="zh-CN" altLang="en-US" sz="18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</a:endParaRPr>
                          </a:p>
                        </p:txBody>
                      </p:sp>
                      <p:sp>
                        <p:nvSpPr>
                          <p:cNvPr id="116" name="Freeform 27"/>
                          <p:cNvSpPr>
                            <a:spLocks noChangeAspect="1"/>
                          </p:cNvSpPr>
                          <p:nvPr>
                            <p:custDataLst>
                              <p:tags r:id="rId46"/>
                            </p:custDataLst>
                          </p:nvPr>
                        </p:nvSpPr>
                        <p:spPr bwMode="auto">
                          <a:xfrm>
                            <a:off x="8" y="219"/>
                            <a:ext cx="149" cy="84"/>
                          </a:xfrm>
                          <a:custGeom>
                            <a:avLst/>
                            <a:gdLst>
                              <a:gd name="T0" fmla="*/ 0 w 149"/>
                              <a:gd name="T1" fmla="*/ 10 h 84"/>
                              <a:gd name="T2" fmla="*/ 4 w 149"/>
                              <a:gd name="T3" fmla="*/ 0 h 84"/>
                              <a:gd name="T4" fmla="*/ 9 w 149"/>
                              <a:gd name="T5" fmla="*/ 10 h 84"/>
                              <a:gd name="T6" fmla="*/ 21 w 149"/>
                              <a:gd name="T7" fmla="*/ 15 h 84"/>
                              <a:gd name="T8" fmla="*/ 42 w 149"/>
                              <a:gd name="T9" fmla="*/ 25 h 84"/>
                              <a:gd name="T10" fmla="*/ 64 w 149"/>
                              <a:gd name="T11" fmla="*/ 31 h 84"/>
                              <a:gd name="T12" fmla="*/ 98 w 149"/>
                              <a:gd name="T13" fmla="*/ 38 h 84"/>
                              <a:gd name="T14" fmla="*/ 137 w 149"/>
                              <a:gd name="T15" fmla="*/ 44 h 84"/>
                              <a:gd name="T16" fmla="*/ 149 w 149"/>
                              <a:gd name="T17" fmla="*/ 80 h 84"/>
                              <a:gd name="T18" fmla="*/ 106 w 149"/>
                              <a:gd name="T19" fmla="*/ 69 h 84"/>
                              <a:gd name="T20" fmla="*/ 72 w 149"/>
                              <a:gd name="T21" fmla="*/ 65 h 84"/>
                              <a:gd name="T22" fmla="*/ 45 w 149"/>
                              <a:gd name="T23" fmla="*/ 71 h 84"/>
                              <a:gd name="T24" fmla="*/ 25 w 149"/>
                              <a:gd name="T25" fmla="*/ 84 h 84"/>
                              <a:gd name="T26" fmla="*/ 25 w 149"/>
                              <a:gd name="T27" fmla="*/ 73 h 84"/>
                              <a:gd name="T28" fmla="*/ 25 w 149"/>
                              <a:gd name="T29" fmla="*/ 63 h 84"/>
                              <a:gd name="T30" fmla="*/ 21 w 149"/>
                              <a:gd name="T31" fmla="*/ 52 h 84"/>
                              <a:gd name="T32" fmla="*/ 9 w 149"/>
                              <a:gd name="T33" fmla="*/ 36 h 84"/>
                              <a:gd name="T34" fmla="*/ 0 w 149"/>
                              <a:gd name="T35" fmla="*/ 23 h 84"/>
                              <a:gd name="T36" fmla="*/ 0 w 149"/>
                              <a:gd name="T37" fmla="*/ 10 h 84"/>
                              <a:gd name="T38" fmla="*/ 0 60000 65536"/>
                              <a:gd name="T39" fmla="*/ 0 60000 65536"/>
                              <a:gd name="T40" fmla="*/ 0 60000 65536"/>
                              <a:gd name="T41" fmla="*/ 0 60000 65536"/>
                              <a:gd name="T42" fmla="*/ 0 60000 65536"/>
                              <a:gd name="T43" fmla="*/ 0 60000 65536"/>
                              <a:gd name="T44" fmla="*/ 0 60000 65536"/>
                              <a:gd name="T45" fmla="*/ 0 60000 65536"/>
                              <a:gd name="T46" fmla="*/ 0 60000 65536"/>
                              <a:gd name="T47" fmla="*/ 0 60000 65536"/>
                              <a:gd name="T48" fmla="*/ 0 60000 65536"/>
                              <a:gd name="T49" fmla="*/ 0 60000 65536"/>
                              <a:gd name="T50" fmla="*/ 0 60000 65536"/>
                              <a:gd name="T51" fmla="*/ 0 60000 65536"/>
                              <a:gd name="T52" fmla="*/ 0 60000 65536"/>
                              <a:gd name="T53" fmla="*/ 0 60000 65536"/>
                              <a:gd name="T54" fmla="*/ 0 60000 65536"/>
                              <a:gd name="T55" fmla="*/ 0 60000 65536"/>
                              <a:gd name="T56" fmla="*/ 0 60000 65536"/>
                              <a:gd name="T57" fmla="*/ 0 w 149"/>
                              <a:gd name="T58" fmla="*/ 0 h 84"/>
                              <a:gd name="T59" fmla="*/ 149 w 149"/>
                              <a:gd name="T60" fmla="*/ 84 h 84"/>
                            </a:gdLst>
                            <a:ahLst/>
                            <a:cxnLst>
                              <a:cxn ang="T38">
                                <a:pos x="T0" y="T1"/>
                              </a:cxn>
                              <a:cxn ang="T39">
                                <a:pos x="T2" y="T3"/>
                              </a:cxn>
                              <a:cxn ang="T40">
                                <a:pos x="T4" y="T5"/>
                              </a:cxn>
                              <a:cxn ang="T41">
                                <a:pos x="T6" y="T7"/>
                              </a:cxn>
                              <a:cxn ang="T42">
                                <a:pos x="T8" y="T9"/>
                              </a:cxn>
                              <a:cxn ang="T43">
                                <a:pos x="T10" y="T11"/>
                              </a:cxn>
                              <a:cxn ang="T44">
                                <a:pos x="T12" y="T13"/>
                              </a:cxn>
                              <a:cxn ang="T45">
                                <a:pos x="T14" y="T15"/>
                              </a:cxn>
                              <a:cxn ang="T46">
                                <a:pos x="T16" y="T17"/>
                              </a:cxn>
                              <a:cxn ang="T47">
                                <a:pos x="T18" y="T19"/>
                              </a:cxn>
                              <a:cxn ang="T48">
                                <a:pos x="T20" y="T21"/>
                              </a:cxn>
                              <a:cxn ang="T49">
                                <a:pos x="T22" y="T23"/>
                              </a:cxn>
                              <a:cxn ang="T50">
                                <a:pos x="T24" y="T25"/>
                              </a:cxn>
                              <a:cxn ang="T51">
                                <a:pos x="T26" y="T27"/>
                              </a:cxn>
                              <a:cxn ang="T52">
                                <a:pos x="T28" y="T29"/>
                              </a:cxn>
                              <a:cxn ang="T53">
                                <a:pos x="T30" y="T31"/>
                              </a:cxn>
                              <a:cxn ang="T54">
                                <a:pos x="T32" y="T33"/>
                              </a:cxn>
                              <a:cxn ang="T55">
                                <a:pos x="T34" y="T35"/>
                              </a:cxn>
                              <a:cxn ang="T56">
                                <a:pos x="T36" y="T37"/>
                              </a:cxn>
                            </a:cxnLst>
                            <a:rect l="T57" t="T58" r="T59" b="T60"/>
                            <a:pathLst>
                              <a:path w="149" h="84">
                                <a:moveTo>
                                  <a:pt x="0" y="10"/>
                                </a:moveTo>
                                <a:lnTo>
                                  <a:pt x="4" y="0"/>
                                </a:lnTo>
                                <a:lnTo>
                                  <a:pt x="9" y="10"/>
                                </a:lnTo>
                                <a:lnTo>
                                  <a:pt x="21" y="15"/>
                                </a:lnTo>
                                <a:lnTo>
                                  <a:pt x="42" y="25"/>
                                </a:lnTo>
                                <a:lnTo>
                                  <a:pt x="64" y="31"/>
                                </a:lnTo>
                                <a:lnTo>
                                  <a:pt x="98" y="38"/>
                                </a:lnTo>
                                <a:lnTo>
                                  <a:pt x="137" y="44"/>
                                </a:lnTo>
                                <a:lnTo>
                                  <a:pt x="149" y="80"/>
                                </a:lnTo>
                                <a:lnTo>
                                  <a:pt x="106" y="69"/>
                                </a:lnTo>
                                <a:lnTo>
                                  <a:pt x="72" y="65"/>
                                </a:lnTo>
                                <a:lnTo>
                                  <a:pt x="45" y="71"/>
                                </a:lnTo>
                                <a:lnTo>
                                  <a:pt x="25" y="84"/>
                                </a:lnTo>
                                <a:lnTo>
                                  <a:pt x="25" y="73"/>
                                </a:lnTo>
                                <a:lnTo>
                                  <a:pt x="25" y="63"/>
                                </a:lnTo>
                                <a:lnTo>
                                  <a:pt x="21" y="52"/>
                                </a:lnTo>
                                <a:lnTo>
                                  <a:pt x="9" y="36"/>
                                </a:lnTo>
                                <a:lnTo>
                                  <a:pt x="0" y="23"/>
                                </a:lnTo>
                                <a:lnTo>
                                  <a:pt x="0" y="1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FFA040"/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round/>
                              </a14:hiddenLine>
                            </a:ext>
                          </a:extLst>
                        </p:spPr>
                        <p:txBody>
                          <a:bodyPr/>
                          <a:p>
                            <a:pPr marL="0" marR="0" lvl="0" indent="0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defRPr/>
                            </a:pPr>
                            <a:endParaRPr kumimoji="0" lang="zh-CN" altLang="en-US" sz="18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</a:endParaRPr>
                          </a:p>
                        </p:txBody>
                      </p:sp>
                      <p:sp>
                        <p:nvSpPr>
                          <p:cNvPr id="117" name="Freeform 28"/>
                          <p:cNvSpPr>
                            <a:spLocks noChangeAspect="1"/>
                          </p:cNvSpPr>
                          <p:nvPr>
                            <p:custDataLst>
                              <p:tags r:id="rId47"/>
                            </p:custDataLst>
                          </p:nvPr>
                        </p:nvSpPr>
                        <p:spPr bwMode="auto">
                          <a:xfrm>
                            <a:off x="2" y="324"/>
                            <a:ext cx="175" cy="104"/>
                          </a:xfrm>
                          <a:custGeom>
                            <a:avLst/>
                            <a:gdLst>
                              <a:gd name="T0" fmla="*/ 2 w 175"/>
                              <a:gd name="T1" fmla="*/ 13 h 104"/>
                              <a:gd name="T2" fmla="*/ 10 w 175"/>
                              <a:gd name="T3" fmla="*/ 0 h 104"/>
                              <a:gd name="T4" fmla="*/ 21 w 175"/>
                              <a:gd name="T5" fmla="*/ 17 h 104"/>
                              <a:gd name="T6" fmla="*/ 32 w 175"/>
                              <a:gd name="T7" fmla="*/ 25 h 104"/>
                              <a:gd name="T8" fmla="*/ 45 w 175"/>
                              <a:gd name="T9" fmla="*/ 34 h 104"/>
                              <a:gd name="T10" fmla="*/ 69 w 175"/>
                              <a:gd name="T11" fmla="*/ 42 h 104"/>
                              <a:gd name="T12" fmla="*/ 96 w 175"/>
                              <a:gd name="T13" fmla="*/ 49 h 104"/>
                              <a:gd name="T14" fmla="*/ 126 w 175"/>
                              <a:gd name="T15" fmla="*/ 59 h 104"/>
                              <a:gd name="T16" fmla="*/ 167 w 175"/>
                              <a:gd name="T17" fmla="*/ 72 h 104"/>
                              <a:gd name="T18" fmla="*/ 175 w 175"/>
                              <a:gd name="T19" fmla="*/ 104 h 104"/>
                              <a:gd name="T20" fmla="*/ 133 w 175"/>
                              <a:gd name="T21" fmla="*/ 87 h 104"/>
                              <a:gd name="T22" fmla="*/ 103 w 175"/>
                              <a:gd name="T23" fmla="*/ 76 h 104"/>
                              <a:gd name="T24" fmla="*/ 78 w 175"/>
                              <a:gd name="T25" fmla="*/ 72 h 104"/>
                              <a:gd name="T26" fmla="*/ 58 w 175"/>
                              <a:gd name="T27" fmla="*/ 72 h 104"/>
                              <a:gd name="T28" fmla="*/ 48 w 175"/>
                              <a:gd name="T29" fmla="*/ 80 h 104"/>
                              <a:gd name="T30" fmla="*/ 36 w 175"/>
                              <a:gd name="T31" fmla="*/ 91 h 104"/>
                              <a:gd name="T32" fmla="*/ 34 w 175"/>
                              <a:gd name="T33" fmla="*/ 78 h 104"/>
                              <a:gd name="T34" fmla="*/ 21 w 175"/>
                              <a:gd name="T35" fmla="*/ 59 h 104"/>
                              <a:gd name="T36" fmla="*/ 10 w 175"/>
                              <a:gd name="T37" fmla="*/ 45 h 104"/>
                              <a:gd name="T38" fmla="*/ 0 w 175"/>
                              <a:gd name="T39" fmla="*/ 31 h 104"/>
                              <a:gd name="T40" fmla="*/ 2 w 175"/>
                              <a:gd name="T41" fmla="*/ 13 h 104"/>
                              <a:gd name="T42" fmla="*/ 0 60000 65536"/>
                              <a:gd name="T43" fmla="*/ 0 60000 65536"/>
                              <a:gd name="T44" fmla="*/ 0 60000 65536"/>
                              <a:gd name="T45" fmla="*/ 0 60000 65536"/>
                              <a:gd name="T46" fmla="*/ 0 60000 65536"/>
                              <a:gd name="T47" fmla="*/ 0 60000 65536"/>
                              <a:gd name="T48" fmla="*/ 0 60000 65536"/>
                              <a:gd name="T49" fmla="*/ 0 60000 65536"/>
                              <a:gd name="T50" fmla="*/ 0 60000 65536"/>
                              <a:gd name="T51" fmla="*/ 0 60000 65536"/>
                              <a:gd name="T52" fmla="*/ 0 60000 65536"/>
                              <a:gd name="T53" fmla="*/ 0 60000 65536"/>
                              <a:gd name="T54" fmla="*/ 0 60000 65536"/>
                              <a:gd name="T55" fmla="*/ 0 60000 65536"/>
                              <a:gd name="T56" fmla="*/ 0 60000 65536"/>
                              <a:gd name="T57" fmla="*/ 0 60000 65536"/>
                              <a:gd name="T58" fmla="*/ 0 60000 65536"/>
                              <a:gd name="T59" fmla="*/ 0 60000 65536"/>
                              <a:gd name="T60" fmla="*/ 0 60000 65536"/>
                              <a:gd name="T61" fmla="*/ 0 60000 65536"/>
                              <a:gd name="T62" fmla="*/ 0 60000 65536"/>
                              <a:gd name="T63" fmla="*/ 0 w 175"/>
                              <a:gd name="T64" fmla="*/ 0 h 104"/>
                              <a:gd name="T65" fmla="*/ 175 w 175"/>
                              <a:gd name="T66" fmla="*/ 104 h 104"/>
                            </a:gdLst>
                            <a:ahLst/>
                            <a:cxnLst>
                              <a:cxn ang="T42">
                                <a:pos x="T0" y="T1"/>
                              </a:cxn>
                              <a:cxn ang="T43">
                                <a:pos x="T2" y="T3"/>
                              </a:cxn>
                              <a:cxn ang="T44">
                                <a:pos x="T4" y="T5"/>
                              </a:cxn>
                              <a:cxn ang="T45">
                                <a:pos x="T6" y="T7"/>
                              </a:cxn>
                              <a:cxn ang="T46">
                                <a:pos x="T8" y="T9"/>
                              </a:cxn>
                              <a:cxn ang="T47">
                                <a:pos x="T10" y="T11"/>
                              </a:cxn>
                              <a:cxn ang="T48">
                                <a:pos x="T12" y="T13"/>
                              </a:cxn>
                              <a:cxn ang="T49">
                                <a:pos x="T14" y="T15"/>
                              </a:cxn>
                              <a:cxn ang="T50">
                                <a:pos x="T16" y="T17"/>
                              </a:cxn>
                              <a:cxn ang="T51">
                                <a:pos x="T18" y="T19"/>
                              </a:cxn>
                              <a:cxn ang="T52">
                                <a:pos x="T20" y="T21"/>
                              </a:cxn>
                              <a:cxn ang="T53">
                                <a:pos x="T22" y="T23"/>
                              </a:cxn>
                              <a:cxn ang="T54">
                                <a:pos x="T24" y="T25"/>
                              </a:cxn>
                              <a:cxn ang="T55">
                                <a:pos x="T26" y="T27"/>
                              </a:cxn>
                              <a:cxn ang="T56">
                                <a:pos x="T28" y="T29"/>
                              </a:cxn>
                              <a:cxn ang="T57">
                                <a:pos x="T30" y="T31"/>
                              </a:cxn>
                              <a:cxn ang="T58">
                                <a:pos x="T32" y="T33"/>
                              </a:cxn>
                              <a:cxn ang="T59">
                                <a:pos x="T34" y="T35"/>
                              </a:cxn>
                              <a:cxn ang="T60">
                                <a:pos x="T36" y="T37"/>
                              </a:cxn>
                              <a:cxn ang="T61">
                                <a:pos x="T38" y="T39"/>
                              </a:cxn>
                              <a:cxn ang="T62">
                                <a:pos x="T40" y="T41"/>
                              </a:cxn>
                            </a:cxnLst>
                            <a:rect l="T63" t="T64" r="T65" b="T66"/>
                            <a:pathLst>
                              <a:path w="175" h="104">
                                <a:moveTo>
                                  <a:pt x="2" y="13"/>
                                </a:moveTo>
                                <a:lnTo>
                                  <a:pt x="10" y="0"/>
                                </a:lnTo>
                                <a:lnTo>
                                  <a:pt x="21" y="17"/>
                                </a:lnTo>
                                <a:lnTo>
                                  <a:pt x="32" y="25"/>
                                </a:lnTo>
                                <a:lnTo>
                                  <a:pt x="45" y="34"/>
                                </a:lnTo>
                                <a:lnTo>
                                  <a:pt x="69" y="42"/>
                                </a:lnTo>
                                <a:lnTo>
                                  <a:pt x="96" y="49"/>
                                </a:lnTo>
                                <a:lnTo>
                                  <a:pt x="126" y="59"/>
                                </a:lnTo>
                                <a:lnTo>
                                  <a:pt x="167" y="72"/>
                                </a:lnTo>
                                <a:lnTo>
                                  <a:pt x="175" y="104"/>
                                </a:lnTo>
                                <a:lnTo>
                                  <a:pt x="133" y="87"/>
                                </a:lnTo>
                                <a:lnTo>
                                  <a:pt x="103" y="76"/>
                                </a:lnTo>
                                <a:lnTo>
                                  <a:pt x="78" y="72"/>
                                </a:lnTo>
                                <a:lnTo>
                                  <a:pt x="58" y="72"/>
                                </a:lnTo>
                                <a:lnTo>
                                  <a:pt x="48" y="80"/>
                                </a:lnTo>
                                <a:lnTo>
                                  <a:pt x="36" y="91"/>
                                </a:lnTo>
                                <a:lnTo>
                                  <a:pt x="34" y="78"/>
                                </a:lnTo>
                                <a:lnTo>
                                  <a:pt x="21" y="59"/>
                                </a:lnTo>
                                <a:lnTo>
                                  <a:pt x="10" y="45"/>
                                </a:lnTo>
                                <a:lnTo>
                                  <a:pt x="0" y="31"/>
                                </a:lnTo>
                                <a:lnTo>
                                  <a:pt x="2" y="13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FFA040"/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round/>
                              </a14:hiddenLine>
                            </a:ext>
                          </a:extLst>
                        </p:spPr>
                        <p:txBody>
                          <a:bodyPr/>
                          <a:p>
                            <a:pPr marL="0" marR="0" lvl="0" indent="0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defRPr/>
                            </a:pPr>
                            <a:endParaRPr kumimoji="0" lang="zh-CN" altLang="en-US" sz="18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</a:endParaRPr>
                          </a:p>
                        </p:txBody>
                      </p:sp>
                      <p:sp>
                        <p:nvSpPr>
                          <p:cNvPr id="118" name="Freeform 29"/>
                          <p:cNvSpPr>
                            <a:spLocks noChangeAspect="1"/>
                          </p:cNvSpPr>
                          <p:nvPr>
                            <p:custDataLst>
                              <p:tags r:id="rId48"/>
                            </p:custDataLst>
                          </p:nvPr>
                        </p:nvSpPr>
                        <p:spPr bwMode="auto">
                          <a:xfrm>
                            <a:off x="21" y="438"/>
                            <a:ext cx="208" cy="230"/>
                          </a:xfrm>
                          <a:custGeom>
                            <a:avLst/>
                            <a:gdLst>
                              <a:gd name="T0" fmla="*/ 2 w 208"/>
                              <a:gd name="T1" fmla="*/ 35 h 230"/>
                              <a:gd name="T2" fmla="*/ 0 w 208"/>
                              <a:gd name="T3" fmla="*/ 21 h 230"/>
                              <a:gd name="T4" fmla="*/ 0 w 208"/>
                              <a:gd name="T5" fmla="*/ 11 h 230"/>
                              <a:gd name="T6" fmla="*/ 8 w 208"/>
                              <a:gd name="T7" fmla="*/ 0 h 230"/>
                              <a:gd name="T8" fmla="*/ 22 w 208"/>
                              <a:gd name="T9" fmla="*/ 17 h 230"/>
                              <a:gd name="T10" fmla="*/ 47 w 208"/>
                              <a:gd name="T11" fmla="*/ 32 h 230"/>
                              <a:gd name="T12" fmla="*/ 72 w 208"/>
                              <a:gd name="T13" fmla="*/ 44 h 230"/>
                              <a:gd name="T14" fmla="*/ 106 w 208"/>
                              <a:gd name="T15" fmla="*/ 55 h 230"/>
                              <a:gd name="T16" fmla="*/ 156 w 208"/>
                              <a:gd name="T17" fmla="*/ 65 h 230"/>
                              <a:gd name="T18" fmla="*/ 166 w 208"/>
                              <a:gd name="T19" fmla="*/ 91 h 230"/>
                              <a:gd name="T20" fmla="*/ 140 w 208"/>
                              <a:gd name="T21" fmla="*/ 84 h 230"/>
                              <a:gd name="T22" fmla="*/ 114 w 208"/>
                              <a:gd name="T23" fmla="*/ 80 h 230"/>
                              <a:gd name="T24" fmla="*/ 101 w 208"/>
                              <a:gd name="T25" fmla="*/ 82 h 230"/>
                              <a:gd name="T26" fmla="*/ 97 w 208"/>
                              <a:gd name="T27" fmla="*/ 95 h 230"/>
                              <a:gd name="T28" fmla="*/ 105 w 208"/>
                              <a:gd name="T29" fmla="*/ 112 h 230"/>
                              <a:gd name="T30" fmla="*/ 115 w 208"/>
                              <a:gd name="T31" fmla="*/ 128 h 230"/>
                              <a:gd name="T32" fmla="*/ 136 w 208"/>
                              <a:gd name="T33" fmla="*/ 153 h 230"/>
                              <a:gd name="T34" fmla="*/ 166 w 208"/>
                              <a:gd name="T35" fmla="*/ 179 h 230"/>
                              <a:gd name="T36" fmla="*/ 208 w 208"/>
                              <a:gd name="T37" fmla="*/ 209 h 230"/>
                              <a:gd name="T38" fmla="*/ 208 w 208"/>
                              <a:gd name="T39" fmla="*/ 230 h 230"/>
                              <a:gd name="T40" fmla="*/ 190 w 208"/>
                              <a:gd name="T41" fmla="*/ 219 h 230"/>
                              <a:gd name="T42" fmla="*/ 166 w 208"/>
                              <a:gd name="T43" fmla="*/ 205 h 230"/>
                              <a:gd name="T44" fmla="*/ 132 w 208"/>
                              <a:gd name="T45" fmla="*/ 179 h 230"/>
                              <a:gd name="T46" fmla="*/ 105 w 208"/>
                              <a:gd name="T47" fmla="*/ 150 h 230"/>
                              <a:gd name="T48" fmla="*/ 80 w 208"/>
                              <a:gd name="T49" fmla="*/ 128 h 230"/>
                              <a:gd name="T50" fmla="*/ 56 w 208"/>
                              <a:gd name="T51" fmla="*/ 101 h 230"/>
                              <a:gd name="T52" fmla="*/ 36 w 208"/>
                              <a:gd name="T53" fmla="*/ 78 h 230"/>
                              <a:gd name="T54" fmla="*/ 15 w 208"/>
                              <a:gd name="T55" fmla="*/ 57 h 230"/>
                              <a:gd name="T56" fmla="*/ 2 w 208"/>
                              <a:gd name="T57" fmla="*/ 35 h 230"/>
                              <a:gd name="T58" fmla="*/ 0 60000 65536"/>
                              <a:gd name="T59" fmla="*/ 0 60000 65536"/>
                              <a:gd name="T60" fmla="*/ 0 60000 65536"/>
                              <a:gd name="T61" fmla="*/ 0 60000 65536"/>
                              <a:gd name="T62" fmla="*/ 0 60000 65536"/>
                              <a:gd name="T63" fmla="*/ 0 60000 65536"/>
                              <a:gd name="T64" fmla="*/ 0 60000 65536"/>
                              <a:gd name="T65" fmla="*/ 0 60000 65536"/>
                              <a:gd name="T66" fmla="*/ 0 60000 65536"/>
                              <a:gd name="T67" fmla="*/ 0 60000 65536"/>
                              <a:gd name="T68" fmla="*/ 0 60000 65536"/>
                              <a:gd name="T69" fmla="*/ 0 60000 65536"/>
                              <a:gd name="T70" fmla="*/ 0 60000 65536"/>
                              <a:gd name="T71" fmla="*/ 0 60000 65536"/>
                              <a:gd name="T72" fmla="*/ 0 60000 65536"/>
                              <a:gd name="T73" fmla="*/ 0 60000 65536"/>
                              <a:gd name="T74" fmla="*/ 0 60000 65536"/>
                              <a:gd name="T75" fmla="*/ 0 60000 65536"/>
                              <a:gd name="T76" fmla="*/ 0 60000 65536"/>
                              <a:gd name="T77" fmla="*/ 0 60000 65536"/>
                              <a:gd name="T78" fmla="*/ 0 60000 65536"/>
                              <a:gd name="T79" fmla="*/ 0 60000 65536"/>
                              <a:gd name="T80" fmla="*/ 0 60000 65536"/>
                              <a:gd name="T81" fmla="*/ 0 60000 65536"/>
                              <a:gd name="T82" fmla="*/ 0 60000 65536"/>
                              <a:gd name="T83" fmla="*/ 0 60000 65536"/>
                              <a:gd name="T84" fmla="*/ 0 60000 65536"/>
                              <a:gd name="T85" fmla="*/ 0 60000 65536"/>
                              <a:gd name="T86" fmla="*/ 0 60000 65536"/>
                              <a:gd name="T87" fmla="*/ 0 w 208"/>
                              <a:gd name="T88" fmla="*/ 0 h 230"/>
                              <a:gd name="T89" fmla="*/ 208 w 208"/>
                              <a:gd name="T90" fmla="*/ 230 h 230"/>
                            </a:gdLst>
                            <a:ahLst/>
                            <a:cxnLst>
                              <a:cxn ang="T58">
                                <a:pos x="T0" y="T1"/>
                              </a:cxn>
                              <a:cxn ang="T59">
                                <a:pos x="T2" y="T3"/>
                              </a:cxn>
                              <a:cxn ang="T60">
                                <a:pos x="T4" y="T5"/>
                              </a:cxn>
                              <a:cxn ang="T61">
                                <a:pos x="T6" y="T7"/>
                              </a:cxn>
                              <a:cxn ang="T62">
                                <a:pos x="T8" y="T9"/>
                              </a:cxn>
                              <a:cxn ang="T63">
                                <a:pos x="T10" y="T11"/>
                              </a:cxn>
                              <a:cxn ang="T64">
                                <a:pos x="T12" y="T13"/>
                              </a:cxn>
                              <a:cxn ang="T65">
                                <a:pos x="T14" y="T15"/>
                              </a:cxn>
                              <a:cxn ang="T66">
                                <a:pos x="T16" y="T17"/>
                              </a:cxn>
                              <a:cxn ang="T67">
                                <a:pos x="T18" y="T19"/>
                              </a:cxn>
                              <a:cxn ang="T68">
                                <a:pos x="T20" y="T21"/>
                              </a:cxn>
                              <a:cxn ang="T69">
                                <a:pos x="T22" y="T23"/>
                              </a:cxn>
                              <a:cxn ang="T70">
                                <a:pos x="T24" y="T25"/>
                              </a:cxn>
                              <a:cxn ang="T71">
                                <a:pos x="T26" y="T27"/>
                              </a:cxn>
                              <a:cxn ang="T72">
                                <a:pos x="T28" y="T29"/>
                              </a:cxn>
                              <a:cxn ang="T73">
                                <a:pos x="T30" y="T31"/>
                              </a:cxn>
                              <a:cxn ang="T74">
                                <a:pos x="T32" y="T33"/>
                              </a:cxn>
                              <a:cxn ang="T75">
                                <a:pos x="T34" y="T35"/>
                              </a:cxn>
                              <a:cxn ang="T76">
                                <a:pos x="T36" y="T37"/>
                              </a:cxn>
                              <a:cxn ang="T77">
                                <a:pos x="T38" y="T39"/>
                              </a:cxn>
                              <a:cxn ang="T78">
                                <a:pos x="T40" y="T41"/>
                              </a:cxn>
                              <a:cxn ang="T79">
                                <a:pos x="T42" y="T43"/>
                              </a:cxn>
                              <a:cxn ang="T80">
                                <a:pos x="T44" y="T45"/>
                              </a:cxn>
                              <a:cxn ang="T81">
                                <a:pos x="T46" y="T47"/>
                              </a:cxn>
                              <a:cxn ang="T82">
                                <a:pos x="T48" y="T49"/>
                              </a:cxn>
                              <a:cxn ang="T83">
                                <a:pos x="T50" y="T51"/>
                              </a:cxn>
                              <a:cxn ang="T84">
                                <a:pos x="T52" y="T53"/>
                              </a:cxn>
                              <a:cxn ang="T85">
                                <a:pos x="T54" y="T55"/>
                              </a:cxn>
                              <a:cxn ang="T86">
                                <a:pos x="T56" y="T57"/>
                              </a:cxn>
                            </a:cxnLst>
                            <a:rect l="T87" t="T88" r="T89" b="T90"/>
                            <a:pathLst>
                              <a:path w="208" h="230">
                                <a:moveTo>
                                  <a:pt x="2" y="35"/>
                                </a:moveTo>
                                <a:lnTo>
                                  <a:pt x="0" y="21"/>
                                </a:lnTo>
                                <a:lnTo>
                                  <a:pt x="0" y="11"/>
                                </a:lnTo>
                                <a:lnTo>
                                  <a:pt x="8" y="0"/>
                                </a:lnTo>
                                <a:lnTo>
                                  <a:pt x="22" y="17"/>
                                </a:lnTo>
                                <a:lnTo>
                                  <a:pt x="47" y="32"/>
                                </a:lnTo>
                                <a:lnTo>
                                  <a:pt x="72" y="44"/>
                                </a:lnTo>
                                <a:lnTo>
                                  <a:pt x="106" y="55"/>
                                </a:lnTo>
                                <a:lnTo>
                                  <a:pt x="156" y="65"/>
                                </a:lnTo>
                                <a:lnTo>
                                  <a:pt x="166" y="91"/>
                                </a:lnTo>
                                <a:lnTo>
                                  <a:pt x="140" y="84"/>
                                </a:lnTo>
                                <a:lnTo>
                                  <a:pt x="114" y="80"/>
                                </a:lnTo>
                                <a:lnTo>
                                  <a:pt x="101" y="82"/>
                                </a:lnTo>
                                <a:lnTo>
                                  <a:pt x="97" y="95"/>
                                </a:lnTo>
                                <a:lnTo>
                                  <a:pt x="105" y="112"/>
                                </a:lnTo>
                                <a:lnTo>
                                  <a:pt x="115" y="128"/>
                                </a:lnTo>
                                <a:lnTo>
                                  <a:pt x="136" y="153"/>
                                </a:lnTo>
                                <a:lnTo>
                                  <a:pt x="166" y="179"/>
                                </a:lnTo>
                                <a:lnTo>
                                  <a:pt x="208" y="209"/>
                                </a:lnTo>
                                <a:lnTo>
                                  <a:pt x="208" y="230"/>
                                </a:lnTo>
                                <a:lnTo>
                                  <a:pt x="190" y="219"/>
                                </a:lnTo>
                                <a:lnTo>
                                  <a:pt x="166" y="205"/>
                                </a:lnTo>
                                <a:lnTo>
                                  <a:pt x="132" y="179"/>
                                </a:lnTo>
                                <a:lnTo>
                                  <a:pt x="105" y="150"/>
                                </a:lnTo>
                                <a:lnTo>
                                  <a:pt x="80" y="128"/>
                                </a:lnTo>
                                <a:lnTo>
                                  <a:pt x="56" y="101"/>
                                </a:lnTo>
                                <a:lnTo>
                                  <a:pt x="36" y="78"/>
                                </a:lnTo>
                                <a:lnTo>
                                  <a:pt x="15" y="57"/>
                                </a:lnTo>
                                <a:lnTo>
                                  <a:pt x="2" y="35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FFA040"/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round/>
                              </a14:hiddenLine>
                            </a:ext>
                          </a:extLst>
                        </p:spPr>
                        <p:txBody>
                          <a:bodyPr/>
                          <a:p>
                            <a:pPr marL="0" marR="0" lvl="0" indent="0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defRPr/>
                            </a:pPr>
                            <a:endParaRPr kumimoji="0" lang="zh-CN" altLang="en-US" sz="18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</a:endParaRPr>
                          </a:p>
                        </p:txBody>
                      </p:sp>
                      <p:sp>
                        <p:nvSpPr>
                          <p:cNvPr id="119" name="Freeform 30"/>
                          <p:cNvSpPr>
                            <a:spLocks noChangeAspect="1"/>
                          </p:cNvSpPr>
                          <p:nvPr>
                            <p:custDataLst>
                              <p:tags r:id="rId49"/>
                            </p:custDataLst>
                          </p:nvPr>
                        </p:nvSpPr>
                        <p:spPr bwMode="auto">
                          <a:xfrm>
                            <a:off x="25" y="25"/>
                            <a:ext cx="86" cy="69"/>
                          </a:xfrm>
                          <a:custGeom>
                            <a:avLst/>
                            <a:gdLst>
                              <a:gd name="T0" fmla="*/ 0 w 86"/>
                              <a:gd name="T1" fmla="*/ 0 h 69"/>
                              <a:gd name="T2" fmla="*/ 11 w 86"/>
                              <a:gd name="T3" fmla="*/ 10 h 69"/>
                              <a:gd name="T4" fmla="*/ 25 w 86"/>
                              <a:gd name="T5" fmla="*/ 21 h 69"/>
                              <a:gd name="T6" fmla="*/ 42 w 86"/>
                              <a:gd name="T7" fmla="*/ 33 h 69"/>
                              <a:gd name="T8" fmla="*/ 60 w 86"/>
                              <a:gd name="T9" fmla="*/ 44 h 69"/>
                              <a:gd name="T10" fmla="*/ 77 w 86"/>
                              <a:gd name="T11" fmla="*/ 54 h 69"/>
                              <a:gd name="T12" fmla="*/ 86 w 86"/>
                              <a:gd name="T13" fmla="*/ 61 h 69"/>
                              <a:gd name="T14" fmla="*/ 65 w 86"/>
                              <a:gd name="T15" fmla="*/ 69 h 69"/>
                              <a:gd name="T16" fmla="*/ 42 w 86"/>
                              <a:gd name="T17" fmla="*/ 61 h 69"/>
                              <a:gd name="T18" fmla="*/ 18 w 86"/>
                              <a:gd name="T19" fmla="*/ 52 h 69"/>
                              <a:gd name="T20" fmla="*/ 0 w 86"/>
                              <a:gd name="T21" fmla="*/ 42 h 69"/>
                              <a:gd name="T22" fmla="*/ 1 w 86"/>
                              <a:gd name="T23" fmla="*/ 33 h 69"/>
                              <a:gd name="T24" fmla="*/ 4 w 86"/>
                              <a:gd name="T25" fmla="*/ 17 h 69"/>
                              <a:gd name="T26" fmla="*/ 0 w 86"/>
                              <a:gd name="T27" fmla="*/ 0 h 69"/>
                              <a:gd name="T28" fmla="*/ 0 60000 65536"/>
                              <a:gd name="T29" fmla="*/ 0 60000 65536"/>
                              <a:gd name="T30" fmla="*/ 0 60000 65536"/>
                              <a:gd name="T31" fmla="*/ 0 60000 65536"/>
                              <a:gd name="T32" fmla="*/ 0 60000 65536"/>
                              <a:gd name="T33" fmla="*/ 0 60000 65536"/>
                              <a:gd name="T34" fmla="*/ 0 60000 65536"/>
                              <a:gd name="T35" fmla="*/ 0 60000 65536"/>
                              <a:gd name="T36" fmla="*/ 0 60000 65536"/>
                              <a:gd name="T37" fmla="*/ 0 60000 65536"/>
                              <a:gd name="T38" fmla="*/ 0 60000 65536"/>
                              <a:gd name="T39" fmla="*/ 0 60000 65536"/>
                              <a:gd name="T40" fmla="*/ 0 60000 65536"/>
                              <a:gd name="T41" fmla="*/ 0 60000 65536"/>
                              <a:gd name="T42" fmla="*/ 0 w 86"/>
                              <a:gd name="T43" fmla="*/ 0 h 69"/>
                              <a:gd name="T44" fmla="*/ 86 w 86"/>
                              <a:gd name="T45" fmla="*/ 69 h 69"/>
                            </a:gdLst>
                            <a:ahLst/>
                            <a:cxnLst>
                              <a:cxn ang="T28">
                                <a:pos x="T0" y="T1"/>
                              </a:cxn>
                              <a:cxn ang="T29">
                                <a:pos x="T2" y="T3"/>
                              </a:cxn>
                              <a:cxn ang="T30">
                                <a:pos x="T4" y="T5"/>
                              </a:cxn>
                              <a:cxn ang="T31">
                                <a:pos x="T6" y="T7"/>
                              </a:cxn>
                              <a:cxn ang="T32">
                                <a:pos x="T8" y="T9"/>
                              </a:cxn>
                              <a:cxn ang="T33">
                                <a:pos x="T10" y="T11"/>
                              </a:cxn>
                              <a:cxn ang="T34">
                                <a:pos x="T12" y="T13"/>
                              </a:cxn>
                              <a:cxn ang="T35">
                                <a:pos x="T14" y="T15"/>
                              </a:cxn>
                              <a:cxn ang="T36">
                                <a:pos x="T16" y="T17"/>
                              </a:cxn>
                              <a:cxn ang="T37">
                                <a:pos x="T18" y="T19"/>
                              </a:cxn>
                              <a:cxn ang="T38">
                                <a:pos x="T20" y="T21"/>
                              </a:cxn>
                              <a:cxn ang="T39">
                                <a:pos x="T22" y="T23"/>
                              </a:cxn>
                              <a:cxn ang="T40">
                                <a:pos x="T24" y="T25"/>
                              </a:cxn>
                              <a:cxn ang="T41">
                                <a:pos x="T26" y="T27"/>
                              </a:cxn>
                            </a:cxnLst>
                            <a:rect l="T42" t="T43" r="T44" b="T45"/>
                            <a:pathLst>
                              <a:path w="86" h="69">
                                <a:moveTo>
                                  <a:pt x="0" y="0"/>
                                </a:moveTo>
                                <a:lnTo>
                                  <a:pt x="11" y="10"/>
                                </a:lnTo>
                                <a:lnTo>
                                  <a:pt x="25" y="21"/>
                                </a:lnTo>
                                <a:lnTo>
                                  <a:pt x="42" y="33"/>
                                </a:lnTo>
                                <a:lnTo>
                                  <a:pt x="60" y="44"/>
                                </a:lnTo>
                                <a:lnTo>
                                  <a:pt x="77" y="54"/>
                                </a:lnTo>
                                <a:lnTo>
                                  <a:pt x="86" y="61"/>
                                </a:lnTo>
                                <a:lnTo>
                                  <a:pt x="65" y="69"/>
                                </a:lnTo>
                                <a:lnTo>
                                  <a:pt x="42" y="61"/>
                                </a:lnTo>
                                <a:lnTo>
                                  <a:pt x="18" y="52"/>
                                </a:lnTo>
                                <a:lnTo>
                                  <a:pt x="0" y="42"/>
                                </a:lnTo>
                                <a:lnTo>
                                  <a:pt x="1" y="33"/>
                                </a:lnTo>
                                <a:lnTo>
                                  <a:pt x="4" y="17"/>
                                </a:lnTo>
                                <a:lnTo>
                                  <a:pt x="0" y="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FFA040"/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round/>
                              </a14:hiddenLine>
                            </a:ext>
                          </a:extLst>
                        </p:spPr>
                        <p:txBody>
                          <a:bodyPr/>
                          <a:p>
                            <a:pPr marL="0" marR="0" lvl="0" indent="0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defRPr/>
                            </a:pPr>
                            <a:endParaRPr kumimoji="0" lang="zh-CN" altLang="en-US" sz="18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</a:endParaRPr>
                          </a:p>
                        </p:txBody>
                      </p:sp>
                      <p:sp>
                        <p:nvSpPr>
                          <p:cNvPr id="120" name="Freeform 31"/>
                          <p:cNvSpPr>
                            <a:spLocks noChangeAspect="1"/>
                          </p:cNvSpPr>
                          <p:nvPr>
                            <p:custDataLst>
                              <p:tags r:id="rId50"/>
                            </p:custDataLst>
                          </p:nvPr>
                        </p:nvSpPr>
                        <p:spPr bwMode="auto">
                          <a:xfrm>
                            <a:off x="181" y="8"/>
                            <a:ext cx="732" cy="689"/>
                          </a:xfrm>
                          <a:custGeom>
                            <a:avLst/>
                            <a:gdLst>
                              <a:gd name="T0" fmla="*/ 348 w 732"/>
                              <a:gd name="T1" fmla="*/ 158 h 689"/>
                              <a:gd name="T2" fmla="*/ 292 w 732"/>
                              <a:gd name="T3" fmla="*/ 181 h 689"/>
                              <a:gd name="T4" fmla="*/ 175 w 732"/>
                              <a:gd name="T5" fmla="*/ 200 h 689"/>
                              <a:gd name="T6" fmla="*/ 0 w 732"/>
                              <a:gd name="T7" fmla="*/ 209 h 689"/>
                              <a:gd name="T8" fmla="*/ 205 w 732"/>
                              <a:gd name="T9" fmla="*/ 244 h 689"/>
                              <a:gd name="T10" fmla="*/ 435 w 732"/>
                              <a:gd name="T11" fmla="*/ 225 h 689"/>
                              <a:gd name="T12" fmla="*/ 597 w 732"/>
                              <a:gd name="T13" fmla="*/ 177 h 689"/>
                              <a:gd name="T14" fmla="*/ 648 w 732"/>
                              <a:gd name="T15" fmla="*/ 169 h 689"/>
                              <a:gd name="T16" fmla="*/ 625 w 732"/>
                              <a:gd name="T17" fmla="*/ 208 h 689"/>
                              <a:gd name="T18" fmla="*/ 510 w 732"/>
                              <a:gd name="T19" fmla="*/ 263 h 689"/>
                              <a:gd name="T20" fmla="*/ 304 w 732"/>
                              <a:gd name="T21" fmla="*/ 308 h 689"/>
                              <a:gd name="T22" fmla="*/ 177 w 732"/>
                              <a:gd name="T23" fmla="*/ 352 h 689"/>
                              <a:gd name="T24" fmla="*/ 411 w 732"/>
                              <a:gd name="T25" fmla="*/ 347 h 689"/>
                              <a:gd name="T26" fmla="*/ 567 w 732"/>
                              <a:gd name="T27" fmla="*/ 308 h 689"/>
                              <a:gd name="T28" fmla="*/ 659 w 732"/>
                              <a:gd name="T29" fmla="*/ 276 h 689"/>
                              <a:gd name="T30" fmla="*/ 661 w 732"/>
                              <a:gd name="T31" fmla="*/ 299 h 689"/>
                              <a:gd name="T32" fmla="*/ 584 w 732"/>
                              <a:gd name="T33" fmla="*/ 354 h 689"/>
                              <a:gd name="T34" fmla="*/ 439 w 732"/>
                              <a:gd name="T35" fmla="*/ 407 h 689"/>
                              <a:gd name="T36" fmla="*/ 237 w 732"/>
                              <a:gd name="T37" fmla="*/ 444 h 689"/>
                              <a:gd name="T38" fmla="*/ 305 w 732"/>
                              <a:gd name="T39" fmla="*/ 466 h 689"/>
                              <a:gd name="T40" fmla="*/ 482 w 732"/>
                              <a:gd name="T41" fmla="*/ 458 h 689"/>
                              <a:gd name="T42" fmla="*/ 629 w 732"/>
                              <a:gd name="T43" fmla="*/ 413 h 689"/>
                              <a:gd name="T44" fmla="*/ 642 w 732"/>
                              <a:gd name="T45" fmla="*/ 430 h 689"/>
                              <a:gd name="T46" fmla="*/ 599 w 732"/>
                              <a:gd name="T47" fmla="*/ 474 h 689"/>
                              <a:gd name="T48" fmla="*/ 489 w 732"/>
                              <a:gd name="T49" fmla="*/ 521 h 689"/>
                              <a:gd name="T50" fmla="*/ 360 w 732"/>
                              <a:gd name="T51" fmla="*/ 542 h 689"/>
                              <a:gd name="T52" fmla="*/ 166 w 732"/>
                              <a:gd name="T53" fmla="*/ 546 h 689"/>
                              <a:gd name="T54" fmla="*/ 301 w 732"/>
                              <a:gd name="T55" fmla="*/ 579 h 689"/>
                              <a:gd name="T56" fmla="*/ 427 w 732"/>
                              <a:gd name="T57" fmla="*/ 580 h 689"/>
                              <a:gd name="T58" fmla="*/ 540 w 732"/>
                              <a:gd name="T59" fmla="*/ 562 h 689"/>
                              <a:gd name="T60" fmla="*/ 589 w 732"/>
                              <a:gd name="T61" fmla="*/ 565 h 689"/>
                              <a:gd name="T62" fmla="*/ 561 w 732"/>
                              <a:gd name="T63" fmla="*/ 597 h 689"/>
                              <a:gd name="T64" fmla="*/ 495 w 732"/>
                              <a:gd name="T65" fmla="*/ 622 h 689"/>
                              <a:gd name="T66" fmla="*/ 253 w 732"/>
                              <a:gd name="T67" fmla="*/ 649 h 689"/>
                              <a:gd name="T68" fmla="*/ 453 w 732"/>
                              <a:gd name="T69" fmla="*/ 663 h 689"/>
                              <a:gd name="T70" fmla="*/ 466 w 732"/>
                              <a:gd name="T71" fmla="*/ 687 h 689"/>
                              <a:gd name="T72" fmla="*/ 542 w 732"/>
                              <a:gd name="T73" fmla="*/ 664 h 689"/>
                              <a:gd name="T74" fmla="*/ 597 w 732"/>
                              <a:gd name="T75" fmla="*/ 621 h 689"/>
                              <a:gd name="T76" fmla="*/ 709 w 732"/>
                              <a:gd name="T77" fmla="*/ 453 h 689"/>
                              <a:gd name="T78" fmla="*/ 714 w 732"/>
                              <a:gd name="T79" fmla="*/ 419 h 689"/>
                              <a:gd name="T80" fmla="*/ 698 w 732"/>
                              <a:gd name="T81" fmla="*/ 386 h 689"/>
                              <a:gd name="T82" fmla="*/ 713 w 732"/>
                              <a:gd name="T83" fmla="*/ 354 h 689"/>
                              <a:gd name="T84" fmla="*/ 732 w 732"/>
                              <a:gd name="T85" fmla="*/ 322 h 689"/>
                              <a:gd name="T86" fmla="*/ 719 w 732"/>
                              <a:gd name="T87" fmla="*/ 287 h 689"/>
                              <a:gd name="T88" fmla="*/ 702 w 732"/>
                              <a:gd name="T89" fmla="*/ 255 h 689"/>
                              <a:gd name="T90" fmla="*/ 723 w 732"/>
                              <a:gd name="T91" fmla="*/ 221 h 689"/>
                              <a:gd name="T92" fmla="*/ 722 w 732"/>
                              <a:gd name="T93" fmla="*/ 179 h 689"/>
                              <a:gd name="T94" fmla="*/ 705 w 732"/>
                              <a:gd name="T95" fmla="*/ 147 h 689"/>
                              <a:gd name="T96" fmla="*/ 719 w 732"/>
                              <a:gd name="T97" fmla="*/ 114 h 689"/>
                              <a:gd name="T98" fmla="*/ 732 w 732"/>
                              <a:gd name="T99" fmla="*/ 80 h 689"/>
                              <a:gd name="T100" fmla="*/ 714 w 732"/>
                              <a:gd name="T101" fmla="*/ 48 h 689"/>
                              <a:gd name="T102" fmla="*/ 634 w 732"/>
                              <a:gd name="T103" fmla="*/ 50 h 689"/>
                              <a:gd name="T104" fmla="*/ 475 w 732"/>
                              <a:gd name="T105" fmla="*/ 105 h 689"/>
                              <a:gd name="T106" fmla="*/ 294 w 732"/>
                              <a:gd name="T107" fmla="*/ 135 h 689"/>
                              <a:gd name="T108" fmla="*/ 0 60000 65536"/>
                              <a:gd name="T109" fmla="*/ 0 60000 65536"/>
                              <a:gd name="T110" fmla="*/ 0 60000 65536"/>
                              <a:gd name="T111" fmla="*/ 0 60000 65536"/>
                              <a:gd name="T112" fmla="*/ 0 60000 65536"/>
                              <a:gd name="T113" fmla="*/ 0 60000 65536"/>
                              <a:gd name="T114" fmla="*/ 0 60000 65536"/>
                              <a:gd name="T115" fmla="*/ 0 60000 65536"/>
                              <a:gd name="T116" fmla="*/ 0 60000 65536"/>
                              <a:gd name="T117" fmla="*/ 0 60000 65536"/>
                              <a:gd name="T118" fmla="*/ 0 60000 65536"/>
                              <a:gd name="T119" fmla="*/ 0 60000 65536"/>
                              <a:gd name="T120" fmla="*/ 0 60000 65536"/>
                              <a:gd name="T121" fmla="*/ 0 60000 65536"/>
                              <a:gd name="T122" fmla="*/ 0 60000 65536"/>
                              <a:gd name="T123" fmla="*/ 0 60000 65536"/>
                              <a:gd name="T124" fmla="*/ 0 60000 65536"/>
                              <a:gd name="T125" fmla="*/ 0 60000 65536"/>
                              <a:gd name="T126" fmla="*/ 0 60000 65536"/>
                              <a:gd name="T127" fmla="*/ 0 60000 65536"/>
                              <a:gd name="T128" fmla="*/ 0 60000 65536"/>
                              <a:gd name="T129" fmla="*/ 0 60000 65536"/>
                              <a:gd name="T130" fmla="*/ 0 60000 65536"/>
                              <a:gd name="T131" fmla="*/ 0 60000 65536"/>
                              <a:gd name="T132" fmla="*/ 0 60000 65536"/>
                              <a:gd name="T133" fmla="*/ 0 60000 65536"/>
                              <a:gd name="T134" fmla="*/ 0 60000 65536"/>
                              <a:gd name="T135" fmla="*/ 0 60000 65536"/>
                              <a:gd name="T136" fmla="*/ 0 60000 65536"/>
                              <a:gd name="T137" fmla="*/ 0 60000 65536"/>
                              <a:gd name="T138" fmla="*/ 0 60000 65536"/>
                              <a:gd name="T139" fmla="*/ 0 60000 65536"/>
                              <a:gd name="T140" fmla="*/ 0 60000 65536"/>
                              <a:gd name="T141" fmla="*/ 0 60000 65536"/>
                              <a:gd name="T142" fmla="*/ 0 60000 65536"/>
                              <a:gd name="T143" fmla="*/ 0 60000 65536"/>
                              <a:gd name="T144" fmla="*/ 0 60000 65536"/>
                              <a:gd name="T145" fmla="*/ 0 60000 65536"/>
                              <a:gd name="T146" fmla="*/ 0 60000 65536"/>
                              <a:gd name="T147" fmla="*/ 0 60000 65536"/>
                              <a:gd name="T148" fmla="*/ 0 60000 65536"/>
                              <a:gd name="T149" fmla="*/ 0 60000 65536"/>
                              <a:gd name="T150" fmla="*/ 0 60000 65536"/>
                              <a:gd name="T151" fmla="*/ 0 60000 65536"/>
                              <a:gd name="T152" fmla="*/ 0 60000 65536"/>
                              <a:gd name="T153" fmla="*/ 0 60000 65536"/>
                              <a:gd name="T154" fmla="*/ 0 60000 65536"/>
                              <a:gd name="T155" fmla="*/ 0 60000 65536"/>
                              <a:gd name="T156" fmla="*/ 0 60000 65536"/>
                              <a:gd name="T157" fmla="*/ 0 60000 65536"/>
                              <a:gd name="T158" fmla="*/ 0 60000 65536"/>
                              <a:gd name="T159" fmla="*/ 0 60000 65536"/>
                              <a:gd name="T160" fmla="*/ 0 60000 65536"/>
                              <a:gd name="T161" fmla="*/ 0 60000 65536"/>
                              <a:gd name="T162" fmla="*/ 0 w 732"/>
                              <a:gd name="T163" fmla="*/ 0 h 689"/>
                              <a:gd name="T164" fmla="*/ 732 w 732"/>
                              <a:gd name="T165" fmla="*/ 689 h 689"/>
                            </a:gdLst>
                            <a:ahLst/>
                            <a:cxnLst>
                              <a:cxn ang="T108">
                                <a:pos x="T0" y="T1"/>
                              </a:cxn>
                              <a:cxn ang="T109">
                                <a:pos x="T2" y="T3"/>
                              </a:cxn>
                              <a:cxn ang="T110">
                                <a:pos x="T4" y="T5"/>
                              </a:cxn>
                              <a:cxn ang="T111">
                                <a:pos x="T6" y="T7"/>
                              </a:cxn>
                              <a:cxn ang="T112">
                                <a:pos x="T8" y="T9"/>
                              </a:cxn>
                              <a:cxn ang="T113">
                                <a:pos x="T10" y="T11"/>
                              </a:cxn>
                              <a:cxn ang="T114">
                                <a:pos x="T12" y="T13"/>
                              </a:cxn>
                              <a:cxn ang="T115">
                                <a:pos x="T14" y="T15"/>
                              </a:cxn>
                              <a:cxn ang="T116">
                                <a:pos x="T16" y="T17"/>
                              </a:cxn>
                              <a:cxn ang="T117">
                                <a:pos x="T18" y="T19"/>
                              </a:cxn>
                              <a:cxn ang="T118">
                                <a:pos x="T20" y="T21"/>
                              </a:cxn>
                              <a:cxn ang="T119">
                                <a:pos x="T22" y="T23"/>
                              </a:cxn>
                              <a:cxn ang="T120">
                                <a:pos x="T24" y="T25"/>
                              </a:cxn>
                              <a:cxn ang="T121">
                                <a:pos x="T26" y="T27"/>
                              </a:cxn>
                              <a:cxn ang="T122">
                                <a:pos x="T28" y="T29"/>
                              </a:cxn>
                              <a:cxn ang="T123">
                                <a:pos x="T30" y="T31"/>
                              </a:cxn>
                              <a:cxn ang="T124">
                                <a:pos x="T32" y="T33"/>
                              </a:cxn>
                              <a:cxn ang="T125">
                                <a:pos x="T34" y="T35"/>
                              </a:cxn>
                              <a:cxn ang="T126">
                                <a:pos x="T36" y="T37"/>
                              </a:cxn>
                              <a:cxn ang="T127">
                                <a:pos x="T38" y="T39"/>
                              </a:cxn>
                              <a:cxn ang="T128">
                                <a:pos x="T40" y="T41"/>
                              </a:cxn>
                              <a:cxn ang="T129">
                                <a:pos x="T42" y="T43"/>
                              </a:cxn>
                              <a:cxn ang="T130">
                                <a:pos x="T44" y="T45"/>
                              </a:cxn>
                              <a:cxn ang="T131">
                                <a:pos x="T46" y="T47"/>
                              </a:cxn>
                              <a:cxn ang="T132">
                                <a:pos x="T48" y="T49"/>
                              </a:cxn>
                              <a:cxn ang="T133">
                                <a:pos x="T50" y="T51"/>
                              </a:cxn>
                              <a:cxn ang="T134">
                                <a:pos x="T52" y="T53"/>
                              </a:cxn>
                              <a:cxn ang="T135">
                                <a:pos x="T54" y="T55"/>
                              </a:cxn>
                              <a:cxn ang="T136">
                                <a:pos x="T56" y="T57"/>
                              </a:cxn>
                              <a:cxn ang="T137">
                                <a:pos x="T58" y="T59"/>
                              </a:cxn>
                              <a:cxn ang="T138">
                                <a:pos x="T60" y="T61"/>
                              </a:cxn>
                              <a:cxn ang="T139">
                                <a:pos x="T62" y="T63"/>
                              </a:cxn>
                              <a:cxn ang="T140">
                                <a:pos x="T64" y="T65"/>
                              </a:cxn>
                              <a:cxn ang="T141">
                                <a:pos x="T66" y="T67"/>
                              </a:cxn>
                              <a:cxn ang="T142">
                                <a:pos x="T68" y="T69"/>
                              </a:cxn>
                              <a:cxn ang="T143">
                                <a:pos x="T70" y="T71"/>
                              </a:cxn>
                              <a:cxn ang="T144">
                                <a:pos x="T72" y="T73"/>
                              </a:cxn>
                              <a:cxn ang="T145">
                                <a:pos x="T74" y="T75"/>
                              </a:cxn>
                              <a:cxn ang="T146">
                                <a:pos x="T76" y="T77"/>
                              </a:cxn>
                              <a:cxn ang="T147">
                                <a:pos x="T78" y="T79"/>
                              </a:cxn>
                              <a:cxn ang="T148">
                                <a:pos x="T80" y="T81"/>
                              </a:cxn>
                              <a:cxn ang="T149">
                                <a:pos x="T82" y="T83"/>
                              </a:cxn>
                              <a:cxn ang="T150">
                                <a:pos x="T84" y="T85"/>
                              </a:cxn>
                              <a:cxn ang="T151">
                                <a:pos x="T86" y="T87"/>
                              </a:cxn>
                              <a:cxn ang="T152">
                                <a:pos x="T88" y="T89"/>
                              </a:cxn>
                              <a:cxn ang="T153">
                                <a:pos x="T90" y="T91"/>
                              </a:cxn>
                              <a:cxn ang="T154">
                                <a:pos x="T92" y="T93"/>
                              </a:cxn>
                              <a:cxn ang="T155">
                                <a:pos x="T94" y="T95"/>
                              </a:cxn>
                              <a:cxn ang="T156">
                                <a:pos x="T96" y="T97"/>
                              </a:cxn>
                              <a:cxn ang="T157">
                                <a:pos x="T98" y="T99"/>
                              </a:cxn>
                              <a:cxn ang="T158">
                                <a:pos x="T100" y="T101"/>
                              </a:cxn>
                              <a:cxn ang="T159">
                                <a:pos x="T102" y="T103"/>
                              </a:cxn>
                              <a:cxn ang="T160">
                                <a:pos x="T104" y="T105"/>
                              </a:cxn>
                              <a:cxn ang="T161">
                                <a:pos x="T106" y="T107"/>
                              </a:cxn>
                            </a:cxnLst>
                            <a:rect l="T162" t="T163" r="T164" b="T165"/>
                            <a:pathLst>
                              <a:path w="732" h="689">
                                <a:moveTo>
                                  <a:pt x="294" y="135"/>
                                </a:moveTo>
                                <a:lnTo>
                                  <a:pt x="186" y="143"/>
                                </a:lnTo>
                                <a:lnTo>
                                  <a:pt x="348" y="158"/>
                                </a:lnTo>
                                <a:lnTo>
                                  <a:pt x="338" y="166"/>
                                </a:lnTo>
                                <a:lnTo>
                                  <a:pt x="318" y="173"/>
                                </a:lnTo>
                                <a:lnTo>
                                  <a:pt x="292" y="181"/>
                                </a:lnTo>
                                <a:lnTo>
                                  <a:pt x="258" y="190"/>
                                </a:lnTo>
                                <a:lnTo>
                                  <a:pt x="222" y="196"/>
                                </a:lnTo>
                                <a:lnTo>
                                  <a:pt x="175" y="200"/>
                                </a:lnTo>
                                <a:lnTo>
                                  <a:pt x="120" y="206"/>
                                </a:lnTo>
                                <a:lnTo>
                                  <a:pt x="61" y="209"/>
                                </a:lnTo>
                                <a:lnTo>
                                  <a:pt x="0" y="209"/>
                                </a:lnTo>
                                <a:lnTo>
                                  <a:pt x="95" y="232"/>
                                </a:lnTo>
                                <a:lnTo>
                                  <a:pt x="154" y="244"/>
                                </a:lnTo>
                                <a:lnTo>
                                  <a:pt x="205" y="244"/>
                                </a:lnTo>
                                <a:lnTo>
                                  <a:pt x="267" y="244"/>
                                </a:lnTo>
                                <a:lnTo>
                                  <a:pt x="359" y="236"/>
                                </a:lnTo>
                                <a:lnTo>
                                  <a:pt x="435" y="225"/>
                                </a:lnTo>
                                <a:lnTo>
                                  <a:pt x="499" y="209"/>
                                </a:lnTo>
                                <a:lnTo>
                                  <a:pt x="567" y="188"/>
                                </a:lnTo>
                                <a:lnTo>
                                  <a:pt x="597" y="177"/>
                                </a:lnTo>
                                <a:lnTo>
                                  <a:pt x="625" y="168"/>
                                </a:lnTo>
                                <a:lnTo>
                                  <a:pt x="640" y="164"/>
                                </a:lnTo>
                                <a:lnTo>
                                  <a:pt x="648" y="169"/>
                                </a:lnTo>
                                <a:lnTo>
                                  <a:pt x="648" y="181"/>
                                </a:lnTo>
                                <a:lnTo>
                                  <a:pt x="642" y="194"/>
                                </a:lnTo>
                                <a:lnTo>
                                  <a:pt x="625" y="208"/>
                                </a:lnTo>
                                <a:lnTo>
                                  <a:pt x="597" y="226"/>
                                </a:lnTo>
                                <a:lnTo>
                                  <a:pt x="557" y="244"/>
                                </a:lnTo>
                                <a:lnTo>
                                  <a:pt x="510" y="263"/>
                                </a:lnTo>
                                <a:lnTo>
                                  <a:pt x="448" y="282"/>
                                </a:lnTo>
                                <a:lnTo>
                                  <a:pt x="376" y="297"/>
                                </a:lnTo>
                                <a:lnTo>
                                  <a:pt x="304" y="308"/>
                                </a:lnTo>
                                <a:lnTo>
                                  <a:pt x="228" y="320"/>
                                </a:lnTo>
                                <a:lnTo>
                                  <a:pt x="95" y="333"/>
                                </a:lnTo>
                                <a:lnTo>
                                  <a:pt x="177" y="352"/>
                                </a:lnTo>
                                <a:lnTo>
                                  <a:pt x="243" y="360"/>
                                </a:lnTo>
                                <a:lnTo>
                                  <a:pt x="326" y="358"/>
                                </a:lnTo>
                                <a:lnTo>
                                  <a:pt x="411" y="347"/>
                                </a:lnTo>
                                <a:lnTo>
                                  <a:pt x="474" y="333"/>
                                </a:lnTo>
                                <a:lnTo>
                                  <a:pt x="525" y="320"/>
                                </a:lnTo>
                                <a:lnTo>
                                  <a:pt x="567" y="308"/>
                                </a:lnTo>
                                <a:lnTo>
                                  <a:pt x="610" y="293"/>
                                </a:lnTo>
                                <a:lnTo>
                                  <a:pt x="644" y="280"/>
                                </a:lnTo>
                                <a:lnTo>
                                  <a:pt x="659" y="276"/>
                                </a:lnTo>
                                <a:lnTo>
                                  <a:pt x="668" y="276"/>
                                </a:lnTo>
                                <a:lnTo>
                                  <a:pt x="667" y="287"/>
                                </a:lnTo>
                                <a:lnTo>
                                  <a:pt x="661" y="299"/>
                                </a:lnTo>
                                <a:lnTo>
                                  <a:pt x="648" y="314"/>
                                </a:lnTo>
                                <a:lnTo>
                                  <a:pt x="617" y="335"/>
                                </a:lnTo>
                                <a:lnTo>
                                  <a:pt x="584" y="354"/>
                                </a:lnTo>
                                <a:lnTo>
                                  <a:pt x="546" y="371"/>
                                </a:lnTo>
                                <a:lnTo>
                                  <a:pt x="496" y="390"/>
                                </a:lnTo>
                                <a:lnTo>
                                  <a:pt x="439" y="407"/>
                                </a:lnTo>
                                <a:lnTo>
                                  <a:pt x="352" y="426"/>
                                </a:lnTo>
                                <a:lnTo>
                                  <a:pt x="294" y="438"/>
                                </a:lnTo>
                                <a:lnTo>
                                  <a:pt x="237" y="444"/>
                                </a:lnTo>
                                <a:lnTo>
                                  <a:pt x="154" y="449"/>
                                </a:lnTo>
                                <a:lnTo>
                                  <a:pt x="239" y="461"/>
                                </a:lnTo>
                                <a:lnTo>
                                  <a:pt x="305" y="466"/>
                                </a:lnTo>
                                <a:lnTo>
                                  <a:pt x="360" y="468"/>
                                </a:lnTo>
                                <a:lnTo>
                                  <a:pt x="423" y="466"/>
                                </a:lnTo>
                                <a:lnTo>
                                  <a:pt x="482" y="458"/>
                                </a:lnTo>
                                <a:lnTo>
                                  <a:pt x="530" y="447"/>
                                </a:lnTo>
                                <a:lnTo>
                                  <a:pt x="568" y="434"/>
                                </a:lnTo>
                                <a:lnTo>
                                  <a:pt x="629" y="413"/>
                                </a:lnTo>
                                <a:lnTo>
                                  <a:pt x="637" y="413"/>
                                </a:lnTo>
                                <a:lnTo>
                                  <a:pt x="644" y="417"/>
                                </a:lnTo>
                                <a:lnTo>
                                  <a:pt x="642" y="430"/>
                                </a:lnTo>
                                <a:lnTo>
                                  <a:pt x="634" y="444"/>
                                </a:lnTo>
                                <a:lnTo>
                                  <a:pt x="620" y="458"/>
                                </a:lnTo>
                                <a:lnTo>
                                  <a:pt x="599" y="474"/>
                                </a:lnTo>
                                <a:lnTo>
                                  <a:pt x="563" y="493"/>
                                </a:lnTo>
                                <a:lnTo>
                                  <a:pt x="525" y="510"/>
                                </a:lnTo>
                                <a:lnTo>
                                  <a:pt x="489" y="521"/>
                                </a:lnTo>
                                <a:lnTo>
                                  <a:pt x="448" y="531"/>
                                </a:lnTo>
                                <a:lnTo>
                                  <a:pt x="410" y="537"/>
                                </a:lnTo>
                                <a:lnTo>
                                  <a:pt x="360" y="542"/>
                                </a:lnTo>
                                <a:lnTo>
                                  <a:pt x="305" y="545"/>
                                </a:lnTo>
                                <a:lnTo>
                                  <a:pt x="250" y="546"/>
                                </a:lnTo>
                                <a:lnTo>
                                  <a:pt x="166" y="546"/>
                                </a:lnTo>
                                <a:lnTo>
                                  <a:pt x="211" y="562"/>
                                </a:lnTo>
                                <a:lnTo>
                                  <a:pt x="253" y="573"/>
                                </a:lnTo>
                                <a:lnTo>
                                  <a:pt x="301" y="579"/>
                                </a:lnTo>
                                <a:lnTo>
                                  <a:pt x="342" y="580"/>
                                </a:lnTo>
                                <a:lnTo>
                                  <a:pt x="384" y="583"/>
                                </a:lnTo>
                                <a:lnTo>
                                  <a:pt x="427" y="580"/>
                                </a:lnTo>
                                <a:lnTo>
                                  <a:pt x="462" y="579"/>
                                </a:lnTo>
                                <a:lnTo>
                                  <a:pt x="495" y="573"/>
                                </a:lnTo>
                                <a:lnTo>
                                  <a:pt x="540" y="562"/>
                                </a:lnTo>
                                <a:lnTo>
                                  <a:pt x="574" y="554"/>
                                </a:lnTo>
                                <a:lnTo>
                                  <a:pt x="587" y="555"/>
                                </a:lnTo>
                                <a:lnTo>
                                  <a:pt x="589" y="565"/>
                                </a:lnTo>
                                <a:lnTo>
                                  <a:pt x="585" y="575"/>
                                </a:lnTo>
                                <a:lnTo>
                                  <a:pt x="576" y="586"/>
                                </a:lnTo>
                                <a:lnTo>
                                  <a:pt x="561" y="597"/>
                                </a:lnTo>
                                <a:lnTo>
                                  <a:pt x="544" y="605"/>
                                </a:lnTo>
                                <a:lnTo>
                                  <a:pt x="525" y="614"/>
                                </a:lnTo>
                                <a:lnTo>
                                  <a:pt x="495" y="622"/>
                                </a:lnTo>
                                <a:lnTo>
                                  <a:pt x="432" y="631"/>
                                </a:lnTo>
                                <a:lnTo>
                                  <a:pt x="372" y="639"/>
                                </a:lnTo>
                                <a:lnTo>
                                  <a:pt x="253" y="649"/>
                                </a:lnTo>
                                <a:lnTo>
                                  <a:pt x="407" y="656"/>
                                </a:lnTo>
                                <a:lnTo>
                                  <a:pt x="439" y="656"/>
                                </a:lnTo>
                                <a:lnTo>
                                  <a:pt x="453" y="663"/>
                                </a:lnTo>
                                <a:lnTo>
                                  <a:pt x="461" y="670"/>
                                </a:lnTo>
                                <a:lnTo>
                                  <a:pt x="458" y="681"/>
                                </a:lnTo>
                                <a:lnTo>
                                  <a:pt x="466" y="687"/>
                                </a:lnTo>
                                <a:lnTo>
                                  <a:pt x="486" y="689"/>
                                </a:lnTo>
                                <a:lnTo>
                                  <a:pt x="516" y="677"/>
                                </a:lnTo>
                                <a:lnTo>
                                  <a:pt x="542" y="664"/>
                                </a:lnTo>
                                <a:lnTo>
                                  <a:pt x="563" y="651"/>
                                </a:lnTo>
                                <a:lnTo>
                                  <a:pt x="580" y="639"/>
                                </a:lnTo>
                                <a:lnTo>
                                  <a:pt x="597" y="621"/>
                                </a:lnTo>
                                <a:lnTo>
                                  <a:pt x="651" y="548"/>
                                </a:lnTo>
                                <a:lnTo>
                                  <a:pt x="693" y="485"/>
                                </a:lnTo>
                                <a:lnTo>
                                  <a:pt x="709" y="453"/>
                                </a:lnTo>
                                <a:lnTo>
                                  <a:pt x="713" y="440"/>
                                </a:lnTo>
                                <a:lnTo>
                                  <a:pt x="714" y="430"/>
                                </a:lnTo>
                                <a:lnTo>
                                  <a:pt x="714" y="419"/>
                                </a:lnTo>
                                <a:lnTo>
                                  <a:pt x="706" y="406"/>
                                </a:lnTo>
                                <a:lnTo>
                                  <a:pt x="701" y="398"/>
                                </a:lnTo>
                                <a:lnTo>
                                  <a:pt x="698" y="386"/>
                                </a:lnTo>
                                <a:lnTo>
                                  <a:pt x="701" y="373"/>
                                </a:lnTo>
                                <a:lnTo>
                                  <a:pt x="706" y="364"/>
                                </a:lnTo>
                                <a:lnTo>
                                  <a:pt x="713" y="354"/>
                                </a:lnTo>
                                <a:lnTo>
                                  <a:pt x="719" y="344"/>
                                </a:lnTo>
                                <a:lnTo>
                                  <a:pt x="727" y="333"/>
                                </a:lnTo>
                                <a:lnTo>
                                  <a:pt x="732" y="322"/>
                                </a:lnTo>
                                <a:lnTo>
                                  <a:pt x="731" y="308"/>
                                </a:lnTo>
                                <a:lnTo>
                                  <a:pt x="726" y="297"/>
                                </a:lnTo>
                                <a:lnTo>
                                  <a:pt x="719" y="287"/>
                                </a:lnTo>
                                <a:lnTo>
                                  <a:pt x="713" y="278"/>
                                </a:lnTo>
                                <a:lnTo>
                                  <a:pt x="705" y="267"/>
                                </a:lnTo>
                                <a:lnTo>
                                  <a:pt x="702" y="255"/>
                                </a:lnTo>
                                <a:lnTo>
                                  <a:pt x="705" y="246"/>
                                </a:lnTo>
                                <a:lnTo>
                                  <a:pt x="714" y="232"/>
                                </a:lnTo>
                                <a:lnTo>
                                  <a:pt x="723" y="221"/>
                                </a:lnTo>
                                <a:lnTo>
                                  <a:pt x="727" y="209"/>
                                </a:lnTo>
                                <a:lnTo>
                                  <a:pt x="727" y="194"/>
                                </a:lnTo>
                                <a:lnTo>
                                  <a:pt x="722" y="179"/>
                                </a:lnTo>
                                <a:lnTo>
                                  <a:pt x="713" y="168"/>
                                </a:lnTo>
                                <a:lnTo>
                                  <a:pt x="709" y="160"/>
                                </a:lnTo>
                                <a:lnTo>
                                  <a:pt x="705" y="147"/>
                                </a:lnTo>
                                <a:lnTo>
                                  <a:pt x="706" y="133"/>
                                </a:lnTo>
                                <a:lnTo>
                                  <a:pt x="714" y="122"/>
                                </a:lnTo>
                                <a:lnTo>
                                  <a:pt x="719" y="114"/>
                                </a:lnTo>
                                <a:lnTo>
                                  <a:pt x="727" y="105"/>
                                </a:lnTo>
                                <a:lnTo>
                                  <a:pt x="731" y="93"/>
                                </a:lnTo>
                                <a:lnTo>
                                  <a:pt x="732" y="80"/>
                                </a:lnTo>
                                <a:lnTo>
                                  <a:pt x="730" y="72"/>
                                </a:lnTo>
                                <a:lnTo>
                                  <a:pt x="722" y="59"/>
                                </a:lnTo>
                                <a:lnTo>
                                  <a:pt x="714" y="48"/>
                                </a:lnTo>
                                <a:lnTo>
                                  <a:pt x="709" y="34"/>
                                </a:lnTo>
                                <a:lnTo>
                                  <a:pt x="709" y="0"/>
                                </a:lnTo>
                                <a:lnTo>
                                  <a:pt x="634" y="50"/>
                                </a:lnTo>
                                <a:lnTo>
                                  <a:pt x="589" y="69"/>
                                </a:lnTo>
                                <a:lnTo>
                                  <a:pt x="536" y="86"/>
                                </a:lnTo>
                                <a:lnTo>
                                  <a:pt x="475" y="105"/>
                                </a:lnTo>
                                <a:lnTo>
                                  <a:pt x="420" y="116"/>
                                </a:lnTo>
                                <a:lnTo>
                                  <a:pt x="365" y="126"/>
                                </a:lnTo>
                                <a:lnTo>
                                  <a:pt x="294" y="135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FFA040"/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round/>
                              </a14:hiddenLine>
                            </a:ext>
                          </a:extLst>
                        </p:spPr>
                        <p:txBody>
                          <a:bodyPr/>
                          <a:p>
                            <a:pPr marL="0" marR="0" lvl="0" indent="0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defRPr/>
                            </a:pPr>
                            <a:endParaRPr kumimoji="0" lang="zh-CN" altLang="en-US" sz="18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</a:endParaRPr>
                          </a:p>
                        </p:txBody>
                      </p:sp>
                    </p:grpSp>
                  </p:grpSp>
                  <p:grpSp>
                    <p:nvGrpSpPr>
                      <p:cNvPr id="121" name="Group 32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609" y="117"/>
                        <a:ext cx="218" cy="436"/>
                        <a:chOff x="0" y="0"/>
                        <a:chExt cx="218" cy="436"/>
                      </a:xfrm>
                    </p:grpSpPr>
                    <p:sp>
                      <p:nvSpPr>
                        <p:cNvPr id="122" name="Freeform 33"/>
                        <p:cNvSpPr>
                          <a:spLocks noChangeAspect="1"/>
                        </p:cNvSpPr>
                        <p:nvPr>
                          <p:custDataLst>
                            <p:tags r:id="rId51"/>
                          </p:custDataLst>
                        </p:nvPr>
                      </p:nvSpPr>
                      <p:spPr bwMode="auto">
                        <a:xfrm>
                          <a:off x="42" y="116"/>
                          <a:ext cx="167" cy="70"/>
                        </a:xfrm>
                        <a:custGeom>
                          <a:avLst/>
                          <a:gdLst>
                            <a:gd name="T0" fmla="*/ 167 w 167"/>
                            <a:gd name="T1" fmla="*/ 13 h 70"/>
                            <a:gd name="T2" fmla="*/ 151 w 167"/>
                            <a:gd name="T3" fmla="*/ 0 h 70"/>
                            <a:gd name="T4" fmla="*/ 100 w 167"/>
                            <a:gd name="T5" fmla="*/ 26 h 70"/>
                            <a:gd name="T6" fmla="*/ 49 w 167"/>
                            <a:gd name="T7" fmla="*/ 45 h 70"/>
                            <a:gd name="T8" fmla="*/ 0 w 167"/>
                            <a:gd name="T9" fmla="*/ 59 h 70"/>
                            <a:gd name="T10" fmla="*/ 9 w 167"/>
                            <a:gd name="T11" fmla="*/ 70 h 70"/>
                            <a:gd name="T12" fmla="*/ 43 w 167"/>
                            <a:gd name="T13" fmla="*/ 70 h 70"/>
                            <a:gd name="T14" fmla="*/ 89 w 167"/>
                            <a:gd name="T15" fmla="*/ 60 h 70"/>
                            <a:gd name="T16" fmla="*/ 130 w 167"/>
                            <a:gd name="T17" fmla="*/ 40 h 70"/>
                            <a:gd name="T18" fmla="*/ 167 w 167"/>
                            <a:gd name="T19" fmla="*/ 13 h 70"/>
                            <a:gd name="T20" fmla="*/ 0 60000 65536"/>
                            <a:gd name="T21" fmla="*/ 0 60000 65536"/>
                            <a:gd name="T22" fmla="*/ 0 60000 65536"/>
                            <a:gd name="T23" fmla="*/ 0 60000 65536"/>
                            <a:gd name="T24" fmla="*/ 0 60000 65536"/>
                            <a:gd name="T25" fmla="*/ 0 60000 65536"/>
                            <a:gd name="T26" fmla="*/ 0 60000 65536"/>
                            <a:gd name="T27" fmla="*/ 0 60000 65536"/>
                            <a:gd name="T28" fmla="*/ 0 60000 65536"/>
                            <a:gd name="T29" fmla="*/ 0 60000 65536"/>
                            <a:gd name="T30" fmla="*/ 0 w 167"/>
                            <a:gd name="T31" fmla="*/ 0 h 70"/>
                            <a:gd name="T32" fmla="*/ 167 w 167"/>
                            <a:gd name="T33" fmla="*/ 70 h 70"/>
                          </a:gdLst>
                          <a:ahLst/>
                          <a:cxnLst>
                            <a:cxn ang="T20">
                              <a:pos x="T0" y="T1"/>
                            </a:cxn>
                            <a:cxn ang="T21">
                              <a:pos x="T2" y="T3"/>
                            </a:cxn>
                            <a:cxn ang="T22">
                              <a:pos x="T4" y="T5"/>
                            </a:cxn>
                            <a:cxn ang="T23">
                              <a:pos x="T6" y="T7"/>
                            </a:cxn>
                            <a:cxn ang="T24">
                              <a:pos x="T8" y="T9"/>
                            </a:cxn>
                            <a:cxn ang="T25">
                              <a:pos x="T10" y="T11"/>
                            </a:cxn>
                            <a:cxn ang="T26">
                              <a:pos x="T12" y="T13"/>
                            </a:cxn>
                            <a:cxn ang="T27">
                              <a:pos x="T14" y="T15"/>
                            </a:cxn>
                            <a:cxn ang="T28">
                              <a:pos x="T16" y="T17"/>
                            </a:cxn>
                            <a:cxn ang="T29">
                              <a:pos x="T18" y="T19"/>
                            </a:cxn>
                          </a:cxnLst>
                          <a:rect l="T30" t="T31" r="T32" b="T33"/>
                          <a:pathLst>
                            <a:path w="167" h="70">
                              <a:moveTo>
                                <a:pt x="167" y="13"/>
                              </a:moveTo>
                              <a:lnTo>
                                <a:pt x="151" y="0"/>
                              </a:lnTo>
                              <a:lnTo>
                                <a:pt x="100" y="26"/>
                              </a:lnTo>
                              <a:lnTo>
                                <a:pt x="49" y="45"/>
                              </a:lnTo>
                              <a:lnTo>
                                <a:pt x="0" y="59"/>
                              </a:lnTo>
                              <a:lnTo>
                                <a:pt x="9" y="70"/>
                              </a:lnTo>
                              <a:lnTo>
                                <a:pt x="43" y="70"/>
                              </a:lnTo>
                              <a:lnTo>
                                <a:pt x="89" y="60"/>
                              </a:lnTo>
                              <a:lnTo>
                                <a:pt x="130" y="40"/>
                              </a:lnTo>
                              <a:lnTo>
                                <a:pt x="167" y="13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FFE0C0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round/>
                            </a14:hiddenLine>
                          </a:ext>
                        </a:extLst>
                      </p:spPr>
                      <p:txBody>
                        <a:bodyPr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endParaRPr kumimoji="0" lang="zh-CN" altLang="en-US" sz="18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123" name="Freeform 34"/>
                        <p:cNvSpPr>
                          <a:spLocks noChangeAspect="1"/>
                        </p:cNvSpPr>
                        <p:nvPr>
                          <p:custDataLst>
                            <p:tags r:id="rId52"/>
                          </p:custDataLst>
                        </p:nvPr>
                      </p:nvSpPr>
                      <p:spPr bwMode="auto">
                        <a:xfrm>
                          <a:off x="72" y="228"/>
                          <a:ext cx="146" cy="78"/>
                        </a:xfrm>
                        <a:custGeom>
                          <a:avLst/>
                          <a:gdLst>
                            <a:gd name="T0" fmla="*/ 146 w 146"/>
                            <a:gd name="T1" fmla="*/ 15 h 78"/>
                            <a:gd name="T2" fmla="*/ 138 w 146"/>
                            <a:gd name="T3" fmla="*/ 0 h 78"/>
                            <a:gd name="T4" fmla="*/ 89 w 146"/>
                            <a:gd name="T5" fmla="*/ 34 h 78"/>
                            <a:gd name="T6" fmla="*/ 50 w 146"/>
                            <a:gd name="T7" fmla="*/ 51 h 78"/>
                            <a:gd name="T8" fmla="*/ 0 w 146"/>
                            <a:gd name="T9" fmla="*/ 66 h 78"/>
                            <a:gd name="T10" fmla="*/ 10 w 146"/>
                            <a:gd name="T11" fmla="*/ 78 h 78"/>
                            <a:gd name="T12" fmla="*/ 42 w 146"/>
                            <a:gd name="T13" fmla="*/ 78 h 78"/>
                            <a:gd name="T14" fmla="*/ 74 w 146"/>
                            <a:gd name="T15" fmla="*/ 69 h 78"/>
                            <a:gd name="T16" fmla="*/ 112 w 146"/>
                            <a:gd name="T17" fmla="*/ 45 h 78"/>
                            <a:gd name="T18" fmla="*/ 146 w 146"/>
                            <a:gd name="T19" fmla="*/ 15 h 78"/>
                            <a:gd name="T20" fmla="*/ 0 60000 65536"/>
                            <a:gd name="T21" fmla="*/ 0 60000 65536"/>
                            <a:gd name="T22" fmla="*/ 0 60000 65536"/>
                            <a:gd name="T23" fmla="*/ 0 60000 65536"/>
                            <a:gd name="T24" fmla="*/ 0 60000 65536"/>
                            <a:gd name="T25" fmla="*/ 0 60000 65536"/>
                            <a:gd name="T26" fmla="*/ 0 60000 65536"/>
                            <a:gd name="T27" fmla="*/ 0 60000 65536"/>
                            <a:gd name="T28" fmla="*/ 0 60000 65536"/>
                            <a:gd name="T29" fmla="*/ 0 60000 65536"/>
                            <a:gd name="T30" fmla="*/ 0 w 146"/>
                            <a:gd name="T31" fmla="*/ 0 h 78"/>
                            <a:gd name="T32" fmla="*/ 146 w 146"/>
                            <a:gd name="T33" fmla="*/ 78 h 78"/>
                          </a:gdLst>
                          <a:ahLst/>
                          <a:cxnLst>
                            <a:cxn ang="T20">
                              <a:pos x="T0" y="T1"/>
                            </a:cxn>
                            <a:cxn ang="T21">
                              <a:pos x="T2" y="T3"/>
                            </a:cxn>
                            <a:cxn ang="T22">
                              <a:pos x="T4" y="T5"/>
                            </a:cxn>
                            <a:cxn ang="T23">
                              <a:pos x="T6" y="T7"/>
                            </a:cxn>
                            <a:cxn ang="T24">
                              <a:pos x="T8" y="T9"/>
                            </a:cxn>
                            <a:cxn ang="T25">
                              <a:pos x="T10" y="T11"/>
                            </a:cxn>
                            <a:cxn ang="T26">
                              <a:pos x="T12" y="T13"/>
                            </a:cxn>
                            <a:cxn ang="T27">
                              <a:pos x="T14" y="T15"/>
                            </a:cxn>
                            <a:cxn ang="T28">
                              <a:pos x="T16" y="T17"/>
                            </a:cxn>
                            <a:cxn ang="T29">
                              <a:pos x="T18" y="T19"/>
                            </a:cxn>
                          </a:cxnLst>
                          <a:rect l="T30" t="T31" r="T32" b="T33"/>
                          <a:pathLst>
                            <a:path w="146" h="78">
                              <a:moveTo>
                                <a:pt x="146" y="15"/>
                              </a:moveTo>
                              <a:lnTo>
                                <a:pt x="138" y="0"/>
                              </a:lnTo>
                              <a:lnTo>
                                <a:pt x="89" y="34"/>
                              </a:lnTo>
                              <a:lnTo>
                                <a:pt x="50" y="51"/>
                              </a:lnTo>
                              <a:lnTo>
                                <a:pt x="0" y="66"/>
                              </a:lnTo>
                              <a:lnTo>
                                <a:pt x="10" y="78"/>
                              </a:lnTo>
                              <a:lnTo>
                                <a:pt x="42" y="78"/>
                              </a:lnTo>
                              <a:lnTo>
                                <a:pt x="74" y="69"/>
                              </a:lnTo>
                              <a:lnTo>
                                <a:pt x="112" y="45"/>
                              </a:lnTo>
                              <a:lnTo>
                                <a:pt x="146" y="15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FFE0C0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round/>
                            </a14:hiddenLine>
                          </a:ext>
                        </a:extLst>
                      </p:spPr>
                      <p:txBody>
                        <a:bodyPr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endParaRPr kumimoji="0" lang="zh-CN" altLang="en-US" sz="18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124" name="Freeform 35"/>
                        <p:cNvSpPr>
                          <a:spLocks noChangeAspect="1"/>
                        </p:cNvSpPr>
                        <p:nvPr>
                          <p:custDataLst>
                            <p:tags r:id="rId53"/>
                          </p:custDataLst>
                        </p:nvPr>
                      </p:nvSpPr>
                      <p:spPr bwMode="auto">
                        <a:xfrm>
                          <a:off x="63" y="359"/>
                          <a:ext cx="149" cy="77"/>
                        </a:xfrm>
                        <a:custGeom>
                          <a:avLst/>
                          <a:gdLst>
                            <a:gd name="T0" fmla="*/ 149 w 149"/>
                            <a:gd name="T1" fmla="*/ 11 h 77"/>
                            <a:gd name="T2" fmla="*/ 138 w 149"/>
                            <a:gd name="T3" fmla="*/ 0 h 77"/>
                            <a:gd name="T4" fmla="*/ 93 w 149"/>
                            <a:gd name="T5" fmla="*/ 31 h 77"/>
                            <a:gd name="T6" fmla="*/ 49 w 149"/>
                            <a:gd name="T7" fmla="*/ 49 h 77"/>
                            <a:gd name="T8" fmla="*/ 0 w 149"/>
                            <a:gd name="T9" fmla="*/ 63 h 77"/>
                            <a:gd name="T10" fmla="*/ 9 w 149"/>
                            <a:gd name="T11" fmla="*/ 77 h 77"/>
                            <a:gd name="T12" fmla="*/ 42 w 149"/>
                            <a:gd name="T13" fmla="*/ 74 h 77"/>
                            <a:gd name="T14" fmla="*/ 81 w 149"/>
                            <a:gd name="T15" fmla="*/ 65 h 77"/>
                            <a:gd name="T16" fmla="*/ 121 w 149"/>
                            <a:gd name="T17" fmla="*/ 40 h 77"/>
                            <a:gd name="T18" fmla="*/ 149 w 149"/>
                            <a:gd name="T19" fmla="*/ 11 h 77"/>
                            <a:gd name="T20" fmla="*/ 0 60000 65536"/>
                            <a:gd name="T21" fmla="*/ 0 60000 65536"/>
                            <a:gd name="T22" fmla="*/ 0 60000 65536"/>
                            <a:gd name="T23" fmla="*/ 0 60000 65536"/>
                            <a:gd name="T24" fmla="*/ 0 60000 65536"/>
                            <a:gd name="T25" fmla="*/ 0 60000 65536"/>
                            <a:gd name="T26" fmla="*/ 0 60000 65536"/>
                            <a:gd name="T27" fmla="*/ 0 60000 65536"/>
                            <a:gd name="T28" fmla="*/ 0 60000 65536"/>
                            <a:gd name="T29" fmla="*/ 0 60000 65536"/>
                            <a:gd name="T30" fmla="*/ 0 w 149"/>
                            <a:gd name="T31" fmla="*/ 0 h 77"/>
                            <a:gd name="T32" fmla="*/ 149 w 149"/>
                            <a:gd name="T33" fmla="*/ 77 h 77"/>
                          </a:gdLst>
                          <a:ahLst/>
                          <a:cxnLst>
                            <a:cxn ang="T20">
                              <a:pos x="T0" y="T1"/>
                            </a:cxn>
                            <a:cxn ang="T21">
                              <a:pos x="T2" y="T3"/>
                            </a:cxn>
                            <a:cxn ang="T22">
                              <a:pos x="T4" y="T5"/>
                            </a:cxn>
                            <a:cxn ang="T23">
                              <a:pos x="T6" y="T7"/>
                            </a:cxn>
                            <a:cxn ang="T24">
                              <a:pos x="T8" y="T9"/>
                            </a:cxn>
                            <a:cxn ang="T25">
                              <a:pos x="T10" y="T11"/>
                            </a:cxn>
                            <a:cxn ang="T26">
                              <a:pos x="T12" y="T13"/>
                            </a:cxn>
                            <a:cxn ang="T27">
                              <a:pos x="T14" y="T15"/>
                            </a:cxn>
                            <a:cxn ang="T28">
                              <a:pos x="T16" y="T17"/>
                            </a:cxn>
                            <a:cxn ang="T29">
                              <a:pos x="T18" y="T19"/>
                            </a:cxn>
                          </a:cxnLst>
                          <a:rect l="T30" t="T31" r="T32" b="T33"/>
                          <a:pathLst>
                            <a:path w="149" h="77">
                              <a:moveTo>
                                <a:pt x="149" y="11"/>
                              </a:moveTo>
                              <a:lnTo>
                                <a:pt x="138" y="0"/>
                              </a:lnTo>
                              <a:lnTo>
                                <a:pt x="93" y="31"/>
                              </a:lnTo>
                              <a:lnTo>
                                <a:pt x="49" y="49"/>
                              </a:lnTo>
                              <a:lnTo>
                                <a:pt x="0" y="63"/>
                              </a:lnTo>
                              <a:lnTo>
                                <a:pt x="9" y="77"/>
                              </a:lnTo>
                              <a:lnTo>
                                <a:pt x="42" y="74"/>
                              </a:lnTo>
                              <a:lnTo>
                                <a:pt x="81" y="65"/>
                              </a:lnTo>
                              <a:lnTo>
                                <a:pt x="121" y="40"/>
                              </a:lnTo>
                              <a:lnTo>
                                <a:pt x="149" y="11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FFE0C0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round/>
                            </a14:hiddenLine>
                          </a:ext>
                        </a:extLst>
                      </p:spPr>
                      <p:txBody>
                        <a:bodyPr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endParaRPr kumimoji="0" lang="zh-CN" altLang="en-US" sz="18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125" name="Freeform 36"/>
                        <p:cNvSpPr>
                          <a:spLocks noChangeAspect="1"/>
                        </p:cNvSpPr>
                        <p:nvPr>
                          <p:custDataLst>
                            <p:tags r:id="rId54"/>
                          </p:custDataLst>
                        </p:nvPr>
                      </p:nvSpPr>
                      <p:spPr bwMode="auto">
                        <a:xfrm>
                          <a:off x="0" y="0"/>
                          <a:ext cx="171" cy="68"/>
                        </a:xfrm>
                        <a:custGeom>
                          <a:avLst/>
                          <a:gdLst>
                            <a:gd name="T0" fmla="*/ 171 w 171"/>
                            <a:gd name="T1" fmla="*/ 13 h 68"/>
                            <a:gd name="T2" fmla="*/ 154 w 171"/>
                            <a:gd name="T3" fmla="*/ 0 h 68"/>
                            <a:gd name="T4" fmla="*/ 97 w 171"/>
                            <a:gd name="T5" fmla="*/ 26 h 68"/>
                            <a:gd name="T6" fmla="*/ 50 w 171"/>
                            <a:gd name="T7" fmla="*/ 41 h 68"/>
                            <a:gd name="T8" fmla="*/ 0 w 171"/>
                            <a:gd name="T9" fmla="*/ 55 h 68"/>
                            <a:gd name="T10" fmla="*/ 11 w 171"/>
                            <a:gd name="T11" fmla="*/ 68 h 68"/>
                            <a:gd name="T12" fmla="*/ 42 w 171"/>
                            <a:gd name="T13" fmla="*/ 66 h 68"/>
                            <a:gd name="T14" fmla="*/ 82 w 171"/>
                            <a:gd name="T15" fmla="*/ 57 h 68"/>
                            <a:gd name="T16" fmla="*/ 127 w 171"/>
                            <a:gd name="T17" fmla="*/ 40 h 68"/>
                            <a:gd name="T18" fmla="*/ 171 w 171"/>
                            <a:gd name="T19" fmla="*/ 13 h 68"/>
                            <a:gd name="T20" fmla="*/ 0 60000 65536"/>
                            <a:gd name="T21" fmla="*/ 0 60000 65536"/>
                            <a:gd name="T22" fmla="*/ 0 60000 65536"/>
                            <a:gd name="T23" fmla="*/ 0 60000 65536"/>
                            <a:gd name="T24" fmla="*/ 0 60000 65536"/>
                            <a:gd name="T25" fmla="*/ 0 60000 65536"/>
                            <a:gd name="T26" fmla="*/ 0 60000 65536"/>
                            <a:gd name="T27" fmla="*/ 0 60000 65536"/>
                            <a:gd name="T28" fmla="*/ 0 60000 65536"/>
                            <a:gd name="T29" fmla="*/ 0 60000 65536"/>
                            <a:gd name="T30" fmla="*/ 0 w 171"/>
                            <a:gd name="T31" fmla="*/ 0 h 68"/>
                            <a:gd name="T32" fmla="*/ 171 w 171"/>
                            <a:gd name="T33" fmla="*/ 68 h 68"/>
                          </a:gdLst>
                          <a:ahLst/>
                          <a:cxnLst>
                            <a:cxn ang="T20">
                              <a:pos x="T0" y="T1"/>
                            </a:cxn>
                            <a:cxn ang="T21">
                              <a:pos x="T2" y="T3"/>
                            </a:cxn>
                            <a:cxn ang="T22">
                              <a:pos x="T4" y="T5"/>
                            </a:cxn>
                            <a:cxn ang="T23">
                              <a:pos x="T6" y="T7"/>
                            </a:cxn>
                            <a:cxn ang="T24">
                              <a:pos x="T8" y="T9"/>
                            </a:cxn>
                            <a:cxn ang="T25">
                              <a:pos x="T10" y="T11"/>
                            </a:cxn>
                            <a:cxn ang="T26">
                              <a:pos x="T12" y="T13"/>
                            </a:cxn>
                            <a:cxn ang="T27">
                              <a:pos x="T14" y="T15"/>
                            </a:cxn>
                            <a:cxn ang="T28">
                              <a:pos x="T16" y="T17"/>
                            </a:cxn>
                            <a:cxn ang="T29">
                              <a:pos x="T18" y="T19"/>
                            </a:cxn>
                          </a:cxnLst>
                          <a:rect l="T30" t="T31" r="T32" b="T33"/>
                          <a:pathLst>
                            <a:path w="171" h="68">
                              <a:moveTo>
                                <a:pt x="171" y="13"/>
                              </a:moveTo>
                              <a:lnTo>
                                <a:pt x="154" y="0"/>
                              </a:lnTo>
                              <a:lnTo>
                                <a:pt x="97" y="26"/>
                              </a:lnTo>
                              <a:lnTo>
                                <a:pt x="50" y="41"/>
                              </a:lnTo>
                              <a:lnTo>
                                <a:pt x="0" y="55"/>
                              </a:lnTo>
                              <a:lnTo>
                                <a:pt x="11" y="68"/>
                              </a:lnTo>
                              <a:lnTo>
                                <a:pt x="42" y="66"/>
                              </a:lnTo>
                              <a:lnTo>
                                <a:pt x="82" y="57"/>
                              </a:lnTo>
                              <a:lnTo>
                                <a:pt x="127" y="40"/>
                              </a:lnTo>
                              <a:lnTo>
                                <a:pt x="171" y="13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FFE0C0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round/>
                            </a14:hiddenLine>
                          </a:ext>
                        </a:extLst>
                      </p:spPr>
                      <p:txBody>
                        <a:bodyPr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endParaRPr kumimoji="0" lang="zh-CN" altLang="en-US" sz="18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</p:grpSp>
                </p:grpSp>
                <p:sp>
                  <p:nvSpPr>
                    <p:cNvPr id="126" name="Freeform 37"/>
                    <p:cNvSpPr>
                      <a:spLocks noChangeAspect="1"/>
                    </p:cNvSpPr>
                    <p:nvPr>
                      <p:custDataLst>
                        <p:tags r:id="rId55"/>
                      </p:custDataLst>
                    </p:nvPr>
                  </p:nvSpPr>
                  <p:spPr bwMode="auto">
                    <a:xfrm>
                      <a:off x="0" y="0"/>
                      <a:ext cx="2019" cy="2908"/>
                    </a:xfrm>
                    <a:custGeom>
                      <a:avLst/>
                      <a:gdLst>
                        <a:gd name="T0" fmla="*/ 1445 w 2019"/>
                        <a:gd name="T1" fmla="*/ 2807 h 2908"/>
                        <a:gd name="T2" fmla="*/ 1463 w 2019"/>
                        <a:gd name="T3" fmla="*/ 2784 h 2908"/>
                        <a:gd name="T4" fmla="*/ 1471 w 2019"/>
                        <a:gd name="T5" fmla="*/ 2765 h 2908"/>
                        <a:gd name="T6" fmla="*/ 1484 w 2019"/>
                        <a:gd name="T7" fmla="*/ 2698 h 2908"/>
                        <a:gd name="T8" fmla="*/ 1563 w 2019"/>
                        <a:gd name="T9" fmla="*/ 2229 h 2908"/>
                        <a:gd name="T10" fmla="*/ 1619 w 2019"/>
                        <a:gd name="T11" fmla="*/ 2062 h 2908"/>
                        <a:gd name="T12" fmla="*/ 1672 w 2019"/>
                        <a:gd name="T13" fmla="*/ 1943 h 2908"/>
                        <a:gd name="T14" fmla="*/ 1773 w 2019"/>
                        <a:gd name="T15" fmla="*/ 1766 h 2908"/>
                        <a:gd name="T16" fmla="*/ 1879 w 2019"/>
                        <a:gd name="T17" fmla="*/ 1590 h 2908"/>
                        <a:gd name="T18" fmla="*/ 1952 w 2019"/>
                        <a:gd name="T19" fmla="*/ 1429 h 2908"/>
                        <a:gd name="T20" fmla="*/ 1995 w 2019"/>
                        <a:gd name="T21" fmla="*/ 1267 h 2908"/>
                        <a:gd name="T22" fmla="*/ 2019 w 2019"/>
                        <a:gd name="T23" fmla="*/ 1062 h 2908"/>
                        <a:gd name="T24" fmla="*/ 2003 w 2019"/>
                        <a:gd name="T25" fmla="*/ 873 h 2908"/>
                        <a:gd name="T26" fmla="*/ 1960 w 2019"/>
                        <a:gd name="T27" fmla="*/ 694 h 2908"/>
                        <a:gd name="T28" fmla="*/ 1888 w 2019"/>
                        <a:gd name="T29" fmla="*/ 529 h 2908"/>
                        <a:gd name="T30" fmla="*/ 1765 w 2019"/>
                        <a:gd name="T31" fmla="*/ 354 h 2908"/>
                        <a:gd name="T32" fmla="*/ 1636 w 2019"/>
                        <a:gd name="T33" fmla="*/ 232 h 2908"/>
                        <a:gd name="T34" fmla="*/ 1471 w 2019"/>
                        <a:gd name="T35" fmla="*/ 120 h 2908"/>
                        <a:gd name="T36" fmla="*/ 1277 w 2019"/>
                        <a:gd name="T37" fmla="*/ 40 h 2908"/>
                        <a:gd name="T38" fmla="*/ 1115 w 2019"/>
                        <a:gd name="T39" fmla="*/ 6 h 2908"/>
                        <a:gd name="T40" fmla="*/ 936 w 2019"/>
                        <a:gd name="T41" fmla="*/ 0 h 2908"/>
                        <a:gd name="T42" fmla="*/ 782 w 2019"/>
                        <a:gd name="T43" fmla="*/ 28 h 2908"/>
                        <a:gd name="T44" fmla="*/ 630 w 2019"/>
                        <a:gd name="T45" fmla="*/ 78 h 2908"/>
                        <a:gd name="T46" fmla="*/ 501 w 2019"/>
                        <a:gd name="T47" fmla="*/ 145 h 2908"/>
                        <a:gd name="T48" fmla="*/ 365 w 2019"/>
                        <a:gd name="T49" fmla="*/ 242 h 2908"/>
                        <a:gd name="T50" fmla="*/ 242 w 2019"/>
                        <a:gd name="T51" fmla="*/ 360 h 2908"/>
                        <a:gd name="T52" fmla="*/ 140 w 2019"/>
                        <a:gd name="T53" fmla="*/ 495 h 2908"/>
                        <a:gd name="T54" fmla="*/ 53 w 2019"/>
                        <a:gd name="T55" fmla="*/ 685 h 2908"/>
                        <a:gd name="T56" fmla="*/ 7 w 2019"/>
                        <a:gd name="T57" fmla="*/ 879 h 2908"/>
                        <a:gd name="T58" fmla="*/ 0 w 2019"/>
                        <a:gd name="T59" fmla="*/ 1052 h 2908"/>
                        <a:gd name="T60" fmla="*/ 14 w 2019"/>
                        <a:gd name="T61" fmla="*/ 1239 h 2908"/>
                        <a:gd name="T62" fmla="*/ 62 w 2019"/>
                        <a:gd name="T63" fmla="*/ 1427 h 2908"/>
                        <a:gd name="T64" fmla="*/ 144 w 2019"/>
                        <a:gd name="T65" fmla="*/ 1602 h 2908"/>
                        <a:gd name="T66" fmla="*/ 239 w 2019"/>
                        <a:gd name="T67" fmla="*/ 1770 h 2908"/>
                        <a:gd name="T68" fmla="*/ 370 w 2019"/>
                        <a:gd name="T69" fmla="*/ 2007 h 2908"/>
                        <a:gd name="T70" fmla="*/ 429 w 2019"/>
                        <a:gd name="T71" fmla="*/ 2138 h 2908"/>
                        <a:gd name="T72" fmla="*/ 469 w 2019"/>
                        <a:gd name="T73" fmla="*/ 2292 h 2908"/>
                        <a:gd name="T74" fmla="*/ 501 w 2019"/>
                        <a:gd name="T75" fmla="*/ 2506 h 2908"/>
                        <a:gd name="T76" fmla="*/ 526 w 2019"/>
                        <a:gd name="T77" fmla="*/ 2693 h 2908"/>
                        <a:gd name="T78" fmla="*/ 543 w 2019"/>
                        <a:gd name="T79" fmla="*/ 2767 h 2908"/>
                        <a:gd name="T80" fmla="*/ 552 w 2019"/>
                        <a:gd name="T81" fmla="*/ 2784 h 2908"/>
                        <a:gd name="T82" fmla="*/ 576 w 2019"/>
                        <a:gd name="T83" fmla="*/ 2812 h 2908"/>
                        <a:gd name="T84" fmla="*/ 635 w 2019"/>
                        <a:gd name="T85" fmla="*/ 2847 h 2908"/>
                        <a:gd name="T86" fmla="*/ 703 w 2019"/>
                        <a:gd name="T87" fmla="*/ 2870 h 2908"/>
                        <a:gd name="T88" fmla="*/ 778 w 2019"/>
                        <a:gd name="T89" fmla="*/ 2889 h 2908"/>
                        <a:gd name="T90" fmla="*/ 857 w 2019"/>
                        <a:gd name="T91" fmla="*/ 2900 h 2908"/>
                        <a:gd name="T92" fmla="*/ 934 w 2019"/>
                        <a:gd name="T93" fmla="*/ 2906 h 2908"/>
                        <a:gd name="T94" fmla="*/ 1006 w 2019"/>
                        <a:gd name="T95" fmla="*/ 2908 h 2908"/>
                        <a:gd name="T96" fmla="*/ 1086 w 2019"/>
                        <a:gd name="T97" fmla="*/ 2906 h 2908"/>
                        <a:gd name="T98" fmla="*/ 1166 w 2019"/>
                        <a:gd name="T99" fmla="*/ 2900 h 2908"/>
                        <a:gd name="T100" fmla="*/ 1241 w 2019"/>
                        <a:gd name="T101" fmla="*/ 2887 h 2908"/>
                        <a:gd name="T102" fmla="*/ 1309 w 2019"/>
                        <a:gd name="T103" fmla="*/ 2871 h 2908"/>
                        <a:gd name="T104" fmla="*/ 1375 w 2019"/>
                        <a:gd name="T105" fmla="*/ 2849 h 2908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w 2019"/>
                        <a:gd name="T160" fmla="*/ 0 h 2908"/>
                        <a:gd name="T161" fmla="*/ 2019 w 2019"/>
                        <a:gd name="T162" fmla="*/ 2908 h 2908"/>
                      </a:gdLst>
                      <a:ahLst/>
                      <a:cxnLst>
                        <a:cxn ang="T106">
                          <a:pos x="T0" y="T1"/>
                        </a:cxn>
                        <a:cxn ang="T107">
                          <a:pos x="T2" y="T3"/>
                        </a:cxn>
                        <a:cxn ang="T108">
                          <a:pos x="T4" y="T5"/>
                        </a:cxn>
                        <a:cxn ang="T109">
                          <a:pos x="T6" y="T7"/>
                        </a:cxn>
                        <a:cxn ang="T110">
                          <a:pos x="T8" y="T9"/>
                        </a:cxn>
                        <a:cxn ang="T111">
                          <a:pos x="T10" y="T11"/>
                        </a:cxn>
                        <a:cxn ang="T112">
                          <a:pos x="T12" y="T13"/>
                        </a:cxn>
                        <a:cxn ang="T113">
                          <a:pos x="T14" y="T15"/>
                        </a:cxn>
                        <a:cxn ang="T114">
                          <a:pos x="T16" y="T17"/>
                        </a:cxn>
                        <a:cxn ang="T115">
                          <a:pos x="T18" y="T19"/>
                        </a:cxn>
                        <a:cxn ang="T116">
                          <a:pos x="T20" y="T21"/>
                        </a:cxn>
                        <a:cxn ang="T117">
                          <a:pos x="T22" y="T23"/>
                        </a:cxn>
                        <a:cxn ang="T118">
                          <a:pos x="T24" y="T25"/>
                        </a:cxn>
                        <a:cxn ang="T119">
                          <a:pos x="T26" y="T27"/>
                        </a:cxn>
                        <a:cxn ang="T120">
                          <a:pos x="T28" y="T29"/>
                        </a:cxn>
                        <a:cxn ang="T121">
                          <a:pos x="T30" y="T31"/>
                        </a:cxn>
                        <a:cxn ang="T122">
                          <a:pos x="T32" y="T33"/>
                        </a:cxn>
                        <a:cxn ang="T123">
                          <a:pos x="T34" y="T35"/>
                        </a:cxn>
                        <a:cxn ang="T124">
                          <a:pos x="T36" y="T37"/>
                        </a:cxn>
                        <a:cxn ang="T125">
                          <a:pos x="T38" y="T39"/>
                        </a:cxn>
                        <a:cxn ang="T126">
                          <a:pos x="T40" y="T41"/>
                        </a:cxn>
                        <a:cxn ang="T127">
                          <a:pos x="T42" y="T43"/>
                        </a:cxn>
                        <a:cxn ang="T128">
                          <a:pos x="T44" y="T45"/>
                        </a:cxn>
                        <a:cxn ang="T129">
                          <a:pos x="T46" y="T47"/>
                        </a:cxn>
                        <a:cxn ang="T130">
                          <a:pos x="T48" y="T49"/>
                        </a:cxn>
                        <a:cxn ang="T131">
                          <a:pos x="T50" y="T51"/>
                        </a:cxn>
                        <a:cxn ang="T132">
                          <a:pos x="T52" y="T53"/>
                        </a:cxn>
                        <a:cxn ang="T133">
                          <a:pos x="T54" y="T55"/>
                        </a:cxn>
                        <a:cxn ang="T134">
                          <a:pos x="T56" y="T57"/>
                        </a:cxn>
                        <a:cxn ang="T135">
                          <a:pos x="T58" y="T59"/>
                        </a:cxn>
                        <a:cxn ang="T136">
                          <a:pos x="T60" y="T61"/>
                        </a:cxn>
                        <a:cxn ang="T137">
                          <a:pos x="T62" y="T63"/>
                        </a:cxn>
                        <a:cxn ang="T138">
                          <a:pos x="T64" y="T65"/>
                        </a:cxn>
                        <a:cxn ang="T139">
                          <a:pos x="T66" y="T67"/>
                        </a:cxn>
                        <a:cxn ang="T140">
                          <a:pos x="T68" y="T69"/>
                        </a:cxn>
                        <a:cxn ang="T141">
                          <a:pos x="T70" y="T71"/>
                        </a:cxn>
                        <a:cxn ang="T142">
                          <a:pos x="T72" y="T73"/>
                        </a:cxn>
                        <a:cxn ang="T143">
                          <a:pos x="T74" y="T75"/>
                        </a:cxn>
                        <a:cxn ang="T144">
                          <a:pos x="T76" y="T77"/>
                        </a:cxn>
                        <a:cxn ang="T145">
                          <a:pos x="T78" y="T79"/>
                        </a:cxn>
                        <a:cxn ang="T146">
                          <a:pos x="T80" y="T81"/>
                        </a:cxn>
                        <a:cxn ang="T147">
                          <a:pos x="T82" y="T83"/>
                        </a:cxn>
                        <a:cxn ang="T148">
                          <a:pos x="T84" y="T85"/>
                        </a:cxn>
                        <a:cxn ang="T149">
                          <a:pos x="T86" y="T87"/>
                        </a:cxn>
                        <a:cxn ang="T150">
                          <a:pos x="T88" y="T89"/>
                        </a:cxn>
                        <a:cxn ang="T151">
                          <a:pos x="T90" y="T91"/>
                        </a:cxn>
                        <a:cxn ang="T152">
                          <a:pos x="T92" y="T93"/>
                        </a:cxn>
                        <a:cxn ang="T153">
                          <a:pos x="T94" y="T95"/>
                        </a:cxn>
                        <a:cxn ang="T154">
                          <a:pos x="T96" y="T97"/>
                        </a:cxn>
                        <a:cxn ang="T155">
                          <a:pos x="T98" y="T99"/>
                        </a:cxn>
                        <a:cxn ang="T156">
                          <a:pos x="T100" y="T101"/>
                        </a:cxn>
                        <a:cxn ang="T157">
                          <a:pos x="T102" y="T103"/>
                        </a:cxn>
                        <a:cxn ang="T158">
                          <a:pos x="T104" y="T105"/>
                        </a:cxn>
                      </a:cxnLst>
                      <a:rect l="T159" t="T160" r="T161" b="T162"/>
                      <a:pathLst>
                        <a:path w="2019" h="2908">
                          <a:moveTo>
                            <a:pt x="1415" y="2830"/>
                          </a:moveTo>
                          <a:lnTo>
                            <a:pt x="1432" y="2818"/>
                          </a:lnTo>
                          <a:lnTo>
                            <a:pt x="1445" y="2807"/>
                          </a:lnTo>
                          <a:lnTo>
                            <a:pt x="1453" y="2799"/>
                          </a:lnTo>
                          <a:lnTo>
                            <a:pt x="1458" y="2790"/>
                          </a:lnTo>
                          <a:lnTo>
                            <a:pt x="1463" y="2784"/>
                          </a:lnTo>
                          <a:lnTo>
                            <a:pt x="1466" y="2778"/>
                          </a:lnTo>
                          <a:lnTo>
                            <a:pt x="1470" y="2773"/>
                          </a:lnTo>
                          <a:lnTo>
                            <a:pt x="1471" y="2765"/>
                          </a:lnTo>
                          <a:lnTo>
                            <a:pt x="1474" y="2756"/>
                          </a:lnTo>
                          <a:lnTo>
                            <a:pt x="1475" y="2744"/>
                          </a:lnTo>
                          <a:lnTo>
                            <a:pt x="1484" y="2698"/>
                          </a:lnTo>
                          <a:lnTo>
                            <a:pt x="1543" y="2322"/>
                          </a:lnTo>
                          <a:lnTo>
                            <a:pt x="1554" y="2268"/>
                          </a:lnTo>
                          <a:lnTo>
                            <a:pt x="1563" y="2229"/>
                          </a:lnTo>
                          <a:lnTo>
                            <a:pt x="1577" y="2175"/>
                          </a:lnTo>
                          <a:lnTo>
                            <a:pt x="1598" y="2115"/>
                          </a:lnTo>
                          <a:lnTo>
                            <a:pt x="1619" y="2062"/>
                          </a:lnTo>
                          <a:lnTo>
                            <a:pt x="1638" y="2018"/>
                          </a:lnTo>
                          <a:lnTo>
                            <a:pt x="1655" y="1980"/>
                          </a:lnTo>
                          <a:lnTo>
                            <a:pt x="1672" y="1943"/>
                          </a:lnTo>
                          <a:lnTo>
                            <a:pt x="1706" y="1880"/>
                          </a:lnTo>
                          <a:lnTo>
                            <a:pt x="1740" y="1821"/>
                          </a:lnTo>
                          <a:lnTo>
                            <a:pt x="1773" y="1766"/>
                          </a:lnTo>
                          <a:lnTo>
                            <a:pt x="1799" y="1724"/>
                          </a:lnTo>
                          <a:lnTo>
                            <a:pt x="1846" y="1645"/>
                          </a:lnTo>
                          <a:lnTo>
                            <a:pt x="1879" y="1590"/>
                          </a:lnTo>
                          <a:lnTo>
                            <a:pt x="1905" y="1544"/>
                          </a:lnTo>
                          <a:lnTo>
                            <a:pt x="1927" y="1492"/>
                          </a:lnTo>
                          <a:lnTo>
                            <a:pt x="1952" y="1429"/>
                          </a:lnTo>
                          <a:lnTo>
                            <a:pt x="1969" y="1374"/>
                          </a:lnTo>
                          <a:lnTo>
                            <a:pt x="1985" y="1316"/>
                          </a:lnTo>
                          <a:lnTo>
                            <a:pt x="1995" y="1267"/>
                          </a:lnTo>
                          <a:lnTo>
                            <a:pt x="2007" y="1212"/>
                          </a:lnTo>
                          <a:lnTo>
                            <a:pt x="2015" y="1142"/>
                          </a:lnTo>
                          <a:lnTo>
                            <a:pt x="2019" y="1062"/>
                          </a:lnTo>
                          <a:lnTo>
                            <a:pt x="2019" y="987"/>
                          </a:lnTo>
                          <a:lnTo>
                            <a:pt x="2012" y="928"/>
                          </a:lnTo>
                          <a:lnTo>
                            <a:pt x="2003" y="873"/>
                          </a:lnTo>
                          <a:lnTo>
                            <a:pt x="1994" y="824"/>
                          </a:lnTo>
                          <a:lnTo>
                            <a:pt x="1978" y="759"/>
                          </a:lnTo>
                          <a:lnTo>
                            <a:pt x="1960" y="694"/>
                          </a:lnTo>
                          <a:lnTo>
                            <a:pt x="1940" y="634"/>
                          </a:lnTo>
                          <a:lnTo>
                            <a:pt x="1917" y="578"/>
                          </a:lnTo>
                          <a:lnTo>
                            <a:pt x="1888" y="529"/>
                          </a:lnTo>
                          <a:lnTo>
                            <a:pt x="1850" y="466"/>
                          </a:lnTo>
                          <a:lnTo>
                            <a:pt x="1807" y="403"/>
                          </a:lnTo>
                          <a:lnTo>
                            <a:pt x="1765" y="354"/>
                          </a:lnTo>
                          <a:lnTo>
                            <a:pt x="1727" y="312"/>
                          </a:lnTo>
                          <a:lnTo>
                            <a:pt x="1683" y="272"/>
                          </a:lnTo>
                          <a:lnTo>
                            <a:pt x="1636" y="232"/>
                          </a:lnTo>
                          <a:lnTo>
                            <a:pt x="1590" y="196"/>
                          </a:lnTo>
                          <a:lnTo>
                            <a:pt x="1535" y="159"/>
                          </a:lnTo>
                          <a:lnTo>
                            <a:pt x="1471" y="120"/>
                          </a:lnTo>
                          <a:lnTo>
                            <a:pt x="1411" y="90"/>
                          </a:lnTo>
                          <a:lnTo>
                            <a:pt x="1341" y="61"/>
                          </a:lnTo>
                          <a:lnTo>
                            <a:pt x="1277" y="40"/>
                          </a:lnTo>
                          <a:lnTo>
                            <a:pt x="1224" y="27"/>
                          </a:lnTo>
                          <a:lnTo>
                            <a:pt x="1167" y="14"/>
                          </a:lnTo>
                          <a:lnTo>
                            <a:pt x="1115" y="6"/>
                          </a:lnTo>
                          <a:lnTo>
                            <a:pt x="1053" y="0"/>
                          </a:lnTo>
                          <a:lnTo>
                            <a:pt x="997" y="0"/>
                          </a:lnTo>
                          <a:lnTo>
                            <a:pt x="936" y="0"/>
                          </a:lnTo>
                          <a:lnTo>
                            <a:pt x="885" y="6"/>
                          </a:lnTo>
                          <a:lnTo>
                            <a:pt x="826" y="19"/>
                          </a:lnTo>
                          <a:lnTo>
                            <a:pt x="782" y="28"/>
                          </a:lnTo>
                          <a:lnTo>
                            <a:pt x="727" y="44"/>
                          </a:lnTo>
                          <a:lnTo>
                            <a:pt x="676" y="59"/>
                          </a:lnTo>
                          <a:lnTo>
                            <a:pt x="630" y="78"/>
                          </a:lnTo>
                          <a:lnTo>
                            <a:pt x="586" y="97"/>
                          </a:lnTo>
                          <a:lnTo>
                            <a:pt x="541" y="121"/>
                          </a:lnTo>
                          <a:lnTo>
                            <a:pt x="501" y="145"/>
                          </a:lnTo>
                          <a:lnTo>
                            <a:pt x="456" y="175"/>
                          </a:lnTo>
                          <a:lnTo>
                            <a:pt x="408" y="209"/>
                          </a:lnTo>
                          <a:lnTo>
                            <a:pt x="365" y="242"/>
                          </a:lnTo>
                          <a:lnTo>
                            <a:pt x="326" y="277"/>
                          </a:lnTo>
                          <a:lnTo>
                            <a:pt x="284" y="316"/>
                          </a:lnTo>
                          <a:lnTo>
                            <a:pt x="242" y="360"/>
                          </a:lnTo>
                          <a:lnTo>
                            <a:pt x="206" y="402"/>
                          </a:lnTo>
                          <a:lnTo>
                            <a:pt x="175" y="441"/>
                          </a:lnTo>
                          <a:lnTo>
                            <a:pt x="140" y="495"/>
                          </a:lnTo>
                          <a:lnTo>
                            <a:pt x="106" y="554"/>
                          </a:lnTo>
                          <a:lnTo>
                            <a:pt x="75" y="620"/>
                          </a:lnTo>
                          <a:lnTo>
                            <a:pt x="53" y="685"/>
                          </a:lnTo>
                          <a:lnTo>
                            <a:pt x="34" y="752"/>
                          </a:lnTo>
                          <a:lnTo>
                            <a:pt x="17" y="818"/>
                          </a:lnTo>
                          <a:lnTo>
                            <a:pt x="7" y="879"/>
                          </a:lnTo>
                          <a:lnTo>
                            <a:pt x="0" y="940"/>
                          </a:lnTo>
                          <a:lnTo>
                            <a:pt x="0" y="999"/>
                          </a:lnTo>
                          <a:lnTo>
                            <a:pt x="0" y="1052"/>
                          </a:lnTo>
                          <a:lnTo>
                            <a:pt x="0" y="1115"/>
                          </a:lnTo>
                          <a:lnTo>
                            <a:pt x="3" y="1170"/>
                          </a:lnTo>
                          <a:lnTo>
                            <a:pt x="14" y="1239"/>
                          </a:lnTo>
                          <a:lnTo>
                            <a:pt x="24" y="1299"/>
                          </a:lnTo>
                          <a:lnTo>
                            <a:pt x="40" y="1358"/>
                          </a:lnTo>
                          <a:lnTo>
                            <a:pt x="62" y="1427"/>
                          </a:lnTo>
                          <a:lnTo>
                            <a:pt x="87" y="1488"/>
                          </a:lnTo>
                          <a:lnTo>
                            <a:pt x="113" y="1542"/>
                          </a:lnTo>
                          <a:lnTo>
                            <a:pt x="144" y="1602"/>
                          </a:lnTo>
                          <a:lnTo>
                            <a:pt x="178" y="1660"/>
                          </a:lnTo>
                          <a:lnTo>
                            <a:pt x="208" y="1715"/>
                          </a:lnTo>
                          <a:lnTo>
                            <a:pt x="239" y="1770"/>
                          </a:lnTo>
                          <a:lnTo>
                            <a:pt x="272" y="1830"/>
                          </a:lnTo>
                          <a:lnTo>
                            <a:pt x="323" y="1917"/>
                          </a:lnTo>
                          <a:lnTo>
                            <a:pt x="370" y="2007"/>
                          </a:lnTo>
                          <a:lnTo>
                            <a:pt x="398" y="2053"/>
                          </a:lnTo>
                          <a:lnTo>
                            <a:pt x="412" y="2091"/>
                          </a:lnTo>
                          <a:lnTo>
                            <a:pt x="429" y="2138"/>
                          </a:lnTo>
                          <a:lnTo>
                            <a:pt x="445" y="2192"/>
                          </a:lnTo>
                          <a:lnTo>
                            <a:pt x="458" y="2239"/>
                          </a:lnTo>
                          <a:lnTo>
                            <a:pt x="469" y="2292"/>
                          </a:lnTo>
                          <a:lnTo>
                            <a:pt x="479" y="2365"/>
                          </a:lnTo>
                          <a:lnTo>
                            <a:pt x="492" y="2444"/>
                          </a:lnTo>
                          <a:lnTo>
                            <a:pt x="501" y="2506"/>
                          </a:lnTo>
                          <a:lnTo>
                            <a:pt x="511" y="2586"/>
                          </a:lnTo>
                          <a:lnTo>
                            <a:pt x="518" y="2643"/>
                          </a:lnTo>
                          <a:lnTo>
                            <a:pt x="526" y="2693"/>
                          </a:lnTo>
                          <a:lnTo>
                            <a:pt x="537" y="2742"/>
                          </a:lnTo>
                          <a:lnTo>
                            <a:pt x="541" y="2756"/>
                          </a:lnTo>
                          <a:lnTo>
                            <a:pt x="543" y="2767"/>
                          </a:lnTo>
                          <a:lnTo>
                            <a:pt x="545" y="2773"/>
                          </a:lnTo>
                          <a:lnTo>
                            <a:pt x="546" y="2778"/>
                          </a:lnTo>
                          <a:lnTo>
                            <a:pt x="552" y="2784"/>
                          </a:lnTo>
                          <a:lnTo>
                            <a:pt x="558" y="2794"/>
                          </a:lnTo>
                          <a:lnTo>
                            <a:pt x="567" y="2803"/>
                          </a:lnTo>
                          <a:lnTo>
                            <a:pt x="576" y="2812"/>
                          </a:lnTo>
                          <a:lnTo>
                            <a:pt x="592" y="2824"/>
                          </a:lnTo>
                          <a:lnTo>
                            <a:pt x="610" y="2833"/>
                          </a:lnTo>
                          <a:lnTo>
                            <a:pt x="635" y="2847"/>
                          </a:lnTo>
                          <a:lnTo>
                            <a:pt x="657" y="2856"/>
                          </a:lnTo>
                          <a:lnTo>
                            <a:pt x="681" y="2864"/>
                          </a:lnTo>
                          <a:lnTo>
                            <a:pt x="703" y="2870"/>
                          </a:lnTo>
                          <a:lnTo>
                            <a:pt x="723" y="2875"/>
                          </a:lnTo>
                          <a:lnTo>
                            <a:pt x="753" y="2883"/>
                          </a:lnTo>
                          <a:lnTo>
                            <a:pt x="778" y="2889"/>
                          </a:lnTo>
                          <a:lnTo>
                            <a:pt x="802" y="2892"/>
                          </a:lnTo>
                          <a:lnTo>
                            <a:pt x="829" y="2896"/>
                          </a:lnTo>
                          <a:lnTo>
                            <a:pt x="857" y="2900"/>
                          </a:lnTo>
                          <a:lnTo>
                            <a:pt x="883" y="2902"/>
                          </a:lnTo>
                          <a:lnTo>
                            <a:pt x="906" y="2904"/>
                          </a:lnTo>
                          <a:lnTo>
                            <a:pt x="934" y="2906"/>
                          </a:lnTo>
                          <a:lnTo>
                            <a:pt x="959" y="2908"/>
                          </a:lnTo>
                          <a:lnTo>
                            <a:pt x="984" y="2908"/>
                          </a:lnTo>
                          <a:lnTo>
                            <a:pt x="1006" y="2908"/>
                          </a:lnTo>
                          <a:lnTo>
                            <a:pt x="1031" y="2908"/>
                          </a:lnTo>
                          <a:lnTo>
                            <a:pt x="1061" y="2908"/>
                          </a:lnTo>
                          <a:lnTo>
                            <a:pt x="1086" y="2906"/>
                          </a:lnTo>
                          <a:lnTo>
                            <a:pt x="1108" y="2906"/>
                          </a:lnTo>
                          <a:lnTo>
                            <a:pt x="1134" y="2902"/>
                          </a:lnTo>
                          <a:lnTo>
                            <a:pt x="1166" y="2900"/>
                          </a:lnTo>
                          <a:lnTo>
                            <a:pt x="1188" y="2896"/>
                          </a:lnTo>
                          <a:lnTo>
                            <a:pt x="1217" y="2892"/>
                          </a:lnTo>
                          <a:lnTo>
                            <a:pt x="1241" y="2887"/>
                          </a:lnTo>
                          <a:lnTo>
                            <a:pt x="1265" y="2883"/>
                          </a:lnTo>
                          <a:lnTo>
                            <a:pt x="1288" y="2877"/>
                          </a:lnTo>
                          <a:lnTo>
                            <a:pt x="1309" y="2871"/>
                          </a:lnTo>
                          <a:lnTo>
                            <a:pt x="1334" y="2864"/>
                          </a:lnTo>
                          <a:lnTo>
                            <a:pt x="1354" y="2856"/>
                          </a:lnTo>
                          <a:lnTo>
                            <a:pt x="1375" y="2849"/>
                          </a:lnTo>
                          <a:lnTo>
                            <a:pt x="1395" y="2839"/>
                          </a:lnTo>
                          <a:lnTo>
                            <a:pt x="1415" y="2830"/>
                          </a:lnTo>
                          <a:close/>
                        </a:path>
                      </a:pathLst>
                    </a:custGeom>
                    <a:solidFill>
                      <a:srgbClr val="E0E0E0"/>
                    </a:solidFill>
                    <a:ln w="6350" cmpd="sng">
                      <a:solidFill>
                        <a:srgbClr val="FF3300"/>
                      </a:solidFill>
                      <a:bevel/>
                    </a:ln>
                  </p:spPr>
                  <p:txBody>
                    <a:bodyPr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127" name="Oval 38"/>
                    <p:cNvSpPr>
                      <a:spLocks noChangeAspect="1" noChangeArrowheads="1"/>
                    </p:cNvSpPr>
                    <p:nvPr>
                      <p:custDataLst>
                        <p:tags r:id="rId56"/>
                      </p:custDataLst>
                    </p:nvPr>
                  </p:nvSpPr>
                  <p:spPr bwMode="auto">
                    <a:xfrm>
                      <a:off x="567" y="2579"/>
                      <a:ext cx="886" cy="296"/>
                    </a:xfrm>
                    <a:prstGeom prst="ellipse">
                      <a:avLst/>
                    </a:prstGeom>
                    <a:solidFill>
                      <a:srgbClr val="A0A0A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</a14:hiddenLine>
                      </a:ext>
                    </a:extLst>
                  </p:spPr>
                  <p:txBody>
                    <a:bodyPr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128" name="Freeform 39"/>
                    <p:cNvSpPr>
                      <a:spLocks noChangeAspect="1"/>
                    </p:cNvSpPr>
                    <p:nvPr>
                      <p:custDataLst>
                        <p:tags r:id="rId57"/>
                      </p:custDataLst>
                    </p:nvPr>
                  </p:nvSpPr>
                  <p:spPr bwMode="auto">
                    <a:xfrm>
                      <a:off x="1491" y="293"/>
                      <a:ext cx="338" cy="432"/>
                    </a:xfrm>
                    <a:custGeom>
                      <a:avLst/>
                      <a:gdLst>
                        <a:gd name="T0" fmla="*/ 0 w 338"/>
                        <a:gd name="T1" fmla="*/ 0 h 432"/>
                        <a:gd name="T2" fmla="*/ 90 w 338"/>
                        <a:gd name="T3" fmla="*/ 46 h 432"/>
                        <a:gd name="T4" fmla="*/ 172 w 338"/>
                        <a:gd name="T5" fmla="*/ 97 h 432"/>
                        <a:gd name="T6" fmla="*/ 234 w 338"/>
                        <a:gd name="T7" fmla="*/ 148 h 432"/>
                        <a:gd name="T8" fmla="*/ 275 w 338"/>
                        <a:gd name="T9" fmla="*/ 203 h 432"/>
                        <a:gd name="T10" fmla="*/ 304 w 338"/>
                        <a:gd name="T11" fmla="*/ 259 h 432"/>
                        <a:gd name="T12" fmla="*/ 325 w 338"/>
                        <a:gd name="T13" fmla="*/ 308 h 432"/>
                        <a:gd name="T14" fmla="*/ 338 w 338"/>
                        <a:gd name="T15" fmla="*/ 358 h 432"/>
                        <a:gd name="T16" fmla="*/ 219 w 338"/>
                        <a:gd name="T17" fmla="*/ 432 h 432"/>
                        <a:gd name="T18" fmla="*/ 208 w 338"/>
                        <a:gd name="T19" fmla="*/ 362 h 432"/>
                        <a:gd name="T20" fmla="*/ 189 w 338"/>
                        <a:gd name="T21" fmla="*/ 287 h 432"/>
                        <a:gd name="T22" fmla="*/ 161 w 338"/>
                        <a:gd name="T23" fmla="*/ 209 h 432"/>
                        <a:gd name="T24" fmla="*/ 124 w 338"/>
                        <a:gd name="T25" fmla="*/ 144 h 432"/>
                        <a:gd name="T26" fmla="*/ 73 w 338"/>
                        <a:gd name="T27" fmla="*/ 78 h 432"/>
                        <a:gd name="T28" fmla="*/ 0 w 338"/>
                        <a:gd name="T29" fmla="*/ 0 h 432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w 338"/>
                        <a:gd name="T46" fmla="*/ 0 h 432"/>
                        <a:gd name="T47" fmla="*/ 338 w 338"/>
                        <a:gd name="T48" fmla="*/ 432 h 432"/>
                      </a:gdLst>
                      <a:ahLst/>
                      <a:cxnLst>
                        <a:cxn ang="T30">
                          <a:pos x="T0" y="T1"/>
                        </a:cxn>
                        <a:cxn ang="T31">
                          <a:pos x="T2" y="T3"/>
                        </a:cxn>
                        <a:cxn ang="T32">
                          <a:pos x="T4" y="T5"/>
                        </a:cxn>
                        <a:cxn ang="T33">
                          <a:pos x="T6" y="T7"/>
                        </a:cxn>
                        <a:cxn ang="T34">
                          <a:pos x="T8" y="T9"/>
                        </a:cxn>
                        <a:cxn ang="T35">
                          <a:pos x="T10" y="T11"/>
                        </a:cxn>
                        <a:cxn ang="T36">
                          <a:pos x="T12" y="T13"/>
                        </a:cxn>
                        <a:cxn ang="T37">
                          <a:pos x="T14" y="T15"/>
                        </a:cxn>
                        <a:cxn ang="T38">
                          <a:pos x="T16" y="T17"/>
                        </a:cxn>
                        <a:cxn ang="T39">
                          <a:pos x="T18" y="T19"/>
                        </a:cxn>
                        <a:cxn ang="T40">
                          <a:pos x="T20" y="T21"/>
                        </a:cxn>
                        <a:cxn ang="T41">
                          <a:pos x="T22" y="T23"/>
                        </a:cxn>
                        <a:cxn ang="T42">
                          <a:pos x="T24" y="T25"/>
                        </a:cxn>
                        <a:cxn ang="T43">
                          <a:pos x="T26" y="T27"/>
                        </a:cxn>
                        <a:cxn ang="T44">
                          <a:pos x="T28" y="T29"/>
                        </a:cxn>
                      </a:cxnLst>
                      <a:rect l="T45" t="T46" r="T47" b="T48"/>
                      <a:pathLst>
                        <a:path w="338" h="432">
                          <a:moveTo>
                            <a:pt x="0" y="0"/>
                          </a:moveTo>
                          <a:lnTo>
                            <a:pt x="90" y="46"/>
                          </a:lnTo>
                          <a:lnTo>
                            <a:pt x="172" y="97"/>
                          </a:lnTo>
                          <a:lnTo>
                            <a:pt x="234" y="148"/>
                          </a:lnTo>
                          <a:lnTo>
                            <a:pt x="275" y="203"/>
                          </a:lnTo>
                          <a:lnTo>
                            <a:pt x="304" y="259"/>
                          </a:lnTo>
                          <a:lnTo>
                            <a:pt x="325" y="308"/>
                          </a:lnTo>
                          <a:lnTo>
                            <a:pt x="338" y="358"/>
                          </a:lnTo>
                          <a:lnTo>
                            <a:pt x="219" y="432"/>
                          </a:lnTo>
                          <a:lnTo>
                            <a:pt x="208" y="362"/>
                          </a:lnTo>
                          <a:lnTo>
                            <a:pt x="189" y="287"/>
                          </a:lnTo>
                          <a:lnTo>
                            <a:pt x="161" y="209"/>
                          </a:lnTo>
                          <a:lnTo>
                            <a:pt x="124" y="144"/>
                          </a:lnTo>
                          <a:lnTo>
                            <a:pt x="73" y="78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</a14:hiddenLine>
                      </a:ext>
                    </a:extLst>
                  </p:spPr>
                  <p:txBody>
                    <a:bodyPr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grpSp>
                  <p:nvGrpSpPr>
                    <p:cNvPr id="129" name="Group 40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728" y="875"/>
                      <a:ext cx="562" cy="1806"/>
                      <a:chOff x="0" y="0"/>
                      <a:chExt cx="562" cy="1806"/>
                    </a:xfrm>
                  </p:grpSpPr>
                  <p:sp>
                    <p:nvSpPr>
                      <p:cNvPr id="130" name="Freeform 41"/>
                      <p:cNvSpPr>
                        <a:spLocks noChangeAspect="1"/>
                      </p:cNvSpPr>
                      <p:nvPr>
                        <p:custDataLst>
                          <p:tags r:id="rId58"/>
                        </p:custDataLst>
                      </p:nvPr>
                    </p:nvSpPr>
                    <p:spPr bwMode="auto">
                      <a:xfrm>
                        <a:off x="106" y="753"/>
                        <a:ext cx="345" cy="1053"/>
                      </a:xfrm>
                      <a:custGeom>
                        <a:avLst/>
                        <a:gdLst>
                          <a:gd name="T0" fmla="*/ 0 w 345"/>
                          <a:gd name="T1" fmla="*/ 80 h 1053"/>
                          <a:gd name="T2" fmla="*/ 6 w 345"/>
                          <a:gd name="T3" fmla="*/ 252 h 1053"/>
                          <a:gd name="T4" fmla="*/ 23 w 345"/>
                          <a:gd name="T5" fmla="*/ 274 h 1053"/>
                          <a:gd name="T6" fmla="*/ 17 w 345"/>
                          <a:gd name="T7" fmla="*/ 975 h 1053"/>
                          <a:gd name="T8" fmla="*/ 40 w 345"/>
                          <a:gd name="T9" fmla="*/ 1053 h 1053"/>
                          <a:gd name="T10" fmla="*/ 98 w 345"/>
                          <a:gd name="T11" fmla="*/ 1053 h 1053"/>
                          <a:gd name="T12" fmla="*/ 146 w 345"/>
                          <a:gd name="T13" fmla="*/ 1015 h 1053"/>
                          <a:gd name="T14" fmla="*/ 201 w 345"/>
                          <a:gd name="T15" fmla="*/ 1015 h 1053"/>
                          <a:gd name="T16" fmla="*/ 245 w 345"/>
                          <a:gd name="T17" fmla="*/ 1053 h 1053"/>
                          <a:gd name="T18" fmla="*/ 307 w 345"/>
                          <a:gd name="T19" fmla="*/ 1053 h 1053"/>
                          <a:gd name="T20" fmla="*/ 328 w 345"/>
                          <a:gd name="T21" fmla="*/ 975 h 1053"/>
                          <a:gd name="T22" fmla="*/ 317 w 345"/>
                          <a:gd name="T23" fmla="*/ 274 h 1053"/>
                          <a:gd name="T24" fmla="*/ 333 w 345"/>
                          <a:gd name="T25" fmla="*/ 252 h 1053"/>
                          <a:gd name="T26" fmla="*/ 345 w 345"/>
                          <a:gd name="T27" fmla="*/ 80 h 1053"/>
                          <a:gd name="T28" fmla="*/ 269 w 345"/>
                          <a:gd name="T29" fmla="*/ 17 h 1053"/>
                          <a:gd name="T30" fmla="*/ 231 w 345"/>
                          <a:gd name="T31" fmla="*/ 17 h 1053"/>
                          <a:gd name="T32" fmla="*/ 210 w 345"/>
                          <a:gd name="T33" fmla="*/ 0 h 1053"/>
                          <a:gd name="T34" fmla="*/ 123 w 345"/>
                          <a:gd name="T35" fmla="*/ 0 h 1053"/>
                          <a:gd name="T36" fmla="*/ 104 w 345"/>
                          <a:gd name="T37" fmla="*/ 17 h 1053"/>
                          <a:gd name="T38" fmla="*/ 72 w 345"/>
                          <a:gd name="T39" fmla="*/ 17 h 1053"/>
                          <a:gd name="T40" fmla="*/ 0 w 345"/>
                          <a:gd name="T41" fmla="*/ 80 h 1053"/>
                          <a:gd name="T42" fmla="*/ 0 60000 65536"/>
                          <a:gd name="T43" fmla="*/ 0 60000 65536"/>
                          <a:gd name="T44" fmla="*/ 0 60000 65536"/>
                          <a:gd name="T45" fmla="*/ 0 60000 65536"/>
                          <a:gd name="T46" fmla="*/ 0 60000 65536"/>
                          <a:gd name="T47" fmla="*/ 0 60000 65536"/>
                          <a:gd name="T48" fmla="*/ 0 60000 65536"/>
                          <a:gd name="T49" fmla="*/ 0 60000 65536"/>
                          <a:gd name="T50" fmla="*/ 0 60000 65536"/>
                          <a:gd name="T51" fmla="*/ 0 60000 65536"/>
                          <a:gd name="T52" fmla="*/ 0 60000 65536"/>
                          <a:gd name="T53" fmla="*/ 0 60000 65536"/>
                          <a:gd name="T54" fmla="*/ 0 60000 65536"/>
                          <a:gd name="T55" fmla="*/ 0 60000 65536"/>
                          <a:gd name="T56" fmla="*/ 0 60000 65536"/>
                          <a:gd name="T57" fmla="*/ 0 60000 65536"/>
                          <a:gd name="T58" fmla="*/ 0 60000 65536"/>
                          <a:gd name="T59" fmla="*/ 0 60000 65536"/>
                          <a:gd name="T60" fmla="*/ 0 60000 65536"/>
                          <a:gd name="T61" fmla="*/ 0 60000 65536"/>
                          <a:gd name="T62" fmla="*/ 0 60000 65536"/>
                          <a:gd name="T63" fmla="*/ 0 w 345"/>
                          <a:gd name="T64" fmla="*/ 0 h 1053"/>
                          <a:gd name="T65" fmla="*/ 345 w 345"/>
                          <a:gd name="T66" fmla="*/ 1053 h 1053"/>
                        </a:gdLst>
                        <a:ahLst/>
                        <a:cxnLst>
                          <a:cxn ang="T42">
                            <a:pos x="T0" y="T1"/>
                          </a:cxn>
                          <a:cxn ang="T43">
                            <a:pos x="T2" y="T3"/>
                          </a:cxn>
                          <a:cxn ang="T44">
                            <a:pos x="T4" y="T5"/>
                          </a:cxn>
                          <a:cxn ang="T45">
                            <a:pos x="T6" y="T7"/>
                          </a:cxn>
                          <a:cxn ang="T46">
                            <a:pos x="T8" y="T9"/>
                          </a:cxn>
                          <a:cxn ang="T47">
                            <a:pos x="T10" y="T11"/>
                          </a:cxn>
                          <a:cxn ang="T48">
                            <a:pos x="T12" y="T13"/>
                          </a:cxn>
                          <a:cxn ang="T49">
                            <a:pos x="T14" y="T15"/>
                          </a:cxn>
                          <a:cxn ang="T50">
                            <a:pos x="T16" y="T17"/>
                          </a:cxn>
                          <a:cxn ang="T51">
                            <a:pos x="T18" y="T19"/>
                          </a:cxn>
                          <a:cxn ang="T52">
                            <a:pos x="T20" y="T21"/>
                          </a:cxn>
                          <a:cxn ang="T53">
                            <a:pos x="T22" y="T23"/>
                          </a:cxn>
                          <a:cxn ang="T54">
                            <a:pos x="T24" y="T25"/>
                          </a:cxn>
                          <a:cxn ang="T55">
                            <a:pos x="T26" y="T27"/>
                          </a:cxn>
                          <a:cxn ang="T56">
                            <a:pos x="T28" y="T29"/>
                          </a:cxn>
                          <a:cxn ang="T57">
                            <a:pos x="T30" y="T31"/>
                          </a:cxn>
                          <a:cxn ang="T58">
                            <a:pos x="T32" y="T33"/>
                          </a:cxn>
                          <a:cxn ang="T59">
                            <a:pos x="T34" y="T35"/>
                          </a:cxn>
                          <a:cxn ang="T60">
                            <a:pos x="T36" y="T37"/>
                          </a:cxn>
                          <a:cxn ang="T61">
                            <a:pos x="T38" y="T39"/>
                          </a:cxn>
                          <a:cxn ang="T62">
                            <a:pos x="T40" y="T41"/>
                          </a:cxn>
                        </a:cxnLst>
                        <a:rect l="T63" t="T64" r="T65" b="T66"/>
                        <a:pathLst>
                          <a:path w="345" h="1053">
                            <a:moveTo>
                              <a:pt x="0" y="80"/>
                            </a:moveTo>
                            <a:lnTo>
                              <a:pt x="6" y="252"/>
                            </a:lnTo>
                            <a:lnTo>
                              <a:pt x="23" y="274"/>
                            </a:lnTo>
                            <a:lnTo>
                              <a:pt x="17" y="975"/>
                            </a:lnTo>
                            <a:lnTo>
                              <a:pt x="40" y="1053"/>
                            </a:lnTo>
                            <a:lnTo>
                              <a:pt x="98" y="1053"/>
                            </a:lnTo>
                            <a:lnTo>
                              <a:pt x="146" y="1015"/>
                            </a:lnTo>
                            <a:lnTo>
                              <a:pt x="201" y="1015"/>
                            </a:lnTo>
                            <a:lnTo>
                              <a:pt x="245" y="1053"/>
                            </a:lnTo>
                            <a:lnTo>
                              <a:pt x="307" y="1053"/>
                            </a:lnTo>
                            <a:lnTo>
                              <a:pt x="328" y="975"/>
                            </a:lnTo>
                            <a:lnTo>
                              <a:pt x="317" y="274"/>
                            </a:lnTo>
                            <a:lnTo>
                              <a:pt x="333" y="252"/>
                            </a:lnTo>
                            <a:lnTo>
                              <a:pt x="345" y="80"/>
                            </a:lnTo>
                            <a:lnTo>
                              <a:pt x="269" y="17"/>
                            </a:lnTo>
                            <a:lnTo>
                              <a:pt x="231" y="17"/>
                            </a:lnTo>
                            <a:lnTo>
                              <a:pt x="210" y="0"/>
                            </a:lnTo>
                            <a:lnTo>
                              <a:pt x="123" y="0"/>
                            </a:lnTo>
                            <a:lnTo>
                              <a:pt x="104" y="17"/>
                            </a:lnTo>
                            <a:lnTo>
                              <a:pt x="72" y="17"/>
                            </a:lnTo>
                            <a:lnTo>
                              <a:pt x="0" y="80"/>
                            </a:lnTo>
                            <a:close/>
                          </a:path>
                        </a:pathLst>
                      </a:custGeom>
                      <a:solidFill>
                        <a:srgbClr val="C0C0C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</a14:hiddenLine>
                        </a:ext>
                      </a:extLst>
                    </p:spPr>
                    <p:txBody>
                      <a:bodyPr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defRPr/>
                        </a:pPr>
                        <a:endParaRPr kumimoji="0" lang="zh-CN" altLang="en-US" sz="18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  <p:sp>
                    <p:nvSpPr>
                      <p:cNvPr id="131" name="Oval 42"/>
                      <p:cNvSpPr>
                        <a:spLocks noChangeAspect="1" noChangeArrowheads="1"/>
                      </p:cNvSpPr>
                      <p:nvPr>
                        <p:custDataLst>
                          <p:tags r:id="rId59"/>
                        </p:custDataLst>
                      </p:nvPr>
                    </p:nvSpPr>
                    <p:spPr bwMode="auto">
                      <a:xfrm>
                        <a:off x="283" y="786"/>
                        <a:ext cx="45" cy="72"/>
                      </a:xfrm>
                      <a:prstGeom prst="ellipse">
                        <a:avLst/>
                      </a:prstGeom>
                      <a:solidFill>
                        <a:srgbClr val="E0E0E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</a14:hiddenLine>
                        </a:ext>
                      </a:extLst>
                    </p:spPr>
                    <p:txBody>
                      <a:bodyPr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defRPr/>
                        </a:pPr>
                        <a:endParaRPr kumimoji="0" lang="zh-CN" altLang="en-US" sz="18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  <p:grpSp>
                    <p:nvGrpSpPr>
                      <p:cNvPr id="132" name="Group 43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0" y="0"/>
                        <a:ext cx="562" cy="828"/>
                        <a:chOff x="0" y="0"/>
                        <a:chExt cx="562" cy="828"/>
                      </a:xfrm>
                    </p:grpSpPr>
                    <p:sp>
                      <p:nvSpPr>
                        <p:cNvPr id="133" name="Oval 44"/>
                        <p:cNvSpPr>
                          <a:spLocks noChangeAspect="1" noChangeArrowheads="1"/>
                        </p:cNvSpPr>
                        <p:nvPr>
                          <p:custDataLst>
                            <p:tags r:id="rId60"/>
                          </p:custDataLst>
                        </p:nvPr>
                      </p:nvSpPr>
                      <p:spPr bwMode="auto">
                        <a:xfrm>
                          <a:off x="33" y="0"/>
                          <a:ext cx="514" cy="282"/>
                        </a:xfrm>
                        <a:prstGeom prst="ellipse">
                          <a:avLst/>
                        </a:prstGeom>
                        <a:solidFill>
                          <a:srgbClr val="FFFFFF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round/>
                            </a14:hiddenLine>
                          </a:ext>
                        </a:extLst>
                      </p:spPr>
                      <p:txBody>
                        <a:bodyPr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endParaRPr kumimoji="0" lang="zh-CN" altLang="en-US" sz="18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134" name="Freeform 45"/>
                        <p:cNvSpPr>
                          <a:spLocks noChangeAspect="1"/>
                        </p:cNvSpPr>
                        <p:nvPr>
                          <p:custDataLst>
                            <p:tags r:id="rId61"/>
                          </p:custDataLst>
                        </p:nvPr>
                      </p:nvSpPr>
                      <p:spPr bwMode="auto">
                        <a:xfrm>
                          <a:off x="0" y="129"/>
                          <a:ext cx="562" cy="699"/>
                        </a:xfrm>
                        <a:custGeom>
                          <a:avLst/>
                          <a:gdLst>
                            <a:gd name="T0" fmla="*/ 358 w 562"/>
                            <a:gd name="T1" fmla="*/ 699 h 699"/>
                            <a:gd name="T2" fmla="*/ 562 w 562"/>
                            <a:gd name="T3" fmla="*/ 69 h 699"/>
                            <a:gd name="T4" fmla="*/ 526 w 562"/>
                            <a:gd name="T5" fmla="*/ 56 h 699"/>
                            <a:gd name="T6" fmla="*/ 485 w 562"/>
                            <a:gd name="T7" fmla="*/ 38 h 699"/>
                            <a:gd name="T8" fmla="*/ 431 w 562"/>
                            <a:gd name="T9" fmla="*/ 24 h 699"/>
                            <a:gd name="T10" fmla="*/ 384 w 562"/>
                            <a:gd name="T11" fmla="*/ 12 h 699"/>
                            <a:gd name="T12" fmla="*/ 342 w 562"/>
                            <a:gd name="T13" fmla="*/ 4 h 699"/>
                            <a:gd name="T14" fmla="*/ 297 w 562"/>
                            <a:gd name="T15" fmla="*/ 0 h 699"/>
                            <a:gd name="T16" fmla="*/ 248 w 562"/>
                            <a:gd name="T17" fmla="*/ 3 h 699"/>
                            <a:gd name="T18" fmla="*/ 185 w 562"/>
                            <a:gd name="T19" fmla="*/ 10 h 699"/>
                            <a:gd name="T20" fmla="*/ 132 w 562"/>
                            <a:gd name="T21" fmla="*/ 24 h 699"/>
                            <a:gd name="T22" fmla="*/ 80 w 562"/>
                            <a:gd name="T23" fmla="*/ 38 h 699"/>
                            <a:gd name="T24" fmla="*/ 34 w 562"/>
                            <a:gd name="T25" fmla="*/ 58 h 699"/>
                            <a:gd name="T26" fmla="*/ 0 w 562"/>
                            <a:gd name="T27" fmla="*/ 76 h 699"/>
                            <a:gd name="T28" fmla="*/ 197 w 562"/>
                            <a:gd name="T29" fmla="*/ 699 h 699"/>
                            <a:gd name="T30" fmla="*/ 0 60000 65536"/>
                            <a:gd name="T31" fmla="*/ 0 60000 65536"/>
                            <a:gd name="T32" fmla="*/ 0 60000 65536"/>
                            <a:gd name="T33" fmla="*/ 0 60000 65536"/>
                            <a:gd name="T34" fmla="*/ 0 60000 65536"/>
                            <a:gd name="T35" fmla="*/ 0 60000 65536"/>
                            <a:gd name="T36" fmla="*/ 0 60000 65536"/>
                            <a:gd name="T37" fmla="*/ 0 60000 65536"/>
                            <a:gd name="T38" fmla="*/ 0 60000 65536"/>
                            <a:gd name="T39" fmla="*/ 0 60000 65536"/>
                            <a:gd name="T40" fmla="*/ 0 60000 65536"/>
                            <a:gd name="T41" fmla="*/ 0 60000 65536"/>
                            <a:gd name="T42" fmla="*/ 0 60000 65536"/>
                            <a:gd name="T43" fmla="*/ 0 60000 65536"/>
                            <a:gd name="T44" fmla="*/ 0 60000 65536"/>
                            <a:gd name="T45" fmla="*/ 0 w 562"/>
                            <a:gd name="T46" fmla="*/ 0 h 699"/>
                            <a:gd name="T47" fmla="*/ 562 w 562"/>
                            <a:gd name="T48" fmla="*/ 699 h 699"/>
                          </a:gdLst>
                          <a:ahLst/>
                          <a:cxnLst>
                            <a:cxn ang="T30">
                              <a:pos x="T0" y="T1"/>
                            </a:cxn>
                            <a:cxn ang="T31">
                              <a:pos x="T2" y="T3"/>
                            </a:cxn>
                            <a:cxn ang="T32">
                              <a:pos x="T4" y="T5"/>
                            </a:cxn>
                            <a:cxn ang="T33">
                              <a:pos x="T6" y="T7"/>
                            </a:cxn>
                            <a:cxn ang="T34">
                              <a:pos x="T8" y="T9"/>
                            </a:cxn>
                            <a:cxn ang="T35">
                              <a:pos x="T10" y="T11"/>
                            </a:cxn>
                            <a:cxn ang="T36">
                              <a:pos x="T12" y="T13"/>
                            </a:cxn>
                            <a:cxn ang="T37">
                              <a:pos x="T14" y="T15"/>
                            </a:cxn>
                            <a:cxn ang="T38">
                              <a:pos x="T16" y="T17"/>
                            </a:cxn>
                            <a:cxn ang="T39">
                              <a:pos x="T18" y="T19"/>
                            </a:cxn>
                            <a:cxn ang="T40">
                              <a:pos x="T20" y="T21"/>
                            </a:cxn>
                            <a:cxn ang="T41">
                              <a:pos x="T22" y="T23"/>
                            </a:cxn>
                            <a:cxn ang="T42">
                              <a:pos x="T24" y="T25"/>
                            </a:cxn>
                            <a:cxn ang="T43">
                              <a:pos x="T26" y="T27"/>
                            </a:cxn>
                            <a:cxn ang="T44">
                              <a:pos x="T28" y="T29"/>
                            </a:cxn>
                          </a:cxnLst>
                          <a:rect l="T45" t="T46" r="T47" b="T48"/>
                          <a:pathLst>
                            <a:path w="562" h="699">
                              <a:moveTo>
                                <a:pt x="358" y="699"/>
                              </a:moveTo>
                              <a:lnTo>
                                <a:pt x="562" y="69"/>
                              </a:lnTo>
                              <a:lnTo>
                                <a:pt x="526" y="56"/>
                              </a:lnTo>
                              <a:lnTo>
                                <a:pt x="485" y="38"/>
                              </a:lnTo>
                              <a:lnTo>
                                <a:pt x="431" y="24"/>
                              </a:lnTo>
                              <a:lnTo>
                                <a:pt x="384" y="12"/>
                              </a:lnTo>
                              <a:lnTo>
                                <a:pt x="342" y="4"/>
                              </a:lnTo>
                              <a:lnTo>
                                <a:pt x="297" y="0"/>
                              </a:lnTo>
                              <a:lnTo>
                                <a:pt x="248" y="3"/>
                              </a:lnTo>
                              <a:lnTo>
                                <a:pt x="185" y="10"/>
                              </a:lnTo>
                              <a:lnTo>
                                <a:pt x="132" y="24"/>
                              </a:lnTo>
                              <a:lnTo>
                                <a:pt x="80" y="38"/>
                              </a:lnTo>
                              <a:lnTo>
                                <a:pt x="34" y="58"/>
                              </a:lnTo>
                              <a:lnTo>
                                <a:pt x="0" y="76"/>
                              </a:lnTo>
                              <a:lnTo>
                                <a:pt x="197" y="699"/>
                              </a:lnTo>
                            </a:path>
                          </a:pathLst>
                        </a:custGeom>
                        <a:noFill/>
                        <a:ln w="6350" cmpd="sng">
                          <a:solidFill>
                            <a:srgbClr val="FF3300"/>
                          </a:solidFill>
                          <a:beve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endParaRPr kumimoji="0" lang="zh-CN" altLang="en-US" sz="18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</p:grpSp>
                  <p:grpSp>
                    <p:nvGrpSpPr>
                      <p:cNvPr id="135" name="Group 46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178" y="904"/>
                        <a:ext cx="193" cy="804"/>
                        <a:chOff x="0" y="0"/>
                        <a:chExt cx="193" cy="804"/>
                      </a:xfrm>
                    </p:grpSpPr>
                    <p:sp>
                      <p:nvSpPr>
                        <p:cNvPr id="136" name="Line 47"/>
                        <p:cNvSpPr>
                          <a:spLocks noChangeAspect="1" noChangeShapeType="1"/>
                        </p:cNvSpPr>
                        <p:nvPr>
                          <p:custDataLst>
                            <p:tags r:id="rId62"/>
                          </p:custDataLst>
                        </p:nvPr>
                      </p:nvSpPr>
                      <p:spPr bwMode="auto">
                        <a:xfrm>
                          <a:off x="32" y="21"/>
                          <a:ext cx="1" cy="783"/>
                        </a:xfrm>
                        <a:prstGeom prst="line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round/>
                            </a14:hiddenLine>
                          </a:ext>
                        </a:extLst>
                      </p:spPr>
                      <p:txBody>
                        <a:bodyPr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endParaRPr kumimoji="0" lang="zh-CN" altLang="en-US" sz="18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137" name="Line 48"/>
                        <p:cNvSpPr>
                          <a:spLocks noChangeAspect="1" noChangeShapeType="1"/>
                        </p:cNvSpPr>
                        <p:nvPr>
                          <p:custDataLst>
                            <p:tags r:id="rId63"/>
                          </p:custDataLst>
                        </p:nvPr>
                      </p:nvSpPr>
                      <p:spPr bwMode="auto">
                        <a:xfrm flipV="1">
                          <a:off x="160" y="21"/>
                          <a:ext cx="4" cy="779"/>
                        </a:xfrm>
                        <a:prstGeom prst="line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round/>
                            </a14:hiddenLine>
                          </a:ext>
                        </a:extLst>
                      </p:spPr>
                      <p:txBody>
                        <a:bodyPr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endParaRPr kumimoji="0" lang="zh-CN" altLang="en-US" sz="18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138" name="Line 49"/>
                        <p:cNvSpPr>
                          <a:spLocks noChangeAspect="1" noChangeShapeType="1"/>
                        </p:cNvSpPr>
                        <p:nvPr>
                          <p:custDataLst>
                            <p:tags r:id="rId64"/>
                          </p:custDataLst>
                        </p:nvPr>
                      </p:nvSpPr>
                      <p:spPr bwMode="auto">
                        <a:xfrm flipV="1">
                          <a:off x="190" y="0"/>
                          <a:ext cx="3" cy="780"/>
                        </a:xfrm>
                        <a:prstGeom prst="line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round/>
                            </a14:hiddenLine>
                          </a:ext>
                        </a:extLst>
                      </p:spPr>
                      <p:txBody>
                        <a:bodyPr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endParaRPr kumimoji="0" lang="zh-CN" altLang="en-US" sz="18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139" name="Line 50"/>
                        <p:cNvSpPr>
                          <a:spLocks noChangeAspect="1" noChangeShapeType="1"/>
                        </p:cNvSpPr>
                        <p:nvPr>
                          <p:custDataLst>
                            <p:tags r:id="rId65"/>
                          </p:custDataLst>
                        </p:nvPr>
                      </p:nvSpPr>
                      <p:spPr bwMode="auto">
                        <a:xfrm flipH="1" flipV="1">
                          <a:off x="0" y="0"/>
                          <a:ext cx="2" cy="780"/>
                        </a:xfrm>
                        <a:prstGeom prst="line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round/>
                            </a14:hiddenLine>
                          </a:ext>
                        </a:extLst>
                      </p:spPr>
                      <p:txBody>
                        <a:bodyPr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endParaRPr kumimoji="0" lang="zh-CN" altLang="en-US" sz="18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</p:grpSp>
                </p:grpSp>
                <p:sp>
                  <p:nvSpPr>
                    <p:cNvPr id="140" name="Freeform 51"/>
                    <p:cNvSpPr>
                      <a:spLocks noChangeAspect="1"/>
                    </p:cNvSpPr>
                    <p:nvPr>
                      <p:custDataLst>
                        <p:tags r:id="rId66"/>
                      </p:custDataLst>
                    </p:nvPr>
                  </p:nvSpPr>
                  <p:spPr bwMode="auto">
                    <a:xfrm>
                      <a:off x="970" y="2160"/>
                      <a:ext cx="546" cy="681"/>
                    </a:xfrm>
                    <a:custGeom>
                      <a:avLst/>
                      <a:gdLst>
                        <a:gd name="T0" fmla="*/ 546 w 546"/>
                        <a:gd name="T1" fmla="*/ 0 h 681"/>
                        <a:gd name="T2" fmla="*/ 523 w 546"/>
                        <a:gd name="T3" fmla="*/ 20 h 681"/>
                        <a:gd name="T4" fmla="*/ 432 w 546"/>
                        <a:gd name="T5" fmla="*/ 441 h 681"/>
                        <a:gd name="T6" fmla="*/ 415 w 546"/>
                        <a:gd name="T7" fmla="*/ 483 h 681"/>
                        <a:gd name="T8" fmla="*/ 388 w 546"/>
                        <a:gd name="T9" fmla="*/ 518 h 681"/>
                        <a:gd name="T10" fmla="*/ 347 w 546"/>
                        <a:gd name="T11" fmla="*/ 550 h 681"/>
                        <a:gd name="T12" fmla="*/ 307 w 546"/>
                        <a:gd name="T13" fmla="*/ 575 h 681"/>
                        <a:gd name="T14" fmla="*/ 262 w 546"/>
                        <a:gd name="T15" fmla="*/ 598 h 681"/>
                        <a:gd name="T16" fmla="*/ 215 w 546"/>
                        <a:gd name="T17" fmla="*/ 618 h 681"/>
                        <a:gd name="T18" fmla="*/ 163 w 546"/>
                        <a:gd name="T19" fmla="*/ 637 h 681"/>
                        <a:gd name="T20" fmla="*/ 119 w 546"/>
                        <a:gd name="T21" fmla="*/ 647 h 681"/>
                        <a:gd name="T22" fmla="*/ 65 w 546"/>
                        <a:gd name="T23" fmla="*/ 656 h 681"/>
                        <a:gd name="T24" fmla="*/ 0 w 546"/>
                        <a:gd name="T25" fmla="*/ 652 h 681"/>
                        <a:gd name="T26" fmla="*/ 10 w 546"/>
                        <a:gd name="T27" fmla="*/ 677 h 681"/>
                        <a:gd name="T28" fmla="*/ 55 w 546"/>
                        <a:gd name="T29" fmla="*/ 681 h 681"/>
                        <a:gd name="T30" fmla="*/ 86 w 546"/>
                        <a:gd name="T31" fmla="*/ 681 h 681"/>
                        <a:gd name="T32" fmla="*/ 134 w 546"/>
                        <a:gd name="T33" fmla="*/ 677 h 681"/>
                        <a:gd name="T34" fmla="*/ 173 w 546"/>
                        <a:gd name="T35" fmla="*/ 674 h 681"/>
                        <a:gd name="T36" fmla="*/ 227 w 546"/>
                        <a:gd name="T37" fmla="*/ 665 h 681"/>
                        <a:gd name="T38" fmla="*/ 269 w 546"/>
                        <a:gd name="T39" fmla="*/ 657 h 681"/>
                        <a:gd name="T40" fmla="*/ 316 w 546"/>
                        <a:gd name="T41" fmla="*/ 643 h 681"/>
                        <a:gd name="T42" fmla="*/ 343 w 546"/>
                        <a:gd name="T43" fmla="*/ 635 h 681"/>
                        <a:gd name="T44" fmla="*/ 384 w 546"/>
                        <a:gd name="T45" fmla="*/ 618 h 681"/>
                        <a:gd name="T46" fmla="*/ 427 w 546"/>
                        <a:gd name="T47" fmla="*/ 590 h 681"/>
                        <a:gd name="T48" fmla="*/ 440 w 546"/>
                        <a:gd name="T49" fmla="*/ 575 h 681"/>
                        <a:gd name="T50" fmla="*/ 452 w 546"/>
                        <a:gd name="T51" fmla="*/ 554 h 681"/>
                        <a:gd name="T52" fmla="*/ 462 w 546"/>
                        <a:gd name="T53" fmla="*/ 512 h 681"/>
                        <a:gd name="T54" fmla="*/ 471 w 546"/>
                        <a:gd name="T55" fmla="*/ 470 h 681"/>
                        <a:gd name="T56" fmla="*/ 546 w 546"/>
                        <a:gd name="T57" fmla="*/ 0 h 681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w 546"/>
                        <a:gd name="T88" fmla="*/ 0 h 681"/>
                        <a:gd name="T89" fmla="*/ 546 w 546"/>
                        <a:gd name="T90" fmla="*/ 681 h 681"/>
                      </a:gdLst>
                      <a:ahLst/>
                      <a:cxnLst>
                        <a:cxn ang="T58">
                          <a:pos x="T0" y="T1"/>
                        </a:cxn>
                        <a:cxn ang="T59">
                          <a:pos x="T2" y="T3"/>
                        </a:cxn>
                        <a:cxn ang="T60">
                          <a:pos x="T4" y="T5"/>
                        </a:cxn>
                        <a:cxn ang="T61">
                          <a:pos x="T6" y="T7"/>
                        </a:cxn>
                        <a:cxn ang="T62">
                          <a:pos x="T8" y="T9"/>
                        </a:cxn>
                        <a:cxn ang="T63">
                          <a:pos x="T10" y="T11"/>
                        </a:cxn>
                        <a:cxn ang="T64">
                          <a:pos x="T12" y="T13"/>
                        </a:cxn>
                        <a:cxn ang="T65">
                          <a:pos x="T14" y="T15"/>
                        </a:cxn>
                        <a:cxn ang="T66">
                          <a:pos x="T16" y="T17"/>
                        </a:cxn>
                        <a:cxn ang="T67">
                          <a:pos x="T18" y="T19"/>
                        </a:cxn>
                        <a:cxn ang="T68">
                          <a:pos x="T20" y="T21"/>
                        </a:cxn>
                        <a:cxn ang="T69">
                          <a:pos x="T22" y="T23"/>
                        </a:cxn>
                        <a:cxn ang="T70">
                          <a:pos x="T24" y="T25"/>
                        </a:cxn>
                        <a:cxn ang="T71">
                          <a:pos x="T26" y="T27"/>
                        </a:cxn>
                        <a:cxn ang="T72">
                          <a:pos x="T28" y="T29"/>
                        </a:cxn>
                        <a:cxn ang="T73">
                          <a:pos x="T30" y="T31"/>
                        </a:cxn>
                        <a:cxn ang="T74">
                          <a:pos x="T32" y="T33"/>
                        </a:cxn>
                        <a:cxn ang="T75">
                          <a:pos x="T34" y="T35"/>
                        </a:cxn>
                        <a:cxn ang="T76">
                          <a:pos x="T36" y="T37"/>
                        </a:cxn>
                        <a:cxn ang="T77">
                          <a:pos x="T38" y="T39"/>
                        </a:cxn>
                        <a:cxn ang="T78">
                          <a:pos x="T40" y="T41"/>
                        </a:cxn>
                        <a:cxn ang="T79">
                          <a:pos x="T42" y="T43"/>
                        </a:cxn>
                        <a:cxn ang="T80">
                          <a:pos x="T44" y="T45"/>
                        </a:cxn>
                        <a:cxn ang="T81">
                          <a:pos x="T46" y="T47"/>
                        </a:cxn>
                        <a:cxn ang="T82">
                          <a:pos x="T48" y="T49"/>
                        </a:cxn>
                        <a:cxn ang="T83">
                          <a:pos x="T50" y="T51"/>
                        </a:cxn>
                        <a:cxn ang="T84">
                          <a:pos x="T52" y="T53"/>
                        </a:cxn>
                        <a:cxn ang="T85">
                          <a:pos x="T54" y="T55"/>
                        </a:cxn>
                        <a:cxn ang="T86">
                          <a:pos x="T56" y="T57"/>
                        </a:cxn>
                      </a:cxnLst>
                      <a:rect l="T87" t="T88" r="T89" b="T90"/>
                      <a:pathLst>
                        <a:path w="546" h="681">
                          <a:moveTo>
                            <a:pt x="546" y="0"/>
                          </a:moveTo>
                          <a:lnTo>
                            <a:pt x="523" y="20"/>
                          </a:lnTo>
                          <a:lnTo>
                            <a:pt x="432" y="441"/>
                          </a:lnTo>
                          <a:lnTo>
                            <a:pt x="415" y="483"/>
                          </a:lnTo>
                          <a:lnTo>
                            <a:pt x="388" y="518"/>
                          </a:lnTo>
                          <a:lnTo>
                            <a:pt x="347" y="550"/>
                          </a:lnTo>
                          <a:lnTo>
                            <a:pt x="307" y="575"/>
                          </a:lnTo>
                          <a:lnTo>
                            <a:pt x="262" y="598"/>
                          </a:lnTo>
                          <a:lnTo>
                            <a:pt x="215" y="618"/>
                          </a:lnTo>
                          <a:lnTo>
                            <a:pt x="163" y="637"/>
                          </a:lnTo>
                          <a:lnTo>
                            <a:pt x="119" y="647"/>
                          </a:lnTo>
                          <a:lnTo>
                            <a:pt x="65" y="656"/>
                          </a:lnTo>
                          <a:lnTo>
                            <a:pt x="0" y="652"/>
                          </a:lnTo>
                          <a:lnTo>
                            <a:pt x="10" y="677"/>
                          </a:lnTo>
                          <a:lnTo>
                            <a:pt x="55" y="681"/>
                          </a:lnTo>
                          <a:lnTo>
                            <a:pt x="86" y="681"/>
                          </a:lnTo>
                          <a:lnTo>
                            <a:pt x="134" y="677"/>
                          </a:lnTo>
                          <a:lnTo>
                            <a:pt x="173" y="674"/>
                          </a:lnTo>
                          <a:lnTo>
                            <a:pt x="227" y="665"/>
                          </a:lnTo>
                          <a:lnTo>
                            <a:pt x="269" y="657"/>
                          </a:lnTo>
                          <a:lnTo>
                            <a:pt x="316" y="643"/>
                          </a:lnTo>
                          <a:lnTo>
                            <a:pt x="343" y="635"/>
                          </a:lnTo>
                          <a:lnTo>
                            <a:pt x="384" y="618"/>
                          </a:lnTo>
                          <a:lnTo>
                            <a:pt x="427" y="590"/>
                          </a:lnTo>
                          <a:lnTo>
                            <a:pt x="440" y="575"/>
                          </a:lnTo>
                          <a:lnTo>
                            <a:pt x="452" y="554"/>
                          </a:lnTo>
                          <a:lnTo>
                            <a:pt x="462" y="512"/>
                          </a:lnTo>
                          <a:lnTo>
                            <a:pt x="471" y="470"/>
                          </a:lnTo>
                          <a:lnTo>
                            <a:pt x="546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</a14:hiddenLine>
                      </a:ext>
                    </a:extLst>
                  </p:spPr>
                  <p:txBody>
                    <a:bodyPr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</p:grpSp>
              <p:sp>
                <p:nvSpPr>
                  <p:cNvPr id="141" name="Rectangle 52"/>
                  <p:cNvSpPr>
                    <a:spLocks noChangeAspect="1" noChangeArrowheads="1"/>
                  </p:cNvSpPr>
                  <p:nvPr>
                    <p:custDataLst>
                      <p:tags r:id="rId67"/>
                    </p:custDataLst>
                  </p:nvPr>
                </p:nvSpPr>
                <p:spPr bwMode="auto">
                  <a:xfrm>
                    <a:off x="0" y="621"/>
                    <a:ext cx="540" cy="315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C0C0C0"/>
                      </a:gs>
                      <a:gs pos="50000">
                        <a:srgbClr val="808080"/>
                      </a:gs>
                      <a:gs pos="100000">
                        <a:srgbClr val="C0C0C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</p:grpSp>
          </p:grpSp>
          <p:sp>
            <p:nvSpPr>
              <p:cNvPr id="142" name="Freeform 56"/>
              <p:cNvSpPr/>
              <p:nvPr>
                <p:custDataLst>
                  <p:tags r:id="rId68"/>
                </p:custDataLst>
              </p:nvPr>
            </p:nvSpPr>
            <p:spPr bwMode="auto">
              <a:xfrm flipV="1">
                <a:off x="5102" y="5534"/>
                <a:ext cx="2321" cy="173"/>
              </a:xfrm>
              <a:custGeom>
                <a:avLst/>
                <a:gdLst>
                  <a:gd name="T0" fmla="*/ 0 w 2027"/>
                  <a:gd name="T1" fmla="*/ 346 h 383"/>
                  <a:gd name="T2" fmla="*/ 378 w 2027"/>
                  <a:gd name="T3" fmla="*/ 354 h 383"/>
                  <a:gd name="T4" fmla="*/ 686 w 2027"/>
                  <a:gd name="T5" fmla="*/ 330 h 383"/>
                  <a:gd name="T6" fmla="*/ 820 w 2027"/>
                  <a:gd name="T7" fmla="*/ 299 h 383"/>
                  <a:gd name="T8" fmla="*/ 970 w 2027"/>
                  <a:gd name="T9" fmla="*/ 259 h 383"/>
                  <a:gd name="T10" fmla="*/ 1112 w 2027"/>
                  <a:gd name="T11" fmla="*/ 212 h 383"/>
                  <a:gd name="T12" fmla="*/ 1175 w 2027"/>
                  <a:gd name="T13" fmla="*/ 188 h 383"/>
                  <a:gd name="T14" fmla="*/ 1286 w 2027"/>
                  <a:gd name="T15" fmla="*/ 133 h 383"/>
                  <a:gd name="T16" fmla="*/ 1309 w 2027"/>
                  <a:gd name="T17" fmla="*/ 117 h 383"/>
                  <a:gd name="T18" fmla="*/ 1365 w 2027"/>
                  <a:gd name="T19" fmla="*/ 110 h 383"/>
                  <a:gd name="T20" fmla="*/ 1475 w 2027"/>
                  <a:gd name="T21" fmla="*/ 70 h 383"/>
                  <a:gd name="T22" fmla="*/ 1530 w 2027"/>
                  <a:gd name="T23" fmla="*/ 46 h 383"/>
                  <a:gd name="T24" fmla="*/ 1609 w 2027"/>
                  <a:gd name="T25" fmla="*/ 7 h 383"/>
                  <a:gd name="T26" fmla="*/ 1956 w 2027"/>
                  <a:gd name="T27" fmla="*/ 15 h 383"/>
                  <a:gd name="T28" fmla="*/ 2027 w 2027"/>
                  <a:gd name="T29" fmla="*/ 54 h 383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2027"/>
                  <a:gd name="T46" fmla="*/ 0 h 383"/>
                  <a:gd name="T47" fmla="*/ 2027 w 2027"/>
                  <a:gd name="T48" fmla="*/ 383 h 383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2027" h="383">
                    <a:moveTo>
                      <a:pt x="0" y="346"/>
                    </a:moveTo>
                    <a:cubicBezTo>
                      <a:pt x="107" y="383"/>
                      <a:pt x="297" y="356"/>
                      <a:pt x="378" y="354"/>
                    </a:cubicBezTo>
                    <a:cubicBezTo>
                      <a:pt x="480" y="339"/>
                      <a:pt x="583" y="337"/>
                      <a:pt x="686" y="330"/>
                    </a:cubicBezTo>
                    <a:cubicBezTo>
                      <a:pt x="731" y="322"/>
                      <a:pt x="775" y="308"/>
                      <a:pt x="820" y="299"/>
                    </a:cubicBezTo>
                    <a:cubicBezTo>
                      <a:pt x="868" y="275"/>
                      <a:pt x="919" y="274"/>
                      <a:pt x="970" y="259"/>
                    </a:cubicBezTo>
                    <a:cubicBezTo>
                      <a:pt x="1019" y="245"/>
                      <a:pt x="1062" y="222"/>
                      <a:pt x="1112" y="212"/>
                    </a:cubicBezTo>
                    <a:cubicBezTo>
                      <a:pt x="1166" y="176"/>
                      <a:pt x="1101" y="215"/>
                      <a:pt x="1175" y="188"/>
                    </a:cubicBezTo>
                    <a:cubicBezTo>
                      <a:pt x="1204" y="177"/>
                      <a:pt x="1266" y="147"/>
                      <a:pt x="1286" y="133"/>
                    </a:cubicBezTo>
                    <a:cubicBezTo>
                      <a:pt x="1294" y="128"/>
                      <a:pt x="1300" y="120"/>
                      <a:pt x="1309" y="117"/>
                    </a:cubicBezTo>
                    <a:cubicBezTo>
                      <a:pt x="1327" y="112"/>
                      <a:pt x="1346" y="112"/>
                      <a:pt x="1365" y="110"/>
                    </a:cubicBezTo>
                    <a:cubicBezTo>
                      <a:pt x="1398" y="87"/>
                      <a:pt x="1437" y="80"/>
                      <a:pt x="1475" y="70"/>
                    </a:cubicBezTo>
                    <a:cubicBezTo>
                      <a:pt x="1557" y="15"/>
                      <a:pt x="1435" y="93"/>
                      <a:pt x="1530" y="46"/>
                    </a:cubicBezTo>
                    <a:cubicBezTo>
                      <a:pt x="1624" y="0"/>
                      <a:pt x="1539" y="25"/>
                      <a:pt x="1609" y="7"/>
                    </a:cubicBezTo>
                    <a:cubicBezTo>
                      <a:pt x="1725" y="10"/>
                      <a:pt x="1841" y="8"/>
                      <a:pt x="1956" y="15"/>
                    </a:cubicBezTo>
                    <a:cubicBezTo>
                      <a:pt x="1970" y="16"/>
                      <a:pt x="2027" y="41"/>
                      <a:pt x="2027" y="54"/>
                    </a:cubicBezTo>
                  </a:path>
                </a:pathLst>
              </a:custGeom>
              <a:noFill/>
              <a:ln w="76200" cmpd="sng">
                <a:solidFill>
                  <a:srgbClr val="FF3300"/>
                </a:solidFill>
                <a:beve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144" name="文本框 143"/>
            <p:cNvSpPr txBox="1"/>
            <p:nvPr>
              <p:custDataLst>
                <p:tags r:id="rId69"/>
              </p:custDataLst>
            </p:nvPr>
          </p:nvSpPr>
          <p:spPr>
            <a:xfrm>
              <a:off x="4253" y="6014"/>
              <a:ext cx="1092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2400"/>
                <a:t>L</a:t>
              </a:r>
              <a:r>
                <a:rPr lang="en-US" altLang="zh-CN" sz="2400" baseline="-25000"/>
                <a:t>1</a:t>
              </a:r>
              <a:endParaRPr lang="en-US" altLang="zh-CN" sz="2400" baseline="-25000"/>
            </a:p>
          </p:txBody>
        </p:sp>
        <p:sp>
          <p:nvSpPr>
            <p:cNvPr id="145" name="文本框 144"/>
            <p:cNvSpPr txBox="1"/>
            <p:nvPr>
              <p:custDataLst>
                <p:tags r:id="rId70"/>
              </p:custDataLst>
            </p:nvPr>
          </p:nvSpPr>
          <p:spPr>
            <a:xfrm>
              <a:off x="6954" y="6157"/>
              <a:ext cx="1092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2400"/>
                <a:t>L</a:t>
              </a:r>
              <a:r>
                <a:rPr lang="en-US" altLang="zh-CN" sz="2400" baseline="-25000"/>
                <a:t>2</a:t>
              </a:r>
              <a:endParaRPr lang="en-US" altLang="zh-CN" sz="2400" baseline="-25000"/>
            </a:p>
          </p:txBody>
        </p:sp>
      </p:grpSp>
      <p:sp>
        <p:nvSpPr>
          <p:cNvPr id="53" name="Freeform 57"/>
          <p:cNvSpPr/>
          <p:nvPr>
            <p:custDataLst>
              <p:tags r:id="rId71"/>
            </p:custDataLst>
          </p:nvPr>
        </p:nvSpPr>
        <p:spPr bwMode="auto">
          <a:xfrm rot="3480000" flipV="1">
            <a:off x="3491865" y="5415280"/>
            <a:ext cx="1141095" cy="932180"/>
          </a:xfrm>
          <a:custGeom>
            <a:avLst/>
            <a:gdLst>
              <a:gd name="T0" fmla="*/ 0 w 1937"/>
              <a:gd name="T1" fmla="*/ 174 h 917"/>
              <a:gd name="T2" fmla="*/ 1618 w 1937"/>
              <a:gd name="T3" fmla="*/ 166 h 917"/>
              <a:gd name="T4" fmla="*/ 1681 w 1937"/>
              <a:gd name="T5" fmla="*/ 190 h 917"/>
              <a:gd name="T6" fmla="*/ 1854 w 1937"/>
              <a:gd name="T7" fmla="*/ 245 h 917"/>
              <a:gd name="T8" fmla="*/ 1910 w 1937"/>
              <a:gd name="T9" fmla="*/ 316 h 917"/>
              <a:gd name="T10" fmla="*/ 1894 w 1937"/>
              <a:gd name="T11" fmla="*/ 529 h 917"/>
              <a:gd name="T12" fmla="*/ 1831 w 1937"/>
              <a:gd name="T13" fmla="*/ 624 h 917"/>
              <a:gd name="T14" fmla="*/ 1744 w 1937"/>
              <a:gd name="T15" fmla="*/ 742 h 917"/>
              <a:gd name="T16" fmla="*/ 1720 w 1937"/>
              <a:gd name="T17" fmla="*/ 766 h 917"/>
              <a:gd name="T18" fmla="*/ 1689 w 1937"/>
              <a:gd name="T19" fmla="*/ 813 h 917"/>
              <a:gd name="T20" fmla="*/ 1641 w 1937"/>
              <a:gd name="T21" fmla="*/ 829 h 917"/>
              <a:gd name="T22" fmla="*/ 1176 w 1937"/>
              <a:gd name="T23" fmla="*/ 884 h 917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937"/>
              <a:gd name="T37" fmla="*/ 0 h 917"/>
              <a:gd name="T38" fmla="*/ 1937 w 1937"/>
              <a:gd name="T39" fmla="*/ 917 h 917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937" h="917">
                <a:moveTo>
                  <a:pt x="0" y="174"/>
                </a:moveTo>
                <a:cubicBezTo>
                  <a:pt x="546" y="0"/>
                  <a:pt x="31" y="159"/>
                  <a:pt x="1618" y="166"/>
                </a:cubicBezTo>
                <a:cubicBezTo>
                  <a:pt x="1661" y="196"/>
                  <a:pt x="1619" y="171"/>
                  <a:pt x="1681" y="190"/>
                </a:cubicBezTo>
                <a:cubicBezTo>
                  <a:pt x="1738" y="207"/>
                  <a:pt x="1797" y="225"/>
                  <a:pt x="1854" y="245"/>
                </a:cubicBezTo>
                <a:cubicBezTo>
                  <a:pt x="1894" y="275"/>
                  <a:pt x="1884" y="279"/>
                  <a:pt x="1910" y="316"/>
                </a:cubicBezTo>
                <a:cubicBezTo>
                  <a:pt x="1931" y="386"/>
                  <a:pt x="1937" y="468"/>
                  <a:pt x="1894" y="529"/>
                </a:cubicBezTo>
                <a:cubicBezTo>
                  <a:pt x="1881" y="569"/>
                  <a:pt x="1855" y="592"/>
                  <a:pt x="1831" y="624"/>
                </a:cubicBezTo>
                <a:cubicBezTo>
                  <a:pt x="1801" y="663"/>
                  <a:pt x="1776" y="705"/>
                  <a:pt x="1744" y="742"/>
                </a:cubicBezTo>
                <a:cubicBezTo>
                  <a:pt x="1737" y="751"/>
                  <a:pt x="1727" y="757"/>
                  <a:pt x="1720" y="766"/>
                </a:cubicBezTo>
                <a:cubicBezTo>
                  <a:pt x="1709" y="781"/>
                  <a:pt x="1707" y="807"/>
                  <a:pt x="1689" y="813"/>
                </a:cubicBezTo>
                <a:cubicBezTo>
                  <a:pt x="1673" y="818"/>
                  <a:pt x="1641" y="829"/>
                  <a:pt x="1641" y="829"/>
                </a:cubicBezTo>
                <a:cubicBezTo>
                  <a:pt x="1515" y="917"/>
                  <a:pt x="1316" y="884"/>
                  <a:pt x="1176" y="884"/>
                </a:cubicBezTo>
              </a:path>
            </a:pathLst>
          </a:custGeom>
          <a:noFill/>
          <a:ln w="76200" cmpd="sng">
            <a:solidFill>
              <a:srgbClr val="FF3300"/>
            </a:solidFill>
            <a:beve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custDataLst>
      <p:tags r:id="rId7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5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bldLvl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898525" y="724535"/>
            <a:ext cx="1071562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50000"/>
              </a:lnSpc>
            </a:pPr>
            <a:r>
              <a:rPr lang="zh-CN" altLang="en-US" sz="40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将导线接在</a:t>
            </a:r>
            <a:r>
              <a:rPr lang="zh-CN" altLang="en-US" sz="40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开关</a:t>
            </a:r>
            <a:r>
              <a:rPr lang="zh-CN" altLang="en-US" sz="40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两端，这是不是一种短路？</a:t>
            </a:r>
            <a:endParaRPr lang="zh-CN" altLang="en-US" sz="4000" dirty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  <p:grpSp>
        <p:nvGrpSpPr>
          <p:cNvPr id="146" name="组合 145"/>
          <p:cNvGrpSpPr/>
          <p:nvPr/>
        </p:nvGrpSpPr>
        <p:grpSpPr>
          <a:xfrm>
            <a:off x="1068070" y="3139440"/>
            <a:ext cx="5506720" cy="3614420"/>
            <a:chOff x="1610" y="4424"/>
            <a:chExt cx="8672" cy="5692"/>
          </a:xfrm>
        </p:grpSpPr>
        <p:grpSp>
          <p:nvGrpSpPr>
            <p:cNvPr id="143" name="组合 142"/>
            <p:cNvGrpSpPr/>
            <p:nvPr/>
          </p:nvGrpSpPr>
          <p:grpSpPr>
            <a:xfrm>
              <a:off x="1610" y="4424"/>
              <a:ext cx="8672" cy="5693"/>
              <a:chOff x="1610" y="4424"/>
              <a:chExt cx="8672" cy="5693"/>
            </a:xfrm>
          </p:grpSpPr>
          <p:pic>
            <p:nvPicPr>
              <p:cNvPr id="6" name="Picture 5" descr="2222">
                <a:hlinkClick r:id="" action="ppaction://hlinkshowjump?jump=previousslide"/>
              </p:cNvPr>
              <p:cNvPicPr>
                <a:picLocks noChangeAspect="1" noChangeArrowheads="1"/>
              </p:cNvPicPr>
              <p:nvPr>
                <p:custDataLst>
                  <p:tags r:id="rId2"/>
                </p:custDataLst>
              </p:nvPr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301" y="4867"/>
                <a:ext cx="2709" cy="5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" name="xjhsy4" descr="w3"/>
              <p:cNvPicPr>
                <a:picLocks noChangeAspect="1" noChangeArrowheads="1"/>
              </p:cNvPicPr>
              <p:nvPr>
                <p:custDataLst>
                  <p:tags r:id="rId4"/>
                </p:custDataLst>
              </p:nvPr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10" y="6594"/>
                <a:ext cx="2415" cy="21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9" name="xjhsy3"/>
              <p:cNvGrpSpPr>
                <a:grpSpLocks noChangeAspect="1"/>
              </p:cNvGrpSpPr>
              <p:nvPr/>
            </p:nvGrpSpPr>
            <p:grpSpPr bwMode="auto">
              <a:xfrm rot="0">
                <a:off x="3283" y="4424"/>
                <a:ext cx="2061" cy="1560"/>
                <a:chOff x="0" y="0"/>
                <a:chExt cx="3712" cy="1144"/>
              </a:xfrm>
            </p:grpSpPr>
            <p:grpSp>
              <p:nvGrpSpPr>
                <p:cNvPr id="10" name="Group 13"/>
                <p:cNvGrpSpPr>
                  <a:grpSpLocks noChangeAspect="1"/>
                </p:cNvGrpSpPr>
                <p:nvPr/>
              </p:nvGrpSpPr>
              <p:grpSpPr bwMode="auto">
                <a:xfrm>
                  <a:off x="0" y="567"/>
                  <a:ext cx="3712" cy="577"/>
                  <a:chOff x="0" y="0"/>
                  <a:chExt cx="2493" cy="577"/>
                </a:xfrm>
              </p:grpSpPr>
              <p:sp>
                <p:nvSpPr>
                  <p:cNvPr id="11" name="Freeform 14" descr="栎木"/>
                  <p:cNvSpPr>
                    <a:spLocks noChangeAspect="1"/>
                  </p:cNvSpPr>
                  <p:nvPr>
                    <p:custDataLst>
                      <p:tags r:id="rId6"/>
                    </p:custDataLst>
                  </p:nvPr>
                </p:nvSpPr>
                <p:spPr bwMode="auto">
                  <a:xfrm flipV="1">
                    <a:off x="0" y="464"/>
                    <a:ext cx="2493" cy="113"/>
                  </a:xfrm>
                  <a:custGeom>
                    <a:avLst/>
                    <a:gdLst>
                      <a:gd name="T0" fmla="*/ 0 w 400"/>
                      <a:gd name="T1" fmla="*/ 0 h 400"/>
                      <a:gd name="T2" fmla="*/ 2147483647 w 400"/>
                      <a:gd name="T3" fmla="*/ 0 h 400"/>
                      <a:gd name="T4" fmla="*/ 2147483647 w 400"/>
                      <a:gd name="T5" fmla="*/ 0 h 400"/>
                      <a:gd name="T6" fmla="*/ 0 w 400"/>
                      <a:gd name="T7" fmla="*/ 0 h 400"/>
                      <a:gd name="T8" fmla="*/ 0 w 400"/>
                      <a:gd name="T9" fmla="*/ 0 h 40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00"/>
                      <a:gd name="T16" fmla="*/ 0 h 400"/>
                      <a:gd name="T17" fmla="*/ 400 w 400"/>
                      <a:gd name="T18" fmla="*/ 400 h 400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00" h="400">
                        <a:moveTo>
                          <a:pt x="0" y="0"/>
                        </a:moveTo>
                        <a:lnTo>
                          <a:pt x="400" y="0"/>
                        </a:lnTo>
                        <a:lnTo>
                          <a:pt x="400" y="400"/>
                        </a:lnTo>
                        <a:lnTo>
                          <a:pt x="0" y="40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blipFill dpi="0" rotWithShape="0">
                    <a:blip r:embed="rId7"/>
                    <a:srcRect/>
                    <a:tile tx="0" ty="0" sx="100000" sy="100000" flip="none" algn="tl"/>
                  </a:blipFill>
                  <a:ln w="9525">
                    <a:round/>
                  </a:ln>
                  <a:scene3d>
                    <a:camera prst="legacyObliqueTopRight"/>
                    <a:lightRig rig="legacyFlat3" dir="b"/>
                  </a:scene3d>
                  <a:sp3d extrusionH="430200" prstMaterial="legacyMatte">
                    <a:bevelT w="13500" h="13500" prst="angle"/>
                    <a:bevelB w="13500" h="13500" prst="angle"/>
                    <a:extrusionClr>
                      <a:srgbClr val="FFCC99"/>
                    </a:extrusionClr>
                  </a:sp3d>
                </p:spPr>
                <p:txBody>
                  <a:bodyPr>
                    <a:flatTx/>
                  </a:bodyPr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2" name="AutoShape 15"/>
                  <p:cNvSpPr>
                    <a:spLocks noChangeAspect="1" noChangeArrowheads="1"/>
                  </p:cNvSpPr>
                  <p:nvPr>
                    <p:custDataLst>
                      <p:tags r:id="rId8"/>
                    </p:custDataLst>
                  </p:nvPr>
                </p:nvSpPr>
                <p:spPr bwMode="auto">
                  <a:xfrm>
                    <a:off x="2200" y="4"/>
                    <a:ext cx="213" cy="369"/>
                  </a:xfrm>
                  <a:prstGeom prst="flowChartMagneticDisk">
                    <a:avLst/>
                  </a:prstGeom>
                  <a:solidFill>
                    <a:srgbClr val="969696"/>
                  </a:solidFill>
                  <a:ln w="9525">
                    <a:solidFill>
                      <a:srgbClr val="000000"/>
                    </a:solidFill>
                    <a:round/>
                  </a:ln>
                </p:spPr>
                <p:txBody>
                  <a:bodyPr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3" name="AutoShape 16"/>
                  <p:cNvSpPr>
                    <a:spLocks noChangeAspect="1" noChangeArrowheads="1"/>
                  </p:cNvSpPr>
                  <p:nvPr>
                    <p:custDataLst>
                      <p:tags r:id="rId9"/>
                    </p:custDataLst>
                  </p:nvPr>
                </p:nvSpPr>
                <p:spPr bwMode="auto">
                  <a:xfrm>
                    <a:off x="420" y="0"/>
                    <a:ext cx="213" cy="369"/>
                  </a:xfrm>
                  <a:prstGeom prst="flowChartMagneticDisk">
                    <a:avLst/>
                  </a:prstGeom>
                  <a:solidFill>
                    <a:srgbClr val="969696"/>
                  </a:solidFill>
                  <a:ln w="9525">
                    <a:solidFill>
                      <a:srgbClr val="000000"/>
                    </a:solidFill>
                    <a:round/>
                  </a:ln>
                </p:spPr>
                <p:txBody>
                  <a:bodyPr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</p:grpSp>
            <p:grpSp>
              <p:nvGrpSpPr>
                <p:cNvPr id="14" name="Group 17"/>
                <p:cNvGrpSpPr>
                  <a:grpSpLocks noChangeAspect="1"/>
                </p:cNvGrpSpPr>
                <p:nvPr/>
              </p:nvGrpSpPr>
              <p:grpSpPr bwMode="auto">
                <a:xfrm>
                  <a:off x="1670" y="0"/>
                  <a:ext cx="540" cy="936"/>
                  <a:chOff x="0" y="0"/>
                  <a:chExt cx="540" cy="936"/>
                </a:xfrm>
              </p:grpSpPr>
              <p:grpSp>
                <p:nvGrpSpPr>
                  <p:cNvPr id="15" name="Group 18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77" y="0"/>
                    <a:ext cx="403" cy="733"/>
                    <a:chOff x="0" y="0"/>
                    <a:chExt cx="2019" cy="3673"/>
                  </a:xfrm>
                </p:grpSpPr>
                <p:grpSp>
                  <p:nvGrpSpPr>
                    <p:cNvPr id="16" name="Group 19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550" y="2812"/>
                      <a:ext cx="913" cy="861"/>
                      <a:chOff x="0" y="0"/>
                      <a:chExt cx="913" cy="861"/>
                    </a:xfrm>
                  </p:grpSpPr>
                  <p:grpSp>
                    <p:nvGrpSpPr>
                      <p:cNvPr id="17" name="Group 20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0" y="0"/>
                        <a:ext cx="913" cy="861"/>
                        <a:chOff x="0" y="0"/>
                        <a:chExt cx="913" cy="861"/>
                      </a:xfrm>
                    </p:grpSpPr>
                    <p:grpSp>
                      <p:nvGrpSpPr>
                        <p:cNvPr id="18" name="Group 21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>
                          <a:off x="229" y="663"/>
                          <a:ext cx="498" cy="198"/>
                          <a:chOff x="0" y="0"/>
                          <a:chExt cx="498" cy="198"/>
                        </a:xfrm>
                      </p:grpSpPr>
                      <p:sp>
                        <p:nvSpPr>
                          <p:cNvPr id="19" name="Freeform 22"/>
                          <p:cNvSpPr>
                            <a:spLocks noChangeAspect="1"/>
                          </p:cNvSpPr>
                          <p:nvPr>
                            <p:custDataLst>
                              <p:tags r:id="rId10"/>
                            </p:custDataLst>
                          </p:nvPr>
                        </p:nvSpPr>
                        <p:spPr bwMode="auto">
                          <a:xfrm>
                            <a:off x="0" y="0"/>
                            <a:ext cx="498" cy="198"/>
                          </a:xfrm>
                          <a:custGeom>
                            <a:avLst/>
                            <a:gdLst>
                              <a:gd name="T0" fmla="*/ 0 w 498"/>
                              <a:gd name="T1" fmla="*/ 0 h 198"/>
                              <a:gd name="T2" fmla="*/ 101 w 498"/>
                              <a:gd name="T3" fmla="*/ 157 h 198"/>
                              <a:gd name="T4" fmla="*/ 110 w 498"/>
                              <a:gd name="T5" fmla="*/ 167 h 198"/>
                              <a:gd name="T6" fmla="*/ 121 w 498"/>
                              <a:gd name="T7" fmla="*/ 173 h 198"/>
                              <a:gd name="T8" fmla="*/ 136 w 498"/>
                              <a:gd name="T9" fmla="*/ 178 h 198"/>
                              <a:gd name="T10" fmla="*/ 153 w 498"/>
                              <a:gd name="T11" fmla="*/ 186 h 198"/>
                              <a:gd name="T12" fmla="*/ 174 w 498"/>
                              <a:gd name="T13" fmla="*/ 190 h 198"/>
                              <a:gd name="T14" fmla="*/ 188 w 498"/>
                              <a:gd name="T15" fmla="*/ 191 h 198"/>
                              <a:gd name="T16" fmla="*/ 205 w 498"/>
                              <a:gd name="T17" fmla="*/ 194 h 198"/>
                              <a:gd name="T18" fmla="*/ 222 w 498"/>
                              <a:gd name="T19" fmla="*/ 195 h 198"/>
                              <a:gd name="T20" fmla="*/ 243 w 498"/>
                              <a:gd name="T21" fmla="*/ 198 h 198"/>
                              <a:gd name="T22" fmla="*/ 257 w 498"/>
                              <a:gd name="T23" fmla="*/ 198 h 198"/>
                              <a:gd name="T24" fmla="*/ 278 w 498"/>
                              <a:gd name="T25" fmla="*/ 195 h 198"/>
                              <a:gd name="T26" fmla="*/ 295 w 498"/>
                              <a:gd name="T27" fmla="*/ 194 h 198"/>
                              <a:gd name="T28" fmla="*/ 315 w 498"/>
                              <a:gd name="T29" fmla="*/ 191 h 198"/>
                              <a:gd name="T30" fmla="*/ 332 w 498"/>
                              <a:gd name="T31" fmla="*/ 190 h 198"/>
                              <a:gd name="T32" fmla="*/ 349 w 498"/>
                              <a:gd name="T33" fmla="*/ 185 h 198"/>
                              <a:gd name="T34" fmla="*/ 366 w 498"/>
                              <a:gd name="T35" fmla="*/ 181 h 198"/>
                              <a:gd name="T36" fmla="*/ 380 w 498"/>
                              <a:gd name="T37" fmla="*/ 173 h 198"/>
                              <a:gd name="T38" fmla="*/ 392 w 498"/>
                              <a:gd name="T39" fmla="*/ 165 h 198"/>
                              <a:gd name="T40" fmla="*/ 397 w 498"/>
                              <a:gd name="T41" fmla="*/ 160 h 198"/>
                              <a:gd name="T42" fmla="*/ 405 w 498"/>
                              <a:gd name="T43" fmla="*/ 152 h 198"/>
                              <a:gd name="T44" fmla="*/ 498 w 498"/>
                              <a:gd name="T45" fmla="*/ 0 h 198"/>
                              <a:gd name="T46" fmla="*/ 0 w 498"/>
                              <a:gd name="T47" fmla="*/ 0 h 198"/>
                              <a:gd name="T48" fmla="*/ 0 60000 65536"/>
                              <a:gd name="T49" fmla="*/ 0 60000 65536"/>
                              <a:gd name="T50" fmla="*/ 0 60000 65536"/>
                              <a:gd name="T51" fmla="*/ 0 60000 65536"/>
                              <a:gd name="T52" fmla="*/ 0 60000 65536"/>
                              <a:gd name="T53" fmla="*/ 0 60000 65536"/>
                              <a:gd name="T54" fmla="*/ 0 60000 65536"/>
                              <a:gd name="T55" fmla="*/ 0 60000 65536"/>
                              <a:gd name="T56" fmla="*/ 0 60000 65536"/>
                              <a:gd name="T57" fmla="*/ 0 60000 65536"/>
                              <a:gd name="T58" fmla="*/ 0 60000 65536"/>
                              <a:gd name="T59" fmla="*/ 0 60000 65536"/>
                              <a:gd name="T60" fmla="*/ 0 60000 65536"/>
                              <a:gd name="T61" fmla="*/ 0 60000 65536"/>
                              <a:gd name="T62" fmla="*/ 0 60000 65536"/>
                              <a:gd name="T63" fmla="*/ 0 60000 65536"/>
                              <a:gd name="T64" fmla="*/ 0 60000 65536"/>
                              <a:gd name="T65" fmla="*/ 0 60000 65536"/>
                              <a:gd name="T66" fmla="*/ 0 60000 65536"/>
                              <a:gd name="T67" fmla="*/ 0 60000 65536"/>
                              <a:gd name="T68" fmla="*/ 0 60000 65536"/>
                              <a:gd name="T69" fmla="*/ 0 60000 65536"/>
                              <a:gd name="T70" fmla="*/ 0 60000 65536"/>
                              <a:gd name="T71" fmla="*/ 0 60000 65536"/>
                              <a:gd name="T72" fmla="*/ 0 w 498"/>
                              <a:gd name="T73" fmla="*/ 0 h 198"/>
                              <a:gd name="T74" fmla="*/ 498 w 498"/>
                              <a:gd name="T75" fmla="*/ 198 h 198"/>
                            </a:gdLst>
                            <a:ahLst/>
                            <a:cxnLst>
                              <a:cxn ang="T48">
                                <a:pos x="T0" y="T1"/>
                              </a:cxn>
                              <a:cxn ang="T49">
                                <a:pos x="T2" y="T3"/>
                              </a:cxn>
                              <a:cxn ang="T50">
                                <a:pos x="T4" y="T5"/>
                              </a:cxn>
                              <a:cxn ang="T51">
                                <a:pos x="T6" y="T7"/>
                              </a:cxn>
                              <a:cxn ang="T52">
                                <a:pos x="T8" y="T9"/>
                              </a:cxn>
                              <a:cxn ang="T53">
                                <a:pos x="T10" y="T11"/>
                              </a:cxn>
                              <a:cxn ang="T54">
                                <a:pos x="T12" y="T13"/>
                              </a:cxn>
                              <a:cxn ang="T55">
                                <a:pos x="T14" y="T15"/>
                              </a:cxn>
                              <a:cxn ang="T56">
                                <a:pos x="T16" y="T17"/>
                              </a:cxn>
                              <a:cxn ang="T57">
                                <a:pos x="T18" y="T19"/>
                              </a:cxn>
                              <a:cxn ang="T58">
                                <a:pos x="T20" y="T21"/>
                              </a:cxn>
                              <a:cxn ang="T59">
                                <a:pos x="T22" y="T23"/>
                              </a:cxn>
                              <a:cxn ang="T60">
                                <a:pos x="T24" y="T25"/>
                              </a:cxn>
                              <a:cxn ang="T61">
                                <a:pos x="T26" y="T27"/>
                              </a:cxn>
                              <a:cxn ang="T62">
                                <a:pos x="T28" y="T29"/>
                              </a:cxn>
                              <a:cxn ang="T63">
                                <a:pos x="T30" y="T31"/>
                              </a:cxn>
                              <a:cxn ang="T64">
                                <a:pos x="T32" y="T33"/>
                              </a:cxn>
                              <a:cxn ang="T65">
                                <a:pos x="T34" y="T35"/>
                              </a:cxn>
                              <a:cxn ang="T66">
                                <a:pos x="T36" y="T37"/>
                              </a:cxn>
                              <a:cxn ang="T67">
                                <a:pos x="T38" y="T39"/>
                              </a:cxn>
                              <a:cxn ang="T68">
                                <a:pos x="T40" y="T41"/>
                              </a:cxn>
                              <a:cxn ang="T69">
                                <a:pos x="T42" y="T43"/>
                              </a:cxn>
                              <a:cxn ang="T70">
                                <a:pos x="T44" y="T45"/>
                              </a:cxn>
                              <a:cxn ang="T71">
                                <a:pos x="T46" y="T47"/>
                              </a:cxn>
                            </a:cxnLst>
                            <a:rect l="T72" t="T73" r="T74" b="T75"/>
                            <a:pathLst>
                              <a:path w="498" h="198">
                                <a:moveTo>
                                  <a:pt x="0" y="0"/>
                                </a:moveTo>
                                <a:lnTo>
                                  <a:pt x="101" y="157"/>
                                </a:lnTo>
                                <a:lnTo>
                                  <a:pt x="110" y="167"/>
                                </a:lnTo>
                                <a:lnTo>
                                  <a:pt x="121" y="173"/>
                                </a:lnTo>
                                <a:lnTo>
                                  <a:pt x="136" y="178"/>
                                </a:lnTo>
                                <a:lnTo>
                                  <a:pt x="153" y="186"/>
                                </a:lnTo>
                                <a:lnTo>
                                  <a:pt x="174" y="190"/>
                                </a:lnTo>
                                <a:lnTo>
                                  <a:pt x="188" y="191"/>
                                </a:lnTo>
                                <a:lnTo>
                                  <a:pt x="205" y="194"/>
                                </a:lnTo>
                                <a:lnTo>
                                  <a:pt x="222" y="195"/>
                                </a:lnTo>
                                <a:lnTo>
                                  <a:pt x="243" y="198"/>
                                </a:lnTo>
                                <a:lnTo>
                                  <a:pt x="257" y="198"/>
                                </a:lnTo>
                                <a:lnTo>
                                  <a:pt x="278" y="195"/>
                                </a:lnTo>
                                <a:lnTo>
                                  <a:pt x="295" y="194"/>
                                </a:lnTo>
                                <a:lnTo>
                                  <a:pt x="315" y="191"/>
                                </a:lnTo>
                                <a:lnTo>
                                  <a:pt x="332" y="190"/>
                                </a:lnTo>
                                <a:lnTo>
                                  <a:pt x="349" y="185"/>
                                </a:lnTo>
                                <a:lnTo>
                                  <a:pt x="366" y="181"/>
                                </a:lnTo>
                                <a:lnTo>
                                  <a:pt x="380" y="173"/>
                                </a:lnTo>
                                <a:lnTo>
                                  <a:pt x="392" y="165"/>
                                </a:lnTo>
                                <a:lnTo>
                                  <a:pt x="397" y="160"/>
                                </a:lnTo>
                                <a:lnTo>
                                  <a:pt x="405" y="152"/>
                                </a:lnTo>
                                <a:lnTo>
                                  <a:pt x="498" y="0"/>
                                </a:lnTo>
                                <a:lnTo>
                                  <a:pt x="0" y="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000000"/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round/>
                              </a14:hiddenLine>
                            </a:ext>
                          </a:extLst>
                        </p:spPr>
                        <p:txBody>
                          <a:bodyPr/>
                          <a:p>
                            <a:pPr marL="0" marR="0" lvl="0" indent="0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defRPr/>
                            </a:pPr>
                            <a:endParaRPr kumimoji="0" lang="zh-CN" altLang="en-US" sz="18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</a:endParaRPr>
                          </a:p>
                        </p:txBody>
                      </p:sp>
                      <p:sp>
                        <p:nvSpPr>
                          <p:cNvPr id="20" name="Freeform 23"/>
                          <p:cNvSpPr>
                            <a:spLocks noChangeAspect="1"/>
                          </p:cNvSpPr>
                          <p:nvPr>
                            <p:custDataLst>
                              <p:tags r:id="rId11"/>
                            </p:custDataLst>
                          </p:nvPr>
                        </p:nvSpPr>
                        <p:spPr bwMode="auto">
                          <a:xfrm>
                            <a:off x="78" y="0"/>
                            <a:ext cx="222" cy="198"/>
                          </a:xfrm>
                          <a:custGeom>
                            <a:avLst/>
                            <a:gdLst>
                              <a:gd name="T0" fmla="*/ 0 w 222"/>
                              <a:gd name="T1" fmla="*/ 0 h 198"/>
                              <a:gd name="T2" fmla="*/ 62 w 222"/>
                              <a:gd name="T3" fmla="*/ 178 h 198"/>
                              <a:gd name="T4" fmla="*/ 75 w 222"/>
                              <a:gd name="T5" fmla="*/ 186 h 198"/>
                              <a:gd name="T6" fmla="*/ 96 w 222"/>
                              <a:gd name="T7" fmla="*/ 190 h 198"/>
                              <a:gd name="T8" fmla="*/ 110 w 222"/>
                              <a:gd name="T9" fmla="*/ 191 h 198"/>
                              <a:gd name="T10" fmla="*/ 127 w 222"/>
                              <a:gd name="T11" fmla="*/ 194 h 198"/>
                              <a:gd name="T12" fmla="*/ 144 w 222"/>
                              <a:gd name="T13" fmla="*/ 195 h 198"/>
                              <a:gd name="T14" fmla="*/ 165 w 222"/>
                              <a:gd name="T15" fmla="*/ 198 h 198"/>
                              <a:gd name="T16" fmla="*/ 179 w 222"/>
                              <a:gd name="T17" fmla="*/ 198 h 198"/>
                              <a:gd name="T18" fmla="*/ 200 w 222"/>
                              <a:gd name="T19" fmla="*/ 195 h 198"/>
                              <a:gd name="T20" fmla="*/ 222 w 222"/>
                              <a:gd name="T21" fmla="*/ 0 h 198"/>
                              <a:gd name="T22" fmla="*/ 0 w 222"/>
                              <a:gd name="T23" fmla="*/ 0 h 198"/>
                              <a:gd name="T24" fmla="*/ 0 60000 65536"/>
                              <a:gd name="T25" fmla="*/ 0 60000 65536"/>
                              <a:gd name="T26" fmla="*/ 0 60000 65536"/>
                              <a:gd name="T27" fmla="*/ 0 60000 65536"/>
                              <a:gd name="T28" fmla="*/ 0 60000 65536"/>
                              <a:gd name="T29" fmla="*/ 0 60000 65536"/>
                              <a:gd name="T30" fmla="*/ 0 60000 65536"/>
                              <a:gd name="T31" fmla="*/ 0 60000 65536"/>
                              <a:gd name="T32" fmla="*/ 0 60000 65536"/>
                              <a:gd name="T33" fmla="*/ 0 60000 65536"/>
                              <a:gd name="T34" fmla="*/ 0 60000 65536"/>
                              <a:gd name="T35" fmla="*/ 0 60000 65536"/>
                              <a:gd name="T36" fmla="*/ 0 w 222"/>
                              <a:gd name="T37" fmla="*/ 0 h 198"/>
                              <a:gd name="T38" fmla="*/ 222 w 222"/>
                              <a:gd name="T39" fmla="*/ 198 h 198"/>
                            </a:gdLst>
                            <a:ahLst/>
                            <a:cxnLst>
                              <a:cxn ang="T24">
                                <a:pos x="T0" y="T1"/>
                              </a:cxn>
                              <a:cxn ang="T25">
                                <a:pos x="T2" y="T3"/>
                              </a:cxn>
                              <a:cxn ang="T26">
                                <a:pos x="T4" y="T5"/>
                              </a:cxn>
                              <a:cxn ang="T27">
                                <a:pos x="T6" y="T7"/>
                              </a:cxn>
                              <a:cxn ang="T28">
                                <a:pos x="T8" y="T9"/>
                              </a:cxn>
                              <a:cxn ang="T29">
                                <a:pos x="T10" y="T11"/>
                              </a:cxn>
                              <a:cxn ang="T30">
                                <a:pos x="T12" y="T13"/>
                              </a:cxn>
                              <a:cxn ang="T31">
                                <a:pos x="T14" y="T15"/>
                              </a:cxn>
                              <a:cxn ang="T32">
                                <a:pos x="T16" y="T17"/>
                              </a:cxn>
                              <a:cxn ang="T33">
                                <a:pos x="T18" y="T19"/>
                              </a:cxn>
                              <a:cxn ang="T34">
                                <a:pos x="T20" y="T21"/>
                              </a:cxn>
                              <a:cxn ang="T35">
                                <a:pos x="T22" y="T23"/>
                              </a:cxn>
                            </a:cxnLst>
                            <a:rect l="T36" t="T37" r="T38" b="T39"/>
                            <a:pathLst>
                              <a:path w="222" h="198">
                                <a:moveTo>
                                  <a:pt x="0" y="0"/>
                                </a:moveTo>
                                <a:lnTo>
                                  <a:pt x="62" y="178"/>
                                </a:lnTo>
                                <a:lnTo>
                                  <a:pt x="75" y="186"/>
                                </a:lnTo>
                                <a:lnTo>
                                  <a:pt x="96" y="190"/>
                                </a:lnTo>
                                <a:lnTo>
                                  <a:pt x="110" y="191"/>
                                </a:lnTo>
                                <a:lnTo>
                                  <a:pt x="127" y="194"/>
                                </a:lnTo>
                                <a:lnTo>
                                  <a:pt x="144" y="195"/>
                                </a:lnTo>
                                <a:lnTo>
                                  <a:pt x="165" y="198"/>
                                </a:lnTo>
                                <a:lnTo>
                                  <a:pt x="179" y="198"/>
                                </a:lnTo>
                                <a:lnTo>
                                  <a:pt x="200" y="195"/>
                                </a:lnTo>
                                <a:lnTo>
                                  <a:pt x="222" y="0"/>
                                </a:lnTo>
                                <a:lnTo>
                                  <a:pt x="0" y="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404040"/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round/>
                              </a14:hiddenLine>
                            </a:ext>
                          </a:extLst>
                        </p:spPr>
                        <p:txBody>
                          <a:bodyPr/>
                          <a:p>
                            <a:pPr marL="0" marR="0" lvl="0" indent="0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defRPr/>
                            </a:pPr>
                            <a:endParaRPr kumimoji="0" lang="zh-CN" altLang="en-US" sz="18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21" name="Group 24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>
                          <a:off x="0" y="0"/>
                          <a:ext cx="913" cy="718"/>
                          <a:chOff x="0" y="0"/>
                          <a:chExt cx="913" cy="718"/>
                        </a:xfrm>
                      </p:grpSpPr>
                      <p:sp>
                        <p:nvSpPr>
                          <p:cNvPr id="22" name="Freeform 25"/>
                          <p:cNvSpPr>
                            <a:spLocks noChangeAspect="1"/>
                          </p:cNvSpPr>
                          <p:nvPr>
                            <p:custDataLst>
                              <p:tags r:id="rId12"/>
                            </p:custDataLst>
                          </p:nvPr>
                        </p:nvSpPr>
                        <p:spPr bwMode="auto">
                          <a:xfrm>
                            <a:off x="0" y="0"/>
                            <a:ext cx="913" cy="718"/>
                          </a:xfrm>
                          <a:custGeom>
                            <a:avLst/>
                            <a:gdLst>
                              <a:gd name="T0" fmla="*/ 21 w 913"/>
                              <a:gd name="T1" fmla="*/ 20 h 718"/>
                              <a:gd name="T2" fmla="*/ 25 w 913"/>
                              <a:gd name="T3" fmla="*/ 38 h 718"/>
                              <a:gd name="T4" fmla="*/ 23 w 913"/>
                              <a:gd name="T5" fmla="*/ 73 h 718"/>
                              <a:gd name="T6" fmla="*/ 12 w 913"/>
                              <a:gd name="T7" fmla="*/ 96 h 718"/>
                              <a:gd name="T8" fmla="*/ 6 w 913"/>
                              <a:gd name="T9" fmla="*/ 126 h 718"/>
                              <a:gd name="T10" fmla="*/ 17 w 913"/>
                              <a:gd name="T11" fmla="*/ 149 h 718"/>
                              <a:gd name="T12" fmla="*/ 34 w 913"/>
                              <a:gd name="T13" fmla="*/ 176 h 718"/>
                              <a:gd name="T14" fmla="*/ 30 w 913"/>
                              <a:gd name="T15" fmla="*/ 195 h 718"/>
                              <a:gd name="T16" fmla="*/ 13 w 913"/>
                              <a:gd name="T17" fmla="*/ 216 h 718"/>
                              <a:gd name="T18" fmla="*/ 6 w 913"/>
                              <a:gd name="T19" fmla="*/ 236 h 718"/>
                              <a:gd name="T20" fmla="*/ 19 w 913"/>
                              <a:gd name="T21" fmla="*/ 259 h 718"/>
                              <a:gd name="T22" fmla="*/ 30 w 913"/>
                              <a:gd name="T23" fmla="*/ 278 h 718"/>
                              <a:gd name="T24" fmla="*/ 30 w 913"/>
                              <a:gd name="T25" fmla="*/ 301 h 718"/>
                              <a:gd name="T26" fmla="*/ 12 w 913"/>
                              <a:gd name="T27" fmla="*/ 322 h 718"/>
                              <a:gd name="T28" fmla="*/ 0 w 913"/>
                              <a:gd name="T29" fmla="*/ 349 h 718"/>
                              <a:gd name="T30" fmla="*/ 13 w 913"/>
                              <a:gd name="T31" fmla="*/ 372 h 718"/>
                              <a:gd name="T32" fmla="*/ 33 w 913"/>
                              <a:gd name="T33" fmla="*/ 396 h 718"/>
                              <a:gd name="T34" fmla="*/ 33 w 913"/>
                              <a:gd name="T35" fmla="*/ 431 h 718"/>
                              <a:gd name="T36" fmla="*/ 19 w 913"/>
                              <a:gd name="T37" fmla="*/ 455 h 718"/>
                              <a:gd name="T38" fmla="*/ 21 w 913"/>
                              <a:gd name="T39" fmla="*/ 473 h 718"/>
                              <a:gd name="T40" fmla="*/ 42 w 913"/>
                              <a:gd name="T41" fmla="*/ 499 h 718"/>
                              <a:gd name="T42" fmla="*/ 107 w 913"/>
                              <a:gd name="T43" fmla="*/ 573 h 718"/>
                              <a:gd name="T44" fmla="*/ 166 w 913"/>
                              <a:gd name="T45" fmla="*/ 629 h 718"/>
                              <a:gd name="T46" fmla="*/ 217 w 913"/>
                              <a:gd name="T47" fmla="*/ 660 h 718"/>
                              <a:gd name="T48" fmla="*/ 313 w 913"/>
                              <a:gd name="T49" fmla="*/ 701 h 718"/>
                              <a:gd name="T50" fmla="*/ 401 w 913"/>
                              <a:gd name="T51" fmla="*/ 716 h 718"/>
                              <a:gd name="T52" fmla="*/ 523 w 913"/>
                              <a:gd name="T53" fmla="*/ 716 h 718"/>
                              <a:gd name="T54" fmla="*/ 625 w 913"/>
                              <a:gd name="T55" fmla="*/ 706 h 718"/>
                              <a:gd name="T56" fmla="*/ 697 w 913"/>
                              <a:gd name="T57" fmla="*/ 685 h 718"/>
                              <a:gd name="T58" fmla="*/ 744 w 913"/>
                              <a:gd name="T59" fmla="*/ 659 h 718"/>
                              <a:gd name="T60" fmla="*/ 778 w 913"/>
                              <a:gd name="T61" fmla="*/ 629 h 718"/>
                              <a:gd name="T62" fmla="*/ 874 w 913"/>
                              <a:gd name="T63" fmla="*/ 493 h 718"/>
                              <a:gd name="T64" fmla="*/ 894 w 913"/>
                              <a:gd name="T65" fmla="*/ 448 h 718"/>
                              <a:gd name="T66" fmla="*/ 895 w 913"/>
                              <a:gd name="T67" fmla="*/ 427 h 718"/>
                              <a:gd name="T68" fmla="*/ 882 w 913"/>
                              <a:gd name="T69" fmla="*/ 406 h 718"/>
                              <a:gd name="T70" fmla="*/ 882 w 913"/>
                              <a:gd name="T71" fmla="*/ 381 h 718"/>
                              <a:gd name="T72" fmla="*/ 894 w 913"/>
                              <a:gd name="T73" fmla="*/ 362 h 718"/>
                              <a:gd name="T74" fmla="*/ 908 w 913"/>
                              <a:gd name="T75" fmla="*/ 341 h 718"/>
                              <a:gd name="T76" fmla="*/ 912 w 913"/>
                              <a:gd name="T77" fmla="*/ 316 h 718"/>
                              <a:gd name="T78" fmla="*/ 900 w 913"/>
                              <a:gd name="T79" fmla="*/ 295 h 718"/>
                              <a:gd name="T80" fmla="*/ 886 w 913"/>
                              <a:gd name="T81" fmla="*/ 275 h 718"/>
                              <a:gd name="T82" fmla="*/ 886 w 913"/>
                              <a:gd name="T83" fmla="*/ 254 h 718"/>
                              <a:gd name="T84" fmla="*/ 904 w 913"/>
                              <a:gd name="T85" fmla="*/ 229 h 718"/>
                              <a:gd name="T86" fmla="*/ 908 w 913"/>
                              <a:gd name="T87" fmla="*/ 202 h 718"/>
                              <a:gd name="T88" fmla="*/ 894 w 913"/>
                              <a:gd name="T89" fmla="*/ 176 h 718"/>
                              <a:gd name="T90" fmla="*/ 886 w 913"/>
                              <a:gd name="T91" fmla="*/ 155 h 718"/>
                              <a:gd name="T92" fmla="*/ 895 w 913"/>
                              <a:gd name="T93" fmla="*/ 130 h 718"/>
                              <a:gd name="T94" fmla="*/ 908 w 913"/>
                              <a:gd name="T95" fmla="*/ 113 h 718"/>
                              <a:gd name="T96" fmla="*/ 913 w 913"/>
                              <a:gd name="T97" fmla="*/ 88 h 718"/>
                              <a:gd name="T98" fmla="*/ 903 w 913"/>
                              <a:gd name="T99" fmla="*/ 67 h 718"/>
                              <a:gd name="T100" fmla="*/ 890 w 913"/>
                              <a:gd name="T101" fmla="*/ 42 h 718"/>
                              <a:gd name="T102" fmla="*/ 894 w 913"/>
                              <a:gd name="T103" fmla="*/ 18 h 718"/>
                              <a:gd name="T104" fmla="*/ 26 w 913"/>
                              <a:gd name="T105" fmla="*/ 0 h 718"/>
                              <a:gd name="T106" fmla="*/ 0 60000 65536"/>
                              <a:gd name="T107" fmla="*/ 0 60000 65536"/>
                              <a:gd name="T108" fmla="*/ 0 60000 65536"/>
                              <a:gd name="T109" fmla="*/ 0 60000 65536"/>
                              <a:gd name="T110" fmla="*/ 0 60000 65536"/>
                              <a:gd name="T111" fmla="*/ 0 60000 65536"/>
                              <a:gd name="T112" fmla="*/ 0 60000 65536"/>
                              <a:gd name="T113" fmla="*/ 0 60000 65536"/>
                              <a:gd name="T114" fmla="*/ 0 60000 65536"/>
                              <a:gd name="T115" fmla="*/ 0 60000 65536"/>
                              <a:gd name="T116" fmla="*/ 0 60000 65536"/>
                              <a:gd name="T117" fmla="*/ 0 60000 65536"/>
                              <a:gd name="T118" fmla="*/ 0 60000 65536"/>
                              <a:gd name="T119" fmla="*/ 0 60000 65536"/>
                              <a:gd name="T120" fmla="*/ 0 60000 65536"/>
                              <a:gd name="T121" fmla="*/ 0 60000 65536"/>
                              <a:gd name="T122" fmla="*/ 0 60000 65536"/>
                              <a:gd name="T123" fmla="*/ 0 60000 65536"/>
                              <a:gd name="T124" fmla="*/ 0 60000 65536"/>
                              <a:gd name="T125" fmla="*/ 0 60000 65536"/>
                              <a:gd name="T126" fmla="*/ 0 60000 65536"/>
                              <a:gd name="T127" fmla="*/ 0 60000 65536"/>
                              <a:gd name="T128" fmla="*/ 0 60000 65536"/>
                              <a:gd name="T129" fmla="*/ 0 60000 65536"/>
                              <a:gd name="T130" fmla="*/ 0 60000 65536"/>
                              <a:gd name="T131" fmla="*/ 0 60000 65536"/>
                              <a:gd name="T132" fmla="*/ 0 60000 65536"/>
                              <a:gd name="T133" fmla="*/ 0 60000 65536"/>
                              <a:gd name="T134" fmla="*/ 0 60000 65536"/>
                              <a:gd name="T135" fmla="*/ 0 60000 65536"/>
                              <a:gd name="T136" fmla="*/ 0 60000 65536"/>
                              <a:gd name="T137" fmla="*/ 0 60000 65536"/>
                              <a:gd name="T138" fmla="*/ 0 60000 65536"/>
                              <a:gd name="T139" fmla="*/ 0 60000 65536"/>
                              <a:gd name="T140" fmla="*/ 0 60000 65536"/>
                              <a:gd name="T141" fmla="*/ 0 60000 65536"/>
                              <a:gd name="T142" fmla="*/ 0 60000 65536"/>
                              <a:gd name="T143" fmla="*/ 0 60000 65536"/>
                              <a:gd name="T144" fmla="*/ 0 60000 65536"/>
                              <a:gd name="T145" fmla="*/ 0 60000 65536"/>
                              <a:gd name="T146" fmla="*/ 0 60000 65536"/>
                              <a:gd name="T147" fmla="*/ 0 60000 65536"/>
                              <a:gd name="T148" fmla="*/ 0 60000 65536"/>
                              <a:gd name="T149" fmla="*/ 0 60000 65536"/>
                              <a:gd name="T150" fmla="*/ 0 60000 65536"/>
                              <a:gd name="T151" fmla="*/ 0 60000 65536"/>
                              <a:gd name="T152" fmla="*/ 0 60000 65536"/>
                              <a:gd name="T153" fmla="*/ 0 60000 65536"/>
                              <a:gd name="T154" fmla="*/ 0 60000 65536"/>
                              <a:gd name="T155" fmla="*/ 0 60000 65536"/>
                              <a:gd name="T156" fmla="*/ 0 60000 65536"/>
                              <a:gd name="T157" fmla="*/ 0 60000 65536"/>
                              <a:gd name="T158" fmla="*/ 0 60000 65536"/>
                              <a:gd name="T159" fmla="*/ 0 w 913"/>
                              <a:gd name="T160" fmla="*/ 0 h 718"/>
                              <a:gd name="T161" fmla="*/ 913 w 913"/>
                              <a:gd name="T162" fmla="*/ 718 h 718"/>
                            </a:gdLst>
                            <a:ahLst/>
                            <a:cxnLst>
                              <a:cxn ang="T106">
                                <a:pos x="T0" y="T1"/>
                              </a:cxn>
                              <a:cxn ang="T107">
                                <a:pos x="T2" y="T3"/>
                              </a:cxn>
                              <a:cxn ang="T108">
                                <a:pos x="T4" y="T5"/>
                              </a:cxn>
                              <a:cxn ang="T109">
                                <a:pos x="T6" y="T7"/>
                              </a:cxn>
                              <a:cxn ang="T110">
                                <a:pos x="T8" y="T9"/>
                              </a:cxn>
                              <a:cxn ang="T111">
                                <a:pos x="T10" y="T11"/>
                              </a:cxn>
                              <a:cxn ang="T112">
                                <a:pos x="T12" y="T13"/>
                              </a:cxn>
                              <a:cxn ang="T113">
                                <a:pos x="T14" y="T15"/>
                              </a:cxn>
                              <a:cxn ang="T114">
                                <a:pos x="T16" y="T17"/>
                              </a:cxn>
                              <a:cxn ang="T115">
                                <a:pos x="T18" y="T19"/>
                              </a:cxn>
                              <a:cxn ang="T116">
                                <a:pos x="T20" y="T21"/>
                              </a:cxn>
                              <a:cxn ang="T117">
                                <a:pos x="T22" y="T23"/>
                              </a:cxn>
                              <a:cxn ang="T118">
                                <a:pos x="T24" y="T25"/>
                              </a:cxn>
                              <a:cxn ang="T119">
                                <a:pos x="T26" y="T27"/>
                              </a:cxn>
                              <a:cxn ang="T120">
                                <a:pos x="T28" y="T29"/>
                              </a:cxn>
                              <a:cxn ang="T121">
                                <a:pos x="T30" y="T31"/>
                              </a:cxn>
                              <a:cxn ang="T122">
                                <a:pos x="T32" y="T33"/>
                              </a:cxn>
                              <a:cxn ang="T123">
                                <a:pos x="T34" y="T35"/>
                              </a:cxn>
                              <a:cxn ang="T124">
                                <a:pos x="T36" y="T37"/>
                              </a:cxn>
                              <a:cxn ang="T125">
                                <a:pos x="T38" y="T39"/>
                              </a:cxn>
                              <a:cxn ang="T126">
                                <a:pos x="T40" y="T41"/>
                              </a:cxn>
                              <a:cxn ang="T127">
                                <a:pos x="T42" y="T43"/>
                              </a:cxn>
                              <a:cxn ang="T128">
                                <a:pos x="T44" y="T45"/>
                              </a:cxn>
                              <a:cxn ang="T129">
                                <a:pos x="T46" y="T47"/>
                              </a:cxn>
                              <a:cxn ang="T130">
                                <a:pos x="T48" y="T49"/>
                              </a:cxn>
                              <a:cxn ang="T131">
                                <a:pos x="T50" y="T51"/>
                              </a:cxn>
                              <a:cxn ang="T132">
                                <a:pos x="T52" y="T53"/>
                              </a:cxn>
                              <a:cxn ang="T133">
                                <a:pos x="T54" y="T55"/>
                              </a:cxn>
                              <a:cxn ang="T134">
                                <a:pos x="T56" y="T57"/>
                              </a:cxn>
                              <a:cxn ang="T135">
                                <a:pos x="T58" y="T59"/>
                              </a:cxn>
                              <a:cxn ang="T136">
                                <a:pos x="T60" y="T61"/>
                              </a:cxn>
                              <a:cxn ang="T137">
                                <a:pos x="T62" y="T63"/>
                              </a:cxn>
                              <a:cxn ang="T138">
                                <a:pos x="T64" y="T65"/>
                              </a:cxn>
                              <a:cxn ang="T139">
                                <a:pos x="T66" y="T67"/>
                              </a:cxn>
                              <a:cxn ang="T140">
                                <a:pos x="T68" y="T69"/>
                              </a:cxn>
                              <a:cxn ang="T141">
                                <a:pos x="T70" y="T71"/>
                              </a:cxn>
                              <a:cxn ang="T142">
                                <a:pos x="T72" y="T73"/>
                              </a:cxn>
                              <a:cxn ang="T143">
                                <a:pos x="T74" y="T75"/>
                              </a:cxn>
                              <a:cxn ang="T144">
                                <a:pos x="T76" y="T77"/>
                              </a:cxn>
                              <a:cxn ang="T145">
                                <a:pos x="T78" y="T79"/>
                              </a:cxn>
                              <a:cxn ang="T146">
                                <a:pos x="T80" y="T81"/>
                              </a:cxn>
                              <a:cxn ang="T147">
                                <a:pos x="T82" y="T83"/>
                              </a:cxn>
                              <a:cxn ang="T148">
                                <a:pos x="T84" y="T85"/>
                              </a:cxn>
                              <a:cxn ang="T149">
                                <a:pos x="T86" y="T87"/>
                              </a:cxn>
                              <a:cxn ang="T150">
                                <a:pos x="T88" y="T89"/>
                              </a:cxn>
                              <a:cxn ang="T151">
                                <a:pos x="T90" y="T91"/>
                              </a:cxn>
                              <a:cxn ang="T152">
                                <a:pos x="T92" y="T93"/>
                              </a:cxn>
                              <a:cxn ang="T153">
                                <a:pos x="T94" y="T95"/>
                              </a:cxn>
                              <a:cxn ang="T154">
                                <a:pos x="T96" y="T97"/>
                              </a:cxn>
                              <a:cxn ang="T155">
                                <a:pos x="T98" y="T99"/>
                              </a:cxn>
                              <a:cxn ang="T156">
                                <a:pos x="T100" y="T101"/>
                              </a:cxn>
                              <a:cxn ang="T157">
                                <a:pos x="T102" y="T103"/>
                              </a:cxn>
                              <a:cxn ang="T158">
                                <a:pos x="T104" y="T105"/>
                              </a:cxn>
                            </a:cxnLst>
                            <a:rect l="T159" t="T160" r="T161" b="T162"/>
                            <a:pathLst>
                              <a:path w="913" h="718">
                                <a:moveTo>
                                  <a:pt x="26" y="0"/>
                                </a:moveTo>
                                <a:lnTo>
                                  <a:pt x="21" y="20"/>
                                </a:lnTo>
                                <a:lnTo>
                                  <a:pt x="23" y="29"/>
                                </a:lnTo>
                                <a:lnTo>
                                  <a:pt x="25" y="38"/>
                                </a:lnTo>
                                <a:lnTo>
                                  <a:pt x="26" y="59"/>
                                </a:lnTo>
                                <a:lnTo>
                                  <a:pt x="23" y="73"/>
                                </a:lnTo>
                                <a:lnTo>
                                  <a:pt x="17" y="86"/>
                                </a:lnTo>
                                <a:lnTo>
                                  <a:pt x="12" y="96"/>
                                </a:lnTo>
                                <a:lnTo>
                                  <a:pt x="6" y="113"/>
                                </a:lnTo>
                                <a:lnTo>
                                  <a:pt x="6" y="126"/>
                                </a:lnTo>
                                <a:lnTo>
                                  <a:pt x="12" y="138"/>
                                </a:lnTo>
                                <a:lnTo>
                                  <a:pt x="17" y="149"/>
                                </a:lnTo>
                                <a:lnTo>
                                  <a:pt x="29" y="162"/>
                                </a:lnTo>
                                <a:lnTo>
                                  <a:pt x="34" y="176"/>
                                </a:lnTo>
                                <a:lnTo>
                                  <a:pt x="34" y="185"/>
                                </a:lnTo>
                                <a:lnTo>
                                  <a:pt x="30" y="195"/>
                                </a:lnTo>
                                <a:lnTo>
                                  <a:pt x="21" y="204"/>
                                </a:lnTo>
                                <a:lnTo>
                                  <a:pt x="13" y="216"/>
                                </a:lnTo>
                                <a:lnTo>
                                  <a:pt x="8" y="225"/>
                                </a:lnTo>
                                <a:lnTo>
                                  <a:pt x="6" y="236"/>
                                </a:lnTo>
                                <a:lnTo>
                                  <a:pt x="12" y="248"/>
                                </a:lnTo>
                                <a:lnTo>
                                  <a:pt x="19" y="259"/>
                                </a:lnTo>
                                <a:lnTo>
                                  <a:pt x="26" y="269"/>
                                </a:lnTo>
                                <a:lnTo>
                                  <a:pt x="30" y="278"/>
                                </a:lnTo>
                                <a:lnTo>
                                  <a:pt x="34" y="288"/>
                                </a:lnTo>
                                <a:lnTo>
                                  <a:pt x="30" y="301"/>
                                </a:lnTo>
                                <a:lnTo>
                                  <a:pt x="21" y="313"/>
                                </a:lnTo>
                                <a:lnTo>
                                  <a:pt x="12" y="322"/>
                                </a:lnTo>
                                <a:lnTo>
                                  <a:pt x="2" y="337"/>
                                </a:lnTo>
                                <a:lnTo>
                                  <a:pt x="0" y="349"/>
                                </a:lnTo>
                                <a:lnTo>
                                  <a:pt x="4" y="362"/>
                                </a:lnTo>
                                <a:lnTo>
                                  <a:pt x="13" y="372"/>
                                </a:lnTo>
                                <a:lnTo>
                                  <a:pt x="23" y="383"/>
                                </a:lnTo>
                                <a:lnTo>
                                  <a:pt x="33" y="396"/>
                                </a:lnTo>
                                <a:lnTo>
                                  <a:pt x="38" y="414"/>
                                </a:lnTo>
                                <a:lnTo>
                                  <a:pt x="33" y="431"/>
                                </a:lnTo>
                                <a:lnTo>
                                  <a:pt x="23" y="444"/>
                                </a:lnTo>
                                <a:lnTo>
                                  <a:pt x="19" y="455"/>
                                </a:lnTo>
                                <a:lnTo>
                                  <a:pt x="19" y="466"/>
                                </a:lnTo>
                                <a:lnTo>
                                  <a:pt x="21" y="473"/>
                                </a:lnTo>
                                <a:lnTo>
                                  <a:pt x="29" y="484"/>
                                </a:lnTo>
                                <a:lnTo>
                                  <a:pt x="42" y="499"/>
                                </a:lnTo>
                                <a:lnTo>
                                  <a:pt x="64" y="528"/>
                                </a:lnTo>
                                <a:lnTo>
                                  <a:pt x="107" y="573"/>
                                </a:lnTo>
                                <a:lnTo>
                                  <a:pt x="144" y="609"/>
                                </a:lnTo>
                                <a:lnTo>
                                  <a:pt x="166" y="629"/>
                                </a:lnTo>
                                <a:lnTo>
                                  <a:pt x="190" y="643"/>
                                </a:lnTo>
                                <a:lnTo>
                                  <a:pt x="217" y="660"/>
                                </a:lnTo>
                                <a:lnTo>
                                  <a:pt x="255" y="681"/>
                                </a:lnTo>
                                <a:lnTo>
                                  <a:pt x="313" y="701"/>
                                </a:lnTo>
                                <a:lnTo>
                                  <a:pt x="356" y="710"/>
                                </a:lnTo>
                                <a:lnTo>
                                  <a:pt x="401" y="716"/>
                                </a:lnTo>
                                <a:lnTo>
                                  <a:pt x="460" y="718"/>
                                </a:lnTo>
                                <a:lnTo>
                                  <a:pt x="523" y="716"/>
                                </a:lnTo>
                                <a:lnTo>
                                  <a:pt x="578" y="714"/>
                                </a:lnTo>
                                <a:lnTo>
                                  <a:pt x="625" y="706"/>
                                </a:lnTo>
                                <a:lnTo>
                                  <a:pt x="667" y="697"/>
                                </a:lnTo>
                                <a:lnTo>
                                  <a:pt x="697" y="685"/>
                                </a:lnTo>
                                <a:lnTo>
                                  <a:pt x="723" y="672"/>
                                </a:lnTo>
                                <a:lnTo>
                                  <a:pt x="744" y="659"/>
                                </a:lnTo>
                                <a:lnTo>
                                  <a:pt x="761" y="647"/>
                                </a:lnTo>
                                <a:lnTo>
                                  <a:pt x="778" y="629"/>
                                </a:lnTo>
                                <a:lnTo>
                                  <a:pt x="832" y="556"/>
                                </a:lnTo>
                                <a:lnTo>
                                  <a:pt x="874" y="493"/>
                                </a:lnTo>
                                <a:lnTo>
                                  <a:pt x="890" y="461"/>
                                </a:lnTo>
                                <a:lnTo>
                                  <a:pt x="894" y="448"/>
                                </a:lnTo>
                                <a:lnTo>
                                  <a:pt x="895" y="438"/>
                                </a:lnTo>
                                <a:lnTo>
                                  <a:pt x="895" y="427"/>
                                </a:lnTo>
                                <a:lnTo>
                                  <a:pt x="887" y="414"/>
                                </a:lnTo>
                                <a:lnTo>
                                  <a:pt x="882" y="406"/>
                                </a:lnTo>
                                <a:lnTo>
                                  <a:pt x="879" y="394"/>
                                </a:lnTo>
                                <a:lnTo>
                                  <a:pt x="882" y="381"/>
                                </a:lnTo>
                                <a:lnTo>
                                  <a:pt x="887" y="372"/>
                                </a:lnTo>
                                <a:lnTo>
                                  <a:pt x="894" y="362"/>
                                </a:lnTo>
                                <a:lnTo>
                                  <a:pt x="900" y="352"/>
                                </a:lnTo>
                                <a:lnTo>
                                  <a:pt x="908" y="341"/>
                                </a:lnTo>
                                <a:lnTo>
                                  <a:pt x="913" y="330"/>
                                </a:lnTo>
                                <a:lnTo>
                                  <a:pt x="912" y="316"/>
                                </a:lnTo>
                                <a:lnTo>
                                  <a:pt x="907" y="305"/>
                                </a:lnTo>
                                <a:lnTo>
                                  <a:pt x="900" y="295"/>
                                </a:lnTo>
                                <a:lnTo>
                                  <a:pt x="894" y="286"/>
                                </a:lnTo>
                                <a:lnTo>
                                  <a:pt x="886" y="275"/>
                                </a:lnTo>
                                <a:lnTo>
                                  <a:pt x="883" y="263"/>
                                </a:lnTo>
                                <a:lnTo>
                                  <a:pt x="886" y="254"/>
                                </a:lnTo>
                                <a:lnTo>
                                  <a:pt x="895" y="240"/>
                                </a:lnTo>
                                <a:lnTo>
                                  <a:pt x="904" y="229"/>
                                </a:lnTo>
                                <a:lnTo>
                                  <a:pt x="908" y="217"/>
                                </a:lnTo>
                                <a:lnTo>
                                  <a:pt x="908" y="202"/>
                                </a:lnTo>
                                <a:lnTo>
                                  <a:pt x="903" y="187"/>
                                </a:lnTo>
                                <a:lnTo>
                                  <a:pt x="894" y="176"/>
                                </a:lnTo>
                                <a:lnTo>
                                  <a:pt x="890" y="168"/>
                                </a:lnTo>
                                <a:lnTo>
                                  <a:pt x="886" y="155"/>
                                </a:lnTo>
                                <a:lnTo>
                                  <a:pt x="887" y="141"/>
                                </a:lnTo>
                                <a:lnTo>
                                  <a:pt x="895" y="130"/>
                                </a:lnTo>
                                <a:lnTo>
                                  <a:pt x="900" y="122"/>
                                </a:lnTo>
                                <a:lnTo>
                                  <a:pt x="908" y="113"/>
                                </a:lnTo>
                                <a:lnTo>
                                  <a:pt x="912" y="101"/>
                                </a:lnTo>
                                <a:lnTo>
                                  <a:pt x="913" y="88"/>
                                </a:lnTo>
                                <a:lnTo>
                                  <a:pt x="911" y="80"/>
                                </a:lnTo>
                                <a:lnTo>
                                  <a:pt x="903" y="67"/>
                                </a:lnTo>
                                <a:lnTo>
                                  <a:pt x="895" y="56"/>
                                </a:lnTo>
                                <a:lnTo>
                                  <a:pt x="890" y="42"/>
                                </a:lnTo>
                                <a:lnTo>
                                  <a:pt x="890" y="29"/>
                                </a:lnTo>
                                <a:lnTo>
                                  <a:pt x="894" y="18"/>
                                </a:lnTo>
                                <a:lnTo>
                                  <a:pt x="891" y="0"/>
                                </a:lnTo>
                                <a:lnTo>
                                  <a:pt x="26" y="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FFC080"/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round/>
                              </a14:hiddenLine>
                            </a:ext>
                          </a:extLst>
                        </p:spPr>
                        <p:txBody>
                          <a:bodyPr/>
                          <a:p>
                            <a:pPr marL="0" marR="0" lvl="0" indent="0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defRPr/>
                            </a:pPr>
                            <a:endParaRPr kumimoji="0" lang="zh-CN" altLang="en-US" sz="18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</a:endParaRPr>
                          </a:p>
                        </p:txBody>
                      </p:sp>
                      <p:sp>
                        <p:nvSpPr>
                          <p:cNvPr id="23" name="Freeform 26"/>
                          <p:cNvSpPr>
                            <a:spLocks noChangeAspect="1"/>
                          </p:cNvSpPr>
                          <p:nvPr>
                            <p:custDataLst>
                              <p:tags r:id="rId13"/>
                            </p:custDataLst>
                          </p:nvPr>
                        </p:nvSpPr>
                        <p:spPr bwMode="auto">
                          <a:xfrm>
                            <a:off x="6" y="96"/>
                            <a:ext cx="113" cy="99"/>
                          </a:xfrm>
                          <a:custGeom>
                            <a:avLst/>
                            <a:gdLst>
                              <a:gd name="T0" fmla="*/ 6 w 113"/>
                              <a:gd name="T1" fmla="*/ 0 h 99"/>
                              <a:gd name="T2" fmla="*/ 13 w 113"/>
                              <a:gd name="T3" fmla="*/ 13 h 99"/>
                              <a:gd name="T4" fmla="*/ 24 w 113"/>
                              <a:gd name="T5" fmla="*/ 26 h 99"/>
                              <a:gd name="T6" fmla="*/ 44 w 113"/>
                              <a:gd name="T7" fmla="*/ 43 h 99"/>
                              <a:gd name="T8" fmla="*/ 68 w 113"/>
                              <a:gd name="T9" fmla="*/ 57 h 99"/>
                              <a:gd name="T10" fmla="*/ 91 w 113"/>
                              <a:gd name="T11" fmla="*/ 66 h 99"/>
                              <a:gd name="T12" fmla="*/ 113 w 113"/>
                              <a:gd name="T13" fmla="*/ 72 h 99"/>
                              <a:gd name="T14" fmla="*/ 104 w 113"/>
                              <a:gd name="T15" fmla="*/ 89 h 99"/>
                              <a:gd name="T16" fmla="*/ 75 w 113"/>
                              <a:gd name="T17" fmla="*/ 85 h 99"/>
                              <a:gd name="T18" fmla="*/ 44 w 113"/>
                              <a:gd name="T19" fmla="*/ 87 h 99"/>
                              <a:gd name="T20" fmla="*/ 24 w 113"/>
                              <a:gd name="T21" fmla="*/ 99 h 99"/>
                              <a:gd name="T22" fmla="*/ 28 w 113"/>
                              <a:gd name="T23" fmla="*/ 89 h 99"/>
                              <a:gd name="T24" fmla="*/ 27 w 113"/>
                              <a:gd name="T25" fmla="*/ 78 h 99"/>
                              <a:gd name="T26" fmla="*/ 20 w 113"/>
                              <a:gd name="T27" fmla="*/ 62 h 99"/>
                              <a:gd name="T28" fmla="*/ 11 w 113"/>
                              <a:gd name="T29" fmla="*/ 49 h 99"/>
                              <a:gd name="T30" fmla="*/ 2 w 113"/>
                              <a:gd name="T31" fmla="*/ 34 h 99"/>
                              <a:gd name="T32" fmla="*/ 0 w 113"/>
                              <a:gd name="T33" fmla="*/ 17 h 99"/>
                              <a:gd name="T34" fmla="*/ 6 w 113"/>
                              <a:gd name="T35" fmla="*/ 0 h 99"/>
                              <a:gd name="T36" fmla="*/ 0 60000 65536"/>
                              <a:gd name="T37" fmla="*/ 0 60000 65536"/>
                              <a:gd name="T38" fmla="*/ 0 60000 65536"/>
                              <a:gd name="T39" fmla="*/ 0 60000 65536"/>
                              <a:gd name="T40" fmla="*/ 0 60000 65536"/>
                              <a:gd name="T41" fmla="*/ 0 60000 65536"/>
                              <a:gd name="T42" fmla="*/ 0 60000 65536"/>
                              <a:gd name="T43" fmla="*/ 0 60000 65536"/>
                              <a:gd name="T44" fmla="*/ 0 60000 65536"/>
                              <a:gd name="T45" fmla="*/ 0 60000 65536"/>
                              <a:gd name="T46" fmla="*/ 0 60000 65536"/>
                              <a:gd name="T47" fmla="*/ 0 60000 65536"/>
                              <a:gd name="T48" fmla="*/ 0 60000 65536"/>
                              <a:gd name="T49" fmla="*/ 0 60000 65536"/>
                              <a:gd name="T50" fmla="*/ 0 60000 65536"/>
                              <a:gd name="T51" fmla="*/ 0 60000 65536"/>
                              <a:gd name="T52" fmla="*/ 0 60000 65536"/>
                              <a:gd name="T53" fmla="*/ 0 60000 65536"/>
                              <a:gd name="T54" fmla="*/ 0 w 113"/>
                              <a:gd name="T55" fmla="*/ 0 h 99"/>
                              <a:gd name="T56" fmla="*/ 113 w 113"/>
                              <a:gd name="T57" fmla="*/ 99 h 99"/>
                            </a:gdLst>
                            <a:ahLst/>
                            <a:cxnLst>
                              <a:cxn ang="T36">
                                <a:pos x="T0" y="T1"/>
                              </a:cxn>
                              <a:cxn ang="T37">
                                <a:pos x="T2" y="T3"/>
                              </a:cxn>
                              <a:cxn ang="T38">
                                <a:pos x="T4" y="T5"/>
                              </a:cxn>
                              <a:cxn ang="T39">
                                <a:pos x="T6" y="T7"/>
                              </a:cxn>
                              <a:cxn ang="T40">
                                <a:pos x="T8" y="T9"/>
                              </a:cxn>
                              <a:cxn ang="T41">
                                <a:pos x="T10" y="T11"/>
                              </a:cxn>
                              <a:cxn ang="T42">
                                <a:pos x="T12" y="T13"/>
                              </a:cxn>
                              <a:cxn ang="T43">
                                <a:pos x="T14" y="T15"/>
                              </a:cxn>
                              <a:cxn ang="T44">
                                <a:pos x="T16" y="T17"/>
                              </a:cxn>
                              <a:cxn ang="T45">
                                <a:pos x="T18" y="T19"/>
                              </a:cxn>
                              <a:cxn ang="T46">
                                <a:pos x="T20" y="T21"/>
                              </a:cxn>
                              <a:cxn ang="T47">
                                <a:pos x="T22" y="T23"/>
                              </a:cxn>
                              <a:cxn ang="T48">
                                <a:pos x="T24" y="T25"/>
                              </a:cxn>
                              <a:cxn ang="T49">
                                <a:pos x="T26" y="T27"/>
                              </a:cxn>
                              <a:cxn ang="T50">
                                <a:pos x="T28" y="T29"/>
                              </a:cxn>
                              <a:cxn ang="T51">
                                <a:pos x="T30" y="T31"/>
                              </a:cxn>
                              <a:cxn ang="T52">
                                <a:pos x="T32" y="T33"/>
                              </a:cxn>
                              <a:cxn ang="T53">
                                <a:pos x="T34" y="T35"/>
                              </a:cxn>
                            </a:cxnLst>
                            <a:rect l="T54" t="T55" r="T56" b="T57"/>
                            <a:pathLst>
                              <a:path w="113" h="99">
                                <a:moveTo>
                                  <a:pt x="6" y="0"/>
                                </a:moveTo>
                                <a:lnTo>
                                  <a:pt x="13" y="13"/>
                                </a:lnTo>
                                <a:lnTo>
                                  <a:pt x="24" y="26"/>
                                </a:lnTo>
                                <a:lnTo>
                                  <a:pt x="44" y="43"/>
                                </a:lnTo>
                                <a:lnTo>
                                  <a:pt x="68" y="57"/>
                                </a:lnTo>
                                <a:lnTo>
                                  <a:pt x="91" y="66"/>
                                </a:lnTo>
                                <a:lnTo>
                                  <a:pt x="113" y="72"/>
                                </a:lnTo>
                                <a:lnTo>
                                  <a:pt x="104" y="89"/>
                                </a:lnTo>
                                <a:lnTo>
                                  <a:pt x="75" y="85"/>
                                </a:lnTo>
                                <a:lnTo>
                                  <a:pt x="44" y="87"/>
                                </a:lnTo>
                                <a:lnTo>
                                  <a:pt x="24" y="99"/>
                                </a:lnTo>
                                <a:lnTo>
                                  <a:pt x="28" y="89"/>
                                </a:lnTo>
                                <a:lnTo>
                                  <a:pt x="27" y="78"/>
                                </a:lnTo>
                                <a:lnTo>
                                  <a:pt x="20" y="62"/>
                                </a:lnTo>
                                <a:lnTo>
                                  <a:pt x="11" y="49"/>
                                </a:lnTo>
                                <a:lnTo>
                                  <a:pt x="2" y="34"/>
                                </a:lnTo>
                                <a:lnTo>
                                  <a:pt x="0" y="17"/>
                                </a:lnTo>
                                <a:lnTo>
                                  <a:pt x="6" y="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FFA040"/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round/>
                              </a14:hiddenLine>
                            </a:ext>
                          </a:extLst>
                        </p:spPr>
                        <p:txBody>
                          <a:bodyPr/>
                          <a:p>
                            <a:pPr marL="0" marR="0" lvl="0" indent="0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defRPr/>
                            </a:pPr>
                            <a:endParaRPr kumimoji="0" lang="zh-CN" altLang="en-US" sz="18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</a:endParaRPr>
                          </a:p>
                        </p:txBody>
                      </p:sp>
                      <p:sp>
                        <p:nvSpPr>
                          <p:cNvPr id="24" name="Freeform 27"/>
                          <p:cNvSpPr>
                            <a:spLocks noChangeAspect="1"/>
                          </p:cNvSpPr>
                          <p:nvPr>
                            <p:custDataLst>
                              <p:tags r:id="rId14"/>
                            </p:custDataLst>
                          </p:nvPr>
                        </p:nvSpPr>
                        <p:spPr bwMode="auto">
                          <a:xfrm>
                            <a:off x="8" y="219"/>
                            <a:ext cx="149" cy="84"/>
                          </a:xfrm>
                          <a:custGeom>
                            <a:avLst/>
                            <a:gdLst>
                              <a:gd name="T0" fmla="*/ 0 w 149"/>
                              <a:gd name="T1" fmla="*/ 10 h 84"/>
                              <a:gd name="T2" fmla="*/ 4 w 149"/>
                              <a:gd name="T3" fmla="*/ 0 h 84"/>
                              <a:gd name="T4" fmla="*/ 9 w 149"/>
                              <a:gd name="T5" fmla="*/ 10 h 84"/>
                              <a:gd name="T6" fmla="*/ 21 w 149"/>
                              <a:gd name="T7" fmla="*/ 15 h 84"/>
                              <a:gd name="T8" fmla="*/ 42 w 149"/>
                              <a:gd name="T9" fmla="*/ 25 h 84"/>
                              <a:gd name="T10" fmla="*/ 64 w 149"/>
                              <a:gd name="T11" fmla="*/ 31 h 84"/>
                              <a:gd name="T12" fmla="*/ 98 w 149"/>
                              <a:gd name="T13" fmla="*/ 38 h 84"/>
                              <a:gd name="T14" fmla="*/ 137 w 149"/>
                              <a:gd name="T15" fmla="*/ 44 h 84"/>
                              <a:gd name="T16" fmla="*/ 149 w 149"/>
                              <a:gd name="T17" fmla="*/ 80 h 84"/>
                              <a:gd name="T18" fmla="*/ 106 w 149"/>
                              <a:gd name="T19" fmla="*/ 69 h 84"/>
                              <a:gd name="T20" fmla="*/ 72 w 149"/>
                              <a:gd name="T21" fmla="*/ 65 h 84"/>
                              <a:gd name="T22" fmla="*/ 45 w 149"/>
                              <a:gd name="T23" fmla="*/ 71 h 84"/>
                              <a:gd name="T24" fmla="*/ 25 w 149"/>
                              <a:gd name="T25" fmla="*/ 84 h 84"/>
                              <a:gd name="T26" fmla="*/ 25 w 149"/>
                              <a:gd name="T27" fmla="*/ 73 h 84"/>
                              <a:gd name="T28" fmla="*/ 25 w 149"/>
                              <a:gd name="T29" fmla="*/ 63 h 84"/>
                              <a:gd name="T30" fmla="*/ 21 w 149"/>
                              <a:gd name="T31" fmla="*/ 52 h 84"/>
                              <a:gd name="T32" fmla="*/ 9 w 149"/>
                              <a:gd name="T33" fmla="*/ 36 h 84"/>
                              <a:gd name="T34" fmla="*/ 0 w 149"/>
                              <a:gd name="T35" fmla="*/ 23 h 84"/>
                              <a:gd name="T36" fmla="*/ 0 w 149"/>
                              <a:gd name="T37" fmla="*/ 10 h 84"/>
                              <a:gd name="T38" fmla="*/ 0 60000 65536"/>
                              <a:gd name="T39" fmla="*/ 0 60000 65536"/>
                              <a:gd name="T40" fmla="*/ 0 60000 65536"/>
                              <a:gd name="T41" fmla="*/ 0 60000 65536"/>
                              <a:gd name="T42" fmla="*/ 0 60000 65536"/>
                              <a:gd name="T43" fmla="*/ 0 60000 65536"/>
                              <a:gd name="T44" fmla="*/ 0 60000 65536"/>
                              <a:gd name="T45" fmla="*/ 0 60000 65536"/>
                              <a:gd name="T46" fmla="*/ 0 60000 65536"/>
                              <a:gd name="T47" fmla="*/ 0 60000 65536"/>
                              <a:gd name="T48" fmla="*/ 0 60000 65536"/>
                              <a:gd name="T49" fmla="*/ 0 60000 65536"/>
                              <a:gd name="T50" fmla="*/ 0 60000 65536"/>
                              <a:gd name="T51" fmla="*/ 0 60000 65536"/>
                              <a:gd name="T52" fmla="*/ 0 60000 65536"/>
                              <a:gd name="T53" fmla="*/ 0 60000 65536"/>
                              <a:gd name="T54" fmla="*/ 0 60000 65536"/>
                              <a:gd name="T55" fmla="*/ 0 60000 65536"/>
                              <a:gd name="T56" fmla="*/ 0 60000 65536"/>
                              <a:gd name="T57" fmla="*/ 0 w 149"/>
                              <a:gd name="T58" fmla="*/ 0 h 84"/>
                              <a:gd name="T59" fmla="*/ 149 w 149"/>
                              <a:gd name="T60" fmla="*/ 84 h 84"/>
                            </a:gdLst>
                            <a:ahLst/>
                            <a:cxnLst>
                              <a:cxn ang="T38">
                                <a:pos x="T0" y="T1"/>
                              </a:cxn>
                              <a:cxn ang="T39">
                                <a:pos x="T2" y="T3"/>
                              </a:cxn>
                              <a:cxn ang="T40">
                                <a:pos x="T4" y="T5"/>
                              </a:cxn>
                              <a:cxn ang="T41">
                                <a:pos x="T6" y="T7"/>
                              </a:cxn>
                              <a:cxn ang="T42">
                                <a:pos x="T8" y="T9"/>
                              </a:cxn>
                              <a:cxn ang="T43">
                                <a:pos x="T10" y="T11"/>
                              </a:cxn>
                              <a:cxn ang="T44">
                                <a:pos x="T12" y="T13"/>
                              </a:cxn>
                              <a:cxn ang="T45">
                                <a:pos x="T14" y="T15"/>
                              </a:cxn>
                              <a:cxn ang="T46">
                                <a:pos x="T16" y="T17"/>
                              </a:cxn>
                              <a:cxn ang="T47">
                                <a:pos x="T18" y="T19"/>
                              </a:cxn>
                              <a:cxn ang="T48">
                                <a:pos x="T20" y="T21"/>
                              </a:cxn>
                              <a:cxn ang="T49">
                                <a:pos x="T22" y="T23"/>
                              </a:cxn>
                              <a:cxn ang="T50">
                                <a:pos x="T24" y="T25"/>
                              </a:cxn>
                              <a:cxn ang="T51">
                                <a:pos x="T26" y="T27"/>
                              </a:cxn>
                              <a:cxn ang="T52">
                                <a:pos x="T28" y="T29"/>
                              </a:cxn>
                              <a:cxn ang="T53">
                                <a:pos x="T30" y="T31"/>
                              </a:cxn>
                              <a:cxn ang="T54">
                                <a:pos x="T32" y="T33"/>
                              </a:cxn>
                              <a:cxn ang="T55">
                                <a:pos x="T34" y="T35"/>
                              </a:cxn>
                              <a:cxn ang="T56">
                                <a:pos x="T36" y="T37"/>
                              </a:cxn>
                            </a:cxnLst>
                            <a:rect l="T57" t="T58" r="T59" b="T60"/>
                            <a:pathLst>
                              <a:path w="149" h="84">
                                <a:moveTo>
                                  <a:pt x="0" y="10"/>
                                </a:moveTo>
                                <a:lnTo>
                                  <a:pt x="4" y="0"/>
                                </a:lnTo>
                                <a:lnTo>
                                  <a:pt x="9" y="10"/>
                                </a:lnTo>
                                <a:lnTo>
                                  <a:pt x="21" y="15"/>
                                </a:lnTo>
                                <a:lnTo>
                                  <a:pt x="42" y="25"/>
                                </a:lnTo>
                                <a:lnTo>
                                  <a:pt x="64" y="31"/>
                                </a:lnTo>
                                <a:lnTo>
                                  <a:pt x="98" y="38"/>
                                </a:lnTo>
                                <a:lnTo>
                                  <a:pt x="137" y="44"/>
                                </a:lnTo>
                                <a:lnTo>
                                  <a:pt x="149" y="80"/>
                                </a:lnTo>
                                <a:lnTo>
                                  <a:pt x="106" y="69"/>
                                </a:lnTo>
                                <a:lnTo>
                                  <a:pt x="72" y="65"/>
                                </a:lnTo>
                                <a:lnTo>
                                  <a:pt x="45" y="71"/>
                                </a:lnTo>
                                <a:lnTo>
                                  <a:pt x="25" y="84"/>
                                </a:lnTo>
                                <a:lnTo>
                                  <a:pt x="25" y="73"/>
                                </a:lnTo>
                                <a:lnTo>
                                  <a:pt x="25" y="63"/>
                                </a:lnTo>
                                <a:lnTo>
                                  <a:pt x="21" y="52"/>
                                </a:lnTo>
                                <a:lnTo>
                                  <a:pt x="9" y="36"/>
                                </a:lnTo>
                                <a:lnTo>
                                  <a:pt x="0" y="23"/>
                                </a:lnTo>
                                <a:lnTo>
                                  <a:pt x="0" y="1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FFA040"/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round/>
                              </a14:hiddenLine>
                            </a:ext>
                          </a:extLst>
                        </p:spPr>
                        <p:txBody>
                          <a:bodyPr/>
                          <a:p>
                            <a:pPr marL="0" marR="0" lvl="0" indent="0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defRPr/>
                            </a:pPr>
                            <a:endParaRPr kumimoji="0" lang="zh-CN" altLang="en-US" sz="18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</a:endParaRPr>
                          </a:p>
                        </p:txBody>
                      </p:sp>
                      <p:sp>
                        <p:nvSpPr>
                          <p:cNvPr id="25" name="Freeform 28"/>
                          <p:cNvSpPr>
                            <a:spLocks noChangeAspect="1"/>
                          </p:cNvSpPr>
                          <p:nvPr>
                            <p:custDataLst>
                              <p:tags r:id="rId15"/>
                            </p:custDataLst>
                          </p:nvPr>
                        </p:nvSpPr>
                        <p:spPr bwMode="auto">
                          <a:xfrm>
                            <a:off x="2" y="324"/>
                            <a:ext cx="175" cy="104"/>
                          </a:xfrm>
                          <a:custGeom>
                            <a:avLst/>
                            <a:gdLst>
                              <a:gd name="T0" fmla="*/ 2 w 175"/>
                              <a:gd name="T1" fmla="*/ 13 h 104"/>
                              <a:gd name="T2" fmla="*/ 10 w 175"/>
                              <a:gd name="T3" fmla="*/ 0 h 104"/>
                              <a:gd name="T4" fmla="*/ 21 w 175"/>
                              <a:gd name="T5" fmla="*/ 17 h 104"/>
                              <a:gd name="T6" fmla="*/ 32 w 175"/>
                              <a:gd name="T7" fmla="*/ 25 h 104"/>
                              <a:gd name="T8" fmla="*/ 45 w 175"/>
                              <a:gd name="T9" fmla="*/ 34 h 104"/>
                              <a:gd name="T10" fmla="*/ 69 w 175"/>
                              <a:gd name="T11" fmla="*/ 42 h 104"/>
                              <a:gd name="T12" fmla="*/ 96 w 175"/>
                              <a:gd name="T13" fmla="*/ 49 h 104"/>
                              <a:gd name="T14" fmla="*/ 126 w 175"/>
                              <a:gd name="T15" fmla="*/ 59 h 104"/>
                              <a:gd name="T16" fmla="*/ 167 w 175"/>
                              <a:gd name="T17" fmla="*/ 72 h 104"/>
                              <a:gd name="T18" fmla="*/ 175 w 175"/>
                              <a:gd name="T19" fmla="*/ 104 h 104"/>
                              <a:gd name="T20" fmla="*/ 133 w 175"/>
                              <a:gd name="T21" fmla="*/ 87 h 104"/>
                              <a:gd name="T22" fmla="*/ 103 w 175"/>
                              <a:gd name="T23" fmla="*/ 76 h 104"/>
                              <a:gd name="T24" fmla="*/ 78 w 175"/>
                              <a:gd name="T25" fmla="*/ 72 h 104"/>
                              <a:gd name="T26" fmla="*/ 58 w 175"/>
                              <a:gd name="T27" fmla="*/ 72 h 104"/>
                              <a:gd name="T28" fmla="*/ 48 w 175"/>
                              <a:gd name="T29" fmla="*/ 80 h 104"/>
                              <a:gd name="T30" fmla="*/ 36 w 175"/>
                              <a:gd name="T31" fmla="*/ 91 h 104"/>
                              <a:gd name="T32" fmla="*/ 34 w 175"/>
                              <a:gd name="T33" fmla="*/ 78 h 104"/>
                              <a:gd name="T34" fmla="*/ 21 w 175"/>
                              <a:gd name="T35" fmla="*/ 59 h 104"/>
                              <a:gd name="T36" fmla="*/ 10 w 175"/>
                              <a:gd name="T37" fmla="*/ 45 h 104"/>
                              <a:gd name="T38" fmla="*/ 0 w 175"/>
                              <a:gd name="T39" fmla="*/ 31 h 104"/>
                              <a:gd name="T40" fmla="*/ 2 w 175"/>
                              <a:gd name="T41" fmla="*/ 13 h 104"/>
                              <a:gd name="T42" fmla="*/ 0 60000 65536"/>
                              <a:gd name="T43" fmla="*/ 0 60000 65536"/>
                              <a:gd name="T44" fmla="*/ 0 60000 65536"/>
                              <a:gd name="T45" fmla="*/ 0 60000 65536"/>
                              <a:gd name="T46" fmla="*/ 0 60000 65536"/>
                              <a:gd name="T47" fmla="*/ 0 60000 65536"/>
                              <a:gd name="T48" fmla="*/ 0 60000 65536"/>
                              <a:gd name="T49" fmla="*/ 0 60000 65536"/>
                              <a:gd name="T50" fmla="*/ 0 60000 65536"/>
                              <a:gd name="T51" fmla="*/ 0 60000 65536"/>
                              <a:gd name="T52" fmla="*/ 0 60000 65536"/>
                              <a:gd name="T53" fmla="*/ 0 60000 65536"/>
                              <a:gd name="T54" fmla="*/ 0 60000 65536"/>
                              <a:gd name="T55" fmla="*/ 0 60000 65536"/>
                              <a:gd name="T56" fmla="*/ 0 60000 65536"/>
                              <a:gd name="T57" fmla="*/ 0 60000 65536"/>
                              <a:gd name="T58" fmla="*/ 0 60000 65536"/>
                              <a:gd name="T59" fmla="*/ 0 60000 65536"/>
                              <a:gd name="T60" fmla="*/ 0 60000 65536"/>
                              <a:gd name="T61" fmla="*/ 0 60000 65536"/>
                              <a:gd name="T62" fmla="*/ 0 60000 65536"/>
                              <a:gd name="T63" fmla="*/ 0 w 175"/>
                              <a:gd name="T64" fmla="*/ 0 h 104"/>
                              <a:gd name="T65" fmla="*/ 175 w 175"/>
                              <a:gd name="T66" fmla="*/ 104 h 104"/>
                            </a:gdLst>
                            <a:ahLst/>
                            <a:cxnLst>
                              <a:cxn ang="T42">
                                <a:pos x="T0" y="T1"/>
                              </a:cxn>
                              <a:cxn ang="T43">
                                <a:pos x="T2" y="T3"/>
                              </a:cxn>
                              <a:cxn ang="T44">
                                <a:pos x="T4" y="T5"/>
                              </a:cxn>
                              <a:cxn ang="T45">
                                <a:pos x="T6" y="T7"/>
                              </a:cxn>
                              <a:cxn ang="T46">
                                <a:pos x="T8" y="T9"/>
                              </a:cxn>
                              <a:cxn ang="T47">
                                <a:pos x="T10" y="T11"/>
                              </a:cxn>
                              <a:cxn ang="T48">
                                <a:pos x="T12" y="T13"/>
                              </a:cxn>
                              <a:cxn ang="T49">
                                <a:pos x="T14" y="T15"/>
                              </a:cxn>
                              <a:cxn ang="T50">
                                <a:pos x="T16" y="T17"/>
                              </a:cxn>
                              <a:cxn ang="T51">
                                <a:pos x="T18" y="T19"/>
                              </a:cxn>
                              <a:cxn ang="T52">
                                <a:pos x="T20" y="T21"/>
                              </a:cxn>
                              <a:cxn ang="T53">
                                <a:pos x="T22" y="T23"/>
                              </a:cxn>
                              <a:cxn ang="T54">
                                <a:pos x="T24" y="T25"/>
                              </a:cxn>
                              <a:cxn ang="T55">
                                <a:pos x="T26" y="T27"/>
                              </a:cxn>
                              <a:cxn ang="T56">
                                <a:pos x="T28" y="T29"/>
                              </a:cxn>
                              <a:cxn ang="T57">
                                <a:pos x="T30" y="T31"/>
                              </a:cxn>
                              <a:cxn ang="T58">
                                <a:pos x="T32" y="T33"/>
                              </a:cxn>
                              <a:cxn ang="T59">
                                <a:pos x="T34" y="T35"/>
                              </a:cxn>
                              <a:cxn ang="T60">
                                <a:pos x="T36" y="T37"/>
                              </a:cxn>
                              <a:cxn ang="T61">
                                <a:pos x="T38" y="T39"/>
                              </a:cxn>
                              <a:cxn ang="T62">
                                <a:pos x="T40" y="T41"/>
                              </a:cxn>
                            </a:cxnLst>
                            <a:rect l="T63" t="T64" r="T65" b="T66"/>
                            <a:pathLst>
                              <a:path w="175" h="104">
                                <a:moveTo>
                                  <a:pt x="2" y="13"/>
                                </a:moveTo>
                                <a:lnTo>
                                  <a:pt x="10" y="0"/>
                                </a:lnTo>
                                <a:lnTo>
                                  <a:pt x="21" y="17"/>
                                </a:lnTo>
                                <a:lnTo>
                                  <a:pt x="32" y="25"/>
                                </a:lnTo>
                                <a:lnTo>
                                  <a:pt x="45" y="34"/>
                                </a:lnTo>
                                <a:lnTo>
                                  <a:pt x="69" y="42"/>
                                </a:lnTo>
                                <a:lnTo>
                                  <a:pt x="96" y="49"/>
                                </a:lnTo>
                                <a:lnTo>
                                  <a:pt x="126" y="59"/>
                                </a:lnTo>
                                <a:lnTo>
                                  <a:pt x="167" y="72"/>
                                </a:lnTo>
                                <a:lnTo>
                                  <a:pt x="175" y="104"/>
                                </a:lnTo>
                                <a:lnTo>
                                  <a:pt x="133" y="87"/>
                                </a:lnTo>
                                <a:lnTo>
                                  <a:pt x="103" y="76"/>
                                </a:lnTo>
                                <a:lnTo>
                                  <a:pt x="78" y="72"/>
                                </a:lnTo>
                                <a:lnTo>
                                  <a:pt x="58" y="72"/>
                                </a:lnTo>
                                <a:lnTo>
                                  <a:pt x="48" y="80"/>
                                </a:lnTo>
                                <a:lnTo>
                                  <a:pt x="36" y="91"/>
                                </a:lnTo>
                                <a:lnTo>
                                  <a:pt x="34" y="78"/>
                                </a:lnTo>
                                <a:lnTo>
                                  <a:pt x="21" y="59"/>
                                </a:lnTo>
                                <a:lnTo>
                                  <a:pt x="10" y="45"/>
                                </a:lnTo>
                                <a:lnTo>
                                  <a:pt x="0" y="31"/>
                                </a:lnTo>
                                <a:lnTo>
                                  <a:pt x="2" y="13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FFA040"/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round/>
                              </a14:hiddenLine>
                            </a:ext>
                          </a:extLst>
                        </p:spPr>
                        <p:txBody>
                          <a:bodyPr/>
                          <a:p>
                            <a:pPr marL="0" marR="0" lvl="0" indent="0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defRPr/>
                            </a:pPr>
                            <a:endParaRPr kumimoji="0" lang="zh-CN" altLang="en-US" sz="18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</a:endParaRPr>
                          </a:p>
                        </p:txBody>
                      </p:sp>
                      <p:sp>
                        <p:nvSpPr>
                          <p:cNvPr id="26" name="Freeform 29"/>
                          <p:cNvSpPr>
                            <a:spLocks noChangeAspect="1"/>
                          </p:cNvSpPr>
                          <p:nvPr>
                            <p:custDataLst>
                              <p:tags r:id="rId16"/>
                            </p:custDataLst>
                          </p:nvPr>
                        </p:nvSpPr>
                        <p:spPr bwMode="auto">
                          <a:xfrm>
                            <a:off x="21" y="438"/>
                            <a:ext cx="208" cy="230"/>
                          </a:xfrm>
                          <a:custGeom>
                            <a:avLst/>
                            <a:gdLst>
                              <a:gd name="T0" fmla="*/ 2 w 208"/>
                              <a:gd name="T1" fmla="*/ 35 h 230"/>
                              <a:gd name="T2" fmla="*/ 0 w 208"/>
                              <a:gd name="T3" fmla="*/ 21 h 230"/>
                              <a:gd name="T4" fmla="*/ 0 w 208"/>
                              <a:gd name="T5" fmla="*/ 11 h 230"/>
                              <a:gd name="T6" fmla="*/ 8 w 208"/>
                              <a:gd name="T7" fmla="*/ 0 h 230"/>
                              <a:gd name="T8" fmla="*/ 22 w 208"/>
                              <a:gd name="T9" fmla="*/ 17 h 230"/>
                              <a:gd name="T10" fmla="*/ 47 w 208"/>
                              <a:gd name="T11" fmla="*/ 32 h 230"/>
                              <a:gd name="T12" fmla="*/ 72 w 208"/>
                              <a:gd name="T13" fmla="*/ 44 h 230"/>
                              <a:gd name="T14" fmla="*/ 106 w 208"/>
                              <a:gd name="T15" fmla="*/ 55 h 230"/>
                              <a:gd name="T16" fmla="*/ 156 w 208"/>
                              <a:gd name="T17" fmla="*/ 65 h 230"/>
                              <a:gd name="T18" fmla="*/ 166 w 208"/>
                              <a:gd name="T19" fmla="*/ 91 h 230"/>
                              <a:gd name="T20" fmla="*/ 140 w 208"/>
                              <a:gd name="T21" fmla="*/ 84 h 230"/>
                              <a:gd name="T22" fmla="*/ 114 w 208"/>
                              <a:gd name="T23" fmla="*/ 80 h 230"/>
                              <a:gd name="T24" fmla="*/ 101 w 208"/>
                              <a:gd name="T25" fmla="*/ 82 h 230"/>
                              <a:gd name="T26" fmla="*/ 97 w 208"/>
                              <a:gd name="T27" fmla="*/ 95 h 230"/>
                              <a:gd name="T28" fmla="*/ 105 w 208"/>
                              <a:gd name="T29" fmla="*/ 112 h 230"/>
                              <a:gd name="T30" fmla="*/ 115 w 208"/>
                              <a:gd name="T31" fmla="*/ 128 h 230"/>
                              <a:gd name="T32" fmla="*/ 136 w 208"/>
                              <a:gd name="T33" fmla="*/ 153 h 230"/>
                              <a:gd name="T34" fmla="*/ 166 w 208"/>
                              <a:gd name="T35" fmla="*/ 179 h 230"/>
                              <a:gd name="T36" fmla="*/ 208 w 208"/>
                              <a:gd name="T37" fmla="*/ 209 h 230"/>
                              <a:gd name="T38" fmla="*/ 208 w 208"/>
                              <a:gd name="T39" fmla="*/ 230 h 230"/>
                              <a:gd name="T40" fmla="*/ 190 w 208"/>
                              <a:gd name="T41" fmla="*/ 219 h 230"/>
                              <a:gd name="T42" fmla="*/ 166 w 208"/>
                              <a:gd name="T43" fmla="*/ 205 h 230"/>
                              <a:gd name="T44" fmla="*/ 132 w 208"/>
                              <a:gd name="T45" fmla="*/ 179 h 230"/>
                              <a:gd name="T46" fmla="*/ 105 w 208"/>
                              <a:gd name="T47" fmla="*/ 150 h 230"/>
                              <a:gd name="T48" fmla="*/ 80 w 208"/>
                              <a:gd name="T49" fmla="*/ 128 h 230"/>
                              <a:gd name="T50" fmla="*/ 56 w 208"/>
                              <a:gd name="T51" fmla="*/ 101 h 230"/>
                              <a:gd name="T52" fmla="*/ 36 w 208"/>
                              <a:gd name="T53" fmla="*/ 78 h 230"/>
                              <a:gd name="T54" fmla="*/ 15 w 208"/>
                              <a:gd name="T55" fmla="*/ 57 h 230"/>
                              <a:gd name="T56" fmla="*/ 2 w 208"/>
                              <a:gd name="T57" fmla="*/ 35 h 230"/>
                              <a:gd name="T58" fmla="*/ 0 60000 65536"/>
                              <a:gd name="T59" fmla="*/ 0 60000 65536"/>
                              <a:gd name="T60" fmla="*/ 0 60000 65536"/>
                              <a:gd name="T61" fmla="*/ 0 60000 65536"/>
                              <a:gd name="T62" fmla="*/ 0 60000 65536"/>
                              <a:gd name="T63" fmla="*/ 0 60000 65536"/>
                              <a:gd name="T64" fmla="*/ 0 60000 65536"/>
                              <a:gd name="T65" fmla="*/ 0 60000 65536"/>
                              <a:gd name="T66" fmla="*/ 0 60000 65536"/>
                              <a:gd name="T67" fmla="*/ 0 60000 65536"/>
                              <a:gd name="T68" fmla="*/ 0 60000 65536"/>
                              <a:gd name="T69" fmla="*/ 0 60000 65536"/>
                              <a:gd name="T70" fmla="*/ 0 60000 65536"/>
                              <a:gd name="T71" fmla="*/ 0 60000 65536"/>
                              <a:gd name="T72" fmla="*/ 0 60000 65536"/>
                              <a:gd name="T73" fmla="*/ 0 60000 65536"/>
                              <a:gd name="T74" fmla="*/ 0 60000 65536"/>
                              <a:gd name="T75" fmla="*/ 0 60000 65536"/>
                              <a:gd name="T76" fmla="*/ 0 60000 65536"/>
                              <a:gd name="T77" fmla="*/ 0 60000 65536"/>
                              <a:gd name="T78" fmla="*/ 0 60000 65536"/>
                              <a:gd name="T79" fmla="*/ 0 60000 65536"/>
                              <a:gd name="T80" fmla="*/ 0 60000 65536"/>
                              <a:gd name="T81" fmla="*/ 0 60000 65536"/>
                              <a:gd name="T82" fmla="*/ 0 60000 65536"/>
                              <a:gd name="T83" fmla="*/ 0 60000 65536"/>
                              <a:gd name="T84" fmla="*/ 0 60000 65536"/>
                              <a:gd name="T85" fmla="*/ 0 60000 65536"/>
                              <a:gd name="T86" fmla="*/ 0 60000 65536"/>
                              <a:gd name="T87" fmla="*/ 0 w 208"/>
                              <a:gd name="T88" fmla="*/ 0 h 230"/>
                              <a:gd name="T89" fmla="*/ 208 w 208"/>
                              <a:gd name="T90" fmla="*/ 230 h 230"/>
                            </a:gdLst>
                            <a:ahLst/>
                            <a:cxnLst>
                              <a:cxn ang="T58">
                                <a:pos x="T0" y="T1"/>
                              </a:cxn>
                              <a:cxn ang="T59">
                                <a:pos x="T2" y="T3"/>
                              </a:cxn>
                              <a:cxn ang="T60">
                                <a:pos x="T4" y="T5"/>
                              </a:cxn>
                              <a:cxn ang="T61">
                                <a:pos x="T6" y="T7"/>
                              </a:cxn>
                              <a:cxn ang="T62">
                                <a:pos x="T8" y="T9"/>
                              </a:cxn>
                              <a:cxn ang="T63">
                                <a:pos x="T10" y="T11"/>
                              </a:cxn>
                              <a:cxn ang="T64">
                                <a:pos x="T12" y="T13"/>
                              </a:cxn>
                              <a:cxn ang="T65">
                                <a:pos x="T14" y="T15"/>
                              </a:cxn>
                              <a:cxn ang="T66">
                                <a:pos x="T16" y="T17"/>
                              </a:cxn>
                              <a:cxn ang="T67">
                                <a:pos x="T18" y="T19"/>
                              </a:cxn>
                              <a:cxn ang="T68">
                                <a:pos x="T20" y="T21"/>
                              </a:cxn>
                              <a:cxn ang="T69">
                                <a:pos x="T22" y="T23"/>
                              </a:cxn>
                              <a:cxn ang="T70">
                                <a:pos x="T24" y="T25"/>
                              </a:cxn>
                              <a:cxn ang="T71">
                                <a:pos x="T26" y="T27"/>
                              </a:cxn>
                              <a:cxn ang="T72">
                                <a:pos x="T28" y="T29"/>
                              </a:cxn>
                              <a:cxn ang="T73">
                                <a:pos x="T30" y="T31"/>
                              </a:cxn>
                              <a:cxn ang="T74">
                                <a:pos x="T32" y="T33"/>
                              </a:cxn>
                              <a:cxn ang="T75">
                                <a:pos x="T34" y="T35"/>
                              </a:cxn>
                              <a:cxn ang="T76">
                                <a:pos x="T36" y="T37"/>
                              </a:cxn>
                              <a:cxn ang="T77">
                                <a:pos x="T38" y="T39"/>
                              </a:cxn>
                              <a:cxn ang="T78">
                                <a:pos x="T40" y="T41"/>
                              </a:cxn>
                              <a:cxn ang="T79">
                                <a:pos x="T42" y="T43"/>
                              </a:cxn>
                              <a:cxn ang="T80">
                                <a:pos x="T44" y="T45"/>
                              </a:cxn>
                              <a:cxn ang="T81">
                                <a:pos x="T46" y="T47"/>
                              </a:cxn>
                              <a:cxn ang="T82">
                                <a:pos x="T48" y="T49"/>
                              </a:cxn>
                              <a:cxn ang="T83">
                                <a:pos x="T50" y="T51"/>
                              </a:cxn>
                              <a:cxn ang="T84">
                                <a:pos x="T52" y="T53"/>
                              </a:cxn>
                              <a:cxn ang="T85">
                                <a:pos x="T54" y="T55"/>
                              </a:cxn>
                              <a:cxn ang="T86">
                                <a:pos x="T56" y="T57"/>
                              </a:cxn>
                            </a:cxnLst>
                            <a:rect l="T87" t="T88" r="T89" b="T90"/>
                            <a:pathLst>
                              <a:path w="208" h="230">
                                <a:moveTo>
                                  <a:pt x="2" y="35"/>
                                </a:moveTo>
                                <a:lnTo>
                                  <a:pt x="0" y="21"/>
                                </a:lnTo>
                                <a:lnTo>
                                  <a:pt x="0" y="11"/>
                                </a:lnTo>
                                <a:lnTo>
                                  <a:pt x="8" y="0"/>
                                </a:lnTo>
                                <a:lnTo>
                                  <a:pt x="22" y="17"/>
                                </a:lnTo>
                                <a:lnTo>
                                  <a:pt x="47" y="32"/>
                                </a:lnTo>
                                <a:lnTo>
                                  <a:pt x="72" y="44"/>
                                </a:lnTo>
                                <a:lnTo>
                                  <a:pt x="106" y="55"/>
                                </a:lnTo>
                                <a:lnTo>
                                  <a:pt x="156" y="65"/>
                                </a:lnTo>
                                <a:lnTo>
                                  <a:pt x="166" y="91"/>
                                </a:lnTo>
                                <a:lnTo>
                                  <a:pt x="140" y="84"/>
                                </a:lnTo>
                                <a:lnTo>
                                  <a:pt x="114" y="80"/>
                                </a:lnTo>
                                <a:lnTo>
                                  <a:pt x="101" y="82"/>
                                </a:lnTo>
                                <a:lnTo>
                                  <a:pt x="97" y="95"/>
                                </a:lnTo>
                                <a:lnTo>
                                  <a:pt x="105" y="112"/>
                                </a:lnTo>
                                <a:lnTo>
                                  <a:pt x="115" y="128"/>
                                </a:lnTo>
                                <a:lnTo>
                                  <a:pt x="136" y="153"/>
                                </a:lnTo>
                                <a:lnTo>
                                  <a:pt x="166" y="179"/>
                                </a:lnTo>
                                <a:lnTo>
                                  <a:pt x="208" y="209"/>
                                </a:lnTo>
                                <a:lnTo>
                                  <a:pt x="208" y="230"/>
                                </a:lnTo>
                                <a:lnTo>
                                  <a:pt x="190" y="219"/>
                                </a:lnTo>
                                <a:lnTo>
                                  <a:pt x="166" y="205"/>
                                </a:lnTo>
                                <a:lnTo>
                                  <a:pt x="132" y="179"/>
                                </a:lnTo>
                                <a:lnTo>
                                  <a:pt x="105" y="150"/>
                                </a:lnTo>
                                <a:lnTo>
                                  <a:pt x="80" y="128"/>
                                </a:lnTo>
                                <a:lnTo>
                                  <a:pt x="56" y="101"/>
                                </a:lnTo>
                                <a:lnTo>
                                  <a:pt x="36" y="78"/>
                                </a:lnTo>
                                <a:lnTo>
                                  <a:pt x="15" y="57"/>
                                </a:lnTo>
                                <a:lnTo>
                                  <a:pt x="2" y="35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FFA040"/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round/>
                              </a14:hiddenLine>
                            </a:ext>
                          </a:extLst>
                        </p:spPr>
                        <p:txBody>
                          <a:bodyPr/>
                          <a:p>
                            <a:pPr marL="0" marR="0" lvl="0" indent="0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defRPr/>
                            </a:pPr>
                            <a:endParaRPr kumimoji="0" lang="zh-CN" altLang="en-US" sz="18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</a:endParaRPr>
                          </a:p>
                        </p:txBody>
                      </p:sp>
                      <p:sp>
                        <p:nvSpPr>
                          <p:cNvPr id="27" name="Freeform 30"/>
                          <p:cNvSpPr>
                            <a:spLocks noChangeAspect="1"/>
                          </p:cNvSpPr>
                          <p:nvPr>
                            <p:custDataLst>
                              <p:tags r:id="rId17"/>
                            </p:custDataLst>
                          </p:nvPr>
                        </p:nvSpPr>
                        <p:spPr bwMode="auto">
                          <a:xfrm>
                            <a:off x="25" y="25"/>
                            <a:ext cx="86" cy="69"/>
                          </a:xfrm>
                          <a:custGeom>
                            <a:avLst/>
                            <a:gdLst>
                              <a:gd name="T0" fmla="*/ 0 w 86"/>
                              <a:gd name="T1" fmla="*/ 0 h 69"/>
                              <a:gd name="T2" fmla="*/ 11 w 86"/>
                              <a:gd name="T3" fmla="*/ 10 h 69"/>
                              <a:gd name="T4" fmla="*/ 25 w 86"/>
                              <a:gd name="T5" fmla="*/ 21 h 69"/>
                              <a:gd name="T6" fmla="*/ 42 w 86"/>
                              <a:gd name="T7" fmla="*/ 33 h 69"/>
                              <a:gd name="T8" fmla="*/ 60 w 86"/>
                              <a:gd name="T9" fmla="*/ 44 h 69"/>
                              <a:gd name="T10" fmla="*/ 77 w 86"/>
                              <a:gd name="T11" fmla="*/ 54 h 69"/>
                              <a:gd name="T12" fmla="*/ 86 w 86"/>
                              <a:gd name="T13" fmla="*/ 61 h 69"/>
                              <a:gd name="T14" fmla="*/ 65 w 86"/>
                              <a:gd name="T15" fmla="*/ 69 h 69"/>
                              <a:gd name="T16" fmla="*/ 42 w 86"/>
                              <a:gd name="T17" fmla="*/ 61 h 69"/>
                              <a:gd name="T18" fmla="*/ 18 w 86"/>
                              <a:gd name="T19" fmla="*/ 52 h 69"/>
                              <a:gd name="T20" fmla="*/ 0 w 86"/>
                              <a:gd name="T21" fmla="*/ 42 h 69"/>
                              <a:gd name="T22" fmla="*/ 1 w 86"/>
                              <a:gd name="T23" fmla="*/ 33 h 69"/>
                              <a:gd name="T24" fmla="*/ 4 w 86"/>
                              <a:gd name="T25" fmla="*/ 17 h 69"/>
                              <a:gd name="T26" fmla="*/ 0 w 86"/>
                              <a:gd name="T27" fmla="*/ 0 h 69"/>
                              <a:gd name="T28" fmla="*/ 0 60000 65536"/>
                              <a:gd name="T29" fmla="*/ 0 60000 65536"/>
                              <a:gd name="T30" fmla="*/ 0 60000 65536"/>
                              <a:gd name="T31" fmla="*/ 0 60000 65536"/>
                              <a:gd name="T32" fmla="*/ 0 60000 65536"/>
                              <a:gd name="T33" fmla="*/ 0 60000 65536"/>
                              <a:gd name="T34" fmla="*/ 0 60000 65536"/>
                              <a:gd name="T35" fmla="*/ 0 60000 65536"/>
                              <a:gd name="T36" fmla="*/ 0 60000 65536"/>
                              <a:gd name="T37" fmla="*/ 0 60000 65536"/>
                              <a:gd name="T38" fmla="*/ 0 60000 65536"/>
                              <a:gd name="T39" fmla="*/ 0 60000 65536"/>
                              <a:gd name="T40" fmla="*/ 0 60000 65536"/>
                              <a:gd name="T41" fmla="*/ 0 60000 65536"/>
                              <a:gd name="T42" fmla="*/ 0 w 86"/>
                              <a:gd name="T43" fmla="*/ 0 h 69"/>
                              <a:gd name="T44" fmla="*/ 86 w 86"/>
                              <a:gd name="T45" fmla="*/ 69 h 69"/>
                            </a:gdLst>
                            <a:ahLst/>
                            <a:cxnLst>
                              <a:cxn ang="T28">
                                <a:pos x="T0" y="T1"/>
                              </a:cxn>
                              <a:cxn ang="T29">
                                <a:pos x="T2" y="T3"/>
                              </a:cxn>
                              <a:cxn ang="T30">
                                <a:pos x="T4" y="T5"/>
                              </a:cxn>
                              <a:cxn ang="T31">
                                <a:pos x="T6" y="T7"/>
                              </a:cxn>
                              <a:cxn ang="T32">
                                <a:pos x="T8" y="T9"/>
                              </a:cxn>
                              <a:cxn ang="T33">
                                <a:pos x="T10" y="T11"/>
                              </a:cxn>
                              <a:cxn ang="T34">
                                <a:pos x="T12" y="T13"/>
                              </a:cxn>
                              <a:cxn ang="T35">
                                <a:pos x="T14" y="T15"/>
                              </a:cxn>
                              <a:cxn ang="T36">
                                <a:pos x="T16" y="T17"/>
                              </a:cxn>
                              <a:cxn ang="T37">
                                <a:pos x="T18" y="T19"/>
                              </a:cxn>
                              <a:cxn ang="T38">
                                <a:pos x="T20" y="T21"/>
                              </a:cxn>
                              <a:cxn ang="T39">
                                <a:pos x="T22" y="T23"/>
                              </a:cxn>
                              <a:cxn ang="T40">
                                <a:pos x="T24" y="T25"/>
                              </a:cxn>
                              <a:cxn ang="T41">
                                <a:pos x="T26" y="T27"/>
                              </a:cxn>
                            </a:cxnLst>
                            <a:rect l="T42" t="T43" r="T44" b="T45"/>
                            <a:pathLst>
                              <a:path w="86" h="69">
                                <a:moveTo>
                                  <a:pt x="0" y="0"/>
                                </a:moveTo>
                                <a:lnTo>
                                  <a:pt x="11" y="10"/>
                                </a:lnTo>
                                <a:lnTo>
                                  <a:pt x="25" y="21"/>
                                </a:lnTo>
                                <a:lnTo>
                                  <a:pt x="42" y="33"/>
                                </a:lnTo>
                                <a:lnTo>
                                  <a:pt x="60" y="44"/>
                                </a:lnTo>
                                <a:lnTo>
                                  <a:pt x="77" y="54"/>
                                </a:lnTo>
                                <a:lnTo>
                                  <a:pt x="86" y="61"/>
                                </a:lnTo>
                                <a:lnTo>
                                  <a:pt x="65" y="69"/>
                                </a:lnTo>
                                <a:lnTo>
                                  <a:pt x="42" y="61"/>
                                </a:lnTo>
                                <a:lnTo>
                                  <a:pt x="18" y="52"/>
                                </a:lnTo>
                                <a:lnTo>
                                  <a:pt x="0" y="42"/>
                                </a:lnTo>
                                <a:lnTo>
                                  <a:pt x="1" y="33"/>
                                </a:lnTo>
                                <a:lnTo>
                                  <a:pt x="4" y="17"/>
                                </a:lnTo>
                                <a:lnTo>
                                  <a:pt x="0" y="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FFA040"/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round/>
                              </a14:hiddenLine>
                            </a:ext>
                          </a:extLst>
                        </p:spPr>
                        <p:txBody>
                          <a:bodyPr/>
                          <a:p>
                            <a:pPr marL="0" marR="0" lvl="0" indent="0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defRPr/>
                            </a:pPr>
                            <a:endParaRPr kumimoji="0" lang="zh-CN" altLang="en-US" sz="18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</a:endParaRPr>
                          </a:p>
                        </p:txBody>
                      </p:sp>
                      <p:sp>
                        <p:nvSpPr>
                          <p:cNvPr id="28" name="Freeform 31"/>
                          <p:cNvSpPr>
                            <a:spLocks noChangeAspect="1"/>
                          </p:cNvSpPr>
                          <p:nvPr>
                            <p:custDataLst>
                              <p:tags r:id="rId18"/>
                            </p:custDataLst>
                          </p:nvPr>
                        </p:nvSpPr>
                        <p:spPr bwMode="auto">
                          <a:xfrm>
                            <a:off x="181" y="8"/>
                            <a:ext cx="732" cy="689"/>
                          </a:xfrm>
                          <a:custGeom>
                            <a:avLst/>
                            <a:gdLst>
                              <a:gd name="T0" fmla="*/ 348 w 732"/>
                              <a:gd name="T1" fmla="*/ 158 h 689"/>
                              <a:gd name="T2" fmla="*/ 292 w 732"/>
                              <a:gd name="T3" fmla="*/ 181 h 689"/>
                              <a:gd name="T4" fmla="*/ 175 w 732"/>
                              <a:gd name="T5" fmla="*/ 200 h 689"/>
                              <a:gd name="T6" fmla="*/ 0 w 732"/>
                              <a:gd name="T7" fmla="*/ 209 h 689"/>
                              <a:gd name="T8" fmla="*/ 205 w 732"/>
                              <a:gd name="T9" fmla="*/ 244 h 689"/>
                              <a:gd name="T10" fmla="*/ 435 w 732"/>
                              <a:gd name="T11" fmla="*/ 225 h 689"/>
                              <a:gd name="T12" fmla="*/ 597 w 732"/>
                              <a:gd name="T13" fmla="*/ 177 h 689"/>
                              <a:gd name="T14" fmla="*/ 648 w 732"/>
                              <a:gd name="T15" fmla="*/ 169 h 689"/>
                              <a:gd name="T16" fmla="*/ 625 w 732"/>
                              <a:gd name="T17" fmla="*/ 208 h 689"/>
                              <a:gd name="T18" fmla="*/ 510 w 732"/>
                              <a:gd name="T19" fmla="*/ 263 h 689"/>
                              <a:gd name="T20" fmla="*/ 304 w 732"/>
                              <a:gd name="T21" fmla="*/ 308 h 689"/>
                              <a:gd name="T22" fmla="*/ 177 w 732"/>
                              <a:gd name="T23" fmla="*/ 352 h 689"/>
                              <a:gd name="T24" fmla="*/ 411 w 732"/>
                              <a:gd name="T25" fmla="*/ 347 h 689"/>
                              <a:gd name="T26" fmla="*/ 567 w 732"/>
                              <a:gd name="T27" fmla="*/ 308 h 689"/>
                              <a:gd name="T28" fmla="*/ 659 w 732"/>
                              <a:gd name="T29" fmla="*/ 276 h 689"/>
                              <a:gd name="T30" fmla="*/ 661 w 732"/>
                              <a:gd name="T31" fmla="*/ 299 h 689"/>
                              <a:gd name="T32" fmla="*/ 584 w 732"/>
                              <a:gd name="T33" fmla="*/ 354 h 689"/>
                              <a:gd name="T34" fmla="*/ 439 w 732"/>
                              <a:gd name="T35" fmla="*/ 407 h 689"/>
                              <a:gd name="T36" fmla="*/ 237 w 732"/>
                              <a:gd name="T37" fmla="*/ 444 h 689"/>
                              <a:gd name="T38" fmla="*/ 305 w 732"/>
                              <a:gd name="T39" fmla="*/ 466 h 689"/>
                              <a:gd name="T40" fmla="*/ 482 w 732"/>
                              <a:gd name="T41" fmla="*/ 458 h 689"/>
                              <a:gd name="T42" fmla="*/ 629 w 732"/>
                              <a:gd name="T43" fmla="*/ 413 h 689"/>
                              <a:gd name="T44" fmla="*/ 642 w 732"/>
                              <a:gd name="T45" fmla="*/ 430 h 689"/>
                              <a:gd name="T46" fmla="*/ 599 w 732"/>
                              <a:gd name="T47" fmla="*/ 474 h 689"/>
                              <a:gd name="T48" fmla="*/ 489 w 732"/>
                              <a:gd name="T49" fmla="*/ 521 h 689"/>
                              <a:gd name="T50" fmla="*/ 360 w 732"/>
                              <a:gd name="T51" fmla="*/ 542 h 689"/>
                              <a:gd name="T52" fmla="*/ 166 w 732"/>
                              <a:gd name="T53" fmla="*/ 546 h 689"/>
                              <a:gd name="T54" fmla="*/ 301 w 732"/>
                              <a:gd name="T55" fmla="*/ 579 h 689"/>
                              <a:gd name="T56" fmla="*/ 427 w 732"/>
                              <a:gd name="T57" fmla="*/ 580 h 689"/>
                              <a:gd name="T58" fmla="*/ 540 w 732"/>
                              <a:gd name="T59" fmla="*/ 562 h 689"/>
                              <a:gd name="T60" fmla="*/ 589 w 732"/>
                              <a:gd name="T61" fmla="*/ 565 h 689"/>
                              <a:gd name="T62" fmla="*/ 561 w 732"/>
                              <a:gd name="T63" fmla="*/ 597 h 689"/>
                              <a:gd name="T64" fmla="*/ 495 w 732"/>
                              <a:gd name="T65" fmla="*/ 622 h 689"/>
                              <a:gd name="T66" fmla="*/ 253 w 732"/>
                              <a:gd name="T67" fmla="*/ 649 h 689"/>
                              <a:gd name="T68" fmla="*/ 453 w 732"/>
                              <a:gd name="T69" fmla="*/ 663 h 689"/>
                              <a:gd name="T70" fmla="*/ 466 w 732"/>
                              <a:gd name="T71" fmla="*/ 687 h 689"/>
                              <a:gd name="T72" fmla="*/ 542 w 732"/>
                              <a:gd name="T73" fmla="*/ 664 h 689"/>
                              <a:gd name="T74" fmla="*/ 597 w 732"/>
                              <a:gd name="T75" fmla="*/ 621 h 689"/>
                              <a:gd name="T76" fmla="*/ 709 w 732"/>
                              <a:gd name="T77" fmla="*/ 453 h 689"/>
                              <a:gd name="T78" fmla="*/ 714 w 732"/>
                              <a:gd name="T79" fmla="*/ 419 h 689"/>
                              <a:gd name="T80" fmla="*/ 698 w 732"/>
                              <a:gd name="T81" fmla="*/ 386 h 689"/>
                              <a:gd name="T82" fmla="*/ 713 w 732"/>
                              <a:gd name="T83" fmla="*/ 354 h 689"/>
                              <a:gd name="T84" fmla="*/ 732 w 732"/>
                              <a:gd name="T85" fmla="*/ 322 h 689"/>
                              <a:gd name="T86" fmla="*/ 719 w 732"/>
                              <a:gd name="T87" fmla="*/ 287 h 689"/>
                              <a:gd name="T88" fmla="*/ 702 w 732"/>
                              <a:gd name="T89" fmla="*/ 255 h 689"/>
                              <a:gd name="T90" fmla="*/ 723 w 732"/>
                              <a:gd name="T91" fmla="*/ 221 h 689"/>
                              <a:gd name="T92" fmla="*/ 722 w 732"/>
                              <a:gd name="T93" fmla="*/ 179 h 689"/>
                              <a:gd name="T94" fmla="*/ 705 w 732"/>
                              <a:gd name="T95" fmla="*/ 147 h 689"/>
                              <a:gd name="T96" fmla="*/ 719 w 732"/>
                              <a:gd name="T97" fmla="*/ 114 h 689"/>
                              <a:gd name="T98" fmla="*/ 732 w 732"/>
                              <a:gd name="T99" fmla="*/ 80 h 689"/>
                              <a:gd name="T100" fmla="*/ 714 w 732"/>
                              <a:gd name="T101" fmla="*/ 48 h 689"/>
                              <a:gd name="T102" fmla="*/ 634 w 732"/>
                              <a:gd name="T103" fmla="*/ 50 h 689"/>
                              <a:gd name="T104" fmla="*/ 475 w 732"/>
                              <a:gd name="T105" fmla="*/ 105 h 689"/>
                              <a:gd name="T106" fmla="*/ 294 w 732"/>
                              <a:gd name="T107" fmla="*/ 135 h 689"/>
                              <a:gd name="T108" fmla="*/ 0 60000 65536"/>
                              <a:gd name="T109" fmla="*/ 0 60000 65536"/>
                              <a:gd name="T110" fmla="*/ 0 60000 65536"/>
                              <a:gd name="T111" fmla="*/ 0 60000 65536"/>
                              <a:gd name="T112" fmla="*/ 0 60000 65536"/>
                              <a:gd name="T113" fmla="*/ 0 60000 65536"/>
                              <a:gd name="T114" fmla="*/ 0 60000 65536"/>
                              <a:gd name="T115" fmla="*/ 0 60000 65536"/>
                              <a:gd name="T116" fmla="*/ 0 60000 65536"/>
                              <a:gd name="T117" fmla="*/ 0 60000 65536"/>
                              <a:gd name="T118" fmla="*/ 0 60000 65536"/>
                              <a:gd name="T119" fmla="*/ 0 60000 65536"/>
                              <a:gd name="T120" fmla="*/ 0 60000 65536"/>
                              <a:gd name="T121" fmla="*/ 0 60000 65536"/>
                              <a:gd name="T122" fmla="*/ 0 60000 65536"/>
                              <a:gd name="T123" fmla="*/ 0 60000 65536"/>
                              <a:gd name="T124" fmla="*/ 0 60000 65536"/>
                              <a:gd name="T125" fmla="*/ 0 60000 65536"/>
                              <a:gd name="T126" fmla="*/ 0 60000 65536"/>
                              <a:gd name="T127" fmla="*/ 0 60000 65536"/>
                              <a:gd name="T128" fmla="*/ 0 60000 65536"/>
                              <a:gd name="T129" fmla="*/ 0 60000 65536"/>
                              <a:gd name="T130" fmla="*/ 0 60000 65536"/>
                              <a:gd name="T131" fmla="*/ 0 60000 65536"/>
                              <a:gd name="T132" fmla="*/ 0 60000 65536"/>
                              <a:gd name="T133" fmla="*/ 0 60000 65536"/>
                              <a:gd name="T134" fmla="*/ 0 60000 65536"/>
                              <a:gd name="T135" fmla="*/ 0 60000 65536"/>
                              <a:gd name="T136" fmla="*/ 0 60000 65536"/>
                              <a:gd name="T137" fmla="*/ 0 60000 65536"/>
                              <a:gd name="T138" fmla="*/ 0 60000 65536"/>
                              <a:gd name="T139" fmla="*/ 0 60000 65536"/>
                              <a:gd name="T140" fmla="*/ 0 60000 65536"/>
                              <a:gd name="T141" fmla="*/ 0 60000 65536"/>
                              <a:gd name="T142" fmla="*/ 0 60000 65536"/>
                              <a:gd name="T143" fmla="*/ 0 60000 65536"/>
                              <a:gd name="T144" fmla="*/ 0 60000 65536"/>
                              <a:gd name="T145" fmla="*/ 0 60000 65536"/>
                              <a:gd name="T146" fmla="*/ 0 60000 65536"/>
                              <a:gd name="T147" fmla="*/ 0 60000 65536"/>
                              <a:gd name="T148" fmla="*/ 0 60000 65536"/>
                              <a:gd name="T149" fmla="*/ 0 60000 65536"/>
                              <a:gd name="T150" fmla="*/ 0 60000 65536"/>
                              <a:gd name="T151" fmla="*/ 0 60000 65536"/>
                              <a:gd name="T152" fmla="*/ 0 60000 65536"/>
                              <a:gd name="T153" fmla="*/ 0 60000 65536"/>
                              <a:gd name="T154" fmla="*/ 0 60000 65536"/>
                              <a:gd name="T155" fmla="*/ 0 60000 65536"/>
                              <a:gd name="T156" fmla="*/ 0 60000 65536"/>
                              <a:gd name="T157" fmla="*/ 0 60000 65536"/>
                              <a:gd name="T158" fmla="*/ 0 60000 65536"/>
                              <a:gd name="T159" fmla="*/ 0 60000 65536"/>
                              <a:gd name="T160" fmla="*/ 0 60000 65536"/>
                              <a:gd name="T161" fmla="*/ 0 60000 65536"/>
                              <a:gd name="T162" fmla="*/ 0 w 732"/>
                              <a:gd name="T163" fmla="*/ 0 h 689"/>
                              <a:gd name="T164" fmla="*/ 732 w 732"/>
                              <a:gd name="T165" fmla="*/ 689 h 689"/>
                            </a:gdLst>
                            <a:ahLst/>
                            <a:cxnLst>
                              <a:cxn ang="T108">
                                <a:pos x="T0" y="T1"/>
                              </a:cxn>
                              <a:cxn ang="T109">
                                <a:pos x="T2" y="T3"/>
                              </a:cxn>
                              <a:cxn ang="T110">
                                <a:pos x="T4" y="T5"/>
                              </a:cxn>
                              <a:cxn ang="T111">
                                <a:pos x="T6" y="T7"/>
                              </a:cxn>
                              <a:cxn ang="T112">
                                <a:pos x="T8" y="T9"/>
                              </a:cxn>
                              <a:cxn ang="T113">
                                <a:pos x="T10" y="T11"/>
                              </a:cxn>
                              <a:cxn ang="T114">
                                <a:pos x="T12" y="T13"/>
                              </a:cxn>
                              <a:cxn ang="T115">
                                <a:pos x="T14" y="T15"/>
                              </a:cxn>
                              <a:cxn ang="T116">
                                <a:pos x="T16" y="T17"/>
                              </a:cxn>
                              <a:cxn ang="T117">
                                <a:pos x="T18" y="T19"/>
                              </a:cxn>
                              <a:cxn ang="T118">
                                <a:pos x="T20" y="T21"/>
                              </a:cxn>
                              <a:cxn ang="T119">
                                <a:pos x="T22" y="T23"/>
                              </a:cxn>
                              <a:cxn ang="T120">
                                <a:pos x="T24" y="T25"/>
                              </a:cxn>
                              <a:cxn ang="T121">
                                <a:pos x="T26" y="T27"/>
                              </a:cxn>
                              <a:cxn ang="T122">
                                <a:pos x="T28" y="T29"/>
                              </a:cxn>
                              <a:cxn ang="T123">
                                <a:pos x="T30" y="T31"/>
                              </a:cxn>
                              <a:cxn ang="T124">
                                <a:pos x="T32" y="T33"/>
                              </a:cxn>
                              <a:cxn ang="T125">
                                <a:pos x="T34" y="T35"/>
                              </a:cxn>
                              <a:cxn ang="T126">
                                <a:pos x="T36" y="T37"/>
                              </a:cxn>
                              <a:cxn ang="T127">
                                <a:pos x="T38" y="T39"/>
                              </a:cxn>
                              <a:cxn ang="T128">
                                <a:pos x="T40" y="T41"/>
                              </a:cxn>
                              <a:cxn ang="T129">
                                <a:pos x="T42" y="T43"/>
                              </a:cxn>
                              <a:cxn ang="T130">
                                <a:pos x="T44" y="T45"/>
                              </a:cxn>
                              <a:cxn ang="T131">
                                <a:pos x="T46" y="T47"/>
                              </a:cxn>
                              <a:cxn ang="T132">
                                <a:pos x="T48" y="T49"/>
                              </a:cxn>
                              <a:cxn ang="T133">
                                <a:pos x="T50" y="T51"/>
                              </a:cxn>
                              <a:cxn ang="T134">
                                <a:pos x="T52" y="T53"/>
                              </a:cxn>
                              <a:cxn ang="T135">
                                <a:pos x="T54" y="T55"/>
                              </a:cxn>
                              <a:cxn ang="T136">
                                <a:pos x="T56" y="T57"/>
                              </a:cxn>
                              <a:cxn ang="T137">
                                <a:pos x="T58" y="T59"/>
                              </a:cxn>
                              <a:cxn ang="T138">
                                <a:pos x="T60" y="T61"/>
                              </a:cxn>
                              <a:cxn ang="T139">
                                <a:pos x="T62" y="T63"/>
                              </a:cxn>
                              <a:cxn ang="T140">
                                <a:pos x="T64" y="T65"/>
                              </a:cxn>
                              <a:cxn ang="T141">
                                <a:pos x="T66" y="T67"/>
                              </a:cxn>
                              <a:cxn ang="T142">
                                <a:pos x="T68" y="T69"/>
                              </a:cxn>
                              <a:cxn ang="T143">
                                <a:pos x="T70" y="T71"/>
                              </a:cxn>
                              <a:cxn ang="T144">
                                <a:pos x="T72" y="T73"/>
                              </a:cxn>
                              <a:cxn ang="T145">
                                <a:pos x="T74" y="T75"/>
                              </a:cxn>
                              <a:cxn ang="T146">
                                <a:pos x="T76" y="T77"/>
                              </a:cxn>
                              <a:cxn ang="T147">
                                <a:pos x="T78" y="T79"/>
                              </a:cxn>
                              <a:cxn ang="T148">
                                <a:pos x="T80" y="T81"/>
                              </a:cxn>
                              <a:cxn ang="T149">
                                <a:pos x="T82" y="T83"/>
                              </a:cxn>
                              <a:cxn ang="T150">
                                <a:pos x="T84" y="T85"/>
                              </a:cxn>
                              <a:cxn ang="T151">
                                <a:pos x="T86" y="T87"/>
                              </a:cxn>
                              <a:cxn ang="T152">
                                <a:pos x="T88" y="T89"/>
                              </a:cxn>
                              <a:cxn ang="T153">
                                <a:pos x="T90" y="T91"/>
                              </a:cxn>
                              <a:cxn ang="T154">
                                <a:pos x="T92" y="T93"/>
                              </a:cxn>
                              <a:cxn ang="T155">
                                <a:pos x="T94" y="T95"/>
                              </a:cxn>
                              <a:cxn ang="T156">
                                <a:pos x="T96" y="T97"/>
                              </a:cxn>
                              <a:cxn ang="T157">
                                <a:pos x="T98" y="T99"/>
                              </a:cxn>
                              <a:cxn ang="T158">
                                <a:pos x="T100" y="T101"/>
                              </a:cxn>
                              <a:cxn ang="T159">
                                <a:pos x="T102" y="T103"/>
                              </a:cxn>
                              <a:cxn ang="T160">
                                <a:pos x="T104" y="T105"/>
                              </a:cxn>
                              <a:cxn ang="T161">
                                <a:pos x="T106" y="T107"/>
                              </a:cxn>
                            </a:cxnLst>
                            <a:rect l="T162" t="T163" r="T164" b="T165"/>
                            <a:pathLst>
                              <a:path w="732" h="689">
                                <a:moveTo>
                                  <a:pt x="294" y="135"/>
                                </a:moveTo>
                                <a:lnTo>
                                  <a:pt x="186" y="143"/>
                                </a:lnTo>
                                <a:lnTo>
                                  <a:pt x="348" y="158"/>
                                </a:lnTo>
                                <a:lnTo>
                                  <a:pt x="338" y="166"/>
                                </a:lnTo>
                                <a:lnTo>
                                  <a:pt x="318" y="173"/>
                                </a:lnTo>
                                <a:lnTo>
                                  <a:pt x="292" y="181"/>
                                </a:lnTo>
                                <a:lnTo>
                                  <a:pt x="258" y="190"/>
                                </a:lnTo>
                                <a:lnTo>
                                  <a:pt x="222" y="196"/>
                                </a:lnTo>
                                <a:lnTo>
                                  <a:pt x="175" y="200"/>
                                </a:lnTo>
                                <a:lnTo>
                                  <a:pt x="120" y="206"/>
                                </a:lnTo>
                                <a:lnTo>
                                  <a:pt x="61" y="209"/>
                                </a:lnTo>
                                <a:lnTo>
                                  <a:pt x="0" y="209"/>
                                </a:lnTo>
                                <a:lnTo>
                                  <a:pt x="95" y="232"/>
                                </a:lnTo>
                                <a:lnTo>
                                  <a:pt x="154" y="244"/>
                                </a:lnTo>
                                <a:lnTo>
                                  <a:pt x="205" y="244"/>
                                </a:lnTo>
                                <a:lnTo>
                                  <a:pt x="267" y="244"/>
                                </a:lnTo>
                                <a:lnTo>
                                  <a:pt x="359" y="236"/>
                                </a:lnTo>
                                <a:lnTo>
                                  <a:pt x="435" y="225"/>
                                </a:lnTo>
                                <a:lnTo>
                                  <a:pt x="499" y="209"/>
                                </a:lnTo>
                                <a:lnTo>
                                  <a:pt x="567" y="188"/>
                                </a:lnTo>
                                <a:lnTo>
                                  <a:pt x="597" y="177"/>
                                </a:lnTo>
                                <a:lnTo>
                                  <a:pt x="625" y="168"/>
                                </a:lnTo>
                                <a:lnTo>
                                  <a:pt x="640" y="164"/>
                                </a:lnTo>
                                <a:lnTo>
                                  <a:pt x="648" y="169"/>
                                </a:lnTo>
                                <a:lnTo>
                                  <a:pt x="648" y="181"/>
                                </a:lnTo>
                                <a:lnTo>
                                  <a:pt x="642" y="194"/>
                                </a:lnTo>
                                <a:lnTo>
                                  <a:pt x="625" y="208"/>
                                </a:lnTo>
                                <a:lnTo>
                                  <a:pt x="597" y="226"/>
                                </a:lnTo>
                                <a:lnTo>
                                  <a:pt x="557" y="244"/>
                                </a:lnTo>
                                <a:lnTo>
                                  <a:pt x="510" y="263"/>
                                </a:lnTo>
                                <a:lnTo>
                                  <a:pt x="448" y="282"/>
                                </a:lnTo>
                                <a:lnTo>
                                  <a:pt x="376" y="297"/>
                                </a:lnTo>
                                <a:lnTo>
                                  <a:pt x="304" y="308"/>
                                </a:lnTo>
                                <a:lnTo>
                                  <a:pt x="228" y="320"/>
                                </a:lnTo>
                                <a:lnTo>
                                  <a:pt x="95" y="333"/>
                                </a:lnTo>
                                <a:lnTo>
                                  <a:pt x="177" y="352"/>
                                </a:lnTo>
                                <a:lnTo>
                                  <a:pt x="243" y="360"/>
                                </a:lnTo>
                                <a:lnTo>
                                  <a:pt x="326" y="358"/>
                                </a:lnTo>
                                <a:lnTo>
                                  <a:pt x="411" y="347"/>
                                </a:lnTo>
                                <a:lnTo>
                                  <a:pt x="474" y="333"/>
                                </a:lnTo>
                                <a:lnTo>
                                  <a:pt x="525" y="320"/>
                                </a:lnTo>
                                <a:lnTo>
                                  <a:pt x="567" y="308"/>
                                </a:lnTo>
                                <a:lnTo>
                                  <a:pt x="610" y="293"/>
                                </a:lnTo>
                                <a:lnTo>
                                  <a:pt x="644" y="280"/>
                                </a:lnTo>
                                <a:lnTo>
                                  <a:pt x="659" y="276"/>
                                </a:lnTo>
                                <a:lnTo>
                                  <a:pt x="668" y="276"/>
                                </a:lnTo>
                                <a:lnTo>
                                  <a:pt x="667" y="287"/>
                                </a:lnTo>
                                <a:lnTo>
                                  <a:pt x="661" y="299"/>
                                </a:lnTo>
                                <a:lnTo>
                                  <a:pt x="648" y="314"/>
                                </a:lnTo>
                                <a:lnTo>
                                  <a:pt x="617" y="335"/>
                                </a:lnTo>
                                <a:lnTo>
                                  <a:pt x="584" y="354"/>
                                </a:lnTo>
                                <a:lnTo>
                                  <a:pt x="546" y="371"/>
                                </a:lnTo>
                                <a:lnTo>
                                  <a:pt x="496" y="390"/>
                                </a:lnTo>
                                <a:lnTo>
                                  <a:pt x="439" y="407"/>
                                </a:lnTo>
                                <a:lnTo>
                                  <a:pt x="352" y="426"/>
                                </a:lnTo>
                                <a:lnTo>
                                  <a:pt x="294" y="438"/>
                                </a:lnTo>
                                <a:lnTo>
                                  <a:pt x="237" y="444"/>
                                </a:lnTo>
                                <a:lnTo>
                                  <a:pt x="154" y="449"/>
                                </a:lnTo>
                                <a:lnTo>
                                  <a:pt x="239" y="461"/>
                                </a:lnTo>
                                <a:lnTo>
                                  <a:pt x="305" y="466"/>
                                </a:lnTo>
                                <a:lnTo>
                                  <a:pt x="360" y="468"/>
                                </a:lnTo>
                                <a:lnTo>
                                  <a:pt x="423" y="466"/>
                                </a:lnTo>
                                <a:lnTo>
                                  <a:pt x="482" y="458"/>
                                </a:lnTo>
                                <a:lnTo>
                                  <a:pt x="530" y="447"/>
                                </a:lnTo>
                                <a:lnTo>
                                  <a:pt x="568" y="434"/>
                                </a:lnTo>
                                <a:lnTo>
                                  <a:pt x="629" y="413"/>
                                </a:lnTo>
                                <a:lnTo>
                                  <a:pt x="637" y="413"/>
                                </a:lnTo>
                                <a:lnTo>
                                  <a:pt x="644" y="417"/>
                                </a:lnTo>
                                <a:lnTo>
                                  <a:pt x="642" y="430"/>
                                </a:lnTo>
                                <a:lnTo>
                                  <a:pt x="634" y="444"/>
                                </a:lnTo>
                                <a:lnTo>
                                  <a:pt x="620" y="458"/>
                                </a:lnTo>
                                <a:lnTo>
                                  <a:pt x="599" y="474"/>
                                </a:lnTo>
                                <a:lnTo>
                                  <a:pt x="563" y="493"/>
                                </a:lnTo>
                                <a:lnTo>
                                  <a:pt x="525" y="510"/>
                                </a:lnTo>
                                <a:lnTo>
                                  <a:pt x="489" y="521"/>
                                </a:lnTo>
                                <a:lnTo>
                                  <a:pt x="448" y="531"/>
                                </a:lnTo>
                                <a:lnTo>
                                  <a:pt x="410" y="537"/>
                                </a:lnTo>
                                <a:lnTo>
                                  <a:pt x="360" y="542"/>
                                </a:lnTo>
                                <a:lnTo>
                                  <a:pt x="305" y="545"/>
                                </a:lnTo>
                                <a:lnTo>
                                  <a:pt x="250" y="546"/>
                                </a:lnTo>
                                <a:lnTo>
                                  <a:pt x="166" y="546"/>
                                </a:lnTo>
                                <a:lnTo>
                                  <a:pt x="211" y="562"/>
                                </a:lnTo>
                                <a:lnTo>
                                  <a:pt x="253" y="573"/>
                                </a:lnTo>
                                <a:lnTo>
                                  <a:pt x="301" y="579"/>
                                </a:lnTo>
                                <a:lnTo>
                                  <a:pt x="342" y="580"/>
                                </a:lnTo>
                                <a:lnTo>
                                  <a:pt x="384" y="583"/>
                                </a:lnTo>
                                <a:lnTo>
                                  <a:pt x="427" y="580"/>
                                </a:lnTo>
                                <a:lnTo>
                                  <a:pt x="462" y="579"/>
                                </a:lnTo>
                                <a:lnTo>
                                  <a:pt x="495" y="573"/>
                                </a:lnTo>
                                <a:lnTo>
                                  <a:pt x="540" y="562"/>
                                </a:lnTo>
                                <a:lnTo>
                                  <a:pt x="574" y="554"/>
                                </a:lnTo>
                                <a:lnTo>
                                  <a:pt x="587" y="555"/>
                                </a:lnTo>
                                <a:lnTo>
                                  <a:pt x="589" y="565"/>
                                </a:lnTo>
                                <a:lnTo>
                                  <a:pt x="585" y="575"/>
                                </a:lnTo>
                                <a:lnTo>
                                  <a:pt x="576" y="586"/>
                                </a:lnTo>
                                <a:lnTo>
                                  <a:pt x="561" y="597"/>
                                </a:lnTo>
                                <a:lnTo>
                                  <a:pt x="544" y="605"/>
                                </a:lnTo>
                                <a:lnTo>
                                  <a:pt x="525" y="614"/>
                                </a:lnTo>
                                <a:lnTo>
                                  <a:pt x="495" y="622"/>
                                </a:lnTo>
                                <a:lnTo>
                                  <a:pt x="432" y="631"/>
                                </a:lnTo>
                                <a:lnTo>
                                  <a:pt x="372" y="639"/>
                                </a:lnTo>
                                <a:lnTo>
                                  <a:pt x="253" y="649"/>
                                </a:lnTo>
                                <a:lnTo>
                                  <a:pt x="407" y="656"/>
                                </a:lnTo>
                                <a:lnTo>
                                  <a:pt x="439" y="656"/>
                                </a:lnTo>
                                <a:lnTo>
                                  <a:pt x="453" y="663"/>
                                </a:lnTo>
                                <a:lnTo>
                                  <a:pt x="461" y="670"/>
                                </a:lnTo>
                                <a:lnTo>
                                  <a:pt x="458" y="681"/>
                                </a:lnTo>
                                <a:lnTo>
                                  <a:pt x="466" y="687"/>
                                </a:lnTo>
                                <a:lnTo>
                                  <a:pt x="486" y="689"/>
                                </a:lnTo>
                                <a:lnTo>
                                  <a:pt x="516" y="677"/>
                                </a:lnTo>
                                <a:lnTo>
                                  <a:pt x="542" y="664"/>
                                </a:lnTo>
                                <a:lnTo>
                                  <a:pt x="563" y="651"/>
                                </a:lnTo>
                                <a:lnTo>
                                  <a:pt x="580" y="639"/>
                                </a:lnTo>
                                <a:lnTo>
                                  <a:pt x="597" y="621"/>
                                </a:lnTo>
                                <a:lnTo>
                                  <a:pt x="651" y="548"/>
                                </a:lnTo>
                                <a:lnTo>
                                  <a:pt x="693" y="485"/>
                                </a:lnTo>
                                <a:lnTo>
                                  <a:pt x="709" y="453"/>
                                </a:lnTo>
                                <a:lnTo>
                                  <a:pt x="713" y="440"/>
                                </a:lnTo>
                                <a:lnTo>
                                  <a:pt x="714" y="430"/>
                                </a:lnTo>
                                <a:lnTo>
                                  <a:pt x="714" y="419"/>
                                </a:lnTo>
                                <a:lnTo>
                                  <a:pt x="706" y="406"/>
                                </a:lnTo>
                                <a:lnTo>
                                  <a:pt x="701" y="398"/>
                                </a:lnTo>
                                <a:lnTo>
                                  <a:pt x="698" y="386"/>
                                </a:lnTo>
                                <a:lnTo>
                                  <a:pt x="701" y="373"/>
                                </a:lnTo>
                                <a:lnTo>
                                  <a:pt x="706" y="364"/>
                                </a:lnTo>
                                <a:lnTo>
                                  <a:pt x="713" y="354"/>
                                </a:lnTo>
                                <a:lnTo>
                                  <a:pt x="719" y="344"/>
                                </a:lnTo>
                                <a:lnTo>
                                  <a:pt x="727" y="333"/>
                                </a:lnTo>
                                <a:lnTo>
                                  <a:pt x="732" y="322"/>
                                </a:lnTo>
                                <a:lnTo>
                                  <a:pt x="731" y="308"/>
                                </a:lnTo>
                                <a:lnTo>
                                  <a:pt x="726" y="297"/>
                                </a:lnTo>
                                <a:lnTo>
                                  <a:pt x="719" y="287"/>
                                </a:lnTo>
                                <a:lnTo>
                                  <a:pt x="713" y="278"/>
                                </a:lnTo>
                                <a:lnTo>
                                  <a:pt x="705" y="267"/>
                                </a:lnTo>
                                <a:lnTo>
                                  <a:pt x="702" y="255"/>
                                </a:lnTo>
                                <a:lnTo>
                                  <a:pt x="705" y="246"/>
                                </a:lnTo>
                                <a:lnTo>
                                  <a:pt x="714" y="232"/>
                                </a:lnTo>
                                <a:lnTo>
                                  <a:pt x="723" y="221"/>
                                </a:lnTo>
                                <a:lnTo>
                                  <a:pt x="727" y="209"/>
                                </a:lnTo>
                                <a:lnTo>
                                  <a:pt x="727" y="194"/>
                                </a:lnTo>
                                <a:lnTo>
                                  <a:pt x="722" y="179"/>
                                </a:lnTo>
                                <a:lnTo>
                                  <a:pt x="713" y="168"/>
                                </a:lnTo>
                                <a:lnTo>
                                  <a:pt x="709" y="160"/>
                                </a:lnTo>
                                <a:lnTo>
                                  <a:pt x="705" y="147"/>
                                </a:lnTo>
                                <a:lnTo>
                                  <a:pt x="706" y="133"/>
                                </a:lnTo>
                                <a:lnTo>
                                  <a:pt x="714" y="122"/>
                                </a:lnTo>
                                <a:lnTo>
                                  <a:pt x="719" y="114"/>
                                </a:lnTo>
                                <a:lnTo>
                                  <a:pt x="727" y="105"/>
                                </a:lnTo>
                                <a:lnTo>
                                  <a:pt x="731" y="93"/>
                                </a:lnTo>
                                <a:lnTo>
                                  <a:pt x="732" y="80"/>
                                </a:lnTo>
                                <a:lnTo>
                                  <a:pt x="730" y="72"/>
                                </a:lnTo>
                                <a:lnTo>
                                  <a:pt x="722" y="59"/>
                                </a:lnTo>
                                <a:lnTo>
                                  <a:pt x="714" y="48"/>
                                </a:lnTo>
                                <a:lnTo>
                                  <a:pt x="709" y="34"/>
                                </a:lnTo>
                                <a:lnTo>
                                  <a:pt x="709" y="0"/>
                                </a:lnTo>
                                <a:lnTo>
                                  <a:pt x="634" y="50"/>
                                </a:lnTo>
                                <a:lnTo>
                                  <a:pt x="589" y="69"/>
                                </a:lnTo>
                                <a:lnTo>
                                  <a:pt x="536" y="86"/>
                                </a:lnTo>
                                <a:lnTo>
                                  <a:pt x="475" y="105"/>
                                </a:lnTo>
                                <a:lnTo>
                                  <a:pt x="420" y="116"/>
                                </a:lnTo>
                                <a:lnTo>
                                  <a:pt x="365" y="126"/>
                                </a:lnTo>
                                <a:lnTo>
                                  <a:pt x="294" y="135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FFA040"/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round/>
                              </a14:hiddenLine>
                            </a:ext>
                          </a:extLst>
                        </p:spPr>
                        <p:txBody>
                          <a:bodyPr/>
                          <a:p>
                            <a:pPr marL="0" marR="0" lvl="0" indent="0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defRPr/>
                            </a:pPr>
                            <a:endParaRPr kumimoji="0" lang="zh-CN" altLang="en-US" sz="18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</a:endParaRPr>
                          </a:p>
                        </p:txBody>
                      </p:sp>
                    </p:grpSp>
                  </p:grpSp>
                  <p:grpSp>
                    <p:nvGrpSpPr>
                      <p:cNvPr id="29" name="Group 32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609" y="117"/>
                        <a:ext cx="218" cy="436"/>
                        <a:chOff x="0" y="0"/>
                        <a:chExt cx="218" cy="436"/>
                      </a:xfrm>
                    </p:grpSpPr>
                    <p:sp>
                      <p:nvSpPr>
                        <p:cNvPr id="30" name="Freeform 33"/>
                        <p:cNvSpPr>
                          <a:spLocks noChangeAspect="1"/>
                        </p:cNvSpPr>
                        <p:nvPr>
                          <p:custDataLst>
                            <p:tags r:id="rId19"/>
                          </p:custDataLst>
                        </p:nvPr>
                      </p:nvSpPr>
                      <p:spPr bwMode="auto">
                        <a:xfrm>
                          <a:off x="42" y="116"/>
                          <a:ext cx="167" cy="70"/>
                        </a:xfrm>
                        <a:custGeom>
                          <a:avLst/>
                          <a:gdLst>
                            <a:gd name="T0" fmla="*/ 167 w 167"/>
                            <a:gd name="T1" fmla="*/ 13 h 70"/>
                            <a:gd name="T2" fmla="*/ 151 w 167"/>
                            <a:gd name="T3" fmla="*/ 0 h 70"/>
                            <a:gd name="T4" fmla="*/ 100 w 167"/>
                            <a:gd name="T5" fmla="*/ 26 h 70"/>
                            <a:gd name="T6" fmla="*/ 49 w 167"/>
                            <a:gd name="T7" fmla="*/ 45 h 70"/>
                            <a:gd name="T8" fmla="*/ 0 w 167"/>
                            <a:gd name="T9" fmla="*/ 59 h 70"/>
                            <a:gd name="T10" fmla="*/ 9 w 167"/>
                            <a:gd name="T11" fmla="*/ 70 h 70"/>
                            <a:gd name="T12" fmla="*/ 43 w 167"/>
                            <a:gd name="T13" fmla="*/ 70 h 70"/>
                            <a:gd name="T14" fmla="*/ 89 w 167"/>
                            <a:gd name="T15" fmla="*/ 60 h 70"/>
                            <a:gd name="T16" fmla="*/ 130 w 167"/>
                            <a:gd name="T17" fmla="*/ 40 h 70"/>
                            <a:gd name="T18" fmla="*/ 167 w 167"/>
                            <a:gd name="T19" fmla="*/ 13 h 70"/>
                            <a:gd name="T20" fmla="*/ 0 60000 65536"/>
                            <a:gd name="T21" fmla="*/ 0 60000 65536"/>
                            <a:gd name="T22" fmla="*/ 0 60000 65536"/>
                            <a:gd name="T23" fmla="*/ 0 60000 65536"/>
                            <a:gd name="T24" fmla="*/ 0 60000 65536"/>
                            <a:gd name="T25" fmla="*/ 0 60000 65536"/>
                            <a:gd name="T26" fmla="*/ 0 60000 65536"/>
                            <a:gd name="T27" fmla="*/ 0 60000 65536"/>
                            <a:gd name="T28" fmla="*/ 0 60000 65536"/>
                            <a:gd name="T29" fmla="*/ 0 60000 65536"/>
                            <a:gd name="T30" fmla="*/ 0 w 167"/>
                            <a:gd name="T31" fmla="*/ 0 h 70"/>
                            <a:gd name="T32" fmla="*/ 167 w 167"/>
                            <a:gd name="T33" fmla="*/ 70 h 70"/>
                          </a:gdLst>
                          <a:ahLst/>
                          <a:cxnLst>
                            <a:cxn ang="T20">
                              <a:pos x="T0" y="T1"/>
                            </a:cxn>
                            <a:cxn ang="T21">
                              <a:pos x="T2" y="T3"/>
                            </a:cxn>
                            <a:cxn ang="T22">
                              <a:pos x="T4" y="T5"/>
                            </a:cxn>
                            <a:cxn ang="T23">
                              <a:pos x="T6" y="T7"/>
                            </a:cxn>
                            <a:cxn ang="T24">
                              <a:pos x="T8" y="T9"/>
                            </a:cxn>
                            <a:cxn ang="T25">
                              <a:pos x="T10" y="T11"/>
                            </a:cxn>
                            <a:cxn ang="T26">
                              <a:pos x="T12" y="T13"/>
                            </a:cxn>
                            <a:cxn ang="T27">
                              <a:pos x="T14" y="T15"/>
                            </a:cxn>
                            <a:cxn ang="T28">
                              <a:pos x="T16" y="T17"/>
                            </a:cxn>
                            <a:cxn ang="T29">
                              <a:pos x="T18" y="T19"/>
                            </a:cxn>
                          </a:cxnLst>
                          <a:rect l="T30" t="T31" r="T32" b="T33"/>
                          <a:pathLst>
                            <a:path w="167" h="70">
                              <a:moveTo>
                                <a:pt x="167" y="13"/>
                              </a:moveTo>
                              <a:lnTo>
                                <a:pt x="151" y="0"/>
                              </a:lnTo>
                              <a:lnTo>
                                <a:pt x="100" y="26"/>
                              </a:lnTo>
                              <a:lnTo>
                                <a:pt x="49" y="45"/>
                              </a:lnTo>
                              <a:lnTo>
                                <a:pt x="0" y="59"/>
                              </a:lnTo>
                              <a:lnTo>
                                <a:pt x="9" y="70"/>
                              </a:lnTo>
                              <a:lnTo>
                                <a:pt x="43" y="70"/>
                              </a:lnTo>
                              <a:lnTo>
                                <a:pt x="89" y="60"/>
                              </a:lnTo>
                              <a:lnTo>
                                <a:pt x="130" y="40"/>
                              </a:lnTo>
                              <a:lnTo>
                                <a:pt x="167" y="13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FFE0C0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round/>
                            </a14:hiddenLine>
                          </a:ext>
                        </a:extLst>
                      </p:spPr>
                      <p:txBody>
                        <a:bodyPr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endParaRPr kumimoji="0" lang="zh-CN" altLang="en-US" sz="18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31" name="Freeform 34"/>
                        <p:cNvSpPr>
                          <a:spLocks noChangeAspect="1"/>
                        </p:cNvSpPr>
                        <p:nvPr>
                          <p:custDataLst>
                            <p:tags r:id="rId20"/>
                          </p:custDataLst>
                        </p:nvPr>
                      </p:nvSpPr>
                      <p:spPr bwMode="auto">
                        <a:xfrm>
                          <a:off x="72" y="228"/>
                          <a:ext cx="146" cy="78"/>
                        </a:xfrm>
                        <a:custGeom>
                          <a:avLst/>
                          <a:gdLst>
                            <a:gd name="T0" fmla="*/ 146 w 146"/>
                            <a:gd name="T1" fmla="*/ 15 h 78"/>
                            <a:gd name="T2" fmla="*/ 138 w 146"/>
                            <a:gd name="T3" fmla="*/ 0 h 78"/>
                            <a:gd name="T4" fmla="*/ 89 w 146"/>
                            <a:gd name="T5" fmla="*/ 34 h 78"/>
                            <a:gd name="T6" fmla="*/ 50 w 146"/>
                            <a:gd name="T7" fmla="*/ 51 h 78"/>
                            <a:gd name="T8" fmla="*/ 0 w 146"/>
                            <a:gd name="T9" fmla="*/ 66 h 78"/>
                            <a:gd name="T10" fmla="*/ 10 w 146"/>
                            <a:gd name="T11" fmla="*/ 78 h 78"/>
                            <a:gd name="T12" fmla="*/ 42 w 146"/>
                            <a:gd name="T13" fmla="*/ 78 h 78"/>
                            <a:gd name="T14" fmla="*/ 74 w 146"/>
                            <a:gd name="T15" fmla="*/ 69 h 78"/>
                            <a:gd name="T16" fmla="*/ 112 w 146"/>
                            <a:gd name="T17" fmla="*/ 45 h 78"/>
                            <a:gd name="T18" fmla="*/ 146 w 146"/>
                            <a:gd name="T19" fmla="*/ 15 h 78"/>
                            <a:gd name="T20" fmla="*/ 0 60000 65536"/>
                            <a:gd name="T21" fmla="*/ 0 60000 65536"/>
                            <a:gd name="T22" fmla="*/ 0 60000 65536"/>
                            <a:gd name="T23" fmla="*/ 0 60000 65536"/>
                            <a:gd name="T24" fmla="*/ 0 60000 65536"/>
                            <a:gd name="T25" fmla="*/ 0 60000 65536"/>
                            <a:gd name="T26" fmla="*/ 0 60000 65536"/>
                            <a:gd name="T27" fmla="*/ 0 60000 65536"/>
                            <a:gd name="T28" fmla="*/ 0 60000 65536"/>
                            <a:gd name="T29" fmla="*/ 0 60000 65536"/>
                            <a:gd name="T30" fmla="*/ 0 w 146"/>
                            <a:gd name="T31" fmla="*/ 0 h 78"/>
                            <a:gd name="T32" fmla="*/ 146 w 146"/>
                            <a:gd name="T33" fmla="*/ 78 h 78"/>
                          </a:gdLst>
                          <a:ahLst/>
                          <a:cxnLst>
                            <a:cxn ang="T20">
                              <a:pos x="T0" y="T1"/>
                            </a:cxn>
                            <a:cxn ang="T21">
                              <a:pos x="T2" y="T3"/>
                            </a:cxn>
                            <a:cxn ang="T22">
                              <a:pos x="T4" y="T5"/>
                            </a:cxn>
                            <a:cxn ang="T23">
                              <a:pos x="T6" y="T7"/>
                            </a:cxn>
                            <a:cxn ang="T24">
                              <a:pos x="T8" y="T9"/>
                            </a:cxn>
                            <a:cxn ang="T25">
                              <a:pos x="T10" y="T11"/>
                            </a:cxn>
                            <a:cxn ang="T26">
                              <a:pos x="T12" y="T13"/>
                            </a:cxn>
                            <a:cxn ang="T27">
                              <a:pos x="T14" y="T15"/>
                            </a:cxn>
                            <a:cxn ang="T28">
                              <a:pos x="T16" y="T17"/>
                            </a:cxn>
                            <a:cxn ang="T29">
                              <a:pos x="T18" y="T19"/>
                            </a:cxn>
                          </a:cxnLst>
                          <a:rect l="T30" t="T31" r="T32" b="T33"/>
                          <a:pathLst>
                            <a:path w="146" h="78">
                              <a:moveTo>
                                <a:pt x="146" y="15"/>
                              </a:moveTo>
                              <a:lnTo>
                                <a:pt x="138" y="0"/>
                              </a:lnTo>
                              <a:lnTo>
                                <a:pt x="89" y="34"/>
                              </a:lnTo>
                              <a:lnTo>
                                <a:pt x="50" y="51"/>
                              </a:lnTo>
                              <a:lnTo>
                                <a:pt x="0" y="66"/>
                              </a:lnTo>
                              <a:lnTo>
                                <a:pt x="10" y="78"/>
                              </a:lnTo>
                              <a:lnTo>
                                <a:pt x="42" y="78"/>
                              </a:lnTo>
                              <a:lnTo>
                                <a:pt x="74" y="69"/>
                              </a:lnTo>
                              <a:lnTo>
                                <a:pt x="112" y="45"/>
                              </a:lnTo>
                              <a:lnTo>
                                <a:pt x="146" y="15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FFE0C0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round/>
                            </a14:hiddenLine>
                          </a:ext>
                        </a:extLst>
                      </p:spPr>
                      <p:txBody>
                        <a:bodyPr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endParaRPr kumimoji="0" lang="zh-CN" altLang="en-US" sz="18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32" name="Freeform 35"/>
                        <p:cNvSpPr>
                          <a:spLocks noChangeAspect="1"/>
                        </p:cNvSpPr>
                        <p:nvPr>
                          <p:custDataLst>
                            <p:tags r:id="rId21"/>
                          </p:custDataLst>
                        </p:nvPr>
                      </p:nvSpPr>
                      <p:spPr bwMode="auto">
                        <a:xfrm>
                          <a:off x="63" y="359"/>
                          <a:ext cx="149" cy="77"/>
                        </a:xfrm>
                        <a:custGeom>
                          <a:avLst/>
                          <a:gdLst>
                            <a:gd name="T0" fmla="*/ 149 w 149"/>
                            <a:gd name="T1" fmla="*/ 11 h 77"/>
                            <a:gd name="T2" fmla="*/ 138 w 149"/>
                            <a:gd name="T3" fmla="*/ 0 h 77"/>
                            <a:gd name="T4" fmla="*/ 93 w 149"/>
                            <a:gd name="T5" fmla="*/ 31 h 77"/>
                            <a:gd name="T6" fmla="*/ 49 w 149"/>
                            <a:gd name="T7" fmla="*/ 49 h 77"/>
                            <a:gd name="T8" fmla="*/ 0 w 149"/>
                            <a:gd name="T9" fmla="*/ 63 h 77"/>
                            <a:gd name="T10" fmla="*/ 9 w 149"/>
                            <a:gd name="T11" fmla="*/ 77 h 77"/>
                            <a:gd name="T12" fmla="*/ 42 w 149"/>
                            <a:gd name="T13" fmla="*/ 74 h 77"/>
                            <a:gd name="T14" fmla="*/ 81 w 149"/>
                            <a:gd name="T15" fmla="*/ 65 h 77"/>
                            <a:gd name="T16" fmla="*/ 121 w 149"/>
                            <a:gd name="T17" fmla="*/ 40 h 77"/>
                            <a:gd name="T18" fmla="*/ 149 w 149"/>
                            <a:gd name="T19" fmla="*/ 11 h 77"/>
                            <a:gd name="T20" fmla="*/ 0 60000 65536"/>
                            <a:gd name="T21" fmla="*/ 0 60000 65536"/>
                            <a:gd name="T22" fmla="*/ 0 60000 65536"/>
                            <a:gd name="T23" fmla="*/ 0 60000 65536"/>
                            <a:gd name="T24" fmla="*/ 0 60000 65536"/>
                            <a:gd name="T25" fmla="*/ 0 60000 65536"/>
                            <a:gd name="T26" fmla="*/ 0 60000 65536"/>
                            <a:gd name="T27" fmla="*/ 0 60000 65536"/>
                            <a:gd name="T28" fmla="*/ 0 60000 65536"/>
                            <a:gd name="T29" fmla="*/ 0 60000 65536"/>
                            <a:gd name="T30" fmla="*/ 0 w 149"/>
                            <a:gd name="T31" fmla="*/ 0 h 77"/>
                            <a:gd name="T32" fmla="*/ 149 w 149"/>
                            <a:gd name="T33" fmla="*/ 77 h 77"/>
                          </a:gdLst>
                          <a:ahLst/>
                          <a:cxnLst>
                            <a:cxn ang="T20">
                              <a:pos x="T0" y="T1"/>
                            </a:cxn>
                            <a:cxn ang="T21">
                              <a:pos x="T2" y="T3"/>
                            </a:cxn>
                            <a:cxn ang="T22">
                              <a:pos x="T4" y="T5"/>
                            </a:cxn>
                            <a:cxn ang="T23">
                              <a:pos x="T6" y="T7"/>
                            </a:cxn>
                            <a:cxn ang="T24">
                              <a:pos x="T8" y="T9"/>
                            </a:cxn>
                            <a:cxn ang="T25">
                              <a:pos x="T10" y="T11"/>
                            </a:cxn>
                            <a:cxn ang="T26">
                              <a:pos x="T12" y="T13"/>
                            </a:cxn>
                            <a:cxn ang="T27">
                              <a:pos x="T14" y="T15"/>
                            </a:cxn>
                            <a:cxn ang="T28">
                              <a:pos x="T16" y="T17"/>
                            </a:cxn>
                            <a:cxn ang="T29">
                              <a:pos x="T18" y="T19"/>
                            </a:cxn>
                          </a:cxnLst>
                          <a:rect l="T30" t="T31" r="T32" b="T33"/>
                          <a:pathLst>
                            <a:path w="149" h="77">
                              <a:moveTo>
                                <a:pt x="149" y="11"/>
                              </a:moveTo>
                              <a:lnTo>
                                <a:pt x="138" y="0"/>
                              </a:lnTo>
                              <a:lnTo>
                                <a:pt x="93" y="31"/>
                              </a:lnTo>
                              <a:lnTo>
                                <a:pt x="49" y="49"/>
                              </a:lnTo>
                              <a:lnTo>
                                <a:pt x="0" y="63"/>
                              </a:lnTo>
                              <a:lnTo>
                                <a:pt x="9" y="77"/>
                              </a:lnTo>
                              <a:lnTo>
                                <a:pt x="42" y="74"/>
                              </a:lnTo>
                              <a:lnTo>
                                <a:pt x="81" y="65"/>
                              </a:lnTo>
                              <a:lnTo>
                                <a:pt x="121" y="40"/>
                              </a:lnTo>
                              <a:lnTo>
                                <a:pt x="149" y="11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FFE0C0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round/>
                            </a14:hiddenLine>
                          </a:ext>
                        </a:extLst>
                      </p:spPr>
                      <p:txBody>
                        <a:bodyPr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endParaRPr kumimoji="0" lang="zh-CN" altLang="en-US" sz="18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33" name="Freeform 36"/>
                        <p:cNvSpPr>
                          <a:spLocks noChangeAspect="1"/>
                        </p:cNvSpPr>
                        <p:nvPr>
                          <p:custDataLst>
                            <p:tags r:id="rId22"/>
                          </p:custDataLst>
                        </p:nvPr>
                      </p:nvSpPr>
                      <p:spPr bwMode="auto">
                        <a:xfrm>
                          <a:off x="0" y="0"/>
                          <a:ext cx="171" cy="68"/>
                        </a:xfrm>
                        <a:custGeom>
                          <a:avLst/>
                          <a:gdLst>
                            <a:gd name="T0" fmla="*/ 171 w 171"/>
                            <a:gd name="T1" fmla="*/ 13 h 68"/>
                            <a:gd name="T2" fmla="*/ 154 w 171"/>
                            <a:gd name="T3" fmla="*/ 0 h 68"/>
                            <a:gd name="T4" fmla="*/ 97 w 171"/>
                            <a:gd name="T5" fmla="*/ 26 h 68"/>
                            <a:gd name="T6" fmla="*/ 50 w 171"/>
                            <a:gd name="T7" fmla="*/ 41 h 68"/>
                            <a:gd name="T8" fmla="*/ 0 w 171"/>
                            <a:gd name="T9" fmla="*/ 55 h 68"/>
                            <a:gd name="T10" fmla="*/ 11 w 171"/>
                            <a:gd name="T11" fmla="*/ 68 h 68"/>
                            <a:gd name="T12" fmla="*/ 42 w 171"/>
                            <a:gd name="T13" fmla="*/ 66 h 68"/>
                            <a:gd name="T14" fmla="*/ 82 w 171"/>
                            <a:gd name="T15" fmla="*/ 57 h 68"/>
                            <a:gd name="T16" fmla="*/ 127 w 171"/>
                            <a:gd name="T17" fmla="*/ 40 h 68"/>
                            <a:gd name="T18" fmla="*/ 171 w 171"/>
                            <a:gd name="T19" fmla="*/ 13 h 68"/>
                            <a:gd name="T20" fmla="*/ 0 60000 65536"/>
                            <a:gd name="T21" fmla="*/ 0 60000 65536"/>
                            <a:gd name="T22" fmla="*/ 0 60000 65536"/>
                            <a:gd name="T23" fmla="*/ 0 60000 65536"/>
                            <a:gd name="T24" fmla="*/ 0 60000 65536"/>
                            <a:gd name="T25" fmla="*/ 0 60000 65536"/>
                            <a:gd name="T26" fmla="*/ 0 60000 65536"/>
                            <a:gd name="T27" fmla="*/ 0 60000 65536"/>
                            <a:gd name="T28" fmla="*/ 0 60000 65536"/>
                            <a:gd name="T29" fmla="*/ 0 60000 65536"/>
                            <a:gd name="T30" fmla="*/ 0 w 171"/>
                            <a:gd name="T31" fmla="*/ 0 h 68"/>
                            <a:gd name="T32" fmla="*/ 171 w 171"/>
                            <a:gd name="T33" fmla="*/ 68 h 68"/>
                          </a:gdLst>
                          <a:ahLst/>
                          <a:cxnLst>
                            <a:cxn ang="T20">
                              <a:pos x="T0" y="T1"/>
                            </a:cxn>
                            <a:cxn ang="T21">
                              <a:pos x="T2" y="T3"/>
                            </a:cxn>
                            <a:cxn ang="T22">
                              <a:pos x="T4" y="T5"/>
                            </a:cxn>
                            <a:cxn ang="T23">
                              <a:pos x="T6" y="T7"/>
                            </a:cxn>
                            <a:cxn ang="T24">
                              <a:pos x="T8" y="T9"/>
                            </a:cxn>
                            <a:cxn ang="T25">
                              <a:pos x="T10" y="T11"/>
                            </a:cxn>
                            <a:cxn ang="T26">
                              <a:pos x="T12" y="T13"/>
                            </a:cxn>
                            <a:cxn ang="T27">
                              <a:pos x="T14" y="T15"/>
                            </a:cxn>
                            <a:cxn ang="T28">
                              <a:pos x="T16" y="T17"/>
                            </a:cxn>
                            <a:cxn ang="T29">
                              <a:pos x="T18" y="T19"/>
                            </a:cxn>
                          </a:cxnLst>
                          <a:rect l="T30" t="T31" r="T32" b="T33"/>
                          <a:pathLst>
                            <a:path w="171" h="68">
                              <a:moveTo>
                                <a:pt x="171" y="13"/>
                              </a:moveTo>
                              <a:lnTo>
                                <a:pt x="154" y="0"/>
                              </a:lnTo>
                              <a:lnTo>
                                <a:pt x="97" y="26"/>
                              </a:lnTo>
                              <a:lnTo>
                                <a:pt x="50" y="41"/>
                              </a:lnTo>
                              <a:lnTo>
                                <a:pt x="0" y="55"/>
                              </a:lnTo>
                              <a:lnTo>
                                <a:pt x="11" y="68"/>
                              </a:lnTo>
                              <a:lnTo>
                                <a:pt x="42" y="66"/>
                              </a:lnTo>
                              <a:lnTo>
                                <a:pt x="82" y="57"/>
                              </a:lnTo>
                              <a:lnTo>
                                <a:pt x="127" y="40"/>
                              </a:lnTo>
                              <a:lnTo>
                                <a:pt x="171" y="13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FFE0C0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round/>
                            </a14:hiddenLine>
                          </a:ext>
                        </a:extLst>
                      </p:spPr>
                      <p:txBody>
                        <a:bodyPr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endParaRPr kumimoji="0" lang="zh-CN" altLang="en-US" sz="18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</p:grpSp>
                </p:grpSp>
                <p:sp>
                  <p:nvSpPr>
                    <p:cNvPr id="34" name="Freeform 37"/>
                    <p:cNvSpPr>
                      <a:spLocks noChangeAspect="1"/>
                    </p:cNvSpPr>
                    <p:nvPr>
                      <p:custDataLst>
                        <p:tags r:id="rId23"/>
                      </p:custDataLst>
                    </p:nvPr>
                  </p:nvSpPr>
                  <p:spPr bwMode="auto">
                    <a:xfrm>
                      <a:off x="0" y="0"/>
                      <a:ext cx="2019" cy="2908"/>
                    </a:xfrm>
                    <a:custGeom>
                      <a:avLst/>
                      <a:gdLst>
                        <a:gd name="T0" fmla="*/ 1445 w 2019"/>
                        <a:gd name="T1" fmla="*/ 2807 h 2908"/>
                        <a:gd name="T2" fmla="*/ 1463 w 2019"/>
                        <a:gd name="T3" fmla="*/ 2784 h 2908"/>
                        <a:gd name="T4" fmla="*/ 1471 w 2019"/>
                        <a:gd name="T5" fmla="*/ 2765 h 2908"/>
                        <a:gd name="T6" fmla="*/ 1484 w 2019"/>
                        <a:gd name="T7" fmla="*/ 2698 h 2908"/>
                        <a:gd name="T8" fmla="*/ 1563 w 2019"/>
                        <a:gd name="T9" fmla="*/ 2229 h 2908"/>
                        <a:gd name="T10" fmla="*/ 1619 w 2019"/>
                        <a:gd name="T11" fmla="*/ 2062 h 2908"/>
                        <a:gd name="T12" fmla="*/ 1672 w 2019"/>
                        <a:gd name="T13" fmla="*/ 1943 h 2908"/>
                        <a:gd name="T14" fmla="*/ 1773 w 2019"/>
                        <a:gd name="T15" fmla="*/ 1766 h 2908"/>
                        <a:gd name="T16" fmla="*/ 1879 w 2019"/>
                        <a:gd name="T17" fmla="*/ 1590 h 2908"/>
                        <a:gd name="T18" fmla="*/ 1952 w 2019"/>
                        <a:gd name="T19" fmla="*/ 1429 h 2908"/>
                        <a:gd name="T20" fmla="*/ 1995 w 2019"/>
                        <a:gd name="T21" fmla="*/ 1267 h 2908"/>
                        <a:gd name="T22" fmla="*/ 2019 w 2019"/>
                        <a:gd name="T23" fmla="*/ 1062 h 2908"/>
                        <a:gd name="T24" fmla="*/ 2003 w 2019"/>
                        <a:gd name="T25" fmla="*/ 873 h 2908"/>
                        <a:gd name="T26" fmla="*/ 1960 w 2019"/>
                        <a:gd name="T27" fmla="*/ 694 h 2908"/>
                        <a:gd name="T28" fmla="*/ 1888 w 2019"/>
                        <a:gd name="T29" fmla="*/ 529 h 2908"/>
                        <a:gd name="T30" fmla="*/ 1765 w 2019"/>
                        <a:gd name="T31" fmla="*/ 354 h 2908"/>
                        <a:gd name="T32" fmla="*/ 1636 w 2019"/>
                        <a:gd name="T33" fmla="*/ 232 h 2908"/>
                        <a:gd name="T34" fmla="*/ 1471 w 2019"/>
                        <a:gd name="T35" fmla="*/ 120 h 2908"/>
                        <a:gd name="T36" fmla="*/ 1277 w 2019"/>
                        <a:gd name="T37" fmla="*/ 40 h 2908"/>
                        <a:gd name="T38" fmla="*/ 1115 w 2019"/>
                        <a:gd name="T39" fmla="*/ 6 h 2908"/>
                        <a:gd name="T40" fmla="*/ 936 w 2019"/>
                        <a:gd name="T41" fmla="*/ 0 h 2908"/>
                        <a:gd name="T42" fmla="*/ 782 w 2019"/>
                        <a:gd name="T43" fmla="*/ 28 h 2908"/>
                        <a:gd name="T44" fmla="*/ 630 w 2019"/>
                        <a:gd name="T45" fmla="*/ 78 h 2908"/>
                        <a:gd name="T46" fmla="*/ 501 w 2019"/>
                        <a:gd name="T47" fmla="*/ 145 h 2908"/>
                        <a:gd name="T48" fmla="*/ 365 w 2019"/>
                        <a:gd name="T49" fmla="*/ 242 h 2908"/>
                        <a:gd name="T50" fmla="*/ 242 w 2019"/>
                        <a:gd name="T51" fmla="*/ 360 h 2908"/>
                        <a:gd name="T52" fmla="*/ 140 w 2019"/>
                        <a:gd name="T53" fmla="*/ 495 h 2908"/>
                        <a:gd name="T54" fmla="*/ 53 w 2019"/>
                        <a:gd name="T55" fmla="*/ 685 h 2908"/>
                        <a:gd name="T56" fmla="*/ 7 w 2019"/>
                        <a:gd name="T57" fmla="*/ 879 h 2908"/>
                        <a:gd name="T58" fmla="*/ 0 w 2019"/>
                        <a:gd name="T59" fmla="*/ 1052 h 2908"/>
                        <a:gd name="T60" fmla="*/ 14 w 2019"/>
                        <a:gd name="T61" fmla="*/ 1239 h 2908"/>
                        <a:gd name="T62" fmla="*/ 62 w 2019"/>
                        <a:gd name="T63" fmla="*/ 1427 h 2908"/>
                        <a:gd name="T64" fmla="*/ 144 w 2019"/>
                        <a:gd name="T65" fmla="*/ 1602 h 2908"/>
                        <a:gd name="T66" fmla="*/ 239 w 2019"/>
                        <a:gd name="T67" fmla="*/ 1770 h 2908"/>
                        <a:gd name="T68" fmla="*/ 370 w 2019"/>
                        <a:gd name="T69" fmla="*/ 2007 h 2908"/>
                        <a:gd name="T70" fmla="*/ 429 w 2019"/>
                        <a:gd name="T71" fmla="*/ 2138 h 2908"/>
                        <a:gd name="T72" fmla="*/ 469 w 2019"/>
                        <a:gd name="T73" fmla="*/ 2292 h 2908"/>
                        <a:gd name="T74" fmla="*/ 501 w 2019"/>
                        <a:gd name="T75" fmla="*/ 2506 h 2908"/>
                        <a:gd name="T76" fmla="*/ 526 w 2019"/>
                        <a:gd name="T77" fmla="*/ 2693 h 2908"/>
                        <a:gd name="T78" fmla="*/ 543 w 2019"/>
                        <a:gd name="T79" fmla="*/ 2767 h 2908"/>
                        <a:gd name="T80" fmla="*/ 552 w 2019"/>
                        <a:gd name="T81" fmla="*/ 2784 h 2908"/>
                        <a:gd name="T82" fmla="*/ 576 w 2019"/>
                        <a:gd name="T83" fmla="*/ 2812 h 2908"/>
                        <a:gd name="T84" fmla="*/ 635 w 2019"/>
                        <a:gd name="T85" fmla="*/ 2847 h 2908"/>
                        <a:gd name="T86" fmla="*/ 703 w 2019"/>
                        <a:gd name="T87" fmla="*/ 2870 h 2908"/>
                        <a:gd name="T88" fmla="*/ 778 w 2019"/>
                        <a:gd name="T89" fmla="*/ 2889 h 2908"/>
                        <a:gd name="T90" fmla="*/ 857 w 2019"/>
                        <a:gd name="T91" fmla="*/ 2900 h 2908"/>
                        <a:gd name="T92" fmla="*/ 934 w 2019"/>
                        <a:gd name="T93" fmla="*/ 2906 h 2908"/>
                        <a:gd name="T94" fmla="*/ 1006 w 2019"/>
                        <a:gd name="T95" fmla="*/ 2908 h 2908"/>
                        <a:gd name="T96" fmla="*/ 1086 w 2019"/>
                        <a:gd name="T97" fmla="*/ 2906 h 2908"/>
                        <a:gd name="T98" fmla="*/ 1166 w 2019"/>
                        <a:gd name="T99" fmla="*/ 2900 h 2908"/>
                        <a:gd name="T100" fmla="*/ 1241 w 2019"/>
                        <a:gd name="T101" fmla="*/ 2887 h 2908"/>
                        <a:gd name="T102" fmla="*/ 1309 w 2019"/>
                        <a:gd name="T103" fmla="*/ 2871 h 2908"/>
                        <a:gd name="T104" fmla="*/ 1375 w 2019"/>
                        <a:gd name="T105" fmla="*/ 2849 h 2908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w 2019"/>
                        <a:gd name="T160" fmla="*/ 0 h 2908"/>
                        <a:gd name="T161" fmla="*/ 2019 w 2019"/>
                        <a:gd name="T162" fmla="*/ 2908 h 2908"/>
                      </a:gdLst>
                      <a:ahLst/>
                      <a:cxnLst>
                        <a:cxn ang="T106">
                          <a:pos x="T0" y="T1"/>
                        </a:cxn>
                        <a:cxn ang="T107">
                          <a:pos x="T2" y="T3"/>
                        </a:cxn>
                        <a:cxn ang="T108">
                          <a:pos x="T4" y="T5"/>
                        </a:cxn>
                        <a:cxn ang="T109">
                          <a:pos x="T6" y="T7"/>
                        </a:cxn>
                        <a:cxn ang="T110">
                          <a:pos x="T8" y="T9"/>
                        </a:cxn>
                        <a:cxn ang="T111">
                          <a:pos x="T10" y="T11"/>
                        </a:cxn>
                        <a:cxn ang="T112">
                          <a:pos x="T12" y="T13"/>
                        </a:cxn>
                        <a:cxn ang="T113">
                          <a:pos x="T14" y="T15"/>
                        </a:cxn>
                        <a:cxn ang="T114">
                          <a:pos x="T16" y="T17"/>
                        </a:cxn>
                        <a:cxn ang="T115">
                          <a:pos x="T18" y="T19"/>
                        </a:cxn>
                        <a:cxn ang="T116">
                          <a:pos x="T20" y="T21"/>
                        </a:cxn>
                        <a:cxn ang="T117">
                          <a:pos x="T22" y="T23"/>
                        </a:cxn>
                        <a:cxn ang="T118">
                          <a:pos x="T24" y="T25"/>
                        </a:cxn>
                        <a:cxn ang="T119">
                          <a:pos x="T26" y="T27"/>
                        </a:cxn>
                        <a:cxn ang="T120">
                          <a:pos x="T28" y="T29"/>
                        </a:cxn>
                        <a:cxn ang="T121">
                          <a:pos x="T30" y="T31"/>
                        </a:cxn>
                        <a:cxn ang="T122">
                          <a:pos x="T32" y="T33"/>
                        </a:cxn>
                        <a:cxn ang="T123">
                          <a:pos x="T34" y="T35"/>
                        </a:cxn>
                        <a:cxn ang="T124">
                          <a:pos x="T36" y="T37"/>
                        </a:cxn>
                        <a:cxn ang="T125">
                          <a:pos x="T38" y="T39"/>
                        </a:cxn>
                        <a:cxn ang="T126">
                          <a:pos x="T40" y="T41"/>
                        </a:cxn>
                        <a:cxn ang="T127">
                          <a:pos x="T42" y="T43"/>
                        </a:cxn>
                        <a:cxn ang="T128">
                          <a:pos x="T44" y="T45"/>
                        </a:cxn>
                        <a:cxn ang="T129">
                          <a:pos x="T46" y="T47"/>
                        </a:cxn>
                        <a:cxn ang="T130">
                          <a:pos x="T48" y="T49"/>
                        </a:cxn>
                        <a:cxn ang="T131">
                          <a:pos x="T50" y="T51"/>
                        </a:cxn>
                        <a:cxn ang="T132">
                          <a:pos x="T52" y="T53"/>
                        </a:cxn>
                        <a:cxn ang="T133">
                          <a:pos x="T54" y="T55"/>
                        </a:cxn>
                        <a:cxn ang="T134">
                          <a:pos x="T56" y="T57"/>
                        </a:cxn>
                        <a:cxn ang="T135">
                          <a:pos x="T58" y="T59"/>
                        </a:cxn>
                        <a:cxn ang="T136">
                          <a:pos x="T60" y="T61"/>
                        </a:cxn>
                        <a:cxn ang="T137">
                          <a:pos x="T62" y="T63"/>
                        </a:cxn>
                        <a:cxn ang="T138">
                          <a:pos x="T64" y="T65"/>
                        </a:cxn>
                        <a:cxn ang="T139">
                          <a:pos x="T66" y="T67"/>
                        </a:cxn>
                        <a:cxn ang="T140">
                          <a:pos x="T68" y="T69"/>
                        </a:cxn>
                        <a:cxn ang="T141">
                          <a:pos x="T70" y="T71"/>
                        </a:cxn>
                        <a:cxn ang="T142">
                          <a:pos x="T72" y="T73"/>
                        </a:cxn>
                        <a:cxn ang="T143">
                          <a:pos x="T74" y="T75"/>
                        </a:cxn>
                        <a:cxn ang="T144">
                          <a:pos x="T76" y="T77"/>
                        </a:cxn>
                        <a:cxn ang="T145">
                          <a:pos x="T78" y="T79"/>
                        </a:cxn>
                        <a:cxn ang="T146">
                          <a:pos x="T80" y="T81"/>
                        </a:cxn>
                        <a:cxn ang="T147">
                          <a:pos x="T82" y="T83"/>
                        </a:cxn>
                        <a:cxn ang="T148">
                          <a:pos x="T84" y="T85"/>
                        </a:cxn>
                        <a:cxn ang="T149">
                          <a:pos x="T86" y="T87"/>
                        </a:cxn>
                        <a:cxn ang="T150">
                          <a:pos x="T88" y="T89"/>
                        </a:cxn>
                        <a:cxn ang="T151">
                          <a:pos x="T90" y="T91"/>
                        </a:cxn>
                        <a:cxn ang="T152">
                          <a:pos x="T92" y="T93"/>
                        </a:cxn>
                        <a:cxn ang="T153">
                          <a:pos x="T94" y="T95"/>
                        </a:cxn>
                        <a:cxn ang="T154">
                          <a:pos x="T96" y="T97"/>
                        </a:cxn>
                        <a:cxn ang="T155">
                          <a:pos x="T98" y="T99"/>
                        </a:cxn>
                        <a:cxn ang="T156">
                          <a:pos x="T100" y="T101"/>
                        </a:cxn>
                        <a:cxn ang="T157">
                          <a:pos x="T102" y="T103"/>
                        </a:cxn>
                        <a:cxn ang="T158">
                          <a:pos x="T104" y="T105"/>
                        </a:cxn>
                      </a:cxnLst>
                      <a:rect l="T159" t="T160" r="T161" b="T162"/>
                      <a:pathLst>
                        <a:path w="2019" h="2908">
                          <a:moveTo>
                            <a:pt x="1415" y="2830"/>
                          </a:moveTo>
                          <a:lnTo>
                            <a:pt x="1432" y="2818"/>
                          </a:lnTo>
                          <a:lnTo>
                            <a:pt x="1445" y="2807"/>
                          </a:lnTo>
                          <a:lnTo>
                            <a:pt x="1453" y="2799"/>
                          </a:lnTo>
                          <a:lnTo>
                            <a:pt x="1458" y="2790"/>
                          </a:lnTo>
                          <a:lnTo>
                            <a:pt x="1463" y="2784"/>
                          </a:lnTo>
                          <a:lnTo>
                            <a:pt x="1466" y="2778"/>
                          </a:lnTo>
                          <a:lnTo>
                            <a:pt x="1470" y="2773"/>
                          </a:lnTo>
                          <a:lnTo>
                            <a:pt x="1471" y="2765"/>
                          </a:lnTo>
                          <a:lnTo>
                            <a:pt x="1474" y="2756"/>
                          </a:lnTo>
                          <a:lnTo>
                            <a:pt x="1475" y="2744"/>
                          </a:lnTo>
                          <a:lnTo>
                            <a:pt x="1484" y="2698"/>
                          </a:lnTo>
                          <a:lnTo>
                            <a:pt x="1543" y="2322"/>
                          </a:lnTo>
                          <a:lnTo>
                            <a:pt x="1554" y="2268"/>
                          </a:lnTo>
                          <a:lnTo>
                            <a:pt x="1563" y="2229"/>
                          </a:lnTo>
                          <a:lnTo>
                            <a:pt x="1577" y="2175"/>
                          </a:lnTo>
                          <a:lnTo>
                            <a:pt x="1598" y="2115"/>
                          </a:lnTo>
                          <a:lnTo>
                            <a:pt x="1619" y="2062"/>
                          </a:lnTo>
                          <a:lnTo>
                            <a:pt x="1638" y="2018"/>
                          </a:lnTo>
                          <a:lnTo>
                            <a:pt x="1655" y="1980"/>
                          </a:lnTo>
                          <a:lnTo>
                            <a:pt x="1672" y="1943"/>
                          </a:lnTo>
                          <a:lnTo>
                            <a:pt x="1706" y="1880"/>
                          </a:lnTo>
                          <a:lnTo>
                            <a:pt x="1740" y="1821"/>
                          </a:lnTo>
                          <a:lnTo>
                            <a:pt x="1773" y="1766"/>
                          </a:lnTo>
                          <a:lnTo>
                            <a:pt x="1799" y="1724"/>
                          </a:lnTo>
                          <a:lnTo>
                            <a:pt x="1846" y="1645"/>
                          </a:lnTo>
                          <a:lnTo>
                            <a:pt x="1879" y="1590"/>
                          </a:lnTo>
                          <a:lnTo>
                            <a:pt x="1905" y="1544"/>
                          </a:lnTo>
                          <a:lnTo>
                            <a:pt x="1927" y="1492"/>
                          </a:lnTo>
                          <a:lnTo>
                            <a:pt x="1952" y="1429"/>
                          </a:lnTo>
                          <a:lnTo>
                            <a:pt x="1969" y="1374"/>
                          </a:lnTo>
                          <a:lnTo>
                            <a:pt x="1985" y="1316"/>
                          </a:lnTo>
                          <a:lnTo>
                            <a:pt x="1995" y="1267"/>
                          </a:lnTo>
                          <a:lnTo>
                            <a:pt x="2007" y="1212"/>
                          </a:lnTo>
                          <a:lnTo>
                            <a:pt x="2015" y="1142"/>
                          </a:lnTo>
                          <a:lnTo>
                            <a:pt x="2019" y="1062"/>
                          </a:lnTo>
                          <a:lnTo>
                            <a:pt x="2019" y="987"/>
                          </a:lnTo>
                          <a:lnTo>
                            <a:pt x="2012" y="928"/>
                          </a:lnTo>
                          <a:lnTo>
                            <a:pt x="2003" y="873"/>
                          </a:lnTo>
                          <a:lnTo>
                            <a:pt x="1994" y="824"/>
                          </a:lnTo>
                          <a:lnTo>
                            <a:pt x="1978" y="759"/>
                          </a:lnTo>
                          <a:lnTo>
                            <a:pt x="1960" y="694"/>
                          </a:lnTo>
                          <a:lnTo>
                            <a:pt x="1940" y="634"/>
                          </a:lnTo>
                          <a:lnTo>
                            <a:pt x="1917" y="578"/>
                          </a:lnTo>
                          <a:lnTo>
                            <a:pt x="1888" y="529"/>
                          </a:lnTo>
                          <a:lnTo>
                            <a:pt x="1850" y="466"/>
                          </a:lnTo>
                          <a:lnTo>
                            <a:pt x="1807" y="403"/>
                          </a:lnTo>
                          <a:lnTo>
                            <a:pt x="1765" y="354"/>
                          </a:lnTo>
                          <a:lnTo>
                            <a:pt x="1727" y="312"/>
                          </a:lnTo>
                          <a:lnTo>
                            <a:pt x="1683" y="272"/>
                          </a:lnTo>
                          <a:lnTo>
                            <a:pt x="1636" y="232"/>
                          </a:lnTo>
                          <a:lnTo>
                            <a:pt x="1590" y="196"/>
                          </a:lnTo>
                          <a:lnTo>
                            <a:pt x="1535" y="159"/>
                          </a:lnTo>
                          <a:lnTo>
                            <a:pt x="1471" y="120"/>
                          </a:lnTo>
                          <a:lnTo>
                            <a:pt x="1411" y="90"/>
                          </a:lnTo>
                          <a:lnTo>
                            <a:pt x="1341" y="61"/>
                          </a:lnTo>
                          <a:lnTo>
                            <a:pt x="1277" y="40"/>
                          </a:lnTo>
                          <a:lnTo>
                            <a:pt x="1224" y="27"/>
                          </a:lnTo>
                          <a:lnTo>
                            <a:pt x="1167" y="14"/>
                          </a:lnTo>
                          <a:lnTo>
                            <a:pt x="1115" y="6"/>
                          </a:lnTo>
                          <a:lnTo>
                            <a:pt x="1053" y="0"/>
                          </a:lnTo>
                          <a:lnTo>
                            <a:pt x="997" y="0"/>
                          </a:lnTo>
                          <a:lnTo>
                            <a:pt x="936" y="0"/>
                          </a:lnTo>
                          <a:lnTo>
                            <a:pt x="885" y="6"/>
                          </a:lnTo>
                          <a:lnTo>
                            <a:pt x="826" y="19"/>
                          </a:lnTo>
                          <a:lnTo>
                            <a:pt x="782" y="28"/>
                          </a:lnTo>
                          <a:lnTo>
                            <a:pt x="727" y="44"/>
                          </a:lnTo>
                          <a:lnTo>
                            <a:pt x="676" y="59"/>
                          </a:lnTo>
                          <a:lnTo>
                            <a:pt x="630" y="78"/>
                          </a:lnTo>
                          <a:lnTo>
                            <a:pt x="586" y="97"/>
                          </a:lnTo>
                          <a:lnTo>
                            <a:pt x="541" y="121"/>
                          </a:lnTo>
                          <a:lnTo>
                            <a:pt x="501" y="145"/>
                          </a:lnTo>
                          <a:lnTo>
                            <a:pt x="456" y="175"/>
                          </a:lnTo>
                          <a:lnTo>
                            <a:pt x="408" y="209"/>
                          </a:lnTo>
                          <a:lnTo>
                            <a:pt x="365" y="242"/>
                          </a:lnTo>
                          <a:lnTo>
                            <a:pt x="326" y="277"/>
                          </a:lnTo>
                          <a:lnTo>
                            <a:pt x="284" y="316"/>
                          </a:lnTo>
                          <a:lnTo>
                            <a:pt x="242" y="360"/>
                          </a:lnTo>
                          <a:lnTo>
                            <a:pt x="206" y="402"/>
                          </a:lnTo>
                          <a:lnTo>
                            <a:pt x="175" y="441"/>
                          </a:lnTo>
                          <a:lnTo>
                            <a:pt x="140" y="495"/>
                          </a:lnTo>
                          <a:lnTo>
                            <a:pt x="106" y="554"/>
                          </a:lnTo>
                          <a:lnTo>
                            <a:pt x="75" y="620"/>
                          </a:lnTo>
                          <a:lnTo>
                            <a:pt x="53" y="685"/>
                          </a:lnTo>
                          <a:lnTo>
                            <a:pt x="34" y="752"/>
                          </a:lnTo>
                          <a:lnTo>
                            <a:pt x="17" y="818"/>
                          </a:lnTo>
                          <a:lnTo>
                            <a:pt x="7" y="879"/>
                          </a:lnTo>
                          <a:lnTo>
                            <a:pt x="0" y="940"/>
                          </a:lnTo>
                          <a:lnTo>
                            <a:pt x="0" y="999"/>
                          </a:lnTo>
                          <a:lnTo>
                            <a:pt x="0" y="1052"/>
                          </a:lnTo>
                          <a:lnTo>
                            <a:pt x="0" y="1115"/>
                          </a:lnTo>
                          <a:lnTo>
                            <a:pt x="3" y="1170"/>
                          </a:lnTo>
                          <a:lnTo>
                            <a:pt x="14" y="1239"/>
                          </a:lnTo>
                          <a:lnTo>
                            <a:pt x="24" y="1299"/>
                          </a:lnTo>
                          <a:lnTo>
                            <a:pt x="40" y="1358"/>
                          </a:lnTo>
                          <a:lnTo>
                            <a:pt x="62" y="1427"/>
                          </a:lnTo>
                          <a:lnTo>
                            <a:pt x="87" y="1488"/>
                          </a:lnTo>
                          <a:lnTo>
                            <a:pt x="113" y="1542"/>
                          </a:lnTo>
                          <a:lnTo>
                            <a:pt x="144" y="1602"/>
                          </a:lnTo>
                          <a:lnTo>
                            <a:pt x="178" y="1660"/>
                          </a:lnTo>
                          <a:lnTo>
                            <a:pt x="208" y="1715"/>
                          </a:lnTo>
                          <a:lnTo>
                            <a:pt x="239" y="1770"/>
                          </a:lnTo>
                          <a:lnTo>
                            <a:pt x="272" y="1830"/>
                          </a:lnTo>
                          <a:lnTo>
                            <a:pt x="323" y="1917"/>
                          </a:lnTo>
                          <a:lnTo>
                            <a:pt x="370" y="2007"/>
                          </a:lnTo>
                          <a:lnTo>
                            <a:pt x="398" y="2053"/>
                          </a:lnTo>
                          <a:lnTo>
                            <a:pt x="412" y="2091"/>
                          </a:lnTo>
                          <a:lnTo>
                            <a:pt x="429" y="2138"/>
                          </a:lnTo>
                          <a:lnTo>
                            <a:pt x="445" y="2192"/>
                          </a:lnTo>
                          <a:lnTo>
                            <a:pt x="458" y="2239"/>
                          </a:lnTo>
                          <a:lnTo>
                            <a:pt x="469" y="2292"/>
                          </a:lnTo>
                          <a:lnTo>
                            <a:pt x="479" y="2365"/>
                          </a:lnTo>
                          <a:lnTo>
                            <a:pt x="492" y="2444"/>
                          </a:lnTo>
                          <a:lnTo>
                            <a:pt x="501" y="2506"/>
                          </a:lnTo>
                          <a:lnTo>
                            <a:pt x="511" y="2586"/>
                          </a:lnTo>
                          <a:lnTo>
                            <a:pt x="518" y="2643"/>
                          </a:lnTo>
                          <a:lnTo>
                            <a:pt x="526" y="2693"/>
                          </a:lnTo>
                          <a:lnTo>
                            <a:pt x="537" y="2742"/>
                          </a:lnTo>
                          <a:lnTo>
                            <a:pt x="541" y="2756"/>
                          </a:lnTo>
                          <a:lnTo>
                            <a:pt x="543" y="2767"/>
                          </a:lnTo>
                          <a:lnTo>
                            <a:pt x="545" y="2773"/>
                          </a:lnTo>
                          <a:lnTo>
                            <a:pt x="546" y="2778"/>
                          </a:lnTo>
                          <a:lnTo>
                            <a:pt x="552" y="2784"/>
                          </a:lnTo>
                          <a:lnTo>
                            <a:pt x="558" y="2794"/>
                          </a:lnTo>
                          <a:lnTo>
                            <a:pt x="567" y="2803"/>
                          </a:lnTo>
                          <a:lnTo>
                            <a:pt x="576" y="2812"/>
                          </a:lnTo>
                          <a:lnTo>
                            <a:pt x="592" y="2824"/>
                          </a:lnTo>
                          <a:lnTo>
                            <a:pt x="610" y="2833"/>
                          </a:lnTo>
                          <a:lnTo>
                            <a:pt x="635" y="2847"/>
                          </a:lnTo>
                          <a:lnTo>
                            <a:pt x="657" y="2856"/>
                          </a:lnTo>
                          <a:lnTo>
                            <a:pt x="681" y="2864"/>
                          </a:lnTo>
                          <a:lnTo>
                            <a:pt x="703" y="2870"/>
                          </a:lnTo>
                          <a:lnTo>
                            <a:pt x="723" y="2875"/>
                          </a:lnTo>
                          <a:lnTo>
                            <a:pt x="753" y="2883"/>
                          </a:lnTo>
                          <a:lnTo>
                            <a:pt x="778" y="2889"/>
                          </a:lnTo>
                          <a:lnTo>
                            <a:pt x="802" y="2892"/>
                          </a:lnTo>
                          <a:lnTo>
                            <a:pt x="829" y="2896"/>
                          </a:lnTo>
                          <a:lnTo>
                            <a:pt x="857" y="2900"/>
                          </a:lnTo>
                          <a:lnTo>
                            <a:pt x="883" y="2902"/>
                          </a:lnTo>
                          <a:lnTo>
                            <a:pt x="906" y="2904"/>
                          </a:lnTo>
                          <a:lnTo>
                            <a:pt x="934" y="2906"/>
                          </a:lnTo>
                          <a:lnTo>
                            <a:pt x="959" y="2908"/>
                          </a:lnTo>
                          <a:lnTo>
                            <a:pt x="984" y="2908"/>
                          </a:lnTo>
                          <a:lnTo>
                            <a:pt x="1006" y="2908"/>
                          </a:lnTo>
                          <a:lnTo>
                            <a:pt x="1031" y="2908"/>
                          </a:lnTo>
                          <a:lnTo>
                            <a:pt x="1061" y="2908"/>
                          </a:lnTo>
                          <a:lnTo>
                            <a:pt x="1086" y="2906"/>
                          </a:lnTo>
                          <a:lnTo>
                            <a:pt x="1108" y="2906"/>
                          </a:lnTo>
                          <a:lnTo>
                            <a:pt x="1134" y="2902"/>
                          </a:lnTo>
                          <a:lnTo>
                            <a:pt x="1166" y="2900"/>
                          </a:lnTo>
                          <a:lnTo>
                            <a:pt x="1188" y="2896"/>
                          </a:lnTo>
                          <a:lnTo>
                            <a:pt x="1217" y="2892"/>
                          </a:lnTo>
                          <a:lnTo>
                            <a:pt x="1241" y="2887"/>
                          </a:lnTo>
                          <a:lnTo>
                            <a:pt x="1265" y="2883"/>
                          </a:lnTo>
                          <a:lnTo>
                            <a:pt x="1288" y="2877"/>
                          </a:lnTo>
                          <a:lnTo>
                            <a:pt x="1309" y="2871"/>
                          </a:lnTo>
                          <a:lnTo>
                            <a:pt x="1334" y="2864"/>
                          </a:lnTo>
                          <a:lnTo>
                            <a:pt x="1354" y="2856"/>
                          </a:lnTo>
                          <a:lnTo>
                            <a:pt x="1375" y="2849"/>
                          </a:lnTo>
                          <a:lnTo>
                            <a:pt x="1395" y="2839"/>
                          </a:lnTo>
                          <a:lnTo>
                            <a:pt x="1415" y="2830"/>
                          </a:lnTo>
                          <a:close/>
                        </a:path>
                      </a:pathLst>
                    </a:custGeom>
                    <a:solidFill>
                      <a:srgbClr val="E0E0E0"/>
                    </a:solidFill>
                    <a:ln w="6350" cmpd="sng">
                      <a:solidFill>
                        <a:srgbClr val="FF3300"/>
                      </a:solidFill>
                      <a:bevel/>
                    </a:ln>
                  </p:spPr>
                  <p:txBody>
                    <a:bodyPr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35" name="Oval 38"/>
                    <p:cNvSpPr>
                      <a:spLocks noChangeAspect="1" noChangeArrowheads="1"/>
                    </p:cNvSpPr>
                    <p:nvPr>
                      <p:custDataLst>
                        <p:tags r:id="rId24"/>
                      </p:custDataLst>
                    </p:nvPr>
                  </p:nvSpPr>
                  <p:spPr bwMode="auto">
                    <a:xfrm>
                      <a:off x="567" y="2579"/>
                      <a:ext cx="886" cy="296"/>
                    </a:xfrm>
                    <a:prstGeom prst="ellipse">
                      <a:avLst/>
                    </a:prstGeom>
                    <a:solidFill>
                      <a:srgbClr val="A0A0A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</a14:hiddenLine>
                      </a:ext>
                    </a:extLst>
                  </p:spPr>
                  <p:txBody>
                    <a:bodyPr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36" name="Freeform 39"/>
                    <p:cNvSpPr>
                      <a:spLocks noChangeAspect="1"/>
                    </p:cNvSpPr>
                    <p:nvPr>
                      <p:custDataLst>
                        <p:tags r:id="rId25"/>
                      </p:custDataLst>
                    </p:nvPr>
                  </p:nvSpPr>
                  <p:spPr bwMode="auto">
                    <a:xfrm>
                      <a:off x="1491" y="293"/>
                      <a:ext cx="338" cy="432"/>
                    </a:xfrm>
                    <a:custGeom>
                      <a:avLst/>
                      <a:gdLst>
                        <a:gd name="T0" fmla="*/ 0 w 338"/>
                        <a:gd name="T1" fmla="*/ 0 h 432"/>
                        <a:gd name="T2" fmla="*/ 90 w 338"/>
                        <a:gd name="T3" fmla="*/ 46 h 432"/>
                        <a:gd name="T4" fmla="*/ 172 w 338"/>
                        <a:gd name="T5" fmla="*/ 97 h 432"/>
                        <a:gd name="T6" fmla="*/ 234 w 338"/>
                        <a:gd name="T7" fmla="*/ 148 h 432"/>
                        <a:gd name="T8" fmla="*/ 275 w 338"/>
                        <a:gd name="T9" fmla="*/ 203 h 432"/>
                        <a:gd name="T10" fmla="*/ 304 w 338"/>
                        <a:gd name="T11" fmla="*/ 259 h 432"/>
                        <a:gd name="T12" fmla="*/ 325 w 338"/>
                        <a:gd name="T13" fmla="*/ 308 h 432"/>
                        <a:gd name="T14" fmla="*/ 338 w 338"/>
                        <a:gd name="T15" fmla="*/ 358 h 432"/>
                        <a:gd name="T16" fmla="*/ 219 w 338"/>
                        <a:gd name="T17" fmla="*/ 432 h 432"/>
                        <a:gd name="T18" fmla="*/ 208 w 338"/>
                        <a:gd name="T19" fmla="*/ 362 h 432"/>
                        <a:gd name="T20" fmla="*/ 189 w 338"/>
                        <a:gd name="T21" fmla="*/ 287 h 432"/>
                        <a:gd name="T22" fmla="*/ 161 w 338"/>
                        <a:gd name="T23" fmla="*/ 209 h 432"/>
                        <a:gd name="T24" fmla="*/ 124 w 338"/>
                        <a:gd name="T25" fmla="*/ 144 h 432"/>
                        <a:gd name="T26" fmla="*/ 73 w 338"/>
                        <a:gd name="T27" fmla="*/ 78 h 432"/>
                        <a:gd name="T28" fmla="*/ 0 w 338"/>
                        <a:gd name="T29" fmla="*/ 0 h 432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w 338"/>
                        <a:gd name="T46" fmla="*/ 0 h 432"/>
                        <a:gd name="T47" fmla="*/ 338 w 338"/>
                        <a:gd name="T48" fmla="*/ 432 h 432"/>
                      </a:gdLst>
                      <a:ahLst/>
                      <a:cxnLst>
                        <a:cxn ang="T30">
                          <a:pos x="T0" y="T1"/>
                        </a:cxn>
                        <a:cxn ang="T31">
                          <a:pos x="T2" y="T3"/>
                        </a:cxn>
                        <a:cxn ang="T32">
                          <a:pos x="T4" y="T5"/>
                        </a:cxn>
                        <a:cxn ang="T33">
                          <a:pos x="T6" y="T7"/>
                        </a:cxn>
                        <a:cxn ang="T34">
                          <a:pos x="T8" y="T9"/>
                        </a:cxn>
                        <a:cxn ang="T35">
                          <a:pos x="T10" y="T11"/>
                        </a:cxn>
                        <a:cxn ang="T36">
                          <a:pos x="T12" y="T13"/>
                        </a:cxn>
                        <a:cxn ang="T37">
                          <a:pos x="T14" y="T15"/>
                        </a:cxn>
                        <a:cxn ang="T38">
                          <a:pos x="T16" y="T17"/>
                        </a:cxn>
                        <a:cxn ang="T39">
                          <a:pos x="T18" y="T19"/>
                        </a:cxn>
                        <a:cxn ang="T40">
                          <a:pos x="T20" y="T21"/>
                        </a:cxn>
                        <a:cxn ang="T41">
                          <a:pos x="T22" y="T23"/>
                        </a:cxn>
                        <a:cxn ang="T42">
                          <a:pos x="T24" y="T25"/>
                        </a:cxn>
                        <a:cxn ang="T43">
                          <a:pos x="T26" y="T27"/>
                        </a:cxn>
                        <a:cxn ang="T44">
                          <a:pos x="T28" y="T29"/>
                        </a:cxn>
                      </a:cxnLst>
                      <a:rect l="T45" t="T46" r="T47" b="T48"/>
                      <a:pathLst>
                        <a:path w="338" h="432">
                          <a:moveTo>
                            <a:pt x="0" y="0"/>
                          </a:moveTo>
                          <a:lnTo>
                            <a:pt x="90" y="46"/>
                          </a:lnTo>
                          <a:lnTo>
                            <a:pt x="172" y="97"/>
                          </a:lnTo>
                          <a:lnTo>
                            <a:pt x="234" y="148"/>
                          </a:lnTo>
                          <a:lnTo>
                            <a:pt x="275" y="203"/>
                          </a:lnTo>
                          <a:lnTo>
                            <a:pt x="304" y="259"/>
                          </a:lnTo>
                          <a:lnTo>
                            <a:pt x="325" y="308"/>
                          </a:lnTo>
                          <a:lnTo>
                            <a:pt x="338" y="358"/>
                          </a:lnTo>
                          <a:lnTo>
                            <a:pt x="219" y="432"/>
                          </a:lnTo>
                          <a:lnTo>
                            <a:pt x="208" y="362"/>
                          </a:lnTo>
                          <a:lnTo>
                            <a:pt x="189" y="287"/>
                          </a:lnTo>
                          <a:lnTo>
                            <a:pt x="161" y="209"/>
                          </a:lnTo>
                          <a:lnTo>
                            <a:pt x="124" y="144"/>
                          </a:lnTo>
                          <a:lnTo>
                            <a:pt x="73" y="78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</a14:hiddenLine>
                      </a:ext>
                    </a:extLst>
                  </p:spPr>
                  <p:txBody>
                    <a:bodyPr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grpSp>
                  <p:nvGrpSpPr>
                    <p:cNvPr id="37" name="Group 40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728" y="875"/>
                      <a:ext cx="562" cy="1806"/>
                      <a:chOff x="0" y="0"/>
                      <a:chExt cx="562" cy="1806"/>
                    </a:xfrm>
                  </p:grpSpPr>
                  <p:sp>
                    <p:nvSpPr>
                      <p:cNvPr id="38" name="Freeform 41"/>
                      <p:cNvSpPr>
                        <a:spLocks noChangeAspect="1"/>
                      </p:cNvSpPr>
                      <p:nvPr>
                        <p:custDataLst>
                          <p:tags r:id="rId26"/>
                        </p:custDataLst>
                      </p:nvPr>
                    </p:nvSpPr>
                    <p:spPr bwMode="auto">
                      <a:xfrm>
                        <a:off x="106" y="753"/>
                        <a:ext cx="345" cy="1053"/>
                      </a:xfrm>
                      <a:custGeom>
                        <a:avLst/>
                        <a:gdLst>
                          <a:gd name="T0" fmla="*/ 0 w 345"/>
                          <a:gd name="T1" fmla="*/ 80 h 1053"/>
                          <a:gd name="T2" fmla="*/ 6 w 345"/>
                          <a:gd name="T3" fmla="*/ 252 h 1053"/>
                          <a:gd name="T4" fmla="*/ 23 w 345"/>
                          <a:gd name="T5" fmla="*/ 274 h 1053"/>
                          <a:gd name="T6" fmla="*/ 17 w 345"/>
                          <a:gd name="T7" fmla="*/ 975 h 1053"/>
                          <a:gd name="T8" fmla="*/ 40 w 345"/>
                          <a:gd name="T9" fmla="*/ 1053 h 1053"/>
                          <a:gd name="T10" fmla="*/ 98 w 345"/>
                          <a:gd name="T11" fmla="*/ 1053 h 1053"/>
                          <a:gd name="T12" fmla="*/ 146 w 345"/>
                          <a:gd name="T13" fmla="*/ 1015 h 1053"/>
                          <a:gd name="T14" fmla="*/ 201 w 345"/>
                          <a:gd name="T15" fmla="*/ 1015 h 1053"/>
                          <a:gd name="T16" fmla="*/ 245 w 345"/>
                          <a:gd name="T17" fmla="*/ 1053 h 1053"/>
                          <a:gd name="T18" fmla="*/ 307 w 345"/>
                          <a:gd name="T19" fmla="*/ 1053 h 1053"/>
                          <a:gd name="T20" fmla="*/ 328 w 345"/>
                          <a:gd name="T21" fmla="*/ 975 h 1053"/>
                          <a:gd name="T22" fmla="*/ 317 w 345"/>
                          <a:gd name="T23" fmla="*/ 274 h 1053"/>
                          <a:gd name="T24" fmla="*/ 333 w 345"/>
                          <a:gd name="T25" fmla="*/ 252 h 1053"/>
                          <a:gd name="T26" fmla="*/ 345 w 345"/>
                          <a:gd name="T27" fmla="*/ 80 h 1053"/>
                          <a:gd name="T28" fmla="*/ 269 w 345"/>
                          <a:gd name="T29" fmla="*/ 17 h 1053"/>
                          <a:gd name="T30" fmla="*/ 231 w 345"/>
                          <a:gd name="T31" fmla="*/ 17 h 1053"/>
                          <a:gd name="T32" fmla="*/ 210 w 345"/>
                          <a:gd name="T33" fmla="*/ 0 h 1053"/>
                          <a:gd name="T34" fmla="*/ 123 w 345"/>
                          <a:gd name="T35" fmla="*/ 0 h 1053"/>
                          <a:gd name="T36" fmla="*/ 104 w 345"/>
                          <a:gd name="T37" fmla="*/ 17 h 1053"/>
                          <a:gd name="T38" fmla="*/ 72 w 345"/>
                          <a:gd name="T39" fmla="*/ 17 h 1053"/>
                          <a:gd name="T40" fmla="*/ 0 w 345"/>
                          <a:gd name="T41" fmla="*/ 80 h 1053"/>
                          <a:gd name="T42" fmla="*/ 0 60000 65536"/>
                          <a:gd name="T43" fmla="*/ 0 60000 65536"/>
                          <a:gd name="T44" fmla="*/ 0 60000 65536"/>
                          <a:gd name="T45" fmla="*/ 0 60000 65536"/>
                          <a:gd name="T46" fmla="*/ 0 60000 65536"/>
                          <a:gd name="T47" fmla="*/ 0 60000 65536"/>
                          <a:gd name="T48" fmla="*/ 0 60000 65536"/>
                          <a:gd name="T49" fmla="*/ 0 60000 65536"/>
                          <a:gd name="T50" fmla="*/ 0 60000 65536"/>
                          <a:gd name="T51" fmla="*/ 0 60000 65536"/>
                          <a:gd name="T52" fmla="*/ 0 60000 65536"/>
                          <a:gd name="T53" fmla="*/ 0 60000 65536"/>
                          <a:gd name="T54" fmla="*/ 0 60000 65536"/>
                          <a:gd name="T55" fmla="*/ 0 60000 65536"/>
                          <a:gd name="T56" fmla="*/ 0 60000 65536"/>
                          <a:gd name="T57" fmla="*/ 0 60000 65536"/>
                          <a:gd name="T58" fmla="*/ 0 60000 65536"/>
                          <a:gd name="T59" fmla="*/ 0 60000 65536"/>
                          <a:gd name="T60" fmla="*/ 0 60000 65536"/>
                          <a:gd name="T61" fmla="*/ 0 60000 65536"/>
                          <a:gd name="T62" fmla="*/ 0 60000 65536"/>
                          <a:gd name="T63" fmla="*/ 0 w 345"/>
                          <a:gd name="T64" fmla="*/ 0 h 1053"/>
                          <a:gd name="T65" fmla="*/ 345 w 345"/>
                          <a:gd name="T66" fmla="*/ 1053 h 1053"/>
                        </a:gdLst>
                        <a:ahLst/>
                        <a:cxnLst>
                          <a:cxn ang="T42">
                            <a:pos x="T0" y="T1"/>
                          </a:cxn>
                          <a:cxn ang="T43">
                            <a:pos x="T2" y="T3"/>
                          </a:cxn>
                          <a:cxn ang="T44">
                            <a:pos x="T4" y="T5"/>
                          </a:cxn>
                          <a:cxn ang="T45">
                            <a:pos x="T6" y="T7"/>
                          </a:cxn>
                          <a:cxn ang="T46">
                            <a:pos x="T8" y="T9"/>
                          </a:cxn>
                          <a:cxn ang="T47">
                            <a:pos x="T10" y="T11"/>
                          </a:cxn>
                          <a:cxn ang="T48">
                            <a:pos x="T12" y="T13"/>
                          </a:cxn>
                          <a:cxn ang="T49">
                            <a:pos x="T14" y="T15"/>
                          </a:cxn>
                          <a:cxn ang="T50">
                            <a:pos x="T16" y="T17"/>
                          </a:cxn>
                          <a:cxn ang="T51">
                            <a:pos x="T18" y="T19"/>
                          </a:cxn>
                          <a:cxn ang="T52">
                            <a:pos x="T20" y="T21"/>
                          </a:cxn>
                          <a:cxn ang="T53">
                            <a:pos x="T22" y="T23"/>
                          </a:cxn>
                          <a:cxn ang="T54">
                            <a:pos x="T24" y="T25"/>
                          </a:cxn>
                          <a:cxn ang="T55">
                            <a:pos x="T26" y="T27"/>
                          </a:cxn>
                          <a:cxn ang="T56">
                            <a:pos x="T28" y="T29"/>
                          </a:cxn>
                          <a:cxn ang="T57">
                            <a:pos x="T30" y="T31"/>
                          </a:cxn>
                          <a:cxn ang="T58">
                            <a:pos x="T32" y="T33"/>
                          </a:cxn>
                          <a:cxn ang="T59">
                            <a:pos x="T34" y="T35"/>
                          </a:cxn>
                          <a:cxn ang="T60">
                            <a:pos x="T36" y="T37"/>
                          </a:cxn>
                          <a:cxn ang="T61">
                            <a:pos x="T38" y="T39"/>
                          </a:cxn>
                          <a:cxn ang="T62">
                            <a:pos x="T40" y="T41"/>
                          </a:cxn>
                        </a:cxnLst>
                        <a:rect l="T63" t="T64" r="T65" b="T66"/>
                        <a:pathLst>
                          <a:path w="345" h="1053">
                            <a:moveTo>
                              <a:pt x="0" y="80"/>
                            </a:moveTo>
                            <a:lnTo>
                              <a:pt x="6" y="252"/>
                            </a:lnTo>
                            <a:lnTo>
                              <a:pt x="23" y="274"/>
                            </a:lnTo>
                            <a:lnTo>
                              <a:pt x="17" y="975"/>
                            </a:lnTo>
                            <a:lnTo>
                              <a:pt x="40" y="1053"/>
                            </a:lnTo>
                            <a:lnTo>
                              <a:pt x="98" y="1053"/>
                            </a:lnTo>
                            <a:lnTo>
                              <a:pt x="146" y="1015"/>
                            </a:lnTo>
                            <a:lnTo>
                              <a:pt x="201" y="1015"/>
                            </a:lnTo>
                            <a:lnTo>
                              <a:pt x="245" y="1053"/>
                            </a:lnTo>
                            <a:lnTo>
                              <a:pt x="307" y="1053"/>
                            </a:lnTo>
                            <a:lnTo>
                              <a:pt x="328" y="975"/>
                            </a:lnTo>
                            <a:lnTo>
                              <a:pt x="317" y="274"/>
                            </a:lnTo>
                            <a:lnTo>
                              <a:pt x="333" y="252"/>
                            </a:lnTo>
                            <a:lnTo>
                              <a:pt x="345" y="80"/>
                            </a:lnTo>
                            <a:lnTo>
                              <a:pt x="269" y="17"/>
                            </a:lnTo>
                            <a:lnTo>
                              <a:pt x="231" y="17"/>
                            </a:lnTo>
                            <a:lnTo>
                              <a:pt x="210" y="0"/>
                            </a:lnTo>
                            <a:lnTo>
                              <a:pt x="123" y="0"/>
                            </a:lnTo>
                            <a:lnTo>
                              <a:pt x="104" y="17"/>
                            </a:lnTo>
                            <a:lnTo>
                              <a:pt x="72" y="17"/>
                            </a:lnTo>
                            <a:lnTo>
                              <a:pt x="0" y="80"/>
                            </a:lnTo>
                            <a:close/>
                          </a:path>
                        </a:pathLst>
                      </a:custGeom>
                      <a:solidFill>
                        <a:srgbClr val="C0C0C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</a14:hiddenLine>
                        </a:ext>
                      </a:extLst>
                    </p:spPr>
                    <p:txBody>
                      <a:bodyPr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defRPr/>
                        </a:pPr>
                        <a:endParaRPr kumimoji="0" lang="zh-CN" altLang="en-US" sz="18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  <p:sp>
                    <p:nvSpPr>
                      <p:cNvPr id="39" name="Oval 42"/>
                      <p:cNvSpPr>
                        <a:spLocks noChangeAspect="1" noChangeArrowheads="1"/>
                      </p:cNvSpPr>
                      <p:nvPr>
                        <p:custDataLst>
                          <p:tags r:id="rId27"/>
                        </p:custDataLst>
                      </p:nvPr>
                    </p:nvSpPr>
                    <p:spPr bwMode="auto">
                      <a:xfrm>
                        <a:off x="283" y="786"/>
                        <a:ext cx="45" cy="72"/>
                      </a:xfrm>
                      <a:prstGeom prst="ellipse">
                        <a:avLst/>
                      </a:prstGeom>
                      <a:solidFill>
                        <a:srgbClr val="E0E0E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</a14:hiddenLine>
                        </a:ext>
                      </a:extLst>
                    </p:spPr>
                    <p:txBody>
                      <a:bodyPr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defRPr/>
                        </a:pPr>
                        <a:endParaRPr kumimoji="0" lang="zh-CN" altLang="en-US" sz="18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  <p:grpSp>
                    <p:nvGrpSpPr>
                      <p:cNvPr id="40" name="Group 43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0" y="0"/>
                        <a:ext cx="562" cy="828"/>
                        <a:chOff x="0" y="0"/>
                        <a:chExt cx="562" cy="828"/>
                      </a:xfrm>
                    </p:grpSpPr>
                    <p:sp>
                      <p:nvSpPr>
                        <p:cNvPr id="41" name="Oval 44"/>
                        <p:cNvSpPr>
                          <a:spLocks noChangeAspect="1" noChangeArrowheads="1"/>
                        </p:cNvSpPr>
                        <p:nvPr>
                          <p:custDataLst>
                            <p:tags r:id="rId28"/>
                          </p:custDataLst>
                        </p:nvPr>
                      </p:nvSpPr>
                      <p:spPr bwMode="auto">
                        <a:xfrm>
                          <a:off x="33" y="0"/>
                          <a:ext cx="514" cy="282"/>
                        </a:xfrm>
                        <a:prstGeom prst="ellipse">
                          <a:avLst/>
                        </a:prstGeom>
                        <a:solidFill>
                          <a:srgbClr val="FFFFFF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round/>
                            </a14:hiddenLine>
                          </a:ext>
                        </a:extLst>
                      </p:spPr>
                      <p:txBody>
                        <a:bodyPr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endParaRPr kumimoji="0" lang="zh-CN" altLang="en-US" sz="18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42" name="Freeform 45"/>
                        <p:cNvSpPr>
                          <a:spLocks noChangeAspect="1"/>
                        </p:cNvSpPr>
                        <p:nvPr>
                          <p:custDataLst>
                            <p:tags r:id="rId29"/>
                          </p:custDataLst>
                        </p:nvPr>
                      </p:nvSpPr>
                      <p:spPr bwMode="auto">
                        <a:xfrm>
                          <a:off x="0" y="129"/>
                          <a:ext cx="562" cy="699"/>
                        </a:xfrm>
                        <a:custGeom>
                          <a:avLst/>
                          <a:gdLst>
                            <a:gd name="T0" fmla="*/ 358 w 562"/>
                            <a:gd name="T1" fmla="*/ 699 h 699"/>
                            <a:gd name="T2" fmla="*/ 562 w 562"/>
                            <a:gd name="T3" fmla="*/ 69 h 699"/>
                            <a:gd name="T4" fmla="*/ 526 w 562"/>
                            <a:gd name="T5" fmla="*/ 56 h 699"/>
                            <a:gd name="T6" fmla="*/ 485 w 562"/>
                            <a:gd name="T7" fmla="*/ 38 h 699"/>
                            <a:gd name="T8" fmla="*/ 431 w 562"/>
                            <a:gd name="T9" fmla="*/ 24 h 699"/>
                            <a:gd name="T10" fmla="*/ 384 w 562"/>
                            <a:gd name="T11" fmla="*/ 12 h 699"/>
                            <a:gd name="T12" fmla="*/ 342 w 562"/>
                            <a:gd name="T13" fmla="*/ 4 h 699"/>
                            <a:gd name="T14" fmla="*/ 297 w 562"/>
                            <a:gd name="T15" fmla="*/ 0 h 699"/>
                            <a:gd name="T16" fmla="*/ 248 w 562"/>
                            <a:gd name="T17" fmla="*/ 3 h 699"/>
                            <a:gd name="T18" fmla="*/ 185 w 562"/>
                            <a:gd name="T19" fmla="*/ 10 h 699"/>
                            <a:gd name="T20" fmla="*/ 132 w 562"/>
                            <a:gd name="T21" fmla="*/ 24 h 699"/>
                            <a:gd name="T22" fmla="*/ 80 w 562"/>
                            <a:gd name="T23" fmla="*/ 38 h 699"/>
                            <a:gd name="T24" fmla="*/ 34 w 562"/>
                            <a:gd name="T25" fmla="*/ 58 h 699"/>
                            <a:gd name="T26" fmla="*/ 0 w 562"/>
                            <a:gd name="T27" fmla="*/ 76 h 699"/>
                            <a:gd name="T28" fmla="*/ 197 w 562"/>
                            <a:gd name="T29" fmla="*/ 699 h 699"/>
                            <a:gd name="T30" fmla="*/ 0 60000 65536"/>
                            <a:gd name="T31" fmla="*/ 0 60000 65536"/>
                            <a:gd name="T32" fmla="*/ 0 60000 65536"/>
                            <a:gd name="T33" fmla="*/ 0 60000 65536"/>
                            <a:gd name="T34" fmla="*/ 0 60000 65536"/>
                            <a:gd name="T35" fmla="*/ 0 60000 65536"/>
                            <a:gd name="T36" fmla="*/ 0 60000 65536"/>
                            <a:gd name="T37" fmla="*/ 0 60000 65536"/>
                            <a:gd name="T38" fmla="*/ 0 60000 65536"/>
                            <a:gd name="T39" fmla="*/ 0 60000 65536"/>
                            <a:gd name="T40" fmla="*/ 0 60000 65536"/>
                            <a:gd name="T41" fmla="*/ 0 60000 65536"/>
                            <a:gd name="T42" fmla="*/ 0 60000 65536"/>
                            <a:gd name="T43" fmla="*/ 0 60000 65536"/>
                            <a:gd name="T44" fmla="*/ 0 60000 65536"/>
                            <a:gd name="T45" fmla="*/ 0 w 562"/>
                            <a:gd name="T46" fmla="*/ 0 h 699"/>
                            <a:gd name="T47" fmla="*/ 562 w 562"/>
                            <a:gd name="T48" fmla="*/ 699 h 699"/>
                          </a:gdLst>
                          <a:ahLst/>
                          <a:cxnLst>
                            <a:cxn ang="T30">
                              <a:pos x="T0" y="T1"/>
                            </a:cxn>
                            <a:cxn ang="T31">
                              <a:pos x="T2" y="T3"/>
                            </a:cxn>
                            <a:cxn ang="T32">
                              <a:pos x="T4" y="T5"/>
                            </a:cxn>
                            <a:cxn ang="T33">
                              <a:pos x="T6" y="T7"/>
                            </a:cxn>
                            <a:cxn ang="T34">
                              <a:pos x="T8" y="T9"/>
                            </a:cxn>
                            <a:cxn ang="T35">
                              <a:pos x="T10" y="T11"/>
                            </a:cxn>
                            <a:cxn ang="T36">
                              <a:pos x="T12" y="T13"/>
                            </a:cxn>
                            <a:cxn ang="T37">
                              <a:pos x="T14" y="T15"/>
                            </a:cxn>
                            <a:cxn ang="T38">
                              <a:pos x="T16" y="T17"/>
                            </a:cxn>
                            <a:cxn ang="T39">
                              <a:pos x="T18" y="T19"/>
                            </a:cxn>
                            <a:cxn ang="T40">
                              <a:pos x="T20" y="T21"/>
                            </a:cxn>
                            <a:cxn ang="T41">
                              <a:pos x="T22" y="T23"/>
                            </a:cxn>
                            <a:cxn ang="T42">
                              <a:pos x="T24" y="T25"/>
                            </a:cxn>
                            <a:cxn ang="T43">
                              <a:pos x="T26" y="T27"/>
                            </a:cxn>
                            <a:cxn ang="T44">
                              <a:pos x="T28" y="T29"/>
                            </a:cxn>
                          </a:cxnLst>
                          <a:rect l="T45" t="T46" r="T47" b="T48"/>
                          <a:pathLst>
                            <a:path w="562" h="699">
                              <a:moveTo>
                                <a:pt x="358" y="699"/>
                              </a:moveTo>
                              <a:lnTo>
                                <a:pt x="562" y="69"/>
                              </a:lnTo>
                              <a:lnTo>
                                <a:pt x="526" y="56"/>
                              </a:lnTo>
                              <a:lnTo>
                                <a:pt x="485" y="38"/>
                              </a:lnTo>
                              <a:lnTo>
                                <a:pt x="431" y="24"/>
                              </a:lnTo>
                              <a:lnTo>
                                <a:pt x="384" y="12"/>
                              </a:lnTo>
                              <a:lnTo>
                                <a:pt x="342" y="4"/>
                              </a:lnTo>
                              <a:lnTo>
                                <a:pt x="297" y="0"/>
                              </a:lnTo>
                              <a:lnTo>
                                <a:pt x="248" y="3"/>
                              </a:lnTo>
                              <a:lnTo>
                                <a:pt x="185" y="10"/>
                              </a:lnTo>
                              <a:lnTo>
                                <a:pt x="132" y="24"/>
                              </a:lnTo>
                              <a:lnTo>
                                <a:pt x="80" y="38"/>
                              </a:lnTo>
                              <a:lnTo>
                                <a:pt x="34" y="58"/>
                              </a:lnTo>
                              <a:lnTo>
                                <a:pt x="0" y="76"/>
                              </a:lnTo>
                              <a:lnTo>
                                <a:pt x="197" y="699"/>
                              </a:lnTo>
                            </a:path>
                          </a:pathLst>
                        </a:custGeom>
                        <a:noFill/>
                        <a:ln w="6350" cmpd="sng">
                          <a:solidFill>
                            <a:srgbClr val="FF3300"/>
                          </a:solidFill>
                          <a:beve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endParaRPr kumimoji="0" lang="zh-CN" altLang="en-US" sz="18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</p:grpSp>
                  <p:grpSp>
                    <p:nvGrpSpPr>
                      <p:cNvPr id="43" name="Group 46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178" y="904"/>
                        <a:ext cx="193" cy="804"/>
                        <a:chOff x="0" y="0"/>
                        <a:chExt cx="193" cy="804"/>
                      </a:xfrm>
                    </p:grpSpPr>
                    <p:sp>
                      <p:nvSpPr>
                        <p:cNvPr id="44" name="Line 47"/>
                        <p:cNvSpPr>
                          <a:spLocks noChangeAspect="1" noChangeShapeType="1"/>
                        </p:cNvSpPr>
                        <p:nvPr>
                          <p:custDataLst>
                            <p:tags r:id="rId30"/>
                          </p:custDataLst>
                        </p:nvPr>
                      </p:nvSpPr>
                      <p:spPr bwMode="auto">
                        <a:xfrm>
                          <a:off x="32" y="21"/>
                          <a:ext cx="1" cy="783"/>
                        </a:xfrm>
                        <a:prstGeom prst="line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round/>
                            </a14:hiddenLine>
                          </a:ext>
                        </a:extLst>
                      </p:spPr>
                      <p:txBody>
                        <a:bodyPr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endParaRPr kumimoji="0" lang="zh-CN" altLang="en-US" sz="18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45" name="Line 48"/>
                        <p:cNvSpPr>
                          <a:spLocks noChangeAspect="1" noChangeShapeType="1"/>
                        </p:cNvSpPr>
                        <p:nvPr>
                          <p:custDataLst>
                            <p:tags r:id="rId31"/>
                          </p:custDataLst>
                        </p:nvPr>
                      </p:nvSpPr>
                      <p:spPr bwMode="auto">
                        <a:xfrm flipV="1">
                          <a:off x="160" y="21"/>
                          <a:ext cx="4" cy="779"/>
                        </a:xfrm>
                        <a:prstGeom prst="line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round/>
                            </a14:hiddenLine>
                          </a:ext>
                        </a:extLst>
                      </p:spPr>
                      <p:txBody>
                        <a:bodyPr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endParaRPr kumimoji="0" lang="zh-CN" altLang="en-US" sz="18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46" name="Line 49"/>
                        <p:cNvSpPr>
                          <a:spLocks noChangeAspect="1" noChangeShapeType="1"/>
                        </p:cNvSpPr>
                        <p:nvPr>
                          <p:custDataLst>
                            <p:tags r:id="rId32"/>
                          </p:custDataLst>
                        </p:nvPr>
                      </p:nvSpPr>
                      <p:spPr bwMode="auto">
                        <a:xfrm flipV="1">
                          <a:off x="190" y="0"/>
                          <a:ext cx="3" cy="780"/>
                        </a:xfrm>
                        <a:prstGeom prst="line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round/>
                            </a14:hiddenLine>
                          </a:ext>
                        </a:extLst>
                      </p:spPr>
                      <p:txBody>
                        <a:bodyPr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endParaRPr kumimoji="0" lang="zh-CN" altLang="en-US" sz="18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47" name="Line 50"/>
                        <p:cNvSpPr>
                          <a:spLocks noChangeAspect="1" noChangeShapeType="1"/>
                        </p:cNvSpPr>
                        <p:nvPr>
                          <p:custDataLst>
                            <p:tags r:id="rId33"/>
                          </p:custDataLst>
                        </p:nvPr>
                      </p:nvSpPr>
                      <p:spPr bwMode="auto">
                        <a:xfrm flipH="1" flipV="1">
                          <a:off x="0" y="0"/>
                          <a:ext cx="2" cy="780"/>
                        </a:xfrm>
                        <a:prstGeom prst="line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round/>
                            </a14:hiddenLine>
                          </a:ext>
                        </a:extLst>
                      </p:spPr>
                      <p:txBody>
                        <a:bodyPr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endParaRPr kumimoji="0" lang="zh-CN" altLang="en-US" sz="18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</p:grpSp>
                </p:grpSp>
                <p:sp>
                  <p:nvSpPr>
                    <p:cNvPr id="48" name="Freeform 51"/>
                    <p:cNvSpPr>
                      <a:spLocks noChangeAspect="1"/>
                    </p:cNvSpPr>
                    <p:nvPr>
                      <p:custDataLst>
                        <p:tags r:id="rId34"/>
                      </p:custDataLst>
                    </p:nvPr>
                  </p:nvSpPr>
                  <p:spPr bwMode="auto">
                    <a:xfrm>
                      <a:off x="970" y="2160"/>
                      <a:ext cx="546" cy="681"/>
                    </a:xfrm>
                    <a:custGeom>
                      <a:avLst/>
                      <a:gdLst>
                        <a:gd name="T0" fmla="*/ 546 w 546"/>
                        <a:gd name="T1" fmla="*/ 0 h 681"/>
                        <a:gd name="T2" fmla="*/ 523 w 546"/>
                        <a:gd name="T3" fmla="*/ 20 h 681"/>
                        <a:gd name="T4" fmla="*/ 432 w 546"/>
                        <a:gd name="T5" fmla="*/ 441 h 681"/>
                        <a:gd name="T6" fmla="*/ 415 w 546"/>
                        <a:gd name="T7" fmla="*/ 483 h 681"/>
                        <a:gd name="T8" fmla="*/ 388 w 546"/>
                        <a:gd name="T9" fmla="*/ 518 h 681"/>
                        <a:gd name="T10" fmla="*/ 347 w 546"/>
                        <a:gd name="T11" fmla="*/ 550 h 681"/>
                        <a:gd name="T12" fmla="*/ 307 w 546"/>
                        <a:gd name="T13" fmla="*/ 575 h 681"/>
                        <a:gd name="T14" fmla="*/ 262 w 546"/>
                        <a:gd name="T15" fmla="*/ 598 h 681"/>
                        <a:gd name="T16" fmla="*/ 215 w 546"/>
                        <a:gd name="T17" fmla="*/ 618 h 681"/>
                        <a:gd name="T18" fmla="*/ 163 w 546"/>
                        <a:gd name="T19" fmla="*/ 637 h 681"/>
                        <a:gd name="T20" fmla="*/ 119 w 546"/>
                        <a:gd name="T21" fmla="*/ 647 h 681"/>
                        <a:gd name="T22" fmla="*/ 65 w 546"/>
                        <a:gd name="T23" fmla="*/ 656 h 681"/>
                        <a:gd name="T24" fmla="*/ 0 w 546"/>
                        <a:gd name="T25" fmla="*/ 652 h 681"/>
                        <a:gd name="T26" fmla="*/ 10 w 546"/>
                        <a:gd name="T27" fmla="*/ 677 h 681"/>
                        <a:gd name="T28" fmla="*/ 55 w 546"/>
                        <a:gd name="T29" fmla="*/ 681 h 681"/>
                        <a:gd name="T30" fmla="*/ 86 w 546"/>
                        <a:gd name="T31" fmla="*/ 681 h 681"/>
                        <a:gd name="T32" fmla="*/ 134 w 546"/>
                        <a:gd name="T33" fmla="*/ 677 h 681"/>
                        <a:gd name="T34" fmla="*/ 173 w 546"/>
                        <a:gd name="T35" fmla="*/ 674 h 681"/>
                        <a:gd name="T36" fmla="*/ 227 w 546"/>
                        <a:gd name="T37" fmla="*/ 665 h 681"/>
                        <a:gd name="T38" fmla="*/ 269 w 546"/>
                        <a:gd name="T39" fmla="*/ 657 h 681"/>
                        <a:gd name="T40" fmla="*/ 316 w 546"/>
                        <a:gd name="T41" fmla="*/ 643 h 681"/>
                        <a:gd name="T42" fmla="*/ 343 w 546"/>
                        <a:gd name="T43" fmla="*/ 635 h 681"/>
                        <a:gd name="T44" fmla="*/ 384 w 546"/>
                        <a:gd name="T45" fmla="*/ 618 h 681"/>
                        <a:gd name="T46" fmla="*/ 427 w 546"/>
                        <a:gd name="T47" fmla="*/ 590 h 681"/>
                        <a:gd name="T48" fmla="*/ 440 w 546"/>
                        <a:gd name="T49" fmla="*/ 575 h 681"/>
                        <a:gd name="T50" fmla="*/ 452 w 546"/>
                        <a:gd name="T51" fmla="*/ 554 h 681"/>
                        <a:gd name="T52" fmla="*/ 462 w 546"/>
                        <a:gd name="T53" fmla="*/ 512 h 681"/>
                        <a:gd name="T54" fmla="*/ 471 w 546"/>
                        <a:gd name="T55" fmla="*/ 470 h 681"/>
                        <a:gd name="T56" fmla="*/ 546 w 546"/>
                        <a:gd name="T57" fmla="*/ 0 h 681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w 546"/>
                        <a:gd name="T88" fmla="*/ 0 h 681"/>
                        <a:gd name="T89" fmla="*/ 546 w 546"/>
                        <a:gd name="T90" fmla="*/ 681 h 681"/>
                      </a:gdLst>
                      <a:ahLst/>
                      <a:cxnLst>
                        <a:cxn ang="T58">
                          <a:pos x="T0" y="T1"/>
                        </a:cxn>
                        <a:cxn ang="T59">
                          <a:pos x="T2" y="T3"/>
                        </a:cxn>
                        <a:cxn ang="T60">
                          <a:pos x="T4" y="T5"/>
                        </a:cxn>
                        <a:cxn ang="T61">
                          <a:pos x="T6" y="T7"/>
                        </a:cxn>
                        <a:cxn ang="T62">
                          <a:pos x="T8" y="T9"/>
                        </a:cxn>
                        <a:cxn ang="T63">
                          <a:pos x="T10" y="T11"/>
                        </a:cxn>
                        <a:cxn ang="T64">
                          <a:pos x="T12" y="T13"/>
                        </a:cxn>
                        <a:cxn ang="T65">
                          <a:pos x="T14" y="T15"/>
                        </a:cxn>
                        <a:cxn ang="T66">
                          <a:pos x="T16" y="T17"/>
                        </a:cxn>
                        <a:cxn ang="T67">
                          <a:pos x="T18" y="T19"/>
                        </a:cxn>
                        <a:cxn ang="T68">
                          <a:pos x="T20" y="T21"/>
                        </a:cxn>
                        <a:cxn ang="T69">
                          <a:pos x="T22" y="T23"/>
                        </a:cxn>
                        <a:cxn ang="T70">
                          <a:pos x="T24" y="T25"/>
                        </a:cxn>
                        <a:cxn ang="T71">
                          <a:pos x="T26" y="T27"/>
                        </a:cxn>
                        <a:cxn ang="T72">
                          <a:pos x="T28" y="T29"/>
                        </a:cxn>
                        <a:cxn ang="T73">
                          <a:pos x="T30" y="T31"/>
                        </a:cxn>
                        <a:cxn ang="T74">
                          <a:pos x="T32" y="T33"/>
                        </a:cxn>
                        <a:cxn ang="T75">
                          <a:pos x="T34" y="T35"/>
                        </a:cxn>
                        <a:cxn ang="T76">
                          <a:pos x="T36" y="T37"/>
                        </a:cxn>
                        <a:cxn ang="T77">
                          <a:pos x="T38" y="T39"/>
                        </a:cxn>
                        <a:cxn ang="T78">
                          <a:pos x="T40" y="T41"/>
                        </a:cxn>
                        <a:cxn ang="T79">
                          <a:pos x="T42" y="T43"/>
                        </a:cxn>
                        <a:cxn ang="T80">
                          <a:pos x="T44" y="T45"/>
                        </a:cxn>
                        <a:cxn ang="T81">
                          <a:pos x="T46" y="T47"/>
                        </a:cxn>
                        <a:cxn ang="T82">
                          <a:pos x="T48" y="T49"/>
                        </a:cxn>
                        <a:cxn ang="T83">
                          <a:pos x="T50" y="T51"/>
                        </a:cxn>
                        <a:cxn ang="T84">
                          <a:pos x="T52" y="T53"/>
                        </a:cxn>
                        <a:cxn ang="T85">
                          <a:pos x="T54" y="T55"/>
                        </a:cxn>
                        <a:cxn ang="T86">
                          <a:pos x="T56" y="T57"/>
                        </a:cxn>
                      </a:cxnLst>
                      <a:rect l="T87" t="T88" r="T89" b="T90"/>
                      <a:pathLst>
                        <a:path w="546" h="681">
                          <a:moveTo>
                            <a:pt x="546" y="0"/>
                          </a:moveTo>
                          <a:lnTo>
                            <a:pt x="523" y="20"/>
                          </a:lnTo>
                          <a:lnTo>
                            <a:pt x="432" y="441"/>
                          </a:lnTo>
                          <a:lnTo>
                            <a:pt x="415" y="483"/>
                          </a:lnTo>
                          <a:lnTo>
                            <a:pt x="388" y="518"/>
                          </a:lnTo>
                          <a:lnTo>
                            <a:pt x="347" y="550"/>
                          </a:lnTo>
                          <a:lnTo>
                            <a:pt x="307" y="575"/>
                          </a:lnTo>
                          <a:lnTo>
                            <a:pt x="262" y="598"/>
                          </a:lnTo>
                          <a:lnTo>
                            <a:pt x="215" y="618"/>
                          </a:lnTo>
                          <a:lnTo>
                            <a:pt x="163" y="637"/>
                          </a:lnTo>
                          <a:lnTo>
                            <a:pt x="119" y="647"/>
                          </a:lnTo>
                          <a:lnTo>
                            <a:pt x="65" y="656"/>
                          </a:lnTo>
                          <a:lnTo>
                            <a:pt x="0" y="652"/>
                          </a:lnTo>
                          <a:lnTo>
                            <a:pt x="10" y="677"/>
                          </a:lnTo>
                          <a:lnTo>
                            <a:pt x="55" y="681"/>
                          </a:lnTo>
                          <a:lnTo>
                            <a:pt x="86" y="681"/>
                          </a:lnTo>
                          <a:lnTo>
                            <a:pt x="134" y="677"/>
                          </a:lnTo>
                          <a:lnTo>
                            <a:pt x="173" y="674"/>
                          </a:lnTo>
                          <a:lnTo>
                            <a:pt x="227" y="665"/>
                          </a:lnTo>
                          <a:lnTo>
                            <a:pt x="269" y="657"/>
                          </a:lnTo>
                          <a:lnTo>
                            <a:pt x="316" y="643"/>
                          </a:lnTo>
                          <a:lnTo>
                            <a:pt x="343" y="635"/>
                          </a:lnTo>
                          <a:lnTo>
                            <a:pt x="384" y="618"/>
                          </a:lnTo>
                          <a:lnTo>
                            <a:pt x="427" y="590"/>
                          </a:lnTo>
                          <a:lnTo>
                            <a:pt x="440" y="575"/>
                          </a:lnTo>
                          <a:lnTo>
                            <a:pt x="452" y="554"/>
                          </a:lnTo>
                          <a:lnTo>
                            <a:pt x="462" y="512"/>
                          </a:lnTo>
                          <a:lnTo>
                            <a:pt x="471" y="470"/>
                          </a:lnTo>
                          <a:lnTo>
                            <a:pt x="546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</a14:hiddenLine>
                      </a:ext>
                    </a:extLst>
                  </p:spPr>
                  <p:txBody>
                    <a:bodyPr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</p:grpSp>
              <p:sp>
                <p:nvSpPr>
                  <p:cNvPr id="49" name="Rectangle 52"/>
                  <p:cNvSpPr>
                    <a:spLocks noChangeAspect="1" noChangeArrowheads="1"/>
                  </p:cNvSpPr>
                  <p:nvPr>
                    <p:custDataLst>
                      <p:tags r:id="rId35"/>
                    </p:custDataLst>
                  </p:nvPr>
                </p:nvSpPr>
                <p:spPr bwMode="auto">
                  <a:xfrm>
                    <a:off x="0" y="621"/>
                    <a:ext cx="540" cy="315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C0C0C0"/>
                      </a:gs>
                      <a:gs pos="50000">
                        <a:srgbClr val="808080"/>
                      </a:gs>
                      <a:gs pos="100000">
                        <a:srgbClr val="C0C0C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</p:grpSp>
          </p:grpSp>
          <p:sp>
            <p:nvSpPr>
              <p:cNvPr id="50" name="Freeform 57"/>
              <p:cNvSpPr/>
              <p:nvPr>
                <p:custDataLst>
                  <p:tags r:id="rId36"/>
                </p:custDataLst>
              </p:nvPr>
            </p:nvSpPr>
            <p:spPr bwMode="auto">
              <a:xfrm rot="1860000">
                <a:off x="8528" y="5576"/>
                <a:ext cx="1755" cy="2360"/>
              </a:xfrm>
              <a:custGeom>
                <a:avLst/>
                <a:gdLst>
                  <a:gd name="T0" fmla="*/ 0 w 1937"/>
                  <a:gd name="T1" fmla="*/ 174 h 917"/>
                  <a:gd name="T2" fmla="*/ 1618 w 1937"/>
                  <a:gd name="T3" fmla="*/ 166 h 917"/>
                  <a:gd name="T4" fmla="*/ 1681 w 1937"/>
                  <a:gd name="T5" fmla="*/ 190 h 917"/>
                  <a:gd name="T6" fmla="*/ 1854 w 1937"/>
                  <a:gd name="T7" fmla="*/ 245 h 917"/>
                  <a:gd name="T8" fmla="*/ 1910 w 1937"/>
                  <a:gd name="T9" fmla="*/ 316 h 917"/>
                  <a:gd name="T10" fmla="*/ 1894 w 1937"/>
                  <a:gd name="T11" fmla="*/ 529 h 917"/>
                  <a:gd name="T12" fmla="*/ 1831 w 1937"/>
                  <a:gd name="T13" fmla="*/ 624 h 917"/>
                  <a:gd name="T14" fmla="*/ 1744 w 1937"/>
                  <a:gd name="T15" fmla="*/ 742 h 917"/>
                  <a:gd name="T16" fmla="*/ 1720 w 1937"/>
                  <a:gd name="T17" fmla="*/ 766 h 917"/>
                  <a:gd name="T18" fmla="*/ 1689 w 1937"/>
                  <a:gd name="T19" fmla="*/ 813 h 917"/>
                  <a:gd name="T20" fmla="*/ 1641 w 1937"/>
                  <a:gd name="T21" fmla="*/ 829 h 917"/>
                  <a:gd name="T22" fmla="*/ 1176 w 1937"/>
                  <a:gd name="T23" fmla="*/ 884 h 917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937"/>
                  <a:gd name="T37" fmla="*/ 0 h 917"/>
                  <a:gd name="T38" fmla="*/ 1937 w 1937"/>
                  <a:gd name="T39" fmla="*/ 917 h 917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937" h="917">
                    <a:moveTo>
                      <a:pt x="0" y="174"/>
                    </a:moveTo>
                    <a:cubicBezTo>
                      <a:pt x="546" y="0"/>
                      <a:pt x="31" y="159"/>
                      <a:pt x="1618" y="166"/>
                    </a:cubicBezTo>
                    <a:cubicBezTo>
                      <a:pt x="1661" y="196"/>
                      <a:pt x="1619" y="171"/>
                      <a:pt x="1681" y="190"/>
                    </a:cubicBezTo>
                    <a:cubicBezTo>
                      <a:pt x="1738" y="207"/>
                      <a:pt x="1797" y="225"/>
                      <a:pt x="1854" y="245"/>
                    </a:cubicBezTo>
                    <a:cubicBezTo>
                      <a:pt x="1894" y="275"/>
                      <a:pt x="1884" y="279"/>
                      <a:pt x="1910" y="316"/>
                    </a:cubicBezTo>
                    <a:cubicBezTo>
                      <a:pt x="1931" y="386"/>
                      <a:pt x="1937" y="468"/>
                      <a:pt x="1894" y="529"/>
                    </a:cubicBezTo>
                    <a:cubicBezTo>
                      <a:pt x="1881" y="569"/>
                      <a:pt x="1855" y="592"/>
                      <a:pt x="1831" y="624"/>
                    </a:cubicBezTo>
                    <a:cubicBezTo>
                      <a:pt x="1801" y="663"/>
                      <a:pt x="1776" y="705"/>
                      <a:pt x="1744" y="742"/>
                    </a:cubicBezTo>
                    <a:cubicBezTo>
                      <a:pt x="1737" y="751"/>
                      <a:pt x="1727" y="757"/>
                      <a:pt x="1720" y="766"/>
                    </a:cubicBezTo>
                    <a:cubicBezTo>
                      <a:pt x="1709" y="781"/>
                      <a:pt x="1707" y="807"/>
                      <a:pt x="1689" y="813"/>
                    </a:cubicBezTo>
                    <a:cubicBezTo>
                      <a:pt x="1673" y="818"/>
                      <a:pt x="1641" y="829"/>
                      <a:pt x="1641" y="829"/>
                    </a:cubicBezTo>
                    <a:cubicBezTo>
                      <a:pt x="1515" y="917"/>
                      <a:pt x="1316" y="884"/>
                      <a:pt x="1176" y="884"/>
                    </a:cubicBezTo>
                  </a:path>
                </a:pathLst>
              </a:custGeom>
              <a:noFill/>
              <a:ln w="76200" cmpd="sng">
                <a:solidFill>
                  <a:srgbClr val="FF3300"/>
                </a:solidFill>
                <a:beve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1" name="Freeform 55"/>
              <p:cNvSpPr/>
              <p:nvPr>
                <p:custDataLst>
                  <p:tags r:id="rId37"/>
                </p:custDataLst>
              </p:nvPr>
            </p:nvSpPr>
            <p:spPr bwMode="auto">
              <a:xfrm>
                <a:off x="1610" y="5503"/>
                <a:ext cx="2196" cy="2473"/>
              </a:xfrm>
              <a:custGeom>
                <a:avLst/>
                <a:gdLst>
                  <a:gd name="T0" fmla="*/ 1790 w 1790"/>
                  <a:gd name="T1" fmla="*/ 40 h 1116"/>
                  <a:gd name="T2" fmla="*/ 1427 w 1790"/>
                  <a:gd name="T3" fmla="*/ 0 h 1116"/>
                  <a:gd name="T4" fmla="*/ 1032 w 1790"/>
                  <a:gd name="T5" fmla="*/ 24 h 1116"/>
                  <a:gd name="T6" fmla="*/ 543 w 1790"/>
                  <a:gd name="T7" fmla="*/ 142 h 1116"/>
                  <a:gd name="T8" fmla="*/ 520 w 1790"/>
                  <a:gd name="T9" fmla="*/ 150 h 1116"/>
                  <a:gd name="T10" fmla="*/ 464 w 1790"/>
                  <a:gd name="T11" fmla="*/ 158 h 1116"/>
                  <a:gd name="T12" fmla="*/ 204 w 1790"/>
                  <a:gd name="T13" fmla="*/ 316 h 1116"/>
                  <a:gd name="T14" fmla="*/ 141 w 1790"/>
                  <a:gd name="T15" fmla="*/ 410 h 1116"/>
                  <a:gd name="T16" fmla="*/ 93 w 1790"/>
                  <a:gd name="T17" fmla="*/ 481 h 1116"/>
                  <a:gd name="T18" fmla="*/ 86 w 1790"/>
                  <a:gd name="T19" fmla="*/ 529 h 1116"/>
                  <a:gd name="T20" fmla="*/ 70 w 1790"/>
                  <a:gd name="T21" fmla="*/ 552 h 1116"/>
                  <a:gd name="T22" fmla="*/ 30 w 1790"/>
                  <a:gd name="T23" fmla="*/ 671 h 1116"/>
                  <a:gd name="T24" fmla="*/ 15 w 1790"/>
                  <a:gd name="T25" fmla="*/ 947 h 1116"/>
                  <a:gd name="T26" fmla="*/ 86 w 1790"/>
                  <a:gd name="T27" fmla="*/ 1065 h 1116"/>
                  <a:gd name="T28" fmla="*/ 338 w 1790"/>
                  <a:gd name="T29" fmla="*/ 1089 h 111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1790"/>
                  <a:gd name="T46" fmla="*/ 0 h 1116"/>
                  <a:gd name="T47" fmla="*/ 1790 w 1790"/>
                  <a:gd name="T48" fmla="*/ 1116 h 111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1790" h="1116">
                    <a:moveTo>
                      <a:pt x="1790" y="40"/>
                    </a:moveTo>
                    <a:cubicBezTo>
                      <a:pt x="1674" y="1"/>
                      <a:pt x="1545" y="39"/>
                      <a:pt x="1427" y="0"/>
                    </a:cubicBezTo>
                    <a:cubicBezTo>
                      <a:pt x="1262" y="5"/>
                      <a:pt x="1177" y="12"/>
                      <a:pt x="1032" y="24"/>
                    </a:cubicBezTo>
                    <a:cubicBezTo>
                      <a:pt x="871" y="66"/>
                      <a:pt x="708" y="118"/>
                      <a:pt x="543" y="142"/>
                    </a:cubicBezTo>
                    <a:cubicBezTo>
                      <a:pt x="535" y="145"/>
                      <a:pt x="528" y="148"/>
                      <a:pt x="520" y="150"/>
                    </a:cubicBezTo>
                    <a:cubicBezTo>
                      <a:pt x="502" y="154"/>
                      <a:pt x="482" y="152"/>
                      <a:pt x="464" y="158"/>
                    </a:cubicBezTo>
                    <a:cubicBezTo>
                      <a:pt x="374" y="187"/>
                      <a:pt x="282" y="264"/>
                      <a:pt x="204" y="316"/>
                    </a:cubicBezTo>
                    <a:cubicBezTo>
                      <a:pt x="192" y="350"/>
                      <a:pt x="162" y="379"/>
                      <a:pt x="141" y="410"/>
                    </a:cubicBezTo>
                    <a:cubicBezTo>
                      <a:pt x="130" y="442"/>
                      <a:pt x="117" y="458"/>
                      <a:pt x="93" y="481"/>
                    </a:cubicBezTo>
                    <a:cubicBezTo>
                      <a:pt x="91" y="497"/>
                      <a:pt x="91" y="514"/>
                      <a:pt x="86" y="529"/>
                    </a:cubicBezTo>
                    <a:cubicBezTo>
                      <a:pt x="83" y="538"/>
                      <a:pt x="73" y="543"/>
                      <a:pt x="70" y="552"/>
                    </a:cubicBezTo>
                    <a:cubicBezTo>
                      <a:pt x="55" y="592"/>
                      <a:pt x="49" y="632"/>
                      <a:pt x="30" y="671"/>
                    </a:cubicBezTo>
                    <a:cubicBezTo>
                      <a:pt x="1" y="814"/>
                      <a:pt x="0" y="679"/>
                      <a:pt x="15" y="947"/>
                    </a:cubicBezTo>
                    <a:cubicBezTo>
                      <a:pt x="19" y="1017"/>
                      <a:pt x="22" y="1044"/>
                      <a:pt x="86" y="1065"/>
                    </a:cubicBezTo>
                    <a:cubicBezTo>
                      <a:pt x="159" y="1116"/>
                      <a:pt x="250" y="1089"/>
                      <a:pt x="338" y="1089"/>
                    </a:cubicBezTo>
                  </a:path>
                </a:pathLst>
              </a:custGeom>
              <a:noFill/>
              <a:ln w="76200" cmpd="sng">
                <a:solidFill>
                  <a:srgbClr val="FF3300"/>
                </a:solidFill>
                <a:beve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2" name="Freeform 56"/>
              <p:cNvSpPr/>
              <p:nvPr>
                <p:custDataLst>
                  <p:tags r:id="rId38"/>
                </p:custDataLst>
              </p:nvPr>
            </p:nvSpPr>
            <p:spPr bwMode="auto">
              <a:xfrm>
                <a:off x="3283" y="7786"/>
                <a:ext cx="4736" cy="292"/>
              </a:xfrm>
              <a:custGeom>
                <a:avLst/>
                <a:gdLst>
                  <a:gd name="T0" fmla="*/ 0 w 2027"/>
                  <a:gd name="T1" fmla="*/ 346 h 383"/>
                  <a:gd name="T2" fmla="*/ 378 w 2027"/>
                  <a:gd name="T3" fmla="*/ 354 h 383"/>
                  <a:gd name="T4" fmla="*/ 686 w 2027"/>
                  <a:gd name="T5" fmla="*/ 330 h 383"/>
                  <a:gd name="T6" fmla="*/ 820 w 2027"/>
                  <a:gd name="T7" fmla="*/ 299 h 383"/>
                  <a:gd name="T8" fmla="*/ 970 w 2027"/>
                  <a:gd name="T9" fmla="*/ 259 h 383"/>
                  <a:gd name="T10" fmla="*/ 1112 w 2027"/>
                  <a:gd name="T11" fmla="*/ 212 h 383"/>
                  <a:gd name="T12" fmla="*/ 1175 w 2027"/>
                  <a:gd name="T13" fmla="*/ 188 h 383"/>
                  <a:gd name="T14" fmla="*/ 1286 w 2027"/>
                  <a:gd name="T15" fmla="*/ 133 h 383"/>
                  <a:gd name="T16" fmla="*/ 1309 w 2027"/>
                  <a:gd name="T17" fmla="*/ 117 h 383"/>
                  <a:gd name="T18" fmla="*/ 1365 w 2027"/>
                  <a:gd name="T19" fmla="*/ 110 h 383"/>
                  <a:gd name="T20" fmla="*/ 1475 w 2027"/>
                  <a:gd name="T21" fmla="*/ 70 h 383"/>
                  <a:gd name="T22" fmla="*/ 1530 w 2027"/>
                  <a:gd name="T23" fmla="*/ 46 h 383"/>
                  <a:gd name="T24" fmla="*/ 1609 w 2027"/>
                  <a:gd name="T25" fmla="*/ 7 h 383"/>
                  <a:gd name="T26" fmla="*/ 1956 w 2027"/>
                  <a:gd name="T27" fmla="*/ 15 h 383"/>
                  <a:gd name="T28" fmla="*/ 2027 w 2027"/>
                  <a:gd name="T29" fmla="*/ 54 h 383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2027"/>
                  <a:gd name="T46" fmla="*/ 0 h 383"/>
                  <a:gd name="T47" fmla="*/ 2027 w 2027"/>
                  <a:gd name="T48" fmla="*/ 383 h 383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2027" h="383">
                    <a:moveTo>
                      <a:pt x="0" y="346"/>
                    </a:moveTo>
                    <a:cubicBezTo>
                      <a:pt x="107" y="383"/>
                      <a:pt x="297" y="356"/>
                      <a:pt x="378" y="354"/>
                    </a:cubicBezTo>
                    <a:cubicBezTo>
                      <a:pt x="480" y="339"/>
                      <a:pt x="583" y="337"/>
                      <a:pt x="686" y="330"/>
                    </a:cubicBezTo>
                    <a:cubicBezTo>
                      <a:pt x="731" y="322"/>
                      <a:pt x="775" y="308"/>
                      <a:pt x="820" y="299"/>
                    </a:cubicBezTo>
                    <a:cubicBezTo>
                      <a:pt x="868" y="275"/>
                      <a:pt x="919" y="274"/>
                      <a:pt x="970" y="259"/>
                    </a:cubicBezTo>
                    <a:cubicBezTo>
                      <a:pt x="1019" y="245"/>
                      <a:pt x="1062" y="222"/>
                      <a:pt x="1112" y="212"/>
                    </a:cubicBezTo>
                    <a:cubicBezTo>
                      <a:pt x="1166" y="176"/>
                      <a:pt x="1101" y="215"/>
                      <a:pt x="1175" y="188"/>
                    </a:cubicBezTo>
                    <a:cubicBezTo>
                      <a:pt x="1204" y="177"/>
                      <a:pt x="1266" y="147"/>
                      <a:pt x="1286" y="133"/>
                    </a:cubicBezTo>
                    <a:cubicBezTo>
                      <a:pt x="1294" y="128"/>
                      <a:pt x="1300" y="120"/>
                      <a:pt x="1309" y="117"/>
                    </a:cubicBezTo>
                    <a:cubicBezTo>
                      <a:pt x="1327" y="112"/>
                      <a:pt x="1346" y="112"/>
                      <a:pt x="1365" y="110"/>
                    </a:cubicBezTo>
                    <a:cubicBezTo>
                      <a:pt x="1398" y="87"/>
                      <a:pt x="1437" y="80"/>
                      <a:pt x="1475" y="70"/>
                    </a:cubicBezTo>
                    <a:cubicBezTo>
                      <a:pt x="1557" y="15"/>
                      <a:pt x="1435" y="93"/>
                      <a:pt x="1530" y="46"/>
                    </a:cubicBezTo>
                    <a:cubicBezTo>
                      <a:pt x="1624" y="0"/>
                      <a:pt x="1539" y="25"/>
                      <a:pt x="1609" y="7"/>
                    </a:cubicBezTo>
                    <a:cubicBezTo>
                      <a:pt x="1725" y="10"/>
                      <a:pt x="1841" y="8"/>
                      <a:pt x="1956" y="15"/>
                    </a:cubicBezTo>
                    <a:cubicBezTo>
                      <a:pt x="1970" y="16"/>
                      <a:pt x="2027" y="41"/>
                      <a:pt x="2027" y="54"/>
                    </a:cubicBezTo>
                  </a:path>
                </a:pathLst>
              </a:custGeom>
              <a:noFill/>
              <a:ln w="76200" cmpd="sng">
                <a:solidFill>
                  <a:srgbClr val="FF3300"/>
                </a:solidFill>
                <a:beve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grpSp>
            <p:nvGrpSpPr>
              <p:cNvPr id="54" name="xjhsy3"/>
              <p:cNvGrpSpPr>
                <a:grpSpLocks noChangeAspect="1"/>
              </p:cNvGrpSpPr>
              <p:nvPr/>
            </p:nvGrpSpPr>
            <p:grpSpPr bwMode="auto">
              <a:xfrm rot="0">
                <a:off x="7076" y="4597"/>
                <a:ext cx="2061" cy="1560"/>
                <a:chOff x="0" y="0"/>
                <a:chExt cx="3712" cy="1144"/>
              </a:xfrm>
            </p:grpSpPr>
            <p:grpSp>
              <p:nvGrpSpPr>
                <p:cNvPr id="55" name="Group 13"/>
                <p:cNvGrpSpPr>
                  <a:grpSpLocks noChangeAspect="1"/>
                </p:cNvGrpSpPr>
                <p:nvPr/>
              </p:nvGrpSpPr>
              <p:grpSpPr bwMode="auto">
                <a:xfrm>
                  <a:off x="0" y="567"/>
                  <a:ext cx="3712" cy="577"/>
                  <a:chOff x="0" y="0"/>
                  <a:chExt cx="2493" cy="577"/>
                </a:xfrm>
              </p:grpSpPr>
              <p:sp>
                <p:nvSpPr>
                  <p:cNvPr id="56" name="Freeform 14" descr="栎木"/>
                  <p:cNvSpPr>
                    <a:spLocks noChangeAspect="1"/>
                  </p:cNvSpPr>
                  <p:nvPr>
                    <p:custDataLst>
                      <p:tags r:id="rId39"/>
                    </p:custDataLst>
                  </p:nvPr>
                </p:nvSpPr>
                <p:spPr bwMode="auto">
                  <a:xfrm flipV="1">
                    <a:off x="0" y="464"/>
                    <a:ext cx="2493" cy="113"/>
                  </a:xfrm>
                  <a:custGeom>
                    <a:avLst/>
                    <a:gdLst>
                      <a:gd name="T0" fmla="*/ 0 w 400"/>
                      <a:gd name="T1" fmla="*/ 0 h 400"/>
                      <a:gd name="T2" fmla="*/ 2147483647 w 400"/>
                      <a:gd name="T3" fmla="*/ 0 h 400"/>
                      <a:gd name="T4" fmla="*/ 2147483647 w 400"/>
                      <a:gd name="T5" fmla="*/ 0 h 400"/>
                      <a:gd name="T6" fmla="*/ 0 w 400"/>
                      <a:gd name="T7" fmla="*/ 0 h 400"/>
                      <a:gd name="T8" fmla="*/ 0 w 400"/>
                      <a:gd name="T9" fmla="*/ 0 h 40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00"/>
                      <a:gd name="T16" fmla="*/ 0 h 400"/>
                      <a:gd name="T17" fmla="*/ 400 w 400"/>
                      <a:gd name="T18" fmla="*/ 400 h 400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00" h="400">
                        <a:moveTo>
                          <a:pt x="0" y="0"/>
                        </a:moveTo>
                        <a:lnTo>
                          <a:pt x="400" y="0"/>
                        </a:lnTo>
                        <a:lnTo>
                          <a:pt x="400" y="400"/>
                        </a:lnTo>
                        <a:lnTo>
                          <a:pt x="0" y="40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blipFill dpi="0" rotWithShape="0">
                    <a:blip r:embed="rId7"/>
                    <a:srcRect/>
                    <a:tile tx="0" ty="0" sx="100000" sy="100000" flip="none" algn="tl"/>
                  </a:blipFill>
                  <a:ln w="9525">
                    <a:round/>
                  </a:ln>
                  <a:scene3d>
                    <a:camera prst="legacyObliqueTopRight"/>
                    <a:lightRig rig="legacyFlat3" dir="b"/>
                  </a:scene3d>
                  <a:sp3d extrusionH="430200" prstMaterial="legacyMatte">
                    <a:bevelT w="13500" h="13500" prst="angle"/>
                    <a:bevelB w="13500" h="13500" prst="angle"/>
                    <a:extrusionClr>
                      <a:srgbClr val="FFCC99"/>
                    </a:extrusionClr>
                  </a:sp3d>
                </p:spPr>
                <p:txBody>
                  <a:bodyPr>
                    <a:flatTx/>
                  </a:bodyPr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58" name="AutoShape 15"/>
                  <p:cNvSpPr>
                    <a:spLocks noChangeAspect="1" noChangeArrowheads="1"/>
                  </p:cNvSpPr>
                  <p:nvPr>
                    <p:custDataLst>
                      <p:tags r:id="rId40"/>
                    </p:custDataLst>
                  </p:nvPr>
                </p:nvSpPr>
                <p:spPr bwMode="auto">
                  <a:xfrm>
                    <a:off x="2200" y="4"/>
                    <a:ext cx="213" cy="369"/>
                  </a:xfrm>
                  <a:prstGeom prst="flowChartMagneticDisk">
                    <a:avLst/>
                  </a:prstGeom>
                  <a:solidFill>
                    <a:srgbClr val="969696"/>
                  </a:solidFill>
                  <a:ln w="9525">
                    <a:solidFill>
                      <a:srgbClr val="000000"/>
                    </a:solidFill>
                    <a:round/>
                  </a:ln>
                </p:spPr>
                <p:txBody>
                  <a:bodyPr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05" name="AutoShape 16"/>
                  <p:cNvSpPr>
                    <a:spLocks noChangeAspect="1" noChangeArrowheads="1"/>
                  </p:cNvSpPr>
                  <p:nvPr>
                    <p:custDataLst>
                      <p:tags r:id="rId41"/>
                    </p:custDataLst>
                  </p:nvPr>
                </p:nvSpPr>
                <p:spPr bwMode="auto">
                  <a:xfrm>
                    <a:off x="420" y="0"/>
                    <a:ext cx="213" cy="369"/>
                  </a:xfrm>
                  <a:prstGeom prst="flowChartMagneticDisk">
                    <a:avLst/>
                  </a:prstGeom>
                  <a:solidFill>
                    <a:srgbClr val="969696"/>
                  </a:solidFill>
                  <a:ln w="9525">
                    <a:solidFill>
                      <a:srgbClr val="000000"/>
                    </a:solidFill>
                    <a:round/>
                  </a:ln>
                </p:spPr>
                <p:txBody>
                  <a:bodyPr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</p:grpSp>
            <p:grpSp>
              <p:nvGrpSpPr>
                <p:cNvPr id="106" name="Group 17"/>
                <p:cNvGrpSpPr>
                  <a:grpSpLocks noChangeAspect="1"/>
                </p:cNvGrpSpPr>
                <p:nvPr/>
              </p:nvGrpSpPr>
              <p:grpSpPr bwMode="auto">
                <a:xfrm>
                  <a:off x="1670" y="0"/>
                  <a:ext cx="540" cy="936"/>
                  <a:chOff x="0" y="0"/>
                  <a:chExt cx="540" cy="936"/>
                </a:xfrm>
              </p:grpSpPr>
              <p:grpSp>
                <p:nvGrpSpPr>
                  <p:cNvPr id="107" name="Group 18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77" y="0"/>
                    <a:ext cx="403" cy="733"/>
                    <a:chOff x="0" y="0"/>
                    <a:chExt cx="2019" cy="3673"/>
                  </a:xfrm>
                </p:grpSpPr>
                <p:grpSp>
                  <p:nvGrpSpPr>
                    <p:cNvPr id="108" name="Group 19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550" y="2812"/>
                      <a:ext cx="913" cy="861"/>
                      <a:chOff x="0" y="0"/>
                      <a:chExt cx="913" cy="861"/>
                    </a:xfrm>
                  </p:grpSpPr>
                  <p:grpSp>
                    <p:nvGrpSpPr>
                      <p:cNvPr id="109" name="Group 20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0" y="0"/>
                        <a:ext cx="913" cy="861"/>
                        <a:chOff x="0" y="0"/>
                        <a:chExt cx="913" cy="861"/>
                      </a:xfrm>
                    </p:grpSpPr>
                    <p:grpSp>
                      <p:nvGrpSpPr>
                        <p:cNvPr id="110" name="Group 21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>
                          <a:off x="229" y="663"/>
                          <a:ext cx="498" cy="198"/>
                          <a:chOff x="0" y="0"/>
                          <a:chExt cx="498" cy="198"/>
                        </a:xfrm>
                      </p:grpSpPr>
                      <p:sp>
                        <p:nvSpPr>
                          <p:cNvPr id="111" name="Freeform 22"/>
                          <p:cNvSpPr>
                            <a:spLocks noChangeAspect="1"/>
                          </p:cNvSpPr>
                          <p:nvPr>
                            <p:custDataLst>
                              <p:tags r:id="rId42"/>
                            </p:custDataLst>
                          </p:nvPr>
                        </p:nvSpPr>
                        <p:spPr bwMode="auto">
                          <a:xfrm>
                            <a:off x="0" y="0"/>
                            <a:ext cx="498" cy="198"/>
                          </a:xfrm>
                          <a:custGeom>
                            <a:avLst/>
                            <a:gdLst>
                              <a:gd name="T0" fmla="*/ 0 w 498"/>
                              <a:gd name="T1" fmla="*/ 0 h 198"/>
                              <a:gd name="T2" fmla="*/ 101 w 498"/>
                              <a:gd name="T3" fmla="*/ 157 h 198"/>
                              <a:gd name="T4" fmla="*/ 110 w 498"/>
                              <a:gd name="T5" fmla="*/ 167 h 198"/>
                              <a:gd name="T6" fmla="*/ 121 w 498"/>
                              <a:gd name="T7" fmla="*/ 173 h 198"/>
                              <a:gd name="T8" fmla="*/ 136 w 498"/>
                              <a:gd name="T9" fmla="*/ 178 h 198"/>
                              <a:gd name="T10" fmla="*/ 153 w 498"/>
                              <a:gd name="T11" fmla="*/ 186 h 198"/>
                              <a:gd name="T12" fmla="*/ 174 w 498"/>
                              <a:gd name="T13" fmla="*/ 190 h 198"/>
                              <a:gd name="T14" fmla="*/ 188 w 498"/>
                              <a:gd name="T15" fmla="*/ 191 h 198"/>
                              <a:gd name="T16" fmla="*/ 205 w 498"/>
                              <a:gd name="T17" fmla="*/ 194 h 198"/>
                              <a:gd name="T18" fmla="*/ 222 w 498"/>
                              <a:gd name="T19" fmla="*/ 195 h 198"/>
                              <a:gd name="T20" fmla="*/ 243 w 498"/>
                              <a:gd name="T21" fmla="*/ 198 h 198"/>
                              <a:gd name="T22" fmla="*/ 257 w 498"/>
                              <a:gd name="T23" fmla="*/ 198 h 198"/>
                              <a:gd name="T24" fmla="*/ 278 w 498"/>
                              <a:gd name="T25" fmla="*/ 195 h 198"/>
                              <a:gd name="T26" fmla="*/ 295 w 498"/>
                              <a:gd name="T27" fmla="*/ 194 h 198"/>
                              <a:gd name="T28" fmla="*/ 315 w 498"/>
                              <a:gd name="T29" fmla="*/ 191 h 198"/>
                              <a:gd name="T30" fmla="*/ 332 w 498"/>
                              <a:gd name="T31" fmla="*/ 190 h 198"/>
                              <a:gd name="T32" fmla="*/ 349 w 498"/>
                              <a:gd name="T33" fmla="*/ 185 h 198"/>
                              <a:gd name="T34" fmla="*/ 366 w 498"/>
                              <a:gd name="T35" fmla="*/ 181 h 198"/>
                              <a:gd name="T36" fmla="*/ 380 w 498"/>
                              <a:gd name="T37" fmla="*/ 173 h 198"/>
                              <a:gd name="T38" fmla="*/ 392 w 498"/>
                              <a:gd name="T39" fmla="*/ 165 h 198"/>
                              <a:gd name="T40" fmla="*/ 397 w 498"/>
                              <a:gd name="T41" fmla="*/ 160 h 198"/>
                              <a:gd name="T42" fmla="*/ 405 w 498"/>
                              <a:gd name="T43" fmla="*/ 152 h 198"/>
                              <a:gd name="T44" fmla="*/ 498 w 498"/>
                              <a:gd name="T45" fmla="*/ 0 h 198"/>
                              <a:gd name="T46" fmla="*/ 0 w 498"/>
                              <a:gd name="T47" fmla="*/ 0 h 198"/>
                              <a:gd name="T48" fmla="*/ 0 60000 65536"/>
                              <a:gd name="T49" fmla="*/ 0 60000 65536"/>
                              <a:gd name="T50" fmla="*/ 0 60000 65536"/>
                              <a:gd name="T51" fmla="*/ 0 60000 65536"/>
                              <a:gd name="T52" fmla="*/ 0 60000 65536"/>
                              <a:gd name="T53" fmla="*/ 0 60000 65536"/>
                              <a:gd name="T54" fmla="*/ 0 60000 65536"/>
                              <a:gd name="T55" fmla="*/ 0 60000 65536"/>
                              <a:gd name="T56" fmla="*/ 0 60000 65536"/>
                              <a:gd name="T57" fmla="*/ 0 60000 65536"/>
                              <a:gd name="T58" fmla="*/ 0 60000 65536"/>
                              <a:gd name="T59" fmla="*/ 0 60000 65536"/>
                              <a:gd name="T60" fmla="*/ 0 60000 65536"/>
                              <a:gd name="T61" fmla="*/ 0 60000 65536"/>
                              <a:gd name="T62" fmla="*/ 0 60000 65536"/>
                              <a:gd name="T63" fmla="*/ 0 60000 65536"/>
                              <a:gd name="T64" fmla="*/ 0 60000 65536"/>
                              <a:gd name="T65" fmla="*/ 0 60000 65536"/>
                              <a:gd name="T66" fmla="*/ 0 60000 65536"/>
                              <a:gd name="T67" fmla="*/ 0 60000 65536"/>
                              <a:gd name="T68" fmla="*/ 0 60000 65536"/>
                              <a:gd name="T69" fmla="*/ 0 60000 65536"/>
                              <a:gd name="T70" fmla="*/ 0 60000 65536"/>
                              <a:gd name="T71" fmla="*/ 0 60000 65536"/>
                              <a:gd name="T72" fmla="*/ 0 w 498"/>
                              <a:gd name="T73" fmla="*/ 0 h 198"/>
                              <a:gd name="T74" fmla="*/ 498 w 498"/>
                              <a:gd name="T75" fmla="*/ 198 h 198"/>
                            </a:gdLst>
                            <a:ahLst/>
                            <a:cxnLst>
                              <a:cxn ang="T48">
                                <a:pos x="T0" y="T1"/>
                              </a:cxn>
                              <a:cxn ang="T49">
                                <a:pos x="T2" y="T3"/>
                              </a:cxn>
                              <a:cxn ang="T50">
                                <a:pos x="T4" y="T5"/>
                              </a:cxn>
                              <a:cxn ang="T51">
                                <a:pos x="T6" y="T7"/>
                              </a:cxn>
                              <a:cxn ang="T52">
                                <a:pos x="T8" y="T9"/>
                              </a:cxn>
                              <a:cxn ang="T53">
                                <a:pos x="T10" y="T11"/>
                              </a:cxn>
                              <a:cxn ang="T54">
                                <a:pos x="T12" y="T13"/>
                              </a:cxn>
                              <a:cxn ang="T55">
                                <a:pos x="T14" y="T15"/>
                              </a:cxn>
                              <a:cxn ang="T56">
                                <a:pos x="T16" y="T17"/>
                              </a:cxn>
                              <a:cxn ang="T57">
                                <a:pos x="T18" y="T19"/>
                              </a:cxn>
                              <a:cxn ang="T58">
                                <a:pos x="T20" y="T21"/>
                              </a:cxn>
                              <a:cxn ang="T59">
                                <a:pos x="T22" y="T23"/>
                              </a:cxn>
                              <a:cxn ang="T60">
                                <a:pos x="T24" y="T25"/>
                              </a:cxn>
                              <a:cxn ang="T61">
                                <a:pos x="T26" y="T27"/>
                              </a:cxn>
                              <a:cxn ang="T62">
                                <a:pos x="T28" y="T29"/>
                              </a:cxn>
                              <a:cxn ang="T63">
                                <a:pos x="T30" y="T31"/>
                              </a:cxn>
                              <a:cxn ang="T64">
                                <a:pos x="T32" y="T33"/>
                              </a:cxn>
                              <a:cxn ang="T65">
                                <a:pos x="T34" y="T35"/>
                              </a:cxn>
                              <a:cxn ang="T66">
                                <a:pos x="T36" y="T37"/>
                              </a:cxn>
                              <a:cxn ang="T67">
                                <a:pos x="T38" y="T39"/>
                              </a:cxn>
                              <a:cxn ang="T68">
                                <a:pos x="T40" y="T41"/>
                              </a:cxn>
                              <a:cxn ang="T69">
                                <a:pos x="T42" y="T43"/>
                              </a:cxn>
                              <a:cxn ang="T70">
                                <a:pos x="T44" y="T45"/>
                              </a:cxn>
                              <a:cxn ang="T71">
                                <a:pos x="T46" y="T47"/>
                              </a:cxn>
                            </a:cxnLst>
                            <a:rect l="T72" t="T73" r="T74" b="T75"/>
                            <a:pathLst>
                              <a:path w="498" h="198">
                                <a:moveTo>
                                  <a:pt x="0" y="0"/>
                                </a:moveTo>
                                <a:lnTo>
                                  <a:pt x="101" y="157"/>
                                </a:lnTo>
                                <a:lnTo>
                                  <a:pt x="110" y="167"/>
                                </a:lnTo>
                                <a:lnTo>
                                  <a:pt x="121" y="173"/>
                                </a:lnTo>
                                <a:lnTo>
                                  <a:pt x="136" y="178"/>
                                </a:lnTo>
                                <a:lnTo>
                                  <a:pt x="153" y="186"/>
                                </a:lnTo>
                                <a:lnTo>
                                  <a:pt x="174" y="190"/>
                                </a:lnTo>
                                <a:lnTo>
                                  <a:pt x="188" y="191"/>
                                </a:lnTo>
                                <a:lnTo>
                                  <a:pt x="205" y="194"/>
                                </a:lnTo>
                                <a:lnTo>
                                  <a:pt x="222" y="195"/>
                                </a:lnTo>
                                <a:lnTo>
                                  <a:pt x="243" y="198"/>
                                </a:lnTo>
                                <a:lnTo>
                                  <a:pt x="257" y="198"/>
                                </a:lnTo>
                                <a:lnTo>
                                  <a:pt x="278" y="195"/>
                                </a:lnTo>
                                <a:lnTo>
                                  <a:pt x="295" y="194"/>
                                </a:lnTo>
                                <a:lnTo>
                                  <a:pt x="315" y="191"/>
                                </a:lnTo>
                                <a:lnTo>
                                  <a:pt x="332" y="190"/>
                                </a:lnTo>
                                <a:lnTo>
                                  <a:pt x="349" y="185"/>
                                </a:lnTo>
                                <a:lnTo>
                                  <a:pt x="366" y="181"/>
                                </a:lnTo>
                                <a:lnTo>
                                  <a:pt x="380" y="173"/>
                                </a:lnTo>
                                <a:lnTo>
                                  <a:pt x="392" y="165"/>
                                </a:lnTo>
                                <a:lnTo>
                                  <a:pt x="397" y="160"/>
                                </a:lnTo>
                                <a:lnTo>
                                  <a:pt x="405" y="152"/>
                                </a:lnTo>
                                <a:lnTo>
                                  <a:pt x="498" y="0"/>
                                </a:lnTo>
                                <a:lnTo>
                                  <a:pt x="0" y="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000000"/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round/>
                              </a14:hiddenLine>
                            </a:ext>
                          </a:extLst>
                        </p:spPr>
                        <p:txBody>
                          <a:bodyPr/>
                          <a:p>
                            <a:pPr marL="0" marR="0" lvl="0" indent="0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defRPr/>
                            </a:pPr>
                            <a:endParaRPr kumimoji="0" lang="zh-CN" altLang="en-US" sz="18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</a:endParaRPr>
                          </a:p>
                        </p:txBody>
                      </p:sp>
                      <p:sp>
                        <p:nvSpPr>
                          <p:cNvPr id="112" name="Freeform 23"/>
                          <p:cNvSpPr>
                            <a:spLocks noChangeAspect="1"/>
                          </p:cNvSpPr>
                          <p:nvPr>
                            <p:custDataLst>
                              <p:tags r:id="rId43"/>
                            </p:custDataLst>
                          </p:nvPr>
                        </p:nvSpPr>
                        <p:spPr bwMode="auto">
                          <a:xfrm>
                            <a:off x="78" y="0"/>
                            <a:ext cx="222" cy="198"/>
                          </a:xfrm>
                          <a:custGeom>
                            <a:avLst/>
                            <a:gdLst>
                              <a:gd name="T0" fmla="*/ 0 w 222"/>
                              <a:gd name="T1" fmla="*/ 0 h 198"/>
                              <a:gd name="T2" fmla="*/ 62 w 222"/>
                              <a:gd name="T3" fmla="*/ 178 h 198"/>
                              <a:gd name="T4" fmla="*/ 75 w 222"/>
                              <a:gd name="T5" fmla="*/ 186 h 198"/>
                              <a:gd name="T6" fmla="*/ 96 w 222"/>
                              <a:gd name="T7" fmla="*/ 190 h 198"/>
                              <a:gd name="T8" fmla="*/ 110 w 222"/>
                              <a:gd name="T9" fmla="*/ 191 h 198"/>
                              <a:gd name="T10" fmla="*/ 127 w 222"/>
                              <a:gd name="T11" fmla="*/ 194 h 198"/>
                              <a:gd name="T12" fmla="*/ 144 w 222"/>
                              <a:gd name="T13" fmla="*/ 195 h 198"/>
                              <a:gd name="T14" fmla="*/ 165 w 222"/>
                              <a:gd name="T15" fmla="*/ 198 h 198"/>
                              <a:gd name="T16" fmla="*/ 179 w 222"/>
                              <a:gd name="T17" fmla="*/ 198 h 198"/>
                              <a:gd name="T18" fmla="*/ 200 w 222"/>
                              <a:gd name="T19" fmla="*/ 195 h 198"/>
                              <a:gd name="T20" fmla="*/ 222 w 222"/>
                              <a:gd name="T21" fmla="*/ 0 h 198"/>
                              <a:gd name="T22" fmla="*/ 0 w 222"/>
                              <a:gd name="T23" fmla="*/ 0 h 198"/>
                              <a:gd name="T24" fmla="*/ 0 60000 65536"/>
                              <a:gd name="T25" fmla="*/ 0 60000 65536"/>
                              <a:gd name="T26" fmla="*/ 0 60000 65536"/>
                              <a:gd name="T27" fmla="*/ 0 60000 65536"/>
                              <a:gd name="T28" fmla="*/ 0 60000 65536"/>
                              <a:gd name="T29" fmla="*/ 0 60000 65536"/>
                              <a:gd name="T30" fmla="*/ 0 60000 65536"/>
                              <a:gd name="T31" fmla="*/ 0 60000 65536"/>
                              <a:gd name="T32" fmla="*/ 0 60000 65536"/>
                              <a:gd name="T33" fmla="*/ 0 60000 65536"/>
                              <a:gd name="T34" fmla="*/ 0 60000 65536"/>
                              <a:gd name="T35" fmla="*/ 0 60000 65536"/>
                              <a:gd name="T36" fmla="*/ 0 w 222"/>
                              <a:gd name="T37" fmla="*/ 0 h 198"/>
                              <a:gd name="T38" fmla="*/ 222 w 222"/>
                              <a:gd name="T39" fmla="*/ 198 h 198"/>
                            </a:gdLst>
                            <a:ahLst/>
                            <a:cxnLst>
                              <a:cxn ang="T24">
                                <a:pos x="T0" y="T1"/>
                              </a:cxn>
                              <a:cxn ang="T25">
                                <a:pos x="T2" y="T3"/>
                              </a:cxn>
                              <a:cxn ang="T26">
                                <a:pos x="T4" y="T5"/>
                              </a:cxn>
                              <a:cxn ang="T27">
                                <a:pos x="T6" y="T7"/>
                              </a:cxn>
                              <a:cxn ang="T28">
                                <a:pos x="T8" y="T9"/>
                              </a:cxn>
                              <a:cxn ang="T29">
                                <a:pos x="T10" y="T11"/>
                              </a:cxn>
                              <a:cxn ang="T30">
                                <a:pos x="T12" y="T13"/>
                              </a:cxn>
                              <a:cxn ang="T31">
                                <a:pos x="T14" y="T15"/>
                              </a:cxn>
                              <a:cxn ang="T32">
                                <a:pos x="T16" y="T17"/>
                              </a:cxn>
                              <a:cxn ang="T33">
                                <a:pos x="T18" y="T19"/>
                              </a:cxn>
                              <a:cxn ang="T34">
                                <a:pos x="T20" y="T21"/>
                              </a:cxn>
                              <a:cxn ang="T35">
                                <a:pos x="T22" y="T23"/>
                              </a:cxn>
                            </a:cxnLst>
                            <a:rect l="T36" t="T37" r="T38" b="T39"/>
                            <a:pathLst>
                              <a:path w="222" h="198">
                                <a:moveTo>
                                  <a:pt x="0" y="0"/>
                                </a:moveTo>
                                <a:lnTo>
                                  <a:pt x="62" y="178"/>
                                </a:lnTo>
                                <a:lnTo>
                                  <a:pt x="75" y="186"/>
                                </a:lnTo>
                                <a:lnTo>
                                  <a:pt x="96" y="190"/>
                                </a:lnTo>
                                <a:lnTo>
                                  <a:pt x="110" y="191"/>
                                </a:lnTo>
                                <a:lnTo>
                                  <a:pt x="127" y="194"/>
                                </a:lnTo>
                                <a:lnTo>
                                  <a:pt x="144" y="195"/>
                                </a:lnTo>
                                <a:lnTo>
                                  <a:pt x="165" y="198"/>
                                </a:lnTo>
                                <a:lnTo>
                                  <a:pt x="179" y="198"/>
                                </a:lnTo>
                                <a:lnTo>
                                  <a:pt x="200" y="195"/>
                                </a:lnTo>
                                <a:lnTo>
                                  <a:pt x="222" y="0"/>
                                </a:lnTo>
                                <a:lnTo>
                                  <a:pt x="0" y="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404040"/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round/>
                              </a14:hiddenLine>
                            </a:ext>
                          </a:extLst>
                        </p:spPr>
                        <p:txBody>
                          <a:bodyPr/>
                          <a:p>
                            <a:pPr marL="0" marR="0" lvl="0" indent="0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defRPr/>
                            </a:pPr>
                            <a:endParaRPr kumimoji="0" lang="zh-CN" altLang="en-US" sz="18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113" name="Group 24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>
                          <a:off x="0" y="0"/>
                          <a:ext cx="913" cy="718"/>
                          <a:chOff x="0" y="0"/>
                          <a:chExt cx="913" cy="718"/>
                        </a:xfrm>
                      </p:grpSpPr>
                      <p:sp>
                        <p:nvSpPr>
                          <p:cNvPr id="114" name="Freeform 25"/>
                          <p:cNvSpPr>
                            <a:spLocks noChangeAspect="1"/>
                          </p:cNvSpPr>
                          <p:nvPr>
                            <p:custDataLst>
                              <p:tags r:id="rId44"/>
                            </p:custDataLst>
                          </p:nvPr>
                        </p:nvSpPr>
                        <p:spPr bwMode="auto">
                          <a:xfrm>
                            <a:off x="0" y="0"/>
                            <a:ext cx="913" cy="718"/>
                          </a:xfrm>
                          <a:custGeom>
                            <a:avLst/>
                            <a:gdLst>
                              <a:gd name="T0" fmla="*/ 21 w 913"/>
                              <a:gd name="T1" fmla="*/ 20 h 718"/>
                              <a:gd name="T2" fmla="*/ 25 w 913"/>
                              <a:gd name="T3" fmla="*/ 38 h 718"/>
                              <a:gd name="T4" fmla="*/ 23 w 913"/>
                              <a:gd name="T5" fmla="*/ 73 h 718"/>
                              <a:gd name="T6" fmla="*/ 12 w 913"/>
                              <a:gd name="T7" fmla="*/ 96 h 718"/>
                              <a:gd name="T8" fmla="*/ 6 w 913"/>
                              <a:gd name="T9" fmla="*/ 126 h 718"/>
                              <a:gd name="T10" fmla="*/ 17 w 913"/>
                              <a:gd name="T11" fmla="*/ 149 h 718"/>
                              <a:gd name="T12" fmla="*/ 34 w 913"/>
                              <a:gd name="T13" fmla="*/ 176 h 718"/>
                              <a:gd name="T14" fmla="*/ 30 w 913"/>
                              <a:gd name="T15" fmla="*/ 195 h 718"/>
                              <a:gd name="T16" fmla="*/ 13 w 913"/>
                              <a:gd name="T17" fmla="*/ 216 h 718"/>
                              <a:gd name="T18" fmla="*/ 6 w 913"/>
                              <a:gd name="T19" fmla="*/ 236 h 718"/>
                              <a:gd name="T20" fmla="*/ 19 w 913"/>
                              <a:gd name="T21" fmla="*/ 259 h 718"/>
                              <a:gd name="T22" fmla="*/ 30 w 913"/>
                              <a:gd name="T23" fmla="*/ 278 h 718"/>
                              <a:gd name="T24" fmla="*/ 30 w 913"/>
                              <a:gd name="T25" fmla="*/ 301 h 718"/>
                              <a:gd name="T26" fmla="*/ 12 w 913"/>
                              <a:gd name="T27" fmla="*/ 322 h 718"/>
                              <a:gd name="T28" fmla="*/ 0 w 913"/>
                              <a:gd name="T29" fmla="*/ 349 h 718"/>
                              <a:gd name="T30" fmla="*/ 13 w 913"/>
                              <a:gd name="T31" fmla="*/ 372 h 718"/>
                              <a:gd name="T32" fmla="*/ 33 w 913"/>
                              <a:gd name="T33" fmla="*/ 396 h 718"/>
                              <a:gd name="T34" fmla="*/ 33 w 913"/>
                              <a:gd name="T35" fmla="*/ 431 h 718"/>
                              <a:gd name="T36" fmla="*/ 19 w 913"/>
                              <a:gd name="T37" fmla="*/ 455 h 718"/>
                              <a:gd name="T38" fmla="*/ 21 w 913"/>
                              <a:gd name="T39" fmla="*/ 473 h 718"/>
                              <a:gd name="T40" fmla="*/ 42 w 913"/>
                              <a:gd name="T41" fmla="*/ 499 h 718"/>
                              <a:gd name="T42" fmla="*/ 107 w 913"/>
                              <a:gd name="T43" fmla="*/ 573 h 718"/>
                              <a:gd name="T44" fmla="*/ 166 w 913"/>
                              <a:gd name="T45" fmla="*/ 629 h 718"/>
                              <a:gd name="T46" fmla="*/ 217 w 913"/>
                              <a:gd name="T47" fmla="*/ 660 h 718"/>
                              <a:gd name="T48" fmla="*/ 313 w 913"/>
                              <a:gd name="T49" fmla="*/ 701 h 718"/>
                              <a:gd name="T50" fmla="*/ 401 w 913"/>
                              <a:gd name="T51" fmla="*/ 716 h 718"/>
                              <a:gd name="T52" fmla="*/ 523 w 913"/>
                              <a:gd name="T53" fmla="*/ 716 h 718"/>
                              <a:gd name="T54" fmla="*/ 625 w 913"/>
                              <a:gd name="T55" fmla="*/ 706 h 718"/>
                              <a:gd name="T56" fmla="*/ 697 w 913"/>
                              <a:gd name="T57" fmla="*/ 685 h 718"/>
                              <a:gd name="T58" fmla="*/ 744 w 913"/>
                              <a:gd name="T59" fmla="*/ 659 h 718"/>
                              <a:gd name="T60" fmla="*/ 778 w 913"/>
                              <a:gd name="T61" fmla="*/ 629 h 718"/>
                              <a:gd name="T62" fmla="*/ 874 w 913"/>
                              <a:gd name="T63" fmla="*/ 493 h 718"/>
                              <a:gd name="T64" fmla="*/ 894 w 913"/>
                              <a:gd name="T65" fmla="*/ 448 h 718"/>
                              <a:gd name="T66" fmla="*/ 895 w 913"/>
                              <a:gd name="T67" fmla="*/ 427 h 718"/>
                              <a:gd name="T68" fmla="*/ 882 w 913"/>
                              <a:gd name="T69" fmla="*/ 406 h 718"/>
                              <a:gd name="T70" fmla="*/ 882 w 913"/>
                              <a:gd name="T71" fmla="*/ 381 h 718"/>
                              <a:gd name="T72" fmla="*/ 894 w 913"/>
                              <a:gd name="T73" fmla="*/ 362 h 718"/>
                              <a:gd name="T74" fmla="*/ 908 w 913"/>
                              <a:gd name="T75" fmla="*/ 341 h 718"/>
                              <a:gd name="T76" fmla="*/ 912 w 913"/>
                              <a:gd name="T77" fmla="*/ 316 h 718"/>
                              <a:gd name="T78" fmla="*/ 900 w 913"/>
                              <a:gd name="T79" fmla="*/ 295 h 718"/>
                              <a:gd name="T80" fmla="*/ 886 w 913"/>
                              <a:gd name="T81" fmla="*/ 275 h 718"/>
                              <a:gd name="T82" fmla="*/ 886 w 913"/>
                              <a:gd name="T83" fmla="*/ 254 h 718"/>
                              <a:gd name="T84" fmla="*/ 904 w 913"/>
                              <a:gd name="T85" fmla="*/ 229 h 718"/>
                              <a:gd name="T86" fmla="*/ 908 w 913"/>
                              <a:gd name="T87" fmla="*/ 202 h 718"/>
                              <a:gd name="T88" fmla="*/ 894 w 913"/>
                              <a:gd name="T89" fmla="*/ 176 h 718"/>
                              <a:gd name="T90" fmla="*/ 886 w 913"/>
                              <a:gd name="T91" fmla="*/ 155 h 718"/>
                              <a:gd name="T92" fmla="*/ 895 w 913"/>
                              <a:gd name="T93" fmla="*/ 130 h 718"/>
                              <a:gd name="T94" fmla="*/ 908 w 913"/>
                              <a:gd name="T95" fmla="*/ 113 h 718"/>
                              <a:gd name="T96" fmla="*/ 913 w 913"/>
                              <a:gd name="T97" fmla="*/ 88 h 718"/>
                              <a:gd name="T98" fmla="*/ 903 w 913"/>
                              <a:gd name="T99" fmla="*/ 67 h 718"/>
                              <a:gd name="T100" fmla="*/ 890 w 913"/>
                              <a:gd name="T101" fmla="*/ 42 h 718"/>
                              <a:gd name="T102" fmla="*/ 894 w 913"/>
                              <a:gd name="T103" fmla="*/ 18 h 718"/>
                              <a:gd name="T104" fmla="*/ 26 w 913"/>
                              <a:gd name="T105" fmla="*/ 0 h 718"/>
                              <a:gd name="T106" fmla="*/ 0 60000 65536"/>
                              <a:gd name="T107" fmla="*/ 0 60000 65536"/>
                              <a:gd name="T108" fmla="*/ 0 60000 65536"/>
                              <a:gd name="T109" fmla="*/ 0 60000 65536"/>
                              <a:gd name="T110" fmla="*/ 0 60000 65536"/>
                              <a:gd name="T111" fmla="*/ 0 60000 65536"/>
                              <a:gd name="T112" fmla="*/ 0 60000 65536"/>
                              <a:gd name="T113" fmla="*/ 0 60000 65536"/>
                              <a:gd name="T114" fmla="*/ 0 60000 65536"/>
                              <a:gd name="T115" fmla="*/ 0 60000 65536"/>
                              <a:gd name="T116" fmla="*/ 0 60000 65536"/>
                              <a:gd name="T117" fmla="*/ 0 60000 65536"/>
                              <a:gd name="T118" fmla="*/ 0 60000 65536"/>
                              <a:gd name="T119" fmla="*/ 0 60000 65536"/>
                              <a:gd name="T120" fmla="*/ 0 60000 65536"/>
                              <a:gd name="T121" fmla="*/ 0 60000 65536"/>
                              <a:gd name="T122" fmla="*/ 0 60000 65536"/>
                              <a:gd name="T123" fmla="*/ 0 60000 65536"/>
                              <a:gd name="T124" fmla="*/ 0 60000 65536"/>
                              <a:gd name="T125" fmla="*/ 0 60000 65536"/>
                              <a:gd name="T126" fmla="*/ 0 60000 65536"/>
                              <a:gd name="T127" fmla="*/ 0 60000 65536"/>
                              <a:gd name="T128" fmla="*/ 0 60000 65536"/>
                              <a:gd name="T129" fmla="*/ 0 60000 65536"/>
                              <a:gd name="T130" fmla="*/ 0 60000 65536"/>
                              <a:gd name="T131" fmla="*/ 0 60000 65536"/>
                              <a:gd name="T132" fmla="*/ 0 60000 65536"/>
                              <a:gd name="T133" fmla="*/ 0 60000 65536"/>
                              <a:gd name="T134" fmla="*/ 0 60000 65536"/>
                              <a:gd name="T135" fmla="*/ 0 60000 65536"/>
                              <a:gd name="T136" fmla="*/ 0 60000 65536"/>
                              <a:gd name="T137" fmla="*/ 0 60000 65536"/>
                              <a:gd name="T138" fmla="*/ 0 60000 65536"/>
                              <a:gd name="T139" fmla="*/ 0 60000 65536"/>
                              <a:gd name="T140" fmla="*/ 0 60000 65536"/>
                              <a:gd name="T141" fmla="*/ 0 60000 65536"/>
                              <a:gd name="T142" fmla="*/ 0 60000 65536"/>
                              <a:gd name="T143" fmla="*/ 0 60000 65536"/>
                              <a:gd name="T144" fmla="*/ 0 60000 65536"/>
                              <a:gd name="T145" fmla="*/ 0 60000 65536"/>
                              <a:gd name="T146" fmla="*/ 0 60000 65536"/>
                              <a:gd name="T147" fmla="*/ 0 60000 65536"/>
                              <a:gd name="T148" fmla="*/ 0 60000 65536"/>
                              <a:gd name="T149" fmla="*/ 0 60000 65536"/>
                              <a:gd name="T150" fmla="*/ 0 60000 65536"/>
                              <a:gd name="T151" fmla="*/ 0 60000 65536"/>
                              <a:gd name="T152" fmla="*/ 0 60000 65536"/>
                              <a:gd name="T153" fmla="*/ 0 60000 65536"/>
                              <a:gd name="T154" fmla="*/ 0 60000 65536"/>
                              <a:gd name="T155" fmla="*/ 0 60000 65536"/>
                              <a:gd name="T156" fmla="*/ 0 60000 65536"/>
                              <a:gd name="T157" fmla="*/ 0 60000 65536"/>
                              <a:gd name="T158" fmla="*/ 0 60000 65536"/>
                              <a:gd name="T159" fmla="*/ 0 w 913"/>
                              <a:gd name="T160" fmla="*/ 0 h 718"/>
                              <a:gd name="T161" fmla="*/ 913 w 913"/>
                              <a:gd name="T162" fmla="*/ 718 h 718"/>
                            </a:gdLst>
                            <a:ahLst/>
                            <a:cxnLst>
                              <a:cxn ang="T106">
                                <a:pos x="T0" y="T1"/>
                              </a:cxn>
                              <a:cxn ang="T107">
                                <a:pos x="T2" y="T3"/>
                              </a:cxn>
                              <a:cxn ang="T108">
                                <a:pos x="T4" y="T5"/>
                              </a:cxn>
                              <a:cxn ang="T109">
                                <a:pos x="T6" y="T7"/>
                              </a:cxn>
                              <a:cxn ang="T110">
                                <a:pos x="T8" y="T9"/>
                              </a:cxn>
                              <a:cxn ang="T111">
                                <a:pos x="T10" y="T11"/>
                              </a:cxn>
                              <a:cxn ang="T112">
                                <a:pos x="T12" y="T13"/>
                              </a:cxn>
                              <a:cxn ang="T113">
                                <a:pos x="T14" y="T15"/>
                              </a:cxn>
                              <a:cxn ang="T114">
                                <a:pos x="T16" y="T17"/>
                              </a:cxn>
                              <a:cxn ang="T115">
                                <a:pos x="T18" y="T19"/>
                              </a:cxn>
                              <a:cxn ang="T116">
                                <a:pos x="T20" y="T21"/>
                              </a:cxn>
                              <a:cxn ang="T117">
                                <a:pos x="T22" y="T23"/>
                              </a:cxn>
                              <a:cxn ang="T118">
                                <a:pos x="T24" y="T25"/>
                              </a:cxn>
                              <a:cxn ang="T119">
                                <a:pos x="T26" y="T27"/>
                              </a:cxn>
                              <a:cxn ang="T120">
                                <a:pos x="T28" y="T29"/>
                              </a:cxn>
                              <a:cxn ang="T121">
                                <a:pos x="T30" y="T31"/>
                              </a:cxn>
                              <a:cxn ang="T122">
                                <a:pos x="T32" y="T33"/>
                              </a:cxn>
                              <a:cxn ang="T123">
                                <a:pos x="T34" y="T35"/>
                              </a:cxn>
                              <a:cxn ang="T124">
                                <a:pos x="T36" y="T37"/>
                              </a:cxn>
                              <a:cxn ang="T125">
                                <a:pos x="T38" y="T39"/>
                              </a:cxn>
                              <a:cxn ang="T126">
                                <a:pos x="T40" y="T41"/>
                              </a:cxn>
                              <a:cxn ang="T127">
                                <a:pos x="T42" y="T43"/>
                              </a:cxn>
                              <a:cxn ang="T128">
                                <a:pos x="T44" y="T45"/>
                              </a:cxn>
                              <a:cxn ang="T129">
                                <a:pos x="T46" y="T47"/>
                              </a:cxn>
                              <a:cxn ang="T130">
                                <a:pos x="T48" y="T49"/>
                              </a:cxn>
                              <a:cxn ang="T131">
                                <a:pos x="T50" y="T51"/>
                              </a:cxn>
                              <a:cxn ang="T132">
                                <a:pos x="T52" y="T53"/>
                              </a:cxn>
                              <a:cxn ang="T133">
                                <a:pos x="T54" y="T55"/>
                              </a:cxn>
                              <a:cxn ang="T134">
                                <a:pos x="T56" y="T57"/>
                              </a:cxn>
                              <a:cxn ang="T135">
                                <a:pos x="T58" y="T59"/>
                              </a:cxn>
                              <a:cxn ang="T136">
                                <a:pos x="T60" y="T61"/>
                              </a:cxn>
                              <a:cxn ang="T137">
                                <a:pos x="T62" y="T63"/>
                              </a:cxn>
                              <a:cxn ang="T138">
                                <a:pos x="T64" y="T65"/>
                              </a:cxn>
                              <a:cxn ang="T139">
                                <a:pos x="T66" y="T67"/>
                              </a:cxn>
                              <a:cxn ang="T140">
                                <a:pos x="T68" y="T69"/>
                              </a:cxn>
                              <a:cxn ang="T141">
                                <a:pos x="T70" y="T71"/>
                              </a:cxn>
                              <a:cxn ang="T142">
                                <a:pos x="T72" y="T73"/>
                              </a:cxn>
                              <a:cxn ang="T143">
                                <a:pos x="T74" y="T75"/>
                              </a:cxn>
                              <a:cxn ang="T144">
                                <a:pos x="T76" y="T77"/>
                              </a:cxn>
                              <a:cxn ang="T145">
                                <a:pos x="T78" y="T79"/>
                              </a:cxn>
                              <a:cxn ang="T146">
                                <a:pos x="T80" y="T81"/>
                              </a:cxn>
                              <a:cxn ang="T147">
                                <a:pos x="T82" y="T83"/>
                              </a:cxn>
                              <a:cxn ang="T148">
                                <a:pos x="T84" y="T85"/>
                              </a:cxn>
                              <a:cxn ang="T149">
                                <a:pos x="T86" y="T87"/>
                              </a:cxn>
                              <a:cxn ang="T150">
                                <a:pos x="T88" y="T89"/>
                              </a:cxn>
                              <a:cxn ang="T151">
                                <a:pos x="T90" y="T91"/>
                              </a:cxn>
                              <a:cxn ang="T152">
                                <a:pos x="T92" y="T93"/>
                              </a:cxn>
                              <a:cxn ang="T153">
                                <a:pos x="T94" y="T95"/>
                              </a:cxn>
                              <a:cxn ang="T154">
                                <a:pos x="T96" y="T97"/>
                              </a:cxn>
                              <a:cxn ang="T155">
                                <a:pos x="T98" y="T99"/>
                              </a:cxn>
                              <a:cxn ang="T156">
                                <a:pos x="T100" y="T101"/>
                              </a:cxn>
                              <a:cxn ang="T157">
                                <a:pos x="T102" y="T103"/>
                              </a:cxn>
                              <a:cxn ang="T158">
                                <a:pos x="T104" y="T105"/>
                              </a:cxn>
                            </a:cxnLst>
                            <a:rect l="T159" t="T160" r="T161" b="T162"/>
                            <a:pathLst>
                              <a:path w="913" h="718">
                                <a:moveTo>
                                  <a:pt x="26" y="0"/>
                                </a:moveTo>
                                <a:lnTo>
                                  <a:pt x="21" y="20"/>
                                </a:lnTo>
                                <a:lnTo>
                                  <a:pt x="23" y="29"/>
                                </a:lnTo>
                                <a:lnTo>
                                  <a:pt x="25" y="38"/>
                                </a:lnTo>
                                <a:lnTo>
                                  <a:pt x="26" y="59"/>
                                </a:lnTo>
                                <a:lnTo>
                                  <a:pt x="23" y="73"/>
                                </a:lnTo>
                                <a:lnTo>
                                  <a:pt x="17" y="86"/>
                                </a:lnTo>
                                <a:lnTo>
                                  <a:pt x="12" y="96"/>
                                </a:lnTo>
                                <a:lnTo>
                                  <a:pt x="6" y="113"/>
                                </a:lnTo>
                                <a:lnTo>
                                  <a:pt x="6" y="126"/>
                                </a:lnTo>
                                <a:lnTo>
                                  <a:pt x="12" y="138"/>
                                </a:lnTo>
                                <a:lnTo>
                                  <a:pt x="17" y="149"/>
                                </a:lnTo>
                                <a:lnTo>
                                  <a:pt x="29" y="162"/>
                                </a:lnTo>
                                <a:lnTo>
                                  <a:pt x="34" y="176"/>
                                </a:lnTo>
                                <a:lnTo>
                                  <a:pt x="34" y="185"/>
                                </a:lnTo>
                                <a:lnTo>
                                  <a:pt x="30" y="195"/>
                                </a:lnTo>
                                <a:lnTo>
                                  <a:pt x="21" y="204"/>
                                </a:lnTo>
                                <a:lnTo>
                                  <a:pt x="13" y="216"/>
                                </a:lnTo>
                                <a:lnTo>
                                  <a:pt x="8" y="225"/>
                                </a:lnTo>
                                <a:lnTo>
                                  <a:pt x="6" y="236"/>
                                </a:lnTo>
                                <a:lnTo>
                                  <a:pt x="12" y="248"/>
                                </a:lnTo>
                                <a:lnTo>
                                  <a:pt x="19" y="259"/>
                                </a:lnTo>
                                <a:lnTo>
                                  <a:pt x="26" y="269"/>
                                </a:lnTo>
                                <a:lnTo>
                                  <a:pt x="30" y="278"/>
                                </a:lnTo>
                                <a:lnTo>
                                  <a:pt x="34" y="288"/>
                                </a:lnTo>
                                <a:lnTo>
                                  <a:pt x="30" y="301"/>
                                </a:lnTo>
                                <a:lnTo>
                                  <a:pt x="21" y="313"/>
                                </a:lnTo>
                                <a:lnTo>
                                  <a:pt x="12" y="322"/>
                                </a:lnTo>
                                <a:lnTo>
                                  <a:pt x="2" y="337"/>
                                </a:lnTo>
                                <a:lnTo>
                                  <a:pt x="0" y="349"/>
                                </a:lnTo>
                                <a:lnTo>
                                  <a:pt x="4" y="362"/>
                                </a:lnTo>
                                <a:lnTo>
                                  <a:pt x="13" y="372"/>
                                </a:lnTo>
                                <a:lnTo>
                                  <a:pt x="23" y="383"/>
                                </a:lnTo>
                                <a:lnTo>
                                  <a:pt x="33" y="396"/>
                                </a:lnTo>
                                <a:lnTo>
                                  <a:pt x="38" y="414"/>
                                </a:lnTo>
                                <a:lnTo>
                                  <a:pt x="33" y="431"/>
                                </a:lnTo>
                                <a:lnTo>
                                  <a:pt x="23" y="444"/>
                                </a:lnTo>
                                <a:lnTo>
                                  <a:pt x="19" y="455"/>
                                </a:lnTo>
                                <a:lnTo>
                                  <a:pt x="19" y="466"/>
                                </a:lnTo>
                                <a:lnTo>
                                  <a:pt x="21" y="473"/>
                                </a:lnTo>
                                <a:lnTo>
                                  <a:pt x="29" y="484"/>
                                </a:lnTo>
                                <a:lnTo>
                                  <a:pt x="42" y="499"/>
                                </a:lnTo>
                                <a:lnTo>
                                  <a:pt x="64" y="528"/>
                                </a:lnTo>
                                <a:lnTo>
                                  <a:pt x="107" y="573"/>
                                </a:lnTo>
                                <a:lnTo>
                                  <a:pt x="144" y="609"/>
                                </a:lnTo>
                                <a:lnTo>
                                  <a:pt x="166" y="629"/>
                                </a:lnTo>
                                <a:lnTo>
                                  <a:pt x="190" y="643"/>
                                </a:lnTo>
                                <a:lnTo>
                                  <a:pt x="217" y="660"/>
                                </a:lnTo>
                                <a:lnTo>
                                  <a:pt x="255" y="681"/>
                                </a:lnTo>
                                <a:lnTo>
                                  <a:pt x="313" y="701"/>
                                </a:lnTo>
                                <a:lnTo>
                                  <a:pt x="356" y="710"/>
                                </a:lnTo>
                                <a:lnTo>
                                  <a:pt x="401" y="716"/>
                                </a:lnTo>
                                <a:lnTo>
                                  <a:pt x="460" y="718"/>
                                </a:lnTo>
                                <a:lnTo>
                                  <a:pt x="523" y="716"/>
                                </a:lnTo>
                                <a:lnTo>
                                  <a:pt x="578" y="714"/>
                                </a:lnTo>
                                <a:lnTo>
                                  <a:pt x="625" y="706"/>
                                </a:lnTo>
                                <a:lnTo>
                                  <a:pt x="667" y="697"/>
                                </a:lnTo>
                                <a:lnTo>
                                  <a:pt x="697" y="685"/>
                                </a:lnTo>
                                <a:lnTo>
                                  <a:pt x="723" y="672"/>
                                </a:lnTo>
                                <a:lnTo>
                                  <a:pt x="744" y="659"/>
                                </a:lnTo>
                                <a:lnTo>
                                  <a:pt x="761" y="647"/>
                                </a:lnTo>
                                <a:lnTo>
                                  <a:pt x="778" y="629"/>
                                </a:lnTo>
                                <a:lnTo>
                                  <a:pt x="832" y="556"/>
                                </a:lnTo>
                                <a:lnTo>
                                  <a:pt x="874" y="493"/>
                                </a:lnTo>
                                <a:lnTo>
                                  <a:pt x="890" y="461"/>
                                </a:lnTo>
                                <a:lnTo>
                                  <a:pt x="894" y="448"/>
                                </a:lnTo>
                                <a:lnTo>
                                  <a:pt x="895" y="438"/>
                                </a:lnTo>
                                <a:lnTo>
                                  <a:pt x="895" y="427"/>
                                </a:lnTo>
                                <a:lnTo>
                                  <a:pt x="887" y="414"/>
                                </a:lnTo>
                                <a:lnTo>
                                  <a:pt x="882" y="406"/>
                                </a:lnTo>
                                <a:lnTo>
                                  <a:pt x="879" y="394"/>
                                </a:lnTo>
                                <a:lnTo>
                                  <a:pt x="882" y="381"/>
                                </a:lnTo>
                                <a:lnTo>
                                  <a:pt x="887" y="372"/>
                                </a:lnTo>
                                <a:lnTo>
                                  <a:pt x="894" y="362"/>
                                </a:lnTo>
                                <a:lnTo>
                                  <a:pt x="900" y="352"/>
                                </a:lnTo>
                                <a:lnTo>
                                  <a:pt x="908" y="341"/>
                                </a:lnTo>
                                <a:lnTo>
                                  <a:pt x="913" y="330"/>
                                </a:lnTo>
                                <a:lnTo>
                                  <a:pt x="912" y="316"/>
                                </a:lnTo>
                                <a:lnTo>
                                  <a:pt x="907" y="305"/>
                                </a:lnTo>
                                <a:lnTo>
                                  <a:pt x="900" y="295"/>
                                </a:lnTo>
                                <a:lnTo>
                                  <a:pt x="894" y="286"/>
                                </a:lnTo>
                                <a:lnTo>
                                  <a:pt x="886" y="275"/>
                                </a:lnTo>
                                <a:lnTo>
                                  <a:pt x="883" y="263"/>
                                </a:lnTo>
                                <a:lnTo>
                                  <a:pt x="886" y="254"/>
                                </a:lnTo>
                                <a:lnTo>
                                  <a:pt x="895" y="240"/>
                                </a:lnTo>
                                <a:lnTo>
                                  <a:pt x="904" y="229"/>
                                </a:lnTo>
                                <a:lnTo>
                                  <a:pt x="908" y="217"/>
                                </a:lnTo>
                                <a:lnTo>
                                  <a:pt x="908" y="202"/>
                                </a:lnTo>
                                <a:lnTo>
                                  <a:pt x="903" y="187"/>
                                </a:lnTo>
                                <a:lnTo>
                                  <a:pt x="894" y="176"/>
                                </a:lnTo>
                                <a:lnTo>
                                  <a:pt x="890" y="168"/>
                                </a:lnTo>
                                <a:lnTo>
                                  <a:pt x="886" y="155"/>
                                </a:lnTo>
                                <a:lnTo>
                                  <a:pt x="887" y="141"/>
                                </a:lnTo>
                                <a:lnTo>
                                  <a:pt x="895" y="130"/>
                                </a:lnTo>
                                <a:lnTo>
                                  <a:pt x="900" y="122"/>
                                </a:lnTo>
                                <a:lnTo>
                                  <a:pt x="908" y="113"/>
                                </a:lnTo>
                                <a:lnTo>
                                  <a:pt x="912" y="101"/>
                                </a:lnTo>
                                <a:lnTo>
                                  <a:pt x="913" y="88"/>
                                </a:lnTo>
                                <a:lnTo>
                                  <a:pt x="911" y="80"/>
                                </a:lnTo>
                                <a:lnTo>
                                  <a:pt x="903" y="67"/>
                                </a:lnTo>
                                <a:lnTo>
                                  <a:pt x="895" y="56"/>
                                </a:lnTo>
                                <a:lnTo>
                                  <a:pt x="890" y="42"/>
                                </a:lnTo>
                                <a:lnTo>
                                  <a:pt x="890" y="29"/>
                                </a:lnTo>
                                <a:lnTo>
                                  <a:pt x="894" y="18"/>
                                </a:lnTo>
                                <a:lnTo>
                                  <a:pt x="891" y="0"/>
                                </a:lnTo>
                                <a:lnTo>
                                  <a:pt x="26" y="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FFC080"/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round/>
                              </a14:hiddenLine>
                            </a:ext>
                          </a:extLst>
                        </p:spPr>
                        <p:txBody>
                          <a:bodyPr/>
                          <a:p>
                            <a:pPr marL="0" marR="0" lvl="0" indent="0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defRPr/>
                            </a:pPr>
                            <a:endParaRPr kumimoji="0" lang="zh-CN" altLang="en-US" sz="18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</a:endParaRPr>
                          </a:p>
                        </p:txBody>
                      </p:sp>
                      <p:sp>
                        <p:nvSpPr>
                          <p:cNvPr id="115" name="Freeform 26"/>
                          <p:cNvSpPr>
                            <a:spLocks noChangeAspect="1"/>
                          </p:cNvSpPr>
                          <p:nvPr>
                            <p:custDataLst>
                              <p:tags r:id="rId45"/>
                            </p:custDataLst>
                          </p:nvPr>
                        </p:nvSpPr>
                        <p:spPr bwMode="auto">
                          <a:xfrm>
                            <a:off x="6" y="96"/>
                            <a:ext cx="113" cy="99"/>
                          </a:xfrm>
                          <a:custGeom>
                            <a:avLst/>
                            <a:gdLst>
                              <a:gd name="T0" fmla="*/ 6 w 113"/>
                              <a:gd name="T1" fmla="*/ 0 h 99"/>
                              <a:gd name="T2" fmla="*/ 13 w 113"/>
                              <a:gd name="T3" fmla="*/ 13 h 99"/>
                              <a:gd name="T4" fmla="*/ 24 w 113"/>
                              <a:gd name="T5" fmla="*/ 26 h 99"/>
                              <a:gd name="T6" fmla="*/ 44 w 113"/>
                              <a:gd name="T7" fmla="*/ 43 h 99"/>
                              <a:gd name="T8" fmla="*/ 68 w 113"/>
                              <a:gd name="T9" fmla="*/ 57 h 99"/>
                              <a:gd name="T10" fmla="*/ 91 w 113"/>
                              <a:gd name="T11" fmla="*/ 66 h 99"/>
                              <a:gd name="T12" fmla="*/ 113 w 113"/>
                              <a:gd name="T13" fmla="*/ 72 h 99"/>
                              <a:gd name="T14" fmla="*/ 104 w 113"/>
                              <a:gd name="T15" fmla="*/ 89 h 99"/>
                              <a:gd name="T16" fmla="*/ 75 w 113"/>
                              <a:gd name="T17" fmla="*/ 85 h 99"/>
                              <a:gd name="T18" fmla="*/ 44 w 113"/>
                              <a:gd name="T19" fmla="*/ 87 h 99"/>
                              <a:gd name="T20" fmla="*/ 24 w 113"/>
                              <a:gd name="T21" fmla="*/ 99 h 99"/>
                              <a:gd name="T22" fmla="*/ 28 w 113"/>
                              <a:gd name="T23" fmla="*/ 89 h 99"/>
                              <a:gd name="T24" fmla="*/ 27 w 113"/>
                              <a:gd name="T25" fmla="*/ 78 h 99"/>
                              <a:gd name="T26" fmla="*/ 20 w 113"/>
                              <a:gd name="T27" fmla="*/ 62 h 99"/>
                              <a:gd name="T28" fmla="*/ 11 w 113"/>
                              <a:gd name="T29" fmla="*/ 49 h 99"/>
                              <a:gd name="T30" fmla="*/ 2 w 113"/>
                              <a:gd name="T31" fmla="*/ 34 h 99"/>
                              <a:gd name="T32" fmla="*/ 0 w 113"/>
                              <a:gd name="T33" fmla="*/ 17 h 99"/>
                              <a:gd name="T34" fmla="*/ 6 w 113"/>
                              <a:gd name="T35" fmla="*/ 0 h 99"/>
                              <a:gd name="T36" fmla="*/ 0 60000 65536"/>
                              <a:gd name="T37" fmla="*/ 0 60000 65536"/>
                              <a:gd name="T38" fmla="*/ 0 60000 65536"/>
                              <a:gd name="T39" fmla="*/ 0 60000 65536"/>
                              <a:gd name="T40" fmla="*/ 0 60000 65536"/>
                              <a:gd name="T41" fmla="*/ 0 60000 65536"/>
                              <a:gd name="T42" fmla="*/ 0 60000 65536"/>
                              <a:gd name="T43" fmla="*/ 0 60000 65536"/>
                              <a:gd name="T44" fmla="*/ 0 60000 65536"/>
                              <a:gd name="T45" fmla="*/ 0 60000 65536"/>
                              <a:gd name="T46" fmla="*/ 0 60000 65536"/>
                              <a:gd name="T47" fmla="*/ 0 60000 65536"/>
                              <a:gd name="T48" fmla="*/ 0 60000 65536"/>
                              <a:gd name="T49" fmla="*/ 0 60000 65536"/>
                              <a:gd name="T50" fmla="*/ 0 60000 65536"/>
                              <a:gd name="T51" fmla="*/ 0 60000 65536"/>
                              <a:gd name="T52" fmla="*/ 0 60000 65536"/>
                              <a:gd name="T53" fmla="*/ 0 60000 65536"/>
                              <a:gd name="T54" fmla="*/ 0 w 113"/>
                              <a:gd name="T55" fmla="*/ 0 h 99"/>
                              <a:gd name="T56" fmla="*/ 113 w 113"/>
                              <a:gd name="T57" fmla="*/ 99 h 99"/>
                            </a:gdLst>
                            <a:ahLst/>
                            <a:cxnLst>
                              <a:cxn ang="T36">
                                <a:pos x="T0" y="T1"/>
                              </a:cxn>
                              <a:cxn ang="T37">
                                <a:pos x="T2" y="T3"/>
                              </a:cxn>
                              <a:cxn ang="T38">
                                <a:pos x="T4" y="T5"/>
                              </a:cxn>
                              <a:cxn ang="T39">
                                <a:pos x="T6" y="T7"/>
                              </a:cxn>
                              <a:cxn ang="T40">
                                <a:pos x="T8" y="T9"/>
                              </a:cxn>
                              <a:cxn ang="T41">
                                <a:pos x="T10" y="T11"/>
                              </a:cxn>
                              <a:cxn ang="T42">
                                <a:pos x="T12" y="T13"/>
                              </a:cxn>
                              <a:cxn ang="T43">
                                <a:pos x="T14" y="T15"/>
                              </a:cxn>
                              <a:cxn ang="T44">
                                <a:pos x="T16" y="T17"/>
                              </a:cxn>
                              <a:cxn ang="T45">
                                <a:pos x="T18" y="T19"/>
                              </a:cxn>
                              <a:cxn ang="T46">
                                <a:pos x="T20" y="T21"/>
                              </a:cxn>
                              <a:cxn ang="T47">
                                <a:pos x="T22" y="T23"/>
                              </a:cxn>
                              <a:cxn ang="T48">
                                <a:pos x="T24" y="T25"/>
                              </a:cxn>
                              <a:cxn ang="T49">
                                <a:pos x="T26" y="T27"/>
                              </a:cxn>
                              <a:cxn ang="T50">
                                <a:pos x="T28" y="T29"/>
                              </a:cxn>
                              <a:cxn ang="T51">
                                <a:pos x="T30" y="T31"/>
                              </a:cxn>
                              <a:cxn ang="T52">
                                <a:pos x="T32" y="T33"/>
                              </a:cxn>
                              <a:cxn ang="T53">
                                <a:pos x="T34" y="T35"/>
                              </a:cxn>
                            </a:cxnLst>
                            <a:rect l="T54" t="T55" r="T56" b="T57"/>
                            <a:pathLst>
                              <a:path w="113" h="99">
                                <a:moveTo>
                                  <a:pt x="6" y="0"/>
                                </a:moveTo>
                                <a:lnTo>
                                  <a:pt x="13" y="13"/>
                                </a:lnTo>
                                <a:lnTo>
                                  <a:pt x="24" y="26"/>
                                </a:lnTo>
                                <a:lnTo>
                                  <a:pt x="44" y="43"/>
                                </a:lnTo>
                                <a:lnTo>
                                  <a:pt x="68" y="57"/>
                                </a:lnTo>
                                <a:lnTo>
                                  <a:pt x="91" y="66"/>
                                </a:lnTo>
                                <a:lnTo>
                                  <a:pt x="113" y="72"/>
                                </a:lnTo>
                                <a:lnTo>
                                  <a:pt x="104" y="89"/>
                                </a:lnTo>
                                <a:lnTo>
                                  <a:pt x="75" y="85"/>
                                </a:lnTo>
                                <a:lnTo>
                                  <a:pt x="44" y="87"/>
                                </a:lnTo>
                                <a:lnTo>
                                  <a:pt x="24" y="99"/>
                                </a:lnTo>
                                <a:lnTo>
                                  <a:pt x="28" y="89"/>
                                </a:lnTo>
                                <a:lnTo>
                                  <a:pt x="27" y="78"/>
                                </a:lnTo>
                                <a:lnTo>
                                  <a:pt x="20" y="62"/>
                                </a:lnTo>
                                <a:lnTo>
                                  <a:pt x="11" y="49"/>
                                </a:lnTo>
                                <a:lnTo>
                                  <a:pt x="2" y="34"/>
                                </a:lnTo>
                                <a:lnTo>
                                  <a:pt x="0" y="17"/>
                                </a:lnTo>
                                <a:lnTo>
                                  <a:pt x="6" y="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FFA040"/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round/>
                              </a14:hiddenLine>
                            </a:ext>
                          </a:extLst>
                        </p:spPr>
                        <p:txBody>
                          <a:bodyPr/>
                          <a:p>
                            <a:pPr marL="0" marR="0" lvl="0" indent="0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defRPr/>
                            </a:pPr>
                            <a:endParaRPr kumimoji="0" lang="zh-CN" altLang="en-US" sz="18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</a:endParaRPr>
                          </a:p>
                        </p:txBody>
                      </p:sp>
                      <p:sp>
                        <p:nvSpPr>
                          <p:cNvPr id="116" name="Freeform 27"/>
                          <p:cNvSpPr>
                            <a:spLocks noChangeAspect="1"/>
                          </p:cNvSpPr>
                          <p:nvPr>
                            <p:custDataLst>
                              <p:tags r:id="rId46"/>
                            </p:custDataLst>
                          </p:nvPr>
                        </p:nvSpPr>
                        <p:spPr bwMode="auto">
                          <a:xfrm>
                            <a:off x="8" y="219"/>
                            <a:ext cx="149" cy="84"/>
                          </a:xfrm>
                          <a:custGeom>
                            <a:avLst/>
                            <a:gdLst>
                              <a:gd name="T0" fmla="*/ 0 w 149"/>
                              <a:gd name="T1" fmla="*/ 10 h 84"/>
                              <a:gd name="T2" fmla="*/ 4 w 149"/>
                              <a:gd name="T3" fmla="*/ 0 h 84"/>
                              <a:gd name="T4" fmla="*/ 9 w 149"/>
                              <a:gd name="T5" fmla="*/ 10 h 84"/>
                              <a:gd name="T6" fmla="*/ 21 w 149"/>
                              <a:gd name="T7" fmla="*/ 15 h 84"/>
                              <a:gd name="T8" fmla="*/ 42 w 149"/>
                              <a:gd name="T9" fmla="*/ 25 h 84"/>
                              <a:gd name="T10" fmla="*/ 64 w 149"/>
                              <a:gd name="T11" fmla="*/ 31 h 84"/>
                              <a:gd name="T12" fmla="*/ 98 w 149"/>
                              <a:gd name="T13" fmla="*/ 38 h 84"/>
                              <a:gd name="T14" fmla="*/ 137 w 149"/>
                              <a:gd name="T15" fmla="*/ 44 h 84"/>
                              <a:gd name="T16" fmla="*/ 149 w 149"/>
                              <a:gd name="T17" fmla="*/ 80 h 84"/>
                              <a:gd name="T18" fmla="*/ 106 w 149"/>
                              <a:gd name="T19" fmla="*/ 69 h 84"/>
                              <a:gd name="T20" fmla="*/ 72 w 149"/>
                              <a:gd name="T21" fmla="*/ 65 h 84"/>
                              <a:gd name="T22" fmla="*/ 45 w 149"/>
                              <a:gd name="T23" fmla="*/ 71 h 84"/>
                              <a:gd name="T24" fmla="*/ 25 w 149"/>
                              <a:gd name="T25" fmla="*/ 84 h 84"/>
                              <a:gd name="T26" fmla="*/ 25 w 149"/>
                              <a:gd name="T27" fmla="*/ 73 h 84"/>
                              <a:gd name="T28" fmla="*/ 25 w 149"/>
                              <a:gd name="T29" fmla="*/ 63 h 84"/>
                              <a:gd name="T30" fmla="*/ 21 w 149"/>
                              <a:gd name="T31" fmla="*/ 52 h 84"/>
                              <a:gd name="T32" fmla="*/ 9 w 149"/>
                              <a:gd name="T33" fmla="*/ 36 h 84"/>
                              <a:gd name="T34" fmla="*/ 0 w 149"/>
                              <a:gd name="T35" fmla="*/ 23 h 84"/>
                              <a:gd name="T36" fmla="*/ 0 w 149"/>
                              <a:gd name="T37" fmla="*/ 10 h 84"/>
                              <a:gd name="T38" fmla="*/ 0 60000 65536"/>
                              <a:gd name="T39" fmla="*/ 0 60000 65536"/>
                              <a:gd name="T40" fmla="*/ 0 60000 65536"/>
                              <a:gd name="T41" fmla="*/ 0 60000 65536"/>
                              <a:gd name="T42" fmla="*/ 0 60000 65536"/>
                              <a:gd name="T43" fmla="*/ 0 60000 65536"/>
                              <a:gd name="T44" fmla="*/ 0 60000 65536"/>
                              <a:gd name="T45" fmla="*/ 0 60000 65536"/>
                              <a:gd name="T46" fmla="*/ 0 60000 65536"/>
                              <a:gd name="T47" fmla="*/ 0 60000 65536"/>
                              <a:gd name="T48" fmla="*/ 0 60000 65536"/>
                              <a:gd name="T49" fmla="*/ 0 60000 65536"/>
                              <a:gd name="T50" fmla="*/ 0 60000 65536"/>
                              <a:gd name="T51" fmla="*/ 0 60000 65536"/>
                              <a:gd name="T52" fmla="*/ 0 60000 65536"/>
                              <a:gd name="T53" fmla="*/ 0 60000 65536"/>
                              <a:gd name="T54" fmla="*/ 0 60000 65536"/>
                              <a:gd name="T55" fmla="*/ 0 60000 65536"/>
                              <a:gd name="T56" fmla="*/ 0 60000 65536"/>
                              <a:gd name="T57" fmla="*/ 0 w 149"/>
                              <a:gd name="T58" fmla="*/ 0 h 84"/>
                              <a:gd name="T59" fmla="*/ 149 w 149"/>
                              <a:gd name="T60" fmla="*/ 84 h 84"/>
                            </a:gdLst>
                            <a:ahLst/>
                            <a:cxnLst>
                              <a:cxn ang="T38">
                                <a:pos x="T0" y="T1"/>
                              </a:cxn>
                              <a:cxn ang="T39">
                                <a:pos x="T2" y="T3"/>
                              </a:cxn>
                              <a:cxn ang="T40">
                                <a:pos x="T4" y="T5"/>
                              </a:cxn>
                              <a:cxn ang="T41">
                                <a:pos x="T6" y="T7"/>
                              </a:cxn>
                              <a:cxn ang="T42">
                                <a:pos x="T8" y="T9"/>
                              </a:cxn>
                              <a:cxn ang="T43">
                                <a:pos x="T10" y="T11"/>
                              </a:cxn>
                              <a:cxn ang="T44">
                                <a:pos x="T12" y="T13"/>
                              </a:cxn>
                              <a:cxn ang="T45">
                                <a:pos x="T14" y="T15"/>
                              </a:cxn>
                              <a:cxn ang="T46">
                                <a:pos x="T16" y="T17"/>
                              </a:cxn>
                              <a:cxn ang="T47">
                                <a:pos x="T18" y="T19"/>
                              </a:cxn>
                              <a:cxn ang="T48">
                                <a:pos x="T20" y="T21"/>
                              </a:cxn>
                              <a:cxn ang="T49">
                                <a:pos x="T22" y="T23"/>
                              </a:cxn>
                              <a:cxn ang="T50">
                                <a:pos x="T24" y="T25"/>
                              </a:cxn>
                              <a:cxn ang="T51">
                                <a:pos x="T26" y="T27"/>
                              </a:cxn>
                              <a:cxn ang="T52">
                                <a:pos x="T28" y="T29"/>
                              </a:cxn>
                              <a:cxn ang="T53">
                                <a:pos x="T30" y="T31"/>
                              </a:cxn>
                              <a:cxn ang="T54">
                                <a:pos x="T32" y="T33"/>
                              </a:cxn>
                              <a:cxn ang="T55">
                                <a:pos x="T34" y="T35"/>
                              </a:cxn>
                              <a:cxn ang="T56">
                                <a:pos x="T36" y="T37"/>
                              </a:cxn>
                            </a:cxnLst>
                            <a:rect l="T57" t="T58" r="T59" b="T60"/>
                            <a:pathLst>
                              <a:path w="149" h="84">
                                <a:moveTo>
                                  <a:pt x="0" y="10"/>
                                </a:moveTo>
                                <a:lnTo>
                                  <a:pt x="4" y="0"/>
                                </a:lnTo>
                                <a:lnTo>
                                  <a:pt x="9" y="10"/>
                                </a:lnTo>
                                <a:lnTo>
                                  <a:pt x="21" y="15"/>
                                </a:lnTo>
                                <a:lnTo>
                                  <a:pt x="42" y="25"/>
                                </a:lnTo>
                                <a:lnTo>
                                  <a:pt x="64" y="31"/>
                                </a:lnTo>
                                <a:lnTo>
                                  <a:pt x="98" y="38"/>
                                </a:lnTo>
                                <a:lnTo>
                                  <a:pt x="137" y="44"/>
                                </a:lnTo>
                                <a:lnTo>
                                  <a:pt x="149" y="80"/>
                                </a:lnTo>
                                <a:lnTo>
                                  <a:pt x="106" y="69"/>
                                </a:lnTo>
                                <a:lnTo>
                                  <a:pt x="72" y="65"/>
                                </a:lnTo>
                                <a:lnTo>
                                  <a:pt x="45" y="71"/>
                                </a:lnTo>
                                <a:lnTo>
                                  <a:pt x="25" y="84"/>
                                </a:lnTo>
                                <a:lnTo>
                                  <a:pt x="25" y="73"/>
                                </a:lnTo>
                                <a:lnTo>
                                  <a:pt x="25" y="63"/>
                                </a:lnTo>
                                <a:lnTo>
                                  <a:pt x="21" y="52"/>
                                </a:lnTo>
                                <a:lnTo>
                                  <a:pt x="9" y="36"/>
                                </a:lnTo>
                                <a:lnTo>
                                  <a:pt x="0" y="23"/>
                                </a:lnTo>
                                <a:lnTo>
                                  <a:pt x="0" y="1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FFA040"/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round/>
                              </a14:hiddenLine>
                            </a:ext>
                          </a:extLst>
                        </p:spPr>
                        <p:txBody>
                          <a:bodyPr/>
                          <a:p>
                            <a:pPr marL="0" marR="0" lvl="0" indent="0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defRPr/>
                            </a:pPr>
                            <a:endParaRPr kumimoji="0" lang="zh-CN" altLang="en-US" sz="18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</a:endParaRPr>
                          </a:p>
                        </p:txBody>
                      </p:sp>
                      <p:sp>
                        <p:nvSpPr>
                          <p:cNvPr id="117" name="Freeform 28"/>
                          <p:cNvSpPr>
                            <a:spLocks noChangeAspect="1"/>
                          </p:cNvSpPr>
                          <p:nvPr>
                            <p:custDataLst>
                              <p:tags r:id="rId47"/>
                            </p:custDataLst>
                          </p:nvPr>
                        </p:nvSpPr>
                        <p:spPr bwMode="auto">
                          <a:xfrm>
                            <a:off x="2" y="324"/>
                            <a:ext cx="175" cy="104"/>
                          </a:xfrm>
                          <a:custGeom>
                            <a:avLst/>
                            <a:gdLst>
                              <a:gd name="T0" fmla="*/ 2 w 175"/>
                              <a:gd name="T1" fmla="*/ 13 h 104"/>
                              <a:gd name="T2" fmla="*/ 10 w 175"/>
                              <a:gd name="T3" fmla="*/ 0 h 104"/>
                              <a:gd name="T4" fmla="*/ 21 w 175"/>
                              <a:gd name="T5" fmla="*/ 17 h 104"/>
                              <a:gd name="T6" fmla="*/ 32 w 175"/>
                              <a:gd name="T7" fmla="*/ 25 h 104"/>
                              <a:gd name="T8" fmla="*/ 45 w 175"/>
                              <a:gd name="T9" fmla="*/ 34 h 104"/>
                              <a:gd name="T10" fmla="*/ 69 w 175"/>
                              <a:gd name="T11" fmla="*/ 42 h 104"/>
                              <a:gd name="T12" fmla="*/ 96 w 175"/>
                              <a:gd name="T13" fmla="*/ 49 h 104"/>
                              <a:gd name="T14" fmla="*/ 126 w 175"/>
                              <a:gd name="T15" fmla="*/ 59 h 104"/>
                              <a:gd name="T16" fmla="*/ 167 w 175"/>
                              <a:gd name="T17" fmla="*/ 72 h 104"/>
                              <a:gd name="T18" fmla="*/ 175 w 175"/>
                              <a:gd name="T19" fmla="*/ 104 h 104"/>
                              <a:gd name="T20" fmla="*/ 133 w 175"/>
                              <a:gd name="T21" fmla="*/ 87 h 104"/>
                              <a:gd name="T22" fmla="*/ 103 w 175"/>
                              <a:gd name="T23" fmla="*/ 76 h 104"/>
                              <a:gd name="T24" fmla="*/ 78 w 175"/>
                              <a:gd name="T25" fmla="*/ 72 h 104"/>
                              <a:gd name="T26" fmla="*/ 58 w 175"/>
                              <a:gd name="T27" fmla="*/ 72 h 104"/>
                              <a:gd name="T28" fmla="*/ 48 w 175"/>
                              <a:gd name="T29" fmla="*/ 80 h 104"/>
                              <a:gd name="T30" fmla="*/ 36 w 175"/>
                              <a:gd name="T31" fmla="*/ 91 h 104"/>
                              <a:gd name="T32" fmla="*/ 34 w 175"/>
                              <a:gd name="T33" fmla="*/ 78 h 104"/>
                              <a:gd name="T34" fmla="*/ 21 w 175"/>
                              <a:gd name="T35" fmla="*/ 59 h 104"/>
                              <a:gd name="T36" fmla="*/ 10 w 175"/>
                              <a:gd name="T37" fmla="*/ 45 h 104"/>
                              <a:gd name="T38" fmla="*/ 0 w 175"/>
                              <a:gd name="T39" fmla="*/ 31 h 104"/>
                              <a:gd name="T40" fmla="*/ 2 w 175"/>
                              <a:gd name="T41" fmla="*/ 13 h 104"/>
                              <a:gd name="T42" fmla="*/ 0 60000 65536"/>
                              <a:gd name="T43" fmla="*/ 0 60000 65536"/>
                              <a:gd name="T44" fmla="*/ 0 60000 65536"/>
                              <a:gd name="T45" fmla="*/ 0 60000 65536"/>
                              <a:gd name="T46" fmla="*/ 0 60000 65536"/>
                              <a:gd name="T47" fmla="*/ 0 60000 65536"/>
                              <a:gd name="T48" fmla="*/ 0 60000 65536"/>
                              <a:gd name="T49" fmla="*/ 0 60000 65536"/>
                              <a:gd name="T50" fmla="*/ 0 60000 65536"/>
                              <a:gd name="T51" fmla="*/ 0 60000 65536"/>
                              <a:gd name="T52" fmla="*/ 0 60000 65536"/>
                              <a:gd name="T53" fmla="*/ 0 60000 65536"/>
                              <a:gd name="T54" fmla="*/ 0 60000 65536"/>
                              <a:gd name="T55" fmla="*/ 0 60000 65536"/>
                              <a:gd name="T56" fmla="*/ 0 60000 65536"/>
                              <a:gd name="T57" fmla="*/ 0 60000 65536"/>
                              <a:gd name="T58" fmla="*/ 0 60000 65536"/>
                              <a:gd name="T59" fmla="*/ 0 60000 65536"/>
                              <a:gd name="T60" fmla="*/ 0 60000 65536"/>
                              <a:gd name="T61" fmla="*/ 0 60000 65536"/>
                              <a:gd name="T62" fmla="*/ 0 60000 65536"/>
                              <a:gd name="T63" fmla="*/ 0 w 175"/>
                              <a:gd name="T64" fmla="*/ 0 h 104"/>
                              <a:gd name="T65" fmla="*/ 175 w 175"/>
                              <a:gd name="T66" fmla="*/ 104 h 104"/>
                            </a:gdLst>
                            <a:ahLst/>
                            <a:cxnLst>
                              <a:cxn ang="T42">
                                <a:pos x="T0" y="T1"/>
                              </a:cxn>
                              <a:cxn ang="T43">
                                <a:pos x="T2" y="T3"/>
                              </a:cxn>
                              <a:cxn ang="T44">
                                <a:pos x="T4" y="T5"/>
                              </a:cxn>
                              <a:cxn ang="T45">
                                <a:pos x="T6" y="T7"/>
                              </a:cxn>
                              <a:cxn ang="T46">
                                <a:pos x="T8" y="T9"/>
                              </a:cxn>
                              <a:cxn ang="T47">
                                <a:pos x="T10" y="T11"/>
                              </a:cxn>
                              <a:cxn ang="T48">
                                <a:pos x="T12" y="T13"/>
                              </a:cxn>
                              <a:cxn ang="T49">
                                <a:pos x="T14" y="T15"/>
                              </a:cxn>
                              <a:cxn ang="T50">
                                <a:pos x="T16" y="T17"/>
                              </a:cxn>
                              <a:cxn ang="T51">
                                <a:pos x="T18" y="T19"/>
                              </a:cxn>
                              <a:cxn ang="T52">
                                <a:pos x="T20" y="T21"/>
                              </a:cxn>
                              <a:cxn ang="T53">
                                <a:pos x="T22" y="T23"/>
                              </a:cxn>
                              <a:cxn ang="T54">
                                <a:pos x="T24" y="T25"/>
                              </a:cxn>
                              <a:cxn ang="T55">
                                <a:pos x="T26" y="T27"/>
                              </a:cxn>
                              <a:cxn ang="T56">
                                <a:pos x="T28" y="T29"/>
                              </a:cxn>
                              <a:cxn ang="T57">
                                <a:pos x="T30" y="T31"/>
                              </a:cxn>
                              <a:cxn ang="T58">
                                <a:pos x="T32" y="T33"/>
                              </a:cxn>
                              <a:cxn ang="T59">
                                <a:pos x="T34" y="T35"/>
                              </a:cxn>
                              <a:cxn ang="T60">
                                <a:pos x="T36" y="T37"/>
                              </a:cxn>
                              <a:cxn ang="T61">
                                <a:pos x="T38" y="T39"/>
                              </a:cxn>
                              <a:cxn ang="T62">
                                <a:pos x="T40" y="T41"/>
                              </a:cxn>
                            </a:cxnLst>
                            <a:rect l="T63" t="T64" r="T65" b="T66"/>
                            <a:pathLst>
                              <a:path w="175" h="104">
                                <a:moveTo>
                                  <a:pt x="2" y="13"/>
                                </a:moveTo>
                                <a:lnTo>
                                  <a:pt x="10" y="0"/>
                                </a:lnTo>
                                <a:lnTo>
                                  <a:pt x="21" y="17"/>
                                </a:lnTo>
                                <a:lnTo>
                                  <a:pt x="32" y="25"/>
                                </a:lnTo>
                                <a:lnTo>
                                  <a:pt x="45" y="34"/>
                                </a:lnTo>
                                <a:lnTo>
                                  <a:pt x="69" y="42"/>
                                </a:lnTo>
                                <a:lnTo>
                                  <a:pt x="96" y="49"/>
                                </a:lnTo>
                                <a:lnTo>
                                  <a:pt x="126" y="59"/>
                                </a:lnTo>
                                <a:lnTo>
                                  <a:pt x="167" y="72"/>
                                </a:lnTo>
                                <a:lnTo>
                                  <a:pt x="175" y="104"/>
                                </a:lnTo>
                                <a:lnTo>
                                  <a:pt x="133" y="87"/>
                                </a:lnTo>
                                <a:lnTo>
                                  <a:pt x="103" y="76"/>
                                </a:lnTo>
                                <a:lnTo>
                                  <a:pt x="78" y="72"/>
                                </a:lnTo>
                                <a:lnTo>
                                  <a:pt x="58" y="72"/>
                                </a:lnTo>
                                <a:lnTo>
                                  <a:pt x="48" y="80"/>
                                </a:lnTo>
                                <a:lnTo>
                                  <a:pt x="36" y="91"/>
                                </a:lnTo>
                                <a:lnTo>
                                  <a:pt x="34" y="78"/>
                                </a:lnTo>
                                <a:lnTo>
                                  <a:pt x="21" y="59"/>
                                </a:lnTo>
                                <a:lnTo>
                                  <a:pt x="10" y="45"/>
                                </a:lnTo>
                                <a:lnTo>
                                  <a:pt x="0" y="31"/>
                                </a:lnTo>
                                <a:lnTo>
                                  <a:pt x="2" y="13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FFA040"/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round/>
                              </a14:hiddenLine>
                            </a:ext>
                          </a:extLst>
                        </p:spPr>
                        <p:txBody>
                          <a:bodyPr/>
                          <a:p>
                            <a:pPr marL="0" marR="0" lvl="0" indent="0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defRPr/>
                            </a:pPr>
                            <a:endParaRPr kumimoji="0" lang="zh-CN" altLang="en-US" sz="18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</a:endParaRPr>
                          </a:p>
                        </p:txBody>
                      </p:sp>
                      <p:sp>
                        <p:nvSpPr>
                          <p:cNvPr id="118" name="Freeform 29"/>
                          <p:cNvSpPr>
                            <a:spLocks noChangeAspect="1"/>
                          </p:cNvSpPr>
                          <p:nvPr>
                            <p:custDataLst>
                              <p:tags r:id="rId48"/>
                            </p:custDataLst>
                          </p:nvPr>
                        </p:nvSpPr>
                        <p:spPr bwMode="auto">
                          <a:xfrm>
                            <a:off x="21" y="438"/>
                            <a:ext cx="208" cy="230"/>
                          </a:xfrm>
                          <a:custGeom>
                            <a:avLst/>
                            <a:gdLst>
                              <a:gd name="T0" fmla="*/ 2 w 208"/>
                              <a:gd name="T1" fmla="*/ 35 h 230"/>
                              <a:gd name="T2" fmla="*/ 0 w 208"/>
                              <a:gd name="T3" fmla="*/ 21 h 230"/>
                              <a:gd name="T4" fmla="*/ 0 w 208"/>
                              <a:gd name="T5" fmla="*/ 11 h 230"/>
                              <a:gd name="T6" fmla="*/ 8 w 208"/>
                              <a:gd name="T7" fmla="*/ 0 h 230"/>
                              <a:gd name="T8" fmla="*/ 22 w 208"/>
                              <a:gd name="T9" fmla="*/ 17 h 230"/>
                              <a:gd name="T10" fmla="*/ 47 w 208"/>
                              <a:gd name="T11" fmla="*/ 32 h 230"/>
                              <a:gd name="T12" fmla="*/ 72 w 208"/>
                              <a:gd name="T13" fmla="*/ 44 h 230"/>
                              <a:gd name="T14" fmla="*/ 106 w 208"/>
                              <a:gd name="T15" fmla="*/ 55 h 230"/>
                              <a:gd name="T16" fmla="*/ 156 w 208"/>
                              <a:gd name="T17" fmla="*/ 65 h 230"/>
                              <a:gd name="T18" fmla="*/ 166 w 208"/>
                              <a:gd name="T19" fmla="*/ 91 h 230"/>
                              <a:gd name="T20" fmla="*/ 140 w 208"/>
                              <a:gd name="T21" fmla="*/ 84 h 230"/>
                              <a:gd name="T22" fmla="*/ 114 w 208"/>
                              <a:gd name="T23" fmla="*/ 80 h 230"/>
                              <a:gd name="T24" fmla="*/ 101 w 208"/>
                              <a:gd name="T25" fmla="*/ 82 h 230"/>
                              <a:gd name="T26" fmla="*/ 97 w 208"/>
                              <a:gd name="T27" fmla="*/ 95 h 230"/>
                              <a:gd name="T28" fmla="*/ 105 w 208"/>
                              <a:gd name="T29" fmla="*/ 112 h 230"/>
                              <a:gd name="T30" fmla="*/ 115 w 208"/>
                              <a:gd name="T31" fmla="*/ 128 h 230"/>
                              <a:gd name="T32" fmla="*/ 136 w 208"/>
                              <a:gd name="T33" fmla="*/ 153 h 230"/>
                              <a:gd name="T34" fmla="*/ 166 w 208"/>
                              <a:gd name="T35" fmla="*/ 179 h 230"/>
                              <a:gd name="T36" fmla="*/ 208 w 208"/>
                              <a:gd name="T37" fmla="*/ 209 h 230"/>
                              <a:gd name="T38" fmla="*/ 208 w 208"/>
                              <a:gd name="T39" fmla="*/ 230 h 230"/>
                              <a:gd name="T40" fmla="*/ 190 w 208"/>
                              <a:gd name="T41" fmla="*/ 219 h 230"/>
                              <a:gd name="T42" fmla="*/ 166 w 208"/>
                              <a:gd name="T43" fmla="*/ 205 h 230"/>
                              <a:gd name="T44" fmla="*/ 132 w 208"/>
                              <a:gd name="T45" fmla="*/ 179 h 230"/>
                              <a:gd name="T46" fmla="*/ 105 w 208"/>
                              <a:gd name="T47" fmla="*/ 150 h 230"/>
                              <a:gd name="T48" fmla="*/ 80 w 208"/>
                              <a:gd name="T49" fmla="*/ 128 h 230"/>
                              <a:gd name="T50" fmla="*/ 56 w 208"/>
                              <a:gd name="T51" fmla="*/ 101 h 230"/>
                              <a:gd name="T52" fmla="*/ 36 w 208"/>
                              <a:gd name="T53" fmla="*/ 78 h 230"/>
                              <a:gd name="T54" fmla="*/ 15 w 208"/>
                              <a:gd name="T55" fmla="*/ 57 h 230"/>
                              <a:gd name="T56" fmla="*/ 2 w 208"/>
                              <a:gd name="T57" fmla="*/ 35 h 230"/>
                              <a:gd name="T58" fmla="*/ 0 60000 65536"/>
                              <a:gd name="T59" fmla="*/ 0 60000 65536"/>
                              <a:gd name="T60" fmla="*/ 0 60000 65536"/>
                              <a:gd name="T61" fmla="*/ 0 60000 65536"/>
                              <a:gd name="T62" fmla="*/ 0 60000 65536"/>
                              <a:gd name="T63" fmla="*/ 0 60000 65536"/>
                              <a:gd name="T64" fmla="*/ 0 60000 65536"/>
                              <a:gd name="T65" fmla="*/ 0 60000 65536"/>
                              <a:gd name="T66" fmla="*/ 0 60000 65536"/>
                              <a:gd name="T67" fmla="*/ 0 60000 65536"/>
                              <a:gd name="T68" fmla="*/ 0 60000 65536"/>
                              <a:gd name="T69" fmla="*/ 0 60000 65536"/>
                              <a:gd name="T70" fmla="*/ 0 60000 65536"/>
                              <a:gd name="T71" fmla="*/ 0 60000 65536"/>
                              <a:gd name="T72" fmla="*/ 0 60000 65536"/>
                              <a:gd name="T73" fmla="*/ 0 60000 65536"/>
                              <a:gd name="T74" fmla="*/ 0 60000 65536"/>
                              <a:gd name="T75" fmla="*/ 0 60000 65536"/>
                              <a:gd name="T76" fmla="*/ 0 60000 65536"/>
                              <a:gd name="T77" fmla="*/ 0 60000 65536"/>
                              <a:gd name="T78" fmla="*/ 0 60000 65536"/>
                              <a:gd name="T79" fmla="*/ 0 60000 65536"/>
                              <a:gd name="T80" fmla="*/ 0 60000 65536"/>
                              <a:gd name="T81" fmla="*/ 0 60000 65536"/>
                              <a:gd name="T82" fmla="*/ 0 60000 65536"/>
                              <a:gd name="T83" fmla="*/ 0 60000 65536"/>
                              <a:gd name="T84" fmla="*/ 0 60000 65536"/>
                              <a:gd name="T85" fmla="*/ 0 60000 65536"/>
                              <a:gd name="T86" fmla="*/ 0 60000 65536"/>
                              <a:gd name="T87" fmla="*/ 0 w 208"/>
                              <a:gd name="T88" fmla="*/ 0 h 230"/>
                              <a:gd name="T89" fmla="*/ 208 w 208"/>
                              <a:gd name="T90" fmla="*/ 230 h 230"/>
                            </a:gdLst>
                            <a:ahLst/>
                            <a:cxnLst>
                              <a:cxn ang="T58">
                                <a:pos x="T0" y="T1"/>
                              </a:cxn>
                              <a:cxn ang="T59">
                                <a:pos x="T2" y="T3"/>
                              </a:cxn>
                              <a:cxn ang="T60">
                                <a:pos x="T4" y="T5"/>
                              </a:cxn>
                              <a:cxn ang="T61">
                                <a:pos x="T6" y="T7"/>
                              </a:cxn>
                              <a:cxn ang="T62">
                                <a:pos x="T8" y="T9"/>
                              </a:cxn>
                              <a:cxn ang="T63">
                                <a:pos x="T10" y="T11"/>
                              </a:cxn>
                              <a:cxn ang="T64">
                                <a:pos x="T12" y="T13"/>
                              </a:cxn>
                              <a:cxn ang="T65">
                                <a:pos x="T14" y="T15"/>
                              </a:cxn>
                              <a:cxn ang="T66">
                                <a:pos x="T16" y="T17"/>
                              </a:cxn>
                              <a:cxn ang="T67">
                                <a:pos x="T18" y="T19"/>
                              </a:cxn>
                              <a:cxn ang="T68">
                                <a:pos x="T20" y="T21"/>
                              </a:cxn>
                              <a:cxn ang="T69">
                                <a:pos x="T22" y="T23"/>
                              </a:cxn>
                              <a:cxn ang="T70">
                                <a:pos x="T24" y="T25"/>
                              </a:cxn>
                              <a:cxn ang="T71">
                                <a:pos x="T26" y="T27"/>
                              </a:cxn>
                              <a:cxn ang="T72">
                                <a:pos x="T28" y="T29"/>
                              </a:cxn>
                              <a:cxn ang="T73">
                                <a:pos x="T30" y="T31"/>
                              </a:cxn>
                              <a:cxn ang="T74">
                                <a:pos x="T32" y="T33"/>
                              </a:cxn>
                              <a:cxn ang="T75">
                                <a:pos x="T34" y="T35"/>
                              </a:cxn>
                              <a:cxn ang="T76">
                                <a:pos x="T36" y="T37"/>
                              </a:cxn>
                              <a:cxn ang="T77">
                                <a:pos x="T38" y="T39"/>
                              </a:cxn>
                              <a:cxn ang="T78">
                                <a:pos x="T40" y="T41"/>
                              </a:cxn>
                              <a:cxn ang="T79">
                                <a:pos x="T42" y="T43"/>
                              </a:cxn>
                              <a:cxn ang="T80">
                                <a:pos x="T44" y="T45"/>
                              </a:cxn>
                              <a:cxn ang="T81">
                                <a:pos x="T46" y="T47"/>
                              </a:cxn>
                              <a:cxn ang="T82">
                                <a:pos x="T48" y="T49"/>
                              </a:cxn>
                              <a:cxn ang="T83">
                                <a:pos x="T50" y="T51"/>
                              </a:cxn>
                              <a:cxn ang="T84">
                                <a:pos x="T52" y="T53"/>
                              </a:cxn>
                              <a:cxn ang="T85">
                                <a:pos x="T54" y="T55"/>
                              </a:cxn>
                              <a:cxn ang="T86">
                                <a:pos x="T56" y="T57"/>
                              </a:cxn>
                            </a:cxnLst>
                            <a:rect l="T87" t="T88" r="T89" b="T90"/>
                            <a:pathLst>
                              <a:path w="208" h="230">
                                <a:moveTo>
                                  <a:pt x="2" y="35"/>
                                </a:moveTo>
                                <a:lnTo>
                                  <a:pt x="0" y="21"/>
                                </a:lnTo>
                                <a:lnTo>
                                  <a:pt x="0" y="11"/>
                                </a:lnTo>
                                <a:lnTo>
                                  <a:pt x="8" y="0"/>
                                </a:lnTo>
                                <a:lnTo>
                                  <a:pt x="22" y="17"/>
                                </a:lnTo>
                                <a:lnTo>
                                  <a:pt x="47" y="32"/>
                                </a:lnTo>
                                <a:lnTo>
                                  <a:pt x="72" y="44"/>
                                </a:lnTo>
                                <a:lnTo>
                                  <a:pt x="106" y="55"/>
                                </a:lnTo>
                                <a:lnTo>
                                  <a:pt x="156" y="65"/>
                                </a:lnTo>
                                <a:lnTo>
                                  <a:pt x="166" y="91"/>
                                </a:lnTo>
                                <a:lnTo>
                                  <a:pt x="140" y="84"/>
                                </a:lnTo>
                                <a:lnTo>
                                  <a:pt x="114" y="80"/>
                                </a:lnTo>
                                <a:lnTo>
                                  <a:pt x="101" y="82"/>
                                </a:lnTo>
                                <a:lnTo>
                                  <a:pt x="97" y="95"/>
                                </a:lnTo>
                                <a:lnTo>
                                  <a:pt x="105" y="112"/>
                                </a:lnTo>
                                <a:lnTo>
                                  <a:pt x="115" y="128"/>
                                </a:lnTo>
                                <a:lnTo>
                                  <a:pt x="136" y="153"/>
                                </a:lnTo>
                                <a:lnTo>
                                  <a:pt x="166" y="179"/>
                                </a:lnTo>
                                <a:lnTo>
                                  <a:pt x="208" y="209"/>
                                </a:lnTo>
                                <a:lnTo>
                                  <a:pt x="208" y="230"/>
                                </a:lnTo>
                                <a:lnTo>
                                  <a:pt x="190" y="219"/>
                                </a:lnTo>
                                <a:lnTo>
                                  <a:pt x="166" y="205"/>
                                </a:lnTo>
                                <a:lnTo>
                                  <a:pt x="132" y="179"/>
                                </a:lnTo>
                                <a:lnTo>
                                  <a:pt x="105" y="150"/>
                                </a:lnTo>
                                <a:lnTo>
                                  <a:pt x="80" y="128"/>
                                </a:lnTo>
                                <a:lnTo>
                                  <a:pt x="56" y="101"/>
                                </a:lnTo>
                                <a:lnTo>
                                  <a:pt x="36" y="78"/>
                                </a:lnTo>
                                <a:lnTo>
                                  <a:pt x="15" y="57"/>
                                </a:lnTo>
                                <a:lnTo>
                                  <a:pt x="2" y="35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FFA040"/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round/>
                              </a14:hiddenLine>
                            </a:ext>
                          </a:extLst>
                        </p:spPr>
                        <p:txBody>
                          <a:bodyPr/>
                          <a:p>
                            <a:pPr marL="0" marR="0" lvl="0" indent="0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defRPr/>
                            </a:pPr>
                            <a:endParaRPr kumimoji="0" lang="zh-CN" altLang="en-US" sz="18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</a:endParaRPr>
                          </a:p>
                        </p:txBody>
                      </p:sp>
                      <p:sp>
                        <p:nvSpPr>
                          <p:cNvPr id="119" name="Freeform 30"/>
                          <p:cNvSpPr>
                            <a:spLocks noChangeAspect="1"/>
                          </p:cNvSpPr>
                          <p:nvPr>
                            <p:custDataLst>
                              <p:tags r:id="rId49"/>
                            </p:custDataLst>
                          </p:nvPr>
                        </p:nvSpPr>
                        <p:spPr bwMode="auto">
                          <a:xfrm>
                            <a:off x="25" y="25"/>
                            <a:ext cx="86" cy="69"/>
                          </a:xfrm>
                          <a:custGeom>
                            <a:avLst/>
                            <a:gdLst>
                              <a:gd name="T0" fmla="*/ 0 w 86"/>
                              <a:gd name="T1" fmla="*/ 0 h 69"/>
                              <a:gd name="T2" fmla="*/ 11 w 86"/>
                              <a:gd name="T3" fmla="*/ 10 h 69"/>
                              <a:gd name="T4" fmla="*/ 25 w 86"/>
                              <a:gd name="T5" fmla="*/ 21 h 69"/>
                              <a:gd name="T6" fmla="*/ 42 w 86"/>
                              <a:gd name="T7" fmla="*/ 33 h 69"/>
                              <a:gd name="T8" fmla="*/ 60 w 86"/>
                              <a:gd name="T9" fmla="*/ 44 h 69"/>
                              <a:gd name="T10" fmla="*/ 77 w 86"/>
                              <a:gd name="T11" fmla="*/ 54 h 69"/>
                              <a:gd name="T12" fmla="*/ 86 w 86"/>
                              <a:gd name="T13" fmla="*/ 61 h 69"/>
                              <a:gd name="T14" fmla="*/ 65 w 86"/>
                              <a:gd name="T15" fmla="*/ 69 h 69"/>
                              <a:gd name="T16" fmla="*/ 42 w 86"/>
                              <a:gd name="T17" fmla="*/ 61 h 69"/>
                              <a:gd name="T18" fmla="*/ 18 w 86"/>
                              <a:gd name="T19" fmla="*/ 52 h 69"/>
                              <a:gd name="T20" fmla="*/ 0 w 86"/>
                              <a:gd name="T21" fmla="*/ 42 h 69"/>
                              <a:gd name="T22" fmla="*/ 1 w 86"/>
                              <a:gd name="T23" fmla="*/ 33 h 69"/>
                              <a:gd name="T24" fmla="*/ 4 w 86"/>
                              <a:gd name="T25" fmla="*/ 17 h 69"/>
                              <a:gd name="T26" fmla="*/ 0 w 86"/>
                              <a:gd name="T27" fmla="*/ 0 h 69"/>
                              <a:gd name="T28" fmla="*/ 0 60000 65536"/>
                              <a:gd name="T29" fmla="*/ 0 60000 65536"/>
                              <a:gd name="T30" fmla="*/ 0 60000 65536"/>
                              <a:gd name="T31" fmla="*/ 0 60000 65536"/>
                              <a:gd name="T32" fmla="*/ 0 60000 65536"/>
                              <a:gd name="T33" fmla="*/ 0 60000 65536"/>
                              <a:gd name="T34" fmla="*/ 0 60000 65536"/>
                              <a:gd name="T35" fmla="*/ 0 60000 65536"/>
                              <a:gd name="T36" fmla="*/ 0 60000 65536"/>
                              <a:gd name="T37" fmla="*/ 0 60000 65536"/>
                              <a:gd name="T38" fmla="*/ 0 60000 65536"/>
                              <a:gd name="T39" fmla="*/ 0 60000 65536"/>
                              <a:gd name="T40" fmla="*/ 0 60000 65536"/>
                              <a:gd name="T41" fmla="*/ 0 60000 65536"/>
                              <a:gd name="T42" fmla="*/ 0 w 86"/>
                              <a:gd name="T43" fmla="*/ 0 h 69"/>
                              <a:gd name="T44" fmla="*/ 86 w 86"/>
                              <a:gd name="T45" fmla="*/ 69 h 69"/>
                            </a:gdLst>
                            <a:ahLst/>
                            <a:cxnLst>
                              <a:cxn ang="T28">
                                <a:pos x="T0" y="T1"/>
                              </a:cxn>
                              <a:cxn ang="T29">
                                <a:pos x="T2" y="T3"/>
                              </a:cxn>
                              <a:cxn ang="T30">
                                <a:pos x="T4" y="T5"/>
                              </a:cxn>
                              <a:cxn ang="T31">
                                <a:pos x="T6" y="T7"/>
                              </a:cxn>
                              <a:cxn ang="T32">
                                <a:pos x="T8" y="T9"/>
                              </a:cxn>
                              <a:cxn ang="T33">
                                <a:pos x="T10" y="T11"/>
                              </a:cxn>
                              <a:cxn ang="T34">
                                <a:pos x="T12" y="T13"/>
                              </a:cxn>
                              <a:cxn ang="T35">
                                <a:pos x="T14" y="T15"/>
                              </a:cxn>
                              <a:cxn ang="T36">
                                <a:pos x="T16" y="T17"/>
                              </a:cxn>
                              <a:cxn ang="T37">
                                <a:pos x="T18" y="T19"/>
                              </a:cxn>
                              <a:cxn ang="T38">
                                <a:pos x="T20" y="T21"/>
                              </a:cxn>
                              <a:cxn ang="T39">
                                <a:pos x="T22" y="T23"/>
                              </a:cxn>
                              <a:cxn ang="T40">
                                <a:pos x="T24" y="T25"/>
                              </a:cxn>
                              <a:cxn ang="T41">
                                <a:pos x="T26" y="T27"/>
                              </a:cxn>
                            </a:cxnLst>
                            <a:rect l="T42" t="T43" r="T44" b="T45"/>
                            <a:pathLst>
                              <a:path w="86" h="69">
                                <a:moveTo>
                                  <a:pt x="0" y="0"/>
                                </a:moveTo>
                                <a:lnTo>
                                  <a:pt x="11" y="10"/>
                                </a:lnTo>
                                <a:lnTo>
                                  <a:pt x="25" y="21"/>
                                </a:lnTo>
                                <a:lnTo>
                                  <a:pt x="42" y="33"/>
                                </a:lnTo>
                                <a:lnTo>
                                  <a:pt x="60" y="44"/>
                                </a:lnTo>
                                <a:lnTo>
                                  <a:pt x="77" y="54"/>
                                </a:lnTo>
                                <a:lnTo>
                                  <a:pt x="86" y="61"/>
                                </a:lnTo>
                                <a:lnTo>
                                  <a:pt x="65" y="69"/>
                                </a:lnTo>
                                <a:lnTo>
                                  <a:pt x="42" y="61"/>
                                </a:lnTo>
                                <a:lnTo>
                                  <a:pt x="18" y="52"/>
                                </a:lnTo>
                                <a:lnTo>
                                  <a:pt x="0" y="42"/>
                                </a:lnTo>
                                <a:lnTo>
                                  <a:pt x="1" y="33"/>
                                </a:lnTo>
                                <a:lnTo>
                                  <a:pt x="4" y="17"/>
                                </a:lnTo>
                                <a:lnTo>
                                  <a:pt x="0" y="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FFA040"/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round/>
                              </a14:hiddenLine>
                            </a:ext>
                          </a:extLst>
                        </p:spPr>
                        <p:txBody>
                          <a:bodyPr/>
                          <a:p>
                            <a:pPr marL="0" marR="0" lvl="0" indent="0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defRPr/>
                            </a:pPr>
                            <a:endParaRPr kumimoji="0" lang="zh-CN" altLang="en-US" sz="18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</a:endParaRPr>
                          </a:p>
                        </p:txBody>
                      </p:sp>
                      <p:sp>
                        <p:nvSpPr>
                          <p:cNvPr id="120" name="Freeform 31"/>
                          <p:cNvSpPr>
                            <a:spLocks noChangeAspect="1"/>
                          </p:cNvSpPr>
                          <p:nvPr>
                            <p:custDataLst>
                              <p:tags r:id="rId50"/>
                            </p:custDataLst>
                          </p:nvPr>
                        </p:nvSpPr>
                        <p:spPr bwMode="auto">
                          <a:xfrm>
                            <a:off x="181" y="8"/>
                            <a:ext cx="732" cy="689"/>
                          </a:xfrm>
                          <a:custGeom>
                            <a:avLst/>
                            <a:gdLst>
                              <a:gd name="T0" fmla="*/ 348 w 732"/>
                              <a:gd name="T1" fmla="*/ 158 h 689"/>
                              <a:gd name="T2" fmla="*/ 292 w 732"/>
                              <a:gd name="T3" fmla="*/ 181 h 689"/>
                              <a:gd name="T4" fmla="*/ 175 w 732"/>
                              <a:gd name="T5" fmla="*/ 200 h 689"/>
                              <a:gd name="T6" fmla="*/ 0 w 732"/>
                              <a:gd name="T7" fmla="*/ 209 h 689"/>
                              <a:gd name="T8" fmla="*/ 205 w 732"/>
                              <a:gd name="T9" fmla="*/ 244 h 689"/>
                              <a:gd name="T10" fmla="*/ 435 w 732"/>
                              <a:gd name="T11" fmla="*/ 225 h 689"/>
                              <a:gd name="T12" fmla="*/ 597 w 732"/>
                              <a:gd name="T13" fmla="*/ 177 h 689"/>
                              <a:gd name="T14" fmla="*/ 648 w 732"/>
                              <a:gd name="T15" fmla="*/ 169 h 689"/>
                              <a:gd name="T16" fmla="*/ 625 w 732"/>
                              <a:gd name="T17" fmla="*/ 208 h 689"/>
                              <a:gd name="T18" fmla="*/ 510 w 732"/>
                              <a:gd name="T19" fmla="*/ 263 h 689"/>
                              <a:gd name="T20" fmla="*/ 304 w 732"/>
                              <a:gd name="T21" fmla="*/ 308 h 689"/>
                              <a:gd name="T22" fmla="*/ 177 w 732"/>
                              <a:gd name="T23" fmla="*/ 352 h 689"/>
                              <a:gd name="T24" fmla="*/ 411 w 732"/>
                              <a:gd name="T25" fmla="*/ 347 h 689"/>
                              <a:gd name="T26" fmla="*/ 567 w 732"/>
                              <a:gd name="T27" fmla="*/ 308 h 689"/>
                              <a:gd name="T28" fmla="*/ 659 w 732"/>
                              <a:gd name="T29" fmla="*/ 276 h 689"/>
                              <a:gd name="T30" fmla="*/ 661 w 732"/>
                              <a:gd name="T31" fmla="*/ 299 h 689"/>
                              <a:gd name="T32" fmla="*/ 584 w 732"/>
                              <a:gd name="T33" fmla="*/ 354 h 689"/>
                              <a:gd name="T34" fmla="*/ 439 w 732"/>
                              <a:gd name="T35" fmla="*/ 407 h 689"/>
                              <a:gd name="T36" fmla="*/ 237 w 732"/>
                              <a:gd name="T37" fmla="*/ 444 h 689"/>
                              <a:gd name="T38" fmla="*/ 305 w 732"/>
                              <a:gd name="T39" fmla="*/ 466 h 689"/>
                              <a:gd name="T40" fmla="*/ 482 w 732"/>
                              <a:gd name="T41" fmla="*/ 458 h 689"/>
                              <a:gd name="T42" fmla="*/ 629 w 732"/>
                              <a:gd name="T43" fmla="*/ 413 h 689"/>
                              <a:gd name="T44" fmla="*/ 642 w 732"/>
                              <a:gd name="T45" fmla="*/ 430 h 689"/>
                              <a:gd name="T46" fmla="*/ 599 w 732"/>
                              <a:gd name="T47" fmla="*/ 474 h 689"/>
                              <a:gd name="T48" fmla="*/ 489 w 732"/>
                              <a:gd name="T49" fmla="*/ 521 h 689"/>
                              <a:gd name="T50" fmla="*/ 360 w 732"/>
                              <a:gd name="T51" fmla="*/ 542 h 689"/>
                              <a:gd name="T52" fmla="*/ 166 w 732"/>
                              <a:gd name="T53" fmla="*/ 546 h 689"/>
                              <a:gd name="T54" fmla="*/ 301 w 732"/>
                              <a:gd name="T55" fmla="*/ 579 h 689"/>
                              <a:gd name="T56" fmla="*/ 427 w 732"/>
                              <a:gd name="T57" fmla="*/ 580 h 689"/>
                              <a:gd name="T58" fmla="*/ 540 w 732"/>
                              <a:gd name="T59" fmla="*/ 562 h 689"/>
                              <a:gd name="T60" fmla="*/ 589 w 732"/>
                              <a:gd name="T61" fmla="*/ 565 h 689"/>
                              <a:gd name="T62" fmla="*/ 561 w 732"/>
                              <a:gd name="T63" fmla="*/ 597 h 689"/>
                              <a:gd name="T64" fmla="*/ 495 w 732"/>
                              <a:gd name="T65" fmla="*/ 622 h 689"/>
                              <a:gd name="T66" fmla="*/ 253 w 732"/>
                              <a:gd name="T67" fmla="*/ 649 h 689"/>
                              <a:gd name="T68" fmla="*/ 453 w 732"/>
                              <a:gd name="T69" fmla="*/ 663 h 689"/>
                              <a:gd name="T70" fmla="*/ 466 w 732"/>
                              <a:gd name="T71" fmla="*/ 687 h 689"/>
                              <a:gd name="T72" fmla="*/ 542 w 732"/>
                              <a:gd name="T73" fmla="*/ 664 h 689"/>
                              <a:gd name="T74" fmla="*/ 597 w 732"/>
                              <a:gd name="T75" fmla="*/ 621 h 689"/>
                              <a:gd name="T76" fmla="*/ 709 w 732"/>
                              <a:gd name="T77" fmla="*/ 453 h 689"/>
                              <a:gd name="T78" fmla="*/ 714 w 732"/>
                              <a:gd name="T79" fmla="*/ 419 h 689"/>
                              <a:gd name="T80" fmla="*/ 698 w 732"/>
                              <a:gd name="T81" fmla="*/ 386 h 689"/>
                              <a:gd name="T82" fmla="*/ 713 w 732"/>
                              <a:gd name="T83" fmla="*/ 354 h 689"/>
                              <a:gd name="T84" fmla="*/ 732 w 732"/>
                              <a:gd name="T85" fmla="*/ 322 h 689"/>
                              <a:gd name="T86" fmla="*/ 719 w 732"/>
                              <a:gd name="T87" fmla="*/ 287 h 689"/>
                              <a:gd name="T88" fmla="*/ 702 w 732"/>
                              <a:gd name="T89" fmla="*/ 255 h 689"/>
                              <a:gd name="T90" fmla="*/ 723 w 732"/>
                              <a:gd name="T91" fmla="*/ 221 h 689"/>
                              <a:gd name="T92" fmla="*/ 722 w 732"/>
                              <a:gd name="T93" fmla="*/ 179 h 689"/>
                              <a:gd name="T94" fmla="*/ 705 w 732"/>
                              <a:gd name="T95" fmla="*/ 147 h 689"/>
                              <a:gd name="T96" fmla="*/ 719 w 732"/>
                              <a:gd name="T97" fmla="*/ 114 h 689"/>
                              <a:gd name="T98" fmla="*/ 732 w 732"/>
                              <a:gd name="T99" fmla="*/ 80 h 689"/>
                              <a:gd name="T100" fmla="*/ 714 w 732"/>
                              <a:gd name="T101" fmla="*/ 48 h 689"/>
                              <a:gd name="T102" fmla="*/ 634 w 732"/>
                              <a:gd name="T103" fmla="*/ 50 h 689"/>
                              <a:gd name="T104" fmla="*/ 475 w 732"/>
                              <a:gd name="T105" fmla="*/ 105 h 689"/>
                              <a:gd name="T106" fmla="*/ 294 w 732"/>
                              <a:gd name="T107" fmla="*/ 135 h 689"/>
                              <a:gd name="T108" fmla="*/ 0 60000 65536"/>
                              <a:gd name="T109" fmla="*/ 0 60000 65536"/>
                              <a:gd name="T110" fmla="*/ 0 60000 65536"/>
                              <a:gd name="T111" fmla="*/ 0 60000 65536"/>
                              <a:gd name="T112" fmla="*/ 0 60000 65536"/>
                              <a:gd name="T113" fmla="*/ 0 60000 65536"/>
                              <a:gd name="T114" fmla="*/ 0 60000 65536"/>
                              <a:gd name="T115" fmla="*/ 0 60000 65536"/>
                              <a:gd name="T116" fmla="*/ 0 60000 65536"/>
                              <a:gd name="T117" fmla="*/ 0 60000 65536"/>
                              <a:gd name="T118" fmla="*/ 0 60000 65536"/>
                              <a:gd name="T119" fmla="*/ 0 60000 65536"/>
                              <a:gd name="T120" fmla="*/ 0 60000 65536"/>
                              <a:gd name="T121" fmla="*/ 0 60000 65536"/>
                              <a:gd name="T122" fmla="*/ 0 60000 65536"/>
                              <a:gd name="T123" fmla="*/ 0 60000 65536"/>
                              <a:gd name="T124" fmla="*/ 0 60000 65536"/>
                              <a:gd name="T125" fmla="*/ 0 60000 65536"/>
                              <a:gd name="T126" fmla="*/ 0 60000 65536"/>
                              <a:gd name="T127" fmla="*/ 0 60000 65536"/>
                              <a:gd name="T128" fmla="*/ 0 60000 65536"/>
                              <a:gd name="T129" fmla="*/ 0 60000 65536"/>
                              <a:gd name="T130" fmla="*/ 0 60000 65536"/>
                              <a:gd name="T131" fmla="*/ 0 60000 65536"/>
                              <a:gd name="T132" fmla="*/ 0 60000 65536"/>
                              <a:gd name="T133" fmla="*/ 0 60000 65536"/>
                              <a:gd name="T134" fmla="*/ 0 60000 65536"/>
                              <a:gd name="T135" fmla="*/ 0 60000 65536"/>
                              <a:gd name="T136" fmla="*/ 0 60000 65536"/>
                              <a:gd name="T137" fmla="*/ 0 60000 65536"/>
                              <a:gd name="T138" fmla="*/ 0 60000 65536"/>
                              <a:gd name="T139" fmla="*/ 0 60000 65536"/>
                              <a:gd name="T140" fmla="*/ 0 60000 65536"/>
                              <a:gd name="T141" fmla="*/ 0 60000 65536"/>
                              <a:gd name="T142" fmla="*/ 0 60000 65536"/>
                              <a:gd name="T143" fmla="*/ 0 60000 65536"/>
                              <a:gd name="T144" fmla="*/ 0 60000 65536"/>
                              <a:gd name="T145" fmla="*/ 0 60000 65536"/>
                              <a:gd name="T146" fmla="*/ 0 60000 65536"/>
                              <a:gd name="T147" fmla="*/ 0 60000 65536"/>
                              <a:gd name="T148" fmla="*/ 0 60000 65536"/>
                              <a:gd name="T149" fmla="*/ 0 60000 65536"/>
                              <a:gd name="T150" fmla="*/ 0 60000 65536"/>
                              <a:gd name="T151" fmla="*/ 0 60000 65536"/>
                              <a:gd name="T152" fmla="*/ 0 60000 65536"/>
                              <a:gd name="T153" fmla="*/ 0 60000 65536"/>
                              <a:gd name="T154" fmla="*/ 0 60000 65536"/>
                              <a:gd name="T155" fmla="*/ 0 60000 65536"/>
                              <a:gd name="T156" fmla="*/ 0 60000 65536"/>
                              <a:gd name="T157" fmla="*/ 0 60000 65536"/>
                              <a:gd name="T158" fmla="*/ 0 60000 65536"/>
                              <a:gd name="T159" fmla="*/ 0 60000 65536"/>
                              <a:gd name="T160" fmla="*/ 0 60000 65536"/>
                              <a:gd name="T161" fmla="*/ 0 60000 65536"/>
                              <a:gd name="T162" fmla="*/ 0 w 732"/>
                              <a:gd name="T163" fmla="*/ 0 h 689"/>
                              <a:gd name="T164" fmla="*/ 732 w 732"/>
                              <a:gd name="T165" fmla="*/ 689 h 689"/>
                            </a:gdLst>
                            <a:ahLst/>
                            <a:cxnLst>
                              <a:cxn ang="T108">
                                <a:pos x="T0" y="T1"/>
                              </a:cxn>
                              <a:cxn ang="T109">
                                <a:pos x="T2" y="T3"/>
                              </a:cxn>
                              <a:cxn ang="T110">
                                <a:pos x="T4" y="T5"/>
                              </a:cxn>
                              <a:cxn ang="T111">
                                <a:pos x="T6" y="T7"/>
                              </a:cxn>
                              <a:cxn ang="T112">
                                <a:pos x="T8" y="T9"/>
                              </a:cxn>
                              <a:cxn ang="T113">
                                <a:pos x="T10" y="T11"/>
                              </a:cxn>
                              <a:cxn ang="T114">
                                <a:pos x="T12" y="T13"/>
                              </a:cxn>
                              <a:cxn ang="T115">
                                <a:pos x="T14" y="T15"/>
                              </a:cxn>
                              <a:cxn ang="T116">
                                <a:pos x="T16" y="T17"/>
                              </a:cxn>
                              <a:cxn ang="T117">
                                <a:pos x="T18" y="T19"/>
                              </a:cxn>
                              <a:cxn ang="T118">
                                <a:pos x="T20" y="T21"/>
                              </a:cxn>
                              <a:cxn ang="T119">
                                <a:pos x="T22" y="T23"/>
                              </a:cxn>
                              <a:cxn ang="T120">
                                <a:pos x="T24" y="T25"/>
                              </a:cxn>
                              <a:cxn ang="T121">
                                <a:pos x="T26" y="T27"/>
                              </a:cxn>
                              <a:cxn ang="T122">
                                <a:pos x="T28" y="T29"/>
                              </a:cxn>
                              <a:cxn ang="T123">
                                <a:pos x="T30" y="T31"/>
                              </a:cxn>
                              <a:cxn ang="T124">
                                <a:pos x="T32" y="T33"/>
                              </a:cxn>
                              <a:cxn ang="T125">
                                <a:pos x="T34" y="T35"/>
                              </a:cxn>
                              <a:cxn ang="T126">
                                <a:pos x="T36" y="T37"/>
                              </a:cxn>
                              <a:cxn ang="T127">
                                <a:pos x="T38" y="T39"/>
                              </a:cxn>
                              <a:cxn ang="T128">
                                <a:pos x="T40" y="T41"/>
                              </a:cxn>
                              <a:cxn ang="T129">
                                <a:pos x="T42" y="T43"/>
                              </a:cxn>
                              <a:cxn ang="T130">
                                <a:pos x="T44" y="T45"/>
                              </a:cxn>
                              <a:cxn ang="T131">
                                <a:pos x="T46" y="T47"/>
                              </a:cxn>
                              <a:cxn ang="T132">
                                <a:pos x="T48" y="T49"/>
                              </a:cxn>
                              <a:cxn ang="T133">
                                <a:pos x="T50" y="T51"/>
                              </a:cxn>
                              <a:cxn ang="T134">
                                <a:pos x="T52" y="T53"/>
                              </a:cxn>
                              <a:cxn ang="T135">
                                <a:pos x="T54" y="T55"/>
                              </a:cxn>
                              <a:cxn ang="T136">
                                <a:pos x="T56" y="T57"/>
                              </a:cxn>
                              <a:cxn ang="T137">
                                <a:pos x="T58" y="T59"/>
                              </a:cxn>
                              <a:cxn ang="T138">
                                <a:pos x="T60" y="T61"/>
                              </a:cxn>
                              <a:cxn ang="T139">
                                <a:pos x="T62" y="T63"/>
                              </a:cxn>
                              <a:cxn ang="T140">
                                <a:pos x="T64" y="T65"/>
                              </a:cxn>
                              <a:cxn ang="T141">
                                <a:pos x="T66" y="T67"/>
                              </a:cxn>
                              <a:cxn ang="T142">
                                <a:pos x="T68" y="T69"/>
                              </a:cxn>
                              <a:cxn ang="T143">
                                <a:pos x="T70" y="T71"/>
                              </a:cxn>
                              <a:cxn ang="T144">
                                <a:pos x="T72" y="T73"/>
                              </a:cxn>
                              <a:cxn ang="T145">
                                <a:pos x="T74" y="T75"/>
                              </a:cxn>
                              <a:cxn ang="T146">
                                <a:pos x="T76" y="T77"/>
                              </a:cxn>
                              <a:cxn ang="T147">
                                <a:pos x="T78" y="T79"/>
                              </a:cxn>
                              <a:cxn ang="T148">
                                <a:pos x="T80" y="T81"/>
                              </a:cxn>
                              <a:cxn ang="T149">
                                <a:pos x="T82" y="T83"/>
                              </a:cxn>
                              <a:cxn ang="T150">
                                <a:pos x="T84" y="T85"/>
                              </a:cxn>
                              <a:cxn ang="T151">
                                <a:pos x="T86" y="T87"/>
                              </a:cxn>
                              <a:cxn ang="T152">
                                <a:pos x="T88" y="T89"/>
                              </a:cxn>
                              <a:cxn ang="T153">
                                <a:pos x="T90" y="T91"/>
                              </a:cxn>
                              <a:cxn ang="T154">
                                <a:pos x="T92" y="T93"/>
                              </a:cxn>
                              <a:cxn ang="T155">
                                <a:pos x="T94" y="T95"/>
                              </a:cxn>
                              <a:cxn ang="T156">
                                <a:pos x="T96" y="T97"/>
                              </a:cxn>
                              <a:cxn ang="T157">
                                <a:pos x="T98" y="T99"/>
                              </a:cxn>
                              <a:cxn ang="T158">
                                <a:pos x="T100" y="T101"/>
                              </a:cxn>
                              <a:cxn ang="T159">
                                <a:pos x="T102" y="T103"/>
                              </a:cxn>
                              <a:cxn ang="T160">
                                <a:pos x="T104" y="T105"/>
                              </a:cxn>
                              <a:cxn ang="T161">
                                <a:pos x="T106" y="T107"/>
                              </a:cxn>
                            </a:cxnLst>
                            <a:rect l="T162" t="T163" r="T164" b="T165"/>
                            <a:pathLst>
                              <a:path w="732" h="689">
                                <a:moveTo>
                                  <a:pt x="294" y="135"/>
                                </a:moveTo>
                                <a:lnTo>
                                  <a:pt x="186" y="143"/>
                                </a:lnTo>
                                <a:lnTo>
                                  <a:pt x="348" y="158"/>
                                </a:lnTo>
                                <a:lnTo>
                                  <a:pt x="338" y="166"/>
                                </a:lnTo>
                                <a:lnTo>
                                  <a:pt x="318" y="173"/>
                                </a:lnTo>
                                <a:lnTo>
                                  <a:pt x="292" y="181"/>
                                </a:lnTo>
                                <a:lnTo>
                                  <a:pt x="258" y="190"/>
                                </a:lnTo>
                                <a:lnTo>
                                  <a:pt x="222" y="196"/>
                                </a:lnTo>
                                <a:lnTo>
                                  <a:pt x="175" y="200"/>
                                </a:lnTo>
                                <a:lnTo>
                                  <a:pt x="120" y="206"/>
                                </a:lnTo>
                                <a:lnTo>
                                  <a:pt x="61" y="209"/>
                                </a:lnTo>
                                <a:lnTo>
                                  <a:pt x="0" y="209"/>
                                </a:lnTo>
                                <a:lnTo>
                                  <a:pt x="95" y="232"/>
                                </a:lnTo>
                                <a:lnTo>
                                  <a:pt x="154" y="244"/>
                                </a:lnTo>
                                <a:lnTo>
                                  <a:pt x="205" y="244"/>
                                </a:lnTo>
                                <a:lnTo>
                                  <a:pt x="267" y="244"/>
                                </a:lnTo>
                                <a:lnTo>
                                  <a:pt x="359" y="236"/>
                                </a:lnTo>
                                <a:lnTo>
                                  <a:pt x="435" y="225"/>
                                </a:lnTo>
                                <a:lnTo>
                                  <a:pt x="499" y="209"/>
                                </a:lnTo>
                                <a:lnTo>
                                  <a:pt x="567" y="188"/>
                                </a:lnTo>
                                <a:lnTo>
                                  <a:pt x="597" y="177"/>
                                </a:lnTo>
                                <a:lnTo>
                                  <a:pt x="625" y="168"/>
                                </a:lnTo>
                                <a:lnTo>
                                  <a:pt x="640" y="164"/>
                                </a:lnTo>
                                <a:lnTo>
                                  <a:pt x="648" y="169"/>
                                </a:lnTo>
                                <a:lnTo>
                                  <a:pt x="648" y="181"/>
                                </a:lnTo>
                                <a:lnTo>
                                  <a:pt x="642" y="194"/>
                                </a:lnTo>
                                <a:lnTo>
                                  <a:pt x="625" y="208"/>
                                </a:lnTo>
                                <a:lnTo>
                                  <a:pt x="597" y="226"/>
                                </a:lnTo>
                                <a:lnTo>
                                  <a:pt x="557" y="244"/>
                                </a:lnTo>
                                <a:lnTo>
                                  <a:pt x="510" y="263"/>
                                </a:lnTo>
                                <a:lnTo>
                                  <a:pt x="448" y="282"/>
                                </a:lnTo>
                                <a:lnTo>
                                  <a:pt x="376" y="297"/>
                                </a:lnTo>
                                <a:lnTo>
                                  <a:pt x="304" y="308"/>
                                </a:lnTo>
                                <a:lnTo>
                                  <a:pt x="228" y="320"/>
                                </a:lnTo>
                                <a:lnTo>
                                  <a:pt x="95" y="333"/>
                                </a:lnTo>
                                <a:lnTo>
                                  <a:pt x="177" y="352"/>
                                </a:lnTo>
                                <a:lnTo>
                                  <a:pt x="243" y="360"/>
                                </a:lnTo>
                                <a:lnTo>
                                  <a:pt x="326" y="358"/>
                                </a:lnTo>
                                <a:lnTo>
                                  <a:pt x="411" y="347"/>
                                </a:lnTo>
                                <a:lnTo>
                                  <a:pt x="474" y="333"/>
                                </a:lnTo>
                                <a:lnTo>
                                  <a:pt x="525" y="320"/>
                                </a:lnTo>
                                <a:lnTo>
                                  <a:pt x="567" y="308"/>
                                </a:lnTo>
                                <a:lnTo>
                                  <a:pt x="610" y="293"/>
                                </a:lnTo>
                                <a:lnTo>
                                  <a:pt x="644" y="280"/>
                                </a:lnTo>
                                <a:lnTo>
                                  <a:pt x="659" y="276"/>
                                </a:lnTo>
                                <a:lnTo>
                                  <a:pt x="668" y="276"/>
                                </a:lnTo>
                                <a:lnTo>
                                  <a:pt x="667" y="287"/>
                                </a:lnTo>
                                <a:lnTo>
                                  <a:pt x="661" y="299"/>
                                </a:lnTo>
                                <a:lnTo>
                                  <a:pt x="648" y="314"/>
                                </a:lnTo>
                                <a:lnTo>
                                  <a:pt x="617" y="335"/>
                                </a:lnTo>
                                <a:lnTo>
                                  <a:pt x="584" y="354"/>
                                </a:lnTo>
                                <a:lnTo>
                                  <a:pt x="546" y="371"/>
                                </a:lnTo>
                                <a:lnTo>
                                  <a:pt x="496" y="390"/>
                                </a:lnTo>
                                <a:lnTo>
                                  <a:pt x="439" y="407"/>
                                </a:lnTo>
                                <a:lnTo>
                                  <a:pt x="352" y="426"/>
                                </a:lnTo>
                                <a:lnTo>
                                  <a:pt x="294" y="438"/>
                                </a:lnTo>
                                <a:lnTo>
                                  <a:pt x="237" y="444"/>
                                </a:lnTo>
                                <a:lnTo>
                                  <a:pt x="154" y="449"/>
                                </a:lnTo>
                                <a:lnTo>
                                  <a:pt x="239" y="461"/>
                                </a:lnTo>
                                <a:lnTo>
                                  <a:pt x="305" y="466"/>
                                </a:lnTo>
                                <a:lnTo>
                                  <a:pt x="360" y="468"/>
                                </a:lnTo>
                                <a:lnTo>
                                  <a:pt x="423" y="466"/>
                                </a:lnTo>
                                <a:lnTo>
                                  <a:pt x="482" y="458"/>
                                </a:lnTo>
                                <a:lnTo>
                                  <a:pt x="530" y="447"/>
                                </a:lnTo>
                                <a:lnTo>
                                  <a:pt x="568" y="434"/>
                                </a:lnTo>
                                <a:lnTo>
                                  <a:pt x="629" y="413"/>
                                </a:lnTo>
                                <a:lnTo>
                                  <a:pt x="637" y="413"/>
                                </a:lnTo>
                                <a:lnTo>
                                  <a:pt x="644" y="417"/>
                                </a:lnTo>
                                <a:lnTo>
                                  <a:pt x="642" y="430"/>
                                </a:lnTo>
                                <a:lnTo>
                                  <a:pt x="634" y="444"/>
                                </a:lnTo>
                                <a:lnTo>
                                  <a:pt x="620" y="458"/>
                                </a:lnTo>
                                <a:lnTo>
                                  <a:pt x="599" y="474"/>
                                </a:lnTo>
                                <a:lnTo>
                                  <a:pt x="563" y="493"/>
                                </a:lnTo>
                                <a:lnTo>
                                  <a:pt x="525" y="510"/>
                                </a:lnTo>
                                <a:lnTo>
                                  <a:pt x="489" y="521"/>
                                </a:lnTo>
                                <a:lnTo>
                                  <a:pt x="448" y="531"/>
                                </a:lnTo>
                                <a:lnTo>
                                  <a:pt x="410" y="537"/>
                                </a:lnTo>
                                <a:lnTo>
                                  <a:pt x="360" y="542"/>
                                </a:lnTo>
                                <a:lnTo>
                                  <a:pt x="305" y="545"/>
                                </a:lnTo>
                                <a:lnTo>
                                  <a:pt x="250" y="546"/>
                                </a:lnTo>
                                <a:lnTo>
                                  <a:pt x="166" y="546"/>
                                </a:lnTo>
                                <a:lnTo>
                                  <a:pt x="211" y="562"/>
                                </a:lnTo>
                                <a:lnTo>
                                  <a:pt x="253" y="573"/>
                                </a:lnTo>
                                <a:lnTo>
                                  <a:pt x="301" y="579"/>
                                </a:lnTo>
                                <a:lnTo>
                                  <a:pt x="342" y="580"/>
                                </a:lnTo>
                                <a:lnTo>
                                  <a:pt x="384" y="583"/>
                                </a:lnTo>
                                <a:lnTo>
                                  <a:pt x="427" y="580"/>
                                </a:lnTo>
                                <a:lnTo>
                                  <a:pt x="462" y="579"/>
                                </a:lnTo>
                                <a:lnTo>
                                  <a:pt x="495" y="573"/>
                                </a:lnTo>
                                <a:lnTo>
                                  <a:pt x="540" y="562"/>
                                </a:lnTo>
                                <a:lnTo>
                                  <a:pt x="574" y="554"/>
                                </a:lnTo>
                                <a:lnTo>
                                  <a:pt x="587" y="555"/>
                                </a:lnTo>
                                <a:lnTo>
                                  <a:pt x="589" y="565"/>
                                </a:lnTo>
                                <a:lnTo>
                                  <a:pt x="585" y="575"/>
                                </a:lnTo>
                                <a:lnTo>
                                  <a:pt x="576" y="586"/>
                                </a:lnTo>
                                <a:lnTo>
                                  <a:pt x="561" y="597"/>
                                </a:lnTo>
                                <a:lnTo>
                                  <a:pt x="544" y="605"/>
                                </a:lnTo>
                                <a:lnTo>
                                  <a:pt x="525" y="614"/>
                                </a:lnTo>
                                <a:lnTo>
                                  <a:pt x="495" y="622"/>
                                </a:lnTo>
                                <a:lnTo>
                                  <a:pt x="432" y="631"/>
                                </a:lnTo>
                                <a:lnTo>
                                  <a:pt x="372" y="639"/>
                                </a:lnTo>
                                <a:lnTo>
                                  <a:pt x="253" y="649"/>
                                </a:lnTo>
                                <a:lnTo>
                                  <a:pt x="407" y="656"/>
                                </a:lnTo>
                                <a:lnTo>
                                  <a:pt x="439" y="656"/>
                                </a:lnTo>
                                <a:lnTo>
                                  <a:pt x="453" y="663"/>
                                </a:lnTo>
                                <a:lnTo>
                                  <a:pt x="461" y="670"/>
                                </a:lnTo>
                                <a:lnTo>
                                  <a:pt x="458" y="681"/>
                                </a:lnTo>
                                <a:lnTo>
                                  <a:pt x="466" y="687"/>
                                </a:lnTo>
                                <a:lnTo>
                                  <a:pt x="486" y="689"/>
                                </a:lnTo>
                                <a:lnTo>
                                  <a:pt x="516" y="677"/>
                                </a:lnTo>
                                <a:lnTo>
                                  <a:pt x="542" y="664"/>
                                </a:lnTo>
                                <a:lnTo>
                                  <a:pt x="563" y="651"/>
                                </a:lnTo>
                                <a:lnTo>
                                  <a:pt x="580" y="639"/>
                                </a:lnTo>
                                <a:lnTo>
                                  <a:pt x="597" y="621"/>
                                </a:lnTo>
                                <a:lnTo>
                                  <a:pt x="651" y="548"/>
                                </a:lnTo>
                                <a:lnTo>
                                  <a:pt x="693" y="485"/>
                                </a:lnTo>
                                <a:lnTo>
                                  <a:pt x="709" y="453"/>
                                </a:lnTo>
                                <a:lnTo>
                                  <a:pt x="713" y="440"/>
                                </a:lnTo>
                                <a:lnTo>
                                  <a:pt x="714" y="430"/>
                                </a:lnTo>
                                <a:lnTo>
                                  <a:pt x="714" y="419"/>
                                </a:lnTo>
                                <a:lnTo>
                                  <a:pt x="706" y="406"/>
                                </a:lnTo>
                                <a:lnTo>
                                  <a:pt x="701" y="398"/>
                                </a:lnTo>
                                <a:lnTo>
                                  <a:pt x="698" y="386"/>
                                </a:lnTo>
                                <a:lnTo>
                                  <a:pt x="701" y="373"/>
                                </a:lnTo>
                                <a:lnTo>
                                  <a:pt x="706" y="364"/>
                                </a:lnTo>
                                <a:lnTo>
                                  <a:pt x="713" y="354"/>
                                </a:lnTo>
                                <a:lnTo>
                                  <a:pt x="719" y="344"/>
                                </a:lnTo>
                                <a:lnTo>
                                  <a:pt x="727" y="333"/>
                                </a:lnTo>
                                <a:lnTo>
                                  <a:pt x="732" y="322"/>
                                </a:lnTo>
                                <a:lnTo>
                                  <a:pt x="731" y="308"/>
                                </a:lnTo>
                                <a:lnTo>
                                  <a:pt x="726" y="297"/>
                                </a:lnTo>
                                <a:lnTo>
                                  <a:pt x="719" y="287"/>
                                </a:lnTo>
                                <a:lnTo>
                                  <a:pt x="713" y="278"/>
                                </a:lnTo>
                                <a:lnTo>
                                  <a:pt x="705" y="267"/>
                                </a:lnTo>
                                <a:lnTo>
                                  <a:pt x="702" y="255"/>
                                </a:lnTo>
                                <a:lnTo>
                                  <a:pt x="705" y="246"/>
                                </a:lnTo>
                                <a:lnTo>
                                  <a:pt x="714" y="232"/>
                                </a:lnTo>
                                <a:lnTo>
                                  <a:pt x="723" y="221"/>
                                </a:lnTo>
                                <a:lnTo>
                                  <a:pt x="727" y="209"/>
                                </a:lnTo>
                                <a:lnTo>
                                  <a:pt x="727" y="194"/>
                                </a:lnTo>
                                <a:lnTo>
                                  <a:pt x="722" y="179"/>
                                </a:lnTo>
                                <a:lnTo>
                                  <a:pt x="713" y="168"/>
                                </a:lnTo>
                                <a:lnTo>
                                  <a:pt x="709" y="160"/>
                                </a:lnTo>
                                <a:lnTo>
                                  <a:pt x="705" y="147"/>
                                </a:lnTo>
                                <a:lnTo>
                                  <a:pt x="706" y="133"/>
                                </a:lnTo>
                                <a:lnTo>
                                  <a:pt x="714" y="122"/>
                                </a:lnTo>
                                <a:lnTo>
                                  <a:pt x="719" y="114"/>
                                </a:lnTo>
                                <a:lnTo>
                                  <a:pt x="727" y="105"/>
                                </a:lnTo>
                                <a:lnTo>
                                  <a:pt x="731" y="93"/>
                                </a:lnTo>
                                <a:lnTo>
                                  <a:pt x="732" y="80"/>
                                </a:lnTo>
                                <a:lnTo>
                                  <a:pt x="730" y="72"/>
                                </a:lnTo>
                                <a:lnTo>
                                  <a:pt x="722" y="59"/>
                                </a:lnTo>
                                <a:lnTo>
                                  <a:pt x="714" y="48"/>
                                </a:lnTo>
                                <a:lnTo>
                                  <a:pt x="709" y="34"/>
                                </a:lnTo>
                                <a:lnTo>
                                  <a:pt x="709" y="0"/>
                                </a:lnTo>
                                <a:lnTo>
                                  <a:pt x="634" y="50"/>
                                </a:lnTo>
                                <a:lnTo>
                                  <a:pt x="589" y="69"/>
                                </a:lnTo>
                                <a:lnTo>
                                  <a:pt x="536" y="86"/>
                                </a:lnTo>
                                <a:lnTo>
                                  <a:pt x="475" y="105"/>
                                </a:lnTo>
                                <a:lnTo>
                                  <a:pt x="420" y="116"/>
                                </a:lnTo>
                                <a:lnTo>
                                  <a:pt x="365" y="126"/>
                                </a:lnTo>
                                <a:lnTo>
                                  <a:pt x="294" y="135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FFA040"/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round/>
                              </a14:hiddenLine>
                            </a:ext>
                          </a:extLst>
                        </p:spPr>
                        <p:txBody>
                          <a:bodyPr/>
                          <a:p>
                            <a:pPr marL="0" marR="0" lvl="0" indent="0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defRPr/>
                            </a:pPr>
                            <a:endParaRPr kumimoji="0" lang="zh-CN" altLang="en-US" sz="18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</a:endParaRPr>
                          </a:p>
                        </p:txBody>
                      </p:sp>
                    </p:grpSp>
                  </p:grpSp>
                  <p:grpSp>
                    <p:nvGrpSpPr>
                      <p:cNvPr id="121" name="Group 32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609" y="117"/>
                        <a:ext cx="218" cy="436"/>
                        <a:chOff x="0" y="0"/>
                        <a:chExt cx="218" cy="436"/>
                      </a:xfrm>
                    </p:grpSpPr>
                    <p:sp>
                      <p:nvSpPr>
                        <p:cNvPr id="122" name="Freeform 33"/>
                        <p:cNvSpPr>
                          <a:spLocks noChangeAspect="1"/>
                        </p:cNvSpPr>
                        <p:nvPr>
                          <p:custDataLst>
                            <p:tags r:id="rId51"/>
                          </p:custDataLst>
                        </p:nvPr>
                      </p:nvSpPr>
                      <p:spPr bwMode="auto">
                        <a:xfrm>
                          <a:off x="42" y="116"/>
                          <a:ext cx="167" cy="70"/>
                        </a:xfrm>
                        <a:custGeom>
                          <a:avLst/>
                          <a:gdLst>
                            <a:gd name="T0" fmla="*/ 167 w 167"/>
                            <a:gd name="T1" fmla="*/ 13 h 70"/>
                            <a:gd name="T2" fmla="*/ 151 w 167"/>
                            <a:gd name="T3" fmla="*/ 0 h 70"/>
                            <a:gd name="T4" fmla="*/ 100 w 167"/>
                            <a:gd name="T5" fmla="*/ 26 h 70"/>
                            <a:gd name="T6" fmla="*/ 49 w 167"/>
                            <a:gd name="T7" fmla="*/ 45 h 70"/>
                            <a:gd name="T8" fmla="*/ 0 w 167"/>
                            <a:gd name="T9" fmla="*/ 59 h 70"/>
                            <a:gd name="T10" fmla="*/ 9 w 167"/>
                            <a:gd name="T11" fmla="*/ 70 h 70"/>
                            <a:gd name="T12" fmla="*/ 43 w 167"/>
                            <a:gd name="T13" fmla="*/ 70 h 70"/>
                            <a:gd name="T14" fmla="*/ 89 w 167"/>
                            <a:gd name="T15" fmla="*/ 60 h 70"/>
                            <a:gd name="T16" fmla="*/ 130 w 167"/>
                            <a:gd name="T17" fmla="*/ 40 h 70"/>
                            <a:gd name="T18" fmla="*/ 167 w 167"/>
                            <a:gd name="T19" fmla="*/ 13 h 70"/>
                            <a:gd name="T20" fmla="*/ 0 60000 65536"/>
                            <a:gd name="T21" fmla="*/ 0 60000 65536"/>
                            <a:gd name="T22" fmla="*/ 0 60000 65536"/>
                            <a:gd name="T23" fmla="*/ 0 60000 65536"/>
                            <a:gd name="T24" fmla="*/ 0 60000 65536"/>
                            <a:gd name="T25" fmla="*/ 0 60000 65536"/>
                            <a:gd name="T26" fmla="*/ 0 60000 65536"/>
                            <a:gd name="T27" fmla="*/ 0 60000 65536"/>
                            <a:gd name="T28" fmla="*/ 0 60000 65536"/>
                            <a:gd name="T29" fmla="*/ 0 60000 65536"/>
                            <a:gd name="T30" fmla="*/ 0 w 167"/>
                            <a:gd name="T31" fmla="*/ 0 h 70"/>
                            <a:gd name="T32" fmla="*/ 167 w 167"/>
                            <a:gd name="T33" fmla="*/ 70 h 70"/>
                          </a:gdLst>
                          <a:ahLst/>
                          <a:cxnLst>
                            <a:cxn ang="T20">
                              <a:pos x="T0" y="T1"/>
                            </a:cxn>
                            <a:cxn ang="T21">
                              <a:pos x="T2" y="T3"/>
                            </a:cxn>
                            <a:cxn ang="T22">
                              <a:pos x="T4" y="T5"/>
                            </a:cxn>
                            <a:cxn ang="T23">
                              <a:pos x="T6" y="T7"/>
                            </a:cxn>
                            <a:cxn ang="T24">
                              <a:pos x="T8" y="T9"/>
                            </a:cxn>
                            <a:cxn ang="T25">
                              <a:pos x="T10" y="T11"/>
                            </a:cxn>
                            <a:cxn ang="T26">
                              <a:pos x="T12" y="T13"/>
                            </a:cxn>
                            <a:cxn ang="T27">
                              <a:pos x="T14" y="T15"/>
                            </a:cxn>
                            <a:cxn ang="T28">
                              <a:pos x="T16" y="T17"/>
                            </a:cxn>
                            <a:cxn ang="T29">
                              <a:pos x="T18" y="T19"/>
                            </a:cxn>
                          </a:cxnLst>
                          <a:rect l="T30" t="T31" r="T32" b="T33"/>
                          <a:pathLst>
                            <a:path w="167" h="70">
                              <a:moveTo>
                                <a:pt x="167" y="13"/>
                              </a:moveTo>
                              <a:lnTo>
                                <a:pt x="151" y="0"/>
                              </a:lnTo>
                              <a:lnTo>
                                <a:pt x="100" y="26"/>
                              </a:lnTo>
                              <a:lnTo>
                                <a:pt x="49" y="45"/>
                              </a:lnTo>
                              <a:lnTo>
                                <a:pt x="0" y="59"/>
                              </a:lnTo>
                              <a:lnTo>
                                <a:pt x="9" y="70"/>
                              </a:lnTo>
                              <a:lnTo>
                                <a:pt x="43" y="70"/>
                              </a:lnTo>
                              <a:lnTo>
                                <a:pt x="89" y="60"/>
                              </a:lnTo>
                              <a:lnTo>
                                <a:pt x="130" y="40"/>
                              </a:lnTo>
                              <a:lnTo>
                                <a:pt x="167" y="13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FFE0C0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round/>
                            </a14:hiddenLine>
                          </a:ext>
                        </a:extLst>
                      </p:spPr>
                      <p:txBody>
                        <a:bodyPr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endParaRPr kumimoji="0" lang="zh-CN" altLang="en-US" sz="18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123" name="Freeform 34"/>
                        <p:cNvSpPr>
                          <a:spLocks noChangeAspect="1"/>
                        </p:cNvSpPr>
                        <p:nvPr>
                          <p:custDataLst>
                            <p:tags r:id="rId52"/>
                          </p:custDataLst>
                        </p:nvPr>
                      </p:nvSpPr>
                      <p:spPr bwMode="auto">
                        <a:xfrm>
                          <a:off x="72" y="228"/>
                          <a:ext cx="146" cy="78"/>
                        </a:xfrm>
                        <a:custGeom>
                          <a:avLst/>
                          <a:gdLst>
                            <a:gd name="T0" fmla="*/ 146 w 146"/>
                            <a:gd name="T1" fmla="*/ 15 h 78"/>
                            <a:gd name="T2" fmla="*/ 138 w 146"/>
                            <a:gd name="T3" fmla="*/ 0 h 78"/>
                            <a:gd name="T4" fmla="*/ 89 w 146"/>
                            <a:gd name="T5" fmla="*/ 34 h 78"/>
                            <a:gd name="T6" fmla="*/ 50 w 146"/>
                            <a:gd name="T7" fmla="*/ 51 h 78"/>
                            <a:gd name="T8" fmla="*/ 0 w 146"/>
                            <a:gd name="T9" fmla="*/ 66 h 78"/>
                            <a:gd name="T10" fmla="*/ 10 w 146"/>
                            <a:gd name="T11" fmla="*/ 78 h 78"/>
                            <a:gd name="T12" fmla="*/ 42 w 146"/>
                            <a:gd name="T13" fmla="*/ 78 h 78"/>
                            <a:gd name="T14" fmla="*/ 74 w 146"/>
                            <a:gd name="T15" fmla="*/ 69 h 78"/>
                            <a:gd name="T16" fmla="*/ 112 w 146"/>
                            <a:gd name="T17" fmla="*/ 45 h 78"/>
                            <a:gd name="T18" fmla="*/ 146 w 146"/>
                            <a:gd name="T19" fmla="*/ 15 h 78"/>
                            <a:gd name="T20" fmla="*/ 0 60000 65536"/>
                            <a:gd name="T21" fmla="*/ 0 60000 65536"/>
                            <a:gd name="T22" fmla="*/ 0 60000 65536"/>
                            <a:gd name="T23" fmla="*/ 0 60000 65536"/>
                            <a:gd name="T24" fmla="*/ 0 60000 65536"/>
                            <a:gd name="T25" fmla="*/ 0 60000 65536"/>
                            <a:gd name="T26" fmla="*/ 0 60000 65536"/>
                            <a:gd name="T27" fmla="*/ 0 60000 65536"/>
                            <a:gd name="T28" fmla="*/ 0 60000 65536"/>
                            <a:gd name="T29" fmla="*/ 0 60000 65536"/>
                            <a:gd name="T30" fmla="*/ 0 w 146"/>
                            <a:gd name="T31" fmla="*/ 0 h 78"/>
                            <a:gd name="T32" fmla="*/ 146 w 146"/>
                            <a:gd name="T33" fmla="*/ 78 h 78"/>
                          </a:gdLst>
                          <a:ahLst/>
                          <a:cxnLst>
                            <a:cxn ang="T20">
                              <a:pos x="T0" y="T1"/>
                            </a:cxn>
                            <a:cxn ang="T21">
                              <a:pos x="T2" y="T3"/>
                            </a:cxn>
                            <a:cxn ang="T22">
                              <a:pos x="T4" y="T5"/>
                            </a:cxn>
                            <a:cxn ang="T23">
                              <a:pos x="T6" y="T7"/>
                            </a:cxn>
                            <a:cxn ang="T24">
                              <a:pos x="T8" y="T9"/>
                            </a:cxn>
                            <a:cxn ang="T25">
                              <a:pos x="T10" y="T11"/>
                            </a:cxn>
                            <a:cxn ang="T26">
                              <a:pos x="T12" y="T13"/>
                            </a:cxn>
                            <a:cxn ang="T27">
                              <a:pos x="T14" y="T15"/>
                            </a:cxn>
                            <a:cxn ang="T28">
                              <a:pos x="T16" y="T17"/>
                            </a:cxn>
                            <a:cxn ang="T29">
                              <a:pos x="T18" y="T19"/>
                            </a:cxn>
                          </a:cxnLst>
                          <a:rect l="T30" t="T31" r="T32" b="T33"/>
                          <a:pathLst>
                            <a:path w="146" h="78">
                              <a:moveTo>
                                <a:pt x="146" y="15"/>
                              </a:moveTo>
                              <a:lnTo>
                                <a:pt x="138" y="0"/>
                              </a:lnTo>
                              <a:lnTo>
                                <a:pt x="89" y="34"/>
                              </a:lnTo>
                              <a:lnTo>
                                <a:pt x="50" y="51"/>
                              </a:lnTo>
                              <a:lnTo>
                                <a:pt x="0" y="66"/>
                              </a:lnTo>
                              <a:lnTo>
                                <a:pt x="10" y="78"/>
                              </a:lnTo>
                              <a:lnTo>
                                <a:pt x="42" y="78"/>
                              </a:lnTo>
                              <a:lnTo>
                                <a:pt x="74" y="69"/>
                              </a:lnTo>
                              <a:lnTo>
                                <a:pt x="112" y="45"/>
                              </a:lnTo>
                              <a:lnTo>
                                <a:pt x="146" y="15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FFE0C0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round/>
                            </a14:hiddenLine>
                          </a:ext>
                        </a:extLst>
                      </p:spPr>
                      <p:txBody>
                        <a:bodyPr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endParaRPr kumimoji="0" lang="zh-CN" altLang="en-US" sz="18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124" name="Freeform 35"/>
                        <p:cNvSpPr>
                          <a:spLocks noChangeAspect="1"/>
                        </p:cNvSpPr>
                        <p:nvPr>
                          <p:custDataLst>
                            <p:tags r:id="rId53"/>
                          </p:custDataLst>
                        </p:nvPr>
                      </p:nvSpPr>
                      <p:spPr bwMode="auto">
                        <a:xfrm>
                          <a:off x="63" y="359"/>
                          <a:ext cx="149" cy="77"/>
                        </a:xfrm>
                        <a:custGeom>
                          <a:avLst/>
                          <a:gdLst>
                            <a:gd name="T0" fmla="*/ 149 w 149"/>
                            <a:gd name="T1" fmla="*/ 11 h 77"/>
                            <a:gd name="T2" fmla="*/ 138 w 149"/>
                            <a:gd name="T3" fmla="*/ 0 h 77"/>
                            <a:gd name="T4" fmla="*/ 93 w 149"/>
                            <a:gd name="T5" fmla="*/ 31 h 77"/>
                            <a:gd name="T6" fmla="*/ 49 w 149"/>
                            <a:gd name="T7" fmla="*/ 49 h 77"/>
                            <a:gd name="T8" fmla="*/ 0 w 149"/>
                            <a:gd name="T9" fmla="*/ 63 h 77"/>
                            <a:gd name="T10" fmla="*/ 9 w 149"/>
                            <a:gd name="T11" fmla="*/ 77 h 77"/>
                            <a:gd name="T12" fmla="*/ 42 w 149"/>
                            <a:gd name="T13" fmla="*/ 74 h 77"/>
                            <a:gd name="T14" fmla="*/ 81 w 149"/>
                            <a:gd name="T15" fmla="*/ 65 h 77"/>
                            <a:gd name="T16" fmla="*/ 121 w 149"/>
                            <a:gd name="T17" fmla="*/ 40 h 77"/>
                            <a:gd name="T18" fmla="*/ 149 w 149"/>
                            <a:gd name="T19" fmla="*/ 11 h 77"/>
                            <a:gd name="T20" fmla="*/ 0 60000 65536"/>
                            <a:gd name="T21" fmla="*/ 0 60000 65536"/>
                            <a:gd name="T22" fmla="*/ 0 60000 65536"/>
                            <a:gd name="T23" fmla="*/ 0 60000 65536"/>
                            <a:gd name="T24" fmla="*/ 0 60000 65536"/>
                            <a:gd name="T25" fmla="*/ 0 60000 65536"/>
                            <a:gd name="T26" fmla="*/ 0 60000 65536"/>
                            <a:gd name="T27" fmla="*/ 0 60000 65536"/>
                            <a:gd name="T28" fmla="*/ 0 60000 65536"/>
                            <a:gd name="T29" fmla="*/ 0 60000 65536"/>
                            <a:gd name="T30" fmla="*/ 0 w 149"/>
                            <a:gd name="T31" fmla="*/ 0 h 77"/>
                            <a:gd name="T32" fmla="*/ 149 w 149"/>
                            <a:gd name="T33" fmla="*/ 77 h 77"/>
                          </a:gdLst>
                          <a:ahLst/>
                          <a:cxnLst>
                            <a:cxn ang="T20">
                              <a:pos x="T0" y="T1"/>
                            </a:cxn>
                            <a:cxn ang="T21">
                              <a:pos x="T2" y="T3"/>
                            </a:cxn>
                            <a:cxn ang="T22">
                              <a:pos x="T4" y="T5"/>
                            </a:cxn>
                            <a:cxn ang="T23">
                              <a:pos x="T6" y="T7"/>
                            </a:cxn>
                            <a:cxn ang="T24">
                              <a:pos x="T8" y="T9"/>
                            </a:cxn>
                            <a:cxn ang="T25">
                              <a:pos x="T10" y="T11"/>
                            </a:cxn>
                            <a:cxn ang="T26">
                              <a:pos x="T12" y="T13"/>
                            </a:cxn>
                            <a:cxn ang="T27">
                              <a:pos x="T14" y="T15"/>
                            </a:cxn>
                            <a:cxn ang="T28">
                              <a:pos x="T16" y="T17"/>
                            </a:cxn>
                            <a:cxn ang="T29">
                              <a:pos x="T18" y="T19"/>
                            </a:cxn>
                          </a:cxnLst>
                          <a:rect l="T30" t="T31" r="T32" b="T33"/>
                          <a:pathLst>
                            <a:path w="149" h="77">
                              <a:moveTo>
                                <a:pt x="149" y="11"/>
                              </a:moveTo>
                              <a:lnTo>
                                <a:pt x="138" y="0"/>
                              </a:lnTo>
                              <a:lnTo>
                                <a:pt x="93" y="31"/>
                              </a:lnTo>
                              <a:lnTo>
                                <a:pt x="49" y="49"/>
                              </a:lnTo>
                              <a:lnTo>
                                <a:pt x="0" y="63"/>
                              </a:lnTo>
                              <a:lnTo>
                                <a:pt x="9" y="77"/>
                              </a:lnTo>
                              <a:lnTo>
                                <a:pt x="42" y="74"/>
                              </a:lnTo>
                              <a:lnTo>
                                <a:pt x="81" y="65"/>
                              </a:lnTo>
                              <a:lnTo>
                                <a:pt x="121" y="40"/>
                              </a:lnTo>
                              <a:lnTo>
                                <a:pt x="149" y="11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FFE0C0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round/>
                            </a14:hiddenLine>
                          </a:ext>
                        </a:extLst>
                      </p:spPr>
                      <p:txBody>
                        <a:bodyPr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endParaRPr kumimoji="0" lang="zh-CN" altLang="en-US" sz="18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125" name="Freeform 36"/>
                        <p:cNvSpPr>
                          <a:spLocks noChangeAspect="1"/>
                        </p:cNvSpPr>
                        <p:nvPr>
                          <p:custDataLst>
                            <p:tags r:id="rId54"/>
                          </p:custDataLst>
                        </p:nvPr>
                      </p:nvSpPr>
                      <p:spPr bwMode="auto">
                        <a:xfrm>
                          <a:off x="0" y="0"/>
                          <a:ext cx="171" cy="68"/>
                        </a:xfrm>
                        <a:custGeom>
                          <a:avLst/>
                          <a:gdLst>
                            <a:gd name="T0" fmla="*/ 171 w 171"/>
                            <a:gd name="T1" fmla="*/ 13 h 68"/>
                            <a:gd name="T2" fmla="*/ 154 w 171"/>
                            <a:gd name="T3" fmla="*/ 0 h 68"/>
                            <a:gd name="T4" fmla="*/ 97 w 171"/>
                            <a:gd name="T5" fmla="*/ 26 h 68"/>
                            <a:gd name="T6" fmla="*/ 50 w 171"/>
                            <a:gd name="T7" fmla="*/ 41 h 68"/>
                            <a:gd name="T8" fmla="*/ 0 w 171"/>
                            <a:gd name="T9" fmla="*/ 55 h 68"/>
                            <a:gd name="T10" fmla="*/ 11 w 171"/>
                            <a:gd name="T11" fmla="*/ 68 h 68"/>
                            <a:gd name="T12" fmla="*/ 42 w 171"/>
                            <a:gd name="T13" fmla="*/ 66 h 68"/>
                            <a:gd name="T14" fmla="*/ 82 w 171"/>
                            <a:gd name="T15" fmla="*/ 57 h 68"/>
                            <a:gd name="T16" fmla="*/ 127 w 171"/>
                            <a:gd name="T17" fmla="*/ 40 h 68"/>
                            <a:gd name="T18" fmla="*/ 171 w 171"/>
                            <a:gd name="T19" fmla="*/ 13 h 68"/>
                            <a:gd name="T20" fmla="*/ 0 60000 65536"/>
                            <a:gd name="T21" fmla="*/ 0 60000 65536"/>
                            <a:gd name="T22" fmla="*/ 0 60000 65536"/>
                            <a:gd name="T23" fmla="*/ 0 60000 65536"/>
                            <a:gd name="T24" fmla="*/ 0 60000 65536"/>
                            <a:gd name="T25" fmla="*/ 0 60000 65536"/>
                            <a:gd name="T26" fmla="*/ 0 60000 65536"/>
                            <a:gd name="T27" fmla="*/ 0 60000 65536"/>
                            <a:gd name="T28" fmla="*/ 0 60000 65536"/>
                            <a:gd name="T29" fmla="*/ 0 60000 65536"/>
                            <a:gd name="T30" fmla="*/ 0 w 171"/>
                            <a:gd name="T31" fmla="*/ 0 h 68"/>
                            <a:gd name="T32" fmla="*/ 171 w 171"/>
                            <a:gd name="T33" fmla="*/ 68 h 68"/>
                          </a:gdLst>
                          <a:ahLst/>
                          <a:cxnLst>
                            <a:cxn ang="T20">
                              <a:pos x="T0" y="T1"/>
                            </a:cxn>
                            <a:cxn ang="T21">
                              <a:pos x="T2" y="T3"/>
                            </a:cxn>
                            <a:cxn ang="T22">
                              <a:pos x="T4" y="T5"/>
                            </a:cxn>
                            <a:cxn ang="T23">
                              <a:pos x="T6" y="T7"/>
                            </a:cxn>
                            <a:cxn ang="T24">
                              <a:pos x="T8" y="T9"/>
                            </a:cxn>
                            <a:cxn ang="T25">
                              <a:pos x="T10" y="T11"/>
                            </a:cxn>
                            <a:cxn ang="T26">
                              <a:pos x="T12" y="T13"/>
                            </a:cxn>
                            <a:cxn ang="T27">
                              <a:pos x="T14" y="T15"/>
                            </a:cxn>
                            <a:cxn ang="T28">
                              <a:pos x="T16" y="T17"/>
                            </a:cxn>
                            <a:cxn ang="T29">
                              <a:pos x="T18" y="T19"/>
                            </a:cxn>
                          </a:cxnLst>
                          <a:rect l="T30" t="T31" r="T32" b="T33"/>
                          <a:pathLst>
                            <a:path w="171" h="68">
                              <a:moveTo>
                                <a:pt x="171" y="13"/>
                              </a:moveTo>
                              <a:lnTo>
                                <a:pt x="154" y="0"/>
                              </a:lnTo>
                              <a:lnTo>
                                <a:pt x="97" y="26"/>
                              </a:lnTo>
                              <a:lnTo>
                                <a:pt x="50" y="41"/>
                              </a:lnTo>
                              <a:lnTo>
                                <a:pt x="0" y="55"/>
                              </a:lnTo>
                              <a:lnTo>
                                <a:pt x="11" y="68"/>
                              </a:lnTo>
                              <a:lnTo>
                                <a:pt x="42" y="66"/>
                              </a:lnTo>
                              <a:lnTo>
                                <a:pt x="82" y="57"/>
                              </a:lnTo>
                              <a:lnTo>
                                <a:pt x="127" y="40"/>
                              </a:lnTo>
                              <a:lnTo>
                                <a:pt x="171" y="13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FFE0C0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round/>
                            </a14:hiddenLine>
                          </a:ext>
                        </a:extLst>
                      </p:spPr>
                      <p:txBody>
                        <a:bodyPr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endParaRPr kumimoji="0" lang="zh-CN" altLang="en-US" sz="18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</p:grpSp>
                </p:grpSp>
                <p:sp>
                  <p:nvSpPr>
                    <p:cNvPr id="126" name="Freeform 37"/>
                    <p:cNvSpPr>
                      <a:spLocks noChangeAspect="1"/>
                    </p:cNvSpPr>
                    <p:nvPr>
                      <p:custDataLst>
                        <p:tags r:id="rId55"/>
                      </p:custDataLst>
                    </p:nvPr>
                  </p:nvSpPr>
                  <p:spPr bwMode="auto">
                    <a:xfrm>
                      <a:off x="0" y="0"/>
                      <a:ext cx="2019" cy="2908"/>
                    </a:xfrm>
                    <a:custGeom>
                      <a:avLst/>
                      <a:gdLst>
                        <a:gd name="T0" fmla="*/ 1445 w 2019"/>
                        <a:gd name="T1" fmla="*/ 2807 h 2908"/>
                        <a:gd name="T2" fmla="*/ 1463 w 2019"/>
                        <a:gd name="T3" fmla="*/ 2784 h 2908"/>
                        <a:gd name="T4" fmla="*/ 1471 w 2019"/>
                        <a:gd name="T5" fmla="*/ 2765 h 2908"/>
                        <a:gd name="T6" fmla="*/ 1484 w 2019"/>
                        <a:gd name="T7" fmla="*/ 2698 h 2908"/>
                        <a:gd name="T8" fmla="*/ 1563 w 2019"/>
                        <a:gd name="T9" fmla="*/ 2229 h 2908"/>
                        <a:gd name="T10" fmla="*/ 1619 w 2019"/>
                        <a:gd name="T11" fmla="*/ 2062 h 2908"/>
                        <a:gd name="T12" fmla="*/ 1672 w 2019"/>
                        <a:gd name="T13" fmla="*/ 1943 h 2908"/>
                        <a:gd name="T14" fmla="*/ 1773 w 2019"/>
                        <a:gd name="T15" fmla="*/ 1766 h 2908"/>
                        <a:gd name="T16" fmla="*/ 1879 w 2019"/>
                        <a:gd name="T17" fmla="*/ 1590 h 2908"/>
                        <a:gd name="T18" fmla="*/ 1952 w 2019"/>
                        <a:gd name="T19" fmla="*/ 1429 h 2908"/>
                        <a:gd name="T20" fmla="*/ 1995 w 2019"/>
                        <a:gd name="T21" fmla="*/ 1267 h 2908"/>
                        <a:gd name="T22" fmla="*/ 2019 w 2019"/>
                        <a:gd name="T23" fmla="*/ 1062 h 2908"/>
                        <a:gd name="T24" fmla="*/ 2003 w 2019"/>
                        <a:gd name="T25" fmla="*/ 873 h 2908"/>
                        <a:gd name="T26" fmla="*/ 1960 w 2019"/>
                        <a:gd name="T27" fmla="*/ 694 h 2908"/>
                        <a:gd name="T28" fmla="*/ 1888 w 2019"/>
                        <a:gd name="T29" fmla="*/ 529 h 2908"/>
                        <a:gd name="T30" fmla="*/ 1765 w 2019"/>
                        <a:gd name="T31" fmla="*/ 354 h 2908"/>
                        <a:gd name="T32" fmla="*/ 1636 w 2019"/>
                        <a:gd name="T33" fmla="*/ 232 h 2908"/>
                        <a:gd name="T34" fmla="*/ 1471 w 2019"/>
                        <a:gd name="T35" fmla="*/ 120 h 2908"/>
                        <a:gd name="T36" fmla="*/ 1277 w 2019"/>
                        <a:gd name="T37" fmla="*/ 40 h 2908"/>
                        <a:gd name="T38" fmla="*/ 1115 w 2019"/>
                        <a:gd name="T39" fmla="*/ 6 h 2908"/>
                        <a:gd name="T40" fmla="*/ 936 w 2019"/>
                        <a:gd name="T41" fmla="*/ 0 h 2908"/>
                        <a:gd name="T42" fmla="*/ 782 w 2019"/>
                        <a:gd name="T43" fmla="*/ 28 h 2908"/>
                        <a:gd name="T44" fmla="*/ 630 w 2019"/>
                        <a:gd name="T45" fmla="*/ 78 h 2908"/>
                        <a:gd name="T46" fmla="*/ 501 w 2019"/>
                        <a:gd name="T47" fmla="*/ 145 h 2908"/>
                        <a:gd name="T48" fmla="*/ 365 w 2019"/>
                        <a:gd name="T49" fmla="*/ 242 h 2908"/>
                        <a:gd name="T50" fmla="*/ 242 w 2019"/>
                        <a:gd name="T51" fmla="*/ 360 h 2908"/>
                        <a:gd name="T52" fmla="*/ 140 w 2019"/>
                        <a:gd name="T53" fmla="*/ 495 h 2908"/>
                        <a:gd name="T54" fmla="*/ 53 w 2019"/>
                        <a:gd name="T55" fmla="*/ 685 h 2908"/>
                        <a:gd name="T56" fmla="*/ 7 w 2019"/>
                        <a:gd name="T57" fmla="*/ 879 h 2908"/>
                        <a:gd name="T58" fmla="*/ 0 w 2019"/>
                        <a:gd name="T59" fmla="*/ 1052 h 2908"/>
                        <a:gd name="T60" fmla="*/ 14 w 2019"/>
                        <a:gd name="T61" fmla="*/ 1239 h 2908"/>
                        <a:gd name="T62" fmla="*/ 62 w 2019"/>
                        <a:gd name="T63" fmla="*/ 1427 h 2908"/>
                        <a:gd name="T64" fmla="*/ 144 w 2019"/>
                        <a:gd name="T65" fmla="*/ 1602 h 2908"/>
                        <a:gd name="T66" fmla="*/ 239 w 2019"/>
                        <a:gd name="T67" fmla="*/ 1770 h 2908"/>
                        <a:gd name="T68" fmla="*/ 370 w 2019"/>
                        <a:gd name="T69" fmla="*/ 2007 h 2908"/>
                        <a:gd name="T70" fmla="*/ 429 w 2019"/>
                        <a:gd name="T71" fmla="*/ 2138 h 2908"/>
                        <a:gd name="T72" fmla="*/ 469 w 2019"/>
                        <a:gd name="T73" fmla="*/ 2292 h 2908"/>
                        <a:gd name="T74" fmla="*/ 501 w 2019"/>
                        <a:gd name="T75" fmla="*/ 2506 h 2908"/>
                        <a:gd name="T76" fmla="*/ 526 w 2019"/>
                        <a:gd name="T77" fmla="*/ 2693 h 2908"/>
                        <a:gd name="T78" fmla="*/ 543 w 2019"/>
                        <a:gd name="T79" fmla="*/ 2767 h 2908"/>
                        <a:gd name="T80" fmla="*/ 552 w 2019"/>
                        <a:gd name="T81" fmla="*/ 2784 h 2908"/>
                        <a:gd name="T82" fmla="*/ 576 w 2019"/>
                        <a:gd name="T83" fmla="*/ 2812 h 2908"/>
                        <a:gd name="T84" fmla="*/ 635 w 2019"/>
                        <a:gd name="T85" fmla="*/ 2847 h 2908"/>
                        <a:gd name="T86" fmla="*/ 703 w 2019"/>
                        <a:gd name="T87" fmla="*/ 2870 h 2908"/>
                        <a:gd name="T88" fmla="*/ 778 w 2019"/>
                        <a:gd name="T89" fmla="*/ 2889 h 2908"/>
                        <a:gd name="T90" fmla="*/ 857 w 2019"/>
                        <a:gd name="T91" fmla="*/ 2900 h 2908"/>
                        <a:gd name="T92" fmla="*/ 934 w 2019"/>
                        <a:gd name="T93" fmla="*/ 2906 h 2908"/>
                        <a:gd name="T94" fmla="*/ 1006 w 2019"/>
                        <a:gd name="T95" fmla="*/ 2908 h 2908"/>
                        <a:gd name="T96" fmla="*/ 1086 w 2019"/>
                        <a:gd name="T97" fmla="*/ 2906 h 2908"/>
                        <a:gd name="T98" fmla="*/ 1166 w 2019"/>
                        <a:gd name="T99" fmla="*/ 2900 h 2908"/>
                        <a:gd name="T100" fmla="*/ 1241 w 2019"/>
                        <a:gd name="T101" fmla="*/ 2887 h 2908"/>
                        <a:gd name="T102" fmla="*/ 1309 w 2019"/>
                        <a:gd name="T103" fmla="*/ 2871 h 2908"/>
                        <a:gd name="T104" fmla="*/ 1375 w 2019"/>
                        <a:gd name="T105" fmla="*/ 2849 h 2908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w 2019"/>
                        <a:gd name="T160" fmla="*/ 0 h 2908"/>
                        <a:gd name="T161" fmla="*/ 2019 w 2019"/>
                        <a:gd name="T162" fmla="*/ 2908 h 2908"/>
                      </a:gdLst>
                      <a:ahLst/>
                      <a:cxnLst>
                        <a:cxn ang="T106">
                          <a:pos x="T0" y="T1"/>
                        </a:cxn>
                        <a:cxn ang="T107">
                          <a:pos x="T2" y="T3"/>
                        </a:cxn>
                        <a:cxn ang="T108">
                          <a:pos x="T4" y="T5"/>
                        </a:cxn>
                        <a:cxn ang="T109">
                          <a:pos x="T6" y="T7"/>
                        </a:cxn>
                        <a:cxn ang="T110">
                          <a:pos x="T8" y="T9"/>
                        </a:cxn>
                        <a:cxn ang="T111">
                          <a:pos x="T10" y="T11"/>
                        </a:cxn>
                        <a:cxn ang="T112">
                          <a:pos x="T12" y="T13"/>
                        </a:cxn>
                        <a:cxn ang="T113">
                          <a:pos x="T14" y="T15"/>
                        </a:cxn>
                        <a:cxn ang="T114">
                          <a:pos x="T16" y="T17"/>
                        </a:cxn>
                        <a:cxn ang="T115">
                          <a:pos x="T18" y="T19"/>
                        </a:cxn>
                        <a:cxn ang="T116">
                          <a:pos x="T20" y="T21"/>
                        </a:cxn>
                        <a:cxn ang="T117">
                          <a:pos x="T22" y="T23"/>
                        </a:cxn>
                        <a:cxn ang="T118">
                          <a:pos x="T24" y="T25"/>
                        </a:cxn>
                        <a:cxn ang="T119">
                          <a:pos x="T26" y="T27"/>
                        </a:cxn>
                        <a:cxn ang="T120">
                          <a:pos x="T28" y="T29"/>
                        </a:cxn>
                        <a:cxn ang="T121">
                          <a:pos x="T30" y="T31"/>
                        </a:cxn>
                        <a:cxn ang="T122">
                          <a:pos x="T32" y="T33"/>
                        </a:cxn>
                        <a:cxn ang="T123">
                          <a:pos x="T34" y="T35"/>
                        </a:cxn>
                        <a:cxn ang="T124">
                          <a:pos x="T36" y="T37"/>
                        </a:cxn>
                        <a:cxn ang="T125">
                          <a:pos x="T38" y="T39"/>
                        </a:cxn>
                        <a:cxn ang="T126">
                          <a:pos x="T40" y="T41"/>
                        </a:cxn>
                        <a:cxn ang="T127">
                          <a:pos x="T42" y="T43"/>
                        </a:cxn>
                        <a:cxn ang="T128">
                          <a:pos x="T44" y="T45"/>
                        </a:cxn>
                        <a:cxn ang="T129">
                          <a:pos x="T46" y="T47"/>
                        </a:cxn>
                        <a:cxn ang="T130">
                          <a:pos x="T48" y="T49"/>
                        </a:cxn>
                        <a:cxn ang="T131">
                          <a:pos x="T50" y="T51"/>
                        </a:cxn>
                        <a:cxn ang="T132">
                          <a:pos x="T52" y="T53"/>
                        </a:cxn>
                        <a:cxn ang="T133">
                          <a:pos x="T54" y="T55"/>
                        </a:cxn>
                        <a:cxn ang="T134">
                          <a:pos x="T56" y="T57"/>
                        </a:cxn>
                        <a:cxn ang="T135">
                          <a:pos x="T58" y="T59"/>
                        </a:cxn>
                        <a:cxn ang="T136">
                          <a:pos x="T60" y="T61"/>
                        </a:cxn>
                        <a:cxn ang="T137">
                          <a:pos x="T62" y="T63"/>
                        </a:cxn>
                        <a:cxn ang="T138">
                          <a:pos x="T64" y="T65"/>
                        </a:cxn>
                        <a:cxn ang="T139">
                          <a:pos x="T66" y="T67"/>
                        </a:cxn>
                        <a:cxn ang="T140">
                          <a:pos x="T68" y="T69"/>
                        </a:cxn>
                        <a:cxn ang="T141">
                          <a:pos x="T70" y="T71"/>
                        </a:cxn>
                        <a:cxn ang="T142">
                          <a:pos x="T72" y="T73"/>
                        </a:cxn>
                        <a:cxn ang="T143">
                          <a:pos x="T74" y="T75"/>
                        </a:cxn>
                        <a:cxn ang="T144">
                          <a:pos x="T76" y="T77"/>
                        </a:cxn>
                        <a:cxn ang="T145">
                          <a:pos x="T78" y="T79"/>
                        </a:cxn>
                        <a:cxn ang="T146">
                          <a:pos x="T80" y="T81"/>
                        </a:cxn>
                        <a:cxn ang="T147">
                          <a:pos x="T82" y="T83"/>
                        </a:cxn>
                        <a:cxn ang="T148">
                          <a:pos x="T84" y="T85"/>
                        </a:cxn>
                        <a:cxn ang="T149">
                          <a:pos x="T86" y="T87"/>
                        </a:cxn>
                        <a:cxn ang="T150">
                          <a:pos x="T88" y="T89"/>
                        </a:cxn>
                        <a:cxn ang="T151">
                          <a:pos x="T90" y="T91"/>
                        </a:cxn>
                        <a:cxn ang="T152">
                          <a:pos x="T92" y="T93"/>
                        </a:cxn>
                        <a:cxn ang="T153">
                          <a:pos x="T94" y="T95"/>
                        </a:cxn>
                        <a:cxn ang="T154">
                          <a:pos x="T96" y="T97"/>
                        </a:cxn>
                        <a:cxn ang="T155">
                          <a:pos x="T98" y="T99"/>
                        </a:cxn>
                        <a:cxn ang="T156">
                          <a:pos x="T100" y="T101"/>
                        </a:cxn>
                        <a:cxn ang="T157">
                          <a:pos x="T102" y="T103"/>
                        </a:cxn>
                        <a:cxn ang="T158">
                          <a:pos x="T104" y="T105"/>
                        </a:cxn>
                      </a:cxnLst>
                      <a:rect l="T159" t="T160" r="T161" b="T162"/>
                      <a:pathLst>
                        <a:path w="2019" h="2908">
                          <a:moveTo>
                            <a:pt x="1415" y="2830"/>
                          </a:moveTo>
                          <a:lnTo>
                            <a:pt x="1432" y="2818"/>
                          </a:lnTo>
                          <a:lnTo>
                            <a:pt x="1445" y="2807"/>
                          </a:lnTo>
                          <a:lnTo>
                            <a:pt x="1453" y="2799"/>
                          </a:lnTo>
                          <a:lnTo>
                            <a:pt x="1458" y="2790"/>
                          </a:lnTo>
                          <a:lnTo>
                            <a:pt x="1463" y="2784"/>
                          </a:lnTo>
                          <a:lnTo>
                            <a:pt x="1466" y="2778"/>
                          </a:lnTo>
                          <a:lnTo>
                            <a:pt x="1470" y="2773"/>
                          </a:lnTo>
                          <a:lnTo>
                            <a:pt x="1471" y="2765"/>
                          </a:lnTo>
                          <a:lnTo>
                            <a:pt x="1474" y="2756"/>
                          </a:lnTo>
                          <a:lnTo>
                            <a:pt x="1475" y="2744"/>
                          </a:lnTo>
                          <a:lnTo>
                            <a:pt x="1484" y="2698"/>
                          </a:lnTo>
                          <a:lnTo>
                            <a:pt x="1543" y="2322"/>
                          </a:lnTo>
                          <a:lnTo>
                            <a:pt x="1554" y="2268"/>
                          </a:lnTo>
                          <a:lnTo>
                            <a:pt x="1563" y="2229"/>
                          </a:lnTo>
                          <a:lnTo>
                            <a:pt x="1577" y="2175"/>
                          </a:lnTo>
                          <a:lnTo>
                            <a:pt x="1598" y="2115"/>
                          </a:lnTo>
                          <a:lnTo>
                            <a:pt x="1619" y="2062"/>
                          </a:lnTo>
                          <a:lnTo>
                            <a:pt x="1638" y="2018"/>
                          </a:lnTo>
                          <a:lnTo>
                            <a:pt x="1655" y="1980"/>
                          </a:lnTo>
                          <a:lnTo>
                            <a:pt x="1672" y="1943"/>
                          </a:lnTo>
                          <a:lnTo>
                            <a:pt x="1706" y="1880"/>
                          </a:lnTo>
                          <a:lnTo>
                            <a:pt x="1740" y="1821"/>
                          </a:lnTo>
                          <a:lnTo>
                            <a:pt x="1773" y="1766"/>
                          </a:lnTo>
                          <a:lnTo>
                            <a:pt x="1799" y="1724"/>
                          </a:lnTo>
                          <a:lnTo>
                            <a:pt x="1846" y="1645"/>
                          </a:lnTo>
                          <a:lnTo>
                            <a:pt x="1879" y="1590"/>
                          </a:lnTo>
                          <a:lnTo>
                            <a:pt x="1905" y="1544"/>
                          </a:lnTo>
                          <a:lnTo>
                            <a:pt x="1927" y="1492"/>
                          </a:lnTo>
                          <a:lnTo>
                            <a:pt x="1952" y="1429"/>
                          </a:lnTo>
                          <a:lnTo>
                            <a:pt x="1969" y="1374"/>
                          </a:lnTo>
                          <a:lnTo>
                            <a:pt x="1985" y="1316"/>
                          </a:lnTo>
                          <a:lnTo>
                            <a:pt x="1995" y="1267"/>
                          </a:lnTo>
                          <a:lnTo>
                            <a:pt x="2007" y="1212"/>
                          </a:lnTo>
                          <a:lnTo>
                            <a:pt x="2015" y="1142"/>
                          </a:lnTo>
                          <a:lnTo>
                            <a:pt x="2019" y="1062"/>
                          </a:lnTo>
                          <a:lnTo>
                            <a:pt x="2019" y="987"/>
                          </a:lnTo>
                          <a:lnTo>
                            <a:pt x="2012" y="928"/>
                          </a:lnTo>
                          <a:lnTo>
                            <a:pt x="2003" y="873"/>
                          </a:lnTo>
                          <a:lnTo>
                            <a:pt x="1994" y="824"/>
                          </a:lnTo>
                          <a:lnTo>
                            <a:pt x="1978" y="759"/>
                          </a:lnTo>
                          <a:lnTo>
                            <a:pt x="1960" y="694"/>
                          </a:lnTo>
                          <a:lnTo>
                            <a:pt x="1940" y="634"/>
                          </a:lnTo>
                          <a:lnTo>
                            <a:pt x="1917" y="578"/>
                          </a:lnTo>
                          <a:lnTo>
                            <a:pt x="1888" y="529"/>
                          </a:lnTo>
                          <a:lnTo>
                            <a:pt x="1850" y="466"/>
                          </a:lnTo>
                          <a:lnTo>
                            <a:pt x="1807" y="403"/>
                          </a:lnTo>
                          <a:lnTo>
                            <a:pt x="1765" y="354"/>
                          </a:lnTo>
                          <a:lnTo>
                            <a:pt x="1727" y="312"/>
                          </a:lnTo>
                          <a:lnTo>
                            <a:pt x="1683" y="272"/>
                          </a:lnTo>
                          <a:lnTo>
                            <a:pt x="1636" y="232"/>
                          </a:lnTo>
                          <a:lnTo>
                            <a:pt x="1590" y="196"/>
                          </a:lnTo>
                          <a:lnTo>
                            <a:pt x="1535" y="159"/>
                          </a:lnTo>
                          <a:lnTo>
                            <a:pt x="1471" y="120"/>
                          </a:lnTo>
                          <a:lnTo>
                            <a:pt x="1411" y="90"/>
                          </a:lnTo>
                          <a:lnTo>
                            <a:pt x="1341" y="61"/>
                          </a:lnTo>
                          <a:lnTo>
                            <a:pt x="1277" y="40"/>
                          </a:lnTo>
                          <a:lnTo>
                            <a:pt x="1224" y="27"/>
                          </a:lnTo>
                          <a:lnTo>
                            <a:pt x="1167" y="14"/>
                          </a:lnTo>
                          <a:lnTo>
                            <a:pt x="1115" y="6"/>
                          </a:lnTo>
                          <a:lnTo>
                            <a:pt x="1053" y="0"/>
                          </a:lnTo>
                          <a:lnTo>
                            <a:pt x="997" y="0"/>
                          </a:lnTo>
                          <a:lnTo>
                            <a:pt x="936" y="0"/>
                          </a:lnTo>
                          <a:lnTo>
                            <a:pt x="885" y="6"/>
                          </a:lnTo>
                          <a:lnTo>
                            <a:pt x="826" y="19"/>
                          </a:lnTo>
                          <a:lnTo>
                            <a:pt x="782" y="28"/>
                          </a:lnTo>
                          <a:lnTo>
                            <a:pt x="727" y="44"/>
                          </a:lnTo>
                          <a:lnTo>
                            <a:pt x="676" y="59"/>
                          </a:lnTo>
                          <a:lnTo>
                            <a:pt x="630" y="78"/>
                          </a:lnTo>
                          <a:lnTo>
                            <a:pt x="586" y="97"/>
                          </a:lnTo>
                          <a:lnTo>
                            <a:pt x="541" y="121"/>
                          </a:lnTo>
                          <a:lnTo>
                            <a:pt x="501" y="145"/>
                          </a:lnTo>
                          <a:lnTo>
                            <a:pt x="456" y="175"/>
                          </a:lnTo>
                          <a:lnTo>
                            <a:pt x="408" y="209"/>
                          </a:lnTo>
                          <a:lnTo>
                            <a:pt x="365" y="242"/>
                          </a:lnTo>
                          <a:lnTo>
                            <a:pt x="326" y="277"/>
                          </a:lnTo>
                          <a:lnTo>
                            <a:pt x="284" y="316"/>
                          </a:lnTo>
                          <a:lnTo>
                            <a:pt x="242" y="360"/>
                          </a:lnTo>
                          <a:lnTo>
                            <a:pt x="206" y="402"/>
                          </a:lnTo>
                          <a:lnTo>
                            <a:pt x="175" y="441"/>
                          </a:lnTo>
                          <a:lnTo>
                            <a:pt x="140" y="495"/>
                          </a:lnTo>
                          <a:lnTo>
                            <a:pt x="106" y="554"/>
                          </a:lnTo>
                          <a:lnTo>
                            <a:pt x="75" y="620"/>
                          </a:lnTo>
                          <a:lnTo>
                            <a:pt x="53" y="685"/>
                          </a:lnTo>
                          <a:lnTo>
                            <a:pt x="34" y="752"/>
                          </a:lnTo>
                          <a:lnTo>
                            <a:pt x="17" y="818"/>
                          </a:lnTo>
                          <a:lnTo>
                            <a:pt x="7" y="879"/>
                          </a:lnTo>
                          <a:lnTo>
                            <a:pt x="0" y="940"/>
                          </a:lnTo>
                          <a:lnTo>
                            <a:pt x="0" y="999"/>
                          </a:lnTo>
                          <a:lnTo>
                            <a:pt x="0" y="1052"/>
                          </a:lnTo>
                          <a:lnTo>
                            <a:pt x="0" y="1115"/>
                          </a:lnTo>
                          <a:lnTo>
                            <a:pt x="3" y="1170"/>
                          </a:lnTo>
                          <a:lnTo>
                            <a:pt x="14" y="1239"/>
                          </a:lnTo>
                          <a:lnTo>
                            <a:pt x="24" y="1299"/>
                          </a:lnTo>
                          <a:lnTo>
                            <a:pt x="40" y="1358"/>
                          </a:lnTo>
                          <a:lnTo>
                            <a:pt x="62" y="1427"/>
                          </a:lnTo>
                          <a:lnTo>
                            <a:pt x="87" y="1488"/>
                          </a:lnTo>
                          <a:lnTo>
                            <a:pt x="113" y="1542"/>
                          </a:lnTo>
                          <a:lnTo>
                            <a:pt x="144" y="1602"/>
                          </a:lnTo>
                          <a:lnTo>
                            <a:pt x="178" y="1660"/>
                          </a:lnTo>
                          <a:lnTo>
                            <a:pt x="208" y="1715"/>
                          </a:lnTo>
                          <a:lnTo>
                            <a:pt x="239" y="1770"/>
                          </a:lnTo>
                          <a:lnTo>
                            <a:pt x="272" y="1830"/>
                          </a:lnTo>
                          <a:lnTo>
                            <a:pt x="323" y="1917"/>
                          </a:lnTo>
                          <a:lnTo>
                            <a:pt x="370" y="2007"/>
                          </a:lnTo>
                          <a:lnTo>
                            <a:pt x="398" y="2053"/>
                          </a:lnTo>
                          <a:lnTo>
                            <a:pt x="412" y="2091"/>
                          </a:lnTo>
                          <a:lnTo>
                            <a:pt x="429" y="2138"/>
                          </a:lnTo>
                          <a:lnTo>
                            <a:pt x="445" y="2192"/>
                          </a:lnTo>
                          <a:lnTo>
                            <a:pt x="458" y="2239"/>
                          </a:lnTo>
                          <a:lnTo>
                            <a:pt x="469" y="2292"/>
                          </a:lnTo>
                          <a:lnTo>
                            <a:pt x="479" y="2365"/>
                          </a:lnTo>
                          <a:lnTo>
                            <a:pt x="492" y="2444"/>
                          </a:lnTo>
                          <a:lnTo>
                            <a:pt x="501" y="2506"/>
                          </a:lnTo>
                          <a:lnTo>
                            <a:pt x="511" y="2586"/>
                          </a:lnTo>
                          <a:lnTo>
                            <a:pt x="518" y="2643"/>
                          </a:lnTo>
                          <a:lnTo>
                            <a:pt x="526" y="2693"/>
                          </a:lnTo>
                          <a:lnTo>
                            <a:pt x="537" y="2742"/>
                          </a:lnTo>
                          <a:lnTo>
                            <a:pt x="541" y="2756"/>
                          </a:lnTo>
                          <a:lnTo>
                            <a:pt x="543" y="2767"/>
                          </a:lnTo>
                          <a:lnTo>
                            <a:pt x="545" y="2773"/>
                          </a:lnTo>
                          <a:lnTo>
                            <a:pt x="546" y="2778"/>
                          </a:lnTo>
                          <a:lnTo>
                            <a:pt x="552" y="2784"/>
                          </a:lnTo>
                          <a:lnTo>
                            <a:pt x="558" y="2794"/>
                          </a:lnTo>
                          <a:lnTo>
                            <a:pt x="567" y="2803"/>
                          </a:lnTo>
                          <a:lnTo>
                            <a:pt x="576" y="2812"/>
                          </a:lnTo>
                          <a:lnTo>
                            <a:pt x="592" y="2824"/>
                          </a:lnTo>
                          <a:lnTo>
                            <a:pt x="610" y="2833"/>
                          </a:lnTo>
                          <a:lnTo>
                            <a:pt x="635" y="2847"/>
                          </a:lnTo>
                          <a:lnTo>
                            <a:pt x="657" y="2856"/>
                          </a:lnTo>
                          <a:lnTo>
                            <a:pt x="681" y="2864"/>
                          </a:lnTo>
                          <a:lnTo>
                            <a:pt x="703" y="2870"/>
                          </a:lnTo>
                          <a:lnTo>
                            <a:pt x="723" y="2875"/>
                          </a:lnTo>
                          <a:lnTo>
                            <a:pt x="753" y="2883"/>
                          </a:lnTo>
                          <a:lnTo>
                            <a:pt x="778" y="2889"/>
                          </a:lnTo>
                          <a:lnTo>
                            <a:pt x="802" y="2892"/>
                          </a:lnTo>
                          <a:lnTo>
                            <a:pt x="829" y="2896"/>
                          </a:lnTo>
                          <a:lnTo>
                            <a:pt x="857" y="2900"/>
                          </a:lnTo>
                          <a:lnTo>
                            <a:pt x="883" y="2902"/>
                          </a:lnTo>
                          <a:lnTo>
                            <a:pt x="906" y="2904"/>
                          </a:lnTo>
                          <a:lnTo>
                            <a:pt x="934" y="2906"/>
                          </a:lnTo>
                          <a:lnTo>
                            <a:pt x="959" y="2908"/>
                          </a:lnTo>
                          <a:lnTo>
                            <a:pt x="984" y="2908"/>
                          </a:lnTo>
                          <a:lnTo>
                            <a:pt x="1006" y="2908"/>
                          </a:lnTo>
                          <a:lnTo>
                            <a:pt x="1031" y="2908"/>
                          </a:lnTo>
                          <a:lnTo>
                            <a:pt x="1061" y="2908"/>
                          </a:lnTo>
                          <a:lnTo>
                            <a:pt x="1086" y="2906"/>
                          </a:lnTo>
                          <a:lnTo>
                            <a:pt x="1108" y="2906"/>
                          </a:lnTo>
                          <a:lnTo>
                            <a:pt x="1134" y="2902"/>
                          </a:lnTo>
                          <a:lnTo>
                            <a:pt x="1166" y="2900"/>
                          </a:lnTo>
                          <a:lnTo>
                            <a:pt x="1188" y="2896"/>
                          </a:lnTo>
                          <a:lnTo>
                            <a:pt x="1217" y="2892"/>
                          </a:lnTo>
                          <a:lnTo>
                            <a:pt x="1241" y="2887"/>
                          </a:lnTo>
                          <a:lnTo>
                            <a:pt x="1265" y="2883"/>
                          </a:lnTo>
                          <a:lnTo>
                            <a:pt x="1288" y="2877"/>
                          </a:lnTo>
                          <a:lnTo>
                            <a:pt x="1309" y="2871"/>
                          </a:lnTo>
                          <a:lnTo>
                            <a:pt x="1334" y="2864"/>
                          </a:lnTo>
                          <a:lnTo>
                            <a:pt x="1354" y="2856"/>
                          </a:lnTo>
                          <a:lnTo>
                            <a:pt x="1375" y="2849"/>
                          </a:lnTo>
                          <a:lnTo>
                            <a:pt x="1395" y="2839"/>
                          </a:lnTo>
                          <a:lnTo>
                            <a:pt x="1415" y="2830"/>
                          </a:lnTo>
                          <a:close/>
                        </a:path>
                      </a:pathLst>
                    </a:custGeom>
                    <a:solidFill>
                      <a:srgbClr val="E0E0E0"/>
                    </a:solidFill>
                    <a:ln w="6350" cmpd="sng">
                      <a:solidFill>
                        <a:srgbClr val="FF3300"/>
                      </a:solidFill>
                      <a:bevel/>
                    </a:ln>
                  </p:spPr>
                  <p:txBody>
                    <a:bodyPr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127" name="Oval 38"/>
                    <p:cNvSpPr>
                      <a:spLocks noChangeAspect="1" noChangeArrowheads="1"/>
                    </p:cNvSpPr>
                    <p:nvPr>
                      <p:custDataLst>
                        <p:tags r:id="rId56"/>
                      </p:custDataLst>
                    </p:nvPr>
                  </p:nvSpPr>
                  <p:spPr bwMode="auto">
                    <a:xfrm>
                      <a:off x="567" y="2579"/>
                      <a:ext cx="886" cy="296"/>
                    </a:xfrm>
                    <a:prstGeom prst="ellipse">
                      <a:avLst/>
                    </a:prstGeom>
                    <a:solidFill>
                      <a:srgbClr val="A0A0A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</a14:hiddenLine>
                      </a:ext>
                    </a:extLst>
                  </p:spPr>
                  <p:txBody>
                    <a:bodyPr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128" name="Freeform 39"/>
                    <p:cNvSpPr>
                      <a:spLocks noChangeAspect="1"/>
                    </p:cNvSpPr>
                    <p:nvPr>
                      <p:custDataLst>
                        <p:tags r:id="rId57"/>
                      </p:custDataLst>
                    </p:nvPr>
                  </p:nvSpPr>
                  <p:spPr bwMode="auto">
                    <a:xfrm>
                      <a:off x="1491" y="293"/>
                      <a:ext cx="338" cy="432"/>
                    </a:xfrm>
                    <a:custGeom>
                      <a:avLst/>
                      <a:gdLst>
                        <a:gd name="T0" fmla="*/ 0 w 338"/>
                        <a:gd name="T1" fmla="*/ 0 h 432"/>
                        <a:gd name="T2" fmla="*/ 90 w 338"/>
                        <a:gd name="T3" fmla="*/ 46 h 432"/>
                        <a:gd name="T4" fmla="*/ 172 w 338"/>
                        <a:gd name="T5" fmla="*/ 97 h 432"/>
                        <a:gd name="T6" fmla="*/ 234 w 338"/>
                        <a:gd name="T7" fmla="*/ 148 h 432"/>
                        <a:gd name="T8" fmla="*/ 275 w 338"/>
                        <a:gd name="T9" fmla="*/ 203 h 432"/>
                        <a:gd name="T10" fmla="*/ 304 w 338"/>
                        <a:gd name="T11" fmla="*/ 259 h 432"/>
                        <a:gd name="T12" fmla="*/ 325 w 338"/>
                        <a:gd name="T13" fmla="*/ 308 h 432"/>
                        <a:gd name="T14" fmla="*/ 338 w 338"/>
                        <a:gd name="T15" fmla="*/ 358 h 432"/>
                        <a:gd name="T16" fmla="*/ 219 w 338"/>
                        <a:gd name="T17" fmla="*/ 432 h 432"/>
                        <a:gd name="T18" fmla="*/ 208 w 338"/>
                        <a:gd name="T19" fmla="*/ 362 h 432"/>
                        <a:gd name="T20" fmla="*/ 189 w 338"/>
                        <a:gd name="T21" fmla="*/ 287 h 432"/>
                        <a:gd name="T22" fmla="*/ 161 w 338"/>
                        <a:gd name="T23" fmla="*/ 209 h 432"/>
                        <a:gd name="T24" fmla="*/ 124 w 338"/>
                        <a:gd name="T25" fmla="*/ 144 h 432"/>
                        <a:gd name="T26" fmla="*/ 73 w 338"/>
                        <a:gd name="T27" fmla="*/ 78 h 432"/>
                        <a:gd name="T28" fmla="*/ 0 w 338"/>
                        <a:gd name="T29" fmla="*/ 0 h 432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w 338"/>
                        <a:gd name="T46" fmla="*/ 0 h 432"/>
                        <a:gd name="T47" fmla="*/ 338 w 338"/>
                        <a:gd name="T48" fmla="*/ 432 h 432"/>
                      </a:gdLst>
                      <a:ahLst/>
                      <a:cxnLst>
                        <a:cxn ang="T30">
                          <a:pos x="T0" y="T1"/>
                        </a:cxn>
                        <a:cxn ang="T31">
                          <a:pos x="T2" y="T3"/>
                        </a:cxn>
                        <a:cxn ang="T32">
                          <a:pos x="T4" y="T5"/>
                        </a:cxn>
                        <a:cxn ang="T33">
                          <a:pos x="T6" y="T7"/>
                        </a:cxn>
                        <a:cxn ang="T34">
                          <a:pos x="T8" y="T9"/>
                        </a:cxn>
                        <a:cxn ang="T35">
                          <a:pos x="T10" y="T11"/>
                        </a:cxn>
                        <a:cxn ang="T36">
                          <a:pos x="T12" y="T13"/>
                        </a:cxn>
                        <a:cxn ang="T37">
                          <a:pos x="T14" y="T15"/>
                        </a:cxn>
                        <a:cxn ang="T38">
                          <a:pos x="T16" y="T17"/>
                        </a:cxn>
                        <a:cxn ang="T39">
                          <a:pos x="T18" y="T19"/>
                        </a:cxn>
                        <a:cxn ang="T40">
                          <a:pos x="T20" y="T21"/>
                        </a:cxn>
                        <a:cxn ang="T41">
                          <a:pos x="T22" y="T23"/>
                        </a:cxn>
                        <a:cxn ang="T42">
                          <a:pos x="T24" y="T25"/>
                        </a:cxn>
                        <a:cxn ang="T43">
                          <a:pos x="T26" y="T27"/>
                        </a:cxn>
                        <a:cxn ang="T44">
                          <a:pos x="T28" y="T29"/>
                        </a:cxn>
                      </a:cxnLst>
                      <a:rect l="T45" t="T46" r="T47" b="T48"/>
                      <a:pathLst>
                        <a:path w="338" h="432">
                          <a:moveTo>
                            <a:pt x="0" y="0"/>
                          </a:moveTo>
                          <a:lnTo>
                            <a:pt x="90" y="46"/>
                          </a:lnTo>
                          <a:lnTo>
                            <a:pt x="172" y="97"/>
                          </a:lnTo>
                          <a:lnTo>
                            <a:pt x="234" y="148"/>
                          </a:lnTo>
                          <a:lnTo>
                            <a:pt x="275" y="203"/>
                          </a:lnTo>
                          <a:lnTo>
                            <a:pt x="304" y="259"/>
                          </a:lnTo>
                          <a:lnTo>
                            <a:pt x="325" y="308"/>
                          </a:lnTo>
                          <a:lnTo>
                            <a:pt x="338" y="358"/>
                          </a:lnTo>
                          <a:lnTo>
                            <a:pt x="219" y="432"/>
                          </a:lnTo>
                          <a:lnTo>
                            <a:pt x="208" y="362"/>
                          </a:lnTo>
                          <a:lnTo>
                            <a:pt x="189" y="287"/>
                          </a:lnTo>
                          <a:lnTo>
                            <a:pt x="161" y="209"/>
                          </a:lnTo>
                          <a:lnTo>
                            <a:pt x="124" y="144"/>
                          </a:lnTo>
                          <a:lnTo>
                            <a:pt x="73" y="78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</a14:hiddenLine>
                      </a:ext>
                    </a:extLst>
                  </p:spPr>
                  <p:txBody>
                    <a:bodyPr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grpSp>
                  <p:nvGrpSpPr>
                    <p:cNvPr id="129" name="Group 40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728" y="875"/>
                      <a:ext cx="562" cy="1806"/>
                      <a:chOff x="0" y="0"/>
                      <a:chExt cx="562" cy="1806"/>
                    </a:xfrm>
                  </p:grpSpPr>
                  <p:sp>
                    <p:nvSpPr>
                      <p:cNvPr id="130" name="Freeform 41"/>
                      <p:cNvSpPr>
                        <a:spLocks noChangeAspect="1"/>
                      </p:cNvSpPr>
                      <p:nvPr>
                        <p:custDataLst>
                          <p:tags r:id="rId58"/>
                        </p:custDataLst>
                      </p:nvPr>
                    </p:nvSpPr>
                    <p:spPr bwMode="auto">
                      <a:xfrm>
                        <a:off x="106" y="753"/>
                        <a:ext cx="345" cy="1053"/>
                      </a:xfrm>
                      <a:custGeom>
                        <a:avLst/>
                        <a:gdLst>
                          <a:gd name="T0" fmla="*/ 0 w 345"/>
                          <a:gd name="T1" fmla="*/ 80 h 1053"/>
                          <a:gd name="T2" fmla="*/ 6 w 345"/>
                          <a:gd name="T3" fmla="*/ 252 h 1053"/>
                          <a:gd name="T4" fmla="*/ 23 w 345"/>
                          <a:gd name="T5" fmla="*/ 274 h 1053"/>
                          <a:gd name="T6" fmla="*/ 17 w 345"/>
                          <a:gd name="T7" fmla="*/ 975 h 1053"/>
                          <a:gd name="T8" fmla="*/ 40 w 345"/>
                          <a:gd name="T9" fmla="*/ 1053 h 1053"/>
                          <a:gd name="T10" fmla="*/ 98 w 345"/>
                          <a:gd name="T11" fmla="*/ 1053 h 1053"/>
                          <a:gd name="T12" fmla="*/ 146 w 345"/>
                          <a:gd name="T13" fmla="*/ 1015 h 1053"/>
                          <a:gd name="T14" fmla="*/ 201 w 345"/>
                          <a:gd name="T15" fmla="*/ 1015 h 1053"/>
                          <a:gd name="T16" fmla="*/ 245 w 345"/>
                          <a:gd name="T17" fmla="*/ 1053 h 1053"/>
                          <a:gd name="T18" fmla="*/ 307 w 345"/>
                          <a:gd name="T19" fmla="*/ 1053 h 1053"/>
                          <a:gd name="T20" fmla="*/ 328 w 345"/>
                          <a:gd name="T21" fmla="*/ 975 h 1053"/>
                          <a:gd name="T22" fmla="*/ 317 w 345"/>
                          <a:gd name="T23" fmla="*/ 274 h 1053"/>
                          <a:gd name="T24" fmla="*/ 333 w 345"/>
                          <a:gd name="T25" fmla="*/ 252 h 1053"/>
                          <a:gd name="T26" fmla="*/ 345 w 345"/>
                          <a:gd name="T27" fmla="*/ 80 h 1053"/>
                          <a:gd name="T28" fmla="*/ 269 w 345"/>
                          <a:gd name="T29" fmla="*/ 17 h 1053"/>
                          <a:gd name="T30" fmla="*/ 231 w 345"/>
                          <a:gd name="T31" fmla="*/ 17 h 1053"/>
                          <a:gd name="T32" fmla="*/ 210 w 345"/>
                          <a:gd name="T33" fmla="*/ 0 h 1053"/>
                          <a:gd name="T34" fmla="*/ 123 w 345"/>
                          <a:gd name="T35" fmla="*/ 0 h 1053"/>
                          <a:gd name="T36" fmla="*/ 104 w 345"/>
                          <a:gd name="T37" fmla="*/ 17 h 1053"/>
                          <a:gd name="T38" fmla="*/ 72 w 345"/>
                          <a:gd name="T39" fmla="*/ 17 h 1053"/>
                          <a:gd name="T40" fmla="*/ 0 w 345"/>
                          <a:gd name="T41" fmla="*/ 80 h 1053"/>
                          <a:gd name="T42" fmla="*/ 0 60000 65536"/>
                          <a:gd name="T43" fmla="*/ 0 60000 65536"/>
                          <a:gd name="T44" fmla="*/ 0 60000 65536"/>
                          <a:gd name="T45" fmla="*/ 0 60000 65536"/>
                          <a:gd name="T46" fmla="*/ 0 60000 65536"/>
                          <a:gd name="T47" fmla="*/ 0 60000 65536"/>
                          <a:gd name="T48" fmla="*/ 0 60000 65536"/>
                          <a:gd name="T49" fmla="*/ 0 60000 65536"/>
                          <a:gd name="T50" fmla="*/ 0 60000 65536"/>
                          <a:gd name="T51" fmla="*/ 0 60000 65536"/>
                          <a:gd name="T52" fmla="*/ 0 60000 65536"/>
                          <a:gd name="T53" fmla="*/ 0 60000 65536"/>
                          <a:gd name="T54" fmla="*/ 0 60000 65536"/>
                          <a:gd name="T55" fmla="*/ 0 60000 65536"/>
                          <a:gd name="T56" fmla="*/ 0 60000 65536"/>
                          <a:gd name="T57" fmla="*/ 0 60000 65536"/>
                          <a:gd name="T58" fmla="*/ 0 60000 65536"/>
                          <a:gd name="T59" fmla="*/ 0 60000 65536"/>
                          <a:gd name="T60" fmla="*/ 0 60000 65536"/>
                          <a:gd name="T61" fmla="*/ 0 60000 65536"/>
                          <a:gd name="T62" fmla="*/ 0 60000 65536"/>
                          <a:gd name="T63" fmla="*/ 0 w 345"/>
                          <a:gd name="T64" fmla="*/ 0 h 1053"/>
                          <a:gd name="T65" fmla="*/ 345 w 345"/>
                          <a:gd name="T66" fmla="*/ 1053 h 1053"/>
                        </a:gdLst>
                        <a:ahLst/>
                        <a:cxnLst>
                          <a:cxn ang="T42">
                            <a:pos x="T0" y="T1"/>
                          </a:cxn>
                          <a:cxn ang="T43">
                            <a:pos x="T2" y="T3"/>
                          </a:cxn>
                          <a:cxn ang="T44">
                            <a:pos x="T4" y="T5"/>
                          </a:cxn>
                          <a:cxn ang="T45">
                            <a:pos x="T6" y="T7"/>
                          </a:cxn>
                          <a:cxn ang="T46">
                            <a:pos x="T8" y="T9"/>
                          </a:cxn>
                          <a:cxn ang="T47">
                            <a:pos x="T10" y="T11"/>
                          </a:cxn>
                          <a:cxn ang="T48">
                            <a:pos x="T12" y="T13"/>
                          </a:cxn>
                          <a:cxn ang="T49">
                            <a:pos x="T14" y="T15"/>
                          </a:cxn>
                          <a:cxn ang="T50">
                            <a:pos x="T16" y="T17"/>
                          </a:cxn>
                          <a:cxn ang="T51">
                            <a:pos x="T18" y="T19"/>
                          </a:cxn>
                          <a:cxn ang="T52">
                            <a:pos x="T20" y="T21"/>
                          </a:cxn>
                          <a:cxn ang="T53">
                            <a:pos x="T22" y="T23"/>
                          </a:cxn>
                          <a:cxn ang="T54">
                            <a:pos x="T24" y="T25"/>
                          </a:cxn>
                          <a:cxn ang="T55">
                            <a:pos x="T26" y="T27"/>
                          </a:cxn>
                          <a:cxn ang="T56">
                            <a:pos x="T28" y="T29"/>
                          </a:cxn>
                          <a:cxn ang="T57">
                            <a:pos x="T30" y="T31"/>
                          </a:cxn>
                          <a:cxn ang="T58">
                            <a:pos x="T32" y="T33"/>
                          </a:cxn>
                          <a:cxn ang="T59">
                            <a:pos x="T34" y="T35"/>
                          </a:cxn>
                          <a:cxn ang="T60">
                            <a:pos x="T36" y="T37"/>
                          </a:cxn>
                          <a:cxn ang="T61">
                            <a:pos x="T38" y="T39"/>
                          </a:cxn>
                          <a:cxn ang="T62">
                            <a:pos x="T40" y="T41"/>
                          </a:cxn>
                        </a:cxnLst>
                        <a:rect l="T63" t="T64" r="T65" b="T66"/>
                        <a:pathLst>
                          <a:path w="345" h="1053">
                            <a:moveTo>
                              <a:pt x="0" y="80"/>
                            </a:moveTo>
                            <a:lnTo>
                              <a:pt x="6" y="252"/>
                            </a:lnTo>
                            <a:lnTo>
                              <a:pt x="23" y="274"/>
                            </a:lnTo>
                            <a:lnTo>
                              <a:pt x="17" y="975"/>
                            </a:lnTo>
                            <a:lnTo>
                              <a:pt x="40" y="1053"/>
                            </a:lnTo>
                            <a:lnTo>
                              <a:pt x="98" y="1053"/>
                            </a:lnTo>
                            <a:lnTo>
                              <a:pt x="146" y="1015"/>
                            </a:lnTo>
                            <a:lnTo>
                              <a:pt x="201" y="1015"/>
                            </a:lnTo>
                            <a:lnTo>
                              <a:pt x="245" y="1053"/>
                            </a:lnTo>
                            <a:lnTo>
                              <a:pt x="307" y="1053"/>
                            </a:lnTo>
                            <a:lnTo>
                              <a:pt x="328" y="975"/>
                            </a:lnTo>
                            <a:lnTo>
                              <a:pt x="317" y="274"/>
                            </a:lnTo>
                            <a:lnTo>
                              <a:pt x="333" y="252"/>
                            </a:lnTo>
                            <a:lnTo>
                              <a:pt x="345" y="80"/>
                            </a:lnTo>
                            <a:lnTo>
                              <a:pt x="269" y="17"/>
                            </a:lnTo>
                            <a:lnTo>
                              <a:pt x="231" y="17"/>
                            </a:lnTo>
                            <a:lnTo>
                              <a:pt x="210" y="0"/>
                            </a:lnTo>
                            <a:lnTo>
                              <a:pt x="123" y="0"/>
                            </a:lnTo>
                            <a:lnTo>
                              <a:pt x="104" y="17"/>
                            </a:lnTo>
                            <a:lnTo>
                              <a:pt x="72" y="17"/>
                            </a:lnTo>
                            <a:lnTo>
                              <a:pt x="0" y="80"/>
                            </a:lnTo>
                            <a:close/>
                          </a:path>
                        </a:pathLst>
                      </a:custGeom>
                      <a:solidFill>
                        <a:srgbClr val="C0C0C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</a14:hiddenLine>
                        </a:ext>
                      </a:extLst>
                    </p:spPr>
                    <p:txBody>
                      <a:bodyPr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defRPr/>
                        </a:pPr>
                        <a:endParaRPr kumimoji="0" lang="zh-CN" altLang="en-US" sz="18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  <p:sp>
                    <p:nvSpPr>
                      <p:cNvPr id="131" name="Oval 42"/>
                      <p:cNvSpPr>
                        <a:spLocks noChangeAspect="1" noChangeArrowheads="1"/>
                      </p:cNvSpPr>
                      <p:nvPr>
                        <p:custDataLst>
                          <p:tags r:id="rId59"/>
                        </p:custDataLst>
                      </p:nvPr>
                    </p:nvSpPr>
                    <p:spPr bwMode="auto">
                      <a:xfrm>
                        <a:off x="283" y="786"/>
                        <a:ext cx="45" cy="72"/>
                      </a:xfrm>
                      <a:prstGeom prst="ellipse">
                        <a:avLst/>
                      </a:prstGeom>
                      <a:solidFill>
                        <a:srgbClr val="E0E0E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</a14:hiddenLine>
                        </a:ext>
                      </a:extLst>
                    </p:spPr>
                    <p:txBody>
                      <a:bodyPr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defRPr/>
                        </a:pPr>
                        <a:endParaRPr kumimoji="0" lang="zh-CN" altLang="en-US" sz="18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  <p:grpSp>
                    <p:nvGrpSpPr>
                      <p:cNvPr id="132" name="Group 43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0" y="0"/>
                        <a:ext cx="562" cy="828"/>
                        <a:chOff x="0" y="0"/>
                        <a:chExt cx="562" cy="828"/>
                      </a:xfrm>
                    </p:grpSpPr>
                    <p:sp>
                      <p:nvSpPr>
                        <p:cNvPr id="133" name="Oval 44"/>
                        <p:cNvSpPr>
                          <a:spLocks noChangeAspect="1" noChangeArrowheads="1"/>
                        </p:cNvSpPr>
                        <p:nvPr>
                          <p:custDataLst>
                            <p:tags r:id="rId60"/>
                          </p:custDataLst>
                        </p:nvPr>
                      </p:nvSpPr>
                      <p:spPr bwMode="auto">
                        <a:xfrm>
                          <a:off x="33" y="0"/>
                          <a:ext cx="514" cy="282"/>
                        </a:xfrm>
                        <a:prstGeom prst="ellipse">
                          <a:avLst/>
                        </a:prstGeom>
                        <a:solidFill>
                          <a:srgbClr val="FFFFFF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round/>
                            </a14:hiddenLine>
                          </a:ext>
                        </a:extLst>
                      </p:spPr>
                      <p:txBody>
                        <a:bodyPr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endParaRPr kumimoji="0" lang="zh-CN" altLang="en-US" sz="18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134" name="Freeform 45"/>
                        <p:cNvSpPr>
                          <a:spLocks noChangeAspect="1"/>
                        </p:cNvSpPr>
                        <p:nvPr>
                          <p:custDataLst>
                            <p:tags r:id="rId61"/>
                          </p:custDataLst>
                        </p:nvPr>
                      </p:nvSpPr>
                      <p:spPr bwMode="auto">
                        <a:xfrm>
                          <a:off x="0" y="129"/>
                          <a:ext cx="562" cy="699"/>
                        </a:xfrm>
                        <a:custGeom>
                          <a:avLst/>
                          <a:gdLst>
                            <a:gd name="T0" fmla="*/ 358 w 562"/>
                            <a:gd name="T1" fmla="*/ 699 h 699"/>
                            <a:gd name="T2" fmla="*/ 562 w 562"/>
                            <a:gd name="T3" fmla="*/ 69 h 699"/>
                            <a:gd name="T4" fmla="*/ 526 w 562"/>
                            <a:gd name="T5" fmla="*/ 56 h 699"/>
                            <a:gd name="T6" fmla="*/ 485 w 562"/>
                            <a:gd name="T7" fmla="*/ 38 h 699"/>
                            <a:gd name="T8" fmla="*/ 431 w 562"/>
                            <a:gd name="T9" fmla="*/ 24 h 699"/>
                            <a:gd name="T10" fmla="*/ 384 w 562"/>
                            <a:gd name="T11" fmla="*/ 12 h 699"/>
                            <a:gd name="T12" fmla="*/ 342 w 562"/>
                            <a:gd name="T13" fmla="*/ 4 h 699"/>
                            <a:gd name="T14" fmla="*/ 297 w 562"/>
                            <a:gd name="T15" fmla="*/ 0 h 699"/>
                            <a:gd name="T16" fmla="*/ 248 w 562"/>
                            <a:gd name="T17" fmla="*/ 3 h 699"/>
                            <a:gd name="T18" fmla="*/ 185 w 562"/>
                            <a:gd name="T19" fmla="*/ 10 h 699"/>
                            <a:gd name="T20" fmla="*/ 132 w 562"/>
                            <a:gd name="T21" fmla="*/ 24 h 699"/>
                            <a:gd name="T22" fmla="*/ 80 w 562"/>
                            <a:gd name="T23" fmla="*/ 38 h 699"/>
                            <a:gd name="T24" fmla="*/ 34 w 562"/>
                            <a:gd name="T25" fmla="*/ 58 h 699"/>
                            <a:gd name="T26" fmla="*/ 0 w 562"/>
                            <a:gd name="T27" fmla="*/ 76 h 699"/>
                            <a:gd name="T28" fmla="*/ 197 w 562"/>
                            <a:gd name="T29" fmla="*/ 699 h 699"/>
                            <a:gd name="T30" fmla="*/ 0 60000 65536"/>
                            <a:gd name="T31" fmla="*/ 0 60000 65536"/>
                            <a:gd name="T32" fmla="*/ 0 60000 65536"/>
                            <a:gd name="T33" fmla="*/ 0 60000 65536"/>
                            <a:gd name="T34" fmla="*/ 0 60000 65536"/>
                            <a:gd name="T35" fmla="*/ 0 60000 65536"/>
                            <a:gd name="T36" fmla="*/ 0 60000 65536"/>
                            <a:gd name="T37" fmla="*/ 0 60000 65536"/>
                            <a:gd name="T38" fmla="*/ 0 60000 65536"/>
                            <a:gd name="T39" fmla="*/ 0 60000 65536"/>
                            <a:gd name="T40" fmla="*/ 0 60000 65536"/>
                            <a:gd name="T41" fmla="*/ 0 60000 65536"/>
                            <a:gd name="T42" fmla="*/ 0 60000 65536"/>
                            <a:gd name="T43" fmla="*/ 0 60000 65536"/>
                            <a:gd name="T44" fmla="*/ 0 60000 65536"/>
                            <a:gd name="T45" fmla="*/ 0 w 562"/>
                            <a:gd name="T46" fmla="*/ 0 h 699"/>
                            <a:gd name="T47" fmla="*/ 562 w 562"/>
                            <a:gd name="T48" fmla="*/ 699 h 699"/>
                          </a:gdLst>
                          <a:ahLst/>
                          <a:cxnLst>
                            <a:cxn ang="T30">
                              <a:pos x="T0" y="T1"/>
                            </a:cxn>
                            <a:cxn ang="T31">
                              <a:pos x="T2" y="T3"/>
                            </a:cxn>
                            <a:cxn ang="T32">
                              <a:pos x="T4" y="T5"/>
                            </a:cxn>
                            <a:cxn ang="T33">
                              <a:pos x="T6" y="T7"/>
                            </a:cxn>
                            <a:cxn ang="T34">
                              <a:pos x="T8" y="T9"/>
                            </a:cxn>
                            <a:cxn ang="T35">
                              <a:pos x="T10" y="T11"/>
                            </a:cxn>
                            <a:cxn ang="T36">
                              <a:pos x="T12" y="T13"/>
                            </a:cxn>
                            <a:cxn ang="T37">
                              <a:pos x="T14" y="T15"/>
                            </a:cxn>
                            <a:cxn ang="T38">
                              <a:pos x="T16" y="T17"/>
                            </a:cxn>
                            <a:cxn ang="T39">
                              <a:pos x="T18" y="T19"/>
                            </a:cxn>
                            <a:cxn ang="T40">
                              <a:pos x="T20" y="T21"/>
                            </a:cxn>
                            <a:cxn ang="T41">
                              <a:pos x="T22" y="T23"/>
                            </a:cxn>
                            <a:cxn ang="T42">
                              <a:pos x="T24" y="T25"/>
                            </a:cxn>
                            <a:cxn ang="T43">
                              <a:pos x="T26" y="T27"/>
                            </a:cxn>
                            <a:cxn ang="T44">
                              <a:pos x="T28" y="T29"/>
                            </a:cxn>
                          </a:cxnLst>
                          <a:rect l="T45" t="T46" r="T47" b="T48"/>
                          <a:pathLst>
                            <a:path w="562" h="699">
                              <a:moveTo>
                                <a:pt x="358" y="699"/>
                              </a:moveTo>
                              <a:lnTo>
                                <a:pt x="562" y="69"/>
                              </a:lnTo>
                              <a:lnTo>
                                <a:pt x="526" y="56"/>
                              </a:lnTo>
                              <a:lnTo>
                                <a:pt x="485" y="38"/>
                              </a:lnTo>
                              <a:lnTo>
                                <a:pt x="431" y="24"/>
                              </a:lnTo>
                              <a:lnTo>
                                <a:pt x="384" y="12"/>
                              </a:lnTo>
                              <a:lnTo>
                                <a:pt x="342" y="4"/>
                              </a:lnTo>
                              <a:lnTo>
                                <a:pt x="297" y="0"/>
                              </a:lnTo>
                              <a:lnTo>
                                <a:pt x="248" y="3"/>
                              </a:lnTo>
                              <a:lnTo>
                                <a:pt x="185" y="10"/>
                              </a:lnTo>
                              <a:lnTo>
                                <a:pt x="132" y="24"/>
                              </a:lnTo>
                              <a:lnTo>
                                <a:pt x="80" y="38"/>
                              </a:lnTo>
                              <a:lnTo>
                                <a:pt x="34" y="58"/>
                              </a:lnTo>
                              <a:lnTo>
                                <a:pt x="0" y="76"/>
                              </a:lnTo>
                              <a:lnTo>
                                <a:pt x="197" y="699"/>
                              </a:lnTo>
                            </a:path>
                          </a:pathLst>
                        </a:custGeom>
                        <a:noFill/>
                        <a:ln w="6350" cmpd="sng">
                          <a:solidFill>
                            <a:srgbClr val="FF3300"/>
                          </a:solidFill>
                          <a:beve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endParaRPr kumimoji="0" lang="zh-CN" altLang="en-US" sz="18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</p:grpSp>
                  <p:grpSp>
                    <p:nvGrpSpPr>
                      <p:cNvPr id="135" name="Group 46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178" y="904"/>
                        <a:ext cx="193" cy="804"/>
                        <a:chOff x="0" y="0"/>
                        <a:chExt cx="193" cy="804"/>
                      </a:xfrm>
                    </p:grpSpPr>
                    <p:sp>
                      <p:nvSpPr>
                        <p:cNvPr id="136" name="Line 47"/>
                        <p:cNvSpPr>
                          <a:spLocks noChangeAspect="1" noChangeShapeType="1"/>
                        </p:cNvSpPr>
                        <p:nvPr>
                          <p:custDataLst>
                            <p:tags r:id="rId62"/>
                          </p:custDataLst>
                        </p:nvPr>
                      </p:nvSpPr>
                      <p:spPr bwMode="auto">
                        <a:xfrm>
                          <a:off x="32" y="21"/>
                          <a:ext cx="1" cy="783"/>
                        </a:xfrm>
                        <a:prstGeom prst="line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round/>
                            </a14:hiddenLine>
                          </a:ext>
                        </a:extLst>
                      </p:spPr>
                      <p:txBody>
                        <a:bodyPr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endParaRPr kumimoji="0" lang="zh-CN" altLang="en-US" sz="18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137" name="Line 48"/>
                        <p:cNvSpPr>
                          <a:spLocks noChangeAspect="1" noChangeShapeType="1"/>
                        </p:cNvSpPr>
                        <p:nvPr>
                          <p:custDataLst>
                            <p:tags r:id="rId63"/>
                          </p:custDataLst>
                        </p:nvPr>
                      </p:nvSpPr>
                      <p:spPr bwMode="auto">
                        <a:xfrm flipV="1">
                          <a:off x="160" y="21"/>
                          <a:ext cx="4" cy="779"/>
                        </a:xfrm>
                        <a:prstGeom prst="line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round/>
                            </a14:hiddenLine>
                          </a:ext>
                        </a:extLst>
                      </p:spPr>
                      <p:txBody>
                        <a:bodyPr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endParaRPr kumimoji="0" lang="zh-CN" altLang="en-US" sz="18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138" name="Line 49"/>
                        <p:cNvSpPr>
                          <a:spLocks noChangeAspect="1" noChangeShapeType="1"/>
                        </p:cNvSpPr>
                        <p:nvPr>
                          <p:custDataLst>
                            <p:tags r:id="rId64"/>
                          </p:custDataLst>
                        </p:nvPr>
                      </p:nvSpPr>
                      <p:spPr bwMode="auto">
                        <a:xfrm flipV="1">
                          <a:off x="190" y="0"/>
                          <a:ext cx="3" cy="780"/>
                        </a:xfrm>
                        <a:prstGeom prst="line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round/>
                            </a14:hiddenLine>
                          </a:ext>
                        </a:extLst>
                      </p:spPr>
                      <p:txBody>
                        <a:bodyPr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endParaRPr kumimoji="0" lang="zh-CN" altLang="en-US" sz="18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139" name="Line 50"/>
                        <p:cNvSpPr>
                          <a:spLocks noChangeAspect="1" noChangeShapeType="1"/>
                        </p:cNvSpPr>
                        <p:nvPr>
                          <p:custDataLst>
                            <p:tags r:id="rId65"/>
                          </p:custDataLst>
                        </p:nvPr>
                      </p:nvSpPr>
                      <p:spPr bwMode="auto">
                        <a:xfrm flipH="1" flipV="1">
                          <a:off x="0" y="0"/>
                          <a:ext cx="2" cy="780"/>
                        </a:xfrm>
                        <a:prstGeom prst="line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round/>
                            </a14:hiddenLine>
                          </a:ext>
                        </a:extLst>
                      </p:spPr>
                      <p:txBody>
                        <a:bodyPr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endParaRPr kumimoji="0" lang="zh-CN" altLang="en-US" sz="18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</p:grpSp>
                </p:grpSp>
                <p:sp>
                  <p:nvSpPr>
                    <p:cNvPr id="140" name="Freeform 51"/>
                    <p:cNvSpPr>
                      <a:spLocks noChangeAspect="1"/>
                    </p:cNvSpPr>
                    <p:nvPr>
                      <p:custDataLst>
                        <p:tags r:id="rId66"/>
                      </p:custDataLst>
                    </p:nvPr>
                  </p:nvSpPr>
                  <p:spPr bwMode="auto">
                    <a:xfrm>
                      <a:off x="970" y="2160"/>
                      <a:ext cx="546" cy="681"/>
                    </a:xfrm>
                    <a:custGeom>
                      <a:avLst/>
                      <a:gdLst>
                        <a:gd name="T0" fmla="*/ 546 w 546"/>
                        <a:gd name="T1" fmla="*/ 0 h 681"/>
                        <a:gd name="T2" fmla="*/ 523 w 546"/>
                        <a:gd name="T3" fmla="*/ 20 h 681"/>
                        <a:gd name="T4" fmla="*/ 432 w 546"/>
                        <a:gd name="T5" fmla="*/ 441 h 681"/>
                        <a:gd name="T6" fmla="*/ 415 w 546"/>
                        <a:gd name="T7" fmla="*/ 483 h 681"/>
                        <a:gd name="T8" fmla="*/ 388 w 546"/>
                        <a:gd name="T9" fmla="*/ 518 h 681"/>
                        <a:gd name="T10" fmla="*/ 347 w 546"/>
                        <a:gd name="T11" fmla="*/ 550 h 681"/>
                        <a:gd name="T12" fmla="*/ 307 w 546"/>
                        <a:gd name="T13" fmla="*/ 575 h 681"/>
                        <a:gd name="T14" fmla="*/ 262 w 546"/>
                        <a:gd name="T15" fmla="*/ 598 h 681"/>
                        <a:gd name="T16" fmla="*/ 215 w 546"/>
                        <a:gd name="T17" fmla="*/ 618 h 681"/>
                        <a:gd name="T18" fmla="*/ 163 w 546"/>
                        <a:gd name="T19" fmla="*/ 637 h 681"/>
                        <a:gd name="T20" fmla="*/ 119 w 546"/>
                        <a:gd name="T21" fmla="*/ 647 h 681"/>
                        <a:gd name="T22" fmla="*/ 65 w 546"/>
                        <a:gd name="T23" fmla="*/ 656 h 681"/>
                        <a:gd name="T24" fmla="*/ 0 w 546"/>
                        <a:gd name="T25" fmla="*/ 652 h 681"/>
                        <a:gd name="T26" fmla="*/ 10 w 546"/>
                        <a:gd name="T27" fmla="*/ 677 h 681"/>
                        <a:gd name="T28" fmla="*/ 55 w 546"/>
                        <a:gd name="T29" fmla="*/ 681 h 681"/>
                        <a:gd name="T30" fmla="*/ 86 w 546"/>
                        <a:gd name="T31" fmla="*/ 681 h 681"/>
                        <a:gd name="T32" fmla="*/ 134 w 546"/>
                        <a:gd name="T33" fmla="*/ 677 h 681"/>
                        <a:gd name="T34" fmla="*/ 173 w 546"/>
                        <a:gd name="T35" fmla="*/ 674 h 681"/>
                        <a:gd name="T36" fmla="*/ 227 w 546"/>
                        <a:gd name="T37" fmla="*/ 665 h 681"/>
                        <a:gd name="T38" fmla="*/ 269 w 546"/>
                        <a:gd name="T39" fmla="*/ 657 h 681"/>
                        <a:gd name="T40" fmla="*/ 316 w 546"/>
                        <a:gd name="T41" fmla="*/ 643 h 681"/>
                        <a:gd name="T42" fmla="*/ 343 w 546"/>
                        <a:gd name="T43" fmla="*/ 635 h 681"/>
                        <a:gd name="T44" fmla="*/ 384 w 546"/>
                        <a:gd name="T45" fmla="*/ 618 h 681"/>
                        <a:gd name="T46" fmla="*/ 427 w 546"/>
                        <a:gd name="T47" fmla="*/ 590 h 681"/>
                        <a:gd name="T48" fmla="*/ 440 w 546"/>
                        <a:gd name="T49" fmla="*/ 575 h 681"/>
                        <a:gd name="T50" fmla="*/ 452 w 546"/>
                        <a:gd name="T51" fmla="*/ 554 h 681"/>
                        <a:gd name="T52" fmla="*/ 462 w 546"/>
                        <a:gd name="T53" fmla="*/ 512 h 681"/>
                        <a:gd name="T54" fmla="*/ 471 w 546"/>
                        <a:gd name="T55" fmla="*/ 470 h 681"/>
                        <a:gd name="T56" fmla="*/ 546 w 546"/>
                        <a:gd name="T57" fmla="*/ 0 h 681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w 546"/>
                        <a:gd name="T88" fmla="*/ 0 h 681"/>
                        <a:gd name="T89" fmla="*/ 546 w 546"/>
                        <a:gd name="T90" fmla="*/ 681 h 681"/>
                      </a:gdLst>
                      <a:ahLst/>
                      <a:cxnLst>
                        <a:cxn ang="T58">
                          <a:pos x="T0" y="T1"/>
                        </a:cxn>
                        <a:cxn ang="T59">
                          <a:pos x="T2" y="T3"/>
                        </a:cxn>
                        <a:cxn ang="T60">
                          <a:pos x="T4" y="T5"/>
                        </a:cxn>
                        <a:cxn ang="T61">
                          <a:pos x="T6" y="T7"/>
                        </a:cxn>
                        <a:cxn ang="T62">
                          <a:pos x="T8" y="T9"/>
                        </a:cxn>
                        <a:cxn ang="T63">
                          <a:pos x="T10" y="T11"/>
                        </a:cxn>
                        <a:cxn ang="T64">
                          <a:pos x="T12" y="T13"/>
                        </a:cxn>
                        <a:cxn ang="T65">
                          <a:pos x="T14" y="T15"/>
                        </a:cxn>
                        <a:cxn ang="T66">
                          <a:pos x="T16" y="T17"/>
                        </a:cxn>
                        <a:cxn ang="T67">
                          <a:pos x="T18" y="T19"/>
                        </a:cxn>
                        <a:cxn ang="T68">
                          <a:pos x="T20" y="T21"/>
                        </a:cxn>
                        <a:cxn ang="T69">
                          <a:pos x="T22" y="T23"/>
                        </a:cxn>
                        <a:cxn ang="T70">
                          <a:pos x="T24" y="T25"/>
                        </a:cxn>
                        <a:cxn ang="T71">
                          <a:pos x="T26" y="T27"/>
                        </a:cxn>
                        <a:cxn ang="T72">
                          <a:pos x="T28" y="T29"/>
                        </a:cxn>
                        <a:cxn ang="T73">
                          <a:pos x="T30" y="T31"/>
                        </a:cxn>
                        <a:cxn ang="T74">
                          <a:pos x="T32" y="T33"/>
                        </a:cxn>
                        <a:cxn ang="T75">
                          <a:pos x="T34" y="T35"/>
                        </a:cxn>
                        <a:cxn ang="T76">
                          <a:pos x="T36" y="T37"/>
                        </a:cxn>
                        <a:cxn ang="T77">
                          <a:pos x="T38" y="T39"/>
                        </a:cxn>
                        <a:cxn ang="T78">
                          <a:pos x="T40" y="T41"/>
                        </a:cxn>
                        <a:cxn ang="T79">
                          <a:pos x="T42" y="T43"/>
                        </a:cxn>
                        <a:cxn ang="T80">
                          <a:pos x="T44" y="T45"/>
                        </a:cxn>
                        <a:cxn ang="T81">
                          <a:pos x="T46" y="T47"/>
                        </a:cxn>
                        <a:cxn ang="T82">
                          <a:pos x="T48" y="T49"/>
                        </a:cxn>
                        <a:cxn ang="T83">
                          <a:pos x="T50" y="T51"/>
                        </a:cxn>
                        <a:cxn ang="T84">
                          <a:pos x="T52" y="T53"/>
                        </a:cxn>
                        <a:cxn ang="T85">
                          <a:pos x="T54" y="T55"/>
                        </a:cxn>
                        <a:cxn ang="T86">
                          <a:pos x="T56" y="T57"/>
                        </a:cxn>
                      </a:cxnLst>
                      <a:rect l="T87" t="T88" r="T89" b="T90"/>
                      <a:pathLst>
                        <a:path w="546" h="681">
                          <a:moveTo>
                            <a:pt x="546" y="0"/>
                          </a:moveTo>
                          <a:lnTo>
                            <a:pt x="523" y="20"/>
                          </a:lnTo>
                          <a:lnTo>
                            <a:pt x="432" y="441"/>
                          </a:lnTo>
                          <a:lnTo>
                            <a:pt x="415" y="483"/>
                          </a:lnTo>
                          <a:lnTo>
                            <a:pt x="388" y="518"/>
                          </a:lnTo>
                          <a:lnTo>
                            <a:pt x="347" y="550"/>
                          </a:lnTo>
                          <a:lnTo>
                            <a:pt x="307" y="575"/>
                          </a:lnTo>
                          <a:lnTo>
                            <a:pt x="262" y="598"/>
                          </a:lnTo>
                          <a:lnTo>
                            <a:pt x="215" y="618"/>
                          </a:lnTo>
                          <a:lnTo>
                            <a:pt x="163" y="637"/>
                          </a:lnTo>
                          <a:lnTo>
                            <a:pt x="119" y="647"/>
                          </a:lnTo>
                          <a:lnTo>
                            <a:pt x="65" y="656"/>
                          </a:lnTo>
                          <a:lnTo>
                            <a:pt x="0" y="652"/>
                          </a:lnTo>
                          <a:lnTo>
                            <a:pt x="10" y="677"/>
                          </a:lnTo>
                          <a:lnTo>
                            <a:pt x="55" y="681"/>
                          </a:lnTo>
                          <a:lnTo>
                            <a:pt x="86" y="681"/>
                          </a:lnTo>
                          <a:lnTo>
                            <a:pt x="134" y="677"/>
                          </a:lnTo>
                          <a:lnTo>
                            <a:pt x="173" y="674"/>
                          </a:lnTo>
                          <a:lnTo>
                            <a:pt x="227" y="665"/>
                          </a:lnTo>
                          <a:lnTo>
                            <a:pt x="269" y="657"/>
                          </a:lnTo>
                          <a:lnTo>
                            <a:pt x="316" y="643"/>
                          </a:lnTo>
                          <a:lnTo>
                            <a:pt x="343" y="635"/>
                          </a:lnTo>
                          <a:lnTo>
                            <a:pt x="384" y="618"/>
                          </a:lnTo>
                          <a:lnTo>
                            <a:pt x="427" y="590"/>
                          </a:lnTo>
                          <a:lnTo>
                            <a:pt x="440" y="575"/>
                          </a:lnTo>
                          <a:lnTo>
                            <a:pt x="452" y="554"/>
                          </a:lnTo>
                          <a:lnTo>
                            <a:pt x="462" y="512"/>
                          </a:lnTo>
                          <a:lnTo>
                            <a:pt x="471" y="470"/>
                          </a:lnTo>
                          <a:lnTo>
                            <a:pt x="546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</a14:hiddenLine>
                      </a:ext>
                    </a:extLst>
                  </p:spPr>
                  <p:txBody>
                    <a:bodyPr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</p:grpSp>
              <p:sp>
                <p:nvSpPr>
                  <p:cNvPr id="141" name="Rectangle 52"/>
                  <p:cNvSpPr>
                    <a:spLocks noChangeAspect="1" noChangeArrowheads="1"/>
                  </p:cNvSpPr>
                  <p:nvPr>
                    <p:custDataLst>
                      <p:tags r:id="rId67"/>
                    </p:custDataLst>
                  </p:nvPr>
                </p:nvSpPr>
                <p:spPr bwMode="auto">
                  <a:xfrm>
                    <a:off x="0" y="621"/>
                    <a:ext cx="540" cy="315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C0C0C0"/>
                      </a:gs>
                      <a:gs pos="50000">
                        <a:srgbClr val="808080"/>
                      </a:gs>
                      <a:gs pos="100000">
                        <a:srgbClr val="C0C0C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</p:grpSp>
          </p:grpSp>
          <p:sp>
            <p:nvSpPr>
              <p:cNvPr id="142" name="Freeform 56"/>
              <p:cNvSpPr/>
              <p:nvPr>
                <p:custDataLst>
                  <p:tags r:id="rId68"/>
                </p:custDataLst>
              </p:nvPr>
            </p:nvSpPr>
            <p:spPr bwMode="auto">
              <a:xfrm flipV="1">
                <a:off x="5102" y="5534"/>
                <a:ext cx="2321" cy="173"/>
              </a:xfrm>
              <a:custGeom>
                <a:avLst/>
                <a:gdLst>
                  <a:gd name="T0" fmla="*/ 0 w 2027"/>
                  <a:gd name="T1" fmla="*/ 346 h 383"/>
                  <a:gd name="T2" fmla="*/ 378 w 2027"/>
                  <a:gd name="T3" fmla="*/ 354 h 383"/>
                  <a:gd name="T4" fmla="*/ 686 w 2027"/>
                  <a:gd name="T5" fmla="*/ 330 h 383"/>
                  <a:gd name="T6" fmla="*/ 820 w 2027"/>
                  <a:gd name="T7" fmla="*/ 299 h 383"/>
                  <a:gd name="T8" fmla="*/ 970 w 2027"/>
                  <a:gd name="T9" fmla="*/ 259 h 383"/>
                  <a:gd name="T10" fmla="*/ 1112 w 2027"/>
                  <a:gd name="T11" fmla="*/ 212 h 383"/>
                  <a:gd name="T12" fmla="*/ 1175 w 2027"/>
                  <a:gd name="T13" fmla="*/ 188 h 383"/>
                  <a:gd name="T14" fmla="*/ 1286 w 2027"/>
                  <a:gd name="T15" fmla="*/ 133 h 383"/>
                  <a:gd name="T16" fmla="*/ 1309 w 2027"/>
                  <a:gd name="T17" fmla="*/ 117 h 383"/>
                  <a:gd name="T18" fmla="*/ 1365 w 2027"/>
                  <a:gd name="T19" fmla="*/ 110 h 383"/>
                  <a:gd name="T20" fmla="*/ 1475 w 2027"/>
                  <a:gd name="T21" fmla="*/ 70 h 383"/>
                  <a:gd name="T22" fmla="*/ 1530 w 2027"/>
                  <a:gd name="T23" fmla="*/ 46 h 383"/>
                  <a:gd name="T24" fmla="*/ 1609 w 2027"/>
                  <a:gd name="T25" fmla="*/ 7 h 383"/>
                  <a:gd name="T26" fmla="*/ 1956 w 2027"/>
                  <a:gd name="T27" fmla="*/ 15 h 383"/>
                  <a:gd name="T28" fmla="*/ 2027 w 2027"/>
                  <a:gd name="T29" fmla="*/ 54 h 383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2027"/>
                  <a:gd name="T46" fmla="*/ 0 h 383"/>
                  <a:gd name="T47" fmla="*/ 2027 w 2027"/>
                  <a:gd name="T48" fmla="*/ 383 h 383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2027" h="383">
                    <a:moveTo>
                      <a:pt x="0" y="346"/>
                    </a:moveTo>
                    <a:cubicBezTo>
                      <a:pt x="107" y="383"/>
                      <a:pt x="297" y="356"/>
                      <a:pt x="378" y="354"/>
                    </a:cubicBezTo>
                    <a:cubicBezTo>
                      <a:pt x="480" y="339"/>
                      <a:pt x="583" y="337"/>
                      <a:pt x="686" y="330"/>
                    </a:cubicBezTo>
                    <a:cubicBezTo>
                      <a:pt x="731" y="322"/>
                      <a:pt x="775" y="308"/>
                      <a:pt x="820" y="299"/>
                    </a:cubicBezTo>
                    <a:cubicBezTo>
                      <a:pt x="868" y="275"/>
                      <a:pt x="919" y="274"/>
                      <a:pt x="970" y="259"/>
                    </a:cubicBezTo>
                    <a:cubicBezTo>
                      <a:pt x="1019" y="245"/>
                      <a:pt x="1062" y="222"/>
                      <a:pt x="1112" y="212"/>
                    </a:cubicBezTo>
                    <a:cubicBezTo>
                      <a:pt x="1166" y="176"/>
                      <a:pt x="1101" y="215"/>
                      <a:pt x="1175" y="188"/>
                    </a:cubicBezTo>
                    <a:cubicBezTo>
                      <a:pt x="1204" y="177"/>
                      <a:pt x="1266" y="147"/>
                      <a:pt x="1286" y="133"/>
                    </a:cubicBezTo>
                    <a:cubicBezTo>
                      <a:pt x="1294" y="128"/>
                      <a:pt x="1300" y="120"/>
                      <a:pt x="1309" y="117"/>
                    </a:cubicBezTo>
                    <a:cubicBezTo>
                      <a:pt x="1327" y="112"/>
                      <a:pt x="1346" y="112"/>
                      <a:pt x="1365" y="110"/>
                    </a:cubicBezTo>
                    <a:cubicBezTo>
                      <a:pt x="1398" y="87"/>
                      <a:pt x="1437" y="80"/>
                      <a:pt x="1475" y="70"/>
                    </a:cubicBezTo>
                    <a:cubicBezTo>
                      <a:pt x="1557" y="15"/>
                      <a:pt x="1435" y="93"/>
                      <a:pt x="1530" y="46"/>
                    </a:cubicBezTo>
                    <a:cubicBezTo>
                      <a:pt x="1624" y="0"/>
                      <a:pt x="1539" y="25"/>
                      <a:pt x="1609" y="7"/>
                    </a:cubicBezTo>
                    <a:cubicBezTo>
                      <a:pt x="1725" y="10"/>
                      <a:pt x="1841" y="8"/>
                      <a:pt x="1956" y="15"/>
                    </a:cubicBezTo>
                    <a:cubicBezTo>
                      <a:pt x="1970" y="16"/>
                      <a:pt x="2027" y="41"/>
                      <a:pt x="2027" y="54"/>
                    </a:cubicBezTo>
                  </a:path>
                </a:pathLst>
              </a:custGeom>
              <a:noFill/>
              <a:ln w="76200" cmpd="sng">
                <a:solidFill>
                  <a:srgbClr val="FF3300"/>
                </a:solidFill>
                <a:beve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144" name="文本框 143"/>
            <p:cNvSpPr txBox="1"/>
            <p:nvPr>
              <p:custDataLst>
                <p:tags r:id="rId69"/>
              </p:custDataLst>
            </p:nvPr>
          </p:nvSpPr>
          <p:spPr>
            <a:xfrm>
              <a:off x="4253" y="6014"/>
              <a:ext cx="1092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2400"/>
                <a:t>L</a:t>
              </a:r>
              <a:r>
                <a:rPr lang="en-US" altLang="zh-CN" sz="2400" baseline="-25000"/>
                <a:t>1</a:t>
              </a:r>
              <a:endParaRPr lang="en-US" altLang="zh-CN" sz="2400" baseline="-25000"/>
            </a:p>
          </p:txBody>
        </p:sp>
        <p:sp>
          <p:nvSpPr>
            <p:cNvPr id="145" name="文本框 144"/>
            <p:cNvSpPr txBox="1"/>
            <p:nvPr>
              <p:custDataLst>
                <p:tags r:id="rId70"/>
              </p:custDataLst>
            </p:nvPr>
          </p:nvSpPr>
          <p:spPr>
            <a:xfrm>
              <a:off x="6954" y="6157"/>
              <a:ext cx="1092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2400"/>
                <a:t>L</a:t>
              </a:r>
              <a:r>
                <a:rPr lang="en-US" altLang="zh-CN" sz="2400" baseline="-25000"/>
                <a:t>2</a:t>
              </a:r>
              <a:endParaRPr lang="en-US" altLang="zh-CN" sz="2400" baseline="-25000"/>
            </a:p>
          </p:txBody>
        </p:sp>
      </p:grpSp>
      <p:sp>
        <p:nvSpPr>
          <p:cNvPr id="53" name="Freeform 57"/>
          <p:cNvSpPr/>
          <p:nvPr>
            <p:custDataLst>
              <p:tags r:id="rId71"/>
            </p:custDataLst>
          </p:nvPr>
        </p:nvSpPr>
        <p:spPr bwMode="auto">
          <a:xfrm rot="3480000" flipV="1">
            <a:off x="4998085" y="5071745"/>
            <a:ext cx="1141095" cy="932180"/>
          </a:xfrm>
          <a:custGeom>
            <a:avLst/>
            <a:gdLst>
              <a:gd name="T0" fmla="*/ 0 w 1937"/>
              <a:gd name="T1" fmla="*/ 174 h 917"/>
              <a:gd name="T2" fmla="*/ 1618 w 1937"/>
              <a:gd name="T3" fmla="*/ 166 h 917"/>
              <a:gd name="T4" fmla="*/ 1681 w 1937"/>
              <a:gd name="T5" fmla="*/ 190 h 917"/>
              <a:gd name="T6" fmla="*/ 1854 w 1937"/>
              <a:gd name="T7" fmla="*/ 245 h 917"/>
              <a:gd name="T8" fmla="*/ 1910 w 1937"/>
              <a:gd name="T9" fmla="*/ 316 h 917"/>
              <a:gd name="T10" fmla="*/ 1894 w 1937"/>
              <a:gd name="T11" fmla="*/ 529 h 917"/>
              <a:gd name="T12" fmla="*/ 1831 w 1937"/>
              <a:gd name="T13" fmla="*/ 624 h 917"/>
              <a:gd name="T14" fmla="*/ 1744 w 1937"/>
              <a:gd name="T15" fmla="*/ 742 h 917"/>
              <a:gd name="T16" fmla="*/ 1720 w 1937"/>
              <a:gd name="T17" fmla="*/ 766 h 917"/>
              <a:gd name="T18" fmla="*/ 1689 w 1937"/>
              <a:gd name="T19" fmla="*/ 813 h 917"/>
              <a:gd name="T20" fmla="*/ 1641 w 1937"/>
              <a:gd name="T21" fmla="*/ 829 h 917"/>
              <a:gd name="T22" fmla="*/ 1176 w 1937"/>
              <a:gd name="T23" fmla="*/ 884 h 917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937"/>
              <a:gd name="T37" fmla="*/ 0 h 917"/>
              <a:gd name="T38" fmla="*/ 1937 w 1937"/>
              <a:gd name="T39" fmla="*/ 917 h 917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937" h="917">
                <a:moveTo>
                  <a:pt x="0" y="174"/>
                </a:moveTo>
                <a:cubicBezTo>
                  <a:pt x="546" y="0"/>
                  <a:pt x="31" y="159"/>
                  <a:pt x="1618" y="166"/>
                </a:cubicBezTo>
                <a:cubicBezTo>
                  <a:pt x="1661" y="196"/>
                  <a:pt x="1619" y="171"/>
                  <a:pt x="1681" y="190"/>
                </a:cubicBezTo>
                <a:cubicBezTo>
                  <a:pt x="1738" y="207"/>
                  <a:pt x="1797" y="225"/>
                  <a:pt x="1854" y="245"/>
                </a:cubicBezTo>
                <a:cubicBezTo>
                  <a:pt x="1894" y="275"/>
                  <a:pt x="1884" y="279"/>
                  <a:pt x="1910" y="316"/>
                </a:cubicBezTo>
                <a:cubicBezTo>
                  <a:pt x="1931" y="386"/>
                  <a:pt x="1937" y="468"/>
                  <a:pt x="1894" y="529"/>
                </a:cubicBezTo>
                <a:cubicBezTo>
                  <a:pt x="1881" y="569"/>
                  <a:pt x="1855" y="592"/>
                  <a:pt x="1831" y="624"/>
                </a:cubicBezTo>
                <a:cubicBezTo>
                  <a:pt x="1801" y="663"/>
                  <a:pt x="1776" y="705"/>
                  <a:pt x="1744" y="742"/>
                </a:cubicBezTo>
                <a:cubicBezTo>
                  <a:pt x="1737" y="751"/>
                  <a:pt x="1727" y="757"/>
                  <a:pt x="1720" y="766"/>
                </a:cubicBezTo>
                <a:cubicBezTo>
                  <a:pt x="1709" y="781"/>
                  <a:pt x="1707" y="807"/>
                  <a:pt x="1689" y="813"/>
                </a:cubicBezTo>
                <a:cubicBezTo>
                  <a:pt x="1673" y="818"/>
                  <a:pt x="1641" y="829"/>
                  <a:pt x="1641" y="829"/>
                </a:cubicBezTo>
                <a:cubicBezTo>
                  <a:pt x="1515" y="917"/>
                  <a:pt x="1316" y="884"/>
                  <a:pt x="1176" y="884"/>
                </a:cubicBezTo>
              </a:path>
            </a:pathLst>
          </a:custGeom>
          <a:noFill/>
          <a:ln w="76200" cmpd="sng">
            <a:solidFill>
              <a:srgbClr val="FF3300"/>
            </a:solidFill>
            <a:beve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72"/>
          <a:stretch>
            <a:fillRect/>
          </a:stretch>
        </p:blipFill>
        <p:spPr>
          <a:xfrm>
            <a:off x="8098790" y="2451100"/>
            <a:ext cx="3321050" cy="3411220"/>
          </a:xfrm>
          <a:prstGeom prst="rect">
            <a:avLst/>
          </a:prstGeom>
        </p:spPr>
      </p:pic>
    </p:spTree>
    <p:custDataLst>
      <p:tags r:id="rId7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5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" name="文本框 17"/>
          <p:cNvSpPr txBox="1"/>
          <p:nvPr>
            <p:custDataLst>
              <p:tags r:id="rId1"/>
            </p:custDataLst>
          </p:nvPr>
        </p:nvSpPr>
        <p:spPr>
          <a:xfrm>
            <a:off x="1640205" y="1151255"/>
            <a:ext cx="1020000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50000"/>
              </a:lnSpc>
            </a:pPr>
            <a:r>
              <a:rPr lang="zh-CN" sz="4400" dirty="0">
                <a:latin typeface="方正盛世楷书简体_粗" panose="02000000000000000000" charset="-122"/>
                <a:ea typeface="方正盛世楷书简体_粗" panose="02000000000000000000" charset="-122"/>
              </a:rPr>
              <a:t>电荷在导体中的定向移动叫</a:t>
            </a:r>
            <a:r>
              <a:rPr lang="zh-CN" sz="44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电流</a:t>
            </a:r>
            <a:r>
              <a:rPr lang="zh-CN" sz="4400" dirty="0">
                <a:latin typeface="方正盛世楷书简体_粗" panose="02000000000000000000" charset="-122"/>
                <a:ea typeface="方正盛世楷书简体_粗" panose="02000000000000000000" charset="-122"/>
              </a:rPr>
              <a:t>。</a:t>
            </a:r>
            <a:endParaRPr lang="zh-CN" sz="4400" dirty="0"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  <p:sp>
        <p:nvSpPr>
          <p:cNvPr id="3" name="等腰三角形 2"/>
          <p:cNvSpPr/>
          <p:nvPr/>
        </p:nvSpPr>
        <p:spPr>
          <a:xfrm>
            <a:off x="2270760" y="4892040"/>
            <a:ext cx="1596390" cy="1165225"/>
          </a:xfrm>
          <a:prstGeom prst="triangl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椭圆 1"/>
          <p:cNvSpPr/>
          <p:nvPr/>
        </p:nvSpPr>
        <p:spPr>
          <a:xfrm>
            <a:off x="2457450" y="3815080"/>
            <a:ext cx="1223645" cy="143002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加号 4"/>
          <p:cNvSpPr/>
          <p:nvPr/>
        </p:nvSpPr>
        <p:spPr>
          <a:xfrm>
            <a:off x="2270760" y="3688080"/>
            <a:ext cx="411480" cy="460375"/>
          </a:xfrm>
          <a:prstGeom prst="mathPlu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加号 9"/>
          <p:cNvSpPr/>
          <p:nvPr/>
        </p:nvSpPr>
        <p:spPr>
          <a:xfrm>
            <a:off x="3681095" y="3795395"/>
            <a:ext cx="411480" cy="460375"/>
          </a:xfrm>
          <a:prstGeom prst="mathPlu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等腰三角形 10"/>
          <p:cNvSpPr/>
          <p:nvPr>
            <p:custDataLst>
              <p:tags r:id="rId2"/>
            </p:custDataLst>
          </p:nvPr>
        </p:nvSpPr>
        <p:spPr>
          <a:xfrm>
            <a:off x="8214995" y="4892040"/>
            <a:ext cx="1596390" cy="1165225"/>
          </a:xfrm>
          <a:prstGeom prst="triangl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>
            <p:custDataLst>
              <p:tags r:id="rId3"/>
            </p:custDataLst>
          </p:nvPr>
        </p:nvSpPr>
        <p:spPr>
          <a:xfrm>
            <a:off x="8401685" y="3815080"/>
            <a:ext cx="1223645" cy="1430020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5" name="减号 24"/>
          <p:cNvSpPr/>
          <p:nvPr/>
        </p:nvSpPr>
        <p:spPr>
          <a:xfrm>
            <a:off x="8401685" y="3354705"/>
            <a:ext cx="460375" cy="440690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6" name="减号 25"/>
          <p:cNvSpPr/>
          <p:nvPr/>
        </p:nvSpPr>
        <p:spPr>
          <a:xfrm>
            <a:off x="9018270" y="3354705"/>
            <a:ext cx="460375" cy="440690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0" name="减号 29"/>
          <p:cNvSpPr/>
          <p:nvPr>
            <p:custDataLst>
              <p:tags r:id="rId4"/>
            </p:custDataLst>
          </p:nvPr>
        </p:nvSpPr>
        <p:spPr>
          <a:xfrm>
            <a:off x="1438910" y="2973070"/>
            <a:ext cx="9248775" cy="440690"/>
          </a:xfrm>
          <a:prstGeom prst="mathMinus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25 0.00138889 L 0.001875 0.0818519 " pathEditMode="relative" rAng="0" ptsTypes="">
                                      <p:cBhvr>
                                        <p:cTn id="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" y="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5833 0.00435185 L -0.47599 0.00138889 " pathEditMode="relative" ptsTypes="">
                                      <p:cBhvr>
                                        <p:cTn id="9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 -0.00157407 L -0.510156 0.0087037 " pathEditMode="relative" ptsTypes="">
                                      <p:cBhvr>
                                        <p:cTn id="1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25" grpId="0" animBg="1"/>
      <p:bldP spid="2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738505" y="2348865"/>
            <a:ext cx="1071562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50000"/>
              </a:lnSpc>
            </a:pPr>
            <a:r>
              <a:rPr lang="zh-CN" altLang="en-US" sz="40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将导线接在</a:t>
            </a:r>
            <a:r>
              <a:rPr lang="zh-CN" altLang="en-US" sz="40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开关</a:t>
            </a:r>
            <a:r>
              <a:rPr lang="zh-CN" altLang="en-US" sz="40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两端，作用相当于</a:t>
            </a:r>
            <a:r>
              <a:rPr lang="zh-CN" altLang="en-US" sz="40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闭合了开关</a:t>
            </a:r>
            <a:r>
              <a:rPr lang="zh-CN" altLang="en-US" sz="40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。</a:t>
            </a:r>
            <a:endParaRPr lang="en-US" altLang="zh-CN" sz="4000" dirty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898525" y="146685"/>
            <a:ext cx="10715625" cy="39693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96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短路</a:t>
            </a:r>
            <a:endParaRPr lang="zh-CN" altLang="en-US" sz="9600" dirty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  <a:p>
            <a:pPr algn="l">
              <a:lnSpc>
                <a:spcPct val="150000"/>
              </a:lnSpc>
            </a:pPr>
            <a:r>
              <a:rPr lang="zh-CN" sz="36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因为</a:t>
            </a:r>
            <a:r>
              <a:rPr lang="zh-CN" sz="36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导线的短接</a:t>
            </a:r>
            <a:r>
              <a:rPr lang="zh-CN" sz="36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，造成部分或全部用电器</a:t>
            </a:r>
            <a:r>
              <a:rPr lang="zh-CN" sz="36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无电流</a:t>
            </a:r>
            <a:r>
              <a:rPr lang="zh-CN" sz="36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通过的现象。</a:t>
            </a:r>
            <a:endParaRPr lang="zh-CN" sz="3200" dirty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898525" y="146685"/>
            <a:ext cx="10715625" cy="62776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96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短路的分类</a:t>
            </a:r>
            <a:endParaRPr lang="zh-CN" altLang="en-US" sz="9600" dirty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  <a:p>
            <a:pPr algn="l">
              <a:lnSpc>
                <a:spcPct val="150000"/>
              </a:lnSpc>
            </a:pPr>
            <a:endParaRPr lang="en-US" altLang="zh-CN" sz="3600" dirty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  <a:p>
            <a:pPr algn="l">
              <a:lnSpc>
                <a:spcPct val="150000"/>
              </a:lnSpc>
            </a:pPr>
            <a:r>
              <a:rPr lang="en-US" altLang="zh-CN" sz="36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1</a:t>
            </a:r>
            <a:r>
              <a:rPr lang="zh-CN" altLang="en-US" sz="36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、导线接在</a:t>
            </a:r>
            <a:r>
              <a:rPr lang="zh-CN" altLang="en-US" sz="36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电源两端</a:t>
            </a:r>
            <a:r>
              <a:rPr lang="en-US" altLang="zh-CN" sz="36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——</a:t>
            </a:r>
            <a:r>
              <a:rPr lang="zh-CN" altLang="en-US" sz="36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电源短路</a:t>
            </a:r>
            <a:r>
              <a:rPr lang="zh-CN" altLang="en-US" sz="36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。</a:t>
            </a:r>
            <a:endParaRPr lang="zh-CN" altLang="en-US" sz="3600" dirty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sz="32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所有用电器没有通过电流，电流由电源正极直接进入负极。</a:t>
            </a:r>
            <a:endParaRPr lang="zh-CN" altLang="en-US" sz="3200" dirty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  <a:p>
            <a:pPr algn="l">
              <a:lnSpc>
                <a:spcPct val="150000"/>
              </a:lnSpc>
            </a:pPr>
            <a:r>
              <a:rPr lang="en-US" altLang="zh-CN" sz="36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2</a:t>
            </a:r>
            <a:r>
              <a:rPr lang="zh-CN" altLang="en-US" sz="36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、</a:t>
            </a:r>
            <a:r>
              <a:rPr lang="zh-CN" altLang="en-US" sz="36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导线接在</a:t>
            </a:r>
            <a:r>
              <a:rPr lang="zh-CN" altLang="en-US" sz="36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部分电路</a:t>
            </a:r>
            <a:r>
              <a:rPr lang="zh-CN" altLang="en-US" sz="36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两端</a:t>
            </a:r>
            <a:r>
              <a:rPr lang="en-US" altLang="zh-CN" sz="36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——</a:t>
            </a:r>
            <a:r>
              <a:rPr lang="zh-CN" altLang="en-US" sz="36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用电器短路</a:t>
            </a:r>
            <a:r>
              <a:rPr lang="zh-CN" altLang="en-US" sz="36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。</a:t>
            </a:r>
            <a:endParaRPr lang="zh-CN" altLang="en-US" sz="3600" dirty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sz="32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部分用电器没有通过电流。</a:t>
            </a:r>
            <a:endParaRPr lang="zh-CN" altLang="en-US" sz="3200" dirty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1189990" y="1384935"/>
            <a:ext cx="10132695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50000"/>
              </a:lnSpc>
            </a:pPr>
            <a:r>
              <a:rPr lang="en-US" altLang="zh-CN" sz="36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   </a:t>
            </a:r>
            <a:r>
              <a:rPr lang="zh-CN" altLang="en-US" sz="36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对于电路中只有</a:t>
            </a:r>
            <a:r>
              <a:rPr lang="zh-CN" altLang="en-US" sz="36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一个用电器</a:t>
            </a:r>
            <a:r>
              <a:rPr lang="zh-CN" altLang="en-US" sz="36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的电路，用电器短路也是电源短路。</a:t>
            </a:r>
            <a:endParaRPr lang="zh-CN" altLang="en-US" sz="3600" dirty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</p:txBody>
      </p:sp>
      <p:sp>
        <p:nvSpPr>
          <p:cNvPr id="53" name="Freeform 57"/>
          <p:cNvSpPr/>
          <p:nvPr>
            <p:custDataLst>
              <p:tags r:id="rId2"/>
            </p:custDataLst>
          </p:nvPr>
        </p:nvSpPr>
        <p:spPr bwMode="auto">
          <a:xfrm rot="14400000" flipV="1">
            <a:off x="5029835" y="3199765"/>
            <a:ext cx="1141095" cy="932180"/>
          </a:xfrm>
          <a:custGeom>
            <a:avLst/>
            <a:gdLst>
              <a:gd name="T0" fmla="*/ 0 w 1937"/>
              <a:gd name="T1" fmla="*/ 174 h 917"/>
              <a:gd name="T2" fmla="*/ 1618 w 1937"/>
              <a:gd name="T3" fmla="*/ 166 h 917"/>
              <a:gd name="T4" fmla="*/ 1681 w 1937"/>
              <a:gd name="T5" fmla="*/ 190 h 917"/>
              <a:gd name="T6" fmla="*/ 1854 w 1937"/>
              <a:gd name="T7" fmla="*/ 245 h 917"/>
              <a:gd name="T8" fmla="*/ 1910 w 1937"/>
              <a:gd name="T9" fmla="*/ 316 h 917"/>
              <a:gd name="T10" fmla="*/ 1894 w 1937"/>
              <a:gd name="T11" fmla="*/ 529 h 917"/>
              <a:gd name="T12" fmla="*/ 1831 w 1937"/>
              <a:gd name="T13" fmla="*/ 624 h 917"/>
              <a:gd name="T14" fmla="*/ 1744 w 1937"/>
              <a:gd name="T15" fmla="*/ 742 h 917"/>
              <a:gd name="T16" fmla="*/ 1720 w 1937"/>
              <a:gd name="T17" fmla="*/ 766 h 917"/>
              <a:gd name="T18" fmla="*/ 1689 w 1937"/>
              <a:gd name="T19" fmla="*/ 813 h 917"/>
              <a:gd name="T20" fmla="*/ 1641 w 1937"/>
              <a:gd name="T21" fmla="*/ 829 h 917"/>
              <a:gd name="T22" fmla="*/ 1176 w 1937"/>
              <a:gd name="T23" fmla="*/ 884 h 917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937"/>
              <a:gd name="T37" fmla="*/ 0 h 917"/>
              <a:gd name="T38" fmla="*/ 1937 w 1937"/>
              <a:gd name="T39" fmla="*/ 917 h 917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937" h="917">
                <a:moveTo>
                  <a:pt x="0" y="174"/>
                </a:moveTo>
                <a:cubicBezTo>
                  <a:pt x="546" y="0"/>
                  <a:pt x="31" y="159"/>
                  <a:pt x="1618" y="166"/>
                </a:cubicBezTo>
                <a:cubicBezTo>
                  <a:pt x="1661" y="196"/>
                  <a:pt x="1619" y="171"/>
                  <a:pt x="1681" y="190"/>
                </a:cubicBezTo>
                <a:cubicBezTo>
                  <a:pt x="1738" y="207"/>
                  <a:pt x="1797" y="225"/>
                  <a:pt x="1854" y="245"/>
                </a:cubicBezTo>
                <a:cubicBezTo>
                  <a:pt x="1894" y="275"/>
                  <a:pt x="1884" y="279"/>
                  <a:pt x="1910" y="316"/>
                </a:cubicBezTo>
                <a:cubicBezTo>
                  <a:pt x="1931" y="386"/>
                  <a:pt x="1937" y="468"/>
                  <a:pt x="1894" y="529"/>
                </a:cubicBezTo>
                <a:cubicBezTo>
                  <a:pt x="1881" y="569"/>
                  <a:pt x="1855" y="592"/>
                  <a:pt x="1831" y="624"/>
                </a:cubicBezTo>
                <a:cubicBezTo>
                  <a:pt x="1801" y="663"/>
                  <a:pt x="1776" y="705"/>
                  <a:pt x="1744" y="742"/>
                </a:cubicBezTo>
                <a:cubicBezTo>
                  <a:pt x="1737" y="751"/>
                  <a:pt x="1727" y="757"/>
                  <a:pt x="1720" y="766"/>
                </a:cubicBezTo>
                <a:cubicBezTo>
                  <a:pt x="1709" y="781"/>
                  <a:pt x="1707" y="807"/>
                  <a:pt x="1689" y="813"/>
                </a:cubicBezTo>
                <a:cubicBezTo>
                  <a:pt x="1673" y="818"/>
                  <a:pt x="1641" y="829"/>
                  <a:pt x="1641" y="829"/>
                </a:cubicBezTo>
                <a:cubicBezTo>
                  <a:pt x="1515" y="917"/>
                  <a:pt x="1316" y="884"/>
                  <a:pt x="1176" y="884"/>
                </a:cubicBezTo>
              </a:path>
            </a:pathLst>
          </a:custGeom>
          <a:noFill/>
          <a:ln w="76200" cmpd="sng">
            <a:solidFill>
              <a:srgbClr val="FF3300"/>
            </a:solidFill>
            <a:beve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3737074" y="3376445"/>
            <a:ext cx="3742031" cy="2301022"/>
            <a:chOff x="7662" y="5864"/>
            <a:chExt cx="5893" cy="2123"/>
          </a:xfrm>
        </p:grpSpPr>
        <p:pic>
          <p:nvPicPr>
            <p:cNvPr id="3" name="Picture 5" descr="2222">
              <a:hlinkClick r:id="" action="ppaction://hlinkshowjump?jump=previousslide"/>
            </p:cNvPr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45" y="5926"/>
              <a:ext cx="2709" cy="20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4" name="Group 58"/>
            <p:cNvGrpSpPr/>
            <p:nvPr/>
          </p:nvGrpSpPr>
          <p:grpSpPr bwMode="auto">
            <a:xfrm>
              <a:off x="7662" y="5864"/>
              <a:ext cx="5893" cy="1625"/>
              <a:chOff x="0" y="0"/>
              <a:chExt cx="4802" cy="1868"/>
            </a:xfrm>
          </p:grpSpPr>
          <p:pic>
            <p:nvPicPr>
              <p:cNvPr id="57" name="xjhsy4" descr="w3"/>
              <p:cNvPicPr>
                <a:picLocks noChangeAspect="1" noChangeArrowheads="1"/>
              </p:cNvPicPr>
              <p:nvPr>
                <p:custDataLst>
                  <p:tags r:id="rId5"/>
                </p:custDataLst>
              </p:nvPr>
            </p:nvPicPr>
            <p:blipFill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912"/>
                <a:ext cx="1968" cy="9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7" name="xjhsy3"/>
              <p:cNvGrpSpPr>
                <a:grpSpLocks noChangeAspect="1"/>
              </p:cNvGrpSpPr>
              <p:nvPr/>
            </p:nvGrpSpPr>
            <p:grpSpPr bwMode="auto">
              <a:xfrm>
                <a:off x="1392" y="0"/>
                <a:ext cx="1680" cy="704"/>
                <a:chOff x="0" y="0"/>
                <a:chExt cx="3712" cy="1144"/>
              </a:xfrm>
            </p:grpSpPr>
            <p:grpSp>
              <p:nvGrpSpPr>
                <p:cNvPr id="59" name="Group 13"/>
                <p:cNvGrpSpPr>
                  <a:grpSpLocks noChangeAspect="1"/>
                </p:cNvGrpSpPr>
                <p:nvPr/>
              </p:nvGrpSpPr>
              <p:grpSpPr bwMode="auto">
                <a:xfrm>
                  <a:off x="0" y="567"/>
                  <a:ext cx="3712" cy="577"/>
                  <a:chOff x="0" y="0"/>
                  <a:chExt cx="2493" cy="577"/>
                </a:xfrm>
              </p:grpSpPr>
              <p:sp>
                <p:nvSpPr>
                  <p:cNvPr id="60" name="Freeform 14" descr="栎木"/>
                  <p:cNvSpPr>
                    <a:spLocks noChangeAspect="1"/>
                  </p:cNvSpPr>
                  <p:nvPr>
                    <p:custDataLst>
                      <p:tags r:id="rId7"/>
                    </p:custDataLst>
                  </p:nvPr>
                </p:nvSpPr>
                <p:spPr bwMode="auto">
                  <a:xfrm flipV="1">
                    <a:off x="0" y="464"/>
                    <a:ext cx="2493" cy="113"/>
                  </a:xfrm>
                  <a:custGeom>
                    <a:avLst/>
                    <a:gdLst>
                      <a:gd name="T0" fmla="*/ 0 w 400"/>
                      <a:gd name="T1" fmla="*/ 0 h 400"/>
                      <a:gd name="T2" fmla="*/ 2147483647 w 400"/>
                      <a:gd name="T3" fmla="*/ 0 h 400"/>
                      <a:gd name="T4" fmla="*/ 2147483647 w 400"/>
                      <a:gd name="T5" fmla="*/ 0 h 400"/>
                      <a:gd name="T6" fmla="*/ 0 w 400"/>
                      <a:gd name="T7" fmla="*/ 0 h 400"/>
                      <a:gd name="T8" fmla="*/ 0 w 400"/>
                      <a:gd name="T9" fmla="*/ 0 h 40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00"/>
                      <a:gd name="T16" fmla="*/ 0 h 400"/>
                      <a:gd name="T17" fmla="*/ 400 w 400"/>
                      <a:gd name="T18" fmla="*/ 400 h 400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00" h="400">
                        <a:moveTo>
                          <a:pt x="0" y="0"/>
                        </a:moveTo>
                        <a:lnTo>
                          <a:pt x="400" y="0"/>
                        </a:lnTo>
                        <a:lnTo>
                          <a:pt x="400" y="400"/>
                        </a:lnTo>
                        <a:lnTo>
                          <a:pt x="0" y="40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blipFill dpi="0" rotWithShape="0">
                    <a:blip r:embed="rId8"/>
                    <a:srcRect/>
                    <a:tile tx="0" ty="0" sx="100000" sy="100000" flip="none" algn="tl"/>
                  </a:blipFill>
                  <a:ln w="9525">
                    <a:round/>
                  </a:ln>
                  <a:scene3d>
                    <a:camera prst="legacyObliqueTopRight"/>
                    <a:lightRig rig="legacyFlat3" dir="b"/>
                  </a:scene3d>
                  <a:sp3d extrusionH="430200" prstMaterial="legacyMatte">
                    <a:bevelT w="13500" h="13500" prst="angle"/>
                    <a:bevelB w="13500" h="13500" prst="angle"/>
                    <a:extrusionClr>
                      <a:srgbClr val="FFCC99"/>
                    </a:extrusionClr>
                  </a:sp3d>
                </p:spPr>
                <p:txBody>
                  <a:bodyPr>
                    <a:flatTx/>
                  </a:bodyPr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61" name="AutoShape 15"/>
                  <p:cNvSpPr>
                    <a:spLocks noChangeAspect="1" noChangeArrowheads="1"/>
                  </p:cNvSpPr>
                  <p:nvPr>
                    <p:custDataLst>
                      <p:tags r:id="rId9"/>
                    </p:custDataLst>
                  </p:nvPr>
                </p:nvSpPr>
                <p:spPr bwMode="auto">
                  <a:xfrm>
                    <a:off x="2200" y="4"/>
                    <a:ext cx="213" cy="369"/>
                  </a:xfrm>
                  <a:prstGeom prst="flowChartMagneticDisk">
                    <a:avLst/>
                  </a:prstGeom>
                  <a:solidFill>
                    <a:srgbClr val="969696"/>
                  </a:solidFill>
                  <a:ln w="9525">
                    <a:solidFill>
                      <a:srgbClr val="000000"/>
                    </a:solidFill>
                    <a:round/>
                  </a:ln>
                </p:spPr>
                <p:txBody>
                  <a:bodyPr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62" name="AutoShape 16"/>
                  <p:cNvSpPr>
                    <a:spLocks noChangeAspect="1" noChangeArrowheads="1"/>
                  </p:cNvSpPr>
                  <p:nvPr>
                    <p:custDataLst>
                      <p:tags r:id="rId10"/>
                    </p:custDataLst>
                  </p:nvPr>
                </p:nvSpPr>
                <p:spPr bwMode="auto">
                  <a:xfrm>
                    <a:off x="420" y="0"/>
                    <a:ext cx="213" cy="369"/>
                  </a:xfrm>
                  <a:prstGeom prst="flowChartMagneticDisk">
                    <a:avLst/>
                  </a:prstGeom>
                  <a:solidFill>
                    <a:srgbClr val="969696"/>
                  </a:solidFill>
                  <a:ln w="9525">
                    <a:solidFill>
                      <a:srgbClr val="000000"/>
                    </a:solidFill>
                    <a:round/>
                  </a:ln>
                </p:spPr>
                <p:txBody>
                  <a:bodyPr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</p:grpSp>
            <p:grpSp>
              <p:nvGrpSpPr>
                <p:cNvPr id="63" name="Group 17"/>
                <p:cNvGrpSpPr>
                  <a:grpSpLocks noChangeAspect="1"/>
                </p:cNvGrpSpPr>
                <p:nvPr/>
              </p:nvGrpSpPr>
              <p:grpSpPr bwMode="auto">
                <a:xfrm>
                  <a:off x="1670" y="0"/>
                  <a:ext cx="540" cy="936"/>
                  <a:chOff x="0" y="0"/>
                  <a:chExt cx="540" cy="936"/>
                </a:xfrm>
              </p:grpSpPr>
              <p:grpSp>
                <p:nvGrpSpPr>
                  <p:cNvPr id="64" name="Group 18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77" y="0"/>
                    <a:ext cx="403" cy="733"/>
                    <a:chOff x="0" y="0"/>
                    <a:chExt cx="2019" cy="3673"/>
                  </a:xfrm>
                </p:grpSpPr>
                <p:grpSp>
                  <p:nvGrpSpPr>
                    <p:cNvPr id="65" name="Group 19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550" y="2812"/>
                      <a:ext cx="913" cy="861"/>
                      <a:chOff x="0" y="0"/>
                      <a:chExt cx="913" cy="861"/>
                    </a:xfrm>
                  </p:grpSpPr>
                  <p:grpSp>
                    <p:nvGrpSpPr>
                      <p:cNvPr id="66" name="Group 20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0" y="0"/>
                        <a:ext cx="913" cy="861"/>
                        <a:chOff x="0" y="0"/>
                        <a:chExt cx="913" cy="861"/>
                      </a:xfrm>
                    </p:grpSpPr>
                    <p:grpSp>
                      <p:nvGrpSpPr>
                        <p:cNvPr id="67" name="Group 21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>
                          <a:off x="229" y="663"/>
                          <a:ext cx="498" cy="198"/>
                          <a:chOff x="0" y="0"/>
                          <a:chExt cx="498" cy="198"/>
                        </a:xfrm>
                      </p:grpSpPr>
                      <p:sp>
                        <p:nvSpPr>
                          <p:cNvPr id="68" name="Freeform 22"/>
                          <p:cNvSpPr>
                            <a:spLocks noChangeAspect="1"/>
                          </p:cNvSpPr>
                          <p:nvPr>
                            <p:custDataLst>
                              <p:tags r:id="rId11"/>
                            </p:custDataLst>
                          </p:nvPr>
                        </p:nvSpPr>
                        <p:spPr bwMode="auto">
                          <a:xfrm>
                            <a:off x="0" y="0"/>
                            <a:ext cx="498" cy="198"/>
                          </a:xfrm>
                          <a:custGeom>
                            <a:avLst/>
                            <a:gdLst>
                              <a:gd name="T0" fmla="*/ 0 w 498"/>
                              <a:gd name="T1" fmla="*/ 0 h 198"/>
                              <a:gd name="T2" fmla="*/ 101 w 498"/>
                              <a:gd name="T3" fmla="*/ 157 h 198"/>
                              <a:gd name="T4" fmla="*/ 110 w 498"/>
                              <a:gd name="T5" fmla="*/ 167 h 198"/>
                              <a:gd name="T6" fmla="*/ 121 w 498"/>
                              <a:gd name="T7" fmla="*/ 173 h 198"/>
                              <a:gd name="T8" fmla="*/ 136 w 498"/>
                              <a:gd name="T9" fmla="*/ 178 h 198"/>
                              <a:gd name="T10" fmla="*/ 153 w 498"/>
                              <a:gd name="T11" fmla="*/ 186 h 198"/>
                              <a:gd name="T12" fmla="*/ 174 w 498"/>
                              <a:gd name="T13" fmla="*/ 190 h 198"/>
                              <a:gd name="T14" fmla="*/ 188 w 498"/>
                              <a:gd name="T15" fmla="*/ 191 h 198"/>
                              <a:gd name="T16" fmla="*/ 205 w 498"/>
                              <a:gd name="T17" fmla="*/ 194 h 198"/>
                              <a:gd name="T18" fmla="*/ 222 w 498"/>
                              <a:gd name="T19" fmla="*/ 195 h 198"/>
                              <a:gd name="T20" fmla="*/ 243 w 498"/>
                              <a:gd name="T21" fmla="*/ 198 h 198"/>
                              <a:gd name="T22" fmla="*/ 257 w 498"/>
                              <a:gd name="T23" fmla="*/ 198 h 198"/>
                              <a:gd name="T24" fmla="*/ 278 w 498"/>
                              <a:gd name="T25" fmla="*/ 195 h 198"/>
                              <a:gd name="T26" fmla="*/ 295 w 498"/>
                              <a:gd name="T27" fmla="*/ 194 h 198"/>
                              <a:gd name="T28" fmla="*/ 315 w 498"/>
                              <a:gd name="T29" fmla="*/ 191 h 198"/>
                              <a:gd name="T30" fmla="*/ 332 w 498"/>
                              <a:gd name="T31" fmla="*/ 190 h 198"/>
                              <a:gd name="T32" fmla="*/ 349 w 498"/>
                              <a:gd name="T33" fmla="*/ 185 h 198"/>
                              <a:gd name="T34" fmla="*/ 366 w 498"/>
                              <a:gd name="T35" fmla="*/ 181 h 198"/>
                              <a:gd name="T36" fmla="*/ 380 w 498"/>
                              <a:gd name="T37" fmla="*/ 173 h 198"/>
                              <a:gd name="T38" fmla="*/ 392 w 498"/>
                              <a:gd name="T39" fmla="*/ 165 h 198"/>
                              <a:gd name="T40" fmla="*/ 397 w 498"/>
                              <a:gd name="T41" fmla="*/ 160 h 198"/>
                              <a:gd name="T42" fmla="*/ 405 w 498"/>
                              <a:gd name="T43" fmla="*/ 152 h 198"/>
                              <a:gd name="T44" fmla="*/ 498 w 498"/>
                              <a:gd name="T45" fmla="*/ 0 h 198"/>
                              <a:gd name="T46" fmla="*/ 0 w 498"/>
                              <a:gd name="T47" fmla="*/ 0 h 198"/>
                              <a:gd name="T48" fmla="*/ 0 60000 65536"/>
                              <a:gd name="T49" fmla="*/ 0 60000 65536"/>
                              <a:gd name="T50" fmla="*/ 0 60000 65536"/>
                              <a:gd name="T51" fmla="*/ 0 60000 65536"/>
                              <a:gd name="T52" fmla="*/ 0 60000 65536"/>
                              <a:gd name="T53" fmla="*/ 0 60000 65536"/>
                              <a:gd name="T54" fmla="*/ 0 60000 65536"/>
                              <a:gd name="T55" fmla="*/ 0 60000 65536"/>
                              <a:gd name="T56" fmla="*/ 0 60000 65536"/>
                              <a:gd name="T57" fmla="*/ 0 60000 65536"/>
                              <a:gd name="T58" fmla="*/ 0 60000 65536"/>
                              <a:gd name="T59" fmla="*/ 0 60000 65536"/>
                              <a:gd name="T60" fmla="*/ 0 60000 65536"/>
                              <a:gd name="T61" fmla="*/ 0 60000 65536"/>
                              <a:gd name="T62" fmla="*/ 0 60000 65536"/>
                              <a:gd name="T63" fmla="*/ 0 60000 65536"/>
                              <a:gd name="T64" fmla="*/ 0 60000 65536"/>
                              <a:gd name="T65" fmla="*/ 0 60000 65536"/>
                              <a:gd name="T66" fmla="*/ 0 60000 65536"/>
                              <a:gd name="T67" fmla="*/ 0 60000 65536"/>
                              <a:gd name="T68" fmla="*/ 0 60000 65536"/>
                              <a:gd name="T69" fmla="*/ 0 60000 65536"/>
                              <a:gd name="T70" fmla="*/ 0 60000 65536"/>
                              <a:gd name="T71" fmla="*/ 0 60000 65536"/>
                              <a:gd name="T72" fmla="*/ 0 w 498"/>
                              <a:gd name="T73" fmla="*/ 0 h 198"/>
                              <a:gd name="T74" fmla="*/ 498 w 498"/>
                              <a:gd name="T75" fmla="*/ 198 h 198"/>
                            </a:gdLst>
                            <a:ahLst/>
                            <a:cxnLst>
                              <a:cxn ang="T48">
                                <a:pos x="T0" y="T1"/>
                              </a:cxn>
                              <a:cxn ang="T49">
                                <a:pos x="T2" y="T3"/>
                              </a:cxn>
                              <a:cxn ang="T50">
                                <a:pos x="T4" y="T5"/>
                              </a:cxn>
                              <a:cxn ang="T51">
                                <a:pos x="T6" y="T7"/>
                              </a:cxn>
                              <a:cxn ang="T52">
                                <a:pos x="T8" y="T9"/>
                              </a:cxn>
                              <a:cxn ang="T53">
                                <a:pos x="T10" y="T11"/>
                              </a:cxn>
                              <a:cxn ang="T54">
                                <a:pos x="T12" y="T13"/>
                              </a:cxn>
                              <a:cxn ang="T55">
                                <a:pos x="T14" y="T15"/>
                              </a:cxn>
                              <a:cxn ang="T56">
                                <a:pos x="T16" y="T17"/>
                              </a:cxn>
                              <a:cxn ang="T57">
                                <a:pos x="T18" y="T19"/>
                              </a:cxn>
                              <a:cxn ang="T58">
                                <a:pos x="T20" y="T21"/>
                              </a:cxn>
                              <a:cxn ang="T59">
                                <a:pos x="T22" y="T23"/>
                              </a:cxn>
                              <a:cxn ang="T60">
                                <a:pos x="T24" y="T25"/>
                              </a:cxn>
                              <a:cxn ang="T61">
                                <a:pos x="T26" y="T27"/>
                              </a:cxn>
                              <a:cxn ang="T62">
                                <a:pos x="T28" y="T29"/>
                              </a:cxn>
                              <a:cxn ang="T63">
                                <a:pos x="T30" y="T31"/>
                              </a:cxn>
                              <a:cxn ang="T64">
                                <a:pos x="T32" y="T33"/>
                              </a:cxn>
                              <a:cxn ang="T65">
                                <a:pos x="T34" y="T35"/>
                              </a:cxn>
                              <a:cxn ang="T66">
                                <a:pos x="T36" y="T37"/>
                              </a:cxn>
                              <a:cxn ang="T67">
                                <a:pos x="T38" y="T39"/>
                              </a:cxn>
                              <a:cxn ang="T68">
                                <a:pos x="T40" y="T41"/>
                              </a:cxn>
                              <a:cxn ang="T69">
                                <a:pos x="T42" y="T43"/>
                              </a:cxn>
                              <a:cxn ang="T70">
                                <a:pos x="T44" y="T45"/>
                              </a:cxn>
                              <a:cxn ang="T71">
                                <a:pos x="T46" y="T47"/>
                              </a:cxn>
                            </a:cxnLst>
                            <a:rect l="T72" t="T73" r="T74" b="T75"/>
                            <a:pathLst>
                              <a:path w="498" h="198">
                                <a:moveTo>
                                  <a:pt x="0" y="0"/>
                                </a:moveTo>
                                <a:lnTo>
                                  <a:pt x="101" y="157"/>
                                </a:lnTo>
                                <a:lnTo>
                                  <a:pt x="110" y="167"/>
                                </a:lnTo>
                                <a:lnTo>
                                  <a:pt x="121" y="173"/>
                                </a:lnTo>
                                <a:lnTo>
                                  <a:pt x="136" y="178"/>
                                </a:lnTo>
                                <a:lnTo>
                                  <a:pt x="153" y="186"/>
                                </a:lnTo>
                                <a:lnTo>
                                  <a:pt x="174" y="190"/>
                                </a:lnTo>
                                <a:lnTo>
                                  <a:pt x="188" y="191"/>
                                </a:lnTo>
                                <a:lnTo>
                                  <a:pt x="205" y="194"/>
                                </a:lnTo>
                                <a:lnTo>
                                  <a:pt x="222" y="195"/>
                                </a:lnTo>
                                <a:lnTo>
                                  <a:pt x="243" y="198"/>
                                </a:lnTo>
                                <a:lnTo>
                                  <a:pt x="257" y="198"/>
                                </a:lnTo>
                                <a:lnTo>
                                  <a:pt x="278" y="195"/>
                                </a:lnTo>
                                <a:lnTo>
                                  <a:pt x="295" y="194"/>
                                </a:lnTo>
                                <a:lnTo>
                                  <a:pt x="315" y="191"/>
                                </a:lnTo>
                                <a:lnTo>
                                  <a:pt x="332" y="190"/>
                                </a:lnTo>
                                <a:lnTo>
                                  <a:pt x="349" y="185"/>
                                </a:lnTo>
                                <a:lnTo>
                                  <a:pt x="366" y="181"/>
                                </a:lnTo>
                                <a:lnTo>
                                  <a:pt x="380" y="173"/>
                                </a:lnTo>
                                <a:lnTo>
                                  <a:pt x="392" y="165"/>
                                </a:lnTo>
                                <a:lnTo>
                                  <a:pt x="397" y="160"/>
                                </a:lnTo>
                                <a:lnTo>
                                  <a:pt x="405" y="152"/>
                                </a:lnTo>
                                <a:lnTo>
                                  <a:pt x="498" y="0"/>
                                </a:lnTo>
                                <a:lnTo>
                                  <a:pt x="0" y="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000000"/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round/>
                              </a14:hiddenLine>
                            </a:ext>
                          </a:extLst>
                        </p:spPr>
                        <p:txBody>
                          <a:bodyPr/>
                          <a:p>
                            <a:pPr marL="0" marR="0" lvl="0" indent="0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defRPr/>
                            </a:pPr>
                            <a:endParaRPr kumimoji="0" lang="zh-CN" altLang="en-US" sz="18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</a:endParaRPr>
                          </a:p>
                        </p:txBody>
                      </p:sp>
                      <p:sp>
                        <p:nvSpPr>
                          <p:cNvPr id="69" name="Freeform 23"/>
                          <p:cNvSpPr>
                            <a:spLocks noChangeAspect="1"/>
                          </p:cNvSpPr>
                          <p:nvPr>
                            <p:custDataLst>
                              <p:tags r:id="rId12"/>
                            </p:custDataLst>
                          </p:nvPr>
                        </p:nvSpPr>
                        <p:spPr bwMode="auto">
                          <a:xfrm>
                            <a:off x="78" y="0"/>
                            <a:ext cx="222" cy="198"/>
                          </a:xfrm>
                          <a:custGeom>
                            <a:avLst/>
                            <a:gdLst>
                              <a:gd name="T0" fmla="*/ 0 w 222"/>
                              <a:gd name="T1" fmla="*/ 0 h 198"/>
                              <a:gd name="T2" fmla="*/ 62 w 222"/>
                              <a:gd name="T3" fmla="*/ 178 h 198"/>
                              <a:gd name="T4" fmla="*/ 75 w 222"/>
                              <a:gd name="T5" fmla="*/ 186 h 198"/>
                              <a:gd name="T6" fmla="*/ 96 w 222"/>
                              <a:gd name="T7" fmla="*/ 190 h 198"/>
                              <a:gd name="T8" fmla="*/ 110 w 222"/>
                              <a:gd name="T9" fmla="*/ 191 h 198"/>
                              <a:gd name="T10" fmla="*/ 127 w 222"/>
                              <a:gd name="T11" fmla="*/ 194 h 198"/>
                              <a:gd name="T12" fmla="*/ 144 w 222"/>
                              <a:gd name="T13" fmla="*/ 195 h 198"/>
                              <a:gd name="T14" fmla="*/ 165 w 222"/>
                              <a:gd name="T15" fmla="*/ 198 h 198"/>
                              <a:gd name="T16" fmla="*/ 179 w 222"/>
                              <a:gd name="T17" fmla="*/ 198 h 198"/>
                              <a:gd name="T18" fmla="*/ 200 w 222"/>
                              <a:gd name="T19" fmla="*/ 195 h 198"/>
                              <a:gd name="T20" fmla="*/ 222 w 222"/>
                              <a:gd name="T21" fmla="*/ 0 h 198"/>
                              <a:gd name="T22" fmla="*/ 0 w 222"/>
                              <a:gd name="T23" fmla="*/ 0 h 198"/>
                              <a:gd name="T24" fmla="*/ 0 60000 65536"/>
                              <a:gd name="T25" fmla="*/ 0 60000 65536"/>
                              <a:gd name="T26" fmla="*/ 0 60000 65536"/>
                              <a:gd name="T27" fmla="*/ 0 60000 65536"/>
                              <a:gd name="T28" fmla="*/ 0 60000 65536"/>
                              <a:gd name="T29" fmla="*/ 0 60000 65536"/>
                              <a:gd name="T30" fmla="*/ 0 60000 65536"/>
                              <a:gd name="T31" fmla="*/ 0 60000 65536"/>
                              <a:gd name="T32" fmla="*/ 0 60000 65536"/>
                              <a:gd name="T33" fmla="*/ 0 60000 65536"/>
                              <a:gd name="T34" fmla="*/ 0 60000 65536"/>
                              <a:gd name="T35" fmla="*/ 0 60000 65536"/>
                              <a:gd name="T36" fmla="*/ 0 w 222"/>
                              <a:gd name="T37" fmla="*/ 0 h 198"/>
                              <a:gd name="T38" fmla="*/ 222 w 222"/>
                              <a:gd name="T39" fmla="*/ 198 h 198"/>
                            </a:gdLst>
                            <a:ahLst/>
                            <a:cxnLst>
                              <a:cxn ang="T24">
                                <a:pos x="T0" y="T1"/>
                              </a:cxn>
                              <a:cxn ang="T25">
                                <a:pos x="T2" y="T3"/>
                              </a:cxn>
                              <a:cxn ang="T26">
                                <a:pos x="T4" y="T5"/>
                              </a:cxn>
                              <a:cxn ang="T27">
                                <a:pos x="T6" y="T7"/>
                              </a:cxn>
                              <a:cxn ang="T28">
                                <a:pos x="T8" y="T9"/>
                              </a:cxn>
                              <a:cxn ang="T29">
                                <a:pos x="T10" y="T11"/>
                              </a:cxn>
                              <a:cxn ang="T30">
                                <a:pos x="T12" y="T13"/>
                              </a:cxn>
                              <a:cxn ang="T31">
                                <a:pos x="T14" y="T15"/>
                              </a:cxn>
                              <a:cxn ang="T32">
                                <a:pos x="T16" y="T17"/>
                              </a:cxn>
                              <a:cxn ang="T33">
                                <a:pos x="T18" y="T19"/>
                              </a:cxn>
                              <a:cxn ang="T34">
                                <a:pos x="T20" y="T21"/>
                              </a:cxn>
                              <a:cxn ang="T35">
                                <a:pos x="T22" y="T23"/>
                              </a:cxn>
                            </a:cxnLst>
                            <a:rect l="T36" t="T37" r="T38" b="T39"/>
                            <a:pathLst>
                              <a:path w="222" h="198">
                                <a:moveTo>
                                  <a:pt x="0" y="0"/>
                                </a:moveTo>
                                <a:lnTo>
                                  <a:pt x="62" y="178"/>
                                </a:lnTo>
                                <a:lnTo>
                                  <a:pt x="75" y="186"/>
                                </a:lnTo>
                                <a:lnTo>
                                  <a:pt x="96" y="190"/>
                                </a:lnTo>
                                <a:lnTo>
                                  <a:pt x="110" y="191"/>
                                </a:lnTo>
                                <a:lnTo>
                                  <a:pt x="127" y="194"/>
                                </a:lnTo>
                                <a:lnTo>
                                  <a:pt x="144" y="195"/>
                                </a:lnTo>
                                <a:lnTo>
                                  <a:pt x="165" y="198"/>
                                </a:lnTo>
                                <a:lnTo>
                                  <a:pt x="179" y="198"/>
                                </a:lnTo>
                                <a:lnTo>
                                  <a:pt x="200" y="195"/>
                                </a:lnTo>
                                <a:lnTo>
                                  <a:pt x="222" y="0"/>
                                </a:lnTo>
                                <a:lnTo>
                                  <a:pt x="0" y="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404040"/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round/>
                              </a14:hiddenLine>
                            </a:ext>
                          </a:extLst>
                        </p:spPr>
                        <p:txBody>
                          <a:bodyPr/>
                          <a:p>
                            <a:pPr marL="0" marR="0" lvl="0" indent="0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defRPr/>
                            </a:pPr>
                            <a:endParaRPr kumimoji="0" lang="zh-CN" altLang="en-US" sz="18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70" name="Group 24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>
                          <a:off x="0" y="0"/>
                          <a:ext cx="913" cy="718"/>
                          <a:chOff x="0" y="0"/>
                          <a:chExt cx="913" cy="718"/>
                        </a:xfrm>
                      </p:grpSpPr>
                      <p:sp>
                        <p:nvSpPr>
                          <p:cNvPr id="71" name="Freeform 25"/>
                          <p:cNvSpPr>
                            <a:spLocks noChangeAspect="1"/>
                          </p:cNvSpPr>
                          <p:nvPr>
                            <p:custDataLst>
                              <p:tags r:id="rId13"/>
                            </p:custDataLst>
                          </p:nvPr>
                        </p:nvSpPr>
                        <p:spPr bwMode="auto">
                          <a:xfrm>
                            <a:off x="0" y="0"/>
                            <a:ext cx="913" cy="718"/>
                          </a:xfrm>
                          <a:custGeom>
                            <a:avLst/>
                            <a:gdLst>
                              <a:gd name="T0" fmla="*/ 21 w 913"/>
                              <a:gd name="T1" fmla="*/ 20 h 718"/>
                              <a:gd name="T2" fmla="*/ 25 w 913"/>
                              <a:gd name="T3" fmla="*/ 38 h 718"/>
                              <a:gd name="T4" fmla="*/ 23 w 913"/>
                              <a:gd name="T5" fmla="*/ 73 h 718"/>
                              <a:gd name="T6" fmla="*/ 12 w 913"/>
                              <a:gd name="T7" fmla="*/ 96 h 718"/>
                              <a:gd name="T8" fmla="*/ 6 w 913"/>
                              <a:gd name="T9" fmla="*/ 126 h 718"/>
                              <a:gd name="T10" fmla="*/ 17 w 913"/>
                              <a:gd name="T11" fmla="*/ 149 h 718"/>
                              <a:gd name="T12" fmla="*/ 34 w 913"/>
                              <a:gd name="T13" fmla="*/ 176 h 718"/>
                              <a:gd name="T14" fmla="*/ 30 w 913"/>
                              <a:gd name="T15" fmla="*/ 195 h 718"/>
                              <a:gd name="T16" fmla="*/ 13 w 913"/>
                              <a:gd name="T17" fmla="*/ 216 h 718"/>
                              <a:gd name="T18" fmla="*/ 6 w 913"/>
                              <a:gd name="T19" fmla="*/ 236 h 718"/>
                              <a:gd name="T20" fmla="*/ 19 w 913"/>
                              <a:gd name="T21" fmla="*/ 259 h 718"/>
                              <a:gd name="T22" fmla="*/ 30 w 913"/>
                              <a:gd name="T23" fmla="*/ 278 h 718"/>
                              <a:gd name="T24" fmla="*/ 30 w 913"/>
                              <a:gd name="T25" fmla="*/ 301 h 718"/>
                              <a:gd name="T26" fmla="*/ 12 w 913"/>
                              <a:gd name="T27" fmla="*/ 322 h 718"/>
                              <a:gd name="T28" fmla="*/ 0 w 913"/>
                              <a:gd name="T29" fmla="*/ 349 h 718"/>
                              <a:gd name="T30" fmla="*/ 13 w 913"/>
                              <a:gd name="T31" fmla="*/ 372 h 718"/>
                              <a:gd name="T32" fmla="*/ 33 w 913"/>
                              <a:gd name="T33" fmla="*/ 396 h 718"/>
                              <a:gd name="T34" fmla="*/ 33 w 913"/>
                              <a:gd name="T35" fmla="*/ 431 h 718"/>
                              <a:gd name="T36" fmla="*/ 19 w 913"/>
                              <a:gd name="T37" fmla="*/ 455 h 718"/>
                              <a:gd name="T38" fmla="*/ 21 w 913"/>
                              <a:gd name="T39" fmla="*/ 473 h 718"/>
                              <a:gd name="T40" fmla="*/ 42 w 913"/>
                              <a:gd name="T41" fmla="*/ 499 h 718"/>
                              <a:gd name="T42" fmla="*/ 107 w 913"/>
                              <a:gd name="T43" fmla="*/ 573 h 718"/>
                              <a:gd name="T44" fmla="*/ 166 w 913"/>
                              <a:gd name="T45" fmla="*/ 629 h 718"/>
                              <a:gd name="T46" fmla="*/ 217 w 913"/>
                              <a:gd name="T47" fmla="*/ 660 h 718"/>
                              <a:gd name="T48" fmla="*/ 313 w 913"/>
                              <a:gd name="T49" fmla="*/ 701 h 718"/>
                              <a:gd name="T50" fmla="*/ 401 w 913"/>
                              <a:gd name="T51" fmla="*/ 716 h 718"/>
                              <a:gd name="T52" fmla="*/ 523 w 913"/>
                              <a:gd name="T53" fmla="*/ 716 h 718"/>
                              <a:gd name="T54" fmla="*/ 625 w 913"/>
                              <a:gd name="T55" fmla="*/ 706 h 718"/>
                              <a:gd name="T56" fmla="*/ 697 w 913"/>
                              <a:gd name="T57" fmla="*/ 685 h 718"/>
                              <a:gd name="T58" fmla="*/ 744 w 913"/>
                              <a:gd name="T59" fmla="*/ 659 h 718"/>
                              <a:gd name="T60" fmla="*/ 778 w 913"/>
                              <a:gd name="T61" fmla="*/ 629 h 718"/>
                              <a:gd name="T62" fmla="*/ 874 w 913"/>
                              <a:gd name="T63" fmla="*/ 493 h 718"/>
                              <a:gd name="T64" fmla="*/ 894 w 913"/>
                              <a:gd name="T65" fmla="*/ 448 h 718"/>
                              <a:gd name="T66" fmla="*/ 895 w 913"/>
                              <a:gd name="T67" fmla="*/ 427 h 718"/>
                              <a:gd name="T68" fmla="*/ 882 w 913"/>
                              <a:gd name="T69" fmla="*/ 406 h 718"/>
                              <a:gd name="T70" fmla="*/ 882 w 913"/>
                              <a:gd name="T71" fmla="*/ 381 h 718"/>
                              <a:gd name="T72" fmla="*/ 894 w 913"/>
                              <a:gd name="T73" fmla="*/ 362 h 718"/>
                              <a:gd name="T74" fmla="*/ 908 w 913"/>
                              <a:gd name="T75" fmla="*/ 341 h 718"/>
                              <a:gd name="T76" fmla="*/ 912 w 913"/>
                              <a:gd name="T77" fmla="*/ 316 h 718"/>
                              <a:gd name="T78" fmla="*/ 900 w 913"/>
                              <a:gd name="T79" fmla="*/ 295 h 718"/>
                              <a:gd name="T80" fmla="*/ 886 w 913"/>
                              <a:gd name="T81" fmla="*/ 275 h 718"/>
                              <a:gd name="T82" fmla="*/ 886 w 913"/>
                              <a:gd name="T83" fmla="*/ 254 h 718"/>
                              <a:gd name="T84" fmla="*/ 904 w 913"/>
                              <a:gd name="T85" fmla="*/ 229 h 718"/>
                              <a:gd name="T86" fmla="*/ 908 w 913"/>
                              <a:gd name="T87" fmla="*/ 202 h 718"/>
                              <a:gd name="T88" fmla="*/ 894 w 913"/>
                              <a:gd name="T89" fmla="*/ 176 h 718"/>
                              <a:gd name="T90" fmla="*/ 886 w 913"/>
                              <a:gd name="T91" fmla="*/ 155 h 718"/>
                              <a:gd name="T92" fmla="*/ 895 w 913"/>
                              <a:gd name="T93" fmla="*/ 130 h 718"/>
                              <a:gd name="T94" fmla="*/ 908 w 913"/>
                              <a:gd name="T95" fmla="*/ 113 h 718"/>
                              <a:gd name="T96" fmla="*/ 913 w 913"/>
                              <a:gd name="T97" fmla="*/ 88 h 718"/>
                              <a:gd name="T98" fmla="*/ 903 w 913"/>
                              <a:gd name="T99" fmla="*/ 67 h 718"/>
                              <a:gd name="T100" fmla="*/ 890 w 913"/>
                              <a:gd name="T101" fmla="*/ 42 h 718"/>
                              <a:gd name="T102" fmla="*/ 894 w 913"/>
                              <a:gd name="T103" fmla="*/ 18 h 718"/>
                              <a:gd name="T104" fmla="*/ 26 w 913"/>
                              <a:gd name="T105" fmla="*/ 0 h 718"/>
                              <a:gd name="T106" fmla="*/ 0 60000 65536"/>
                              <a:gd name="T107" fmla="*/ 0 60000 65536"/>
                              <a:gd name="T108" fmla="*/ 0 60000 65536"/>
                              <a:gd name="T109" fmla="*/ 0 60000 65536"/>
                              <a:gd name="T110" fmla="*/ 0 60000 65536"/>
                              <a:gd name="T111" fmla="*/ 0 60000 65536"/>
                              <a:gd name="T112" fmla="*/ 0 60000 65536"/>
                              <a:gd name="T113" fmla="*/ 0 60000 65536"/>
                              <a:gd name="T114" fmla="*/ 0 60000 65536"/>
                              <a:gd name="T115" fmla="*/ 0 60000 65536"/>
                              <a:gd name="T116" fmla="*/ 0 60000 65536"/>
                              <a:gd name="T117" fmla="*/ 0 60000 65536"/>
                              <a:gd name="T118" fmla="*/ 0 60000 65536"/>
                              <a:gd name="T119" fmla="*/ 0 60000 65536"/>
                              <a:gd name="T120" fmla="*/ 0 60000 65536"/>
                              <a:gd name="T121" fmla="*/ 0 60000 65536"/>
                              <a:gd name="T122" fmla="*/ 0 60000 65536"/>
                              <a:gd name="T123" fmla="*/ 0 60000 65536"/>
                              <a:gd name="T124" fmla="*/ 0 60000 65536"/>
                              <a:gd name="T125" fmla="*/ 0 60000 65536"/>
                              <a:gd name="T126" fmla="*/ 0 60000 65536"/>
                              <a:gd name="T127" fmla="*/ 0 60000 65536"/>
                              <a:gd name="T128" fmla="*/ 0 60000 65536"/>
                              <a:gd name="T129" fmla="*/ 0 60000 65536"/>
                              <a:gd name="T130" fmla="*/ 0 60000 65536"/>
                              <a:gd name="T131" fmla="*/ 0 60000 65536"/>
                              <a:gd name="T132" fmla="*/ 0 60000 65536"/>
                              <a:gd name="T133" fmla="*/ 0 60000 65536"/>
                              <a:gd name="T134" fmla="*/ 0 60000 65536"/>
                              <a:gd name="T135" fmla="*/ 0 60000 65536"/>
                              <a:gd name="T136" fmla="*/ 0 60000 65536"/>
                              <a:gd name="T137" fmla="*/ 0 60000 65536"/>
                              <a:gd name="T138" fmla="*/ 0 60000 65536"/>
                              <a:gd name="T139" fmla="*/ 0 60000 65536"/>
                              <a:gd name="T140" fmla="*/ 0 60000 65536"/>
                              <a:gd name="T141" fmla="*/ 0 60000 65536"/>
                              <a:gd name="T142" fmla="*/ 0 60000 65536"/>
                              <a:gd name="T143" fmla="*/ 0 60000 65536"/>
                              <a:gd name="T144" fmla="*/ 0 60000 65536"/>
                              <a:gd name="T145" fmla="*/ 0 60000 65536"/>
                              <a:gd name="T146" fmla="*/ 0 60000 65536"/>
                              <a:gd name="T147" fmla="*/ 0 60000 65536"/>
                              <a:gd name="T148" fmla="*/ 0 60000 65536"/>
                              <a:gd name="T149" fmla="*/ 0 60000 65536"/>
                              <a:gd name="T150" fmla="*/ 0 60000 65536"/>
                              <a:gd name="T151" fmla="*/ 0 60000 65536"/>
                              <a:gd name="T152" fmla="*/ 0 60000 65536"/>
                              <a:gd name="T153" fmla="*/ 0 60000 65536"/>
                              <a:gd name="T154" fmla="*/ 0 60000 65536"/>
                              <a:gd name="T155" fmla="*/ 0 60000 65536"/>
                              <a:gd name="T156" fmla="*/ 0 60000 65536"/>
                              <a:gd name="T157" fmla="*/ 0 60000 65536"/>
                              <a:gd name="T158" fmla="*/ 0 60000 65536"/>
                              <a:gd name="T159" fmla="*/ 0 w 913"/>
                              <a:gd name="T160" fmla="*/ 0 h 718"/>
                              <a:gd name="T161" fmla="*/ 913 w 913"/>
                              <a:gd name="T162" fmla="*/ 718 h 718"/>
                            </a:gdLst>
                            <a:ahLst/>
                            <a:cxnLst>
                              <a:cxn ang="T106">
                                <a:pos x="T0" y="T1"/>
                              </a:cxn>
                              <a:cxn ang="T107">
                                <a:pos x="T2" y="T3"/>
                              </a:cxn>
                              <a:cxn ang="T108">
                                <a:pos x="T4" y="T5"/>
                              </a:cxn>
                              <a:cxn ang="T109">
                                <a:pos x="T6" y="T7"/>
                              </a:cxn>
                              <a:cxn ang="T110">
                                <a:pos x="T8" y="T9"/>
                              </a:cxn>
                              <a:cxn ang="T111">
                                <a:pos x="T10" y="T11"/>
                              </a:cxn>
                              <a:cxn ang="T112">
                                <a:pos x="T12" y="T13"/>
                              </a:cxn>
                              <a:cxn ang="T113">
                                <a:pos x="T14" y="T15"/>
                              </a:cxn>
                              <a:cxn ang="T114">
                                <a:pos x="T16" y="T17"/>
                              </a:cxn>
                              <a:cxn ang="T115">
                                <a:pos x="T18" y="T19"/>
                              </a:cxn>
                              <a:cxn ang="T116">
                                <a:pos x="T20" y="T21"/>
                              </a:cxn>
                              <a:cxn ang="T117">
                                <a:pos x="T22" y="T23"/>
                              </a:cxn>
                              <a:cxn ang="T118">
                                <a:pos x="T24" y="T25"/>
                              </a:cxn>
                              <a:cxn ang="T119">
                                <a:pos x="T26" y="T27"/>
                              </a:cxn>
                              <a:cxn ang="T120">
                                <a:pos x="T28" y="T29"/>
                              </a:cxn>
                              <a:cxn ang="T121">
                                <a:pos x="T30" y="T31"/>
                              </a:cxn>
                              <a:cxn ang="T122">
                                <a:pos x="T32" y="T33"/>
                              </a:cxn>
                              <a:cxn ang="T123">
                                <a:pos x="T34" y="T35"/>
                              </a:cxn>
                              <a:cxn ang="T124">
                                <a:pos x="T36" y="T37"/>
                              </a:cxn>
                              <a:cxn ang="T125">
                                <a:pos x="T38" y="T39"/>
                              </a:cxn>
                              <a:cxn ang="T126">
                                <a:pos x="T40" y="T41"/>
                              </a:cxn>
                              <a:cxn ang="T127">
                                <a:pos x="T42" y="T43"/>
                              </a:cxn>
                              <a:cxn ang="T128">
                                <a:pos x="T44" y="T45"/>
                              </a:cxn>
                              <a:cxn ang="T129">
                                <a:pos x="T46" y="T47"/>
                              </a:cxn>
                              <a:cxn ang="T130">
                                <a:pos x="T48" y="T49"/>
                              </a:cxn>
                              <a:cxn ang="T131">
                                <a:pos x="T50" y="T51"/>
                              </a:cxn>
                              <a:cxn ang="T132">
                                <a:pos x="T52" y="T53"/>
                              </a:cxn>
                              <a:cxn ang="T133">
                                <a:pos x="T54" y="T55"/>
                              </a:cxn>
                              <a:cxn ang="T134">
                                <a:pos x="T56" y="T57"/>
                              </a:cxn>
                              <a:cxn ang="T135">
                                <a:pos x="T58" y="T59"/>
                              </a:cxn>
                              <a:cxn ang="T136">
                                <a:pos x="T60" y="T61"/>
                              </a:cxn>
                              <a:cxn ang="T137">
                                <a:pos x="T62" y="T63"/>
                              </a:cxn>
                              <a:cxn ang="T138">
                                <a:pos x="T64" y="T65"/>
                              </a:cxn>
                              <a:cxn ang="T139">
                                <a:pos x="T66" y="T67"/>
                              </a:cxn>
                              <a:cxn ang="T140">
                                <a:pos x="T68" y="T69"/>
                              </a:cxn>
                              <a:cxn ang="T141">
                                <a:pos x="T70" y="T71"/>
                              </a:cxn>
                              <a:cxn ang="T142">
                                <a:pos x="T72" y="T73"/>
                              </a:cxn>
                              <a:cxn ang="T143">
                                <a:pos x="T74" y="T75"/>
                              </a:cxn>
                              <a:cxn ang="T144">
                                <a:pos x="T76" y="T77"/>
                              </a:cxn>
                              <a:cxn ang="T145">
                                <a:pos x="T78" y="T79"/>
                              </a:cxn>
                              <a:cxn ang="T146">
                                <a:pos x="T80" y="T81"/>
                              </a:cxn>
                              <a:cxn ang="T147">
                                <a:pos x="T82" y="T83"/>
                              </a:cxn>
                              <a:cxn ang="T148">
                                <a:pos x="T84" y="T85"/>
                              </a:cxn>
                              <a:cxn ang="T149">
                                <a:pos x="T86" y="T87"/>
                              </a:cxn>
                              <a:cxn ang="T150">
                                <a:pos x="T88" y="T89"/>
                              </a:cxn>
                              <a:cxn ang="T151">
                                <a:pos x="T90" y="T91"/>
                              </a:cxn>
                              <a:cxn ang="T152">
                                <a:pos x="T92" y="T93"/>
                              </a:cxn>
                              <a:cxn ang="T153">
                                <a:pos x="T94" y="T95"/>
                              </a:cxn>
                              <a:cxn ang="T154">
                                <a:pos x="T96" y="T97"/>
                              </a:cxn>
                              <a:cxn ang="T155">
                                <a:pos x="T98" y="T99"/>
                              </a:cxn>
                              <a:cxn ang="T156">
                                <a:pos x="T100" y="T101"/>
                              </a:cxn>
                              <a:cxn ang="T157">
                                <a:pos x="T102" y="T103"/>
                              </a:cxn>
                              <a:cxn ang="T158">
                                <a:pos x="T104" y="T105"/>
                              </a:cxn>
                            </a:cxnLst>
                            <a:rect l="T159" t="T160" r="T161" b="T162"/>
                            <a:pathLst>
                              <a:path w="913" h="718">
                                <a:moveTo>
                                  <a:pt x="26" y="0"/>
                                </a:moveTo>
                                <a:lnTo>
                                  <a:pt x="21" y="20"/>
                                </a:lnTo>
                                <a:lnTo>
                                  <a:pt x="23" y="29"/>
                                </a:lnTo>
                                <a:lnTo>
                                  <a:pt x="25" y="38"/>
                                </a:lnTo>
                                <a:lnTo>
                                  <a:pt x="26" y="59"/>
                                </a:lnTo>
                                <a:lnTo>
                                  <a:pt x="23" y="73"/>
                                </a:lnTo>
                                <a:lnTo>
                                  <a:pt x="17" y="86"/>
                                </a:lnTo>
                                <a:lnTo>
                                  <a:pt x="12" y="96"/>
                                </a:lnTo>
                                <a:lnTo>
                                  <a:pt x="6" y="113"/>
                                </a:lnTo>
                                <a:lnTo>
                                  <a:pt x="6" y="126"/>
                                </a:lnTo>
                                <a:lnTo>
                                  <a:pt x="12" y="138"/>
                                </a:lnTo>
                                <a:lnTo>
                                  <a:pt x="17" y="149"/>
                                </a:lnTo>
                                <a:lnTo>
                                  <a:pt x="29" y="162"/>
                                </a:lnTo>
                                <a:lnTo>
                                  <a:pt x="34" y="176"/>
                                </a:lnTo>
                                <a:lnTo>
                                  <a:pt x="34" y="185"/>
                                </a:lnTo>
                                <a:lnTo>
                                  <a:pt x="30" y="195"/>
                                </a:lnTo>
                                <a:lnTo>
                                  <a:pt x="21" y="204"/>
                                </a:lnTo>
                                <a:lnTo>
                                  <a:pt x="13" y="216"/>
                                </a:lnTo>
                                <a:lnTo>
                                  <a:pt x="8" y="225"/>
                                </a:lnTo>
                                <a:lnTo>
                                  <a:pt x="6" y="236"/>
                                </a:lnTo>
                                <a:lnTo>
                                  <a:pt x="12" y="248"/>
                                </a:lnTo>
                                <a:lnTo>
                                  <a:pt x="19" y="259"/>
                                </a:lnTo>
                                <a:lnTo>
                                  <a:pt x="26" y="269"/>
                                </a:lnTo>
                                <a:lnTo>
                                  <a:pt x="30" y="278"/>
                                </a:lnTo>
                                <a:lnTo>
                                  <a:pt x="34" y="288"/>
                                </a:lnTo>
                                <a:lnTo>
                                  <a:pt x="30" y="301"/>
                                </a:lnTo>
                                <a:lnTo>
                                  <a:pt x="21" y="313"/>
                                </a:lnTo>
                                <a:lnTo>
                                  <a:pt x="12" y="322"/>
                                </a:lnTo>
                                <a:lnTo>
                                  <a:pt x="2" y="337"/>
                                </a:lnTo>
                                <a:lnTo>
                                  <a:pt x="0" y="349"/>
                                </a:lnTo>
                                <a:lnTo>
                                  <a:pt x="4" y="362"/>
                                </a:lnTo>
                                <a:lnTo>
                                  <a:pt x="13" y="372"/>
                                </a:lnTo>
                                <a:lnTo>
                                  <a:pt x="23" y="383"/>
                                </a:lnTo>
                                <a:lnTo>
                                  <a:pt x="33" y="396"/>
                                </a:lnTo>
                                <a:lnTo>
                                  <a:pt x="38" y="414"/>
                                </a:lnTo>
                                <a:lnTo>
                                  <a:pt x="33" y="431"/>
                                </a:lnTo>
                                <a:lnTo>
                                  <a:pt x="23" y="444"/>
                                </a:lnTo>
                                <a:lnTo>
                                  <a:pt x="19" y="455"/>
                                </a:lnTo>
                                <a:lnTo>
                                  <a:pt x="19" y="466"/>
                                </a:lnTo>
                                <a:lnTo>
                                  <a:pt x="21" y="473"/>
                                </a:lnTo>
                                <a:lnTo>
                                  <a:pt x="29" y="484"/>
                                </a:lnTo>
                                <a:lnTo>
                                  <a:pt x="42" y="499"/>
                                </a:lnTo>
                                <a:lnTo>
                                  <a:pt x="64" y="528"/>
                                </a:lnTo>
                                <a:lnTo>
                                  <a:pt x="107" y="573"/>
                                </a:lnTo>
                                <a:lnTo>
                                  <a:pt x="144" y="609"/>
                                </a:lnTo>
                                <a:lnTo>
                                  <a:pt x="166" y="629"/>
                                </a:lnTo>
                                <a:lnTo>
                                  <a:pt x="190" y="643"/>
                                </a:lnTo>
                                <a:lnTo>
                                  <a:pt x="217" y="660"/>
                                </a:lnTo>
                                <a:lnTo>
                                  <a:pt x="255" y="681"/>
                                </a:lnTo>
                                <a:lnTo>
                                  <a:pt x="313" y="701"/>
                                </a:lnTo>
                                <a:lnTo>
                                  <a:pt x="356" y="710"/>
                                </a:lnTo>
                                <a:lnTo>
                                  <a:pt x="401" y="716"/>
                                </a:lnTo>
                                <a:lnTo>
                                  <a:pt x="460" y="718"/>
                                </a:lnTo>
                                <a:lnTo>
                                  <a:pt x="523" y="716"/>
                                </a:lnTo>
                                <a:lnTo>
                                  <a:pt x="578" y="714"/>
                                </a:lnTo>
                                <a:lnTo>
                                  <a:pt x="625" y="706"/>
                                </a:lnTo>
                                <a:lnTo>
                                  <a:pt x="667" y="697"/>
                                </a:lnTo>
                                <a:lnTo>
                                  <a:pt x="697" y="685"/>
                                </a:lnTo>
                                <a:lnTo>
                                  <a:pt x="723" y="672"/>
                                </a:lnTo>
                                <a:lnTo>
                                  <a:pt x="744" y="659"/>
                                </a:lnTo>
                                <a:lnTo>
                                  <a:pt x="761" y="647"/>
                                </a:lnTo>
                                <a:lnTo>
                                  <a:pt x="778" y="629"/>
                                </a:lnTo>
                                <a:lnTo>
                                  <a:pt x="832" y="556"/>
                                </a:lnTo>
                                <a:lnTo>
                                  <a:pt x="874" y="493"/>
                                </a:lnTo>
                                <a:lnTo>
                                  <a:pt x="890" y="461"/>
                                </a:lnTo>
                                <a:lnTo>
                                  <a:pt x="894" y="448"/>
                                </a:lnTo>
                                <a:lnTo>
                                  <a:pt x="895" y="438"/>
                                </a:lnTo>
                                <a:lnTo>
                                  <a:pt x="895" y="427"/>
                                </a:lnTo>
                                <a:lnTo>
                                  <a:pt x="887" y="414"/>
                                </a:lnTo>
                                <a:lnTo>
                                  <a:pt x="882" y="406"/>
                                </a:lnTo>
                                <a:lnTo>
                                  <a:pt x="879" y="394"/>
                                </a:lnTo>
                                <a:lnTo>
                                  <a:pt x="882" y="381"/>
                                </a:lnTo>
                                <a:lnTo>
                                  <a:pt x="887" y="372"/>
                                </a:lnTo>
                                <a:lnTo>
                                  <a:pt x="894" y="362"/>
                                </a:lnTo>
                                <a:lnTo>
                                  <a:pt x="900" y="352"/>
                                </a:lnTo>
                                <a:lnTo>
                                  <a:pt x="908" y="341"/>
                                </a:lnTo>
                                <a:lnTo>
                                  <a:pt x="913" y="330"/>
                                </a:lnTo>
                                <a:lnTo>
                                  <a:pt x="912" y="316"/>
                                </a:lnTo>
                                <a:lnTo>
                                  <a:pt x="907" y="305"/>
                                </a:lnTo>
                                <a:lnTo>
                                  <a:pt x="900" y="295"/>
                                </a:lnTo>
                                <a:lnTo>
                                  <a:pt x="894" y="286"/>
                                </a:lnTo>
                                <a:lnTo>
                                  <a:pt x="886" y="275"/>
                                </a:lnTo>
                                <a:lnTo>
                                  <a:pt x="883" y="263"/>
                                </a:lnTo>
                                <a:lnTo>
                                  <a:pt x="886" y="254"/>
                                </a:lnTo>
                                <a:lnTo>
                                  <a:pt x="895" y="240"/>
                                </a:lnTo>
                                <a:lnTo>
                                  <a:pt x="904" y="229"/>
                                </a:lnTo>
                                <a:lnTo>
                                  <a:pt x="908" y="217"/>
                                </a:lnTo>
                                <a:lnTo>
                                  <a:pt x="908" y="202"/>
                                </a:lnTo>
                                <a:lnTo>
                                  <a:pt x="903" y="187"/>
                                </a:lnTo>
                                <a:lnTo>
                                  <a:pt x="894" y="176"/>
                                </a:lnTo>
                                <a:lnTo>
                                  <a:pt x="890" y="168"/>
                                </a:lnTo>
                                <a:lnTo>
                                  <a:pt x="886" y="155"/>
                                </a:lnTo>
                                <a:lnTo>
                                  <a:pt x="887" y="141"/>
                                </a:lnTo>
                                <a:lnTo>
                                  <a:pt x="895" y="130"/>
                                </a:lnTo>
                                <a:lnTo>
                                  <a:pt x="900" y="122"/>
                                </a:lnTo>
                                <a:lnTo>
                                  <a:pt x="908" y="113"/>
                                </a:lnTo>
                                <a:lnTo>
                                  <a:pt x="912" y="101"/>
                                </a:lnTo>
                                <a:lnTo>
                                  <a:pt x="913" y="88"/>
                                </a:lnTo>
                                <a:lnTo>
                                  <a:pt x="911" y="80"/>
                                </a:lnTo>
                                <a:lnTo>
                                  <a:pt x="903" y="67"/>
                                </a:lnTo>
                                <a:lnTo>
                                  <a:pt x="895" y="56"/>
                                </a:lnTo>
                                <a:lnTo>
                                  <a:pt x="890" y="42"/>
                                </a:lnTo>
                                <a:lnTo>
                                  <a:pt x="890" y="29"/>
                                </a:lnTo>
                                <a:lnTo>
                                  <a:pt x="894" y="18"/>
                                </a:lnTo>
                                <a:lnTo>
                                  <a:pt x="891" y="0"/>
                                </a:lnTo>
                                <a:lnTo>
                                  <a:pt x="26" y="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FFC080"/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round/>
                              </a14:hiddenLine>
                            </a:ext>
                          </a:extLst>
                        </p:spPr>
                        <p:txBody>
                          <a:bodyPr/>
                          <a:p>
                            <a:pPr marL="0" marR="0" lvl="0" indent="0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defRPr/>
                            </a:pPr>
                            <a:endParaRPr kumimoji="0" lang="zh-CN" altLang="en-US" sz="18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</a:endParaRPr>
                          </a:p>
                        </p:txBody>
                      </p:sp>
                      <p:sp>
                        <p:nvSpPr>
                          <p:cNvPr id="72" name="Freeform 26"/>
                          <p:cNvSpPr>
                            <a:spLocks noChangeAspect="1"/>
                          </p:cNvSpPr>
                          <p:nvPr>
                            <p:custDataLst>
                              <p:tags r:id="rId14"/>
                            </p:custDataLst>
                          </p:nvPr>
                        </p:nvSpPr>
                        <p:spPr bwMode="auto">
                          <a:xfrm>
                            <a:off x="6" y="96"/>
                            <a:ext cx="113" cy="99"/>
                          </a:xfrm>
                          <a:custGeom>
                            <a:avLst/>
                            <a:gdLst>
                              <a:gd name="T0" fmla="*/ 6 w 113"/>
                              <a:gd name="T1" fmla="*/ 0 h 99"/>
                              <a:gd name="T2" fmla="*/ 13 w 113"/>
                              <a:gd name="T3" fmla="*/ 13 h 99"/>
                              <a:gd name="T4" fmla="*/ 24 w 113"/>
                              <a:gd name="T5" fmla="*/ 26 h 99"/>
                              <a:gd name="T6" fmla="*/ 44 w 113"/>
                              <a:gd name="T7" fmla="*/ 43 h 99"/>
                              <a:gd name="T8" fmla="*/ 68 w 113"/>
                              <a:gd name="T9" fmla="*/ 57 h 99"/>
                              <a:gd name="T10" fmla="*/ 91 w 113"/>
                              <a:gd name="T11" fmla="*/ 66 h 99"/>
                              <a:gd name="T12" fmla="*/ 113 w 113"/>
                              <a:gd name="T13" fmla="*/ 72 h 99"/>
                              <a:gd name="T14" fmla="*/ 104 w 113"/>
                              <a:gd name="T15" fmla="*/ 89 h 99"/>
                              <a:gd name="T16" fmla="*/ 75 w 113"/>
                              <a:gd name="T17" fmla="*/ 85 h 99"/>
                              <a:gd name="T18" fmla="*/ 44 w 113"/>
                              <a:gd name="T19" fmla="*/ 87 h 99"/>
                              <a:gd name="T20" fmla="*/ 24 w 113"/>
                              <a:gd name="T21" fmla="*/ 99 h 99"/>
                              <a:gd name="T22" fmla="*/ 28 w 113"/>
                              <a:gd name="T23" fmla="*/ 89 h 99"/>
                              <a:gd name="T24" fmla="*/ 27 w 113"/>
                              <a:gd name="T25" fmla="*/ 78 h 99"/>
                              <a:gd name="T26" fmla="*/ 20 w 113"/>
                              <a:gd name="T27" fmla="*/ 62 h 99"/>
                              <a:gd name="T28" fmla="*/ 11 w 113"/>
                              <a:gd name="T29" fmla="*/ 49 h 99"/>
                              <a:gd name="T30" fmla="*/ 2 w 113"/>
                              <a:gd name="T31" fmla="*/ 34 h 99"/>
                              <a:gd name="T32" fmla="*/ 0 w 113"/>
                              <a:gd name="T33" fmla="*/ 17 h 99"/>
                              <a:gd name="T34" fmla="*/ 6 w 113"/>
                              <a:gd name="T35" fmla="*/ 0 h 99"/>
                              <a:gd name="T36" fmla="*/ 0 60000 65536"/>
                              <a:gd name="T37" fmla="*/ 0 60000 65536"/>
                              <a:gd name="T38" fmla="*/ 0 60000 65536"/>
                              <a:gd name="T39" fmla="*/ 0 60000 65536"/>
                              <a:gd name="T40" fmla="*/ 0 60000 65536"/>
                              <a:gd name="T41" fmla="*/ 0 60000 65536"/>
                              <a:gd name="T42" fmla="*/ 0 60000 65536"/>
                              <a:gd name="T43" fmla="*/ 0 60000 65536"/>
                              <a:gd name="T44" fmla="*/ 0 60000 65536"/>
                              <a:gd name="T45" fmla="*/ 0 60000 65536"/>
                              <a:gd name="T46" fmla="*/ 0 60000 65536"/>
                              <a:gd name="T47" fmla="*/ 0 60000 65536"/>
                              <a:gd name="T48" fmla="*/ 0 60000 65536"/>
                              <a:gd name="T49" fmla="*/ 0 60000 65536"/>
                              <a:gd name="T50" fmla="*/ 0 60000 65536"/>
                              <a:gd name="T51" fmla="*/ 0 60000 65536"/>
                              <a:gd name="T52" fmla="*/ 0 60000 65536"/>
                              <a:gd name="T53" fmla="*/ 0 60000 65536"/>
                              <a:gd name="T54" fmla="*/ 0 w 113"/>
                              <a:gd name="T55" fmla="*/ 0 h 99"/>
                              <a:gd name="T56" fmla="*/ 113 w 113"/>
                              <a:gd name="T57" fmla="*/ 99 h 99"/>
                            </a:gdLst>
                            <a:ahLst/>
                            <a:cxnLst>
                              <a:cxn ang="T36">
                                <a:pos x="T0" y="T1"/>
                              </a:cxn>
                              <a:cxn ang="T37">
                                <a:pos x="T2" y="T3"/>
                              </a:cxn>
                              <a:cxn ang="T38">
                                <a:pos x="T4" y="T5"/>
                              </a:cxn>
                              <a:cxn ang="T39">
                                <a:pos x="T6" y="T7"/>
                              </a:cxn>
                              <a:cxn ang="T40">
                                <a:pos x="T8" y="T9"/>
                              </a:cxn>
                              <a:cxn ang="T41">
                                <a:pos x="T10" y="T11"/>
                              </a:cxn>
                              <a:cxn ang="T42">
                                <a:pos x="T12" y="T13"/>
                              </a:cxn>
                              <a:cxn ang="T43">
                                <a:pos x="T14" y="T15"/>
                              </a:cxn>
                              <a:cxn ang="T44">
                                <a:pos x="T16" y="T17"/>
                              </a:cxn>
                              <a:cxn ang="T45">
                                <a:pos x="T18" y="T19"/>
                              </a:cxn>
                              <a:cxn ang="T46">
                                <a:pos x="T20" y="T21"/>
                              </a:cxn>
                              <a:cxn ang="T47">
                                <a:pos x="T22" y="T23"/>
                              </a:cxn>
                              <a:cxn ang="T48">
                                <a:pos x="T24" y="T25"/>
                              </a:cxn>
                              <a:cxn ang="T49">
                                <a:pos x="T26" y="T27"/>
                              </a:cxn>
                              <a:cxn ang="T50">
                                <a:pos x="T28" y="T29"/>
                              </a:cxn>
                              <a:cxn ang="T51">
                                <a:pos x="T30" y="T31"/>
                              </a:cxn>
                              <a:cxn ang="T52">
                                <a:pos x="T32" y="T33"/>
                              </a:cxn>
                              <a:cxn ang="T53">
                                <a:pos x="T34" y="T35"/>
                              </a:cxn>
                            </a:cxnLst>
                            <a:rect l="T54" t="T55" r="T56" b="T57"/>
                            <a:pathLst>
                              <a:path w="113" h="99">
                                <a:moveTo>
                                  <a:pt x="6" y="0"/>
                                </a:moveTo>
                                <a:lnTo>
                                  <a:pt x="13" y="13"/>
                                </a:lnTo>
                                <a:lnTo>
                                  <a:pt x="24" y="26"/>
                                </a:lnTo>
                                <a:lnTo>
                                  <a:pt x="44" y="43"/>
                                </a:lnTo>
                                <a:lnTo>
                                  <a:pt x="68" y="57"/>
                                </a:lnTo>
                                <a:lnTo>
                                  <a:pt x="91" y="66"/>
                                </a:lnTo>
                                <a:lnTo>
                                  <a:pt x="113" y="72"/>
                                </a:lnTo>
                                <a:lnTo>
                                  <a:pt x="104" y="89"/>
                                </a:lnTo>
                                <a:lnTo>
                                  <a:pt x="75" y="85"/>
                                </a:lnTo>
                                <a:lnTo>
                                  <a:pt x="44" y="87"/>
                                </a:lnTo>
                                <a:lnTo>
                                  <a:pt x="24" y="99"/>
                                </a:lnTo>
                                <a:lnTo>
                                  <a:pt x="28" y="89"/>
                                </a:lnTo>
                                <a:lnTo>
                                  <a:pt x="27" y="78"/>
                                </a:lnTo>
                                <a:lnTo>
                                  <a:pt x="20" y="62"/>
                                </a:lnTo>
                                <a:lnTo>
                                  <a:pt x="11" y="49"/>
                                </a:lnTo>
                                <a:lnTo>
                                  <a:pt x="2" y="34"/>
                                </a:lnTo>
                                <a:lnTo>
                                  <a:pt x="0" y="17"/>
                                </a:lnTo>
                                <a:lnTo>
                                  <a:pt x="6" y="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FFA040"/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round/>
                              </a14:hiddenLine>
                            </a:ext>
                          </a:extLst>
                        </p:spPr>
                        <p:txBody>
                          <a:bodyPr/>
                          <a:p>
                            <a:pPr marL="0" marR="0" lvl="0" indent="0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defRPr/>
                            </a:pPr>
                            <a:endParaRPr kumimoji="0" lang="zh-CN" altLang="en-US" sz="18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</a:endParaRPr>
                          </a:p>
                        </p:txBody>
                      </p:sp>
                      <p:sp>
                        <p:nvSpPr>
                          <p:cNvPr id="73" name="Freeform 27"/>
                          <p:cNvSpPr>
                            <a:spLocks noChangeAspect="1"/>
                          </p:cNvSpPr>
                          <p:nvPr>
                            <p:custDataLst>
                              <p:tags r:id="rId15"/>
                            </p:custDataLst>
                          </p:nvPr>
                        </p:nvSpPr>
                        <p:spPr bwMode="auto">
                          <a:xfrm>
                            <a:off x="8" y="219"/>
                            <a:ext cx="149" cy="84"/>
                          </a:xfrm>
                          <a:custGeom>
                            <a:avLst/>
                            <a:gdLst>
                              <a:gd name="T0" fmla="*/ 0 w 149"/>
                              <a:gd name="T1" fmla="*/ 10 h 84"/>
                              <a:gd name="T2" fmla="*/ 4 w 149"/>
                              <a:gd name="T3" fmla="*/ 0 h 84"/>
                              <a:gd name="T4" fmla="*/ 9 w 149"/>
                              <a:gd name="T5" fmla="*/ 10 h 84"/>
                              <a:gd name="T6" fmla="*/ 21 w 149"/>
                              <a:gd name="T7" fmla="*/ 15 h 84"/>
                              <a:gd name="T8" fmla="*/ 42 w 149"/>
                              <a:gd name="T9" fmla="*/ 25 h 84"/>
                              <a:gd name="T10" fmla="*/ 64 w 149"/>
                              <a:gd name="T11" fmla="*/ 31 h 84"/>
                              <a:gd name="T12" fmla="*/ 98 w 149"/>
                              <a:gd name="T13" fmla="*/ 38 h 84"/>
                              <a:gd name="T14" fmla="*/ 137 w 149"/>
                              <a:gd name="T15" fmla="*/ 44 h 84"/>
                              <a:gd name="T16" fmla="*/ 149 w 149"/>
                              <a:gd name="T17" fmla="*/ 80 h 84"/>
                              <a:gd name="T18" fmla="*/ 106 w 149"/>
                              <a:gd name="T19" fmla="*/ 69 h 84"/>
                              <a:gd name="T20" fmla="*/ 72 w 149"/>
                              <a:gd name="T21" fmla="*/ 65 h 84"/>
                              <a:gd name="T22" fmla="*/ 45 w 149"/>
                              <a:gd name="T23" fmla="*/ 71 h 84"/>
                              <a:gd name="T24" fmla="*/ 25 w 149"/>
                              <a:gd name="T25" fmla="*/ 84 h 84"/>
                              <a:gd name="T26" fmla="*/ 25 w 149"/>
                              <a:gd name="T27" fmla="*/ 73 h 84"/>
                              <a:gd name="T28" fmla="*/ 25 w 149"/>
                              <a:gd name="T29" fmla="*/ 63 h 84"/>
                              <a:gd name="T30" fmla="*/ 21 w 149"/>
                              <a:gd name="T31" fmla="*/ 52 h 84"/>
                              <a:gd name="T32" fmla="*/ 9 w 149"/>
                              <a:gd name="T33" fmla="*/ 36 h 84"/>
                              <a:gd name="T34" fmla="*/ 0 w 149"/>
                              <a:gd name="T35" fmla="*/ 23 h 84"/>
                              <a:gd name="T36" fmla="*/ 0 w 149"/>
                              <a:gd name="T37" fmla="*/ 10 h 84"/>
                              <a:gd name="T38" fmla="*/ 0 60000 65536"/>
                              <a:gd name="T39" fmla="*/ 0 60000 65536"/>
                              <a:gd name="T40" fmla="*/ 0 60000 65536"/>
                              <a:gd name="T41" fmla="*/ 0 60000 65536"/>
                              <a:gd name="T42" fmla="*/ 0 60000 65536"/>
                              <a:gd name="T43" fmla="*/ 0 60000 65536"/>
                              <a:gd name="T44" fmla="*/ 0 60000 65536"/>
                              <a:gd name="T45" fmla="*/ 0 60000 65536"/>
                              <a:gd name="T46" fmla="*/ 0 60000 65536"/>
                              <a:gd name="T47" fmla="*/ 0 60000 65536"/>
                              <a:gd name="T48" fmla="*/ 0 60000 65536"/>
                              <a:gd name="T49" fmla="*/ 0 60000 65536"/>
                              <a:gd name="T50" fmla="*/ 0 60000 65536"/>
                              <a:gd name="T51" fmla="*/ 0 60000 65536"/>
                              <a:gd name="T52" fmla="*/ 0 60000 65536"/>
                              <a:gd name="T53" fmla="*/ 0 60000 65536"/>
                              <a:gd name="T54" fmla="*/ 0 60000 65536"/>
                              <a:gd name="T55" fmla="*/ 0 60000 65536"/>
                              <a:gd name="T56" fmla="*/ 0 60000 65536"/>
                              <a:gd name="T57" fmla="*/ 0 w 149"/>
                              <a:gd name="T58" fmla="*/ 0 h 84"/>
                              <a:gd name="T59" fmla="*/ 149 w 149"/>
                              <a:gd name="T60" fmla="*/ 84 h 84"/>
                            </a:gdLst>
                            <a:ahLst/>
                            <a:cxnLst>
                              <a:cxn ang="T38">
                                <a:pos x="T0" y="T1"/>
                              </a:cxn>
                              <a:cxn ang="T39">
                                <a:pos x="T2" y="T3"/>
                              </a:cxn>
                              <a:cxn ang="T40">
                                <a:pos x="T4" y="T5"/>
                              </a:cxn>
                              <a:cxn ang="T41">
                                <a:pos x="T6" y="T7"/>
                              </a:cxn>
                              <a:cxn ang="T42">
                                <a:pos x="T8" y="T9"/>
                              </a:cxn>
                              <a:cxn ang="T43">
                                <a:pos x="T10" y="T11"/>
                              </a:cxn>
                              <a:cxn ang="T44">
                                <a:pos x="T12" y="T13"/>
                              </a:cxn>
                              <a:cxn ang="T45">
                                <a:pos x="T14" y="T15"/>
                              </a:cxn>
                              <a:cxn ang="T46">
                                <a:pos x="T16" y="T17"/>
                              </a:cxn>
                              <a:cxn ang="T47">
                                <a:pos x="T18" y="T19"/>
                              </a:cxn>
                              <a:cxn ang="T48">
                                <a:pos x="T20" y="T21"/>
                              </a:cxn>
                              <a:cxn ang="T49">
                                <a:pos x="T22" y="T23"/>
                              </a:cxn>
                              <a:cxn ang="T50">
                                <a:pos x="T24" y="T25"/>
                              </a:cxn>
                              <a:cxn ang="T51">
                                <a:pos x="T26" y="T27"/>
                              </a:cxn>
                              <a:cxn ang="T52">
                                <a:pos x="T28" y="T29"/>
                              </a:cxn>
                              <a:cxn ang="T53">
                                <a:pos x="T30" y="T31"/>
                              </a:cxn>
                              <a:cxn ang="T54">
                                <a:pos x="T32" y="T33"/>
                              </a:cxn>
                              <a:cxn ang="T55">
                                <a:pos x="T34" y="T35"/>
                              </a:cxn>
                              <a:cxn ang="T56">
                                <a:pos x="T36" y="T37"/>
                              </a:cxn>
                            </a:cxnLst>
                            <a:rect l="T57" t="T58" r="T59" b="T60"/>
                            <a:pathLst>
                              <a:path w="149" h="84">
                                <a:moveTo>
                                  <a:pt x="0" y="10"/>
                                </a:moveTo>
                                <a:lnTo>
                                  <a:pt x="4" y="0"/>
                                </a:lnTo>
                                <a:lnTo>
                                  <a:pt x="9" y="10"/>
                                </a:lnTo>
                                <a:lnTo>
                                  <a:pt x="21" y="15"/>
                                </a:lnTo>
                                <a:lnTo>
                                  <a:pt x="42" y="25"/>
                                </a:lnTo>
                                <a:lnTo>
                                  <a:pt x="64" y="31"/>
                                </a:lnTo>
                                <a:lnTo>
                                  <a:pt x="98" y="38"/>
                                </a:lnTo>
                                <a:lnTo>
                                  <a:pt x="137" y="44"/>
                                </a:lnTo>
                                <a:lnTo>
                                  <a:pt x="149" y="80"/>
                                </a:lnTo>
                                <a:lnTo>
                                  <a:pt x="106" y="69"/>
                                </a:lnTo>
                                <a:lnTo>
                                  <a:pt x="72" y="65"/>
                                </a:lnTo>
                                <a:lnTo>
                                  <a:pt x="45" y="71"/>
                                </a:lnTo>
                                <a:lnTo>
                                  <a:pt x="25" y="84"/>
                                </a:lnTo>
                                <a:lnTo>
                                  <a:pt x="25" y="73"/>
                                </a:lnTo>
                                <a:lnTo>
                                  <a:pt x="25" y="63"/>
                                </a:lnTo>
                                <a:lnTo>
                                  <a:pt x="21" y="52"/>
                                </a:lnTo>
                                <a:lnTo>
                                  <a:pt x="9" y="36"/>
                                </a:lnTo>
                                <a:lnTo>
                                  <a:pt x="0" y="23"/>
                                </a:lnTo>
                                <a:lnTo>
                                  <a:pt x="0" y="1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FFA040"/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round/>
                              </a14:hiddenLine>
                            </a:ext>
                          </a:extLst>
                        </p:spPr>
                        <p:txBody>
                          <a:bodyPr/>
                          <a:p>
                            <a:pPr marL="0" marR="0" lvl="0" indent="0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defRPr/>
                            </a:pPr>
                            <a:endParaRPr kumimoji="0" lang="zh-CN" altLang="en-US" sz="18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</a:endParaRPr>
                          </a:p>
                        </p:txBody>
                      </p:sp>
                      <p:sp>
                        <p:nvSpPr>
                          <p:cNvPr id="74" name="Freeform 28"/>
                          <p:cNvSpPr>
                            <a:spLocks noChangeAspect="1"/>
                          </p:cNvSpPr>
                          <p:nvPr>
                            <p:custDataLst>
                              <p:tags r:id="rId16"/>
                            </p:custDataLst>
                          </p:nvPr>
                        </p:nvSpPr>
                        <p:spPr bwMode="auto">
                          <a:xfrm>
                            <a:off x="2" y="324"/>
                            <a:ext cx="175" cy="104"/>
                          </a:xfrm>
                          <a:custGeom>
                            <a:avLst/>
                            <a:gdLst>
                              <a:gd name="T0" fmla="*/ 2 w 175"/>
                              <a:gd name="T1" fmla="*/ 13 h 104"/>
                              <a:gd name="T2" fmla="*/ 10 w 175"/>
                              <a:gd name="T3" fmla="*/ 0 h 104"/>
                              <a:gd name="T4" fmla="*/ 21 w 175"/>
                              <a:gd name="T5" fmla="*/ 17 h 104"/>
                              <a:gd name="T6" fmla="*/ 32 w 175"/>
                              <a:gd name="T7" fmla="*/ 25 h 104"/>
                              <a:gd name="T8" fmla="*/ 45 w 175"/>
                              <a:gd name="T9" fmla="*/ 34 h 104"/>
                              <a:gd name="T10" fmla="*/ 69 w 175"/>
                              <a:gd name="T11" fmla="*/ 42 h 104"/>
                              <a:gd name="T12" fmla="*/ 96 w 175"/>
                              <a:gd name="T13" fmla="*/ 49 h 104"/>
                              <a:gd name="T14" fmla="*/ 126 w 175"/>
                              <a:gd name="T15" fmla="*/ 59 h 104"/>
                              <a:gd name="T16" fmla="*/ 167 w 175"/>
                              <a:gd name="T17" fmla="*/ 72 h 104"/>
                              <a:gd name="T18" fmla="*/ 175 w 175"/>
                              <a:gd name="T19" fmla="*/ 104 h 104"/>
                              <a:gd name="T20" fmla="*/ 133 w 175"/>
                              <a:gd name="T21" fmla="*/ 87 h 104"/>
                              <a:gd name="T22" fmla="*/ 103 w 175"/>
                              <a:gd name="T23" fmla="*/ 76 h 104"/>
                              <a:gd name="T24" fmla="*/ 78 w 175"/>
                              <a:gd name="T25" fmla="*/ 72 h 104"/>
                              <a:gd name="T26" fmla="*/ 58 w 175"/>
                              <a:gd name="T27" fmla="*/ 72 h 104"/>
                              <a:gd name="T28" fmla="*/ 48 w 175"/>
                              <a:gd name="T29" fmla="*/ 80 h 104"/>
                              <a:gd name="T30" fmla="*/ 36 w 175"/>
                              <a:gd name="T31" fmla="*/ 91 h 104"/>
                              <a:gd name="T32" fmla="*/ 34 w 175"/>
                              <a:gd name="T33" fmla="*/ 78 h 104"/>
                              <a:gd name="T34" fmla="*/ 21 w 175"/>
                              <a:gd name="T35" fmla="*/ 59 h 104"/>
                              <a:gd name="T36" fmla="*/ 10 w 175"/>
                              <a:gd name="T37" fmla="*/ 45 h 104"/>
                              <a:gd name="T38" fmla="*/ 0 w 175"/>
                              <a:gd name="T39" fmla="*/ 31 h 104"/>
                              <a:gd name="T40" fmla="*/ 2 w 175"/>
                              <a:gd name="T41" fmla="*/ 13 h 104"/>
                              <a:gd name="T42" fmla="*/ 0 60000 65536"/>
                              <a:gd name="T43" fmla="*/ 0 60000 65536"/>
                              <a:gd name="T44" fmla="*/ 0 60000 65536"/>
                              <a:gd name="T45" fmla="*/ 0 60000 65536"/>
                              <a:gd name="T46" fmla="*/ 0 60000 65536"/>
                              <a:gd name="T47" fmla="*/ 0 60000 65536"/>
                              <a:gd name="T48" fmla="*/ 0 60000 65536"/>
                              <a:gd name="T49" fmla="*/ 0 60000 65536"/>
                              <a:gd name="T50" fmla="*/ 0 60000 65536"/>
                              <a:gd name="T51" fmla="*/ 0 60000 65536"/>
                              <a:gd name="T52" fmla="*/ 0 60000 65536"/>
                              <a:gd name="T53" fmla="*/ 0 60000 65536"/>
                              <a:gd name="T54" fmla="*/ 0 60000 65536"/>
                              <a:gd name="T55" fmla="*/ 0 60000 65536"/>
                              <a:gd name="T56" fmla="*/ 0 60000 65536"/>
                              <a:gd name="T57" fmla="*/ 0 60000 65536"/>
                              <a:gd name="T58" fmla="*/ 0 60000 65536"/>
                              <a:gd name="T59" fmla="*/ 0 60000 65536"/>
                              <a:gd name="T60" fmla="*/ 0 60000 65536"/>
                              <a:gd name="T61" fmla="*/ 0 60000 65536"/>
                              <a:gd name="T62" fmla="*/ 0 60000 65536"/>
                              <a:gd name="T63" fmla="*/ 0 w 175"/>
                              <a:gd name="T64" fmla="*/ 0 h 104"/>
                              <a:gd name="T65" fmla="*/ 175 w 175"/>
                              <a:gd name="T66" fmla="*/ 104 h 104"/>
                            </a:gdLst>
                            <a:ahLst/>
                            <a:cxnLst>
                              <a:cxn ang="T42">
                                <a:pos x="T0" y="T1"/>
                              </a:cxn>
                              <a:cxn ang="T43">
                                <a:pos x="T2" y="T3"/>
                              </a:cxn>
                              <a:cxn ang="T44">
                                <a:pos x="T4" y="T5"/>
                              </a:cxn>
                              <a:cxn ang="T45">
                                <a:pos x="T6" y="T7"/>
                              </a:cxn>
                              <a:cxn ang="T46">
                                <a:pos x="T8" y="T9"/>
                              </a:cxn>
                              <a:cxn ang="T47">
                                <a:pos x="T10" y="T11"/>
                              </a:cxn>
                              <a:cxn ang="T48">
                                <a:pos x="T12" y="T13"/>
                              </a:cxn>
                              <a:cxn ang="T49">
                                <a:pos x="T14" y="T15"/>
                              </a:cxn>
                              <a:cxn ang="T50">
                                <a:pos x="T16" y="T17"/>
                              </a:cxn>
                              <a:cxn ang="T51">
                                <a:pos x="T18" y="T19"/>
                              </a:cxn>
                              <a:cxn ang="T52">
                                <a:pos x="T20" y="T21"/>
                              </a:cxn>
                              <a:cxn ang="T53">
                                <a:pos x="T22" y="T23"/>
                              </a:cxn>
                              <a:cxn ang="T54">
                                <a:pos x="T24" y="T25"/>
                              </a:cxn>
                              <a:cxn ang="T55">
                                <a:pos x="T26" y="T27"/>
                              </a:cxn>
                              <a:cxn ang="T56">
                                <a:pos x="T28" y="T29"/>
                              </a:cxn>
                              <a:cxn ang="T57">
                                <a:pos x="T30" y="T31"/>
                              </a:cxn>
                              <a:cxn ang="T58">
                                <a:pos x="T32" y="T33"/>
                              </a:cxn>
                              <a:cxn ang="T59">
                                <a:pos x="T34" y="T35"/>
                              </a:cxn>
                              <a:cxn ang="T60">
                                <a:pos x="T36" y="T37"/>
                              </a:cxn>
                              <a:cxn ang="T61">
                                <a:pos x="T38" y="T39"/>
                              </a:cxn>
                              <a:cxn ang="T62">
                                <a:pos x="T40" y="T41"/>
                              </a:cxn>
                            </a:cxnLst>
                            <a:rect l="T63" t="T64" r="T65" b="T66"/>
                            <a:pathLst>
                              <a:path w="175" h="104">
                                <a:moveTo>
                                  <a:pt x="2" y="13"/>
                                </a:moveTo>
                                <a:lnTo>
                                  <a:pt x="10" y="0"/>
                                </a:lnTo>
                                <a:lnTo>
                                  <a:pt x="21" y="17"/>
                                </a:lnTo>
                                <a:lnTo>
                                  <a:pt x="32" y="25"/>
                                </a:lnTo>
                                <a:lnTo>
                                  <a:pt x="45" y="34"/>
                                </a:lnTo>
                                <a:lnTo>
                                  <a:pt x="69" y="42"/>
                                </a:lnTo>
                                <a:lnTo>
                                  <a:pt x="96" y="49"/>
                                </a:lnTo>
                                <a:lnTo>
                                  <a:pt x="126" y="59"/>
                                </a:lnTo>
                                <a:lnTo>
                                  <a:pt x="167" y="72"/>
                                </a:lnTo>
                                <a:lnTo>
                                  <a:pt x="175" y="104"/>
                                </a:lnTo>
                                <a:lnTo>
                                  <a:pt x="133" y="87"/>
                                </a:lnTo>
                                <a:lnTo>
                                  <a:pt x="103" y="76"/>
                                </a:lnTo>
                                <a:lnTo>
                                  <a:pt x="78" y="72"/>
                                </a:lnTo>
                                <a:lnTo>
                                  <a:pt x="58" y="72"/>
                                </a:lnTo>
                                <a:lnTo>
                                  <a:pt x="48" y="80"/>
                                </a:lnTo>
                                <a:lnTo>
                                  <a:pt x="36" y="91"/>
                                </a:lnTo>
                                <a:lnTo>
                                  <a:pt x="34" y="78"/>
                                </a:lnTo>
                                <a:lnTo>
                                  <a:pt x="21" y="59"/>
                                </a:lnTo>
                                <a:lnTo>
                                  <a:pt x="10" y="45"/>
                                </a:lnTo>
                                <a:lnTo>
                                  <a:pt x="0" y="31"/>
                                </a:lnTo>
                                <a:lnTo>
                                  <a:pt x="2" y="13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FFA040"/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round/>
                              </a14:hiddenLine>
                            </a:ext>
                          </a:extLst>
                        </p:spPr>
                        <p:txBody>
                          <a:bodyPr/>
                          <a:p>
                            <a:pPr marL="0" marR="0" lvl="0" indent="0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defRPr/>
                            </a:pPr>
                            <a:endParaRPr kumimoji="0" lang="zh-CN" altLang="en-US" sz="18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</a:endParaRPr>
                          </a:p>
                        </p:txBody>
                      </p:sp>
                      <p:sp>
                        <p:nvSpPr>
                          <p:cNvPr id="75" name="Freeform 29"/>
                          <p:cNvSpPr>
                            <a:spLocks noChangeAspect="1"/>
                          </p:cNvSpPr>
                          <p:nvPr>
                            <p:custDataLst>
                              <p:tags r:id="rId17"/>
                            </p:custDataLst>
                          </p:nvPr>
                        </p:nvSpPr>
                        <p:spPr bwMode="auto">
                          <a:xfrm>
                            <a:off x="21" y="438"/>
                            <a:ext cx="208" cy="230"/>
                          </a:xfrm>
                          <a:custGeom>
                            <a:avLst/>
                            <a:gdLst>
                              <a:gd name="T0" fmla="*/ 2 w 208"/>
                              <a:gd name="T1" fmla="*/ 35 h 230"/>
                              <a:gd name="T2" fmla="*/ 0 w 208"/>
                              <a:gd name="T3" fmla="*/ 21 h 230"/>
                              <a:gd name="T4" fmla="*/ 0 w 208"/>
                              <a:gd name="T5" fmla="*/ 11 h 230"/>
                              <a:gd name="T6" fmla="*/ 8 w 208"/>
                              <a:gd name="T7" fmla="*/ 0 h 230"/>
                              <a:gd name="T8" fmla="*/ 22 w 208"/>
                              <a:gd name="T9" fmla="*/ 17 h 230"/>
                              <a:gd name="T10" fmla="*/ 47 w 208"/>
                              <a:gd name="T11" fmla="*/ 32 h 230"/>
                              <a:gd name="T12" fmla="*/ 72 w 208"/>
                              <a:gd name="T13" fmla="*/ 44 h 230"/>
                              <a:gd name="T14" fmla="*/ 106 w 208"/>
                              <a:gd name="T15" fmla="*/ 55 h 230"/>
                              <a:gd name="T16" fmla="*/ 156 w 208"/>
                              <a:gd name="T17" fmla="*/ 65 h 230"/>
                              <a:gd name="T18" fmla="*/ 166 w 208"/>
                              <a:gd name="T19" fmla="*/ 91 h 230"/>
                              <a:gd name="T20" fmla="*/ 140 w 208"/>
                              <a:gd name="T21" fmla="*/ 84 h 230"/>
                              <a:gd name="T22" fmla="*/ 114 w 208"/>
                              <a:gd name="T23" fmla="*/ 80 h 230"/>
                              <a:gd name="T24" fmla="*/ 101 w 208"/>
                              <a:gd name="T25" fmla="*/ 82 h 230"/>
                              <a:gd name="T26" fmla="*/ 97 w 208"/>
                              <a:gd name="T27" fmla="*/ 95 h 230"/>
                              <a:gd name="T28" fmla="*/ 105 w 208"/>
                              <a:gd name="T29" fmla="*/ 112 h 230"/>
                              <a:gd name="T30" fmla="*/ 115 w 208"/>
                              <a:gd name="T31" fmla="*/ 128 h 230"/>
                              <a:gd name="T32" fmla="*/ 136 w 208"/>
                              <a:gd name="T33" fmla="*/ 153 h 230"/>
                              <a:gd name="T34" fmla="*/ 166 w 208"/>
                              <a:gd name="T35" fmla="*/ 179 h 230"/>
                              <a:gd name="T36" fmla="*/ 208 w 208"/>
                              <a:gd name="T37" fmla="*/ 209 h 230"/>
                              <a:gd name="T38" fmla="*/ 208 w 208"/>
                              <a:gd name="T39" fmla="*/ 230 h 230"/>
                              <a:gd name="T40" fmla="*/ 190 w 208"/>
                              <a:gd name="T41" fmla="*/ 219 h 230"/>
                              <a:gd name="T42" fmla="*/ 166 w 208"/>
                              <a:gd name="T43" fmla="*/ 205 h 230"/>
                              <a:gd name="T44" fmla="*/ 132 w 208"/>
                              <a:gd name="T45" fmla="*/ 179 h 230"/>
                              <a:gd name="T46" fmla="*/ 105 w 208"/>
                              <a:gd name="T47" fmla="*/ 150 h 230"/>
                              <a:gd name="T48" fmla="*/ 80 w 208"/>
                              <a:gd name="T49" fmla="*/ 128 h 230"/>
                              <a:gd name="T50" fmla="*/ 56 w 208"/>
                              <a:gd name="T51" fmla="*/ 101 h 230"/>
                              <a:gd name="T52" fmla="*/ 36 w 208"/>
                              <a:gd name="T53" fmla="*/ 78 h 230"/>
                              <a:gd name="T54" fmla="*/ 15 w 208"/>
                              <a:gd name="T55" fmla="*/ 57 h 230"/>
                              <a:gd name="T56" fmla="*/ 2 w 208"/>
                              <a:gd name="T57" fmla="*/ 35 h 230"/>
                              <a:gd name="T58" fmla="*/ 0 60000 65536"/>
                              <a:gd name="T59" fmla="*/ 0 60000 65536"/>
                              <a:gd name="T60" fmla="*/ 0 60000 65536"/>
                              <a:gd name="T61" fmla="*/ 0 60000 65536"/>
                              <a:gd name="T62" fmla="*/ 0 60000 65536"/>
                              <a:gd name="T63" fmla="*/ 0 60000 65536"/>
                              <a:gd name="T64" fmla="*/ 0 60000 65536"/>
                              <a:gd name="T65" fmla="*/ 0 60000 65536"/>
                              <a:gd name="T66" fmla="*/ 0 60000 65536"/>
                              <a:gd name="T67" fmla="*/ 0 60000 65536"/>
                              <a:gd name="T68" fmla="*/ 0 60000 65536"/>
                              <a:gd name="T69" fmla="*/ 0 60000 65536"/>
                              <a:gd name="T70" fmla="*/ 0 60000 65536"/>
                              <a:gd name="T71" fmla="*/ 0 60000 65536"/>
                              <a:gd name="T72" fmla="*/ 0 60000 65536"/>
                              <a:gd name="T73" fmla="*/ 0 60000 65536"/>
                              <a:gd name="T74" fmla="*/ 0 60000 65536"/>
                              <a:gd name="T75" fmla="*/ 0 60000 65536"/>
                              <a:gd name="T76" fmla="*/ 0 60000 65536"/>
                              <a:gd name="T77" fmla="*/ 0 60000 65536"/>
                              <a:gd name="T78" fmla="*/ 0 60000 65536"/>
                              <a:gd name="T79" fmla="*/ 0 60000 65536"/>
                              <a:gd name="T80" fmla="*/ 0 60000 65536"/>
                              <a:gd name="T81" fmla="*/ 0 60000 65536"/>
                              <a:gd name="T82" fmla="*/ 0 60000 65536"/>
                              <a:gd name="T83" fmla="*/ 0 60000 65536"/>
                              <a:gd name="T84" fmla="*/ 0 60000 65536"/>
                              <a:gd name="T85" fmla="*/ 0 60000 65536"/>
                              <a:gd name="T86" fmla="*/ 0 60000 65536"/>
                              <a:gd name="T87" fmla="*/ 0 w 208"/>
                              <a:gd name="T88" fmla="*/ 0 h 230"/>
                              <a:gd name="T89" fmla="*/ 208 w 208"/>
                              <a:gd name="T90" fmla="*/ 230 h 230"/>
                            </a:gdLst>
                            <a:ahLst/>
                            <a:cxnLst>
                              <a:cxn ang="T58">
                                <a:pos x="T0" y="T1"/>
                              </a:cxn>
                              <a:cxn ang="T59">
                                <a:pos x="T2" y="T3"/>
                              </a:cxn>
                              <a:cxn ang="T60">
                                <a:pos x="T4" y="T5"/>
                              </a:cxn>
                              <a:cxn ang="T61">
                                <a:pos x="T6" y="T7"/>
                              </a:cxn>
                              <a:cxn ang="T62">
                                <a:pos x="T8" y="T9"/>
                              </a:cxn>
                              <a:cxn ang="T63">
                                <a:pos x="T10" y="T11"/>
                              </a:cxn>
                              <a:cxn ang="T64">
                                <a:pos x="T12" y="T13"/>
                              </a:cxn>
                              <a:cxn ang="T65">
                                <a:pos x="T14" y="T15"/>
                              </a:cxn>
                              <a:cxn ang="T66">
                                <a:pos x="T16" y="T17"/>
                              </a:cxn>
                              <a:cxn ang="T67">
                                <a:pos x="T18" y="T19"/>
                              </a:cxn>
                              <a:cxn ang="T68">
                                <a:pos x="T20" y="T21"/>
                              </a:cxn>
                              <a:cxn ang="T69">
                                <a:pos x="T22" y="T23"/>
                              </a:cxn>
                              <a:cxn ang="T70">
                                <a:pos x="T24" y="T25"/>
                              </a:cxn>
                              <a:cxn ang="T71">
                                <a:pos x="T26" y="T27"/>
                              </a:cxn>
                              <a:cxn ang="T72">
                                <a:pos x="T28" y="T29"/>
                              </a:cxn>
                              <a:cxn ang="T73">
                                <a:pos x="T30" y="T31"/>
                              </a:cxn>
                              <a:cxn ang="T74">
                                <a:pos x="T32" y="T33"/>
                              </a:cxn>
                              <a:cxn ang="T75">
                                <a:pos x="T34" y="T35"/>
                              </a:cxn>
                              <a:cxn ang="T76">
                                <a:pos x="T36" y="T37"/>
                              </a:cxn>
                              <a:cxn ang="T77">
                                <a:pos x="T38" y="T39"/>
                              </a:cxn>
                              <a:cxn ang="T78">
                                <a:pos x="T40" y="T41"/>
                              </a:cxn>
                              <a:cxn ang="T79">
                                <a:pos x="T42" y="T43"/>
                              </a:cxn>
                              <a:cxn ang="T80">
                                <a:pos x="T44" y="T45"/>
                              </a:cxn>
                              <a:cxn ang="T81">
                                <a:pos x="T46" y="T47"/>
                              </a:cxn>
                              <a:cxn ang="T82">
                                <a:pos x="T48" y="T49"/>
                              </a:cxn>
                              <a:cxn ang="T83">
                                <a:pos x="T50" y="T51"/>
                              </a:cxn>
                              <a:cxn ang="T84">
                                <a:pos x="T52" y="T53"/>
                              </a:cxn>
                              <a:cxn ang="T85">
                                <a:pos x="T54" y="T55"/>
                              </a:cxn>
                              <a:cxn ang="T86">
                                <a:pos x="T56" y="T57"/>
                              </a:cxn>
                            </a:cxnLst>
                            <a:rect l="T87" t="T88" r="T89" b="T90"/>
                            <a:pathLst>
                              <a:path w="208" h="230">
                                <a:moveTo>
                                  <a:pt x="2" y="35"/>
                                </a:moveTo>
                                <a:lnTo>
                                  <a:pt x="0" y="21"/>
                                </a:lnTo>
                                <a:lnTo>
                                  <a:pt x="0" y="11"/>
                                </a:lnTo>
                                <a:lnTo>
                                  <a:pt x="8" y="0"/>
                                </a:lnTo>
                                <a:lnTo>
                                  <a:pt x="22" y="17"/>
                                </a:lnTo>
                                <a:lnTo>
                                  <a:pt x="47" y="32"/>
                                </a:lnTo>
                                <a:lnTo>
                                  <a:pt x="72" y="44"/>
                                </a:lnTo>
                                <a:lnTo>
                                  <a:pt x="106" y="55"/>
                                </a:lnTo>
                                <a:lnTo>
                                  <a:pt x="156" y="65"/>
                                </a:lnTo>
                                <a:lnTo>
                                  <a:pt x="166" y="91"/>
                                </a:lnTo>
                                <a:lnTo>
                                  <a:pt x="140" y="84"/>
                                </a:lnTo>
                                <a:lnTo>
                                  <a:pt x="114" y="80"/>
                                </a:lnTo>
                                <a:lnTo>
                                  <a:pt x="101" y="82"/>
                                </a:lnTo>
                                <a:lnTo>
                                  <a:pt x="97" y="95"/>
                                </a:lnTo>
                                <a:lnTo>
                                  <a:pt x="105" y="112"/>
                                </a:lnTo>
                                <a:lnTo>
                                  <a:pt x="115" y="128"/>
                                </a:lnTo>
                                <a:lnTo>
                                  <a:pt x="136" y="153"/>
                                </a:lnTo>
                                <a:lnTo>
                                  <a:pt x="166" y="179"/>
                                </a:lnTo>
                                <a:lnTo>
                                  <a:pt x="208" y="209"/>
                                </a:lnTo>
                                <a:lnTo>
                                  <a:pt x="208" y="230"/>
                                </a:lnTo>
                                <a:lnTo>
                                  <a:pt x="190" y="219"/>
                                </a:lnTo>
                                <a:lnTo>
                                  <a:pt x="166" y="205"/>
                                </a:lnTo>
                                <a:lnTo>
                                  <a:pt x="132" y="179"/>
                                </a:lnTo>
                                <a:lnTo>
                                  <a:pt x="105" y="150"/>
                                </a:lnTo>
                                <a:lnTo>
                                  <a:pt x="80" y="128"/>
                                </a:lnTo>
                                <a:lnTo>
                                  <a:pt x="56" y="101"/>
                                </a:lnTo>
                                <a:lnTo>
                                  <a:pt x="36" y="78"/>
                                </a:lnTo>
                                <a:lnTo>
                                  <a:pt x="15" y="57"/>
                                </a:lnTo>
                                <a:lnTo>
                                  <a:pt x="2" y="35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FFA040"/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round/>
                              </a14:hiddenLine>
                            </a:ext>
                          </a:extLst>
                        </p:spPr>
                        <p:txBody>
                          <a:bodyPr/>
                          <a:p>
                            <a:pPr marL="0" marR="0" lvl="0" indent="0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defRPr/>
                            </a:pPr>
                            <a:endParaRPr kumimoji="0" lang="zh-CN" altLang="en-US" sz="18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</a:endParaRPr>
                          </a:p>
                        </p:txBody>
                      </p:sp>
                      <p:sp>
                        <p:nvSpPr>
                          <p:cNvPr id="76" name="Freeform 30"/>
                          <p:cNvSpPr>
                            <a:spLocks noChangeAspect="1"/>
                          </p:cNvSpPr>
                          <p:nvPr>
                            <p:custDataLst>
                              <p:tags r:id="rId18"/>
                            </p:custDataLst>
                          </p:nvPr>
                        </p:nvSpPr>
                        <p:spPr bwMode="auto">
                          <a:xfrm>
                            <a:off x="25" y="25"/>
                            <a:ext cx="86" cy="69"/>
                          </a:xfrm>
                          <a:custGeom>
                            <a:avLst/>
                            <a:gdLst>
                              <a:gd name="T0" fmla="*/ 0 w 86"/>
                              <a:gd name="T1" fmla="*/ 0 h 69"/>
                              <a:gd name="T2" fmla="*/ 11 w 86"/>
                              <a:gd name="T3" fmla="*/ 10 h 69"/>
                              <a:gd name="T4" fmla="*/ 25 w 86"/>
                              <a:gd name="T5" fmla="*/ 21 h 69"/>
                              <a:gd name="T6" fmla="*/ 42 w 86"/>
                              <a:gd name="T7" fmla="*/ 33 h 69"/>
                              <a:gd name="T8" fmla="*/ 60 w 86"/>
                              <a:gd name="T9" fmla="*/ 44 h 69"/>
                              <a:gd name="T10" fmla="*/ 77 w 86"/>
                              <a:gd name="T11" fmla="*/ 54 h 69"/>
                              <a:gd name="T12" fmla="*/ 86 w 86"/>
                              <a:gd name="T13" fmla="*/ 61 h 69"/>
                              <a:gd name="T14" fmla="*/ 65 w 86"/>
                              <a:gd name="T15" fmla="*/ 69 h 69"/>
                              <a:gd name="T16" fmla="*/ 42 w 86"/>
                              <a:gd name="T17" fmla="*/ 61 h 69"/>
                              <a:gd name="T18" fmla="*/ 18 w 86"/>
                              <a:gd name="T19" fmla="*/ 52 h 69"/>
                              <a:gd name="T20" fmla="*/ 0 w 86"/>
                              <a:gd name="T21" fmla="*/ 42 h 69"/>
                              <a:gd name="T22" fmla="*/ 1 w 86"/>
                              <a:gd name="T23" fmla="*/ 33 h 69"/>
                              <a:gd name="T24" fmla="*/ 4 w 86"/>
                              <a:gd name="T25" fmla="*/ 17 h 69"/>
                              <a:gd name="T26" fmla="*/ 0 w 86"/>
                              <a:gd name="T27" fmla="*/ 0 h 69"/>
                              <a:gd name="T28" fmla="*/ 0 60000 65536"/>
                              <a:gd name="T29" fmla="*/ 0 60000 65536"/>
                              <a:gd name="T30" fmla="*/ 0 60000 65536"/>
                              <a:gd name="T31" fmla="*/ 0 60000 65536"/>
                              <a:gd name="T32" fmla="*/ 0 60000 65536"/>
                              <a:gd name="T33" fmla="*/ 0 60000 65536"/>
                              <a:gd name="T34" fmla="*/ 0 60000 65536"/>
                              <a:gd name="T35" fmla="*/ 0 60000 65536"/>
                              <a:gd name="T36" fmla="*/ 0 60000 65536"/>
                              <a:gd name="T37" fmla="*/ 0 60000 65536"/>
                              <a:gd name="T38" fmla="*/ 0 60000 65536"/>
                              <a:gd name="T39" fmla="*/ 0 60000 65536"/>
                              <a:gd name="T40" fmla="*/ 0 60000 65536"/>
                              <a:gd name="T41" fmla="*/ 0 60000 65536"/>
                              <a:gd name="T42" fmla="*/ 0 w 86"/>
                              <a:gd name="T43" fmla="*/ 0 h 69"/>
                              <a:gd name="T44" fmla="*/ 86 w 86"/>
                              <a:gd name="T45" fmla="*/ 69 h 69"/>
                            </a:gdLst>
                            <a:ahLst/>
                            <a:cxnLst>
                              <a:cxn ang="T28">
                                <a:pos x="T0" y="T1"/>
                              </a:cxn>
                              <a:cxn ang="T29">
                                <a:pos x="T2" y="T3"/>
                              </a:cxn>
                              <a:cxn ang="T30">
                                <a:pos x="T4" y="T5"/>
                              </a:cxn>
                              <a:cxn ang="T31">
                                <a:pos x="T6" y="T7"/>
                              </a:cxn>
                              <a:cxn ang="T32">
                                <a:pos x="T8" y="T9"/>
                              </a:cxn>
                              <a:cxn ang="T33">
                                <a:pos x="T10" y="T11"/>
                              </a:cxn>
                              <a:cxn ang="T34">
                                <a:pos x="T12" y="T13"/>
                              </a:cxn>
                              <a:cxn ang="T35">
                                <a:pos x="T14" y="T15"/>
                              </a:cxn>
                              <a:cxn ang="T36">
                                <a:pos x="T16" y="T17"/>
                              </a:cxn>
                              <a:cxn ang="T37">
                                <a:pos x="T18" y="T19"/>
                              </a:cxn>
                              <a:cxn ang="T38">
                                <a:pos x="T20" y="T21"/>
                              </a:cxn>
                              <a:cxn ang="T39">
                                <a:pos x="T22" y="T23"/>
                              </a:cxn>
                              <a:cxn ang="T40">
                                <a:pos x="T24" y="T25"/>
                              </a:cxn>
                              <a:cxn ang="T41">
                                <a:pos x="T26" y="T27"/>
                              </a:cxn>
                            </a:cxnLst>
                            <a:rect l="T42" t="T43" r="T44" b="T45"/>
                            <a:pathLst>
                              <a:path w="86" h="69">
                                <a:moveTo>
                                  <a:pt x="0" y="0"/>
                                </a:moveTo>
                                <a:lnTo>
                                  <a:pt x="11" y="10"/>
                                </a:lnTo>
                                <a:lnTo>
                                  <a:pt x="25" y="21"/>
                                </a:lnTo>
                                <a:lnTo>
                                  <a:pt x="42" y="33"/>
                                </a:lnTo>
                                <a:lnTo>
                                  <a:pt x="60" y="44"/>
                                </a:lnTo>
                                <a:lnTo>
                                  <a:pt x="77" y="54"/>
                                </a:lnTo>
                                <a:lnTo>
                                  <a:pt x="86" y="61"/>
                                </a:lnTo>
                                <a:lnTo>
                                  <a:pt x="65" y="69"/>
                                </a:lnTo>
                                <a:lnTo>
                                  <a:pt x="42" y="61"/>
                                </a:lnTo>
                                <a:lnTo>
                                  <a:pt x="18" y="52"/>
                                </a:lnTo>
                                <a:lnTo>
                                  <a:pt x="0" y="42"/>
                                </a:lnTo>
                                <a:lnTo>
                                  <a:pt x="1" y="33"/>
                                </a:lnTo>
                                <a:lnTo>
                                  <a:pt x="4" y="17"/>
                                </a:lnTo>
                                <a:lnTo>
                                  <a:pt x="0" y="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FFA040"/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round/>
                              </a14:hiddenLine>
                            </a:ext>
                          </a:extLst>
                        </p:spPr>
                        <p:txBody>
                          <a:bodyPr/>
                          <a:p>
                            <a:pPr marL="0" marR="0" lvl="0" indent="0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defRPr/>
                            </a:pPr>
                            <a:endParaRPr kumimoji="0" lang="zh-CN" altLang="en-US" sz="18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</a:endParaRPr>
                          </a:p>
                        </p:txBody>
                      </p:sp>
                      <p:sp>
                        <p:nvSpPr>
                          <p:cNvPr id="77" name="Freeform 31"/>
                          <p:cNvSpPr>
                            <a:spLocks noChangeAspect="1"/>
                          </p:cNvSpPr>
                          <p:nvPr>
                            <p:custDataLst>
                              <p:tags r:id="rId19"/>
                            </p:custDataLst>
                          </p:nvPr>
                        </p:nvSpPr>
                        <p:spPr bwMode="auto">
                          <a:xfrm>
                            <a:off x="181" y="8"/>
                            <a:ext cx="732" cy="689"/>
                          </a:xfrm>
                          <a:custGeom>
                            <a:avLst/>
                            <a:gdLst>
                              <a:gd name="T0" fmla="*/ 348 w 732"/>
                              <a:gd name="T1" fmla="*/ 158 h 689"/>
                              <a:gd name="T2" fmla="*/ 292 w 732"/>
                              <a:gd name="T3" fmla="*/ 181 h 689"/>
                              <a:gd name="T4" fmla="*/ 175 w 732"/>
                              <a:gd name="T5" fmla="*/ 200 h 689"/>
                              <a:gd name="T6" fmla="*/ 0 w 732"/>
                              <a:gd name="T7" fmla="*/ 209 h 689"/>
                              <a:gd name="T8" fmla="*/ 205 w 732"/>
                              <a:gd name="T9" fmla="*/ 244 h 689"/>
                              <a:gd name="T10" fmla="*/ 435 w 732"/>
                              <a:gd name="T11" fmla="*/ 225 h 689"/>
                              <a:gd name="T12" fmla="*/ 597 w 732"/>
                              <a:gd name="T13" fmla="*/ 177 h 689"/>
                              <a:gd name="T14" fmla="*/ 648 w 732"/>
                              <a:gd name="T15" fmla="*/ 169 h 689"/>
                              <a:gd name="T16" fmla="*/ 625 w 732"/>
                              <a:gd name="T17" fmla="*/ 208 h 689"/>
                              <a:gd name="T18" fmla="*/ 510 w 732"/>
                              <a:gd name="T19" fmla="*/ 263 h 689"/>
                              <a:gd name="T20" fmla="*/ 304 w 732"/>
                              <a:gd name="T21" fmla="*/ 308 h 689"/>
                              <a:gd name="T22" fmla="*/ 177 w 732"/>
                              <a:gd name="T23" fmla="*/ 352 h 689"/>
                              <a:gd name="T24" fmla="*/ 411 w 732"/>
                              <a:gd name="T25" fmla="*/ 347 h 689"/>
                              <a:gd name="T26" fmla="*/ 567 w 732"/>
                              <a:gd name="T27" fmla="*/ 308 h 689"/>
                              <a:gd name="T28" fmla="*/ 659 w 732"/>
                              <a:gd name="T29" fmla="*/ 276 h 689"/>
                              <a:gd name="T30" fmla="*/ 661 w 732"/>
                              <a:gd name="T31" fmla="*/ 299 h 689"/>
                              <a:gd name="T32" fmla="*/ 584 w 732"/>
                              <a:gd name="T33" fmla="*/ 354 h 689"/>
                              <a:gd name="T34" fmla="*/ 439 w 732"/>
                              <a:gd name="T35" fmla="*/ 407 h 689"/>
                              <a:gd name="T36" fmla="*/ 237 w 732"/>
                              <a:gd name="T37" fmla="*/ 444 h 689"/>
                              <a:gd name="T38" fmla="*/ 305 w 732"/>
                              <a:gd name="T39" fmla="*/ 466 h 689"/>
                              <a:gd name="T40" fmla="*/ 482 w 732"/>
                              <a:gd name="T41" fmla="*/ 458 h 689"/>
                              <a:gd name="T42" fmla="*/ 629 w 732"/>
                              <a:gd name="T43" fmla="*/ 413 h 689"/>
                              <a:gd name="T44" fmla="*/ 642 w 732"/>
                              <a:gd name="T45" fmla="*/ 430 h 689"/>
                              <a:gd name="T46" fmla="*/ 599 w 732"/>
                              <a:gd name="T47" fmla="*/ 474 h 689"/>
                              <a:gd name="T48" fmla="*/ 489 w 732"/>
                              <a:gd name="T49" fmla="*/ 521 h 689"/>
                              <a:gd name="T50" fmla="*/ 360 w 732"/>
                              <a:gd name="T51" fmla="*/ 542 h 689"/>
                              <a:gd name="T52" fmla="*/ 166 w 732"/>
                              <a:gd name="T53" fmla="*/ 546 h 689"/>
                              <a:gd name="T54" fmla="*/ 301 w 732"/>
                              <a:gd name="T55" fmla="*/ 579 h 689"/>
                              <a:gd name="T56" fmla="*/ 427 w 732"/>
                              <a:gd name="T57" fmla="*/ 580 h 689"/>
                              <a:gd name="T58" fmla="*/ 540 w 732"/>
                              <a:gd name="T59" fmla="*/ 562 h 689"/>
                              <a:gd name="T60" fmla="*/ 589 w 732"/>
                              <a:gd name="T61" fmla="*/ 565 h 689"/>
                              <a:gd name="T62" fmla="*/ 561 w 732"/>
                              <a:gd name="T63" fmla="*/ 597 h 689"/>
                              <a:gd name="T64" fmla="*/ 495 w 732"/>
                              <a:gd name="T65" fmla="*/ 622 h 689"/>
                              <a:gd name="T66" fmla="*/ 253 w 732"/>
                              <a:gd name="T67" fmla="*/ 649 h 689"/>
                              <a:gd name="T68" fmla="*/ 453 w 732"/>
                              <a:gd name="T69" fmla="*/ 663 h 689"/>
                              <a:gd name="T70" fmla="*/ 466 w 732"/>
                              <a:gd name="T71" fmla="*/ 687 h 689"/>
                              <a:gd name="T72" fmla="*/ 542 w 732"/>
                              <a:gd name="T73" fmla="*/ 664 h 689"/>
                              <a:gd name="T74" fmla="*/ 597 w 732"/>
                              <a:gd name="T75" fmla="*/ 621 h 689"/>
                              <a:gd name="T76" fmla="*/ 709 w 732"/>
                              <a:gd name="T77" fmla="*/ 453 h 689"/>
                              <a:gd name="T78" fmla="*/ 714 w 732"/>
                              <a:gd name="T79" fmla="*/ 419 h 689"/>
                              <a:gd name="T80" fmla="*/ 698 w 732"/>
                              <a:gd name="T81" fmla="*/ 386 h 689"/>
                              <a:gd name="T82" fmla="*/ 713 w 732"/>
                              <a:gd name="T83" fmla="*/ 354 h 689"/>
                              <a:gd name="T84" fmla="*/ 732 w 732"/>
                              <a:gd name="T85" fmla="*/ 322 h 689"/>
                              <a:gd name="T86" fmla="*/ 719 w 732"/>
                              <a:gd name="T87" fmla="*/ 287 h 689"/>
                              <a:gd name="T88" fmla="*/ 702 w 732"/>
                              <a:gd name="T89" fmla="*/ 255 h 689"/>
                              <a:gd name="T90" fmla="*/ 723 w 732"/>
                              <a:gd name="T91" fmla="*/ 221 h 689"/>
                              <a:gd name="T92" fmla="*/ 722 w 732"/>
                              <a:gd name="T93" fmla="*/ 179 h 689"/>
                              <a:gd name="T94" fmla="*/ 705 w 732"/>
                              <a:gd name="T95" fmla="*/ 147 h 689"/>
                              <a:gd name="T96" fmla="*/ 719 w 732"/>
                              <a:gd name="T97" fmla="*/ 114 h 689"/>
                              <a:gd name="T98" fmla="*/ 732 w 732"/>
                              <a:gd name="T99" fmla="*/ 80 h 689"/>
                              <a:gd name="T100" fmla="*/ 714 w 732"/>
                              <a:gd name="T101" fmla="*/ 48 h 689"/>
                              <a:gd name="T102" fmla="*/ 634 w 732"/>
                              <a:gd name="T103" fmla="*/ 50 h 689"/>
                              <a:gd name="T104" fmla="*/ 475 w 732"/>
                              <a:gd name="T105" fmla="*/ 105 h 689"/>
                              <a:gd name="T106" fmla="*/ 294 w 732"/>
                              <a:gd name="T107" fmla="*/ 135 h 689"/>
                              <a:gd name="T108" fmla="*/ 0 60000 65536"/>
                              <a:gd name="T109" fmla="*/ 0 60000 65536"/>
                              <a:gd name="T110" fmla="*/ 0 60000 65536"/>
                              <a:gd name="T111" fmla="*/ 0 60000 65536"/>
                              <a:gd name="T112" fmla="*/ 0 60000 65536"/>
                              <a:gd name="T113" fmla="*/ 0 60000 65536"/>
                              <a:gd name="T114" fmla="*/ 0 60000 65536"/>
                              <a:gd name="T115" fmla="*/ 0 60000 65536"/>
                              <a:gd name="T116" fmla="*/ 0 60000 65536"/>
                              <a:gd name="T117" fmla="*/ 0 60000 65536"/>
                              <a:gd name="T118" fmla="*/ 0 60000 65536"/>
                              <a:gd name="T119" fmla="*/ 0 60000 65536"/>
                              <a:gd name="T120" fmla="*/ 0 60000 65536"/>
                              <a:gd name="T121" fmla="*/ 0 60000 65536"/>
                              <a:gd name="T122" fmla="*/ 0 60000 65536"/>
                              <a:gd name="T123" fmla="*/ 0 60000 65536"/>
                              <a:gd name="T124" fmla="*/ 0 60000 65536"/>
                              <a:gd name="T125" fmla="*/ 0 60000 65536"/>
                              <a:gd name="T126" fmla="*/ 0 60000 65536"/>
                              <a:gd name="T127" fmla="*/ 0 60000 65536"/>
                              <a:gd name="T128" fmla="*/ 0 60000 65536"/>
                              <a:gd name="T129" fmla="*/ 0 60000 65536"/>
                              <a:gd name="T130" fmla="*/ 0 60000 65536"/>
                              <a:gd name="T131" fmla="*/ 0 60000 65536"/>
                              <a:gd name="T132" fmla="*/ 0 60000 65536"/>
                              <a:gd name="T133" fmla="*/ 0 60000 65536"/>
                              <a:gd name="T134" fmla="*/ 0 60000 65536"/>
                              <a:gd name="T135" fmla="*/ 0 60000 65536"/>
                              <a:gd name="T136" fmla="*/ 0 60000 65536"/>
                              <a:gd name="T137" fmla="*/ 0 60000 65536"/>
                              <a:gd name="T138" fmla="*/ 0 60000 65536"/>
                              <a:gd name="T139" fmla="*/ 0 60000 65536"/>
                              <a:gd name="T140" fmla="*/ 0 60000 65536"/>
                              <a:gd name="T141" fmla="*/ 0 60000 65536"/>
                              <a:gd name="T142" fmla="*/ 0 60000 65536"/>
                              <a:gd name="T143" fmla="*/ 0 60000 65536"/>
                              <a:gd name="T144" fmla="*/ 0 60000 65536"/>
                              <a:gd name="T145" fmla="*/ 0 60000 65536"/>
                              <a:gd name="T146" fmla="*/ 0 60000 65536"/>
                              <a:gd name="T147" fmla="*/ 0 60000 65536"/>
                              <a:gd name="T148" fmla="*/ 0 60000 65536"/>
                              <a:gd name="T149" fmla="*/ 0 60000 65536"/>
                              <a:gd name="T150" fmla="*/ 0 60000 65536"/>
                              <a:gd name="T151" fmla="*/ 0 60000 65536"/>
                              <a:gd name="T152" fmla="*/ 0 60000 65536"/>
                              <a:gd name="T153" fmla="*/ 0 60000 65536"/>
                              <a:gd name="T154" fmla="*/ 0 60000 65536"/>
                              <a:gd name="T155" fmla="*/ 0 60000 65536"/>
                              <a:gd name="T156" fmla="*/ 0 60000 65536"/>
                              <a:gd name="T157" fmla="*/ 0 60000 65536"/>
                              <a:gd name="T158" fmla="*/ 0 60000 65536"/>
                              <a:gd name="T159" fmla="*/ 0 60000 65536"/>
                              <a:gd name="T160" fmla="*/ 0 60000 65536"/>
                              <a:gd name="T161" fmla="*/ 0 60000 65536"/>
                              <a:gd name="T162" fmla="*/ 0 w 732"/>
                              <a:gd name="T163" fmla="*/ 0 h 689"/>
                              <a:gd name="T164" fmla="*/ 732 w 732"/>
                              <a:gd name="T165" fmla="*/ 689 h 689"/>
                            </a:gdLst>
                            <a:ahLst/>
                            <a:cxnLst>
                              <a:cxn ang="T108">
                                <a:pos x="T0" y="T1"/>
                              </a:cxn>
                              <a:cxn ang="T109">
                                <a:pos x="T2" y="T3"/>
                              </a:cxn>
                              <a:cxn ang="T110">
                                <a:pos x="T4" y="T5"/>
                              </a:cxn>
                              <a:cxn ang="T111">
                                <a:pos x="T6" y="T7"/>
                              </a:cxn>
                              <a:cxn ang="T112">
                                <a:pos x="T8" y="T9"/>
                              </a:cxn>
                              <a:cxn ang="T113">
                                <a:pos x="T10" y="T11"/>
                              </a:cxn>
                              <a:cxn ang="T114">
                                <a:pos x="T12" y="T13"/>
                              </a:cxn>
                              <a:cxn ang="T115">
                                <a:pos x="T14" y="T15"/>
                              </a:cxn>
                              <a:cxn ang="T116">
                                <a:pos x="T16" y="T17"/>
                              </a:cxn>
                              <a:cxn ang="T117">
                                <a:pos x="T18" y="T19"/>
                              </a:cxn>
                              <a:cxn ang="T118">
                                <a:pos x="T20" y="T21"/>
                              </a:cxn>
                              <a:cxn ang="T119">
                                <a:pos x="T22" y="T23"/>
                              </a:cxn>
                              <a:cxn ang="T120">
                                <a:pos x="T24" y="T25"/>
                              </a:cxn>
                              <a:cxn ang="T121">
                                <a:pos x="T26" y="T27"/>
                              </a:cxn>
                              <a:cxn ang="T122">
                                <a:pos x="T28" y="T29"/>
                              </a:cxn>
                              <a:cxn ang="T123">
                                <a:pos x="T30" y="T31"/>
                              </a:cxn>
                              <a:cxn ang="T124">
                                <a:pos x="T32" y="T33"/>
                              </a:cxn>
                              <a:cxn ang="T125">
                                <a:pos x="T34" y="T35"/>
                              </a:cxn>
                              <a:cxn ang="T126">
                                <a:pos x="T36" y="T37"/>
                              </a:cxn>
                              <a:cxn ang="T127">
                                <a:pos x="T38" y="T39"/>
                              </a:cxn>
                              <a:cxn ang="T128">
                                <a:pos x="T40" y="T41"/>
                              </a:cxn>
                              <a:cxn ang="T129">
                                <a:pos x="T42" y="T43"/>
                              </a:cxn>
                              <a:cxn ang="T130">
                                <a:pos x="T44" y="T45"/>
                              </a:cxn>
                              <a:cxn ang="T131">
                                <a:pos x="T46" y="T47"/>
                              </a:cxn>
                              <a:cxn ang="T132">
                                <a:pos x="T48" y="T49"/>
                              </a:cxn>
                              <a:cxn ang="T133">
                                <a:pos x="T50" y="T51"/>
                              </a:cxn>
                              <a:cxn ang="T134">
                                <a:pos x="T52" y="T53"/>
                              </a:cxn>
                              <a:cxn ang="T135">
                                <a:pos x="T54" y="T55"/>
                              </a:cxn>
                              <a:cxn ang="T136">
                                <a:pos x="T56" y="T57"/>
                              </a:cxn>
                              <a:cxn ang="T137">
                                <a:pos x="T58" y="T59"/>
                              </a:cxn>
                              <a:cxn ang="T138">
                                <a:pos x="T60" y="T61"/>
                              </a:cxn>
                              <a:cxn ang="T139">
                                <a:pos x="T62" y="T63"/>
                              </a:cxn>
                              <a:cxn ang="T140">
                                <a:pos x="T64" y="T65"/>
                              </a:cxn>
                              <a:cxn ang="T141">
                                <a:pos x="T66" y="T67"/>
                              </a:cxn>
                              <a:cxn ang="T142">
                                <a:pos x="T68" y="T69"/>
                              </a:cxn>
                              <a:cxn ang="T143">
                                <a:pos x="T70" y="T71"/>
                              </a:cxn>
                              <a:cxn ang="T144">
                                <a:pos x="T72" y="T73"/>
                              </a:cxn>
                              <a:cxn ang="T145">
                                <a:pos x="T74" y="T75"/>
                              </a:cxn>
                              <a:cxn ang="T146">
                                <a:pos x="T76" y="T77"/>
                              </a:cxn>
                              <a:cxn ang="T147">
                                <a:pos x="T78" y="T79"/>
                              </a:cxn>
                              <a:cxn ang="T148">
                                <a:pos x="T80" y="T81"/>
                              </a:cxn>
                              <a:cxn ang="T149">
                                <a:pos x="T82" y="T83"/>
                              </a:cxn>
                              <a:cxn ang="T150">
                                <a:pos x="T84" y="T85"/>
                              </a:cxn>
                              <a:cxn ang="T151">
                                <a:pos x="T86" y="T87"/>
                              </a:cxn>
                              <a:cxn ang="T152">
                                <a:pos x="T88" y="T89"/>
                              </a:cxn>
                              <a:cxn ang="T153">
                                <a:pos x="T90" y="T91"/>
                              </a:cxn>
                              <a:cxn ang="T154">
                                <a:pos x="T92" y="T93"/>
                              </a:cxn>
                              <a:cxn ang="T155">
                                <a:pos x="T94" y="T95"/>
                              </a:cxn>
                              <a:cxn ang="T156">
                                <a:pos x="T96" y="T97"/>
                              </a:cxn>
                              <a:cxn ang="T157">
                                <a:pos x="T98" y="T99"/>
                              </a:cxn>
                              <a:cxn ang="T158">
                                <a:pos x="T100" y="T101"/>
                              </a:cxn>
                              <a:cxn ang="T159">
                                <a:pos x="T102" y="T103"/>
                              </a:cxn>
                              <a:cxn ang="T160">
                                <a:pos x="T104" y="T105"/>
                              </a:cxn>
                              <a:cxn ang="T161">
                                <a:pos x="T106" y="T107"/>
                              </a:cxn>
                            </a:cxnLst>
                            <a:rect l="T162" t="T163" r="T164" b="T165"/>
                            <a:pathLst>
                              <a:path w="732" h="689">
                                <a:moveTo>
                                  <a:pt x="294" y="135"/>
                                </a:moveTo>
                                <a:lnTo>
                                  <a:pt x="186" y="143"/>
                                </a:lnTo>
                                <a:lnTo>
                                  <a:pt x="348" y="158"/>
                                </a:lnTo>
                                <a:lnTo>
                                  <a:pt x="338" y="166"/>
                                </a:lnTo>
                                <a:lnTo>
                                  <a:pt x="318" y="173"/>
                                </a:lnTo>
                                <a:lnTo>
                                  <a:pt x="292" y="181"/>
                                </a:lnTo>
                                <a:lnTo>
                                  <a:pt x="258" y="190"/>
                                </a:lnTo>
                                <a:lnTo>
                                  <a:pt x="222" y="196"/>
                                </a:lnTo>
                                <a:lnTo>
                                  <a:pt x="175" y="200"/>
                                </a:lnTo>
                                <a:lnTo>
                                  <a:pt x="120" y="206"/>
                                </a:lnTo>
                                <a:lnTo>
                                  <a:pt x="61" y="209"/>
                                </a:lnTo>
                                <a:lnTo>
                                  <a:pt x="0" y="209"/>
                                </a:lnTo>
                                <a:lnTo>
                                  <a:pt x="95" y="232"/>
                                </a:lnTo>
                                <a:lnTo>
                                  <a:pt x="154" y="244"/>
                                </a:lnTo>
                                <a:lnTo>
                                  <a:pt x="205" y="244"/>
                                </a:lnTo>
                                <a:lnTo>
                                  <a:pt x="267" y="244"/>
                                </a:lnTo>
                                <a:lnTo>
                                  <a:pt x="359" y="236"/>
                                </a:lnTo>
                                <a:lnTo>
                                  <a:pt x="435" y="225"/>
                                </a:lnTo>
                                <a:lnTo>
                                  <a:pt x="499" y="209"/>
                                </a:lnTo>
                                <a:lnTo>
                                  <a:pt x="567" y="188"/>
                                </a:lnTo>
                                <a:lnTo>
                                  <a:pt x="597" y="177"/>
                                </a:lnTo>
                                <a:lnTo>
                                  <a:pt x="625" y="168"/>
                                </a:lnTo>
                                <a:lnTo>
                                  <a:pt x="640" y="164"/>
                                </a:lnTo>
                                <a:lnTo>
                                  <a:pt x="648" y="169"/>
                                </a:lnTo>
                                <a:lnTo>
                                  <a:pt x="648" y="181"/>
                                </a:lnTo>
                                <a:lnTo>
                                  <a:pt x="642" y="194"/>
                                </a:lnTo>
                                <a:lnTo>
                                  <a:pt x="625" y="208"/>
                                </a:lnTo>
                                <a:lnTo>
                                  <a:pt x="597" y="226"/>
                                </a:lnTo>
                                <a:lnTo>
                                  <a:pt x="557" y="244"/>
                                </a:lnTo>
                                <a:lnTo>
                                  <a:pt x="510" y="263"/>
                                </a:lnTo>
                                <a:lnTo>
                                  <a:pt x="448" y="282"/>
                                </a:lnTo>
                                <a:lnTo>
                                  <a:pt x="376" y="297"/>
                                </a:lnTo>
                                <a:lnTo>
                                  <a:pt x="304" y="308"/>
                                </a:lnTo>
                                <a:lnTo>
                                  <a:pt x="228" y="320"/>
                                </a:lnTo>
                                <a:lnTo>
                                  <a:pt x="95" y="333"/>
                                </a:lnTo>
                                <a:lnTo>
                                  <a:pt x="177" y="352"/>
                                </a:lnTo>
                                <a:lnTo>
                                  <a:pt x="243" y="360"/>
                                </a:lnTo>
                                <a:lnTo>
                                  <a:pt x="326" y="358"/>
                                </a:lnTo>
                                <a:lnTo>
                                  <a:pt x="411" y="347"/>
                                </a:lnTo>
                                <a:lnTo>
                                  <a:pt x="474" y="333"/>
                                </a:lnTo>
                                <a:lnTo>
                                  <a:pt x="525" y="320"/>
                                </a:lnTo>
                                <a:lnTo>
                                  <a:pt x="567" y="308"/>
                                </a:lnTo>
                                <a:lnTo>
                                  <a:pt x="610" y="293"/>
                                </a:lnTo>
                                <a:lnTo>
                                  <a:pt x="644" y="280"/>
                                </a:lnTo>
                                <a:lnTo>
                                  <a:pt x="659" y="276"/>
                                </a:lnTo>
                                <a:lnTo>
                                  <a:pt x="668" y="276"/>
                                </a:lnTo>
                                <a:lnTo>
                                  <a:pt x="667" y="287"/>
                                </a:lnTo>
                                <a:lnTo>
                                  <a:pt x="661" y="299"/>
                                </a:lnTo>
                                <a:lnTo>
                                  <a:pt x="648" y="314"/>
                                </a:lnTo>
                                <a:lnTo>
                                  <a:pt x="617" y="335"/>
                                </a:lnTo>
                                <a:lnTo>
                                  <a:pt x="584" y="354"/>
                                </a:lnTo>
                                <a:lnTo>
                                  <a:pt x="546" y="371"/>
                                </a:lnTo>
                                <a:lnTo>
                                  <a:pt x="496" y="390"/>
                                </a:lnTo>
                                <a:lnTo>
                                  <a:pt x="439" y="407"/>
                                </a:lnTo>
                                <a:lnTo>
                                  <a:pt x="352" y="426"/>
                                </a:lnTo>
                                <a:lnTo>
                                  <a:pt x="294" y="438"/>
                                </a:lnTo>
                                <a:lnTo>
                                  <a:pt x="237" y="444"/>
                                </a:lnTo>
                                <a:lnTo>
                                  <a:pt x="154" y="449"/>
                                </a:lnTo>
                                <a:lnTo>
                                  <a:pt x="239" y="461"/>
                                </a:lnTo>
                                <a:lnTo>
                                  <a:pt x="305" y="466"/>
                                </a:lnTo>
                                <a:lnTo>
                                  <a:pt x="360" y="468"/>
                                </a:lnTo>
                                <a:lnTo>
                                  <a:pt x="423" y="466"/>
                                </a:lnTo>
                                <a:lnTo>
                                  <a:pt x="482" y="458"/>
                                </a:lnTo>
                                <a:lnTo>
                                  <a:pt x="530" y="447"/>
                                </a:lnTo>
                                <a:lnTo>
                                  <a:pt x="568" y="434"/>
                                </a:lnTo>
                                <a:lnTo>
                                  <a:pt x="629" y="413"/>
                                </a:lnTo>
                                <a:lnTo>
                                  <a:pt x="637" y="413"/>
                                </a:lnTo>
                                <a:lnTo>
                                  <a:pt x="644" y="417"/>
                                </a:lnTo>
                                <a:lnTo>
                                  <a:pt x="642" y="430"/>
                                </a:lnTo>
                                <a:lnTo>
                                  <a:pt x="634" y="444"/>
                                </a:lnTo>
                                <a:lnTo>
                                  <a:pt x="620" y="458"/>
                                </a:lnTo>
                                <a:lnTo>
                                  <a:pt x="599" y="474"/>
                                </a:lnTo>
                                <a:lnTo>
                                  <a:pt x="563" y="493"/>
                                </a:lnTo>
                                <a:lnTo>
                                  <a:pt x="525" y="510"/>
                                </a:lnTo>
                                <a:lnTo>
                                  <a:pt x="489" y="521"/>
                                </a:lnTo>
                                <a:lnTo>
                                  <a:pt x="448" y="531"/>
                                </a:lnTo>
                                <a:lnTo>
                                  <a:pt x="410" y="537"/>
                                </a:lnTo>
                                <a:lnTo>
                                  <a:pt x="360" y="542"/>
                                </a:lnTo>
                                <a:lnTo>
                                  <a:pt x="305" y="545"/>
                                </a:lnTo>
                                <a:lnTo>
                                  <a:pt x="250" y="546"/>
                                </a:lnTo>
                                <a:lnTo>
                                  <a:pt x="166" y="546"/>
                                </a:lnTo>
                                <a:lnTo>
                                  <a:pt x="211" y="562"/>
                                </a:lnTo>
                                <a:lnTo>
                                  <a:pt x="253" y="573"/>
                                </a:lnTo>
                                <a:lnTo>
                                  <a:pt x="301" y="579"/>
                                </a:lnTo>
                                <a:lnTo>
                                  <a:pt x="342" y="580"/>
                                </a:lnTo>
                                <a:lnTo>
                                  <a:pt x="384" y="583"/>
                                </a:lnTo>
                                <a:lnTo>
                                  <a:pt x="427" y="580"/>
                                </a:lnTo>
                                <a:lnTo>
                                  <a:pt x="462" y="579"/>
                                </a:lnTo>
                                <a:lnTo>
                                  <a:pt x="495" y="573"/>
                                </a:lnTo>
                                <a:lnTo>
                                  <a:pt x="540" y="562"/>
                                </a:lnTo>
                                <a:lnTo>
                                  <a:pt x="574" y="554"/>
                                </a:lnTo>
                                <a:lnTo>
                                  <a:pt x="587" y="555"/>
                                </a:lnTo>
                                <a:lnTo>
                                  <a:pt x="589" y="565"/>
                                </a:lnTo>
                                <a:lnTo>
                                  <a:pt x="585" y="575"/>
                                </a:lnTo>
                                <a:lnTo>
                                  <a:pt x="576" y="586"/>
                                </a:lnTo>
                                <a:lnTo>
                                  <a:pt x="561" y="597"/>
                                </a:lnTo>
                                <a:lnTo>
                                  <a:pt x="544" y="605"/>
                                </a:lnTo>
                                <a:lnTo>
                                  <a:pt x="525" y="614"/>
                                </a:lnTo>
                                <a:lnTo>
                                  <a:pt x="495" y="622"/>
                                </a:lnTo>
                                <a:lnTo>
                                  <a:pt x="432" y="631"/>
                                </a:lnTo>
                                <a:lnTo>
                                  <a:pt x="372" y="639"/>
                                </a:lnTo>
                                <a:lnTo>
                                  <a:pt x="253" y="649"/>
                                </a:lnTo>
                                <a:lnTo>
                                  <a:pt x="407" y="656"/>
                                </a:lnTo>
                                <a:lnTo>
                                  <a:pt x="439" y="656"/>
                                </a:lnTo>
                                <a:lnTo>
                                  <a:pt x="453" y="663"/>
                                </a:lnTo>
                                <a:lnTo>
                                  <a:pt x="461" y="670"/>
                                </a:lnTo>
                                <a:lnTo>
                                  <a:pt x="458" y="681"/>
                                </a:lnTo>
                                <a:lnTo>
                                  <a:pt x="466" y="687"/>
                                </a:lnTo>
                                <a:lnTo>
                                  <a:pt x="486" y="689"/>
                                </a:lnTo>
                                <a:lnTo>
                                  <a:pt x="516" y="677"/>
                                </a:lnTo>
                                <a:lnTo>
                                  <a:pt x="542" y="664"/>
                                </a:lnTo>
                                <a:lnTo>
                                  <a:pt x="563" y="651"/>
                                </a:lnTo>
                                <a:lnTo>
                                  <a:pt x="580" y="639"/>
                                </a:lnTo>
                                <a:lnTo>
                                  <a:pt x="597" y="621"/>
                                </a:lnTo>
                                <a:lnTo>
                                  <a:pt x="651" y="548"/>
                                </a:lnTo>
                                <a:lnTo>
                                  <a:pt x="693" y="485"/>
                                </a:lnTo>
                                <a:lnTo>
                                  <a:pt x="709" y="453"/>
                                </a:lnTo>
                                <a:lnTo>
                                  <a:pt x="713" y="440"/>
                                </a:lnTo>
                                <a:lnTo>
                                  <a:pt x="714" y="430"/>
                                </a:lnTo>
                                <a:lnTo>
                                  <a:pt x="714" y="419"/>
                                </a:lnTo>
                                <a:lnTo>
                                  <a:pt x="706" y="406"/>
                                </a:lnTo>
                                <a:lnTo>
                                  <a:pt x="701" y="398"/>
                                </a:lnTo>
                                <a:lnTo>
                                  <a:pt x="698" y="386"/>
                                </a:lnTo>
                                <a:lnTo>
                                  <a:pt x="701" y="373"/>
                                </a:lnTo>
                                <a:lnTo>
                                  <a:pt x="706" y="364"/>
                                </a:lnTo>
                                <a:lnTo>
                                  <a:pt x="713" y="354"/>
                                </a:lnTo>
                                <a:lnTo>
                                  <a:pt x="719" y="344"/>
                                </a:lnTo>
                                <a:lnTo>
                                  <a:pt x="727" y="333"/>
                                </a:lnTo>
                                <a:lnTo>
                                  <a:pt x="732" y="322"/>
                                </a:lnTo>
                                <a:lnTo>
                                  <a:pt x="731" y="308"/>
                                </a:lnTo>
                                <a:lnTo>
                                  <a:pt x="726" y="297"/>
                                </a:lnTo>
                                <a:lnTo>
                                  <a:pt x="719" y="287"/>
                                </a:lnTo>
                                <a:lnTo>
                                  <a:pt x="713" y="278"/>
                                </a:lnTo>
                                <a:lnTo>
                                  <a:pt x="705" y="267"/>
                                </a:lnTo>
                                <a:lnTo>
                                  <a:pt x="702" y="255"/>
                                </a:lnTo>
                                <a:lnTo>
                                  <a:pt x="705" y="246"/>
                                </a:lnTo>
                                <a:lnTo>
                                  <a:pt x="714" y="232"/>
                                </a:lnTo>
                                <a:lnTo>
                                  <a:pt x="723" y="221"/>
                                </a:lnTo>
                                <a:lnTo>
                                  <a:pt x="727" y="209"/>
                                </a:lnTo>
                                <a:lnTo>
                                  <a:pt x="727" y="194"/>
                                </a:lnTo>
                                <a:lnTo>
                                  <a:pt x="722" y="179"/>
                                </a:lnTo>
                                <a:lnTo>
                                  <a:pt x="713" y="168"/>
                                </a:lnTo>
                                <a:lnTo>
                                  <a:pt x="709" y="160"/>
                                </a:lnTo>
                                <a:lnTo>
                                  <a:pt x="705" y="147"/>
                                </a:lnTo>
                                <a:lnTo>
                                  <a:pt x="706" y="133"/>
                                </a:lnTo>
                                <a:lnTo>
                                  <a:pt x="714" y="122"/>
                                </a:lnTo>
                                <a:lnTo>
                                  <a:pt x="719" y="114"/>
                                </a:lnTo>
                                <a:lnTo>
                                  <a:pt x="727" y="105"/>
                                </a:lnTo>
                                <a:lnTo>
                                  <a:pt x="731" y="93"/>
                                </a:lnTo>
                                <a:lnTo>
                                  <a:pt x="732" y="80"/>
                                </a:lnTo>
                                <a:lnTo>
                                  <a:pt x="730" y="72"/>
                                </a:lnTo>
                                <a:lnTo>
                                  <a:pt x="722" y="59"/>
                                </a:lnTo>
                                <a:lnTo>
                                  <a:pt x="714" y="48"/>
                                </a:lnTo>
                                <a:lnTo>
                                  <a:pt x="709" y="34"/>
                                </a:lnTo>
                                <a:lnTo>
                                  <a:pt x="709" y="0"/>
                                </a:lnTo>
                                <a:lnTo>
                                  <a:pt x="634" y="50"/>
                                </a:lnTo>
                                <a:lnTo>
                                  <a:pt x="589" y="69"/>
                                </a:lnTo>
                                <a:lnTo>
                                  <a:pt x="536" y="86"/>
                                </a:lnTo>
                                <a:lnTo>
                                  <a:pt x="475" y="105"/>
                                </a:lnTo>
                                <a:lnTo>
                                  <a:pt x="420" y="116"/>
                                </a:lnTo>
                                <a:lnTo>
                                  <a:pt x="365" y="126"/>
                                </a:lnTo>
                                <a:lnTo>
                                  <a:pt x="294" y="135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FFA040"/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round/>
                              </a14:hiddenLine>
                            </a:ext>
                          </a:extLst>
                        </p:spPr>
                        <p:txBody>
                          <a:bodyPr/>
                          <a:p>
                            <a:pPr marL="0" marR="0" lvl="0" indent="0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defRPr/>
                            </a:pPr>
                            <a:endParaRPr kumimoji="0" lang="zh-CN" altLang="en-US" sz="18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</a:endParaRPr>
                          </a:p>
                        </p:txBody>
                      </p:sp>
                    </p:grpSp>
                  </p:grpSp>
                  <p:grpSp>
                    <p:nvGrpSpPr>
                      <p:cNvPr id="78" name="Group 32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609" y="117"/>
                        <a:ext cx="218" cy="436"/>
                        <a:chOff x="0" y="0"/>
                        <a:chExt cx="218" cy="436"/>
                      </a:xfrm>
                    </p:grpSpPr>
                    <p:sp>
                      <p:nvSpPr>
                        <p:cNvPr id="79" name="Freeform 33"/>
                        <p:cNvSpPr>
                          <a:spLocks noChangeAspect="1"/>
                        </p:cNvSpPr>
                        <p:nvPr>
                          <p:custDataLst>
                            <p:tags r:id="rId20"/>
                          </p:custDataLst>
                        </p:nvPr>
                      </p:nvSpPr>
                      <p:spPr bwMode="auto">
                        <a:xfrm>
                          <a:off x="42" y="116"/>
                          <a:ext cx="167" cy="70"/>
                        </a:xfrm>
                        <a:custGeom>
                          <a:avLst/>
                          <a:gdLst>
                            <a:gd name="T0" fmla="*/ 167 w 167"/>
                            <a:gd name="T1" fmla="*/ 13 h 70"/>
                            <a:gd name="T2" fmla="*/ 151 w 167"/>
                            <a:gd name="T3" fmla="*/ 0 h 70"/>
                            <a:gd name="T4" fmla="*/ 100 w 167"/>
                            <a:gd name="T5" fmla="*/ 26 h 70"/>
                            <a:gd name="T6" fmla="*/ 49 w 167"/>
                            <a:gd name="T7" fmla="*/ 45 h 70"/>
                            <a:gd name="T8" fmla="*/ 0 w 167"/>
                            <a:gd name="T9" fmla="*/ 59 h 70"/>
                            <a:gd name="T10" fmla="*/ 9 w 167"/>
                            <a:gd name="T11" fmla="*/ 70 h 70"/>
                            <a:gd name="T12" fmla="*/ 43 w 167"/>
                            <a:gd name="T13" fmla="*/ 70 h 70"/>
                            <a:gd name="T14" fmla="*/ 89 w 167"/>
                            <a:gd name="T15" fmla="*/ 60 h 70"/>
                            <a:gd name="T16" fmla="*/ 130 w 167"/>
                            <a:gd name="T17" fmla="*/ 40 h 70"/>
                            <a:gd name="T18" fmla="*/ 167 w 167"/>
                            <a:gd name="T19" fmla="*/ 13 h 70"/>
                            <a:gd name="T20" fmla="*/ 0 60000 65536"/>
                            <a:gd name="T21" fmla="*/ 0 60000 65536"/>
                            <a:gd name="T22" fmla="*/ 0 60000 65536"/>
                            <a:gd name="T23" fmla="*/ 0 60000 65536"/>
                            <a:gd name="T24" fmla="*/ 0 60000 65536"/>
                            <a:gd name="T25" fmla="*/ 0 60000 65536"/>
                            <a:gd name="T26" fmla="*/ 0 60000 65536"/>
                            <a:gd name="T27" fmla="*/ 0 60000 65536"/>
                            <a:gd name="T28" fmla="*/ 0 60000 65536"/>
                            <a:gd name="T29" fmla="*/ 0 60000 65536"/>
                            <a:gd name="T30" fmla="*/ 0 w 167"/>
                            <a:gd name="T31" fmla="*/ 0 h 70"/>
                            <a:gd name="T32" fmla="*/ 167 w 167"/>
                            <a:gd name="T33" fmla="*/ 70 h 70"/>
                          </a:gdLst>
                          <a:ahLst/>
                          <a:cxnLst>
                            <a:cxn ang="T20">
                              <a:pos x="T0" y="T1"/>
                            </a:cxn>
                            <a:cxn ang="T21">
                              <a:pos x="T2" y="T3"/>
                            </a:cxn>
                            <a:cxn ang="T22">
                              <a:pos x="T4" y="T5"/>
                            </a:cxn>
                            <a:cxn ang="T23">
                              <a:pos x="T6" y="T7"/>
                            </a:cxn>
                            <a:cxn ang="T24">
                              <a:pos x="T8" y="T9"/>
                            </a:cxn>
                            <a:cxn ang="T25">
                              <a:pos x="T10" y="T11"/>
                            </a:cxn>
                            <a:cxn ang="T26">
                              <a:pos x="T12" y="T13"/>
                            </a:cxn>
                            <a:cxn ang="T27">
                              <a:pos x="T14" y="T15"/>
                            </a:cxn>
                            <a:cxn ang="T28">
                              <a:pos x="T16" y="T17"/>
                            </a:cxn>
                            <a:cxn ang="T29">
                              <a:pos x="T18" y="T19"/>
                            </a:cxn>
                          </a:cxnLst>
                          <a:rect l="T30" t="T31" r="T32" b="T33"/>
                          <a:pathLst>
                            <a:path w="167" h="70">
                              <a:moveTo>
                                <a:pt x="167" y="13"/>
                              </a:moveTo>
                              <a:lnTo>
                                <a:pt x="151" y="0"/>
                              </a:lnTo>
                              <a:lnTo>
                                <a:pt x="100" y="26"/>
                              </a:lnTo>
                              <a:lnTo>
                                <a:pt x="49" y="45"/>
                              </a:lnTo>
                              <a:lnTo>
                                <a:pt x="0" y="59"/>
                              </a:lnTo>
                              <a:lnTo>
                                <a:pt x="9" y="70"/>
                              </a:lnTo>
                              <a:lnTo>
                                <a:pt x="43" y="70"/>
                              </a:lnTo>
                              <a:lnTo>
                                <a:pt x="89" y="60"/>
                              </a:lnTo>
                              <a:lnTo>
                                <a:pt x="130" y="40"/>
                              </a:lnTo>
                              <a:lnTo>
                                <a:pt x="167" y="13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FFE0C0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round/>
                            </a14:hiddenLine>
                          </a:ext>
                        </a:extLst>
                      </p:spPr>
                      <p:txBody>
                        <a:bodyPr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endParaRPr kumimoji="0" lang="zh-CN" altLang="en-US" sz="18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80" name="Freeform 34"/>
                        <p:cNvSpPr>
                          <a:spLocks noChangeAspect="1"/>
                        </p:cNvSpPr>
                        <p:nvPr>
                          <p:custDataLst>
                            <p:tags r:id="rId21"/>
                          </p:custDataLst>
                        </p:nvPr>
                      </p:nvSpPr>
                      <p:spPr bwMode="auto">
                        <a:xfrm>
                          <a:off x="72" y="228"/>
                          <a:ext cx="146" cy="78"/>
                        </a:xfrm>
                        <a:custGeom>
                          <a:avLst/>
                          <a:gdLst>
                            <a:gd name="T0" fmla="*/ 146 w 146"/>
                            <a:gd name="T1" fmla="*/ 15 h 78"/>
                            <a:gd name="T2" fmla="*/ 138 w 146"/>
                            <a:gd name="T3" fmla="*/ 0 h 78"/>
                            <a:gd name="T4" fmla="*/ 89 w 146"/>
                            <a:gd name="T5" fmla="*/ 34 h 78"/>
                            <a:gd name="T6" fmla="*/ 50 w 146"/>
                            <a:gd name="T7" fmla="*/ 51 h 78"/>
                            <a:gd name="T8" fmla="*/ 0 w 146"/>
                            <a:gd name="T9" fmla="*/ 66 h 78"/>
                            <a:gd name="T10" fmla="*/ 10 w 146"/>
                            <a:gd name="T11" fmla="*/ 78 h 78"/>
                            <a:gd name="T12" fmla="*/ 42 w 146"/>
                            <a:gd name="T13" fmla="*/ 78 h 78"/>
                            <a:gd name="T14" fmla="*/ 74 w 146"/>
                            <a:gd name="T15" fmla="*/ 69 h 78"/>
                            <a:gd name="T16" fmla="*/ 112 w 146"/>
                            <a:gd name="T17" fmla="*/ 45 h 78"/>
                            <a:gd name="T18" fmla="*/ 146 w 146"/>
                            <a:gd name="T19" fmla="*/ 15 h 78"/>
                            <a:gd name="T20" fmla="*/ 0 60000 65536"/>
                            <a:gd name="T21" fmla="*/ 0 60000 65536"/>
                            <a:gd name="T22" fmla="*/ 0 60000 65536"/>
                            <a:gd name="T23" fmla="*/ 0 60000 65536"/>
                            <a:gd name="T24" fmla="*/ 0 60000 65536"/>
                            <a:gd name="T25" fmla="*/ 0 60000 65536"/>
                            <a:gd name="T26" fmla="*/ 0 60000 65536"/>
                            <a:gd name="T27" fmla="*/ 0 60000 65536"/>
                            <a:gd name="T28" fmla="*/ 0 60000 65536"/>
                            <a:gd name="T29" fmla="*/ 0 60000 65536"/>
                            <a:gd name="T30" fmla="*/ 0 w 146"/>
                            <a:gd name="T31" fmla="*/ 0 h 78"/>
                            <a:gd name="T32" fmla="*/ 146 w 146"/>
                            <a:gd name="T33" fmla="*/ 78 h 78"/>
                          </a:gdLst>
                          <a:ahLst/>
                          <a:cxnLst>
                            <a:cxn ang="T20">
                              <a:pos x="T0" y="T1"/>
                            </a:cxn>
                            <a:cxn ang="T21">
                              <a:pos x="T2" y="T3"/>
                            </a:cxn>
                            <a:cxn ang="T22">
                              <a:pos x="T4" y="T5"/>
                            </a:cxn>
                            <a:cxn ang="T23">
                              <a:pos x="T6" y="T7"/>
                            </a:cxn>
                            <a:cxn ang="T24">
                              <a:pos x="T8" y="T9"/>
                            </a:cxn>
                            <a:cxn ang="T25">
                              <a:pos x="T10" y="T11"/>
                            </a:cxn>
                            <a:cxn ang="T26">
                              <a:pos x="T12" y="T13"/>
                            </a:cxn>
                            <a:cxn ang="T27">
                              <a:pos x="T14" y="T15"/>
                            </a:cxn>
                            <a:cxn ang="T28">
                              <a:pos x="T16" y="T17"/>
                            </a:cxn>
                            <a:cxn ang="T29">
                              <a:pos x="T18" y="T19"/>
                            </a:cxn>
                          </a:cxnLst>
                          <a:rect l="T30" t="T31" r="T32" b="T33"/>
                          <a:pathLst>
                            <a:path w="146" h="78">
                              <a:moveTo>
                                <a:pt x="146" y="15"/>
                              </a:moveTo>
                              <a:lnTo>
                                <a:pt x="138" y="0"/>
                              </a:lnTo>
                              <a:lnTo>
                                <a:pt x="89" y="34"/>
                              </a:lnTo>
                              <a:lnTo>
                                <a:pt x="50" y="51"/>
                              </a:lnTo>
                              <a:lnTo>
                                <a:pt x="0" y="66"/>
                              </a:lnTo>
                              <a:lnTo>
                                <a:pt x="10" y="78"/>
                              </a:lnTo>
                              <a:lnTo>
                                <a:pt x="42" y="78"/>
                              </a:lnTo>
                              <a:lnTo>
                                <a:pt x="74" y="69"/>
                              </a:lnTo>
                              <a:lnTo>
                                <a:pt x="112" y="45"/>
                              </a:lnTo>
                              <a:lnTo>
                                <a:pt x="146" y="15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FFE0C0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round/>
                            </a14:hiddenLine>
                          </a:ext>
                        </a:extLst>
                      </p:spPr>
                      <p:txBody>
                        <a:bodyPr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endParaRPr kumimoji="0" lang="zh-CN" altLang="en-US" sz="18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81" name="Freeform 35"/>
                        <p:cNvSpPr>
                          <a:spLocks noChangeAspect="1"/>
                        </p:cNvSpPr>
                        <p:nvPr>
                          <p:custDataLst>
                            <p:tags r:id="rId22"/>
                          </p:custDataLst>
                        </p:nvPr>
                      </p:nvSpPr>
                      <p:spPr bwMode="auto">
                        <a:xfrm>
                          <a:off x="63" y="359"/>
                          <a:ext cx="149" cy="77"/>
                        </a:xfrm>
                        <a:custGeom>
                          <a:avLst/>
                          <a:gdLst>
                            <a:gd name="T0" fmla="*/ 149 w 149"/>
                            <a:gd name="T1" fmla="*/ 11 h 77"/>
                            <a:gd name="T2" fmla="*/ 138 w 149"/>
                            <a:gd name="T3" fmla="*/ 0 h 77"/>
                            <a:gd name="T4" fmla="*/ 93 w 149"/>
                            <a:gd name="T5" fmla="*/ 31 h 77"/>
                            <a:gd name="T6" fmla="*/ 49 w 149"/>
                            <a:gd name="T7" fmla="*/ 49 h 77"/>
                            <a:gd name="T8" fmla="*/ 0 w 149"/>
                            <a:gd name="T9" fmla="*/ 63 h 77"/>
                            <a:gd name="T10" fmla="*/ 9 w 149"/>
                            <a:gd name="T11" fmla="*/ 77 h 77"/>
                            <a:gd name="T12" fmla="*/ 42 w 149"/>
                            <a:gd name="T13" fmla="*/ 74 h 77"/>
                            <a:gd name="T14" fmla="*/ 81 w 149"/>
                            <a:gd name="T15" fmla="*/ 65 h 77"/>
                            <a:gd name="T16" fmla="*/ 121 w 149"/>
                            <a:gd name="T17" fmla="*/ 40 h 77"/>
                            <a:gd name="T18" fmla="*/ 149 w 149"/>
                            <a:gd name="T19" fmla="*/ 11 h 77"/>
                            <a:gd name="T20" fmla="*/ 0 60000 65536"/>
                            <a:gd name="T21" fmla="*/ 0 60000 65536"/>
                            <a:gd name="T22" fmla="*/ 0 60000 65536"/>
                            <a:gd name="T23" fmla="*/ 0 60000 65536"/>
                            <a:gd name="T24" fmla="*/ 0 60000 65536"/>
                            <a:gd name="T25" fmla="*/ 0 60000 65536"/>
                            <a:gd name="T26" fmla="*/ 0 60000 65536"/>
                            <a:gd name="T27" fmla="*/ 0 60000 65536"/>
                            <a:gd name="T28" fmla="*/ 0 60000 65536"/>
                            <a:gd name="T29" fmla="*/ 0 60000 65536"/>
                            <a:gd name="T30" fmla="*/ 0 w 149"/>
                            <a:gd name="T31" fmla="*/ 0 h 77"/>
                            <a:gd name="T32" fmla="*/ 149 w 149"/>
                            <a:gd name="T33" fmla="*/ 77 h 77"/>
                          </a:gdLst>
                          <a:ahLst/>
                          <a:cxnLst>
                            <a:cxn ang="T20">
                              <a:pos x="T0" y="T1"/>
                            </a:cxn>
                            <a:cxn ang="T21">
                              <a:pos x="T2" y="T3"/>
                            </a:cxn>
                            <a:cxn ang="T22">
                              <a:pos x="T4" y="T5"/>
                            </a:cxn>
                            <a:cxn ang="T23">
                              <a:pos x="T6" y="T7"/>
                            </a:cxn>
                            <a:cxn ang="T24">
                              <a:pos x="T8" y="T9"/>
                            </a:cxn>
                            <a:cxn ang="T25">
                              <a:pos x="T10" y="T11"/>
                            </a:cxn>
                            <a:cxn ang="T26">
                              <a:pos x="T12" y="T13"/>
                            </a:cxn>
                            <a:cxn ang="T27">
                              <a:pos x="T14" y="T15"/>
                            </a:cxn>
                            <a:cxn ang="T28">
                              <a:pos x="T16" y="T17"/>
                            </a:cxn>
                            <a:cxn ang="T29">
                              <a:pos x="T18" y="T19"/>
                            </a:cxn>
                          </a:cxnLst>
                          <a:rect l="T30" t="T31" r="T32" b="T33"/>
                          <a:pathLst>
                            <a:path w="149" h="77">
                              <a:moveTo>
                                <a:pt x="149" y="11"/>
                              </a:moveTo>
                              <a:lnTo>
                                <a:pt x="138" y="0"/>
                              </a:lnTo>
                              <a:lnTo>
                                <a:pt x="93" y="31"/>
                              </a:lnTo>
                              <a:lnTo>
                                <a:pt x="49" y="49"/>
                              </a:lnTo>
                              <a:lnTo>
                                <a:pt x="0" y="63"/>
                              </a:lnTo>
                              <a:lnTo>
                                <a:pt x="9" y="77"/>
                              </a:lnTo>
                              <a:lnTo>
                                <a:pt x="42" y="74"/>
                              </a:lnTo>
                              <a:lnTo>
                                <a:pt x="81" y="65"/>
                              </a:lnTo>
                              <a:lnTo>
                                <a:pt x="121" y="40"/>
                              </a:lnTo>
                              <a:lnTo>
                                <a:pt x="149" y="11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FFE0C0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round/>
                            </a14:hiddenLine>
                          </a:ext>
                        </a:extLst>
                      </p:spPr>
                      <p:txBody>
                        <a:bodyPr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endParaRPr kumimoji="0" lang="zh-CN" altLang="en-US" sz="18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82" name="Freeform 36"/>
                        <p:cNvSpPr>
                          <a:spLocks noChangeAspect="1"/>
                        </p:cNvSpPr>
                        <p:nvPr>
                          <p:custDataLst>
                            <p:tags r:id="rId23"/>
                          </p:custDataLst>
                        </p:nvPr>
                      </p:nvSpPr>
                      <p:spPr bwMode="auto">
                        <a:xfrm>
                          <a:off x="0" y="0"/>
                          <a:ext cx="171" cy="68"/>
                        </a:xfrm>
                        <a:custGeom>
                          <a:avLst/>
                          <a:gdLst>
                            <a:gd name="T0" fmla="*/ 171 w 171"/>
                            <a:gd name="T1" fmla="*/ 13 h 68"/>
                            <a:gd name="T2" fmla="*/ 154 w 171"/>
                            <a:gd name="T3" fmla="*/ 0 h 68"/>
                            <a:gd name="T4" fmla="*/ 97 w 171"/>
                            <a:gd name="T5" fmla="*/ 26 h 68"/>
                            <a:gd name="T6" fmla="*/ 50 w 171"/>
                            <a:gd name="T7" fmla="*/ 41 h 68"/>
                            <a:gd name="T8" fmla="*/ 0 w 171"/>
                            <a:gd name="T9" fmla="*/ 55 h 68"/>
                            <a:gd name="T10" fmla="*/ 11 w 171"/>
                            <a:gd name="T11" fmla="*/ 68 h 68"/>
                            <a:gd name="T12" fmla="*/ 42 w 171"/>
                            <a:gd name="T13" fmla="*/ 66 h 68"/>
                            <a:gd name="T14" fmla="*/ 82 w 171"/>
                            <a:gd name="T15" fmla="*/ 57 h 68"/>
                            <a:gd name="T16" fmla="*/ 127 w 171"/>
                            <a:gd name="T17" fmla="*/ 40 h 68"/>
                            <a:gd name="T18" fmla="*/ 171 w 171"/>
                            <a:gd name="T19" fmla="*/ 13 h 68"/>
                            <a:gd name="T20" fmla="*/ 0 60000 65536"/>
                            <a:gd name="T21" fmla="*/ 0 60000 65536"/>
                            <a:gd name="T22" fmla="*/ 0 60000 65536"/>
                            <a:gd name="T23" fmla="*/ 0 60000 65536"/>
                            <a:gd name="T24" fmla="*/ 0 60000 65536"/>
                            <a:gd name="T25" fmla="*/ 0 60000 65536"/>
                            <a:gd name="T26" fmla="*/ 0 60000 65536"/>
                            <a:gd name="T27" fmla="*/ 0 60000 65536"/>
                            <a:gd name="T28" fmla="*/ 0 60000 65536"/>
                            <a:gd name="T29" fmla="*/ 0 60000 65536"/>
                            <a:gd name="T30" fmla="*/ 0 w 171"/>
                            <a:gd name="T31" fmla="*/ 0 h 68"/>
                            <a:gd name="T32" fmla="*/ 171 w 171"/>
                            <a:gd name="T33" fmla="*/ 68 h 68"/>
                          </a:gdLst>
                          <a:ahLst/>
                          <a:cxnLst>
                            <a:cxn ang="T20">
                              <a:pos x="T0" y="T1"/>
                            </a:cxn>
                            <a:cxn ang="T21">
                              <a:pos x="T2" y="T3"/>
                            </a:cxn>
                            <a:cxn ang="T22">
                              <a:pos x="T4" y="T5"/>
                            </a:cxn>
                            <a:cxn ang="T23">
                              <a:pos x="T6" y="T7"/>
                            </a:cxn>
                            <a:cxn ang="T24">
                              <a:pos x="T8" y="T9"/>
                            </a:cxn>
                            <a:cxn ang="T25">
                              <a:pos x="T10" y="T11"/>
                            </a:cxn>
                            <a:cxn ang="T26">
                              <a:pos x="T12" y="T13"/>
                            </a:cxn>
                            <a:cxn ang="T27">
                              <a:pos x="T14" y="T15"/>
                            </a:cxn>
                            <a:cxn ang="T28">
                              <a:pos x="T16" y="T17"/>
                            </a:cxn>
                            <a:cxn ang="T29">
                              <a:pos x="T18" y="T19"/>
                            </a:cxn>
                          </a:cxnLst>
                          <a:rect l="T30" t="T31" r="T32" b="T33"/>
                          <a:pathLst>
                            <a:path w="171" h="68">
                              <a:moveTo>
                                <a:pt x="171" y="13"/>
                              </a:moveTo>
                              <a:lnTo>
                                <a:pt x="154" y="0"/>
                              </a:lnTo>
                              <a:lnTo>
                                <a:pt x="97" y="26"/>
                              </a:lnTo>
                              <a:lnTo>
                                <a:pt x="50" y="41"/>
                              </a:lnTo>
                              <a:lnTo>
                                <a:pt x="0" y="55"/>
                              </a:lnTo>
                              <a:lnTo>
                                <a:pt x="11" y="68"/>
                              </a:lnTo>
                              <a:lnTo>
                                <a:pt x="42" y="66"/>
                              </a:lnTo>
                              <a:lnTo>
                                <a:pt x="82" y="57"/>
                              </a:lnTo>
                              <a:lnTo>
                                <a:pt x="127" y="40"/>
                              </a:lnTo>
                              <a:lnTo>
                                <a:pt x="171" y="13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FFE0C0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round/>
                            </a14:hiddenLine>
                          </a:ext>
                        </a:extLst>
                      </p:spPr>
                      <p:txBody>
                        <a:bodyPr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endParaRPr kumimoji="0" lang="zh-CN" altLang="en-US" sz="18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</p:grpSp>
                </p:grpSp>
                <p:sp>
                  <p:nvSpPr>
                    <p:cNvPr id="83" name="Freeform 37"/>
                    <p:cNvSpPr>
                      <a:spLocks noChangeAspect="1"/>
                    </p:cNvSpPr>
                    <p:nvPr>
                      <p:custDataLst>
                        <p:tags r:id="rId24"/>
                      </p:custDataLst>
                    </p:nvPr>
                  </p:nvSpPr>
                  <p:spPr bwMode="auto">
                    <a:xfrm>
                      <a:off x="0" y="0"/>
                      <a:ext cx="2019" cy="2908"/>
                    </a:xfrm>
                    <a:custGeom>
                      <a:avLst/>
                      <a:gdLst>
                        <a:gd name="T0" fmla="*/ 1445 w 2019"/>
                        <a:gd name="T1" fmla="*/ 2807 h 2908"/>
                        <a:gd name="T2" fmla="*/ 1463 w 2019"/>
                        <a:gd name="T3" fmla="*/ 2784 h 2908"/>
                        <a:gd name="T4" fmla="*/ 1471 w 2019"/>
                        <a:gd name="T5" fmla="*/ 2765 h 2908"/>
                        <a:gd name="T6" fmla="*/ 1484 w 2019"/>
                        <a:gd name="T7" fmla="*/ 2698 h 2908"/>
                        <a:gd name="T8" fmla="*/ 1563 w 2019"/>
                        <a:gd name="T9" fmla="*/ 2229 h 2908"/>
                        <a:gd name="T10" fmla="*/ 1619 w 2019"/>
                        <a:gd name="T11" fmla="*/ 2062 h 2908"/>
                        <a:gd name="T12" fmla="*/ 1672 w 2019"/>
                        <a:gd name="T13" fmla="*/ 1943 h 2908"/>
                        <a:gd name="T14" fmla="*/ 1773 w 2019"/>
                        <a:gd name="T15" fmla="*/ 1766 h 2908"/>
                        <a:gd name="T16" fmla="*/ 1879 w 2019"/>
                        <a:gd name="T17" fmla="*/ 1590 h 2908"/>
                        <a:gd name="T18" fmla="*/ 1952 w 2019"/>
                        <a:gd name="T19" fmla="*/ 1429 h 2908"/>
                        <a:gd name="T20" fmla="*/ 1995 w 2019"/>
                        <a:gd name="T21" fmla="*/ 1267 h 2908"/>
                        <a:gd name="T22" fmla="*/ 2019 w 2019"/>
                        <a:gd name="T23" fmla="*/ 1062 h 2908"/>
                        <a:gd name="T24" fmla="*/ 2003 w 2019"/>
                        <a:gd name="T25" fmla="*/ 873 h 2908"/>
                        <a:gd name="T26" fmla="*/ 1960 w 2019"/>
                        <a:gd name="T27" fmla="*/ 694 h 2908"/>
                        <a:gd name="T28" fmla="*/ 1888 w 2019"/>
                        <a:gd name="T29" fmla="*/ 529 h 2908"/>
                        <a:gd name="T30" fmla="*/ 1765 w 2019"/>
                        <a:gd name="T31" fmla="*/ 354 h 2908"/>
                        <a:gd name="T32" fmla="*/ 1636 w 2019"/>
                        <a:gd name="T33" fmla="*/ 232 h 2908"/>
                        <a:gd name="T34" fmla="*/ 1471 w 2019"/>
                        <a:gd name="T35" fmla="*/ 120 h 2908"/>
                        <a:gd name="T36" fmla="*/ 1277 w 2019"/>
                        <a:gd name="T37" fmla="*/ 40 h 2908"/>
                        <a:gd name="T38" fmla="*/ 1115 w 2019"/>
                        <a:gd name="T39" fmla="*/ 6 h 2908"/>
                        <a:gd name="T40" fmla="*/ 936 w 2019"/>
                        <a:gd name="T41" fmla="*/ 0 h 2908"/>
                        <a:gd name="T42" fmla="*/ 782 w 2019"/>
                        <a:gd name="T43" fmla="*/ 28 h 2908"/>
                        <a:gd name="T44" fmla="*/ 630 w 2019"/>
                        <a:gd name="T45" fmla="*/ 78 h 2908"/>
                        <a:gd name="T46" fmla="*/ 501 w 2019"/>
                        <a:gd name="T47" fmla="*/ 145 h 2908"/>
                        <a:gd name="T48" fmla="*/ 365 w 2019"/>
                        <a:gd name="T49" fmla="*/ 242 h 2908"/>
                        <a:gd name="T50" fmla="*/ 242 w 2019"/>
                        <a:gd name="T51" fmla="*/ 360 h 2908"/>
                        <a:gd name="T52" fmla="*/ 140 w 2019"/>
                        <a:gd name="T53" fmla="*/ 495 h 2908"/>
                        <a:gd name="T54" fmla="*/ 53 w 2019"/>
                        <a:gd name="T55" fmla="*/ 685 h 2908"/>
                        <a:gd name="T56" fmla="*/ 7 w 2019"/>
                        <a:gd name="T57" fmla="*/ 879 h 2908"/>
                        <a:gd name="T58" fmla="*/ 0 w 2019"/>
                        <a:gd name="T59" fmla="*/ 1052 h 2908"/>
                        <a:gd name="T60" fmla="*/ 14 w 2019"/>
                        <a:gd name="T61" fmla="*/ 1239 h 2908"/>
                        <a:gd name="T62" fmla="*/ 62 w 2019"/>
                        <a:gd name="T63" fmla="*/ 1427 h 2908"/>
                        <a:gd name="T64" fmla="*/ 144 w 2019"/>
                        <a:gd name="T65" fmla="*/ 1602 h 2908"/>
                        <a:gd name="T66" fmla="*/ 239 w 2019"/>
                        <a:gd name="T67" fmla="*/ 1770 h 2908"/>
                        <a:gd name="T68" fmla="*/ 370 w 2019"/>
                        <a:gd name="T69" fmla="*/ 2007 h 2908"/>
                        <a:gd name="T70" fmla="*/ 429 w 2019"/>
                        <a:gd name="T71" fmla="*/ 2138 h 2908"/>
                        <a:gd name="T72" fmla="*/ 469 w 2019"/>
                        <a:gd name="T73" fmla="*/ 2292 h 2908"/>
                        <a:gd name="T74" fmla="*/ 501 w 2019"/>
                        <a:gd name="T75" fmla="*/ 2506 h 2908"/>
                        <a:gd name="T76" fmla="*/ 526 w 2019"/>
                        <a:gd name="T77" fmla="*/ 2693 h 2908"/>
                        <a:gd name="T78" fmla="*/ 543 w 2019"/>
                        <a:gd name="T79" fmla="*/ 2767 h 2908"/>
                        <a:gd name="T80" fmla="*/ 552 w 2019"/>
                        <a:gd name="T81" fmla="*/ 2784 h 2908"/>
                        <a:gd name="T82" fmla="*/ 576 w 2019"/>
                        <a:gd name="T83" fmla="*/ 2812 h 2908"/>
                        <a:gd name="T84" fmla="*/ 635 w 2019"/>
                        <a:gd name="T85" fmla="*/ 2847 h 2908"/>
                        <a:gd name="T86" fmla="*/ 703 w 2019"/>
                        <a:gd name="T87" fmla="*/ 2870 h 2908"/>
                        <a:gd name="T88" fmla="*/ 778 w 2019"/>
                        <a:gd name="T89" fmla="*/ 2889 h 2908"/>
                        <a:gd name="T90" fmla="*/ 857 w 2019"/>
                        <a:gd name="T91" fmla="*/ 2900 h 2908"/>
                        <a:gd name="T92" fmla="*/ 934 w 2019"/>
                        <a:gd name="T93" fmla="*/ 2906 h 2908"/>
                        <a:gd name="T94" fmla="*/ 1006 w 2019"/>
                        <a:gd name="T95" fmla="*/ 2908 h 2908"/>
                        <a:gd name="T96" fmla="*/ 1086 w 2019"/>
                        <a:gd name="T97" fmla="*/ 2906 h 2908"/>
                        <a:gd name="T98" fmla="*/ 1166 w 2019"/>
                        <a:gd name="T99" fmla="*/ 2900 h 2908"/>
                        <a:gd name="T100" fmla="*/ 1241 w 2019"/>
                        <a:gd name="T101" fmla="*/ 2887 h 2908"/>
                        <a:gd name="T102" fmla="*/ 1309 w 2019"/>
                        <a:gd name="T103" fmla="*/ 2871 h 2908"/>
                        <a:gd name="T104" fmla="*/ 1375 w 2019"/>
                        <a:gd name="T105" fmla="*/ 2849 h 2908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w 2019"/>
                        <a:gd name="T160" fmla="*/ 0 h 2908"/>
                        <a:gd name="T161" fmla="*/ 2019 w 2019"/>
                        <a:gd name="T162" fmla="*/ 2908 h 2908"/>
                      </a:gdLst>
                      <a:ahLst/>
                      <a:cxnLst>
                        <a:cxn ang="T106">
                          <a:pos x="T0" y="T1"/>
                        </a:cxn>
                        <a:cxn ang="T107">
                          <a:pos x="T2" y="T3"/>
                        </a:cxn>
                        <a:cxn ang="T108">
                          <a:pos x="T4" y="T5"/>
                        </a:cxn>
                        <a:cxn ang="T109">
                          <a:pos x="T6" y="T7"/>
                        </a:cxn>
                        <a:cxn ang="T110">
                          <a:pos x="T8" y="T9"/>
                        </a:cxn>
                        <a:cxn ang="T111">
                          <a:pos x="T10" y="T11"/>
                        </a:cxn>
                        <a:cxn ang="T112">
                          <a:pos x="T12" y="T13"/>
                        </a:cxn>
                        <a:cxn ang="T113">
                          <a:pos x="T14" y="T15"/>
                        </a:cxn>
                        <a:cxn ang="T114">
                          <a:pos x="T16" y="T17"/>
                        </a:cxn>
                        <a:cxn ang="T115">
                          <a:pos x="T18" y="T19"/>
                        </a:cxn>
                        <a:cxn ang="T116">
                          <a:pos x="T20" y="T21"/>
                        </a:cxn>
                        <a:cxn ang="T117">
                          <a:pos x="T22" y="T23"/>
                        </a:cxn>
                        <a:cxn ang="T118">
                          <a:pos x="T24" y="T25"/>
                        </a:cxn>
                        <a:cxn ang="T119">
                          <a:pos x="T26" y="T27"/>
                        </a:cxn>
                        <a:cxn ang="T120">
                          <a:pos x="T28" y="T29"/>
                        </a:cxn>
                        <a:cxn ang="T121">
                          <a:pos x="T30" y="T31"/>
                        </a:cxn>
                        <a:cxn ang="T122">
                          <a:pos x="T32" y="T33"/>
                        </a:cxn>
                        <a:cxn ang="T123">
                          <a:pos x="T34" y="T35"/>
                        </a:cxn>
                        <a:cxn ang="T124">
                          <a:pos x="T36" y="T37"/>
                        </a:cxn>
                        <a:cxn ang="T125">
                          <a:pos x="T38" y="T39"/>
                        </a:cxn>
                        <a:cxn ang="T126">
                          <a:pos x="T40" y="T41"/>
                        </a:cxn>
                        <a:cxn ang="T127">
                          <a:pos x="T42" y="T43"/>
                        </a:cxn>
                        <a:cxn ang="T128">
                          <a:pos x="T44" y="T45"/>
                        </a:cxn>
                        <a:cxn ang="T129">
                          <a:pos x="T46" y="T47"/>
                        </a:cxn>
                        <a:cxn ang="T130">
                          <a:pos x="T48" y="T49"/>
                        </a:cxn>
                        <a:cxn ang="T131">
                          <a:pos x="T50" y="T51"/>
                        </a:cxn>
                        <a:cxn ang="T132">
                          <a:pos x="T52" y="T53"/>
                        </a:cxn>
                        <a:cxn ang="T133">
                          <a:pos x="T54" y="T55"/>
                        </a:cxn>
                        <a:cxn ang="T134">
                          <a:pos x="T56" y="T57"/>
                        </a:cxn>
                        <a:cxn ang="T135">
                          <a:pos x="T58" y="T59"/>
                        </a:cxn>
                        <a:cxn ang="T136">
                          <a:pos x="T60" y="T61"/>
                        </a:cxn>
                        <a:cxn ang="T137">
                          <a:pos x="T62" y="T63"/>
                        </a:cxn>
                        <a:cxn ang="T138">
                          <a:pos x="T64" y="T65"/>
                        </a:cxn>
                        <a:cxn ang="T139">
                          <a:pos x="T66" y="T67"/>
                        </a:cxn>
                        <a:cxn ang="T140">
                          <a:pos x="T68" y="T69"/>
                        </a:cxn>
                        <a:cxn ang="T141">
                          <a:pos x="T70" y="T71"/>
                        </a:cxn>
                        <a:cxn ang="T142">
                          <a:pos x="T72" y="T73"/>
                        </a:cxn>
                        <a:cxn ang="T143">
                          <a:pos x="T74" y="T75"/>
                        </a:cxn>
                        <a:cxn ang="T144">
                          <a:pos x="T76" y="T77"/>
                        </a:cxn>
                        <a:cxn ang="T145">
                          <a:pos x="T78" y="T79"/>
                        </a:cxn>
                        <a:cxn ang="T146">
                          <a:pos x="T80" y="T81"/>
                        </a:cxn>
                        <a:cxn ang="T147">
                          <a:pos x="T82" y="T83"/>
                        </a:cxn>
                        <a:cxn ang="T148">
                          <a:pos x="T84" y="T85"/>
                        </a:cxn>
                        <a:cxn ang="T149">
                          <a:pos x="T86" y="T87"/>
                        </a:cxn>
                        <a:cxn ang="T150">
                          <a:pos x="T88" y="T89"/>
                        </a:cxn>
                        <a:cxn ang="T151">
                          <a:pos x="T90" y="T91"/>
                        </a:cxn>
                        <a:cxn ang="T152">
                          <a:pos x="T92" y="T93"/>
                        </a:cxn>
                        <a:cxn ang="T153">
                          <a:pos x="T94" y="T95"/>
                        </a:cxn>
                        <a:cxn ang="T154">
                          <a:pos x="T96" y="T97"/>
                        </a:cxn>
                        <a:cxn ang="T155">
                          <a:pos x="T98" y="T99"/>
                        </a:cxn>
                        <a:cxn ang="T156">
                          <a:pos x="T100" y="T101"/>
                        </a:cxn>
                        <a:cxn ang="T157">
                          <a:pos x="T102" y="T103"/>
                        </a:cxn>
                        <a:cxn ang="T158">
                          <a:pos x="T104" y="T105"/>
                        </a:cxn>
                      </a:cxnLst>
                      <a:rect l="T159" t="T160" r="T161" b="T162"/>
                      <a:pathLst>
                        <a:path w="2019" h="2908">
                          <a:moveTo>
                            <a:pt x="1415" y="2830"/>
                          </a:moveTo>
                          <a:lnTo>
                            <a:pt x="1432" y="2818"/>
                          </a:lnTo>
                          <a:lnTo>
                            <a:pt x="1445" y="2807"/>
                          </a:lnTo>
                          <a:lnTo>
                            <a:pt x="1453" y="2799"/>
                          </a:lnTo>
                          <a:lnTo>
                            <a:pt x="1458" y="2790"/>
                          </a:lnTo>
                          <a:lnTo>
                            <a:pt x="1463" y="2784"/>
                          </a:lnTo>
                          <a:lnTo>
                            <a:pt x="1466" y="2778"/>
                          </a:lnTo>
                          <a:lnTo>
                            <a:pt x="1470" y="2773"/>
                          </a:lnTo>
                          <a:lnTo>
                            <a:pt x="1471" y="2765"/>
                          </a:lnTo>
                          <a:lnTo>
                            <a:pt x="1474" y="2756"/>
                          </a:lnTo>
                          <a:lnTo>
                            <a:pt x="1475" y="2744"/>
                          </a:lnTo>
                          <a:lnTo>
                            <a:pt x="1484" y="2698"/>
                          </a:lnTo>
                          <a:lnTo>
                            <a:pt x="1543" y="2322"/>
                          </a:lnTo>
                          <a:lnTo>
                            <a:pt x="1554" y="2268"/>
                          </a:lnTo>
                          <a:lnTo>
                            <a:pt x="1563" y="2229"/>
                          </a:lnTo>
                          <a:lnTo>
                            <a:pt x="1577" y="2175"/>
                          </a:lnTo>
                          <a:lnTo>
                            <a:pt x="1598" y="2115"/>
                          </a:lnTo>
                          <a:lnTo>
                            <a:pt x="1619" y="2062"/>
                          </a:lnTo>
                          <a:lnTo>
                            <a:pt x="1638" y="2018"/>
                          </a:lnTo>
                          <a:lnTo>
                            <a:pt x="1655" y="1980"/>
                          </a:lnTo>
                          <a:lnTo>
                            <a:pt x="1672" y="1943"/>
                          </a:lnTo>
                          <a:lnTo>
                            <a:pt x="1706" y="1880"/>
                          </a:lnTo>
                          <a:lnTo>
                            <a:pt x="1740" y="1821"/>
                          </a:lnTo>
                          <a:lnTo>
                            <a:pt x="1773" y="1766"/>
                          </a:lnTo>
                          <a:lnTo>
                            <a:pt x="1799" y="1724"/>
                          </a:lnTo>
                          <a:lnTo>
                            <a:pt x="1846" y="1645"/>
                          </a:lnTo>
                          <a:lnTo>
                            <a:pt x="1879" y="1590"/>
                          </a:lnTo>
                          <a:lnTo>
                            <a:pt x="1905" y="1544"/>
                          </a:lnTo>
                          <a:lnTo>
                            <a:pt x="1927" y="1492"/>
                          </a:lnTo>
                          <a:lnTo>
                            <a:pt x="1952" y="1429"/>
                          </a:lnTo>
                          <a:lnTo>
                            <a:pt x="1969" y="1374"/>
                          </a:lnTo>
                          <a:lnTo>
                            <a:pt x="1985" y="1316"/>
                          </a:lnTo>
                          <a:lnTo>
                            <a:pt x="1995" y="1267"/>
                          </a:lnTo>
                          <a:lnTo>
                            <a:pt x="2007" y="1212"/>
                          </a:lnTo>
                          <a:lnTo>
                            <a:pt x="2015" y="1142"/>
                          </a:lnTo>
                          <a:lnTo>
                            <a:pt x="2019" y="1062"/>
                          </a:lnTo>
                          <a:lnTo>
                            <a:pt x="2019" y="987"/>
                          </a:lnTo>
                          <a:lnTo>
                            <a:pt x="2012" y="928"/>
                          </a:lnTo>
                          <a:lnTo>
                            <a:pt x="2003" y="873"/>
                          </a:lnTo>
                          <a:lnTo>
                            <a:pt x="1994" y="824"/>
                          </a:lnTo>
                          <a:lnTo>
                            <a:pt x="1978" y="759"/>
                          </a:lnTo>
                          <a:lnTo>
                            <a:pt x="1960" y="694"/>
                          </a:lnTo>
                          <a:lnTo>
                            <a:pt x="1940" y="634"/>
                          </a:lnTo>
                          <a:lnTo>
                            <a:pt x="1917" y="578"/>
                          </a:lnTo>
                          <a:lnTo>
                            <a:pt x="1888" y="529"/>
                          </a:lnTo>
                          <a:lnTo>
                            <a:pt x="1850" y="466"/>
                          </a:lnTo>
                          <a:lnTo>
                            <a:pt x="1807" y="403"/>
                          </a:lnTo>
                          <a:lnTo>
                            <a:pt x="1765" y="354"/>
                          </a:lnTo>
                          <a:lnTo>
                            <a:pt x="1727" y="312"/>
                          </a:lnTo>
                          <a:lnTo>
                            <a:pt x="1683" y="272"/>
                          </a:lnTo>
                          <a:lnTo>
                            <a:pt x="1636" y="232"/>
                          </a:lnTo>
                          <a:lnTo>
                            <a:pt x="1590" y="196"/>
                          </a:lnTo>
                          <a:lnTo>
                            <a:pt x="1535" y="159"/>
                          </a:lnTo>
                          <a:lnTo>
                            <a:pt x="1471" y="120"/>
                          </a:lnTo>
                          <a:lnTo>
                            <a:pt x="1411" y="90"/>
                          </a:lnTo>
                          <a:lnTo>
                            <a:pt x="1341" y="61"/>
                          </a:lnTo>
                          <a:lnTo>
                            <a:pt x="1277" y="40"/>
                          </a:lnTo>
                          <a:lnTo>
                            <a:pt x="1224" y="27"/>
                          </a:lnTo>
                          <a:lnTo>
                            <a:pt x="1167" y="14"/>
                          </a:lnTo>
                          <a:lnTo>
                            <a:pt x="1115" y="6"/>
                          </a:lnTo>
                          <a:lnTo>
                            <a:pt x="1053" y="0"/>
                          </a:lnTo>
                          <a:lnTo>
                            <a:pt x="997" y="0"/>
                          </a:lnTo>
                          <a:lnTo>
                            <a:pt x="936" y="0"/>
                          </a:lnTo>
                          <a:lnTo>
                            <a:pt x="885" y="6"/>
                          </a:lnTo>
                          <a:lnTo>
                            <a:pt x="826" y="19"/>
                          </a:lnTo>
                          <a:lnTo>
                            <a:pt x="782" y="28"/>
                          </a:lnTo>
                          <a:lnTo>
                            <a:pt x="727" y="44"/>
                          </a:lnTo>
                          <a:lnTo>
                            <a:pt x="676" y="59"/>
                          </a:lnTo>
                          <a:lnTo>
                            <a:pt x="630" y="78"/>
                          </a:lnTo>
                          <a:lnTo>
                            <a:pt x="586" y="97"/>
                          </a:lnTo>
                          <a:lnTo>
                            <a:pt x="541" y="121"/>
                          </a:lnTo>
                          <a:lnTo>
                            <a:pt x="501" y="145"/>
                          </a:lnTo>
                          <a:lnTo>
                            <a:pt x="456" y="175"/>
                          </a:lnTo>
                          <a:lnTo>
                            <a:pt x="408" y="209"/>
                          </a:lnTo>
                          <a:lnTo>
                            <a:pt x="365" y="242"/>
                          </a:lnTo>
                          <a:lnTo>
                            <a:pt x="326" y="277"/>
                          </a:lnTo>
                          <a:lnTo>
                            <a:pt x="284" y="316"/>
                          </a:lnTo>
                          <a:lnTo>
                            <a:pt x="242" y="360"/>
                          </a:lnTo>
                          <a:lnTo>
                            <a:pt x="206" y="402"/>
                          </a:lnTo>
                          <a:lnTo>
                            <a:pt x="175" y="441"/>
                          </a:lnTo>
                          <a:lnTo>
                            <a:pt x="140" y="495"/>
                          </a:lnTo>
                          <a:lnTo>
                            <a:pt x="106" y="554"/>
                          </a:lnTo>
                          <a:lnTo>
                            <a:pt x="75" y="620"/>
                          </a:lnTo>
                          <a:lnTo>
                            <a:pt x="53" y="685"/>
                          </a:lnTo>
                          <a:lnTo>
                            <a:pt x="34" y="752"/>
                          </a:lnTo>
                          <a:lnTo>
                            <a:pt x="17" y="818"/>
                          </a:lnTo>
                          <a:lnTo>
                            <a:pt x="7" y="879"/>
                          </a:lnTo>
                          <a:lnTo>
                            <a:pt x="0" y="940"/>
                          </a:lnTo>
                          <a:lnTo>
                            <a:pt x="0" y="999"/>
                          </a:lnTo>
                          <a:lnTo>
                            <a:pt x="0" y="1052"/>
                          </a:lnTo>
                          <a:lnTo>
                            <a:pt x="0" y="1115"/>
                          </a:lnTo>
                          <a:lnTo>
                            <a:pt x="3" y="1170"/>
                          </a:lnTo>
                          <a:lnTo>
                            <a:pt x="14" y="1239"/>
                          </a:lnTo>
                          <a:lnTo>
                            <a:pt x="24" y="1299"/>
                          </a:lnTo>
                          <a:lnTo>
                            <a:pt x="40" y="1358"/>
                          </a:lnTo>
                          <a:lnTo>
                            <a:pt x="62" y="1427"/>
                          </a:lnTo>
                          <a:lnTo>
                            <a:pt x="87" y="1488"/>
                          </a:lnTo>
                          <a:lnTo>
                            <a:pt x="113" y="1542"/>
                          </a:lnTo>
                          <a:lnTo>
                            <a:pt x="144" y="1602"/>
                          </a:lnTo>
                          <a:lnTo>
                            <a:pt x="178" y="1660"/>
                          </a:lnTo>
                          <a:lnTo>
                            <a:pt x="208" y="1715"/>
                          </a:lnTo>
                          <a:lnTo>
                            <a:pt x="239" y="1770"/>
                          </a:lnTo>
                          <a:lnTo>
                            <a:pt x="272" y="1830"/>
                          </a:lnTo>
                          <a:lnTo>
                            <a:pt x="323" y="1917"/>
                          </a:lnTo>
                          <a:lnTo>
                            <a:pt x="370" y="2007"/>
                          </a:lnTo>
                          <a:lnTo>
                            <a:pt x="398" y="2053"/>
                          </a:lnTo>
                          <a:lnTo>
                            <a:pt x="412" y="2091"/>
                          </a:lnTo>
                          <a:lnTo>
                            <a:pt x="429" y="2138"/>
                          </a:lnTo>
                          <a:lnTo>
                            <a:pt x="445" y="2192"/>
                          </a:lnTo>
                          <a:lnTo>
                            <a:pt x="458" y="2239"/>
                          </a:lnTo>
                          <a:lnTo>
                            <a:pt x="469" y="2292"/>
                          </a:lnTo>
                          <a:lnTo>
                            <a:pt x="479" y="2365"/>
                          </a:lnTo>
                          <a:lnTo>
                            <a:pt x="492" y="2444"/>
                          </a:lnTo>
                          <a:lnTo>
                            <a:pt x="501" y="2506"/>
                          </a:lnTo>
                          <a:lnTo>
                            <a:pt x="511" y="2586"/>
                          </a:lnTo>
                          <a:lnTo>
                            <a:pt x="518" y="2643"/>
                          </a:lnTo>
                          <a:lnTo>
                            <a:pt x="526" y="2693"/>
                          </a:lnTo>
                          <a:lnTo>
                            <a:pt x="537" y="2742"/>
                          </a:lnTo>
                          <a:lnTo>
                            <a:pt x="541" y="2756"/>
                          </a:lnTo>
                          <a:lnTo>
                            <a:pt x="543" y="2767"/>
                          </a:lnTo>
                          <a:lnTo>
                            <a:pt x="545" y="2773"/>
                          </a:lnTo>
                          <a:lnTo>
                            <a:pt x="546" y="2778"/>
                          </a:lnTo>
                          <a:lnTo>
                            <a:pt x="552" y="2784"/>
                          </a:lnTo>
                          <a:lnTo>
                            <a:pt x="558" y="2794"/>
                          </a:lnTo>
                          <a:lnTo>
                            <a:pt x="567" y="2803"/>
                          </a:lnTo>
                          <a:lnTo>
                            <a:pt x="576" y="2812"/>
                          </a:lnTo>
                          <a:lnTo>
                            <a:pt x="592" y="2824"/>
                          </a:lnTo>
                          <a:lnTo>
                            <a:pt x="610" y="2833"/>
                          </a:lnTo>
                          <a:lnTo>
                            <a:pt x="635" y="2847"/>
                          </a:lnTo>
                          <a:lnTo>
                            <a:pt x="657" y="2856"/>
                          </a:lnTo>
                          <a:lnTo>
                            <a:pt x="681" y="2864"/>
                          </a:lnTo>
                          <a:lnTo>
                            <a:pt x="703" y="2870"/>
                          </a:lnTo>
                          <a:lnTo>
                            <a:pt x="723" y="2875"/>
                          </a:lnTo>
                          <a:lnTo>
                            <a:pt x="753" y="2883"/>
                          </a:lnTo>
                          <a:lnTo>
                            <a:pt x="778" y="2889"/>
                          </a:lnTo>
                          <a:lnTo>
                            <a:pt x="802" y="2892"/>
                          </a:lnTo>
                          <a:lnTo>
                            <a:pt x="829" y="2896"/>
                          </a:lnTo>
                          <a:lnTo>
                            <a:pt x="857" y="2900"/>
                          </a:lnTo>
                          <a:lnTo>
                            <a:pt x="883" y="2902"/>
                          </a:lnTo>
                          <a:lnTo>
                            <a:pt x="906" y="2904"/>
                          </a:lnTo>
                          <a:lnTo>
                            <a:pt x="934" y="2906"/>
                          </a:lnTo>
                          <a:lnTo>
                            <a:pt x="959" y="2908"/>
                          </a:lnTo>
                          <a:lnTo>
                            <a:pt x="984" y="2908"/>
                          </a:lnTo>
                          <a:lnTo>
                            <a:pt x="1006" y="2908"/>
                          </a:lnTo>
                          <a:lnTo>
                            <a:pt x="1031" y="2908"/>
                          </a:lnTo>
                          <a:lnTo>
                            <a:pt x="1061" y="2908"/>
                          </a:lnTo>
                          <a:lnTo>
                            <a:pt x="1086" y="2906"/>
                          </a:lnTo>
                          <a:lnTo>
                            <a:pt x="1108" y="2906"/>
                          </a:lnTo>
                          <a:lnTo>
                            <a:pt x="1134" y="2902"/>
                          </a:lnTo>
                          <a:lnTo>
                            <a:pt x="1166" y="2900"/>
                          </a:lnTo>
                          <a:lnTo>
                            <a:pt x="1188" y="2896"/>
                          </a:lnTo>
                          <a:lnTo>
                            <a:pt x="1217" y="2892"/>
                          </a:lnTo>
                          <a:lnTo>
                            <a:pt x="1241" y="2887"/>
                          </a:lnTo>
                          <a:lnTo>
                            <a:pt x="1265" y="2883"/>
                          </a:lnTo>
                          <a:lnTo>
                            <a:pt x="1288" y="2877"/>
                          </a:lnTo>
                          <a:lnTo>
                            <a:pt x="1309" y="2871"/>
                          </a:lnTo>
                          <a:lnTo>
                            <a:pt x="1334" y="2864"/>
                          </a:lnTo>
                          <a:lnTo>
                            <a:pt x="1354" y="2856"/>
                          </a:lnTo>
                          <a:lnTo>
                            <a:pt x="1375" y="2849"/>
                          </a:lnTo>
                          <a:lnTo>
                            <a:pt x="1395" y="2839"/>
                          </a:lnTo>
                          <a:lnTo>
                            <a:pt x="1415" y="2830"/>
                          </a:lnTo>
                          <a:close/>
                        </a:path>
                      </a:pathLst>
                    </a:custGeom>
                    <a:solidFill>
                      <a:srgbClr val="E0E0E0"/>
                    </a:solidFill>
                    <a:ln w="6350" cmpd="sng">
                      <a:solidFill>
                        <a:srgbClr val="FF3300"/>
                      </a:solidFill>
                      <a:bevel/>
                    </a:ln>
                  </p:spPr>
                  <p:txBody>
                    <a:bodyPr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84" name="Oval 38"/>
                    <p:cNvSpPr>
                      <a:spLocks noChangeAspect="1" noChangeArrowheads="1"/>
                    </p:cNvSpPr>
                    <p:nvPr>
                      <p:custDataLst>
                        <p:tags r:id="rId25"/>
                      </p:custDataLst>
                    </p:nvPr>
                  </p:nvSpPr>
                  <p:spPr bwMode="auto">
                    <a:xfrm>
                      <a:off x="567" y="2579"/>
                      <a:ext cx="886" cy="296"/>
                    </a:xfrm>
                    <a:prstGeom prst="ellipse">
                      <a:avLst/>
                    </a:prstGeom>
                    <a:solidFill>
                      <a:srgbClr val="A0A0A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</a14:hiddenLine>
                      </a:ext>
                    </a:extLst>
                  </p:spPr>
                  <p:txBody>
                    <a:bodyPr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85" name="Freeform 39"/>
                    <p:cNvSpPr>
                      <a:spLocks noChangeAspect="1"/>
                    </p:cNvSpPr>
                    <p:nvPr>
                      <p:custDataLst>
                        <p:tags r:id="rId26"/>
                      </p:custDataLst>
                    </p:nvPr>
                  </p:nvSpPr>
                  <p:spPr bwMode="auto">
                    <a:xfrm>
                      <a:off x="1491" y="293"/>
                      <a:ext cx="338" cy="432"/>
                    </a:xfrm>
                    <a:custGeom>
                      <a:avLst/>
                      <a:gdLst>
                        <a:gd name="T0" fmla="*/ 0 w 338"/>
                        <a:gd name="T1" fmla="*/ 0 h 432"/>
                        <a:gd name="T2" fmla="*/ 90 w 338"/>
                        <a:gd name="T3" fmla="*/ 46 h 432"/>
                        <a:gd name="T4" fmla="*/ 172 w 338"/>
                        <a:gd name="T5" fmla="*/ 97 h 432"/>
                        <a:gd name="T6" fmla="*/ 234 w 338"/>
                        <a:gd name="T7" fmla="*/ 148 h 432"/>
                        <a:gd name="T8" fmla="*/ 275 w 338"/>
                        <a:gd name="T9" fmla="*/ 203 h 432"/>
                        <a:gd name="T10" fmla="*/ 304 w 338"/>
                        <a:gd name="T11" fmla="*/ 259 h 432"/>
                        <a:gd name="T12" fmla="*/ 325 w 338"/>
                        <a:gd name="T13" fmla="*/ 308 h 432"/>
                        <a:gd name="T14" fmla="*/ 338 w 338"/>
                        <a:gd name="T15" fmla="*/ 358 h 432"/>
                        <a:gd name="T16" fmla="*/ 219 w 338"/>
                        <a:gd name="T17" fmla="*/ 432 h 432"/>
                        <a:gd name="T18" fmla="*/ 208 w 338"/>
                        <a:gd name="T19" fmla="*/ 362 h 432"/>
                        <a:gd name="T20" fmla="*/ 189 w 338"/>
                        <a:gd name="T21" fmla="*/ 287 h 432"/>
                        <a:gd name="T22" fmla="*/ 161 w 338"/>
                        <a:gd name="T23" fmla="*/ 209 h 432"/>
                        <a:gd name="T24" fmla="*/ 124 w 338"/>
                        <a:gd name="T25" fmla="*/ 144 h 432"/>
                        <a:gd name="T26" fmla="*/ 73 w 338"/>
                        <a:gd name="T27" fmla="*/ 78 h 432"/>
                        <a:gd name="T28" fmla="*/ 0 w 338"/>
                        <a:gd name="T29" fmla="*/ 0 h 432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w 338"/>
                        <a:gd name="T46" fmla="*/ 0 h 432"/>
                        <a:gd name="T47" fmla="*/ 338 w 338"/>
                        <a:gd name="T48" fmla="*/ 432 h 432"/>
                      </a:gdLst>
                      <a:ahLst/>
                      <a:cxnLst>
                        <a:cxn ang="T30">
                          <a:pos x="T0" y="T1"/>
                        </a:cxn>
                        <a:cxn ang="T31">
                          <a:pos x="T2" y="T3"/>
                        </a:cxn>
                        <a:cxn ang="T32">
                          <a:pos x="T4" y="T5"/>
                        </a:cxn>
                        <a:cxn ang="T33">
                          <a:pos x="T6" y="T7"/>
                        </a:cxn>
                        <a:cxn ang="T34">
                          <a:pos x="T8" y="T9"/>
                        </a:cxn>
                        <a:cxn ang="T35">
                          <a:pos x="T10" y="T11"/>
                        </a:cxn>
                        <a:cxn ang="T36">
                          <a:pos x="T12" y="T13"/>
                        </a:cxn>
                        <a:cxn ang="T37">
                          <a:pos x="T14" y="T15"/>
                        </a:cxn>
                        <a:cxn ang="T38">
                          <a:pos x="T16" y="T17"/>
                        </a:cxn>
                        <a:cxn ang="T39">
                          <a:pos x="T18" y="T19"/>
                        </a:cxn>
                        <a:cxn ang="T40">
                          <a:pos x="T20" y="T21"/>
                        </a:cxn>
                        <a:cxn ang="T41">
                          <a:pos x="T22" y="T23"/>
                        </a:cxn>
                        <a:cxn ang="T42">
                          <a:pos x="T24" y="T25"/>
                        </a:cxn>
                        <a:cxn ang="T43">
                          <a:pos x="T26" y="T27"/>
                        </a:cxn>
                        <a:cxn ang="T44">
                          <a:pos x="T28" y="T29"/>
                        </a:cxn>
                      </a:cxnLst>
                      <a:rect l="T45" t="T46" r="T47" b="T48"/>
                      <a:pathLst>
                        <a:path w="338" h="432">
                          <a:moveTo>
                            <a:pt x="0" y="0"/>
                          </a:moveTo>
                          <a:lnTo>
                            <a:pt x="90" y="46"/>
                          </a:lnTo>
                          <a:lnTo>
                            <a:pt x="172" y="97"/>
                          </a:lnTo>
                          <a:lnTo>
                            <a:pt x="234" y="148"/>
                          </a:lnTo>
                          <a:lnTo>
                            <a:pt x="275" y="203"/>
                          </a:lnTo>
                          <a:lnTo>
                            <a:pt x="304" y="259"/>
                          </a:lnTo>
                          <a:lnTo>
                            <a:pt x="325" y="308"/>
                          </a:lnTo>
                          <a:lnTo>
                            <a:pt x="338" y="358"/>
                          </a:lnTo>
                          <a:lnTo>
                            <a:pt x="219" y="432"/>
                          </a:lnTo>
                          <a:lnTo>
                            <a:pt x="208" y="362"/>
                          </a:lnTo>
                          <a:lnTo>
                            <a:pt x="189" y="287"/>
                          </a:lnTo>
                          <a:lnTo>
                            <a:pt x="161" y="209"/>
                          </a:lnTo>
                          <a:lnTo>
                            <a:pt x="124" y="144"/>
                          </a:lnTo>
                          <a:lnTo>
                            <a:pt x="73" y="78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</a14:hiddenLine>
                      </a:ext>
                    </a:extLst>
                  </p:spPr>
                  <p:txBody>
                    <a:bodyPr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grpSp>
                  <p:nvGrpSpPr>
                    <p:cNvPr id="86" name="Group 40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728" y="875"/>
                      <a:ext cx="562" cy="1806"/>
                      <a:chOff x="0" y="0"/>
                      <a:chExt cx="562" cy="1806"/>
                    </a:xfrm>
                  </p:grpSpPr>
                  <p:sp>
                    <p:nvSpPr>
                      <p:cNvPr id="87" name="Freeform 41"/>
                      <p:cNvSpPr>
                        <a:spLocks noChangeAspect="1"/>
                      </p:cNvSpPr>
                      <p:nvPr>
                        <p:custDataLst>
                          <p:tags r:id="rId27"/>
                        </p:custDataLst>
                      </p:nvPr>
                    </p:nvSpPr>
                    <p:spPr bwMode="auto">
                      <a:xfrm>
                        <a:off x="106" y="753"/>
                        <a:ext cx="345" cy="1053"/>
                      </a:xfrm>
                      <a:custGeom>
                        <a:avLst/>
                        <a:gdLst>
                          <a:gd name="T0" fmla="*/ 0 w 345"/>
                          <a:gd name="T1" fmla="*/ 80 h 1053"/>
                          <a:gd name="T2" fmla="*/ 6 w 345"/>
                          <a:gd name="T3" fmla="*/ 252 h 1053"/>
                          <a:gd name="T4" fmla="*/ 23 w 345"/>
                          <a:gd name="T5" fmla="*/ 274 h 1053"/>
                          <a:gd name="T6" fmla="*/ 17 w 345"/>
                          <a:gd name="T7" fmla="*/ 975 h 1053"/>
                          <a:gd name="T8" fmla="*/ 40 w 345"/>
                          <a:gd name="T9" fmla="*/ 1053 h 1053"/>
                          <a:gd name="T10" fmla="*/ 98 w 345"/>
                          <a:gd name="T11" fmla="*/ 1053 h 1053"/>
                          <a:gd name="T12" fmla="*/ 146 w 345"/>
                          <a:gd name="T13" fmla="*/ 1015 h 1053"/>
                          <a:gd name="T14" fmla="*/ 201 w 345"/>
                          <a:gd name="T15" fmla="*/ 1015 h 1053"/>
                          <a:gd name="T16" fmla="*/ 245 w 345"/>
                          <a:gd name="T17" fmla="*/ 1053 h 1053"/>
                          <a:gd name="T18" fmla="*/ 307 w 345"/>
                          <a:gd name="T19" fmla="*/ 1053 h 1053"/>
                          <a:gd name="T20" fmla="*/ 328 w 345"/>
                          <a:gd name="T21" fmla="*/ 975 h 1053"/>
                          <a:gd name="T22" fmla="*/ 317 w 345"/>
                          <a:gd name="T23" fmla="*/ 274 h 1053"/>
                          <a:gd name="T24" fmla="*/ 333 w 345"/>
                          <a:gd name="T25" fmla="*/ 252 h 1053"/>
                          <a:gd name="T26" fmla="*/ 345 w 345"/>
                          <a:gd name="T27" fmla="*/ 80 h 1053"/>
                          <a:gd name="T28" fmla="*/ 269 w 345"/>
                          <a:gd name="T29" fmla="*/ 17 h 1053"/>
                          <a:gd name="T30" fmla="*/ 231 w 345"/>
                          <a:gd name="T31" fmla="*/ 17 h 1053"/>
                          <a:gd name="T32" fmla="*/ 210 w 345"/>
                          <a:gd name="T33" fmla="*/ 0 h 1053"/>
                          <a:gd name="T34" fmla="*/ 123 w 345"/>
                          <a:gd name="T35" fmla="*/ 0 h 1053"/>
                          <a:gd name="T36" fmla="*/ 104 w 345"/>
                          <a:gd name="T37" fmla="*/ 17 h 1053"/>
                          <a:gd name="T38" fmla="*/ 72 w 345"/>
                          <a:gd name="T39" fmla="*/ 17 h 1053"/>
                          <a:gd name="T40" fmla="*/ 0 w 345"/>
                          <a:gd name="T41" fmla="*/ 80 h 1053"/>
                          <a:gd name="T42" fmla="*/ 0 60000 65536"/>
                          <a:gd name="T43" fmla="*/ 0 60000 65536"/>
                          <a:gd name="T44" fmla="*/ 0 60000 65536"/>
                          <a:gd name="T45" fmla="*/ 0 60000 65536"/>
                          <a:gd name="T46" fmla="*/ 0 60000 65536"/>
                          <a:gd name="T47" fmla="*/ 0 60000 65536"/>
                          <a:gd name="T48" fmla="*/ 0 60000 65536"/>
                          <a:gd name="T49" fmla="*/ 0 60000 65536"/>
                          <a:gd name="T50" fmla="*/ 0 60000 65536"/>
                          <a:gd name="T51" fmla="*/ 0 60000 65536"/>
                          <a:gd name="T52" fmla="*/ 0 60000 65536"/>
                          <a:gd name="T53" fmla="*/ 0 60000 65536"/>
                          <a:gd name="T54" fmla="*/ 0 60000 65536"/>
                          <a:gd name="T55" fmla="*/ 0 60000 65536"/>
                          <a:gd name="T56" fmla="*/ 0 60000 65536"/>
                          <a:gd name="T57" fmla="*/ 0 60000 65536"/>
                          <a:gd name="T58" fmla="*/ 0 60000 65536"/>
                          <a:gd name="T59" fmla="*/ 0 60000 65536"/>
                          <a:gd name="T60" fmla="*/ 0 60000 65536"/>
                          <a:gd name="T61" fmla="*/ 0 60000 65536"/>
                          <a:gd name="T62" fmla="*/ 0 60000 65536"/>
                          <a:gd name="T63" fmla="*/ 0 w 345"/>
                          <a:gd name="T64" fmla="*/ 0 h 1053"/>
                          <a:gd name="T65" fmla="*/ 345 w 345"/>
                          <a:gd name="T66" fmla="*/ 1053 h 1053"/>
                        </a:gdLst>
                        <a:ahLst/>
                        <a:cxnLst>
                          <a:cxn ang="T42">
                            <a:pos x="T0" y="T1"/>
                          </a:cxn>
                          <a:cxn ang="T43">
                            <a:pos x="T2" y="T3"/>
                          </a:cxn>
                          <a:cxn ang="T44">
                            <a:pos x="T4" y="T5"/>
                          </a:cxn>
                          <a:cxn ang="T45">
                            <a:pos x="T6" y="T7"/>
                          </a:cxn>
                          <a:cxn ang="T46">
                            <a:pos x="T8" y="T9"/>
                          </a:cxn>
                          <a:cxn ang="T47">
                            <a:pos x="T10" y="T11"/>
                          </a:cxn>
                          <a:cxn ang="T48">
                            <a:pos x="T12" y="T13"/>
                          </a:cxn>
                          <a:cxn ang="T49">
                            <a:pos x="T14" y="T15"/>
                          </a:cxn>
                          <a:cxn ang="T50">
                            <a:pos x="T16" y="T17"/>
                          </a:cxn>
                          <a:cxn ang="T51">
                            <a:pos x="T18" y="T19"/>
                          </a:cxn>
                          <a:cxn ang="T52">
                            <a:pos x="T20" y="T21"/>
                          </a:cxn>
                          <a:cxn ang="T53">
                            <a:pos x="T22" y="T23"/>
                          </a:cxn>
                          <a:cxn ang="T54">
                            <a:pos x="T24" y="T25"/>
                          </a:cxn>
                          <a:cxn ang="T55">
                            <a:pos x="T26" y="T27"/>
                          </a:cxn>
                          <a:cxn ang="T56">
                            <a:pos x="T28" y="T29"/>
                          </a:cxn>
                          <a:cxn ang="T57">
                            <a:pos x="T30" y="T31"/>
                          </a:cxn>
                          <a:cxn ang="T58">
                            <a:pos x="T32" y="T33"/>
                          </a:cxn>
                          <a:cxn ang="T59">
                            <a:pos x="T34" y="T35"/>
                          </a:cxn>
                          <a:cxn ang="T60">
                            <a:pos x="T36" y="T37"/>
                          </a:cxn>
                          <a:cxn ang="T61">
                            <a:pos x="T38" y="T39"/>
                          </a:cxn>
                          <a:cxn ang="T62">
                            <a:pos x="T40" y="T41"/>
                          </a:cxn>
                        </a:cxnLst>
                        <a:rect l="T63" t="T64" r="T65" b="T66"/>
                        <a:pathLst>
                          <a:path w="345" h="1053">
                            <a:moveTo>
                              <a:pt x="0" y="80"/>
                            </a:moveTo>
                            <a:lnTo>
                              <a:pt x="6" y="252"/>
                            </a:lnTo>
                            <a:lnTo>
                              <a:pt x="23" y="274"/>
                            </a:lnTo>
                            <a:lnTo>
                              <a:pt x="17" y="975"/>
                            </a:lnTo>
                            <a:lnTo>
                              <a:pt x="40" y="1053"/>
                            </a:lnTo>
                            <a:lnTo>
                              <a:pt x="98" y="1053"/>
                            </a:lnTo>
                            <a:lnTo>
                              <a:pt x="146" y="1015"/>
                            </a:lnTo>
                            <a:lnTo>
                              <a:pt x="201" y="1015"/>
                            </a:lnTo>
                            <a:lnTo>
                              <a:pt x="245" y="1053"/>
                            </a:lnTo>
                            <a:lnTo>
                              <a:pt x="307" y="1053"/>
                            </a:lnTo>
                            <a:lnTo>
                              <a:pt x="328" y="975"/>
                            </a:lnTo>
                            <a:lnTo>
                              <a:pt x="317" y="274"/>
                            </a:lnTo>
                            <a:lnTo>
                              <a:pt x="333" y="252"/>
                            </a:lnTo>
                            <a:lnTo>
                              <a:pt x="345" y="80"/>
                            </a:lnTo>
                            <a:lnTo>
                              <a:pt x="269" y="17"/>
                            </a:lnTo>
                            <a:lnTo>
                              <a:pt x="231" y="17"/>
                            </a:lnTo>
                            <a:lnTo>
                              <a:pt x="210" y="0"/>
                            </a:lnTo>
                            <a:lnTo>
                              <a:pt x="123" y="0"/>
                            </a:lnTo>
                            <a:lnTo>
                              <a:pt x="104" y="17"/>
                            </a:lnTo>
                            <a:lnTo>
                              <a:pt x="72" y="17"/>
                            </a:lnTo>
                            <a:lnTo>
                              <a:pt x="0" y="80"/>
                            </a:lnTo>
                            <a:close/>
                          </a:path>
                        </a:pathLst>
                      </a:custGeom>
                      <a:solidFill>
                        <a:srgbClr val="C0C0C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</a14:hiddenLine>
                        </a:ext>
                      </a:extLst>
                    </p:spPr>
                    <p:txBody>
                      <a:bodyPr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defRPr/>
                        </a:pPr>
                        <a:endParaRPr kumimoji="0" lang="zh-CN" altLang="en-US" sz="18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  <p:sp>
                    <p:nvSpPr>
                      <p:cNvPr id="88" name="Oval 42"/>
                      <p:cNvSpPr>
                        <a:spLocks noChangeAspect="1" noChangeArrowheads="1"/>
                      </p:cNvSpPr>
                      <p:nvPr>
                        <p:custDataLst>
                          <p:tags r:id="rId28"/>
                        </p:custDataLst>
                      </p:nvPr>
                    </p:nvSpPr>
                    <p:spPr bwMode="auto">
                      <a:xfrm>
                        <a:off x="283" y="786"/>
                        <a:ext cx="45" cy="72"/>
                      </a:xfrm>
                      <a:prstGeom prst="ellipse">
                        <a:avLst/>
                      </a:prstGeom>
                      <a:solidFill>
                        <a:srgbClr val="E0E0E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</a14:hiddenLine>
                        </a:ext>
                      </a:extLst>
                    </p:spPr>
                    <p:txBody>
                      <a:bodyPr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defRPr/>
                        </a:pPr>
                        <a:endParaRPr kumimoji="0" lang="zh-CN" altLang="en-US" sz="18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  <p:grpSp>
                    <p:nvGrpSpPr>
                      <p:cNvPr id="89" name="Group 43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0" y="0"/>
                        <a:ext cx="562" cy="828"/>
                        <a:chOff x="0" y="0"/>
                        <a:chExt cx="562" cy="828"/>
                      </a:xfrm>
                    </p:grpSpPr>
                    <p:sp>
                      <p:nvSpPr>
                        <p:cNvPr id="90" name="Oval 44"/>
                        <p:cNvSpPr>
                          <a:spLocks noChangeAspect="1" noChangeArrowheads="1"/>
                        </p:cNvSpPr>
                        <p:nvPr>
                          <p:custDataLst>
                            <p:tags r:id="rId29"/>
                          </p:custDataLst>
                        </p:nvPr>
                      </p:nvSpPr>
                      <p:spPr bwMode="auto">
                        <a:xfrm>
                          <a:off x="33" y="0"/>
                          <a:ext cx="514" cy="282"/>
                        </a:xfrm>
                        <a:prstGeom prst="ellipse">
                          <a:avLst/>
                        </a:prstGeom>
                        <a:solidFill>
                          <a:srgbClr val="FFFFFF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round/>
                            </a14:hiddenLine>
                          </a:ext>
                        </a:extLst>
                      </p:spPr>
                      <p:txBody>
                        <a:bodyPr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endParaRPr kumimoji="0" lang="zh-CN" altLang="en-US" sz="18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91" name="Freeform 45"/>
                        <p:cNvSpPr>
                          <a:spLocks noChangeAspect="1"/>
                        </p:cNvSpPr>
                        <p:nvPr>
                          <p:custDataLst>
                            <p:tags r:id="rId30"/>
                          </p:custDataLst>
                        </p:nvPr>
                      </p:nvSpPr>
                      <p:spPr bwMode="auto">
                        <a:xfrm>
                          <a:off x="0" y="129"/>
                          <a:ext cx="562" cy="699"/>
                        </a:xfrm>
                        <a:custGeom>
                          <a:avLst/>
                          <a:gdLst>
                            <a:gd name="T0" fmla="*/ 358 w 562"/>
                            <a:gd name="T1" fmla="*/ 699 h 699"/>
                            <a:gd name="T2" fmla="*/ 562 w 562"/>
                            <a:gd name="T3" fmla="*/ 69 h 699"/>
                            <a:gd name="T4" fmla="*/ 526 w 562"/>
                            <a:gd name="T5" fmla="*/ 56 h 699"/>
                            <a:gd name="T6" fmla="*/ 485 w 562"/>
                            <a:gd name="T7" fmla="*/ 38 h 699"/>
                            <a:gd name="T8" fmla="*/ 431 w 562"/>
                            <a:gd name="T9" fmla="*/ 24 h 699"/>
                            <a:gd name="T10" fmla="*/ 384 w 562"/>
                            <a:gd name="T11" fmla="*/ 12 h 699"/>
                            <a:gd name="T12" fmla="*/ 342 w 562"/>
                            <a:gd name="T13" fmla="*/ 4 h 699"/>
                            <a:gd name="T14" fmla="*/ 297 w 562"/>
                            <a:gd name="T15" fmla="*/ 0 h 699"/>
                            <a:gd name="T16" fmla="*/ 248 w 562"/>
                            <a:gd name="T17" fmla="*/ 3 h 699"/>
                            <a:gd name="T18" fmla="*/ 185 w 562"/>
                            <a:gd name="T19" fmla="*/ 10 h 699"/>
                            <a:gd name="T20" fmla="*/ 132 w 562"/>
                            <a:gd name="T21" fmla="*/ 24 h 699"/>
                            <a:gd name="T22" fmla="*/ 80 w 562"/>
                            <a:gd name="T23" fmla="*/ 38 h 699"/>
                            <a:gd name="T24" fmla="*/ 34 w 562"/>
                            <a:gd name="T25" fmla="*/ 58 h 699"/>
                            <a:gd name="T26" fmla="*/ 0 w 562"/>
                            <a:gd name="T27" fmla="*/ 76 h 699"/>
                            <a:gd name="T28" fmla="*/ 197 w 562"/>
                            <a:gd name="T29" fmla="*/ 699 h 699"/>
                            <a:gd name="T30" fmla="*/ 0 60000 65536"/>
                            <a:gd name="T31" fmla="*/ 0 60000 65536"/>
                            <a:gd name="T32" fmla="*/ 0 60000 65536"/>
                            <a:gd name="T33" fmla="*/ 0 60000 65536"/>
                            <a:gd name="T34" fmla="*/ 0 60000 65536"/>
                            <a:gd name="T35" fmla="*/ 0 60000 65536"/>
                            <a:gd name="T36" fmla="*/ 0 60000 65536"/>
                            <a:gd name="T37" fmla="*/ 0 60000 65536"/>
                            <a:gd name="T38" fmla="*/ 0 60000 65536"/>
                            <a:gd name="T39" fmla="*/ 0 60000 65536"/>
                            <a:gd name="T40" fmla="*/ 0 60000 65536"/>
                            <a:gd name="T41" fmla="*/ 0 60000 65536"/>
                            <a:gd name="T42" fmla="*/ 0 60000 65536"/>
                            <a:gd name="T43" fmla="*/ 0 60000 65536"/>
                            <a:gd name="T44" fmla="*/ 0 60000 65536"/>
                            <a:gd name="T45" fmla="*/ 0 w 562"/>
                            <a:gd name="T46" fmla="*/ 0 h 699"/>
                            <a:gd name="T47" fmla="*/ 562 w 562"/>
                            <a:gd name="T48" fmla="*/ 699 h 699"/>
                          </a:gdLst>
                          <a:ahLst/>
                          <a:cxnLst>
                            <a:cxn ang="T30">
                              <a:pos x="T0" y="T1"/>
                            </a:cxn>
                            <a:cxn ang="T31">
                              <a:pos x="T2" y="T3"/>
                            </a:cxn>
                            <a:cxn ang="T32">
                              <a:pos x="T4" y="T5"/>
                            </a:cxn>
                            <a:cxn ang="T33">
                              <a:pos x="T6" y="T7"/>
                            </a:cxn>
                            <a:cxn ang="T34">
                              <a:pos x="T8" y="T9"/>
                            </a:cxn>
                            <a:cxn ang="T35">
                              <a:pos x="T10" y="T11"/>
                            </a:cxn>
                            <a:cxn ang="T36">
                              <a:pos x="T12" y="T13"/>
                            </a:cxn>
                            <a:cxn ang="T37">
                              <a:pos x="T14" y="T15"/>
                            </a:cxn>
                            <a:cxn ang="T38">
                              <a:pos x="T16" y="T17"/>
                            </a:cxn>
                            <a:cxn ang="T39">
                              <a:pos x="T18" y="T19"/>
                            </a:cxn>
                            <a:cxn ang="T40">
                              <a:pos x="T20" y="T21"/>
                            </a:cxn>
                            <a:cxn ang="T41">
                              <a:pos x="T22" y="T23"/>
                            </a:cxn>
                            <a:cxn ang="T42">
                              <a:pos x="T24" y="T25"/>
                            </a:cxn>
                            <a:cxn ang="T43">
                              <a:pos x="T26" y="T27"/>
                            </a:cxn>
                            <a:cxn ang="T44">
                              <a:pos x="T28" y="T29"/>
                            </a:cxn>
                          </a:cxnLst>
                          <a:rect l="T45" t="T46" r="T47" b="T48"/>
                          <a:pathLst>
                            <a:path w="562" h="699">
                              <a:moveTo>
                                <a:pt x="358" y="699"/>
                              </a:moveTo>
                              <a:lnTo>
                                <a:pt x="562" y="69"/>
                              </a:lnTo>
                              <a:lnTo>
                                <a:pt x="526" y="56"/>
                              </a:lnTo>
                              <a:lnTo>
                                <a:pt x="485" y="38"/>
                              </a:lnTo>
                              <a:lnTo>
                                <a:pt x="431" y="24"/>
                              </a:lnTo>
                              <a:lnTo>
                                <a:pt x="384" y="12"/>
                              </a:lnTo>
                              <a:lnTo>
                                <a:pt x="342" y="4"/>
                              </a:lnTo>
                              <a:lnTo>
                                <a:pt x="297" y="0"/>
                              </a:lnTo>
                              <a:lnTo>
                                <a:pt x="248" y="3"/>
                              </a:lnTo>
                              <a:lnTo>
                                <a:pt x="185" y="10"/>
                              </a:lnTo>
                              <a:lnTo>
                                <a:pt x="132" y="24"/>
                              </a:lnTo>
                              <a:lnTo>
                                <a:pt x="80" y="38"/>
                              </a:lnTo>
                              <a:lnTo>
                                <a:pt x="34" y="58"/>
                              </a:lnTo>
                              <a:lnTo>
                                <a:pt x="0" y="76"/>
                              </a:lnTo>
                              <a:lnTo>
                                <a:pt x="197" y="699"/>
                              </a:lnTo>
                            </a:path>
                          </a:pathLst>
                        </a:custGeom>
                        <a:noFill/>
                        <a:ln w="6350" cmpd="sng">
                          <a:solidFill>
                            <a:srgbClr val="FF3300"/>
                          </a:solidFill>
                          <a:beve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endParaRPr kumimoji="0" lang="zh-CN" altLang="en-US" sz="18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</p:grpSp>
                  <p:grpSp>
                    <p:nvGrpSpPr>
                      <p:cNvPr id="92" name="Group 46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178" y="904"/>
                        <a:ext cx="193" cy="804"/>
                        <a:chOff x="0" y="0"/>
                        <a:chExt cx="193" cy="804"/>
                      </a:xfrm>
                    </p:grpSpPr>
                    <p:sp>
                      <p:nvSpPr>
                        <p:cNvPr id="93" name="Line 47"/>
                        <p:cNvSpPr>
                          <a:spLocks noChangeAspect="1" noChangeShapeType="1"/>
                        </p:cNvSpPr>
                        <p:nvPr>
                          <p:custDataLst>
                            <p:tags r:id="rId31"/>
                          </p:custDataLst>
                        </p:nvPr>
                      </p:nvSpPr>
                      <p:spPr bwMode="auto">
                        <a:xfrm>
                          <a:off x="32" y="21"/>
                          <a:ext cx="1" cy="783"/>
                        </a:xfrm>
                        <a:prstGeom prst="line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round/>
                            </a14:hiddenLine>
                          </a:ext>
                        </a:extLst>
                      </p:spPr>
                      <p:txBody>
                        <a:bodyPr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endParaRPr kumimoji="0" lang="zh-CN" altLang="en-US" sz="18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94" name="Line 48"/>
                        <p:cNvSpPr>
                          <a:spLocks noChangeAspect="1" noChangeShapeType="1"/>
                        </p:cNvSpPr>
                        <p:nvPr>
                          <p:custDataLst>
                            <p:tags r:id="rId32"/>
                          </p:custDataLst>
                        </p:nvPr>
                      </p:nvSpPr>
                      <p:spPr bwMode="auto">
                        <a:xfrm flipV="1">
                          <a:off x="160" y="21"/>
                          <a:ext cx="4" cy="779"/>
                        </a:xfrm>
                        <a:prstGeom prst="line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round/>
                            </a14:hiddenLine>
                          </a:ext>
                        </a:extLst>
                      </p:spPr>
                      <p:txBody>
                        <a:bodyPr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endParaRPr kumimoji="0" lang="zh-CN" altLang="en-US" sz="18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95" name="Line 49"/>
                        <p:cNvSpPr>
                          <a:spLocks noChangeAspect="1" noChangeShapeType="1"/>
                        </p:cNvSpPr>
                        <p:nvPr>
                          <p:custDataLst>
                            <p:tags r:id="rId33"/>
                          </p:custDataLst>
                        </p:nvPr>
                      </p:nvSpPr>
                      <p:spPr bwMode="auto">
                        <a:xfrm flipV="1">
                          <a:off x="190" y="0"/>
                          <a:ext cx="3" cy="780"/>
                        </a:xfrm>
                        <a:prstGeom prst="line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round/>
                            </a14:hiddenLine>
                          </a:ext>
                        </a:extLst>
                      </p:spPr>
                      <p:txBody>
                        <a:bodyPr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endParaRPr kumimoji="0" lang="zh-CN" altLang="en-US" sz="18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96" name="Line 50"/>
                        <p:cNvSpPr>
                          <a:spLocks noChangeAspect="1" noChangeShapeType="1"/>
                        </p:cNvSpPr>
                        <p:nvPr>
                          <p:custDataLst>
                            <p:tags r:id="rId34"/>
                          </p:custDataLst>
                        </p:nvPr>
                      </p:nvSpPr>
                      <p:spPr bwMode="auto">
                        <a:xfrm flipH="1" flipV="1">
                          <a:off x="0" y="0"/>
                          <a:ext cx="2" cy="780"/>
                        </a:xfrm>
                        <a:prstGeom prst="line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round/>
                            </a14:hiddenLine>
                          </a:ext>
                        </a:extLst>
                      </p:spPr>
                      <p:txBody>
                        <a:bodyPr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endParaRPr kumimoji="0" lang="zh-CN" altLang="en-US" sz="18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</p:grpSp>
                </p:grpSp>
                <p:sp>
                  <p:nvSpPr>
                    <p:cNvPr id="97" name="Freeform 51"/>
                    <p:cNvSpPr>
                      <a:spLocks noChangeAspect="1"/>
                    </p:cNvSpPr>
                    <p:nvPr>
                      <p:custDataLst>
                        <p:tags r:id="rId35"/>
                      </p:custDataLst>
                    </p:nvPr>
                  </p:nvSpPr>
                  <p:spPr bwMode="auto">
                    <a:xfrm>
                      <a:off x="970" y="2160"/>
                      <a:ext cx="546" cy="681"/>
                    </a:xfrm>
                    <a:custGeom>
                      <a:avLst/>
                      <a:gdLst>
                        <a:gd name="T0" fmla="*/ 546 w 546"/>
                        <a:gd name="T1" fmla="*/ 0 h 681"/>
                        <a:gd name="T2" fmla="*/ 523 w 546"/>
                        <a:gd name="T3" fmla="*/ 20 h 681"/>
                        <a:gd name="T4" fmla="*/ 432 w 546"/>
                        <a:gd name="T5" fmla="*/ 441 h 681"/>
                        <a:gd name="T6" fmla="*/ 415 w 546"/>
                        <a:gd name="T7" fmla="*/ 483 h 681"/>
                        <a:gd name="T8" fmla="*/ 388 w 546"/>
                        <a:gd name="T9" fmla="*/ 518 h 681"/>
                        <a:gd name="T10" fmla="*/ 347 w 546"/>
                        <a:gd name="T11" fmla="*/ 550 h 681"/>
                        <a:gd name="T12" fmla="*/ 307 w 546"/>
                        <a:gd name="T13" fmla="*/ 575 h 681"/>
                        <a:gd name="T14" fmla="*/ 262 w 546"/>
                        <a:gd name="T15" fmla="*/ 598 h 681"/>
                        <a:gd name="T16" fmla="*/ 215 w 546"/>
                        <a:gd name="T17" fmla="*/ 618 h 681"/>
                        <a:gd name="T18" fmla="*/ 163 w 546"/>
                        <a:gd name="T19" fmla="*/ 637 h 681"/>
                        <a:gd name="T20" fmla="*/ 119 w 546"/>
                        <a:gd name="T21" fmla="*/ 647 h 681"/>
                        <a:gd name="T22" fmla="*/ 65 w 546"/>
                        <a:gd name="T23" fmla="*/ 656 h 681"/>
                        <a:gd name="T24" fmla="*/ 0 w 546"/>
                        <a:gd name="T25" fmla="*/ 652 h 681"/>
                        <a:gd name="T26" fmla="*/ 10 w 546"/>
                        <a:gd name="T27" fmla="*/ 677 h 681"/>
                        <a:gd name="T28" fmla="*/ 55 w 546"/>
                        <a:gd name="T29" fmla="*/ 681 h 681"/>
                        <a:gd name="T30" fmla="*/ 86 w 546"/>
                        <a:gd name="T31" fmla="*/ 681 h 681"/>
                        <a:gd name="T32" fmla="*/ 134 w 546"/>
                        <a:gd name="T33" fmla="*/ 677 h 681"/>
                        <a:gd name="T34" fmla="*/ 173 w 546"/>
                        <a:gd name="T35" fmla="*/ 674 h 681"/>
                        <a:gd name="T36" fmla="*/ 227 w 546"/>
                        <a:gd name="T37" fmla="*/ 665 h 681"/>
                        <a:gd name="T38" fmla="*/ 269 w 546"/>
                        <a:gd name="T39" fmla="*/ 657 h 681"/>
                        <a:gd name="T40" fmla="*/ 316 w 546"/>
                        <a:gd name="T41" fmla="*/ 643 h 681"/>
                        <a:gd name="T42" fmla="*/ 343 w 546"/>
                        <a:gd name="T43" fmla="*/ 635 h 681"/>
                        <a:gd name="T44" fmla="*/ 384 w 546"/>
                        <a:gd name="T45" fmla="*/ 618 h 681"/>
                        <a:gd name="T46" fmla="*/ 427 w 546"/>
                        <a:gd name="T47" fmla="*/ 590 h 681"/>
                        <a:gd name="T48" fmla="*/ 440 w 546"/>
                        <a:gd name="T49" fmla="*/ 575 h 681"/>
                        <a:gd name="T50" fmla="*/ 452 w 546"/>
                        <a:gd name="T51" fmla="*/ 554 h 681"/>
                        <a:gd name="T52" fmla="*/ 462 w 546"/>
                        <a:gd name="T53" fmla="*/ 512 h 681"/>
                        <a:gd name="T54" fmla="*/ 471 w 546"/>
                        <a:gd name="T55" fmla="*/ 470 h 681"/>
                        <a:gd name="T56" fmla="*/ 546 w 546"/>
                        <a:gd name="T57" fmla="*/ 0 h 681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w 546"/>
                        <a:gd name="T88" fmla="*/ 0 h 681"/>
                        <a:gd name="T89" fmla="*/ 546 w 546"/>
                        <a:gd name="T90" fmla="*/ 681 h 681"/>
                      </a:gdLst>
                      <a:ahLst/>
                      <a:cxnLst>
                        <a:cxn ang="T58">
                          <a:pos x="T0" y="T1"/>
                        </a:cxn>
                        <a:cxn ang="T59">
                          <a:pos x="T2" y="T3"/>
                        </a:cxn>
                        <a:cxn ang="T60">
                          <a:pos x="T4" y="T5"/>
                        </a:cxn>
                        <a:cxn ang="T61">
                          <a:pos x="T6" y="T7"/>
                        </a:cxn>
                        <a:cxn ang="T62">
                          <a:pos x="T8" y="T9"/>
                        </a:cxn>
                        <a:cxn ang="T63">
                          <a:pos x="T10" y="T11"/>
                        </a:cxn>
                        <a:cxn ang="T64">
                          <a:pos x="T12" y="T13"/>
                        </a:cxn>
                        <a:cxn ang="T65">
                          <a:pos x="T14" y="T15"/>
                        </a:cxn>
                        <a:cxn ang="T66">
                          <a:pos x="T16" y="T17"/>
                        </a:cxn>
                        <a:cxn ang="T67">
                          <a:pos x="T18" y="T19"/>
                        </a:cxn>
                        <a:cxn ang="T68">
                          <a:pos x="T20" y="T21"/>
                        </a:cxn>
                        <a:cxn ang="T69">
                          <a:pos x="T22" y="T23"/>
                        </a:cxn>
                        <a:cxn ang="T70">
                          <a:pos x="T24" y="T25"/>
                        </a:cxn>
                        <a:cxn ang="T71">
                          <a:pos x="T26" y="T27"/>
                        </a:cxn>
                        <a:cxn ang="T72">
                          <a:pos x="T28" y="T29"/>
                        </a:cxn>
                        <a:cxn ang="T73">
                          <a:pos x="T30" y="T31"/>
                        </a:cxn>
                        <a:cxn ang="T74">
                          <a:pos x="T32" y="T33"/>
                        </a:cxn>
                        <a:cxn ang="T75">
                          <a:pos x="T34" y="T35"/>
                        </a:cxn>
                        <a:cxn ang="T76">
                          <a:pos x="T36" y="T37"/>
                        </a:cxn>
                        <a:cxn ang="T77">
                          <a:pos x="T38" y="T39"/>
                        </a:cxn>
                        <a:cxn ang="T78">
                          <a:pos x="T40" y="T41"/>
                        </a:cxn>
                        <a:cxn ang="T79">
                          <a:pos x="T42" y="T43"/>
                        </a:cxn>
                        <a:cxn ang="T80">
                          <a:pos x="T44" y="T45"/>
                        </a:cxn>
                        <a:cxn ang="T81">
                          <a:pos x="T46" y="T47"/>
                        </a:cxn>
                        <a:cxn ang="T82">
                          <a:pos x="T48" y="T49"/>
                        </a:cxn>
                        <a:cxn ang="T83">
                          <a:pos x="T50" y="T51"/>
                        </a:cxn>
                        <a:cxn ang="T84">
                          <a:pos x="T52" y="T53"/>
                        </a:cxn>
                        <a:cxn ang="T85">
                          <a:pos x="T54" y="T55"/>
                        </a:cxn>
                        <a:cxn ang="T86">
                          <a:pos x="T56" y="T57"/>
                        </a:cxn>
                      </a:cxnLst>
                      <a:rect l="T87" t="T88" r="T89" b="T90"/>
                      <a:pathLst>
                        <a:path w="546" h="681">
                          <a:moveTo>
                            <a:pt x="546" y="0"/>
                          </a:moveTo>
                          <a:lnTo>
                            <a:pt x="523" y="20"/>
                          </a:lnTo>
                          <a:lnTo>
                            <a:pt x="432" y="441"/>
                          </a:lnTo>
                          <a:lnTo>
                            <a:pt x="415" y="483"/>
                          </a:lnTo>
                          <a:lnTo>
                            <a:pt x="388" y="518"/>
                          </a:lnTo>
                          <a:lnTo>
                            <a:pt x="347" y="550"/>
                          </a:lnTo>
                          <a:lnTo>
                            <a:pt x="307" y="575"/>
                          </a:lnTo>
                          <a:lnTo>
                            <a:pt x="262" y="598"/>
                          </a:lnTo>
                          <a:lnTo>
                            <a:pt x="215" y="618"/>
                          </a:lnTo>
                          <a:lnTo>
                            <a:pt x="163" y="637"/>
                          </a:lnTo>
                          <a:lnTo>
                            <a:pt x="119" y="647"/>
                          </a:lnTo>
                          <a:lnTo>
                            <a:pt x="65" y="656"/>
                          </a:lnTo>
                          <a:lnTo>
                            <a:pt x="0" y="652"/>
                          </a:lnTo>
                          <a:lnTo>
                            <a:pt x="10" y="677"/>
                          </a:lnTo>
                          <a:lnTo>
                            <a:pt x="55" y="681"/>
                          </a:lnTo>
                          <a:lnTo>
                            <a:pt x="86" y="681"/>
                          </a:lnTo>
                          <a:lnTo>
                            <a:pt x="134" y="677"/>
                          </a:lnTo>
                          <a:lnTo>
                            <a:pt x="173" y="674"/>
                          </a:lnTo>
                          <a:lnTo>
                            <a:pt x="227" y="665"/>
                          </a:lnTo>
                          <a:lnTo>
                            <a:pt x="269" y="657"/>
                          </a:lnTo>
                          <a:lnTo>
                            <a:pt x="316" y="643"/>
                          </a:lnTo>
                          <a:lnTo>
                            <a:pt x="343" y="635"/>
                          </a:lnTo>
                          <a:lnTo>
                            <a:pt x="384" y="618"/>
                          </a:lnTo>
                          <a:lnTo>
                            <a:pt x="427" y="590"/>
                          </a:lnTo>
                          <a:lnTo>
                            <a:pt x="440" y="575"/>
                          </a:lnTo>
                          <a:lnTo>
                            <a:pt x="452" y="554"/>
                          </a:lnTo>
                          <a:lnTo>
                            <a:pt x="462" y="512"/>
                          </a:lnTo>
                          <a:lnTo>
                            <a:pt x="471" y="470"/>
                          </a:lnTo>
                          <a:lnTo>
                            <a:pt x="546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</a14:hiddenLine>
                      </a:ext>
                    </a:extLst>
                  </p:spPr>
                  <p:txBody>
                    <a:bodyPr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</p:grpSp>
              <p:sp>
                <p:nvSpPr>
                  <p:cNvPr id="98" name="Rectangle 52"/>
                  <p:cNvSpPr>
                    <a:spLocks noChangeAspect="1" noChangeArrowheads="1"/>
                  </p:cNvSpPr>
                  <p:nvPr>
                    <p:custDataLst>
                      <p:tags r:id="rId36"/>
                    </p:custDataLst>
                  </p:nvPr>
                </p:nvSpPr>
                <p:spPr bwMode="auto">
                  <a:xfrm>
                    <a:off x="0" y="621"/>
                    <a:ext cx="540" cy="315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C0C0C0"/>
                      </a:gs>
                      <a:gs pos="50000">
                        <a:srgbClr val="808080"/>
                      </a:gs>
                      <a:gs pos="100000">
                        <a:srgbClr val="C0C0C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</p:grpSp>
          </p:grpSp>
          <p:sp>
            <p:nvSpPr>
              <p:cNvPr id="99" name="Freeform 57"/>
              <p:cNvSpPr/>
              <p:nvPr>
                <p:custDataLst>
                  <p:tags r:id="rId37"/>
                </p:custDataLst>
              </p:nvPr>
            </p:nvSpPr>
            <p:spPr bwMode="auto">
              <a:xfrm>
                <a:off x="3072" y="380"/>
                <a:ext cx="1730" cy="997"/>
              </a:xfrm>
              <a:custGeom>
                <a:avLst/>
                <a:gdLst>
                  <a:gd name="T0" fmla="*/ 0 w 1937"/>
                  <a:gd name="T1" fmla="*/ 174 h 917"/>
                  <a:gd name="T2" fmla="*/ 1618 w 1937"/>
                  <a:gd name="T3" fmla="*/ 166 h 917"/>
                  <a:gd name="T4" fmla="*/ 1681 w 1937"/>
                  <a:gd name="T5" fmla="*/ 190 h 917"/>
                  <a:gd name="T6" fmla="*/ 1854 w 1937"/>
                  <a:gd name="T7" fmla="*/ 245 h 917"/>
                  <a:gd name="T8" fmla="*/ 1910 w 1937"/>
                  <a:gd name="T9" fmla="*/ 316 h 917"/>
                  <a:gd name="T10" fmla="*/ 1894 w 1937"/>
                  <a:gd name="T11" fmla="*/ 529 h 917"/>
                  <a:gd name="T12" fmla="*/ 1831 w 1937"/>
                  <a:gd name="T13" fmla="*/ 624 h 917"/>
                  <a:gd name="T14" fmla="*/ 1744 w 1937"/>
                  <a:gd name="T15" fmla="*/ 742 h 917"/>
                  <a:gd name="T16" fmla="*/ 1720 w 1937"/>
                  <a:gd name="T17" fmla="*/ 766 h 917"/>
                  <a:gd name="T18" fmla="*/ 1689 w 1937"/>
                  <a:gd name="T19" fmla="*/ 813 h 917"/>
                  <a:gd name="T20" fmla="*/ 1641 w 1937"/>
                  <a:gd name="T21" fmla="*/ 829 h 917"/>
                  <a:gd name="T22" fmla="*/ 1176 w 1937"/>
                  <a:gd name="T23" fmla="*/ 884 h 917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937"/>
                  <a:gd name="T37" fmla="*/ 0 h 917"/>
                  <a:gd name="T38" fmla="*/ 1937 w 1937"/>
                  <a:gd name="T39" fmla="*/ 917 h 917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937" h="917">
                    <a:moveTo>
                      <a:pt x="0" y="174"/>
                    </a:moveTo>
                    <a:cubicBezTo>
                      <a:pt x="546" y="0"/>
                      <a:pt x="31" y="159"/>
                      <a:pt x="1618" y="166"/>
                    </a:cubicBezTo>
                    <a:cubicBezTo>
                      <a:pt x="1661" y="196"/>
                      <a:pt x="1619" y="171"/>
                      <a:pt x="1681" y="190"/>
                    </a:cubicBezTo>
                    <a:cubicBezTo>
                      <a:pt x="1738" y="207"/>
                      <a:pt x="1797" y="225"/>
                      <a:pt x="1854" y="245"/>
                    </a:cubicBezTo>
                    <a:cubicBezTo>
                      <a:pt x="1894" y="275"/>
                      <a:pt x="1884" y="279"/>
                      <a:pt x="1910" y="316"/>
                    </a:cubicBezTo>
                    <a:cubicBezTo>
                      <a:pt x="1931" y="386"/>
                      <a:pt x="1937" y="468"/>
                      <a:pt x="1894" y="529"/>
                    </a:cubicBezTo>
                    <a:cubicBezTo>
                      <a:pt x="1881" y="569"/>
                      <a:pt x="1855" y="592"/>
                      <a:pt x="1831" y="624"/>
                    </a:cubicBezTo>
                    <a:cubicBezTo>
                      <a:pt x="1801" y="663"/>
                      <a:pt x="1776" y="705"/>
                      <a:pt x="1744" y="742"/>
                    </a:cubicBezTo>
                    <a:cubicBezTo>
                      <a:pt x="1737" y="751"/>
                      <a:pt x="1727" y="757"/>
                      <a:pt x="1720" y="766"/>
                    </a:cubicBezTo>
                    <a:cubicBezTo>
                      <a:pt x="1709" y="781"/>
                      <a:pt x="1707" y="807"/>
                      <a:pt x="1689" y="813"/>
                    </a:cubicBezTo>
                    <a:cubicBezTo>
                      <a:pt x="1673" y="818"/>
                      <a:pt x="1641" y="829"/>
                      <a:pt x="1641" y="829"/>
                    </a:cubicBezTo>
                    <a:cubicBezTo>
                      <a:pt x="1515" y="917"/>
                      <a:pt x="1316" y="884"/>
                      <a:pt x="1176" y="884"/>
                    </a:cubicBezTo>
                  </a:path>
                </a:pathLst>
              </a:custGeom>
              <a:noFill/>
              <a:ln w="76200" cmpd="sng">
                <a:solidFill>
                  <a:srgbClr val="FF3300"/>
                </a:solidFill>
                <a:beve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0" name="Freeform 55"/>
              <p:cNvSpPr/>
              <p:nvPr>
                <p:custDataLst>
                  <p:tags r:id="rId38"/>
                </p:custDataLst>
              </p:nvPr>
            </p:nvSpPr>
            <p:spPr bwMode="auto">
              <a:xfrm>
                <a:off x="19" y="499"/>
                <a:ext cx="1790" cy="1116"/>
              </a:xfrm>
              <a:custGeom>
                <a:avLst/>
                <a:gdLst>
                  <a:gd name="T0" fmla="*/ 1790 w 1790"/>
                  <a:gd name="T1" fmla="*/ 40 h 1116"/>
                  <a:gd name="T2" fmla="*/ 1427 w 1790"/>
                  <a:gd name="T3" fmla="*/ 0 h 1116"/>
                  <a:gd name="T4" fmla="*/ 1032 w 1790"/>
                  <a:gd name="T5" fmla="*/ 24 h 1116"/>
                  <a:gd name="T6" fmla="*/ 543 w 1790"/>
                  <a:gd name="T7" fmla="*/ 142 h 1116"/>
                  <a:gd name="T8" fmla="*/ 520 w 1790"/>
                  <a:gd name="T9" fmla="*/ 150 h 1116"/>
                  <a:gd name="T10" fmla="*/ 464 w 1790"/>
                  <a:gd name="T11" fmla="*/ 158 h 1116"/>
                  <a:gd name="T12" fmla="*/ 204 w 1790"/>
                  <a:gd name="T13" fmla="*/ 316 h 1116"/>
                  <a:gd name="T14" fmla="*/ 141 w 1790"/>
                  <a:gd name="T15" fmla="*/ 410 h 1116"/>
                  <a:gd name="T16" fmla="*/ 93 w 1790"/>
                  <a:gd name="T17" fmla="*/ 481 h 1116"/>
                  <a:gd name="T18" fmla="*/ 86 w 1790"/>
                  <a:gd name="T19" fmla="*/ 529 h 1116"/>
                  <a:gd name="T20" fmla="*/ 70 w 1790"/>
                  <a:gd name="T21" fmla="*/ 552 h 1116"/>
                  <a:gd name="T22" fmla="*/ 30 w 1790"/>
                  <a:gd name="T23" fmla="*/ 671 h 1116"/>
                  <a:gd name="T24" fmla="*/ 15 w 1790"/>
                  <a:gd name="T25" fmla="*/ 947 h 1116"/>
                  <a:gd name="T26" fmla="*/ 86 w 1790"/>
                  <a:gd name="T27" fmla="*/ 1065 h 1116"/>
                  <a:gd name="T28" fmla="*/ 338 w 1790"/>
                  <a:gd name="T29" fmla="*/ 1089 h 111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1790"/>
                  <a:gd name="T46" fmla="*/ 0 h 1116"/>
                  <a:gd name="T47" fmla="*/ 1790 w 1790"/>
                  <a:gd name="T48" fmla="*/ 1116 h 111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1790" h="1116">
                    <a:moveTo>
                      <a:pt x="1790" y="40"/>
                    </a:moveTo>
                    <a:cubicBezTo>
                      <a:pt x="1674" y="1"/>
                      <a:pt x="1545" y="39"/>
                      <a:pt x="1427" y="0"/>
                    </a:cubicBezTo>
                    <a:cubicBezTo>
                      <a:pt x="1262" y="5"/>
                      <a:pt x="1177" y="12"/>
                      <a:pt x="1032" y="24"/>
                    </a:cubicBezTo>
                    <a:cubicBezTo>
                      <a:pt x="871" y="66"/>
                      <a:pt x="708" y="118"/>
                      <a:pt x="543" y="142"/>
                    </a:cubicBezTo>
                    <a:cubicBezTo>
                      <a:pt x="535" y="145"/>
                      <a:pt x="528" y="148"/>
                      <a:pt x="520" y="150"/>
                    </a:cubicBezTo>
                    <a:cubicBezTo>
                      <a:pt x="502" y="154"/>
                      <a:pt x="482" y="152"/>
                      <a:pt x="464" y="158"/>
                    </a:cubicBezTo>
                    <a:cubicBezTo>
                      <a:pt x="374" y="187"/>
                      <a:pt x="282" y="264"/>
                      <a:pt x="204" y="316"/>
                    </a:cubicBezTo>
                    <a:cubicBezTo>
                      <a:pt x="192" y="350"/>
                      <a:pt x="162" y="379"/>
                      <a:pt x="141" y="410"/>
                    </a:cubicBezTo>
                    <a:cubicBezTo>
                      <a:pt x="130" y="442"/>
                      <a:pt x="117" y="458"/>
                      <a:pt x="93" y="481"/>
                    </a:cubicBezTo>
                    <a:cubicBezTo>
                      <a:pt x="91" y="497"/>
                      <a:pt x="91" y="514"/>
                      <a:pt x="86" y="529"/>
                    </a:cubicBezTo>
                    <a:cubicBezTo>
                      <a:pt x="83" y="538"/>
                      <a:pt x="73" y="543"/>
                      <a:pt x="70" y="552"/>
                    </a:cubicBezTo>
                    <a:cubicBezTo>
                      <a:pt x="55" y="592"/>
                      <a:pt x="49" y="632"/>
                      <a:pt x="30" y="671"/>
                    </a:cubicBezTo>
                    <a:cubicBezTo>
                      <a:pt x="1" y="814"/>
                      <a:pt x="0" y="679"/>
                      <a:pt x="15" y="947"/>
                    </a:cubicBezTo>
                    <a:cubicBezTo>
                      <a:pt x="19" y="1017"/>
                      <a:pt x="22" y="1044"/>
                      <a:pt x="86" y="1065"/>
                    </a:cubicBezTo>
                    <a:cubicBezTo>
                      <a:pt x="159" y="1116"/>
                      <a:pt x="250" y="1089"/>
                      <a:pt x="338" y="1089"/>
                    </a:cubicBezTo>
                  </a:path>
                </a:pathLst>
              </a:custGeom>
              <a:noFill/>
              <a:ln w="76200" cmpd="sng">
                <a:solidFill>
                  <a:srgbClr val="FF3300"/>
                </a:solidFill>
                <a:beve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1" name="Freeform 56"/>
              <p:cNvSpPr/>
              <p:nvPr>
                <p:custDataLst>
                  <p:tags r:id="rId39"/>
                </p:custDataLst>
              </p:nvPr>
            </p:nvSpPr>
            <p:spPr bwMode="auto">
              <a:xfrm>
                <a:off x="1249" y="1218"/>
                <a:ext cx="2027" cy="383"/>
              </a:xfrm>
              <a:custGeom>
                <a:avLst/>
                <a:gdLst>
                  <a:gd name="T0" fmla="*/ 0 w 2027"/>
                  <a:gd name="T1" fmla="*/ 346 h 383"/>
                  <a:gd name="T2" fmla="*/ 378 w 2027"/>
                  <a:gd name="T3" fmla="*/ 354 h 383"/>
                  <a:gd name="T4" fmla="*/ 686 w 2027"/>
                  <a:gd name="T5" fmla="*/ 330 h 383"/>
                  <a:gd name="T6" fmla="*/ 820 w 2027"/>
                  <a:gd name="T7" fmla="*/ 299 h 383"/>
                  <a:gd name="T8" fmla="*/ 970 w 2027"/>
                  <a:gd name="T9" fmla="*/ 259 h 383"/>
                  <a:gd name="T10" fmla="*/ 1112 w 2027"/>
                  <a:gd name="T11" fmla="*/ 212 h 383"/>
                  <a:gd name="T12" fmla="*/ 1175 w 2027"/>
                  <a:gd name="T13" fmla="*/ 188 h 383"/>
                  <a:gd name="T14" fmla="*/ 1286 w 2027"/>
                  <a:gd name="T15" fmla="*/ 133 h 383"/>
                  <a:gd name="T16" fmla="*/ 1309 w 2027"/>
                  <a:gd name="T17" fmla="*/ 117 h 383"/>
                  <a:gd name="T18" fmla="*/ 1365 w 2027"/>
                  <a:gd name="T19" fmla="*/ 110 h 383"/>
                  <a:gd name="T20" fmla="*/ 1475 w 2027"/>
                  <a:gd name="T21" fmla="*/ 70 h 383"/>
                  <a:gd name="T22" fmla="*/ 1530 w 2027"/>
                  <a:gd name="T23" fmla="*/ 46 h 383"/>
                  <a:gd name="T24" fmla="*/ 1609 w 2027"/>
                  <a:gd name="T25" fmla="*/ 7 h 383"/>
                  <a:gd name="T26" fmla="*/ 1956 w 2027"/>
                  <a:gd name="T27" fmla="*/ 15 h 383"/>
                  <a:gd name="T28" fmla="*/ 2027 w 2027"/>
                  <a:gd name="T29" fmla="*/ 54 h 383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2027"/>
                  <a:gd name="T46" fmla="*/ 0 h 383"/>
                  <a:gd name="T47" fmla="*/ 2027 w 2027"/>
                  <a:gd name="T48" fmla="*/ 383 h 383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2027" h="383">
                    <a:moveTo>
                      <a:pt x="0" y="346"/>
                    </a:moveTo>
                    <a:cubicBezTo>
                      <a:pt x="107" y="383"/>
                      <a:pt x="297" y="356"/>
                      <a:pt x="378" y="354"/>
                    </a:cubicBezTo>
                    <a:cubicBezTo>
                      <a:pt x="480" y="339"/>
                      <a:pt x="583" y="337"/>
                      <a:pt x="686" y="330"/>
                    </a:cubicBezTo>
                    <a:cubicBezTo>
                      <a:pt x="731" y="322"/>
                      <a:pt x="775" y="308"/>
                      <a:pt x="820" y="299"/>
                    </a:cubicBezTo>
                    <a:cubicBezTo>
                      <a:pt x="868" y="275"/>
                      <a:pt x="919" y="274"/>
                      <a:pt x="970" y="259"/>
                    </a:cubicBezTo>
                    <a:cubicBezTo>
                      <a:pt x="1019" y="245"/>
                      <a:pt x="1062" y="222"/>
                      <a:pt x="1112" y="212"/>
                    </a:cubicBezTo>
                    <a:cubicBezTo>
                      <a:pt x="1166" y="176"/>
                      <a:pt x="1101" y="215"/>
                      <a:pt x="1175" y="188"/>
                    </a:cubicBezTo>
                    <a:cubicBezTo>
                      <a:pt x="1204" y="177"/>
                      <a:pt x="1266" y="147"/>
                      <a:pt x="1286" y="133"/>
                    </a:cubicBezTo>
                    <a:cubicBezTo>
                      <a:pt x="1294" y="128"/>
                      <a:pt x="1300" y="120"/>
                      <a:pt x="1309" y="117"/>
                    </a:cubicBezTo>
                    <a:cubicBezTo>
                      <a:pt x="1327" y="112"/>
                      <a:pt x="1346" y="112"/>
                      <a:pt x="1365" y="110"/>
                    </a:cubicBezTo>
                    <a:cubicBezTo>
                      <a:pt x="1398" y="87"/>
                      <a:pt x="1437" y="80"/>
                      <a:pt x="1475" y="70"/>
                    </a:cubicBezTo>
                    <a:cubicBezTo>
                      <a:pt x="1557" y="15"/>
                      <a:pt x="1435" y="93"/>
                      <a:pt x="1530" y="46"/>
                    </a:cubicBezTo>
                    <a:cubicBezTo>
                      <a:pt x="1624" y="0"/>
                      <a:pt x="1539" y="25"/>
                      <a:pt x="1609" y="7"/>
                    </a:cubicBezTo>
                    <a:cubicBezTo>
                      <a:pt x="1725" y="10"/>
                      <a:pt x="1841" y="8"/>
                      <a:pt x="1956" y="15"/>
                    </a:cubicBezTo>
                    <a:cubicBezTo>
                      <a:pt x="1970" y="16"/>
                      <a:pt x="2027" y="41"/>
                      <a:pt x="2027" y="54"/>
                    </a:cubicBezTo>
                  </a:path>
                </a:pathLst>
              </a:custGeom>
              <a:noFill/>
              <a:ln w="76200" cmpd="sng">
                <a:solidFill>
                  <a:srgbClr val="FF3300"/>
                </a:solidFill>
                <a:beve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</p:grpSp>
    </p:spTree>
    <p:custDataLst>
      <p:tags r:id="rId40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" name="文本框 17"/>
          <p:cNvSpPr txBox="1"/>
          <p:nvPr>
            <p:custDataLst>
              <p:tags r:id="rId1"/>
            </p:custDataLst>
          </p:nvPr>
        </p:nvSpPr>
        <p:spPr>
          <a:xfrm>
            <a:off x="888365" y="2131695"/>
            <a:ext cx="1041463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44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短路的危害</a:t>
            </a:r>
            <a:endParaRPr lang="zh-CN" altLang="en-US" sz="4400" dirty="0">
              <a:solidFill>
                <a:srgbClr val="FF0000"/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1473835" y="527050"/>
            <a:ext cx="1005014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36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电源短路</a:t>
            </a:r>
            <a:r>
              <a:rPr lang="zh-CN" altLang="en-US" sz="36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：烧坏电源和导线，甚至引发火灾。</a:t>
            </a:r>
            <a:endParaRPr lang="zh-CN" altLang="en-US" sz="3600" dirty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  <p:pic>
        <p:nvPicPr>
          <p:cNvPr id="2" name="短路危害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814195" y="1939925"/>
            <a:ext cx="8012430" cy="4653915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8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988695" y="742315"/>
            <a:ext cx="1075499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36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用电器短路</a:t>
            </a:r>
            <a:r>
              <a:rPr lang="zh-CN" altLang="en-US" sz="3600" dirty="0">
                <a:latin typeface="方正盛世楷书简体_粗" panose="02000000000000000000" charset="-122"/>
                <a:ea typeface="方正盛世楷书简体_粗" panose="02000000000000000000" charset="-122"/>
              </a:rPr>
              <a:t>：容易产生烧毁其他用电器。</a:t>
            </a:r>
            <a:endParaRPr lang="zh-CN" altLang="en-US" sz="3600" dirty="0"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2925445" y="2889250"/>
            <a:ext cx="6139815" cy="3546475"/>
            <a:chOff x="6083" y="3715"/>
            <a:chExt cx="8060" cy="4385"/>
          </a:xfrm>
        </p:grpSpPr>
        <p:sp>
          <p:nvSpPr>
            <p:cNvPr id="41" name="Freeform 71"/>
            <p:cNvSpPr/>
            <p:nvPr>
              <p:custDataLst>
                <p:tags r:id="rId2"/>
              </p:custDataLst>
            </p:nvPr>
          </p:nvSpPr>
          <p:spPr bwMode="auto">
            <a:xfrm>
              <a:off x="6083" y="4304"/>
              <a:ext cx="1433" cy="3090"/>
            </a:xfrm>
            <a:custGeom>
              <a:avLst/>
              <a:gdLst>
                <a:gd name="T0" fmla="*/ 2147483647 w 573"/>
                <a:gd name="T1" fmla="*/ 2147483647 h 1236"/>
                <a:gd name="T2" fmla="*/ 2147483647 w 573"/>
                <a:gd name="T3" fmla="*/ 2147483647 h 1236"/>
                <a:gd name="T4" fmla="*/ 2147483647 w 573"/>
                <a:gd name="T5" fmla="*/ 2147483647 h 1236"/>
                <a:gd name="T6" fmla="*/ 2147483647 w 573"/>
                <a:gd name="T7" fmla="*/ 2147483647 h 1236"/>
                <a:gd name="T8" fmla="*/ 2147483647 w 573"/>
                <a:gd name="T9" fmla="*/ 2147483647 h 1236"/>
                <a:gd name="T10" fmla="*/ 2147483647 w 573"/>
                <a:gd name="T11" fmla="*/ 2147483647 h 1236"/>
                <a:gd name="T12" fmla="*/ 2147483647 w 573"/>
                <a:gd name="T13" fmla="*/ 2147483647 h 1236"/>
                <a:gd name="T14" fmla="*/ 2147483647 w 573"/>
                <a:gd name="T15" fmla="*/ 2147483647 h 1236"/>
                <a:gd name="T16" fmla="*/ 2147483647 w 573"/>
                <a:gd name="T17" fmla="*/ 2147483647 h 1236"/>
                <a:gd name="T18" fmla="*/ 2147483647 w 573"/>
                <a:gd name="T19" fmla="*/ 2147483647 h 1236"/>
                <a:gd name="T20" fmla="*/ 2147483647 w 573"/>
                <a:gd name="T21" fmla="*/ 2147483647 h 1236"/>
                <a:gd name="T22" fmla="*/ 2147483647 w 573"/>
                <a:gd name="T23" fmla="*/ 2147483647 h 12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73"/>
                <a:gd name="T37" fmla="*/ 0 h 1236"/>
                <a:gd name="T38" fmla="*/ 573 w 573"/>
                <a:gd name="T39" fmla="*/ 1236 h 12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73" h="1236">
                  <a:moveTo>
                    <a:pt x="573" y="1236"/>
                  </a:moveTo>
                  <a:cubicBezTo>
                    <a:pt x="544" y="1226"/>
                    <a:pt x="529" y="1210"/>
                    <a:pt x="500" y="1199"/>
                  </a:cubicBezTo>
                  <a:cubicBezTo>
                    <a:pt x="448" y="1148"/>
                    <a:pt x="397" y="1094"/>
                    <a:pt x="344" y="1044"/>
                  </a:cubicBezTo>
                  <a:cubicBezTo>
                    <a:pt x="322" y="977"/>
                    <a:pt x="354" y="1057"/>
                    <a:pt x="308" y="998"/>
                  </a:cubicBezTo>
                  <a:cubicBezTo>
                    <a:pt x="302" y="991"/>
                    <a:pt x="304" y="979"/>
                    <a:pt x="299" y="971"/>
                  </a:cubicBezTo>
                  <a:cubicBezTo>
                    <a:pt x="272" y="922"/>
                    <a:pt x="268" y="922"/>
                    <a:pt x="235" y="889"/>
                  </a:cubicBezTo>
                  <a:cubicBezTo>
                    <a:pt x="225" y="858"/>
                    <a:pt x="212" y="839"/>
                    <a:pt x="189" y="815"/>
                  </a:cubicBezTo>
                  <a:cubicBezTo>
                    <a:pt x="179" y="785"/>
                    <a:pt x="143" y="733"/>
                    <a:pt x="143" y="733"/>
                  </a:cubicBezTo>
                  <a:cubicBezTo>
                    <a:pt x="132" y="700"/>
                    <a:pt x="111" y="684"/>
                    <a:pt x="98" y="651"/>
                  </a:cubicBezTo>
                  <a:cubicBezTo>
                    <a:pt x="91" y="633"/>
                    <a:pt x="79" y="596"/>
                    <a:pt x="79" y="596"/>
                  </a:cubicBezTo>
                  <a:cubicBezTo>
                    <a:pt x="92" y="0"/>
                    <a:pt x="0" y="301"/>
                    <a:pt x="180" y="111"/>
                  </a:cubicBezTo>
                  <a:cubicBezTo>
                    <a:pt x="366" y="122"/>
                    <a:pt x="296" y="121"/>
                    <a:pt x="390" y="121"/>
                  </a:cubicBezTo>
                </a:path>
              </a:pathLst>
            </a:custGeom>
            <a:noFill/>
            <a:ln w="76200" cmpd="sng">
              <a:solidFill>
                <a:srgbClr val="FF0000"/>
              </a:solidFill>
              <a:beve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44" name="Picture 68" descr="wla211"/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20" y="3806"/>
              <a:ext cx="1877" cy="12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" name="Picture 69" descr="wla211"/>
            <p:cNvPicPr>
              <a:picLocks noChangeAspect="1" noChangeArrowheads="1"/>
            </p:cNvPicPr>
            <p:nvPr>
              <p:custDataLst>
                <p:tags r:id="rId5"/>
              </p:custDataLst>
            </p:nvPr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88" y="6641"/>
              <a:ext cx="1878" cy="12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" name="Picture 70" descr="未标题-1 副本"/>
            <p:cNvPicPr>
              <a:picLocks noChangeAspect="1" noChangeArrowheads="1"/>
            </p:cNvPicPr>
            <p:nvPr>
              <p:custDataLst>
                <p:tags r:id="rId6"/>
              </p:custDataLst>
            </p:nvPr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85" y="5714"/>
              <a:ext cx="1159" cy="16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7" name="Freeform 72"/>
            <p:cNvSpPr/>
            <p:nvPr>
              <p:custDataLst>
                <p:tags r:id="rId8"/>
              </p:custDataLst>
            </p:nvPr>
          </p:nvSpPr>
          <p:spPr bwMode="auto">
            <a:xfrm>
              <a:off x="7813" y="4514"/>
              <a:ext cx="5645" cy="1200"/>
            </a:xfrm>
            <a:custGeom>
              <a:avLst/>
              <a:gdLst>
                <a:gd name="T0" fmla="*/ 0 w 2441"/>
                <a:gd name="T1" fmla="*/ 0 h 306"/>
                <a:gd name="T2" fmla="*/ 2147483647 w 2441"/>
                <a:gd name="T3" fmla="*/ 2147483647 h 306"/>
                <a:gd name="T4" fmla="*/ 2147483647 w 2441"/>
                <a:gd name="T5" fmla="*/ 2147483647 h 306"/>
                <a:gd name="T6" fmla="*/ 2147483647 w 2441"/>
                <a:gd name="T7" fmla="*/ 2147483647 h 306"/>
                <a:gd name="T8" fmla="*/ 2147483647 w 2441"/>
                <a:gd name="T9" fmla="*/ 2147483647 h 306"/>
                <a:gd name="T10" fmla="*/ 2147483647 w 2441"/>
                <a:gd name="T11" fmla="*/ 2147483647 h 306"/>
                <a:gd name="T12" fmla="*/ 2147483647 w 2441"/>
                <a:gd name="T13" fmla="*/ 2147483647 h 306"/>
                <a:gd name="T14" fmla="*/ 2147483647 w 2441"/>
                <a:gd name="T15" fmla="*/ 2147483647 h 306"/>
                <a:gd name="T16" fmla="*/ 2147483647 w 2441"/>
                <a:gd name="T17" fmla="*/ 2147483647 h 306"/>
                <a:gd name="T18" fmla="*/ 2147483647 w 2441"/>
                <a:gd name="T19" fmla="*/ 2147483647 h 306"/>
                <a:gd name="T20" fmla="*/ 2147483647 w 2441"/>
                <a:gd name="T21" fmla="*/ 2147483647 h 30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441"/>
                <a:gd name="T34" fmla="*/ 0 h 306"/>
                <a:gd name="T35" fmla="*/ 2441 w 2441"/>
                <a:gd name="T36" fmla="*/ 306 h 30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441" h="306">
                  <a:moveTo>
                    <a:pt x="0" y="0"/>
                  </a:moveTo>
                  <a:cubicBezTo>
                    <a:pt x="67" y="3"/>
                    <a:pt x="134" y="4"/>
                    <a:pt x="201" y="9"/>
                  </a:cubicBezTo>
                  <a:cubicBezTo>
                    <a:pt x="231" y="11"/>
                    <a:pt x="263" y="36"/>
                    <a:pt x="292" y="37"/>
                  </a:cubicBezTo>
                  <a:cubicBezTo>
                    <a:pt x="551" y="43"/>
                    <a:pt x="811" y="43"/>
                    <a:pt x="1070" y="46"/>
                  </a:cubicBezTo>
                  <a:cubicBezTo>
                    <a:pt x="1131" y="61"/>
                    <a:pt x="1190" y="90"/>
                    <a:pt x="1252" y="101"/>
                  </a:cubicBezTo>
                  <a:cubicBezTo>
                    <a:pt x="1310" y="111"/>
                    <a:pt x="1401" y="115"/>
                    <a:pt x="1454" y="119"/>
                  </a:cubicBezTo>
                  <a:cubicBezTo>
                    <a:pt x="1583" y="140"/>
                    <a:pt x="1708" y="171"/>
                    <a:pt x="1838" y="183"/>
                  </a:cubicBezTo>
                  <a:cubicBezTo>
                    <a:pt x="1925" y="212"/>
                    <a:pt x="1977" y="221"/>
                    <a:pt x="2075" y="229"/>
                  </a:cubicBezTo>
                  <a:cubicBezTo>
                    <a:pt x="2114" y="239"/>
                    <a:pt x="2171" y="260"/>
                    <a:pt x="2212" y="265"/>
                  </a:cubicBezTo>
                  <a:cubicBezTo>
                    <a:pt x="2276" y="273"/>
                    <a:pt x="2340" y="277"/>
                    <a:pt x="2404" y="283"/>
                  </a:cubicBezTo>
                  <a:cubicBezTo>
                    <a:pt x="2427" y="306"/>
                    <a:pt x="2414" y="302"/>
                    <a:pt x="2441" y="302"/>
                  </a:cubicBezTo>
                </a:path>
              </a:pathLst>
            </a:custGeom>
            <a:noFill/>
            <a:ln w="76200" cmpd="sng">
              <a:solidFill>
                <a:srgbClr val="FF0000"/>
              </a:solidFill>
              <a:beve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48" name="Group 73"/>
            <p:cNvGrpSpPr/>
            <p:nvPr/>
          </p:nvGrpSpPr>
          <p:grpSpPr bwMode="auto">
            <a:xfrm>
              <a:off x="6653" y="4486"/>
              <a:ext cx="3175" cy="2008"/>
              <a:chOff x="0" y="0"/>
              <a:chExt cx="1270" cy="803"/>
            </a:xfrm>
          </p:grpSpPr>
          <p:pic>
            <p:nvPicPr>
              <p:cNvPr id="49" name="Picture 74" descr="2222">
                <a:hlinkClick r:id="" action="ppaction://hlinkshowjump?jump=previousslide"/>
              </p:cNvPr>
              <p:cNvPicPr>
                <a:picLocks noChangeAspect="1" noChangeArrowheads="1"/>
              </p:cNvPicPr>
              <p:nvPr>
                <p:custDataLst>
                  <p:tags r:id="rId9"/>
                </p:custDataLst>
              </p:nvPr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2" y="31"/>
                <a:ext cx="998" cy="7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0" name="Freeform 75"/>
              <p:cNvSpPr/>
              <p:nvPr>
                <p:custDataLst>
                  <p:tags r:id="rId11"/>
                </p:custDataLst>
              </p:nvPr>
            </p:nvSpPr>
            <p:spPr bwMode="auto">
              <a:xfrm>
                <a:off x="0" y="0"/>
                <a:ext cx="521" cy="490"/>
              </a:xfrm>
              <a:custGeom>
                <a:avLst/>
                <a:gdLst>
                  <a:gd name="T0" fmla="*/ 137 w 521"/>
                  <a:gd name="T1" fmla="*/ 0 h 490"/>
                  <a:gd name="T2" fmla="*/ 110 w 521"/>
                  <a:gd name="T3" fmla="*/ 18 h 490"/>
                  <a:gd name="T4" fmla="*/ 82 w 521"/>
                  <a:gd name="T5" fmla="*/ 27 h 490"/>
                  <a:gd name="T6" fmla="*/ 36 w 521"/>
                  <a:gd name="T7" fmla="*/ 64 h 490"/>
                  <a:gd name="T8" fmla="*/ 0 w 521"/>
                  <a:gd name="T9" fmla="*/ 146 h 490"/>
                  <a:gd name="T10" fmla="*/ 9 w 521"/>
                  <a:gd name="T11" fmla="*/ 411 h 490"/>
                  <a:gd name="T12" fmla="*/ 55 w 521"/>
                  <a:gd name="T13" fmla="*/ 484 h 490"/>
                  <a:gd name="T14" fmla="*/ 521 w 521"/>
                  <a:gd name="T15" fmla="*/ 484 h 49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521"/>
                  <a:gd name="T25" fmla="*/ 0 h 490"/>
                  <a:gd name="T26" fmla="*/ 521 w 521"/>
                  <a:gd name="T27" fmla="*/ 490 h 49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521" h="490">
                    <a:moveTo>
                      <a:pt x="137" y="0"/>
                    </a:moveTo>
                    <a:cubicBezTo>
                      <a:pt x="128" y="6"/>
                      <a:pt x="120" y="13"/>
                      <a:pt x="110" y="18"/>
                    </a:cubicBezTo>
                    <a:cubicBezTo>
                      <a:pt x="101" y="22"/>
                      <a:pt x="90" y="22"/>
                      <a:pt x="82" y="27"/>
                    </a:cubicBezTo>
                    <a:cubicBezTo>
                      <a:pt x="65" y="37"/>
                      <a:pt x="53" y="53"/>
                      <a:pt x="36" y="64"/>
                    </a:cubicBezTo>
                    <a:cubicBezTo>
                      <a:pt x="25" y="97"/>
                      <a:pt x="9" y="111"/>
                      <a:pt x="0" y="146"/>
                    </a:cubicBezTo>
                    <a:cubicBezTo>
                      <a:pt x="3" y="234"/>
                      <a:pt x="4" y="323"/>
                      <a:pt x="9" y="411"/>
                    </a:cubicBezTo>
                    <a:cubicBezTo>
                      <a:pt x="10" y="427"/>
                      <a:pt x="35" y="483"/>
                      <a:pt x="55" y="484"/>
                    </a:cubicBezTo>
                    <a:cubicBezTo>
                      <a:pt x="210" y="490"/>
                      <a:pt x="366" y="484"/>
                      <a:pt x="521" y="484"/>
                    </a:cubicBezTo>
                  </a:path>
                </a:pathLst>
              </a:custGeom>
              <a:noFill/>
              <a:ln w="76200" cmpd="sng">
                <a:solidFill>
                  <a:srgbClr val="FF0000"/>
                </a:solidFill>
                <a:beve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1" name="Freeform 76"/>
              <p:cNvSpPr/>
              <p:nvPr>
                <p:custDataLst>
                  <p:tags r:id="rId12"/>
                </p:custDataLst>
              </p:nvPr>
            </p:nvSpPr>
            <p:spPr bwMode="auto">
              <a:xfrm>
                <a:off x="425" y="28"/>
                <a:ext cx="780" cy="498"/>
              </a:xfrm>
              <a:custGeom>
                <a:avLst/>
                <a:gdLst>
                  <a:gd name="T0" fmla="*/ 503 w 780"/>
                  <a:gd name="T1" fmla="*/ 448 h 498"/>
                  <a:gd name="T2" fmla="*/ 777 w 780"/>
                  <a:gd name="T3" fmla="*/ 393 h 498"/>
                  <a:gd name="T4" fmla="*/ 759 w 780"/>
                  <a:gd name="T5" fmla="*/ 293 h 498"/>
                  <a:gd name="T6" fmla="*/ 732 w 780"/>
                  <a:gd name="T7" fmla="*/ 275 h 498"/>
                  <a:gd name="T8" fmla="*/ 494 w 780"/>
                  <a:gd name="T9" fmla="*/ 183 h 498"/>
                  <a:gd name="T10" fmla="*/ 357 w 780"/>
                  <a:gd name="T11" fmla="*/ 137 h 498"/>
                  <a:gd name="T12" fmla="*/ 284 w 780"/>
                  <a:gd name="T13" fmla="*/ 92 h 498"/>
                  <a:gd name="T14" fmla="*/ 238 w 780"/>
                  <a:gd name="T15" fmla="*/ 64 h 498"/>
                  <a:gd name="T16" fmla="*/ 0 w 780"/>
                  <a:gd name="T17" fmla="*/ 0 h 49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80"/>
                  <a:gd name="T28" fmla="*/ 0 h 498"/>
                  <a:gd name="T29" fmla="*/ 780 w 780"/>
                  <a:gd name="T30" fmla="*/ 498 h 49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80" h="498">
                    <a:moveTo>
                      <a:pt x="503" y="448"/>
                    </a:moveTo>
                    <a:cubicBezTo>
                      <a:pt x="585" y="445"/>
                      <a:pt x="743" y="498"/>
                      <a:pt x="777" y="393"/>
                    </a:cubicBezTo>
                    <a:cubicBezTo>
                      <a:pt x="773" y="359"/>
                      <a:pt x="780" y="319"/>
                      <a:pt x="759" y="293"/>
                    </a:cubicBezTo>
                    <a:cubicBezTo>
                      <a:pt x="752" y="285"/>
                      <a:pt x="740" y="282"/>
                      <a:pt x="732" y="275"/>
                    </a:cubicBezTo>
                    <a:cubicBezTo>
                      <a:pt x="653" y="211"/>
                      <a:pt x="596" y="194"/>
                      <a:pt x="494" y="183"/>
                    </a:cubicBezTo>
                    <a:cubicBezTo>
                      <a:pt x="448" y="168"/>
                      <a:pt x="402" y="154"/>
                      <a:pt x="357" y="137"/>
                    </a:cubicBezTo>
                    <a:cubicBezTo>
                      <a:pt x="334" y="115"/>
                      <a:pt x="314" y="102"/>
                      <a:pt x="284" y="92"/>
                    </a:cubicBezTo>
                    <a:cubicBezTo>
                      <a:pt x="242" y="50"/>
                      <a:pt x="290" y="93"/>
                      <a:pt x="238" y="64"/>
                    </a:cubicBezTo>
                    <a:cubicBezTo>
                      <a:pt x="132" y="6"/>
                      <a:pt x="131" y="0"/>
                      <a:pt x="0" y="0"/>
                    </a:cubicBezTo>
                  </a:path>
                </a:pathLst>
              </a:custGeom>
              <a:noFill/>
              <a:ln w="76200" cmpd="sng">
                <a:solidFill>
                  <a:srgbClr val="FF0000"/>
                </a:solidFill>
                <a:beve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53" name="Freeform 78"/>
            <p:cNvSpPr/>
            <p:nvPr>
              <p:custDataLst>
                <p:tags r:id="rId13"/>
              </p:custDataLst>
            </p:nvPr>
          </p:nvSpPr>
          <p:spPr bwMode="auto">
            <a:xfrm>
              <a:off x="8315" y="7189"/>
              <a:ext cx="2125" cy="183"/>
            </a:xfrm>
            <a:custGeom>
              <a:avLst/>
              <a:gdLst>
                <a:gd name="T0" fmla="*/ 0 w 850"/>
                <a:gd name="T1" fmla="*/ 2147483647 h 73"/>
                <a:gd name="T2" fmla="*/ 2147483647 w 850"/>
                <a:gd name="T3" fmla="*/ 2147483647 h 73"/>
                <a:gd name="T4" fmla="*/ 2147483647 w 850"/>
                <a:gd name="T5" fmla="*/ 0 h 73"/>
                <a:gd name="T6" fmla="*/ 0 60000 65536"/>
                <a:gd name="T7" fmla="*/ 0 60000 65536"/>
                <a:gd name="T8" fmla="*/ 0 60000 65536"/>
                <a:gd name="T9" fmla="*/ 0 w 850"/>
                <a:gd name="T10" fmla="*/ 0 h 73"/>
                <a:gd name="T11" fmla="*/ 850 w 850"/>
                <a:gd name="T12" fmla="*/ 73 h 7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50" h="73">
                  <a:moveTo>
                    <a:pt x="0" y="73"/>
                  </a:moveTo>
                  <a:cubicBezTo>
                    <a:pt x="198" y="70"/>
                    <a:pt x="396" y="70"/>
                    <a:pt x="594" y="64"/>
                  </a:cubicBezTo>
                  <a:cubicBezTo>
                    <a:pt x="679" y="62"/>
                    <a:pt x="764" y="0"/>
                    <a:pt x="850" y="0"/>
                  </a:cubicBezTo>
                </a:path>
              </a:pathLst>
            </a:custGeom>
            <a:noFill/>
            <a:ln w="76200" cmpd="sng">
              <a:solidFill>
                <a:srgbClr val="FF0000"/>
              </a:solidFill>
              <a:beve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4" name="Freeform 79"/>
            <p:cNvSpPr/>
            <p:nvPr>
              <p:custDataLst>
                <p:tags r:id="rId14"/>
              </p:custDataLst>
            </p:nvPr>
          </p:nvSpPr>
          <p:spPr bwMode="auto">
            <a:xfrm>
              <a:off x="11509" y="7135"/>
              <a:ext cx="2056" cy="259"/>
            </a:xfrm>
            <a:custGeom>
              <a:avLst/>
              <a:gdLst>
                <a:gd name="T0" fmla="*/ 0 w 887"/>
                <a:gd name="T1" fmla="*/ 0 h 359"/>
                <a:gd name="T2" fmla="*/ 2147483647 w 887"/>
                <a:gd name="T3" fmla="*/ 2147483647 h 359"/>
                <a:gd name="T4" fmla="*/ 2147483647 w 887"/>
                <a:gd name="T5" fmla="*/ 2147483647 h 359"/>
                <a:gd name="T6" fmla="*/ 2147483647 w 887"/>
                <a:gd name="T7" fmla="*/ 2147483647 h 359"/>
                <a:gd name="T8" fmla="*/ 2147483647 w 887"/>
                <a:gd name="T9" fmla="*/ 2147483647 h 3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87"/>
                <a:gd name="T16" fmla="*/ 0 h 359"/>
                <a:gd name="T17" fmla="*/ 887 w 887"/>
                <a:gd name="T18" fmla="*/ 359 h 3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87" h="359">
                  <a:moveTo>
                    <a:pt x="0" y="0"/>
                  </a:moveTo>
                  <a:cubicBezTo>
                    <a:pt x="53" y="21"/>
                    <a:pt x="110" y="51"/>
                    <a:pt x="165" y="64"/>
                  </a:cubicBezTo>
                  <a:cubicBezTo>
                    <a:pt x="256" y="110"/>
                    <a:pt x="353" y="147"/>
                    <a:pt x="439" y="201"/>
                  </a:cubicBezTo>
                  <a:cubicBezTo>
                    <a:pt x="503" y="241"/>
                    <a:pt x="566" y="293"/>
                    <a:pt x="640" y="311"/>
                  </a:cubicBezTo>
                  <a:cubicBezTo>
                    <a:pt x="714" y="359"/>
                    <a:pt x="802" y="347"/>
                    <a:pt x="887" y="347"/>
                  </a:cubicBezTo>
                </a:path>
              </a:pathLst>
            </a:custGeom>
            <a:noFill/>
            <a:ln w="76200" cmpd="sng">
              <a:solidFill>
                <a:srgbClr val="FF0000"/>
              </a:solidFill>
              <a:beve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55" name="xjhzhh8"/>
            <p:cNvGrpSpPr>
              <a:grpSpLocks noChangeAspect="1"/>
            </p:cNvGrpSpPr>
            <p:nvPr/>
          </p:nvGrpSpPr>
          <p:grpSpPr bwMode="auto">
            <a:xfrm>
              <a:off x="6388" y="3715"/>
              <a:ext cx="1927" cy="1475"/>
              <a:chOff x="0" y="0"/>
              <a:chExt cx="4946" cy="5200"/>
            </a:xfrm>
          </p:grpSpPr>
          <p:sp>
            <p:nvSpPr>
              <p:cNvPr id="56" name="Line 81"/>
              <p:cNvSpPr>
                <a:spLocks noChangeAspect="1" noChangeShapeType="1"/>
              </p:cNvSpPr>
              <p:nvPr>
                <p:custDataLst>
                  <p:tags r:id="rId15"/>
                </p:custDataLst>
              </p:nvPr>
            </p:nvSpPr>
            <p:spPr bwMode="auto">
              <a:xfrm flipV="1">
                <a:off x="2473" y="0"/>
                <a:ext cx="0" cy="600"/>
              </a:xfrm>
              <a:prstGeom prst="line">
                <a:avLst/>
              </a:prstGeom>
              <a:noFill/>
              <a:ln w="57150">
                <a:solidFill>
                  <a:srgbClr val="FF0000"/>
                </a:solidFill>
                <a:prstDash val="dash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7" name="Line 82"/>
              <p:cNvSpPr>
                <a:spLocks noChangeAspect="1" noChangeShapeType="1"/>
              </p:cNvSpPr>
              <p:nvPr>
                <p:custDataLst>
                  <p:tags r:id="rId16"/>
                </p:custDataLst>
              </p:nvPr>
            </p:nvSpPr>
            <p:spPr bwMode="auto">
              <a:xfrm flipV="1">
                <a:off x="3649" y="497"/>
                <a:ext cx="352" cy="485"/>
              </a:xfrm>
              <a:prstGeom prst="line">
                <a:avLst/>
              </a:prstGeom>
              <a:noFill/>
              <a:ln w="57150">
                <a:solidFill>
                  <a:srgbClr val="FF0000"/>
                </a:solidFill>
                <a:prstDash val="dash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8" name="Line 83"/>
              <p:cNvSpPr>
                <a:spLocks noChangeAspect="1" noChangeShapeType="1"/>
              </p:cNvSpPr>
              <p:nvPr>
                <p:custDataLst>
                  <p:tags r:id="rId17"/>
                </p:custDataLst>
              </p:nvPr>
            </p:nvSpPr>
            <p:spPr bwMode="auto">
              <a:xfrm flipV="1">
                <a:off x="4375" y="1797"/>
                <a:ext cx="571" cy="185"/>
              </a:xfrm>
              <a:prstGeom prst="line">
                <a:avLst/>
              </a:prstGeom>
              <a:noFill/>
              <a:ln w="57150">
                <a:solidFill>
                  <a:srgbClr val="FF0000"/>
                </a:solidFill>
                <a:prstDash val="dash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9" name="Line 84"/>
              <p:cNvSpPr>
                <a:spLocks noChangeAspect="1" noChangeShapeType="1"/>
              </p:cNvSpPr>
              <p:nvPr>
                <p:custDataLst>
                  <p:tags r:id="rId18"/>
                </p:custDataLst>
              </p:nvPr>
            </p:nvSpPr>
            <p:spPr bwMode="auto">
              <a:xfrm>
                <a:off x="4375" y="3218"/>
                <a:ext cx="571" cy="185"/>
              </a:xfrm>
              <a:prstGeom prst="line">
                <a:avLst/>
              </a:prstGeom>
              <a:noFill/>
              <a:ln w="57150">
                <a:solidFill>
                  <a:srgbClr val="FF0000"/>
                </a:solidFill>
                <a:prstDash val="dash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0" name="Line 85"/>
              <p:cNvSpPr>
                <a:spLocks noChangeAspect="1" noChangeShapeType="1"/>
              </p:cNvSpPr>
              <p:nvPr>
                <p:custDataLst>
                  <p:tags r:id="rId19"/>
                </p:custDataLst>
              </p:nvPr>
            </p:nvSpPr>
            <p:spPr bwMode="auto">
              <a:xfrm>
                <a:off x="3649" y="4218"/>
                <a:ext cx="352" cy="485"/>
              </a:xfrm>
              <a:prstGeom prst="line">
                <a:avLst/>
              </a:prstGeom>
              <a:noFill/>
              <a:ln w="57150">
                <a:solidFill>
                  <a:srgbClr val="FF0000"/>
                </a:solidFill>
                <a:prstDash val="dash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1" name="Line 86"/>
              <p:cNvSpPr>
                <a:spLocks noChangeAspect="1" noChangeShapeType="1"/>
              </p:cNvSpPr>
              <p:nvPr>
                <p:custDataLst>
                  <p:tags r:id="rId20"/>
                </p:custDataLst>
              </p:nvPr>
            </p:nvSpPr>
            <p:spPr bwMode="auto">
              <a:xfrm flipH="1">
                <a:off x="2473" y="4600"/>
                <a:ext cx="0" cy="600"/>
              </a:xfrm>
              <a:prstGeom prst="line">
                <a:avLst/>
              </a:prstGeom>
              <a:noFill/>
              <a:ln w="57150">
                <a:solidFill>
                  <a:srgbClr val="FF0000"/>
                </a:solidFill>
                <a:prstDash val="dash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2" name="Line 87"/>
              <p:cNvSpPr>
                <a:spLocks noChangeAspect="1" noChangeShapeType="1"/>
              </p:cNvSpPr>
              <p:nvPr>
                <p:custDataLst>
                  <p:tags r:id="rId21"/>
                </p:custDataLst>
              </p:nvPr>
            </p:nvSpPr>
            <p:spPr bwMode="auto">
              <a:xfrm flipH="1">
                <a:off x="945" y="4218"/>
                <a:ext cx="352" cy="485"/>
              </a:xfrm>
              <a:prstGeom prst="line">
                <a:avLst/>
              </a:prstGeom>
              <a:noFill/>
              <a:ln w="57150">
                <a:solidFill>
                  <a:srgbClr val="FF0000"/>
                </a:solidFill>
                <a:prstDash val="dash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3" name="Line 88"/>
              <p:cNvSpPr>
                <a:spLocks noChangeAspect="1" noChangeShapeType="1"/>
              </p:cNvSpPr>
              <p:nvPr>
                <p:custDataLst>
                  <p:tags r:id="rId22"/>
                </p:custDataLst>
              </p:nvPr>
            </p:nvSpPr>
            <p:spPr bwMode="auto">
              <a:xfrm flipH="1">
                <a:off x="0" y="3218"/>
                <a:ext cx="571" cy="185"/>
              </a:xfrm>
              <a:prstGeom prst="line">
                <a:avLst/>
              </a:prstGeom>
              <a:noFill/>
              <a:ln w="57150">
                <a:solidFill>
                  <a:srgbClr val="FF0000"/>
                </a:solidFill>
                <a:prstDash val="dash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4" name="Line 89"/>
              <p:cNvSpPr>
                <a:spLocks noChangeAspect="1" noChangeShapeType="1"/>
              </p:cNvSpPr>
              <p:nvPr>
                <p:custDataLst>
                  <p:tags r:id="rId23"/>
                </p:custDataLst>
              </p:nvPr>
            </p:nvSpPr>
            <p:spPr bwMode="auto">
              <a:xfrm flipH="1" flipV="1">
                <a:off x="0" y="1797"/>
                <a:ext cx="571" cy="185"/>
              </a:xfrm>
              <a:prstGeom prst="line">
                <a:avLst/>
              </a:prstGeom>
              <a:noFill/>
              <a:ln w="57150">
                <a:solidFill>
                  <a:srgbClr val="FF0000"/>
                </a:solidFill>
                <a:prstDash val="dash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5" name="Line 90"/>
              <p:cNvSpPr>
                <a:spLocks noChangeAspect="1" noChangeShapeType="1"/>
              </p:cNvSpPr>
              <p:nvPr>
                <p:custDataLst>
                  <p:tags r:id="rId24"/>
                </p:custDataLst>
              </p:nvPr>
            </p:nvSpPr>
            <p:spPr bwMode="auto">
              <a:xfrm flipH="1" flipV="1">
                <a:off x="945" y="497"/>
                <a:ext cx="352" cy="485"/>
              </a:xfrm>
              <a:prstGeom prst="line">
                <a:avLst/>
              </a:prstGeom>
              <a:noFill/>
              <a:ln w="57150">
                <a:solidFill>
                  <a:srgbClr val="FF0000"/>
                </a:solidFill>
                <a:prstDash val="dash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66" name="xjhzhh8"/>
            <p:cNvGrpSpPr>
              <a:grpSpLocks noChangeAspect="1"/>
            </p:cNvGrpSpPr>
            <p:nvPr/>
          </p:nvGrpSpPr>
          <p:grpSpPr bwMode="auto">
            <a:xfrm>
              <a:off x="7088" y="6076"/>
              <a:ext cx="1928" cy="1815"/>
              <a:chOff x="0" y="0"/>
              <a:chExt cx="4946" cy="5200"/>
            </a:xfrm>
          </p:grpSpPr>
          <p:sp>
            <p:nvSpPr>
              <p:cNvPr id="67" name="Line 92"/>
              <p:cNvSpPr>
                <a:spLocks noChangeAspect="1" noChangeShapeType="1"/>
              </p:cNvSpPr>
              <p:nvPr>
                <p:custDataLst>
                  <p:tags r:id="rId25"/>
                </p:custDataLst>
              </p:nvPr>
            </p:nvSpPr>
            <p:spPr bwMode="auto">
              <a:xfrm flipV="1">
                <a:off x="2473" y="0"/>
                <a:ext cx="0" cy="600"/>
              </a:xfrm>
              <a:prstGeom prst="line">
                <a:avLst/>
              </a:prstGeom>
              <a:noFill/>
              <a:ln w="57150">
                <a:solidFill>
                  <a:srgbClr val="FF0000"/>
                </a:solidFill>
                <a:prstDash val="dash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8" name="Line 93"/>
              <p:cNvSpPr>
                <a:spLocks noChangeAspect="1" noChangeShapeType="1"/>
              </p:cNvSpPr>
              <p:nvPr>
                <p:custDataLst>
                  <p:tags r:id="rId26"/>
                </p:custDataLst>
              </p:nvPr>
            </p:nvSpPr>
            <p:spPr bwMode="auto">
              <a:xfrm flipV="1">
                <a:off x="3649" y="497"/>
                <a:ext cx="352" cy="485"/>
              </a:xfrm>
              <a:prstGeom prst="line">
                <a:avLst/>
              </a:prstGeom>
              <a:noFill/>
              <a:ln w="57150">
                <a:solidFill>
                  <a:srgbClr val="FF0000"/>
                </a:solidFill>
                <a:prstDash val="dash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9" name="Line 94"/>
              <p:cNvSpPr>
                <a:spLocks noChangeAspect="1" noChangeShapeType="1"/>
              </p:cNvSpPr>
              <p:nvPr>
                <p:custDataLst>
                  <p:tags r:id="rId27"/>
                </p:custDataLst>
              </p:nvPr>
            </p:nvSpPr>
            <p:spPr bwMode="auto">
              <a:xfrm flipV="1">
                <a:off x="4375" y="1797"/>
                <a:ext cx="571" cy="185"/>
              </a:xfrm>
              <a:prstGeom prst="line">
                <a:avLst/>
              </a:prstGeom>
              <a:noFill/>
              <a:ln w="57150">
                <a:solidFill>
                  <a:srgbClr val="FF0000"/>
                </a:solidFill>
                <a:prstDash val="dash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0" name="Line 95"/>
              <p:cNvSpPr>
                <a:spLocks noChangeAspect="1" noChangeShapeType="1"/>
              </p:cNvSpPr>
              <p:nvPr>
                <p:custDataLst>
                  <p:tags r:id="rId28"/>
                </p:custDataLst>
              </p:nvPr>
            </p:nvSpPr>
            <p:spPr bwMode="auto">
              <a:xfrm>
                <a:off x="4375" y="3218"/>
                <a:ext cx="571" cy="185"/>
              </a:xfrm>
              <a:prstGeom prst="line">
                <a:avLst/>
              </a:prstGeom>
              <a:noFill/>
              <a:ln w="57150">
                <a:solidFill>
                  <a:srgbClr val="FF0000"/>
                </a:solidFill>
                <a:prstDash val="dash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1" name="Line 96"/>
              <p:cNvSpPr>
                <a:spLocks noChangeAspect="1" noChangeShapeType="1"/>
              </p:cNvSpPr>
              <p:nvPr>
                <p:custDataLst>
                  <p:tags r:id="rId29"/>
                </p:custDataLst>
              </p:nvPr>
            </p:nvSpPr>
            <p:spPr bwMode="auto">
              <a:xfrm>
                <a:off x="3649" y="4218"/>
                <a:ext cx="352" cy="485"/>
              </a:xfrm>
              <a:prstGeom prst="line">
                <a:avLst/>
              </a:prstGeom>
              <a:noFill/>
              <a:ln w="57150">
                <a:solidFill>
                  <a:srgbClr val="FF0000"/>
                </a:solidFill>
                <a:prstDash val="dash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2" name="Line 97"/>
              <p:cNvSpPr>
                <a:spLocks noChangeAspect="1" noChangeShapeType="1"/>
              </p:cNvSpPr>
              <p:nvPr>
                <p:custDataLst>
                  <p:tags r:id="rId30"/>
                </p:custDataLst>
              </p:nvPr>
            </p:nvSpPr>
            <p:spPr bwMode="auto">
              <a:xfrm flipH="1">
                <a:off x="2473" y="4600"/>
                <a:ext cx="0" cy="600"/>
              </a:xfrm>
              <a:prstGeom prst="line">
                <a:avLst/>
              </a:prstGeom>
              <a:noFill/>
              <a:ln w="57150">
                <a:solidFill>
                  <a:srgbClr val="FF0000"/>
                </a:solidFill>
                <a:prstDash val="dash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3" name="Line 98"/>
              <p:cNvSpPr>
                <a:spLocks noChangeAspect="1" noChangeShapeType="1"/>
              </p:cNvSpPr>
              <p:nvPr>
                <p:custDataLst>
                  <p:tags r:id="rId31"/>
                </p:custDataLst>
              </p:nvPr>
            </p:nvSpPr>
            <p:spPr bwMode="auto">
              <a:xfrm flipH="1">
                <a:off x="945" y="4218"/>
                <a:ext cx="352" cy="485"/>
              </a:xfrm>
              <a:prstGeom prst="line">
                <a:avLst/>
              </a:prstGeom>
              <a:noFill/>
              <a:ln w="57150">
                <a:solidFill>
                  <a:srgbClr val="FF0000"/>
                </a:solidFill>
                <a:prstDash val="dash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4" name="Line 99"/>
              <p:cNvSpPr>
                <a:spLocks noChangeAspect="1" noChangeShapeType="1"/>
              </p:cNvSpPr>
              <p:nvPr>
                <p:custDataLst>
                  <p:tags r:id="rId32"/>
                </p:custDataLst>
              </p:nvPr>
            </p:nvSpPr>
            <p:spPr bwMode="auto">
              <a:xfrm flipH="1">
                <a:off x="0" y="3218"/>
                <a:ext cx="571" cy="185"/>
              </a:xfrm>
              <a:prstGeom prst="line">
                <a:avLst/>
              </a:prstGeom>
              <a:noFill/>
              <a:ln w="57150">
                <a:solidFill>
                  <a:srgbClr val="FF0000"/>
                </a:solidFill>
                <a:prstDash val="dash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5" name="Line 100"/>
              <p:cNvSpPr>
                <a:spLocks noChangeAspect="1" noChangeShapeType="1"/>
              </p:cNvSpPr>
              <p:nvPr>
                <p:custDataLst>
                  <p:tags r:id="rId33"/>
                </p:custDataLst>
              </p:nvPr>
            </p:nvSpPr>
            <p:spPr bwMode="auto">
              <a:xfrm flipH="1" flipV="1">
                <a:off x="0" y="1797"/>
                <a:ext cx="571" cy="185"/>
              </a:xfrm>
              <a:prstGeom prst="line">
                <a:avLst/>
              </a:prstGeom>
              <a:noFill/>
              <a:ln w="57150">
                <a:solidFill>
                  <a:srgbClr val="FF0000"/>
                </a:solidFill>
                <a:prstDash val="dash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6" name="Line 101"/>
              <p:cNvSpPr>
                <a:spLocks noChangeAspect="1" noChangeShapeType="1"/>
              </p:cNvSpPr>
              <p:nvPr>
                <p:custDataLst>
                  <p:tags r:id="rId34"/>
                </p:custDataLst>
              </p:nvPr>
            </p:nvSpPr>
            <p:spPr bwMode="auto">
              <a:xfrm flipH="1" flipV="1">
                <a:off x="945" y="497"/>
                <a:ext cx="352" cy="485"/>
              </a:xfrm>
              <a:prstGeom prst="line">
                <a:avLst/>
              </a:prstGeom>
              <a:noFill/>
              <a:ln w="57150">
                <a:solidFill>
                  <a:srgbClr val="FF0000"/>
                </a:solidFill>
                <a:prstDash val="dash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pic>
          <p:nvPicPr>
            <p:cNvPr id="39" name="Picture 74" descr="2222">
              <a:hlinkClick r:id="" action="ppaction://hlinkshowjump?jump=previousslide"/>
            </p:cNvPr>
            <p:cNvPicPr>
              <a:picLocks noChangeAspect="1" noChangeArrowheads="1"/>
            </p:cNvPicPr>
            <p:nvPr>
              <p:custDataLst>
                <p:tags r:id="rId35"/>
              </p:custDataLst>
            </p:nvPr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10" y="6170"/>
              <a:ext cx="2495" cy="19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custDataLst>
      <p:tags r:id="rId36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" name="文本框 17"/>
          <p:cNvSpPr txBox="1"/>
          <p:nvPr>
            <p:custDataLst>
              <p:tags r:id="rId1"/>
            </p:custDataLst>
          </p:nvPr>
        </p:nvSpPr>
        <p:spPr>
          <a:xfrm>
            <a:off x="998855" y="863600"/>
            <a:ext cx="10414635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zh-CN" altLang="en-US" sz="4400" dirty="0">
                <a:solidFill>
                  <a:srgbClr val="00B0F0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思考：</a:t>
            </a:r>
            <a:r>
              <a:rPr lang="zh-CN" altLang="en-US" sz="3600" dirty="0">
                <a:latin typeface="方正盛世楷书简体_粗" panose="02000000000000000000" charset="-122"/>
                <a:ea typeface="方正盛世楷书简体_粗" panose="02000000000000000000" charset="-122"/>
              </a:rPr>
              <a:t>电路的每个</a:t>
            </a:r>
            <a:r>
              <a:rPr lang="zh-CN" altLang="en-US" sz="3600" dirty="0">
                <a:latin typeface="方正盛世楷书简体_粗" panose="02000000000000000000" charset="-122"/>
                <a:ea typeface="方正盛世楷书简体_粗" panose="02000000000000000000" charset="-122"/>
              </a:rPr>
              <a:t>元件都接入到电路中去了，闭合开关后，电路是否一定是通路？</a:t>
            </a:r>
            <a:endParaRPr lang="zh-CN" altLang="en-US" sz="3600" dirty="0"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  <p:pic>
        <p:nvPicPr>
          <p:cNvPr id="100" name="图片 99"/>
          <p:cNvPicPr/>
          <p:nvPr/>
        </p:nvPicPr>
        <p:blipFill>
          <a:blip r:embed="rId2"/>
          <a:stretch>
            <a:fillRect/>
          </a:stretch>
        </p:blipFill>
        <p:spPr>
          <a:xfrm>
            <a:off x="8093710" y="3091180"/>
            <a:ext cx="3122930" cy="30219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lum bright="30000" contrast="84000"/>
          </a:blip>
          <a:srcRect l="3609" t="3886" r="5807" b="10811"/>
          <a:stretch>
            <a:fillRect/>
          </a:stretch>
        </p:blipFill>
        <p:spPr>
          <a:xfrm>
            <a:off x="998855" y="2801620"/>
            <a:ext cx="5290820" cy="373697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100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918845" y="431165"/>
            <a:ext cx="10277475" cy="2584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4400" b="1" dirty="0">
                <a:solidFill>
                  <a:schemeClr val="tx1"/>
                </a:solidFill>
                <a:latin typeface="+mn-ea"/>
              </a:rPr>
              <a:t>短路与通路的联系和区别</a:t>
            </a:r>
            <a:endParaRPr lang="zh-CN" altLang="en-US" sz="4400" b="1" dirty="0">
              <a:solidFill>
                <a:schemeClr val="tx1"/>
              </a:solidFill>
              <a:latin typeface="+mn-ea"/>
            </a:endParaRPr>
          </a:p>
          <a:p>
            <a:pPr algn="l">
              <a:lnSpc>
                <a:spcPct val="150000"/>
              </a:lnSpc>
            </a:pPr>
            <a:r>
              <a:rPr lang="zh-CN" altLang="en-US" sz="32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（</a:t>
            </a:r>
            <a:r>
              <a:rPr lang="en-US" altLang="zh-CN" sz="32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1</a:t>
            </a:r>
            <a:r>
              <a:rPr lang="zh-CN" altLang="en-US" sz="32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）共同处：元件都是</a:t>
            </a:r>
            <a:r>
              <a:rPr lang="zh-CN" altLang="en-US" sz="32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全部</a:t>
            </a:r>
            <a:r>
              <a:rPr lang="zh-CN" altLang="en-US" sz="32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接入到电路中了。</a:t>
            </a:r>
            <a:endParaRPr lang="zh-CN" altLang="en-US" sz="3200" dirty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sz="32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（</a:t>
            </a:r>
            <a:r>
              <a:rPr lang="en-US" altLang="zh-CN" sz="32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2</a:t>
            </a:r>
            <a:r>
              <a:rPr lang="zh-CN" altLang="en-US" sz="32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）不同处：短路并不是</a:t>
            </a:r>
            <a:r>
              <a:rPr lang="zh-CN" altLang="en-US" sz="32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处处相通</a:t>
            </a:r>
            <a:r>
              <a:rPr lang="zh-CN" altLang="en-US" sz="32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。</a:t>
            </a:r>
            <a:endParaRPr lang="zh-CN" altLang="en-US" sz="3200" dirty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  <p:sp>
        <p:nvSpPr>
          <p:cNvPr id="53" name="Freeform 57"/>
          <p:cNvSpPr/>
          <p:nvPr/>
        </p:nvSpPr>
        <p:spPr bwMode="auto">
          <a:xfrm rot="14400000" flipV="1">
            <a:off x="7267575" y="3474720"/>
            <a:ext cx="1141095" cy="932180"/>
          </a:xfrm>
          <a:custGeom>
            <a:avLst/>
            <a:gdLst>
              <a:gd name="T0" fmla="*/ 0 w 1937"/>
              <a:gd name="T1" fmla="*/ 174 h 917"/>
              <a:gd name="T2" fmla="*/ 1618 w 1937"/>
              <a:gd name="T3" fmla="*/ 166 h 917"/>
              <a:gd name="T4" fmla="*/ 1681 w 1937"/>
              <a:gd name="T5" fmla="*/ 190 h 917"/>
              <a:gd name="T6" fmla="*/ 1854 w 1937"/>
              <a:gd name="T7" fmla="*/ 245 h 917"/>
              <a:gd name="T8" fmla="*/ 1910 w 1937"/>
              <a:gd name="T9" fmla="*/ 316 h 917"/>
              <a:gd name="T10" fmla="*/ 1894 w 1937"/>
              <a:gd name="T11" fmla="*/ 529 h 917"/>
              <a:gd name="T12" fmla="*/ 1831 w 1937"/>
              <a:gd name="T13" fmla="*/ 624 h 917"/>
              <a:gd name="T14" fmla="*/ 1744 w 1937"/>
              <a:gd name="T15" fmla="*/ 742 h 917"/>
              <a:gd name="T16" fmla="*/ 1720 w 1937"/>
              <a:gd name="T17" fmla="*/ 766 h 917"/>
              <a:gd name="T18" fmla="*/ 1689 w 1937"/>
              <a:gd name="T19" fmla="*/ 813 h 917"/>
              <a:gd name="T20" fmla="*/ 1641 w 1937"/>
              <a:gd name="T21" fmla="*/ 829 h 917"/>
              <a:gd name="T22" fmla="*/ 1176 w 1937"/>
              <a:gd name="T23" fmla="*/ 884 h 917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937"/>
              <a:gd name="T37" fmla="*/ 0 h 917"/>
              <a:gd name="T38" fmla="*/ 1937 w 1937"/>
              <a:gd name="T39" fmla="*/ 917 h 917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937" h="917">
                <a:moveTo>
                  <a:pt x="0" y="174"/>
                </a:moveTo>
                <a:cubicBezTo>
                  <a:pt x="546" y="0"/>
                  <a:pt x="31" y="159"/>
                  <a:pt x="1618" y="166"/>
                </a:cubicBezTo>
                <a:cubicBezTo>
                  <a:pt x="1661" y="196"/>
                  <a:pt x="1619" y="171"/>
                  <a:pt x="1681" y="190"/>
                </a:cubicBezTo>
                <a:cubicBezTo>
                  <a:pt x="1738" y="207"/>
                  <a:pt x="1797" y="225"/>
                  <a:pt x="1854" y="245"/>
                </a:cubicBezTo>
                <a:cubicBezTo>
                  <a:pt x="1894" y="275"/>
                  <a:pt x="1884" y="279"/>
                  <a:pt x="1910" y="316"/>
                </a:cubicBezTo>
                <a:cubicBezTo>
                  <a:pt x="1931" y="386"/>
                  <a:pt x="1937" y="468"/>
                  <a:pt x="1894" y="529"/>
                </a:cubicBezTo>
                <a:cubicBezTo>
                  <a:pt x="1881" y="569"/>
                  <a:pt x="1855" y="592"/>
                  <a:pt x="1831" y="624"/>
                </a:cubicBezTo>
                <a:cubicBezTo>
                  <a:pt x="1801" y="663"/>
                  <a:pt x="1776" y="705"/>
                  <a:pt x="1744" y="742"/>
                </a:cubicBezTo>
                <a:cubicBezTo>
                  <a:pt x="1737" y="751"/>
                  <a:pt x="1727" y="757"/>
                  <a:pt x="1720" y="766"/>
                </a:cubicBezTo>
                <a:cubicBezTo>
                  <a:pt x="1709" y="781"/>
                  <a:pt x="1707" y="807"/>
                  <a:pt x="1689" y="813"/>
                </a:cubicBezTo>
                <a:cubicBezTo>
                  <a:pt x="1673" y="818"/>
                  <a:pt x="1641" y="829"/>
                  <a:pt x="1641" y="829"/>
                </a:cubicBezTo>
                <a:cubicBezTo>
                  <a:pt x="1515" y="917"/>
                  <a:pt x="1316" y="884"/>
                  <a:pt x="1176" y="884"/>
                </a:cubicBezTo>
              </a:path>
            </a:pathLst>
          </a:custGeom>
          <a:noFill/>
          <a:ln w="76200" cmpd="sng">
            <a:solidFill>
              <a:srgbClr val="FF3300"/>
            </a:solidFill>
            <a:beve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146" name="组合 145"/>
          <p:cNvGrpSpPr/>
          <p:nvPr/>
        </p:nvGrpSpPr>
        <p:grpSpPr>
          <a:xfrm>
            <a:off x="6070600" y="3538855"/>
            <a:ext cx="5506720" cy="3614420"/>
            <a:chOff x="1610" y="4424"/>
            <a:chExt cx="8672" cy="5692"/>
          </a:xfrm>
        </p:grpSpPr>
        <p:grpSp>
          <p:nvGrpSpPr>
            <p:cNvPr id="143" name="组合 142"/>
            <p:cNvGrpSpPr/>
            <p:nvPr/>
          </p:nvGrpSpPr>
          <p:grpSpPr>
            <a:xfrm>
              <a:off x="1610" y="4424"/>
              <a:ext cx="8672" cy="5693"/>
              <a:chOff x="1610" y="4424"/>
              <a:chExt cx="8672" cy="5693"/>
            </a:xfrm>
          </p:grpSpPr>
          <p:pic>
            <p:nvPicPr>
              <p:cNvPr id="6" name="Picture 5" descr="2222">
                <a:hlinkClick r:id="" action="ppaction://hlinkshowjump?jump=previousslide"/>
              </p:cNvPr>
              <p:cNvPicPr>
                <a:picLocks noChangeAspect="1" noChangeArrowheads="1"/>
              </p:cNvPicPr>
              <p:nvPr>
                <p:custDataLst>
                  <p:tags r:id="rId2"/>
                </p:custDataLst>
              </p:nvPr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301" y="4867"/>
                <a:ext cx="2709" cy="5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" name="xjhsy4" descr="w3"/>
              <p:cNvPicPr>
                <a:picLocks noChangeAspect="1" noChangeArrowheads="1"/>
              </p:cNvPicPr>
              <p:nvPr>
                <p:custDataLst>
                  <p:tags r:id="rId4"/>
                </p:custDataLst>
              </p:nvPr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10" y="6594"/>
                <a:ext cx="2415" cy="21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9" name="xjhsy3"/>
              <p:cNvGrpSpPr>
                <a:grpSpLocks noChangeAspect="1"/>
              </p:cNvGrpSpPr>
              <p:nvPr/>
            </p:nvGrpSpPr>
            <p:grpSpPr bwMode="auto">
              <a:xfrm rot="0">
                <a:off x="3283" y="4424"/>
                <a:ext cx="2061" cy="1560"/>
                <a:chOff x="0" y="0"/>
                <a:chExt cx="3712" cy="1144"/>
              </a:xfrm>
            </p:grpSpPr>
            <p:grpSp>
              <p:nvGrpSpPr>
                <p:cNvPr id="10" name="Group 13"/>
                <p:cNvGrpSpPr>
                  <a:grpSpLocks noChangeAspect="1"/>
                </p:cNvGrpSpPr>
                <p:nvPr/>
              </p:nvGrpSpPr>
              <p:grpSpPr bwMode="auto">
                <a:xfrm>
                  <a:off x="0" y="567"/>
                  <a:ext cx="3712" cy="577"/>
                  <a:chOff x="0" y="0"/>
                  <a:chExt cx="2493" cy="577"/>
                </a:xfrm>
              </p:grpSpPr>
              <p:sp>
                <p:nvSpPr>
                  <p:cNvPr id="11" name="Freeform 14" descr="栎木"/>
                  <p:cNvSpPr>
                    <a:spLocks noChangeAspect="1"/>
                  </p:cNvSpPr>
                  <p:nvPr>
                    <p:custDataLst>
                      <p:tags r:id="rId6"/>
                    </p:custDataLst>
                  </p:nvPr>
                </p:nvSpPr>
                <p:spPr bwMode="auto">
                  <a:xfrm flipV="1">
                    <a:off x="0" y="464"/>
                    <a:ext cx="2493" cy="113"/>
                  </a:xfrm>
                  <a:custGeom>
                    <a:avLst/>
                    <a:gdLst>
                      <a:gd name="T0" fmla="*/ 0 w 400"/>
                      <a:gd name="T1" fmla="*/ 0 h 400"/>
                      <a:gd name="T2" fmla="*/ 2147483647 w 400"/>
                      <a:gd name="T3" fmla="*/ 0 h 400"/>
                      <a:gd name="T4" fmla="*/ 2147483647 w 400"/>
                      <a:gd name="T5" fmla="*/ 0 h 400"/>
                      <a:gd name="T6" fmla="*/ 0 w 400"/>
                      <a:gd name="T7" fmla="*/ 0 h 400"/>
                      <a:gd name="T8" fmla="*/ 0 w 400"/>
                      <a:gd name="T9" fmla="*/ 0 h 40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00"/>
                      <a:gd name="T16" fmla="*/ 0 h 400"/>
                      <a:gd name="T17" fmla="*/ 400 w 400"/>
                      <a:gd name="T18" fmla="*/ 400 h 400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00" h="400">
                        <a:moveTo>
                          <a:pt x="0" y="0"/>
                        </a:moveTo>
                        <a:lnTo>
                          <a:pt x="400" y="0"/>
                        </a:lnTo>
                        <a:lnTo>
                          <a:pt x="400" y="400"/>
                        </a:lnTo>
                        <a:lnTo>
                          <a:pt x="0" y="40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blipFill dpi="0" rotWithShape="0">
                    <a:blip r:embed="rId7"/>
                    <a:srcRect/>
                    <a:tile tx="0" ty="0" sx="100000" sy="100000" flip="none" algn="tl"/>
                  </a:blipFill>
                  <a:ln w="9525">
                    <a:round/>
                  </a:ln>
                  <a:scene3d>
                    <a:camera prst="legacyObliqueTopRight"/>
                    <a:lightRig rig="legacyFlat3" dir="b"/>
                  </a:scene3d>
                  <a:sp3d extrusionH="430200" prstMaterial="legacyMatte">
                    <a:bevelT w="13500" h="13500" prst="angle"/>
                    <a:bevelB w="13500" h="13500" prst="angle"/>
                    <a:extrusionClr>
                      <a:srgbClr val="FFCC99"/>
                    </a:extrusionClr>
                  </a:sp3d>
                </p:spPr>
                <p:txBody>
                  <a:bodyPr>
                    <a:flatTx/>
                  </a:bodyPr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2" name="AutoShape 15"/>
                  <p:cNvSpPr>
                    <a:spLocks noChangeAspect="1" noChangeArrowheads="1"/>
                  </p:cNvSpPr>
                  <p:nvPr>
                    <p:custDataLst>
                      <p:tags r:id="rId8"/>
                    </p:custDataLst>
                  </p:nvPr>
                </p:nvSpPr>
                <p:spPr bwMode="auto">
                  <a:xfrm>
                    <a:off x="2200" y="4"/>
                    <a:ext cx="213" cy="369"/>
                  </a:xfrm>
                  <a:prstGeom prst="flowChartMagneticDisk">
                    <a:avLst/>
                  </a:prstGeom>
                  <a:solidFill>
                    <a:srgbClr val="969696"/>
                  </a:solidFill>
                  <a:ln w="9525">
                    <a:solidFill>
                      <a:srgbClr val="000000"/>
                    </a:solidFill>
                    <a:round/>
                  </a:ln>
                </p:spPr>
                <p:txBody>
                  <a:bodyPr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3" name="AutoShape 16"/>
                  <p:cNvSpPr>
                    <a:spLocks noChangeAspect="1" noChangeArrowheads="1"/>
                  </p:cNvSpPr>
                  <p:nvPr>
                    <p:custDataLst>
                      <p:tags r:id="rId9"/>
                    </p:custDataLst>
                  </p:nvPr>
                </p:nvSpPr>
                <p:spPr bwMode="auto">
                  <a:xfrm>
                    <a:off x="420" y="0"/>
                    <a:ext cx="213" cy="369"/>
                  </a:xfrm>
                  <a:prstGeom prst="flowChartMagneticDisk">
                    <a:avLst/>
                  </a:prstGeom>
                  <a:solidFill>
                    <a:srgbClr val="969696"/>
                  </a:solidFill>
                  <a:ln w="9525">
                    <a:solidFill>
                      <a:srgbClr val="000000"/>
                    </a:solidFill>
                    <a:round/>
                  </a:ln>
                </p:spPr>
                <p:txBody>
                  <a:bodyPr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</p:grpSp>
            <p:grpSp>
              <p:nvGrpSpPr>
                <p:cNvPr id="14" name="Group 17"/>
                <p:cNvGrpSpPr>
                  <a:grpSpLocks noChangeAspect="1"/>
                </p:cNvGrpSpPr>
                <p:nvPr/>
              </p:nvGrpSpPr>
              <p:grpSpPr bwMode="auto">
                <a:xfrm>
                  <a:off x="1670" y="0"/>
                  <a:ext cx="540" cy="936"/>
                  <a:chOff x="0" y="0"/>
                  <a:chExt cx="540" cy="936"/>
                </a:xfrm>
              </p:grpSpPr>
              <p:grpSp>
                <p:nvGrpSpPr>
                  <p:cNvPr id="15" name="Group 18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77" y="0"/>
                    <a:ext cx="403" cy="733"/>
                    <a:chOff x="0" y="0"/>
                    <a:chExt cx="2019" cy="3673"/>
                  </a:xfrm>
                </p:grpSpPr>
                <p:grpSp>
                  <p:nvGrpSpPr>
                    <p:cNvPr id="16" name="Group 19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550" y="2812"/>
                      <a:ext cx="913" cy="861"/>
                      <a:chOff x="0" y="0"/>
                      <a:chExt cx="913" cy="861"/>
                    </a:xfrm>
                  </p:grpSpPr>
                  <p:grpSp>
                    <p:nvGrpSpPr>
                      <p:cNvPr id="17" name="Group 20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0" y="0"/>
                        <a:ext cx="913" cy="861"/>
                        <a:chOff x="0" y="0"/>
                        <a:chExt cx="913" cy="861"/>
                      </a:xfrm>
                    </p:grpSpPr>
                    <p:grpSp>
                      <p:nvGrpSpPr>
                        <p:cNvPr id="18" name="Group 21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>
                          <a:off x="229" y="663"/>
                          <a:ext cx="498" cy="198"/>
                          <a:chOff x="0" y="0"/>
                          <a:chExt cx="498" cy="198"/>
                        </a:xfrm>
                      </p:grpSpPr>
                      <p:sp>
                        <p:nvSpPr>
                          <p:cNvPr id="19" name="Freeform 22"/>
                          <p:cNvSpPr>
                            <a:spLocks noChangeAspect="1"/>
                          </p:cNvSpPr>
                          <p:nvPr>
                            <p:custDataLst>
                              <p:tags r:id="rId10"/>
                            </p:custDataLst>
                          </p:nvPr>
                        </p:nvSpPr>
                        <p:spPr bwMode="auto">
                          <a:xfrm>
                            <a:off x="0" y="0"/>
                            <a:ext cx="498" cy="198"/>
                          </a:xfrm>
                          <a:custGeom>
                            <a:avLst/>
                            <a:gdLst>
                              <a:gd name="T0" fmla="*/ 0 w 498"/>
                              <a:gd name="T1" fmla="*/ 0 h 198"/>
                              <a:gd name="T2" fmla="*/ 101 w 498"/>
                              <a:gd name="T3" fmla="*/ 157 h 198"/>
                              <a:gd name="T4" fmla="*/ 110 w 498"/>
                              <a:gd name="T5" fmla="*/ 167 h 198"/>
                              <a:gd name="T6" fmla="*/ 121 w 498"/>
                              <a:gd name="T7" fmla="*/ 173 h 198"/>
                              <a:gd name="T8" fmla="*/ 136 w 498"/>
                              <a:gd name="T9" fmla="*/ 178 h 198"/>
                              <a:gd name="T10" fmla="*/ 153 w 498"/>
                              <a:gd name="T11" fmla="*/ 186 h 198"/>
                              <a:gd name="T12" fmla="*/ 174 w 498"/>
                              <a:gd name="T13" fmla="*/ 190 h 198"/>
                              <a:gd name="T14" fmla="*/ 188 w 498"/>
                              <a:gd name="T15" fmla="*/ 191 h 198"/>
                              <a:gd name="T16" fmla="*/ 205 w 498"/>
                              <a:gd name="T17" fmla="*/ 194 h 198"/>
                              <a:gd name="T18" fmla="*/ 222 w 498"/>
                              <a:gd name="T19" fmla="*/ 195 h 198"/>
                              <a:gd name="T20" fmla="*/ 243 w 498"/>
                              <a:gd name="T21" fmla="*/ 198 h 198"/>
                              <a:gd name="T22" fmla="*/ 257 w 498"/>
                              <a:gd name="T23" fmla="*/ 198 h 198"/>
                              <a:gd name="T24" fmla="*/ 278 w 498"/>
                              <a:gd name="T25" fmla="*/ 195 h 198"/>
                              <a:gd name="T26" fmla="*/ 295 w 498"/>
                              <a:gd name="T27" fmla="*/ 194 h 198"/>
                              <a:gd name="T28" fmla="*/ 315 w 498"/>
                              <a:gd name="T29" fmla="*/ 191 h 198"/>
                              <a:gd name="T30" fmla="*/ 332 w 498"/>
                              <a:gd name="T31" fmla="*/ 190 h 198"/>
                              <a:gd name="T32" fmla="*/ 349 w 498"/>
                              <a:gd name="T33" fmla="*/ 185 h 198"/>
                              <a:gd name="T34" fmla="*/ 366 w 498"/>
                              <a:gd name="T35" fmla="*/ 181 h 198"/>
                              <a:gd name="T36" fmla="*/ 380 w 498"/>
                              <a:gd name="T37" fmla="*/ 173 h 198"/>
                              <a:gd name="T38" fmla="*/ 392 w 498"/>
                              <a:gd name="T39" fmla="*/ 165 h 198"/>
                              <a:gd name="T40" fmla="*/ 397 w 498"/>
                              <a:gd name="T41" fmla="*/ 160 h 198"/>
                              <a:gd name="T42" fmla="*/ 405 w 498"/>
                              <a:gd name="T43" fmla="*/ 152 h 198"/>
                              <a:gd name="T44" fmla="*/ 498 w 498"/>
                              <a:gd name="T45" fmla="*/ 0 h 198"/>
                              <a:gd name="T46" fmla="*/ 0 w 498"/>
                              <a:gd name="T47" fmla="*/ 0 h 198"/>
                              <a:gd name="T48" fmla="*/ 0 60000 65536"/>
                              <a:gd name="T49" fmla="*/ 0 60000 65536"/>
                              <a:gd name="T50" fmla="*/ 0 60000 65536"/>
                              <a:gd name="T51" fmla="*/ 0 60000 65536"/>
                              <a:gd name="T52" fmla="*/ 0 60000 65536"/>
                              <a:gd name="T53" fmla="*/ 0 60000 65536"/>
                              <a:gd name="T54" fmla="*/ 0 60000 65536"/>
                              <a:gd name="T55" fmla="*/ 0 60000 65536"/>
                              <a:gd name="T56" fmla="*/ 0 60000 65536"/>
                              <a:gd name="T57" fmla="*/ 0 60000 65536"/>
                              <a:gd name="T58" fmla="*/ 0 60000 65536"/>
                              <a:gd name="T59" fmla="*/ 0 60000 65536"/>
                              <a:gd name="T60" fmla="*/ 0 60000 65536"/>
                              <a:gd name="T61" fmla="*/ 0 60000 65536"/>
                              <a:gd name="T62" fmla="*/ 0 60000 65536"/>
                              <a:gd name="T63" fmla="*/ 0 60000 65536"/>
                              <a:gd name="T64" fmla="*/ 0 60000 65536"/>
                              <a:gd name="T65" fmla="*/ 0 60000 65536"/>
                              <a:gd name="T66" fmla="*/ 0 60000 65536"/>
                              <a:gd name="T67" fmla="*/ 0 60000 65536"/>
                              <a:gd name="T68" fmla="*/ 0 60000 65536"/>
                              <a:gd name="T69" fmla="*/ 0 60000 65536"/>
                              <a:gd name="T70" fmla="*/ 0 60000 65536"/>
                              <a:gd name="T71" fmla="*/ 0 60000 65536"/>
                              <a:gd name="T72" fmla="*/ 0 w 498"/>
                              <a:gd name="T73" fmla="*/ 0 h 198"/>
                              <a:gd name="T74" fmla="*/ 498 w 498"/>
                              <a:gd name="T75" fmla="*/ 198 h 198"/>
                            </a:gdLst>
                            <a:ahLst/>
                            <a:cxnLst>
                              <a:cxn ang="T48">
                                <a:pos x="T0" y="T1"/>
                              </a:cxn>
                              <a:cxn ang="T49">
                                <a:pos x="T2" y="T3"/>
                              </a:cxn>
                              <a:cxn ang="T50">
                                <a:pos x="T4" y="T5"/>
                              </a:cxn>
                              <a:cxn ang="T51">
                                <a:pos x="T6" y="T7"/>
                              </a:cxn>
                              <a:cxn ang="T52">
                                <a:pos x="T8" y="T9"/>
                              </a:cxn>
                              <a:cxn ang="T53">
                                <a:pos x="T10" y="T11"/>
                              </a:cxn>
                              <a:cxn ang="T54">
                                <a:pos x="T12" y="T13"/>
                              </a:cxn>
                              <a:cxn ang="T55">
                                <a:pos x="T14" y="T15"/>
                              </a:cxn>
                              <a:cxn ang="T56">
                                <a:pos x="T16" y="T17"/>
                              </a:cxn>
                              <a:cxn ang="T57">
                                <a:pos x="T18" y="T19"/>
                              </a:cxn>
                              <a:cxn ang="T58">
                                <a:pos x="T20" y="T21"/>
                              </a:cxn>
                              <a:cxn ang="T59">
                                <a:pos x="T22" y="T23"/>
                              </a:cxn>
                              <a:cxn ang="T60">
                                <a:pos x="T24" y="T25"/>
                              </a:cxn>
                              <a:cxn ang="T61">
                                <a:pos x="T26" y="T27"/>
                              </a:cxn>
                              <a:cxn ang="T62">
                                <a:pos x="T28" y="T29"/>
                              </a:cxn>
                              <a:cxn ang="T63">
                                <a:pos x="T30" y="T31"/>
                              </a:cxn>
                              <a:cxn ang="T64">
                                <a:pos x="T32" y="T33"/>
                              </a:cxn>
                              <a:cxn ang="T65">
                                <a:pos x="T34" y="T35"/>
                              </a:cxn>
                              <a:cxn ang="T66">
                                <a:pos x="T36" y="T37"/>
                              </a:cxn>
                              <a:cxn ang="T67">
                                <a:pos x="T38" y="T39"/>
                              </a:cxn>
                              <a:cxn ang="T68">
                                <a:pos x="T40" y="T41"/>
                              </a:cxn>
                              <a:cxn ang="T69">
                                <a:pos x="T42" y="T43"/>
                              </a:cxn>
                              <a:cxn ang="T70">
                                <a:pos x="T44" y="T45"/>
                              </a:cxn>
                              <a:cxn ang="T71">
                                <a:pos x="T46" y="T47"/>
                              </a:cxn>
                            </a:cxnLst>
                            <a:rect l="T72" t="T73" r="T74" b="T75"/>
                            <a:pathLst>
                              <a:path w="498" h="198">
                                <a:moveTo>
                                  <a:pt x="0" y="0"/>
                                </a:moveTo>
                                <a:lnTo>
                                  <a:pt x="101" y="157"/>
                                </a:lnTo>
                                <a:lnTo>
                                  <a:pt x="110" y="167"/>
                                </a:lnTo>
                                <a:lnTo>
                                  <a:pt x="121" y="173"/>
                                </a:lnTo>
                                <a:lnTo>
                                  <a:pt x="136" y="178"/>
                                </a:lnTo>
                                <a:lnTo>
                                  <a:pt x="153" y="186"/>
                                </a:lnTo>
                                <a:lnTo>
                                  <a:pt x="174" y="190"/>
                                </a:lnTo>
                                <a:lnTo>
                                  <a:pt x="188" y="191"/>
                                </a:lnTo>
                                <a:lnTo>
                                  <a:pt x="205" y="194"/>
                                </a:lnTo>
                                <a:lnTo>
                                  <a:pt x="222" y="195"/>
                                </a:lnTo>
                                <a:lnTo>
                                  <a:pt x="243" y="198"/>
                                </a:lnTo>
                                <a:lnTo>
                                  <a:pt x="257" y="198"/>
                                </a:lnTo>
                                <a:lnTo>
                                  <a:pt x="278" y="195"/>
                                </a:lnTo>
                                <a:lnTo>
                                  <a:pt x="295" y="194"/>
                                </a:lnTo>
                                <a:lnTo>
                                  <a:pt x="315" y="191"/>
                                </a:lnTo>
                                <a:lnTo>
                                  <a:pt x="332" y="190"/>
                                </a:lnTo>
                                <a:lnTo>
                                  <a:pt x="349" y="185"/>
                                </a:lnTo>
                                <a:lnTo>
                                  <a:pt x="366" y="181"/>
                                </a:lnTo>
                                <a:lnTo>
                                  <a:pt x="380" y="173"/>
                                </a:lnTo>
                                <a:lnTo>
                                  <a:pt x="392" y="165"/>
                                </a:lnTo>
                                <a:lnTo>
                                  <a:pt x="397" y="160"/>
                                </a:lnTo>
                                <a:lnTo>
                                  <a:pt x="405" y="152"/>
                                </a:lnTo>
                                <a:lnTo>
                                  <a:pt x="498" y="0"/>
                                </a:lnTo>
                                <a:lnTo>
                                  <a:pt x="0" y="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000000"/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round/>
                              </a14:hiddenLine>
                            </a:ext>
                          </a:extLst>
                        </p:spPr>
                        <p:txBody>
                          <a:bodyPr/>
                          <a:p>
                            <a:pPr marL="0" marR="0" lvl="0" indent="0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defRPr/>
                            </a:pPr>
                            <a:endParaRPr kumimoji="0" lang="zh-CN" altLang="en-US" sz="18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</a:endParaRPr>
                          </a:p>
                        </p:txBody>
                      </p:sp>
                      <p:sp>
                        <p:nvSpPr>
                          <p:cNvPr id="20" name="Freeform 23"/>
                          <p:cNvSpPr>
                            <a:spLocks noChangeAspect="1"/>
                          </p:cNvSpPr>
                          <p:nvPr>
                            <p:custDataLst>
                              <p:tags r:id="rId11"/>
                            </p:custDataLst>
                          </p:nvPr>
                        </p:nvSpPr>
                        <p:spPr bwMode="auto">
                          <a:xfrm>
                            <a:off x="78" y="0"/>
                            <a:ext cx="222" cy="198"/>
                          </a:xfrm>
                          <a:custGeom>
                            <a:avLst/>
                            <a:gdLst>
                              <a:gd name="T0" fmla="*/ 0 w 222"/>
                              <a:gd name="T1" fmla="*/ 0 h 198"/>
                              <a:gd name="T2" fmla="*/ 62 w 222"/>
                              <a:gd name="T3" fmla="*/ 178 h 198"/>
                              <a:gd name="T4" fmla="*/ 75 w 222"/>
                              <a:gd name="T5" fmla="*/ 186 h 198"/>
                              <a:gd name="T6" fmla="*/ 96 w 222"/>
                              <a:gd name="T7" fmla="*/ 190 h 198"/>
                              <a:gd name="T8" fmla="*/ 110 w 222"/>
                              <a:gd name="T9" fmla="*/ 191 h 198"/>
                              <a:gd name="T10" fmla="*/ 127 w 222"/>
                              <a:gd name="T11" fmla="*/ 194 h 198"/>
                              <a:gd name="T12" fmla="*/ 144 w 222"/>
                              <a:gd name="T13" fmla="*/ 195 h 198"/>
                              <a:gd name="T14" fmla="*/ 165 w 222"/>
                              <a:gd name="T15" fmla="*/ 198 h 198"/>
                              <a:gd name="T16" fmla="*/ 179 w 222"/>
                              <a:gd name="T17" fmla="*/ 198 h 198"/>
                              <a:gd name="T18" fmla="*/ 200 w 222"/>
                              <a:gd name="T19" fmla="*/ 195 h 198"/>
                              <a:gd name="T20" fmla="*/ 222 w 222"/>
                              <a:gd name="T21" fmla="*/ 0 h 198"/>
                              <a:gd name="T22" fmla="*/ 0 w 222"/>
                              <a:gd name="T23" fmla="*/ 0 h 198"/>
                              <a:gd name="T24" fmla="*/ 0 60000 65536"/>
                              <a:gd name="T25" fmla="*/ 0 60000 65536"/>
                              <a:gd name="T26" fmla="*/ 0 60000 65536"/>
                              <a:gd name="T27" fmla="*/ 0 60000 65536"/>
                              <a:gd name="T28" fmla="*/ 0 60000 65536"/>
                              <a:gd name="T29" fmla="*/ 0 60000 65536"/>
                              <a:gd name="T30" fmla="*/ 0 60000 65536"/>
                              <a:gd name="T31" fmla="*/ 0 60000 65536"/>
                              <a:gd name="T32" fmla="*/ 0 60000 65536"/>
                              <a:gd name="T33" fmla="*/ 0 60000 65536"/>
                              <a:gd name="T34" fmla="*/ 0 60000 65536"/>
                              <a:gd name="T35" fmla="*/ 0 60000 65536"/>
                              <a:gd name="T36" fmla="*/ 0 w 222"/>
                              <a:gd name="T37" fmla="*/ 0 h 198"/>
                              <a:gd name="T38" fmla="*/ 222 w 222"/>
                              <a:gd name="T39" fmla="*/ 198 h 198"/>
                            </a:gdLst>
                            <a:ahLst/>
                            <a:cxnLst>
                              <a:cxn ang="T24">
                                <a:pos x="T0" y="T1"/>
                              </a:cxn>
                              <a:cxn ang="T25">
                                <a:pos x="T2" y="T3"/>
                              </a:cxn>
                              <a:cxn ang="T26">
                                <a:pos x="T4" y="T5"/>
                              </a:cxn>
                              <a:cxn ang="T27">
                                <a:pos x="T6" y="T7"/>
                              </a:cxn>
                              <a:cxn ang="T28">
                                <a:pos x="T8" y="T9"/>
                              </a:cxn>
                              <a:cxn ang="T29">
                                <a:pos x="T10" y="T11"/>
                              </a:cxn>
                              <a:cxn ang="T30">
                                <a:pos x="T12" y="T13"/>
                              </a:cxn>
                              <a:cxn ang="T31">
                                <a:pos x="T14" y="T15"/>
                              </a:cxn>
                              <a:cxn ang="T32">
                                <a:pos x="T16" y="T17"/>
                              </a:cxn>
                              <a:cxn ang="T33">
                                <a:pos x="T18" y="T19"/>
                              </a:cxn>
                              <a:cxn ang="T34">
                                <a:pos x="T20" y="T21"/>
                              </a:cxn>
                              <a:cxn ang="T35">
                                <a:pos x="T22" y="T23"/>
                              </a:cxn>
                            </a:cxnLst>
                            <a:rect l="T36" t="T37" r="T38" b="T39"/>
                            <a:pathLst>
                              <a:path w="222" h="198">
                                <a:moveTo>
                                  <a:pt x="0" y="0"/>
                                </a:moveTo>
                                <a:lnTo>
                                  <a:pt x="62" y="178"/>
                                </a:lnTo>
                                <a:lnTo>
                                  <a:pt x="75" y="186"/>
                                </a:lnTo>
                                <a:lnTo>
                                  <a:pt x="96" y="190"/>
                                </a:lnTo>
                                <a:lnTo>
                                  <a:pt x="110" y="191"/>
                                </a:lnTo>
                                <a:lnTo>
                                  <a:pt x="127" y="194"/>
                                </a:lnTo>
                                <a:lnTo>
                                  <a:pt x="144" y="195"/>
                                </a:lnTo>
                                <a:lnTo>
                                  <a:pt x="165" y="198"/>
                                </a:lnTo>
                                <a:lnTo>
                                  <a:pt x="179" y="198"/>
                                </a:lnTo>
                                <a:lnTo>
                                  <a:pt x="200" y="195"/>
                                </a:lnTo>
                                <a:lnTo>
                                  <a:pt x="222" y="0"/>
                                </a:lnTo>
                                <a:lnTo>
                                  <a:pt x="0" y="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404040"/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round/>
                              </a14:hiddenLine>
                            </a:ext>
                          </a:extLst>
                        </p:spPr>
                        <p:txBody>
                          <a:bodyPr/>
                          <a:p>
                            <a:pPr marL="0" marR="0" lvl="0" indent="0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defRPr/>
                            </a:pPr>
                            <a:endParaRPr kumimoji="0" lang="zh-CN" altLang="en-US" sz="18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21" name="Group 24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>
                          <a:off x="0" y="0"/>
                          <a:ext cx="913" cy="718"/>
                          <a:chOff x="0" y="0"/>
                          <a:chExt cx="913" cy="718"/>
                        </a:xfrm>
                      </p:grpSpPr>
                      <p:sp>
                        <p:nvSpPr>
                          <p:cNvPr id="22" name="Freeform 25"/>
                          <p:cNvSpPr>
                            <a:spLocks noChangeAspect="1"/>
                          </p:cNvSpPr>
                          <p:nvPr>
                            <p:custDataLst>
                              <p:tags r:id="rId12"/>
                            </p:custDataLst>
                          </p:nvPr>
                        </p:nvSpPr>
                        <p:spPr bwMode="auto">
                          <a:xfrm>
                            <a:off x="0" y="0"/>
                            <a:ext cx="913" cy="718"/>
                          </a:xfrm>
                          <a:custGeom>
                            <a:avLst/>
                            <a:gdLst>
                              <a:gd name="T0" fmla="*/ 21 w 913"/>
                              <a:gd name="T1" fmla="*/ 20 h 718"/>
                              <a:gd name="T2" fmla="*/ 25 w 913"/>
                              <a:gd name="T3" fmla="*/ 38 h 718"/>
                              <a:gd name="T4" fmla="*/ 23 w 913"/>
                              <a:gd name="T5" fmla="*/ 73 h 718"/>
                              <a:gd name="T6" fmla="*/ 12 w 913"/>
                              <a:gd name="T7" fmla="*/ 96 h 718"/>
                              <a:gd name="T8" fmla="*/ 6 w 913"/>
                              <a:gd name="T9" fmla="*/ 126 h 718"/>
                              <a:gd name="T10" fmla="*/ 17 w 913"/>
                              <a:gd name="T11" fmla="*/ 149 h 718"/>
                              <a:gd name="T12" fmla="*/ 34 w 913"/>
                              <a:gd name="T13" fmla="*/ 176 h 718"/>
                              <a:gd name="T14" fmla="*/ 30 w 913"/>
                              <a:gd name="T15" fmla="*/ 195 h 718"/>
                              <a:gd name="T16" fmla="*/ 13 w 913"/>
                              <a:gd name="T17" fmla="*/ 216 h 718"/>
                              <a:gd name="T18" fmla="*/ 6 w 913"/>
                              <a:gd name="T19" fmla="*/ 236 h 718"/>
                              <a:gd name="T20" fmla="*/ 19 w 913"/>
                              <a:gd name="T21" fmla="*/ 259 h 718"/>
                              <a:gd name="T22" fmla="*/ 30 w 913"/>
                              <a:gd name="T23" fmla="*/ 278 h 718"/>
                              <a:gd name="T24" fmla="*/ 30 w 913"/>
                              <a:gd name="T25" fmla="*/ 301 h 718"/>
                              <a:gd name="T26" fmla="*/ 12 w 913"/>
                              <a:gd name="T27" fmla="*/ 322 h 718"/>
                              <a:gd name="T28" fmla="*/ 0 w 913"/>
                              <a:gd name="T29" fmla="*/ 349 h 718"/>
                              <a:gd name="T30" fmla="*/ 13 w 913"/>
                              <a:gd name="T31" fmla="*/ 372 h 718"/>
                              <a:gd name="T32" fmla="*/ 33 w 913"/>
                              <a:gd name="T33" fmla="*/ 396 h 718"/>
                              <a:gd name="T34" fmla="*/ 33 w 913"/>
                              <a:gd name="T35" fmla="*/ 431 h 718"/>
                              <a:gd name="T36" fmla="*/ 19 w 913"/>
                              <a:gd name="T37" fmla="*/ 455 h 718"/>
                              <a:gd name="T38" fmla="*/ 21 w 913"/>
                              <a:gd name="T39" fmla="*/ 473 h 718"/>
                              <a:gd name="T40" fmla="*/ 42 w 913"/>
                              <a:gd name="T41" fmla="*/ 499 h 718"/>
                              <a:gd name="T42" fmla="*/ 107 w 913"/>
                              <a:gd name="T43" fmla="*/ 573 h 718"/>
                              <a:gd name="T44" fmla="*/ 166 w 913"/>
                              <a:gd name="T45" fmla="*/ 629 h 718"/>
                              <a:gd name="T46" fmla="*/ 217 w 913"/>
                              <a:gd name="T47" fmla="*/ 660 h 718"/>
                              <a:gd name="T48" fmla="*/ 313 w 913"/>
                              <a:gd name="T49" fmla="*/ 701 h 718"/>
                              <a:gd name="T50" fmla="*/ 401 w 913"/>
                              <a:gd name="T51" fmla="*/ 716 h 718"/>
                              <a:gd name="T52" fmla="*/ 523 w 913"/>
                              <a:gd name="T53" fmla="*/ 716 h 718"/>
                              <a:gd name="T54" fmla="*/ 625 w 913"/>
                              <a:gd name="T55" fmla="*/ 706 h 718"/>
                              <a:gd name="T56" fmla="*/ 697 w 913"/>
                              <a:gd name="T57" fmla="*/ 685 h 718"/>
                              <a:gd name="T58" fmla="*/ 744 w 913"/>
                              <a:gd name="T59" fmla="*/ 659 h 718"/>
                              <a:gd name="T60" fmla="*/ 778 w 913"/>
                              <a:gd name="T61" fmla="*/ 629 h 718"/>
                              <a:gd name="T62" fmla="*/ 874 w 913"/>
                              <a:gd name="T63" fmla="*/ 493 h 718"/>
                              <a:gd name="T64" fmla="*/ 894 w 913"/>
                              <a:gd name="T65" fmla="*/ 448 h 718"/>
                              <a:gd name="T66" fmla="*/ 895 w 913"/>
                              <a:gd name="T67" fmla="*/ 427 h 718"/>
                              <a:gd name="T68" fmla="*/ 882 w 913"/>
                              <a:gd name="T69" fmla="*/ 406 h 718"/>
                              <a:gd name="T70" fmla="*/ 882 w 913"/>
                              <a:gd name="T71" fmla="*/ 381 h 718"/>
                              <a:gd name="T72" fmla="*/ 894 w 913"/>
                              <a:gd name="T73" fmla="*/ 362 h 718"/>
                              <a:gd name="T74" fmla="*/ 908 w 913"/>
                              <a:gd name="T75" fmla="*/ 341 h 718"/>
                              <a:gd name="T76" fmla="*/ 912 w 913"/>
                              <a:gd name="T77" fmla="*/ 316 h 718"/>
                              <a:gd name="T78" fmla="*/ 900 w 913"/>
                              <a:gd name="T79" fmla="*/ 295 h 718"/>
                              <a:gd name="T80" fmla="*/ 886 w 913"/>
                              <a:gd name="T81" fmla="*/ 275 h 718"/>
                              <a:gd name="T82" fmla="*/ 886 w 913"/>
                              <a:gd name="T83" fmla="*/ 254 h 718"/>
                              <a:gd name="T84" fmla="*/ 904 w 913"/>
                              <a:gd name="T85" fmla="*/ 229 h 718"/>
                              <a:gd name="T86" fmla="*/ 908 w 913"/>
                              <a:gd name="T87" fmla="*/ 202 h 718"/>
                              <a:gd name="T88" fmla="*/ 894 w 913"/>
                              <a:gd name="T89" fmla="*/ 176 h 718"/>
                              <a:gd name="T90" fmla="*/ 886 w 913"/>
                              <a:gd name="T91" fmla="*/ 155 h 718"/>
                              <a:gd name="T92" fmla="*/ 895 w 913"/>
                              <a:gd name="T93" fmla="*/ 130 h 718"/>
                              <a:gd name="T94" fmla="*/ 908 w 913"/>
                              <a:gd name="T95" fmla="*/ 113 h 718"/>
                              <a:gd name="T96" fmla="*/ 913 w 913"/>
                              <a:gd name="T97" fmla="*/ 88 h 718"/>
                              <a:gd name="T98" fmla="*/ 903 w 913"/>
                              <a:gd name="T99" fmla="*/ 67 h 718"/>
                              <a:gd name="T100" fmla="*/ 890 w 913"/>
                              <a:gd name="T101" fmla="*/ 42 h 718"/>
                              <a:gd name="T102" fmla="*/ 894 w 913"/>
                              <a:gd name="T103" fmla="*/ 18 h 718"/>
                              <a:gd name="T104" fmla="*/ 26 w 913"/>
                              <a:gd name="T105" fmla="*/ 0 h 718"/>
                              <a:gd name="T106" fmla="*/ 0 60000 65536"/>
                              <a:gd name="T107" fmla="*/ 0 60000 65536"/>
                              <a:gd name="T108" fmla="*/ 0 60000 65536"/>
                              <a:gd name="T109" fmla="*/ 0 60000 65536"/>
                              <a:gd name="T110" fmla="*/ 0 60000 65536"/>
                              <a:gd name="T111" fmla="*/ 0 60000 65536"/>
                              <a:gd name="T112" fmla="*/ 0 60000 65536"/>
                              <a:gd name="T113" fmla="*/ 0 60000 65536"/>
                              <a:gd name="T114" fmla="*/ 0 60000 65536"/>
                              <a:gd name="T115" fmla="*/ 0 60000 65536"/>
                              <a:gd name="T116" fmla="*/ 0 60000 65536"/>
                              <a:gd name="T117" fmla="*/ 0 60000 65536"/>
                              <a:gd name="T118" fmla="*/ 0 60000 65536"/>
                              <a:gd name="T119" fmla="*/ 0 60000 65536"/>
                              <a:gd name="T120" fmla="*/ 0 60000 65536"/>
                              <a:gd name="T121" fmla="*/ 0 60000 65536"/>
                              <a:gd name="T122" fmla="*/ 0 60000 65536"/>
                              <a:gd name="T123" fmla="*/ 0 60000 65536"/>
                              <a:gd name="T124" fmla="*/ 0 60000 65536"/>
                              <a:gd name="T125" fmla="*/ 0 60000 65536"/>
                              <a:gd name="T126" fmla="*/ 0 60000 65536"/>
                              <a:gd name="T127" fmla="*/ 0 60000 65536"/>
                              <a:gd name="T128" fmla="*/ 0 60000 65536"/>
                              <a:gd name="T129" fmla="*/ 0 60000 65536"/>
                              <a:gd name="T130" fmla="*/ 0 60000 65536"/>
                              <a:gd name="T131" fmla="*/ 0 60000 65536"/>
                              <a:gd name="T132" fmla="*/ 0 60000 65536"/>
                              <a:gd name="T133" fmla="*/ 0 60000 65536"/>
                              <a:gd name="T134" fmla="*/ 0 60000 65536"/>
                              <a:gd name="T135" fmla="*/ 0 60000 65536"/>
                              <a:gd name="T136" fmla="*/ 0 60000 65536"/>
                              <a:gd name="T137" fmla="*/ 0 60000 65536"/>
                              <a:gd name="T138" fmla="*/ 0 60000 65536"/>
                              <a:gd name="T139" fmla="*/ 0 60000 65536"/>
                              <a:gd name="T140" fmla="*/ 0 60000 65536"/>
                              <a:gd name="T141" fmla="*/ 0 60000 65536"/>
                              <a:gd name="T142" fmla="*/ 0 60000 65536"/>
                              <a:gd name="T143" fmla="*/ 0 60000 65536"/>
                              <a:gd name="T144" fmla="*/ 0 60000 65536"/>
                              <a:gd name="T145" fmla="*/ 0 60000 65536"/>
                              <a:gd name="T146" fmla="*/ 0 60000 65536"/>
                              <a:gd name="T147" fmla="*/ 0 60000 65536"/>
                              <a:gd name="T148" fmla="*/ 0 60000 65536"/>
                              <a:gd name="T149" fmla="*/ 0 60000 65536"/>
                              <a:gd name="T150" fmla="*/ 0 60000 65536"/>
                              <a:gd name="T151" fmla="*/ 0 60000 65536"/>
                              <a:gd name="T152" fmla="*/ 0 60000 65536"/>
                              <a:gd name="T153" fmla="*/ 0 60000 65536"/>
                              <a:gd name="T154" fmla="*/ 0 60000 65536"/>
                              <a:gd name="T155" fmla="*/ 0 60000 65536"/>
                              <a:gd name="T156" fmla="*/ 0 60000 65536"/>
                              <a:gd name="T157" fmla="*/ 0 60000 65536"/>
                              <a:gd name="T158" fmla="*/ 0 60000 65536"/>
                              <a:gd name="T159" fmla="*/ 0 w 913"/>
                              <a:gd name="T160" fmla="*/ 0 h 718"/>
                              <a:gd name="T161" fmla="*/ 913 w 913"/>
                              <a:gd name="T162" fmla="*/ 718 h 718"/>
                            </a:gdLst>
                            <a:ahLst/>
                            <a:cxnLst>
                              <a:cxn ang="T106">
                                <a:pos x="T0" y="T1"/>
                              </a:cxn>
                              <a:cxn ang="T107">
                                <a:pos x="T2" y="T3"/>
                              </a:cxn>
                              <a:cxn ang="T108">
                                <a:pos x="T4" y="T5"/>
                              </a:cxn>
                              <a:cxn ang="T109">
                                <a:pos x="T6" y="T7"/>
                              </a:cxn>
                              <a:cxn ang="T110">
                                <a:pos x="T8" y="T9"/>
                              </a:cxn>
                              <a:cxn ang="T111">
                                <a:pos x="T10" y="T11"/>
                              </a:cxn>
                              <a:cxn ang="T112">
                                <a:pos x="T12" y="T13"/>
                              </a:cxn>
                              <a:cxn ang="T113">
                                <a:pos x="T14" y="T15"/>
                              </a:cxn>
                              <a:cxn ang="T114">
                                <a:pos x="T16" y="T17"/>
                              </a:cxn>
                              <a:cxn ang="T115">
                                <a:pos x="T18" y="T19"/>
                              </a:cxn>
                              <a:cxn ang="T116">
                                <a:pos x="T20" y="T21"/>
                              </a:cxn>
                              <a:cxn ang="T117">
                                <a:pos x="T22" y="T23"/>
                              </a:cxn>
                              <a:cxn ang="T118">
                                <a:pos x="T24" y="T25"/>
                              </a:cxn>
                              <a:cxn ang="T119">
                                <a:pos x="T26" y="T27"/>
                              </a:cxn>
                              <a:cxn ang="T120">
                                <a:pos x="T28" y="T29"/>
                              </a:cxn>
                              <a:cxn ang="T121">
                                <a:pos x="T30" y="T31"/>
                              </a:cxn>
                              <a:cxn ang="T122">
                                <a:pos x="T32" y="T33"/>
                              </a:cxn>
                              <a:cxn ang="T123">
                                <a:pos x="T34" y="T35"/>
                              </a:cxn>
                              <a:cxn ang="T124">
                                <a:pos x="T36" y="T37"/>
                              </a:cxn>
                              <a:cxn ang="T125">
                                <a:pos x="T38" y="T39"/>
                              </a:cxn>
                              <a:cxn ang="T126">
                                <a:pos x="T40" y="T41"/>
                              </a:cxn>
                              <a:cxn ang="T127">
                                <a:pos x="T42" y="T43"/>
                              </a:cxn>
                              <a:cxn ang="T128">
                                <a:pos x="T44" y="T45"/>
                              </a:cxn>
                              <a:cxn ang="T129">
                                <a:pos x="T46" y="T47"/>
                              </a:cxn>
                              <a:cxn ang="T130">
                                <a:pos x="T48" y="T49"/>
                              </a:cxn>
                              <a:cxn ang="T131">
                                <a:pos x="T50" y="T51"/>
                              </a:cxn>
                              <a:cxn ang="T132">
                                <a:pos x="T52" y="T53"/>
                              </a:cxn>
                              <a:cxn ang="T133">
                                <a:pos x="T54" y="T55"/>
                              </a:cxn>
                              <a:cxn ang="T134">
                                <a:pos x="T56" y="T57"/>
                              </a:cxn>
                              <a:cxn ang="T135">
                                <a:pos x="T58" y="T59"/>
                              </a:cxn>
                              <a:cxn ang="T136">
                                <a:pos x="T60" y="T61"/>
                              </a:cxn>
                              <a:cxn ang="T137">
                                <a:pos x="T62" y="T63"/>
                              </a:cxn>
                              <a:cxn ang="T138">
                                <a:pos x="T64" y="T65"/>
                              </a:cxn>
                              <a:cxn ang="T139">
                                <a:pos x="T66" y="T67"/>
                              </a:cxn>
                              <a:cxn ang="T140">
                                <a:pos x="T68" y="T69"/>
                              </a:cxn>
                              <a:cxn ang="T141">
                                <a:pos x="T70" y="T71"/>
                              </a:cxn>
                              <a:cxn ang="T142">
                                <a:pos x="T72" y="T73"/>
                              </a:cxn>
                              <a:cxn ang="T143">
                                <a:pos x="T74" y="T75"/>
                              </a:cxn>
                              <a:cxn ang="T144">
                                <a:pos x="T76" y="T77"/>
                              </a:cxn>
                              <a:cxn ang="T145">
                                <a:pos x="T78" y="T79"/>
                              </a:cxn>
                              <a:cxn ang="T146">
                                <a:pos x="T80" y="T81"/>
                              </a:cxn>
                              <a:cxn ang="T147">
                                <a:pos x="T82" y="T83"/>
                              </a:cxn>
                              <a:cxn ang="T148">
                                <a:pos x="T84" y="T85"/>
                              </a:cxn>
                              <a:cxn ang="T149">
                                <a:pos x="T86" y="T87"/>
                              </a:cxn>
                              <a:cxn ang="T150">
                                <a:pos x="T88" y="T89"/>
                              </a:cxn>
                              <a:cxn ang="T151">
                                <a:pos x="T90" y="T91"/>
                              </a:cxn>
                              <a:cxn ang="T152">
                                <a:pos x="T92" y="T93"/>
                              </a:cxn>
                              <a:cxn ang="T153">
                                <a:pos x="T94" y="T95"/>
                              </a:cxn>
                              <a:cxn ang="T154">
                                <a:pos x="T96" y="T97"/>
                              </a:cxn>
                              <a:cxn ang="T155">
                                <a:pos x="T98" y="T99"/>
                              </a:cxn>
                              <a:cxn ang="T156">
                                <a:pos x="T100" y="T101"/>
                              </a:cxn>
                              <a:cxn ang="T157">
                                <a:pos x="T102" y="T103"/>
                              </a:cxn>
                              <a:cxn ang="T158">
                                <a:pos x="T104" y="T105"/>
                              </a:cxn>
                            </a:cxnLst>
                            <a:rect l="T159" t="T160" r="T161" b="T162"/>
                            <a:pathLst>
                              <a:path w="913" h="718">
                                <a:moveTo>
                                  <a:pt x="26" y="0"/>
                                </a:moveTo>
                                <a:lnTo>
                                  <a:pt x="21" y="20"/>
                                </a:lnTo>
                                <a:lnTo>
                                  <a:pt x="23" y="29"/>
                                </a:lnTo>
                                <a:lnTo>
                                  <a:pt x="25" y="38"/>
                                </a:lnTo>
                                <a:lnTo>
                                  <a:pt x="26" y="59"/>
                                </a:lnTo>
                                <a:lnTo>
                                  <a:pt x="23" y="73"/>
                                </a:lnTo>
                                <a:lnTo>
                                  <a:pt x="17" y="86"/>
                                </a:lnTo>
                                <a:lnTo>
                                  <a:pt x="12" y="96"/>
                                </a:lnTo>
                                <a:lnTo>
                                  <a:pt x="6" y="113"/>
                                </a:lnTo>
                                <a:lnTo>
                                  <a:pt x="6" y="126"/>
                                </a:lnTo>
                                <a:lnTo>
                                  <a:pt x="12" y="138"/>
                                </a:lnTo>
                                <a:lnTo>
                                  <a:pt x="17" y="149"/>
                                </a:lnTo>
                                <a:lnTo>
                                  <a:pt x="29" y="162"/>
                                </a:lnTo>
                                <a:lnTo>
                                  <a:pt x="34" y="176"/>
                                </a:lnTo>
                                <a:lnTo>
                                  <a:pt x="34" y="185"/>
                                </a:lnTo>
                                <a:lnTo>
                                  <a:pt x="30" y="195"/>
                                </a:lnTo>
                                <a:lnTo>
                                  <a:pt x="21" y="204"/>
                                </a:lnTo>
                                <a:lnTo>
                                  <a:pt x="13" y="216"/>
                                </a:lnTo>
                                <a:lnTo>
                                  <a:pt x="8" y="225"/>
                                </a:lnTo>
                                <a:lnTo>
                                  <a:pt x="6" y="236"/>
                                </a:lnTo>
                                <a:lnTo>
                                  <a:pt x="12" y="248"/>
                                </a:lnTo>
                                <a:lnTo>
                                  <a:pt x="19" y="259"/>
                                </a:lnTo>
                                <a:lnTo>
                                  <a:pt x="26" y="269"/>
                                </a:lnTo>
                                <a:lnTo>
                                  <a:pt x="30" y="278"/>
                                </a:lnTo>
                                <a:lnTo>
                                  <a:pt x="34" y="288"/>
                                </a:lnTo>
                                <a:lnTo>
                                  <a:pt x="30" y="301"/>
                                </a:lnTo>
                                <a:lnTo>
                                  <a:pt x="21" y="313"/>
                                </a:lnTo>
                                <a:lnTo>
                                  <a:pt x="12" y="322"/>
                                </a:lnTo>
                                <a:lnTo>
                                  <a:pt x="2" y="337"/>
                                </a:lnTo>
                                <a:lnTo>
                                  <a:pt x="0" y="349"/>
                                </a:lnTo>
                                <a:lnTo>
                                  <a:pt x="4" y="362"/>
                                </a:lnTo>
                                <a:lnTo>
                                  <a:pt x="13" y="372"/>
                                </a:lnTo>
                                <a:lnTo>
                                  <a:pt x="23" y="383"/>
                                </a:lnTo>
                                <a:lnTo>
                                  <a:pt x="33" y="396"/>
                                </a:lnTo>
                                <a:lnTo>
                                  <a:pt x="38" y="414"/>
                                </a:lnTo>
                                <a:lnTo>
                                  <a:pt x="33" y="431"/>
                                </a:lnTo>
                                <a:lnTo>
                                  <a:pt x="23" y="444"/>
                                </a:lnTo>
                                <a:lnTo>
                                  <a:pt x="19" y="455"/>
                                </a:lnTo>
                                <a:lnTo>
                                  <a:pt x="19" y="466"/>
                                </a:lnTo>
                                <a:lnTo>
                                  <a:pt x="21" y="473"/>
                                </a:lnTo>
                                <a:lnTo>
                                  <a:pt x="29" y="484"/>
                                </a:lnTo>
                                <a:lnTo>
                                  <a:pt x="42" y="499"/>
                                </a:lnTo>
                                <a:lnTo>
                                  <a:pt x="64" y="528"/>
                                </a:lnTo>
                                <a:lnTo>
                                  <a:pt x="107" y="573"/>
                                </a:lnTo>
                                <a:lnTo>
                                  <a:pt x="144" y="609"/>
                                </a:lnTo>
                                <a:lnTo>
                                  <a:pt x="166" y="629"/>
                                </a:lnTo>
                                <a:lnTo>
                                  <a:pt x="190" y="643"/>
                                </a:lnTo>
                                <a:lnTo>
                                  <a:pt x="217" y="660"/>
                                </a:lnTo>
                                <a:lnTo>
                                  <a:pt x="255" y="681"/>
                                </a:lnTo>
                                <a:lnTo>
                                  <a:pt x="313" y="701"/>
                                </a:lnTo>
                                <a:lnTo>
                                  <a:pt x="356" y="710"/>
                                </a:lnTo>
                                <a:lnTo>
                                  <a:pt x="401" y="716"/>
                                </a:lnTo>
                                <a:lnTo>
                                  <a:pt x="460" y="718"/>
                                </a:lnTo>
                                <a:lnTo>
                                  <a:pt x="523" y="716"/>
                                </a:lnTo>
                                <a:lnTo>
                                  <a:pt x="578" y="714"/>
                                </a:lnTo>
                                <a:lnTo>
                                  <a:pt x="625" y="706"/>
                                </a:lnTo>
                                <a:lnTo>
                                  <a:pt x="667" y="697"/>
                                </a:lnTo>
                                <a:lnTo>
                                  <a:pt x="697" y="685"/>
                                </a:lnTo>
                                <a:lnTo>
                                  <a:pt x="723" y="672"/>
                                </a:lnTo>
                                <a:lnTo>
                                  <a:pt x="744" y="659"/>
                                </a:lnTo>
                                <a:lnTo>
                                  <a:pt x="761" y="647"/>
                                </a:lnTo>
                                <a:lnTo>
                                  <a:pt x="778" y="629"/>
                                </a:lnTo>
                                <a:lnTo>
                                  <a:pt x="832" y="556"/>
                                </a:lnTo>
                                <a:lnTo>
                                  <a:pt x="874" y="493"/>
                                </a:lnTo>
                                <a:lnTo>
                                  <a:pt x="890" y="461"/>
                                </a:lnTo>
                                <a:lnTo>
                                  <a:pt x="894" y="448"/>
                                </a:lnTo>
                                <a:lnTo>
                                  <a:pt x="895" y="438"/>
                                </a:lnTo>
                                <a:lnTo>
                                  <a:pt x="895" y="427"/>
                                </a:lnTo>
                                <a:lnTo>
                                  <a:pt x="887" y="414"/>
                                </a:lnTo>
                                <a:lnTo>
                                  <a:pt x="882" y="406"/>
                                </a:lnTo>
                                <a:lnTo>
                                  <a:pt x="879" y="394"/>
                                </a:lnTo>
                                <a:lnTo>
                                  <a:pt x="882" y="381"/>
                                </a:lnTo>
                                <a:lnTo>
                                  <a:pt x="887" y="372"/>
                                </a:lnTo>
                                <a:lnTo>
                                  <a:pt x="894" y="362"/>
                                </a:lnTo>
                                <a:lnTo>
                                  <a:pt x="900" y="352"/>
                                </a:lnTo>
                                <a:lnTo>
                                  <a:pt x="908" y="341"/>
                                </a:lnTo>
                                <a:lnTo>
                                  <a:pt x="913" y="330"/>
                                </a:lnTo>
                                <a:lnTo>
                                  <a:pt x="912" y="316"/>
                                </a:lnTo>
                                <a:lnTo>
                                  <a:pt x="907" y="305"/>
                                </a:lnTo>
                                <a:lnTo>
                                  <a:pt x="900" y="295"/>
                                </a:lnTo>
                                <a:lnTo>
                                  <a:pt x="894" y="286"/>
                                </a:lnTo>
                                <a:lnTo>
                                  <a:pt x="886" y="275"/>
                                </a:lnTo>
                                <a:lnTo>
                                  <a:pt x="883" y="263"/>
                                </a:lnTo>
                                <a:lnTo>
                                  <a:pt x="886" y="254"/>
                                </a:lnTo>
                                <a:lnTo>
                                  <a:pt x="895" y="240"/>
                                </a:lnTo>
                                <a:lnTo>
                                  <a:pt x="904" y="229"/>
                                </a:lnTo>
                                <a:lnTo>
                                  <a:pt x="908" y="217"/>
                                </a:lnTo>
                                <a:lnTo>
                                  <a:pt x="908" y="202"/>
                                </a:lnTo>
                                <a:lnTo>
                                  <a:pt x="903" y="187"/>
                                </a:lnTo>
                                <a:lnTo>
                                  <a:pt x="894" y="176"/>
                                </a:lnTo>
                                <a:lnTo>
                                  <a:pt x="890" y="168"/>
                                </a:lnTo>
                                <a:lnTo>
                                  <a:pt x="886" y="155"/>
                                </a:lnTo>
                                <a:lnTo>
                                  <a:pt x="887" y="141"/>
                                </a:lnTo>
                                <a:lnTo>
                                  <a:pt x="895" y="130"/>
                                </a:lnTo>
                                <a:lnTo>
                                  <a:pt x="900" y="122"/>
                                </a:lnTo>
                                <a:lnTo>
                                  <a:pt x="908" y="113"/>
                                </a:lnTo>
                                <a:lnTo>
                                  <a:pt x="912" y="101"/>
                                </a:lnTo>
                                <a:lnTo>
                                  <a:pt x="913" y="88"/>
                                </a:lnTo>
                                <a:lnTo>
                                  <a:pt x="911" y="80"/>
                                </a:lnTo>
                                <a:lnTo>
                                  <a:pt x="903" y="67"/>
                                </a:lnTo>
                                <a:lnTo>
                                  <a:pt x="895" y="56"/>
                                </a:lnTo>
                                <a:lnTo>
                                  <a:pt x="890" y="42"/>
                                </a:lnTo>
                                <a:lnTo>
                                  <a:pt x="890" y="29"/>
                                </a:lnTo>
                                <a:lnTo>
                                  <a:pt x="894" y="18"/>
                                </a:lnTo>
                                <a:lnTo>
                                  <a:pt x="891" y="0"/>
                                </a:lnTo>
                                <a:lnTo>
                                  <a:pt x="26" y="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FFC080"/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round/>
                              </a14:hiddenLine>
                            </a:ext>
                          </a:extLst>
                        </p:spPr>
                        <p:txBody>
                          <a:bodyPr/>
                          <a:p>
                            <a:pPr marL="0" marR="0" lvl="0" indent="0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defRPr/>
                            </a:pPr>
                            <a:endParaRPr kumimoji="0" lang="zh-CN" altLang="en-US" sz="18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</a:endParaRPr>
                          </a:p>
                        </p:txBody>
                      </p:sp>
                      <p:sp>
                        <p:nvSpPr>
                          <p:cNvPr id="23" name="Freeform 26"/>
                          <p:cNvSpPr>
                            <a:spLocks noChangeAspect="1"/>
                          </p:cNvSpPr>
                          <p:nvPr>
                            <p:custDataLst>
                              <p:tags r:id="rId13"/>
                            </p:custDataLst>
                          </p:nvPr>
                        </p:nvSpPr>
                        <p:spPr bwMode="auto">
                          <a:xfrm>
                            <a:off x="6" y="96"/>
                            <a:ext cx="113" cy="99"/>
                          </a:xfrm>
                          <a:custGeom>
                            <a:avLst/>
                            <a:gdLst>
                              <a:gd name="T0" fmla="*/ 6 w 113"/>
                              <a:gd name="T1" fmla="*/ 0 h 99"/>
                              <a:gd name="T2" fmla="*/ 13 w 113"/>
                              <a:gd name="T3" fmla="*/ 13 h 99"/>
                              <a:gd name="T4" fmla="*/ 24 w 113"/>
                              <a:gd name="T5" fmla="*/ 26 h 99"/>
                              <a:gd name="T6" fmla="*/ 44 w 113"/>
                              <a:gd name="T7" fmla="*/ 43 h 99"/>
                              <a:gd name="T8" fmla="*/ 68 w 113"/>
                              <a:gd name="T9" fmla="*/ 57 h 99"/>
                              <a:gd name="T10" fmla="*/ 91 w 113"/>
                              <a:gd name="T11" fmla="*/ 66 h 99"/>
                              <a:gd name="T12" fmla="*/ 113 w 113"/>
                              <a:gd name="T13" fmla="*/ 72 h 99"/>
                              <a:gd name="T14" fmla="*/ 104 w 113"/>
                              <a:gd name="T15" fmla="*/ 89 h 99"/>
                              <a:gd name="T16" fmla="*/ 75 w 113"/>
                              <a:gd name="T17" fmla="*/ 85 h 99"/>
                              <a:gd name="T18" fmla="*/ 44 w 113"/>
                              <a:gd name="T19" fmla="*/ 87 h 99"/>
                              <a:gd name="T20" fmla="*/ 24 w 113"/>
                              <a:gd name="T21" fmla="*/ 99 h 99"/>
                              <a:gd name="T22" fmla="*/ 28 w 113"/>
                              <a:gd name="T23" fmla="*/ 89 h 99"/>
                              <a:gd name="T24" fmla="*/ 27 w 113"/>
                              <a:gd name="T25" fmla="*/ 78 h 99"/>
                              <a:gd name="T26" fmla="*/ 20 w 113"/>
                              <a:gd name="T27" fmla="*/ 62 h 99"/>
                              <a:gd name="T28" fmla="*/ 11 w 113"/>
                              <a:gd name="T29" fmla="*/ 49 h 99"/>
                              <a:gd name="T30" fmla="*/ 2 w 113"/>
                              <a:gd name="T31" fmla="*/ 34 h 99"/>
                              <a:gd name="T32" fmla="*/ 0 w 113"/>
                              <a:gd name="T33" fmla="*/ 17 h 99"/>
                              <a:gd name="T34" fmla="*/ 6 w 113"/>
                              <a:gd name="T35" fmla="*/ 0 h 99"/>
                              <a:gd name="T36" fmla="*/ 0 60000 65536"/>
                              <a:gd name="T37" fmla="*/ 0 60000 65536"/>
                              <a:gd name="T38" fmla="*/ 0 60000 65536"/>
                              <a:gd name="T39" fmla="*/ 0 60000 65536"/>
                              <a:gd name="T40" fmla="*/ 0 60000 65536"/>
                              <a:gd name="T41" fmla="*/ 0 60000 65536"/>
                              <a:gd name="T42" fmla="*/ 0 60000 65536"/>
                              <a:gd name="T43" fmla="*/ 0 60000 65536"/>
                              <a:gd name="T44" fmla="*/ 0 60000 65536"/>
                              <a:gd name="T45" fmla="*/ 0 60000 65536"/>
                              <a:gd name="T46" fmla="*/ 0 60000 65536"/>
                              <a:gd name="T47" fmla="*/ 0 60000 65536"/>
                              <a:gd name="T48" fmla="*/ 0 60000 65536"/>
                              <a:gd name="T49" fmla="*/ 0 60000 65536"/>
                              <a:gd name="T50" fmla="*/ 0 60000 65536"/>
                              <a:gd name="T51" fmla="*/ 0 60000 65536"/>
                              <a:gd name="T52" fmla="*/ 0 60000 65536"/>
                              <a:gd name="T53" fmla="*/ 0 60000 65536"/>
                              <a:gd name="T54" fmla="*/ 0 w 113"/>
                              <a:gd name="T55" fmla="*/ 0 h 99"/>
                              <a:gd name="T56" fmla="*/ 113 w 113"/>
                              <a:gd name="T57" fmla="*/ 99 h 99"/>
                            </a:gdLst>
                            <a:ahLst/>
                            <a:cxnLst>
                              <a:cxn ang="T36">
                                <a:pos x="T0" y="T1"/>
                              </a:cxn>
                              <a:cxn ang="T37">
                                <a:pos x="T2" y="T3"/>
                              </a:cxn>
                              <a:cxn ang="T38">
                                <a:pos x="T4" y="T5"/>
                              </a:cxn>
                              <a:cxn ang="T39">
                                <a:pos x="T6" y="T7"/>
                              </a:cxn>
                              <a:cxn ang="T40">
                                <a:pos x="T8" y="T9"/>
                              </a:cxn>
                              <a:cxn ang="T41">
                                <a:pos x="T10" y="T11"/>
                              </a:cxn>
                              <a:cxn ang="T42">
                                <a:pos x="T12" y="T13"/>
                              </a:cxn>
                              <a:cxn ang="T43">
                                <a:pos x="T14" y="T15"/>
                              </a:cxn>
                              <a:cxn ang="T44">
                                <a:pos x="T16" y="T17"/>
                              </a:cxn>
                              <a:cxn ang="T45">
                                <a:pos x="T18" y="T19"/>
                              </a:cxn>
                              <a:cxn ang="T46">
                                <a:pos x="T20" y="T21"/>
                              </a:cxn>
                              <a:cxn ang="T47">
                                <a:pos x="T22" y="T23"/>
                              </a:cxn>
                              <a:cxn ang="T48">
                                <a:pos x="T24" y="T25"/>
                              </a:cxn>
                              <a:cxn ang="T49">
                                <a:pos x="T26" y="T27"/>
                              </a:cxn>
                              <a:cxn ang="T50">
                                <a:pos x="T28" y="T29"/>
                              </a:cxn>
                              <a:cxn ang="T51">
                                <a:pos x="T30" y="T31"/>
                              </a:cxn>
                              <a:cxn ang="T52">
                                <a:pos x="T32" y="T33"/>
                              </a:cxn>
                              <a:cxn ang="T53">
                                <a:pos x="T34" y="T35"/>
                              </a:cxn>
                            </a:cxnLst>
                            <a:rect l="T54" t="T55" r="T56" b="T57"/>
                            <a:pathLst>
                              <a:path w="113" h="99">
                                <a:moveTo>
                                  <a:pt x="6" y="0"/>
                                </a:moveTo>
                                <a:lnTo>
                                  <a:pt x="13" y="13"/>
                                </a:lnTo>
                                <a:lnTo>
                                  <a:pt x="24" y="26"/>
                                </a:lnTo>
                                <a:lnTo>
                                  <a:pt x="44" y="43"/>
                                </a:lnTo>
                                <a:lnTo>
                                  <a:pt x="68" y="57"/>
                                </a:lnTo>
                                <a:lnTo>
                                  <a:pt x="91" y="66"/>
                                </a:lnTo>
                                <a:lnTo>
                                  <a:pt x="113" y="72"/>
                                </a:lnTo>
                                <a:lnTo>
                                  <a:pt x="104" y="89"/>
                                </a:lnTo>
                                <a:lnTo>
                                  <a:pt x="75" y="85"/>
                                </a:lnTo>
                                <a:lnTo>
                                  <a:pt x="44" y="87"/>
                                </a:lnTo>
                                <a:lnTo>
                                  <a:pt x="24" y="99"/>
                                </a:lnTo>
                                <a:lnTo>
                                  <a:pt x="28" y="89"/>
                                </a:lnTo>
                                <a:lnTo>
                                  <a:pt x="27" y="78"/>
                                </a:lnTo>
                                <a:lnTo>
                                  <a:pt x="20" y="62"/>
                                </a:lnTo>
                                <a:lnTo>
                                  <a:pt x="11" y="49"/>
                                </a:lnTo>
                                <a:lnTo>
                                  <a:pt x="2" y="34"/>
                                </a:lnTo>
                                <a:lnTo>
                                  <a:pt x="0" y="17"/>
                                </a:lnTo>
                                <a:lnTo>
                                  <a:pt x="6" y="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FFA040"/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round/>
                              </a14:hiddenLine>
                            </a:ext>
                          </a:extLst>
                        </p:spPr>
                        <p:txBody>
                          <a:bodyPr/>
                          <a:p>
                            <a:pPr marL="0" marR="0" lvl="0" indent="0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defRPr/>
                            </a:pPr>
                            <a:endParaRPr kumimoji="0" lang="zh-CN" altLang="en-US" sz="18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</a:endParaRPr>
                          </a:p>
                        </p:txBody>
                      </p:sp>
                      <p:sp>
                        <p:nvSpPr>
                          <p:cNvPr id="24" name="Freeform 27"/>
                          <p:cNvSpPr>
                            <a:spLocks noChangeAspect="1"/>
                          </p:cNvSpPr>
                          <p:nvPr>
                            <p:custDataLst>
                              <p:tags r:id="rId14"/>
                            </p:custDataLst>
                          </p:nvPr>
                        </p:nvSpPr>
                        <p:spPr bwMode="auto">
                          <a:xfrm>
                            <a:off x="8" y="219"/>
                            <a:ext cx="149" cy="84"/>
                          </a:xfrm>
                          <a:custGeom>
                            <a:avLst/>
                            <a:gdLst>
                              <a:gd name="T0" fmla="*/ 0 w 149"/>
                              <a:gd name="T1" fmla="*/ 10 h 84"/>
                              <a:gd name="T2" fmla="*/ 4 w 149"/>
                              <a:gd name="T3" fmla="*/ 0 h 84"/>
                              <a:gd name="T4" fmla="*/ 9 w 149"/>
                              <a:gd name="T5" fmla="*/ 10 h 84"/>
                              <a:gd name="T6" fmla="*/ 21 w 149"/>
                              <a:gd name="T7" fmla="*/ 15 h 84"/>
                              <a:gd name="T8" fmla="*/ 42 w 149"/>
                              <a:gd name="T9" fmla="*/ 25 h 84"/>
                              <a:gd name="T10" fmla="*/ 64 w 149"/>
                              <a:gd name="T11" fmla="*/ 31 h 84"/>
                              <a:gd name="T12" fmla="*/ 98 w 149"/>
                              <a:gd name="T13" fmla="*/ 38 h 84"/>
                              <a:gd name="T14" fmla="*/ 137 w 149"/>
                              <a:gd name="T15" fmla="*/ 44 h 84"/>
                              <a:gd name="T16" fmla="*/ 149 w 149"/>
                              <a:gd name="T17" fmla="*/ 80 h 84"/>
                              <a:gd name="T18" fmla="*/ 106 w 149"/>
                              <a:gd name="T19" fmla="*/ 69 h 84"/>
                              <a:gd name="T20" fmla="*/ 72 w 149"/>
                              <a:gd name="T21" fmla="*/ 65 h 84"/>
                              <a:gd name="T22" fmla="*/ 45 w 149"/>
                              <a:gd name="T23" fmla="*/ 71 h 84"/>
                              <a:gd name="T24" fmla="*/ 25 w 149"/>
                              <a:gd name="T25" fmla="*/ 84 h 84"/>
                              <a:gd name="T26" fmla="*/ 25 w 149"/>
                              <a:gd name="T27" fmla="*/ 73 h 84"/>
                              <a:gd name="T28" fmla="*/ 25 w 149"/>
                              <a:gd name="T29" fmla="*/ 63 h 84"/>
                              <a:gd name="T30" fmla="*/ 21 w 149"/>
                              <a:gd name="T31" fmla="*/ 52 h 84"/>
                              <a:gd name="T32" fmla="*/ 9 w 149"/>
                              <a:gd name="T33" fmla="*/ 36 h 84"/>
                              <a:gd name="T34" fmla="*/ 0 w 149"/>
                              <a:gd name="T35" fmla="*/ 23 h 84"/>
                              <a:gd name="T36" fmla="*/ 0 w 149"/>
                              <a:gd name="T37" fmla="*/ 10 h 84"/>
                              <a:gd name="T38" fmla="*/ 0 60000 65536"/>
                              <a:gd name="T39" fmla="*/ 0 60000 65536"/>
                              <a:gd name="T40" fmla="*/ 0 60000 65536"/>
                              <a:gd name="T41" fmla="*/ 0 60000 65536"/>
                              <a:gd name="T42" fmla="*/ 0 60000 65536"/>
                              <a:gd name="T43" fmla="*/ 0 60000 65536"/>
                              <a:gd name="T44" fmla="*/ 0 60000 65536"/>
                              <a:gd name="T45" fmla="*/ 0 60000 65536"/>
                              <a:gd name="T46" fmla="*/ 0 60000 65536"/>
                              <a:gd name="T47" fmla="*/ 0 60000 65536"/>
                              <a:gd name="T48" fmla="*/ 0 60000 65536"/>
                              <a:gd name="T49" fmla="*/ 0 60000 65536"/>
                              <a:gd name="T50" fmla="*/ 0 60000 65536"/>
                              <a:gd name="T51" fmla="*/ 0 60000 65536"/>
                              <a:gd name="T52" fmla="*/ 0 60000 65536"/>
                              <a:gd name="T53" fmla="*/ 0 60000 65536"/>
                              <a:gd name="T54" fmla="*/ 0 60000 65536"/>
                              <a:gd name="T55" fmla="*/ 0 60000 65536"/>
                              <a:gd name="T56" fmla="*/ 0 60000 65536"/>
                              <a:gd name="T57" fmla="*/ 0 w 149"/>
                              <a:gd name="T58" fmla="*/ 0 h 84"/>
                              <a:gd name="T59" fmla="*/ 149 w 149"/>
                              <a:gd name="T60" fmla="*/ 84 h 84"/>
                            </a:gdLst>
                            <a:ahLst/>
                            <a:cxnLst>
                              <a:cxn ang="T38">
                                <a:pos x="T0" y="T1"/>
                              </a:cxn>
                              <a:cxn ang="T39">
                                <a:pos x="T2" y="T3"/>
                              </a:cxn>
                              <a:cxn ang="T40">
                                <a:pos x="T4" y="T5"/>
                              </a:cxn>
                              <a:cxn ang="T41">
                                <a:pos x="T6" y="T7"/>
                              </a:cxn>
                              <a:cxn ang="T42">
                                <a:pos x="T8" y="T9"/>
                              </a:cxn>
                              <a:cxn ang="T43">
                                <a:pos x="T10" y="T11"/>
                              </a:cxn>
                              <a:cxn ang="T44">
                                <a:pos x="T12" y="T13"/>
                              </a:cxn>
                              <a:cxn ang="T45">
                                <a:pos x="T14" y="T15"/>
                              </a:cxn>
                              <a:cxn ang="T46">
                                <a:pos x="T16" y="T17"/>
                              </a:cxn>
                              <a:cxn ang="T47">
                                <a:pos x="T18" y="T19"/>
                              </a:cxn>
                              <a:cxn ang="T48">
                                <a:pos x="T20" y="T21"/>
                              </a:cxn>
                              <a:cxn ang="T49">
                                <a:pos x="T22" y="T23"/>
                              </a:cxn>
                              <a:cxn ang="T50">
                                <a:pos x="T24" y="T25"/>
                              </a:cxn>
                              <a:cxn ang="T51">
                                <a:pos x="T26" y="T27"/>
                              </a:cxn>
                              <a:cxn ang="T52">
                                <a:pos x="T28" y="T29"/>
                              </a:cxn>
                              <a:cxn ang="T53">
                                <a:pos x="T30" y="T31"/>
                              </a:cxn>
                              <a:cxn ang="T54">
                                <a:pos x="T32" y="T33"/>
                              </a:cxn>
                              <a:cxn ang="T55">
                                <a:pos x="T34" y="T35"/>
                              </a:cxn>
                              <a:cxn ang="T56">
                                <a:pos x="T36" y="T37"/>
                              </a:cxn>
                            </a:cxnLst>
                            <a:rect l="T57" t="T58" r="T59" b="T60"/>
                            <a:pathLst>
                              <a:path w="149" h="84">
                                <a:moveTo>
                                  <a:pt x="0" y="10"/>
                                </a:moveTo>
                                <a:lnTo>
                                  <a:pt x="4" y="0"/>
                                </a:lnTo>
                                <a:lnTo>
                                  <a:pt x="9" y="10"/>
                                </a:lnTo>
                                <a:lnTo>
                                  <a:pt x="21" y="15"/>
                                </a:lnTo>
                                <a:lnTo>
                                  <a:pt x="42" y="25"/>
                                </a:lnTo>
                                <a:lnTo>
                                  <a:pt x="64" y="31"/>
                                </a:lnTo>
                                <a:lnTo>
                                  <a:pt x="98" y="38"/>
                                </a:lnTo>
                                <a:lnTo>
                                  <a:pt x="137" y="44"/>
                                </a:lnTo>
                                <a:lnTo>
                                  <a:pt x="149" y="80"/>
                                </a:lnTo>
                                <a:lnTo>
                                  <a:pt x="106" y="69"/>
                                </a:lnTo>
                                <a:lnTo>
                                  <a:pt x="72" y="65"/>
                                </a:lnTo>
                                <a:lnTo>
                                  <a:pt x="45" y="71"/>
                                </a:lnTo>
                                <a:lnTo>
                                  <a:pt x="25" y="84"/>
                                </a:lnTo>
                                <a:lnTo>
                                  <a:pt x="25" y="73"/>
                                </a:lnTo>
                                <a:lnTo>
                                  <a:pt x="25" y="63"/>
                                </a:lnTo>
                                <a:lnTo>
                                  <a:pt x="21" y="52"/>
                                </a:lnTo>
                                <a:lnTo>
                                  <a:pt x="9" y="36"/>
                                </a:lnTo>
                                <a:lnTo>
                                  <a:pt x="0" y="23"/>
                                </a:lnTo>
                                <a:lnTo>
                                  <a:pt x="0" y="1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FFA040"/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round/>
                              </a14:hiddenLine>
                            </a:ext>
                          </a:extLst>
                        </p:spPr>
                        <p:txBody>
                          <a:bodyPr/>
                          <a:p>
                            <a:pPr marL="0" marR="0" lvl="0" indent="0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defRPr/>
                            </a:pPr>
                            <a:endParaRPr kumimoji="0" lang="zh-CN" altLang="en-US" sz="18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</a:endParaRPr>
                          </a:p>
                        </p:txBody>
                      </p:sp>
                      <p:sp>
                        <p:nvSpPr>
                          <p:cNvPr id="25" name="Freeform 28"/>
                          <p:cNvSpPr>
                            <a:spLocks noChangeAspect="1"/>
                          </p:cNvSpPr>
                          <p:nvPr>
                            <p:custDataLst>
                              <p:tags r:id="rId15"/>
                            </p:custDataLst>
                          </p:nvPr>
                        </p:nvSpPr>
                        <p:spPr bwMode="auto">
                          <a:xfrm>
                            <a:off x="2" y="324"/>
                            <a:ext cx="175" cy="104"/>
                          </a:xfrm>
                          <a:custGeom>
                            <a:avLst/>
                            <a:gdLst>
                              <a:gd name="T0" fmla="*/ 2 w 175"/>
                              <a:gd name="T1" fmla="*/ 13 h 104"/>
                              <a:gd name="T2" fmla="*/ 10 w 175"/>
                              <a:gd name="T3" fmla="*/ 0 h 104"/>
                              <a:gd name="T4" fmla="*/ 21 w 175"/>
                              <a:gd name="T5" fmla="*/ 17 h 104"/>
                              <a:gd name="T6" fmla="*/ 32 w 175"/>
                              <a:gd name="T7" fmla="*/ 25 h 104"/>
                              <a:gd name="T8" fmla="*/ 45 w 175"/>
                              <a:gd name="T9" fmla="*/ 34 h 104"/>
                              <a:gd name="T10" fmla="*/ 69 w 175"/>
                              <a:gd name="T11" fmla="*/ 42 h 104"/>
                              <a:gd name="T12" fmla="*/ 96 w 175"/>
                              <a:gd name="T13" fmla="*/ 49 h 104"/>
                              <a:gd name="T14" fmla="*/ 126 w 175"/>
                              <a:gd name="T15" fmla="*/ 59 h 104"/>
                              <a:gd name="T16" fmla="*/ 167 w 175"/>
                              <a:gd name="T17" fmla="*/ 72 h 104"/>
                              <a:gd name="T18" fmla="*/ 175 w 175"/>
                              <a:gd name="T19" fmla="*/ 104 h 104"/>
                              <a:gd name="T20" fmla="*/ 133 w 175"/>
                              <a:gd name="T21" fmla="*/ 87 h 104"/>
                              <a:gd name="T22" fmla="*/ 103 w 175"/>
                              <a:gd name="T23" fmla="*/ 76 h 104"/>
                              <a:gd name="T24" fmla="*/ 78 w 175"/>
                              <a:gd name="T25" fmla="*/ 72 h 104"/>
                              <a:gd name="T26" fmla="*/ 58 w 175"/>
                              <a:gd name="T27" fmla="*/ 72 h 104"/>
                              <a:gd name="T28" fmla="*/ 48 w 175"/>
                              <a:gd name="T29" fmla="*/ 80 h 104"/>
                              <a:gd name="T30" fmla="*/ 36 w 175"/>
                              <a:gd name="T31" fmla="*/ 91 h 104"/>
                              <a:gd name="T32" fmla="*/ 34 w 175"/>
                              <a:gd name="T33" fmla="*/ 78 h 104"/>
                              <a:gd name="T34" fmla="*/ 21 w 175"/>
                              <a:gd name="T35" fmla="*/ 59 h 104"/>
                              <a:gd name="T36" fmla="*/ 10 w 175"/>
                              <a:gd name="T37" fmla="*/ 45 h 104"/>
                              <a:gd name="T38" fmla="*/ 0 w 175"/>
                              <a:gd name="T39" fmla="*/ 31 h 104"/>
                              <a:gd name="T40" fmla="*/ 2 w 175"/>
                              <a:gd name="T41" fmla="*/ 13 h 104"/>
                              <a:gd name="T42" fmla="*/ 0 60000 65536"/>
                              <a:gd name="T43" fmla="*/ 0 60000 65536"/>
                              <a:gd name="T44" fmla="*/ 0 60000 65536"/>
                              <a:gd name="T45" fmla="*/ 0 60000 65536"/>
                              <a:gd name="T46" fmla="*/ 0 60000 65536"/>
                              <a:gd name="T47" fmla="*/ 0 60000 65536"/>
                              <a:gd name="T48" fmla="*/ 0 60000 65536"/>
                              <a:gd name="T49" fmla="*/ 0 60000 65536"/>
                              <a:gd name="T50" fmla="*/ 0 60000 65536"/>
                              <a:gd name="T51" fmla="*/ 0 60000 65536"/>
                              <a:gd name="T52" fmla="*/ 0 60000 65536"/>
                              <a:gd name="T53" fmla="*/ 0 60000 65536"/>
                              <a:gd name="T54" fmla="*/ 0 60000 65536"/>
                              <a:gd name="T55" fmla="*/ 0 60000 65536"/>
                              <a:gd name="T56" fmla="*/ 0 60000 65536"/>
                              <a:gd name="T57" fmla="*/ 0 60000 65536"/>
                              <a:gd name="T58" fmla="*/ 0 60000 65536"/>
                              <a:gd name="T59" fmla="*/ 0 60000 65536"/>
                              <a:gd name="T60" fmla="*/ 0 60000 65536"/>
                              <a:gd name="T61" fmla="*/ 0 60000 65536"/>
                              <a:gd name="T62" fmla="*/ 0 60000 65536"/>
                              <a:gd name="T63" fmla="*/ 0 w 175"/>
                              <a:gd name="T64" fmla="*/ 0 h 104"/>
                              <a:gd name="T65" fmla="*/ 175 w 175"/>
                              <a:gd name="T66" fmla="*/ 104 h 104"/>
                            </a:gdLst>
                            <a:ahLst/>
                            <a:cxnLst>
                              <a:cxn ang="T42">
                                <a:pos x="T0" y="T1"/>
                              </a:cxn>
                              <a:cxn ang="T43">
                                <a:pos x="T2" y="T3"/>
                              </a:cxn>
                              <a:cxn ang="T44">
                                <a:pos x="T4" y="T5"/>
                              </a:cxn>
                              <a:cxn ang="T45">
                                <a:pos x="T6" y="T7"/>
                              </a:cxn>
                              <a:cxn ang="T46">
                                <a:pos x="T8" y="T9"/>
                              </a:cxn>
                              <a:cxn ang="T47">
                                <a:pos x="T10" y="T11"/>
                              </a:cxn>
                              <a:cxn ang="T48">
                                <a:pos x="T12" y="T13"/>
                              </a:cxn>
                              <a:cxn ang="T49">
                                <a:pos x="T14" y="T15"/>
                              </a:cxn>
                              <a:cxn ang="T50">
                                <a:pos x="T16" y="T17"/>
                              </a:cxn>
                              <a:cxn ang="T51">
                                <a:pos x="T18" y="T19"/>
                              </a:cxn>
                              <a:cxn ang="T52">
                                <a:pos x="T20" y="T21"/>
                              </a:cxn>
                              <a:cxn ang="T53">
                                <a:pos x="T22" y="T23"/>
                              </a:cxn>
                              <a:cxn ang="T54">
                                <a:pos x="T24" y="T25"/>
                              </a:cxn>
                              <a:cxn ang="T55">
                                <a:pos x="T26" y="T27"/>
                              </a:cxn>
                              <a:cxn ang="T56">
                                <a:pos x="T28" y="T29"/>
                              </a:cxn>
                              <a:cxn ang="T57">
                                <a:pos x="T30" y="T31"/>
                              </a:cxn>
                              <a:cxn ang="T58">
                                <a:pos x="T32" y="T33"/>
                              </a:cxn>
                              <a:cxn ang="T59">
                                <a:pos x="T34" y="T35"/>
                              </a:cxn>
                              <a:cxn ang="T60">
                                <a:pos x="T36" y="T37"/>
                              </a:cxn>
                              <a:cxn ang="T61">
                                <a:pos x="T38" y="T39"/>
                              </a:cxn>
                              <a:cxn ang="T62">
                                <a:pos x="T40" y="T41"/>
                              </a:cxn>
                            </a:cxnLst>
                            <a:rect l="T63" t="T64" r="T65" b="T66"/>
                            <a:pathLst>
                              <a:path w="175" h="104">
                                <a:moveTo>
                                  <a:pt x="2" y="13"/>
                                </a:moveTo>
                                <a:lnTo>
                                  <a:pt x="10" y="0"/>
                                </a:lnTo>
                                <a:lnTo>
                                  <a:pt x="21" y="17"/>
                                </a:lnTo>
                                <a:lnTo>
                                  <a:pt x="32" y="25"/>
                                </a:lnTo>
                                <a:lnTo>
                                  <a:pt x="45" y="34"/>
                                </a:lnTo>
                                <a:lnTo>
                                  <a:pt x="69" y="42"/>
                                </a:lnTo>
                                <a:lnTo>
                                  <a:pt x="96" y="49"/>
                                </a:lnTo>
                                <a:lnTo>
                                  <a:pt x="126" y="59"/>
                                </a:lnTo>
                                <a:lnTo>
                                  <a:pt x="167" y="72"/>
                                </a:lnTo>
                                <a:lnTo>
                                  <a:pt x="175" y="104"/>
                                </a:lnTo>
                                <a:lnTo>
                                  <a:pt x="133" y="87"/>
                                </a:lnTo>
                                <a:lnTo>
                                  <a:pt x="103" y="76"/>
                                </a:lnTo>
                                <a:lnTo>
                                  <a:pt x="78" y="72"/>
                                </a:lnTo>
                                <a:lnTo>
                                  <a:pt x="58" y="72"/>
                                </a:lnTo>
                                <a:lnTo>
                                  <a:pt x="48" y="80"/>
                                </a:lnTo>
                                <a:lnTo>
                                  <a:pt x="36" y="91"/>
                                </a:lnTo>
                                <a:lnTo>
                                  <a:pt x="34" y="78"/>
                                </a:lnTo>
                                <a:lnTo>
                                  <a:pt x="21" y="59"/>
                                </a:lnTo>
                                <a:lnTo>
                                  <a:pt x="10" y="45"/>
                                </a:lnTo>
                                <a:lnTo>
                                  <a:pt x="0" y="31"/>
                                </a:lnTo>
                                <a:lnTo>
                                  <a:pt x="2" y="13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FFA040"/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round/>
                              </a14:hiddenLine>
                            </a:ext>
                          </a:extLst>
                        </p:spPr>
                        <p:txBody>
                          <a:bodyPr/>
                          <a:p>
                            <a:pPr marL="0" marR="0" lvl="0" indent="0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defRPr/>
                            </a:pPr>
                            <a:endParaRPr kumimoji="0" lang="zh-CN" altLang="en-US" sz="18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</a:endParaRPr>
                          </a:p>
                        </p:txBody>
                      </p:sp>
                      <p:sp>
                        <p:nvSpPr>
                          <p:cNvPr id="26" name="Freeform 29"/>
                          <p:cNvSpPr>
                            <a:spLocks noChangeAspect="1"/>
                          </p:cNvSpPr>
                          <p:nvPr>
                            <p:custDataLst>
                              <p:tags r:id="rId16"/>
                            </p:custDataLst>
                          </p:nvPr>
                        </p:nvSpPr>
                        <p:spPr bwMode="auto">
                          <a:xfrm>
                            <a:off x="21" y="438"/>
                            <a:ext cx="208" cy="230"/>
                          </a:xfrm>
                          <a:custGeom>
                            <a:avLst/>
                            <a:gdLst>
                              <a:gd name="T0" fmla="*/ 2 w 208"/>
                              <a:gd name="T1" fmla="*/ 35 h 230"/>
                              <a:gd name="T2" fmla="*/ 0 w 208"/>
                              <a:gd name="T3" fmla="*/ 21 h 230"/>
                              <a:gd name="T4" fmla="*/ 0 w 208"/>
                              <a:gd name="T5" fmla="*/ 11 h 230"/>
                              <a:gd name="T6" fmla="*/ 8 w 208"/>
                              <a:gd name="T7" fmla="*/ 0 h 230"/>
                              <a:gd name="T8" fmla="*/ 22 w 208"/>
                              <a:gd name="T9" fmla="*/ 17 h 230"/>
                              <a:gd name="T10" fmla="*/ 47 w 208"/>
                              <a:gd name="T11" fmla="*/ 32 h 230"/>
                              <a:gd name="T12" fmla="*/ 72 w 208"/>
                              <a:gd name="T13" fmla="*/ 44 h 230"/>
                              <a:gd name="T14" fmla="*/ 106 w 208"/>
                              <a:gd name="T15" fmla="*/ 55 h 230"/>
                              <a:gd name="T16" fmla="*/ 156 w 208"/>
                              <a:gd name="T17" fmla="*/ 65 h 230"/>
                              <a:gd name="T18" fmla="*/ 166 w 208"/>
                              <a:gd name="T19" fmla="*/ 91 h 230"/>
                              <a:gd name="T20" fmla="*/ 140 w 208"/>
                              <a:gd name="T21" fmla="*/ 84 h 230"/>
                              <a:gd name="T22" fmla="*/ 114 w 208"/>
                              <a:gd name="T23" fmla="*/ 80 h 230"/>
                              <a:gd name="T24" fmla="*/ 101 w 208"/>
                              <a:gd name="T25" fmla="*/ 82 h 230"/>
                              <a:gd name="T26" fmla="*/ 97 w 208"/>
                              <a:gd name="T27" fmla="*/ 95 h 230"/>
                              <a:gd name="T28" fmla="*/ 105 w 208"/>
                              <a:gd name="T29" fmla="*/ 112 h 230"/>
                              <a:gd name="T30" fmla="*/ 115 w 208"/>
                              <a:gd name="T31" fmla="*/ 128 h 230"/>
                              <a:gd name="T32" fmla="*/ 136 w 208"/>
                              <a:gd name="T33" fmla="*/ 153 h 230"/>
                              <a:gd name="T34" fmla="*/ 166 w 208"/>
                              <a:gd name="T35" fmla="*/ 179 h 230"/>
                              <a:gd name="T36" fmla="*/ 208 w 208"/>
                              <a:gd name="T37" fmla="*/ 209 h 230"/>
                              <a:gd name="T38" fmla="*/ 208 w 208"/>
                              <a:gd name="T39" fmla="*/ 230 h 230"/>
                              <a:gd name="T40" fmla="*/ 190 w 208"/>
                              <a:gd name="T41" fmla="*/ 219 h 230"/>
                              <a:gd name="T42" fmla="*/ 166 w 208"/>
                              <a:gd name="T43" fmla="*/ 205 h 230"/>
                              <a:gd name="T44" fmla="*/ 132 w 208"/>
                              <a:gd name="T45" fmla="*/ 179 h 230"/>
                              <a:gd name="T46" fmla="*/ 105 w 208"/>
                              <a:gd name="T47" fmla="*/ 150 h 230"/>
                              <a:gd name="T48" fmla="*/ 80 w 208"/>
                              <a:gd name="T49" fmla="*/ 128 h 230"/>
                              <a:gd name="T50" fmla="*/ 56 w 208"/>
                              <a:gd name="T51" fmla="*/ 101 h 230"/>
                              <a:gd name="T52" fmla="*/ 36 w 208"/>
                              <a:gd name="T53" fmla="*/ 78 h 230"/>
                              <a:gd name="T54" fmla="*/ 15 w 208"/>
                              <a:gd name="T55" fmla="*/ 57 h 230"/>
                              <a:gd name="T56" fmla="*/ 2 w 208"/>
                              <a:gd name="T57" fmla="*/ 35 h 230"/>
                              <a:gd name="T58" fmla="*/ 0 60000 65536"/>
                              <a:gd name="T59" fmla="*/ 0 60000 65536"/>
                              <a:gd name="T60" fmla="*/ 0 60000 65536"/>
                              <a:gd name="T61" fmla="*/ 0 60000 65536"/>
                              <a:gd name="T62" fmla="*/ 0 60000 65536"/>
                              <a:gd name="T63" fmla="*/ 0 60000 65536"/>
                              <a:gd name="T64" fmla="*/ 0 60000 65536"/>
                              <a:gd name="T65" fmla="*/ 0 60000 65536"/>
                              <a:gd name="T66" fmla="*/ 0 60000 65536"/>
                              <a:gd name="T67" fmla="*/ 0 60000 65536"/>
                              <a:gd name="T68" fmla="*/ 0 60000 65536"/>
                              <a:gd name="T69" fmla="*/ 0 60000 65536"/>
                              <a:gd name="T70" fmla="*/ 0 60000 65536"/>
                              <a:gd name="T71" fmla="*/ 0 60000 65536"/>
                              <a:gd name="T72" fmla="*/ 0 60000 65536"/>
                              <a:gd name="T73" fmla="*/ 0 60000 65536"/>
                              <a:gd name="T74" fmla="*/ 0 60000 65536"/>
                              <a:gd name="T75" fmla="*/ 0 60000 65536"/>
                              <a:gd name="T76" fmla="*/ 0 60000 65536"/>
                              <a:gd name="T77" fmla="*/ 0 60000 65536"/>
                              <a:gd name="T78" fmla="*/ 0 60000 65536"/>
                              <a:gd name="T79" fmla="*/ 0 60000 65536"/>
                              <a:gd name="T80" fmla="*/ 0 60000 65536"/>
                              <a:gd name="T81" fmla="*/ 0 60000 65536"/>
                              <a:gd name="T82" fmla="*/ 0 60000 65536"/>
                              <a:gd name="T83" fmla="*/ 0 60000 65536"/>
                              <a:gd name="T84" fmla="*/ 0 60000 65536"/>
                              <a:gd name="T85" fmla="*/ 0 60000 65536"/>
                              <a:gd name="T86" fmla="*/ 0 60000 65536"/>
                              <a:gd name="T87" fmla="*/ 0 w 208"/>
                              <a:gd name="T88" fmla="*/ 0 h 230"/>
                              <a:gd name="T89" fmla="*/ 208 w 208"/>
                              <a:gd name="T90" fmla="*/ 230 h 230"/>
                            </a:gdLst>
                            <a:ahLst/>
                            <a:cxnLst>
                              <a:cxn ang="T58">
                                <a:pos x="T0" y="T1"/>
                              </a:cxn>
                              <a:cxn ang="T59">
                                <a:pos x="T2" y="T3"/>
                              </a:cxn>
                              <a:cxn ang="T60">
                                <a:pos x="T4" y="T5"/>
                              </a:cxn>
                              <a:cxn ang="T61">
                                <a:pos x="T6" y="T7"/>
                              </a:cxn>
                              <a:cxn ang="T62">
                                <a:pos x="T8" y="T9"/>
                              </a:cxn>
                              <a:cxn ang="T63">
                                <a:pos x="T10" y="T11"/>
                              </a:cxn>
                              <a:cxn ang="T64">
                                <a:pos x="T12" y="T13"/>
                              </a:cxn>
                              <a:cxn ang="T65">
                                <a:pos x="T14" y="T15"/>
                              </a:cxn>
                              <a:cxn ang="T66">
                                <a:pos x="T16" y="T17"/>
                              </a:cxn>
                              <a:cxn ang="T67">
                                <a:pos x="T18" y="T19"/>
                              </a:cxn>
                              <a:cxn ang="T68">
                                <a:pos x="T20" y="T21"/>
                              </a:cxn>
                              <a:cxn ang="T69">
                                <a:pos x="T22" y="T23"/>
                              </a:cxn>
                              <a:cxn ang="T70">
                                <a:pos x="T24" y="T25"/>
                              </a:cxn>
                              <a:cxn ang="T71">
                                <a:pos x="T26" y="T27"/>
                              </a:cxn>
                              <a:cxn ang="T72">
                                <a:pos x="T28" y="T29"/>
                              </a:cxn>
                              <a:cxn ang="T73">
                                <a:pos x="T30" y="T31"/>
                              </a:cxn>
                              <a:cxn ang="T74">
                                <a:pos x="T32" y="T33"/>
                              </a:cxn>
                              <a:cxn ang="T75">
                                <a:pos x="T34" y="T35"/>
                              </a:cxn>
                              <a:cxn ang="T76">
                                <a:pos x="T36" y="T37"/>
                              </a:cxn>
                              <a:cxn ang="T77">
                                <a:pos x="T38" y="T39"/>
                              </a:cxn>
                              <a:cxn ang="T78">
                                <a:pos x="T40" y="T41"/>
                              </a:cxn>
                              <a:cxn ang="T79">
                                <a:pos x="T42" y="T43"/>
                              </a:cxn>
                              <a:cxn ang="T80">
                                <a:pos x="T44" y="T45"/>
                              </a:cxn>
                              <a:cxn ang="T81">
                                <a:pos x="T46" y="T47"/>
                              </a:cxn>
                              <a:cxn ang="T82">
                                <a:pos x="T48" y="T49"/>
                              </a:cxn>
                              <a:cxn ang="T83">
                                <a:pos x="T50" y="T51"/>
                              </a:cxn>
                              <a:cxn ang="T84">
                                <a:pos x="T52" y="T53"/>
                              </a:cxn>
                              <a:cxn ang="T85">
                                <a:pos x="T54" y="T55"/>
                              </a:cxn>
                              <a:cxn ang="T86">
                                <a:pos x="T56" y="T57"/>
                              </a:cxn>
                            </a:cxnLst>
                            <a:rect l="T87" t="T88" r="T89" b="T90"/>
                            <a:pathLst>
                              <a:path w="208" h="230">
                                <a:moveTo>
                                  <a:pt x="2" y="35"/>
                                </a:moveTo>
                                <a:lnTo>
                                  <a:pt x="0" y="21"/>
                                </a:lnTo>
                                <a:lnTo>
                                  <a:pt x="0" y="11"/>
                                </a:lnTo>
                                <a:lnTo>
                                  <a:pt x="8" y="0"/>
                                </a:lnTo>
                                <a:lnTo>
                                  <a:pt x="22" y="17"/>
                                </a:lnTo>
                                <a:lnTo>
                                  <a:pt x="47" y="32"/>
                                </a:lnTo>
                                <a:lnTo>
                                  <a:pt x="72" y="44"/>
                                </a:lnTo>
                                <a:lnTo>
                                  <a:pt x="106" y="55"/>
                                </a:lnTo>
                                <a:lnTo>
                                  <a:pt x="156" y="65"/>
                                </a:lnTo>
                                <a:lnTo>
                                  <a:pt x="166" y="91"/>
                                </a:lnTo>
                                <a:lnTo>
                                  <a:pt x="140" y="84"/>
                                </a:lnTo>
                                <a:lnTo>
                                  <a:pt x="114" y="80"/>
                                </a:lnTo>
                                <a:lnTo>
                                  <a:pt x="101" y="82"/>
                                </a:lnTo>
                                <a:lnTo>
                                  <a:pt x="97" y="95"/>
                                </a:lnTo>
                                <a:lnTo>
                                  <a:pt x="105" y="112"/>
                                </a:lnTo>
                                <a:lnTo>
                                  <a:pt x="115" y="128"/>
                                </a:lnTo>
                                <a:lnTo>
                                  <a:pt x="136" y="153"/>
                                </a:lnTo>
                                <a:lnTo>
                                  <a:pt x="166" y="179"/>
                                </a:lnTo>
                                <a:lnTo>
                                  <a:pt x="208" y="209"/>
                                </a:lnTo>
                                <a:lnTo>
                                  <a:pt x="208" y="230"/>
                                </a:lnTo>
                                <a:lnTo>
                                  <a:pt x="190" y="219"/>
                                </a:lnTo>
                                <a:lnTo>
                                  <a:pt x="166" y="205"/>
                                </a:lnTo>
                                <a:lnTo>
                                  <a:pt x="132" y="179"/>
                                </a:lnTo>
                                <a:lnTo>
                                  <a:pt x="105" y="150"/>
                                </a:lnTo>
                                <a:lnTo>
                                  <a:pt x="80" y="128"/>
                                </a:lnTo>
                                <a:lnTo>
                                  <a:pt x="56" y="101"/>
                                </a:lnTo>
                                <a:lnTo>
                                  <a:pt x="36" y="78"/>
                                </a:lnTo>
                                <a:lnTo>
                                  <a:pt x="15" y="57"/>
                                </a:lnTo>
                                <a:lnTo>
                                  <a:pt x="2" y="35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FFA040"/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round/>
                              </a14:hiddenLine>
                            </a:ext>
                          </a:extLst>
                        </p:spPr>
                        <p:txBody>
                          <a:bodyPr/>
                          <a:p>
                            <a:pPr marL="0" marR="0" lvl="0" indent="0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defRPr/>
                            </a:pPr>
                            <a:endParaRPr kumimoji="0" lang="zh-CN" altLang="en-US" sz="18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</a:endParaRPr>
                          </a:p>
                        </p:txBody>
                      </p:sp>
                      <p:sp>
                        <p:nvSpPr>
                          <p:cNvPr id="27" name="Freeform 30"/>
                          <p:cNvSpPr>
                            <a:spLocks noChangeAspect="1"/>
                          </p:cNvSpPr>
                          <p:nvPr>
                            <p:custDataLst>
                              <p:tags r:id="rId17"/>
                            </p:custDataLst>
                          </p:nvPr>
                        </p:nvSpPr>
                        <p:spPr bwMode="auto">
                          <a:xfrm>
                            <a:off x="25" y="25"/>
                            <a:ext cx="86" cy="69"/>
                          </a:xfrm>
                          <a:custGeom>
                            <a:avLst/>
                            <a:gdLst>
                              <a:gd name="T0" fmla="*/ 0 w 86"/>
                              <a:gd name="T1" fmla="*/ 0 h 69"/>
                              <a:gd name="T2" fmla="*/ 11 w 86"/>
                              <a:gd name="T3" fmla="*/ 10 h 69"/>
                              <a:gd name="T4" fmla="*/ 25 w 86"/>
                              <a:gd name="T5" fmla="*/ 21 h 69"/>
                              <a:gd name="T6" fmla="*/ 42 w 86"/>
                              <a:gd name="T7" fmla="*/ 33 h 69"/>
                              <a:gd name="T8" fmla="*/ 60 w 86"/>
                              <a:gd name="T9" fmla="*/ 44 h 69"/>
                              <a:gd name="T10" fmla="*/ 77 w 86"/>
                              <a:gd name="T11" fmla="*/ 54 h 69"/>
                              <a:gd name="T12" fmla="*/ 86 w 86"/>
                              <a:gd name="T13" fmla="*/ 61 h 69"/>
                              <a:gd name="T14" fmla="*/ 65 w 86"/>
                              <a:gd name="T15" fmla="*/ 69 h 69"/>
                              <a:gd name="T16" fmla="*/ 42 w 86"/>
                              <a:gd name="T17" fmla="*/ 61 h 69"/>
                              <a:gd name="T18" fmla="*/ 18 w 86"/>
                              <a:gd name="T19" fmla="*/ 52 h 69"/>
                              <a:gd name="T20" fmla="*/ 0 w 86"/>
                              <a:gd name="T21" fmla="*/ 42 h 69"/>
                              <a:gd name="T22" fmla="*/ 1 w 86"/>
                              <a:gd name="T23" fmla="*/ 33 h 69"/>
                              <a:gd name="T24" fmla="*/ 4 w 86"/>
                              <a:gd name="T25" fmla="*/ 17 h 69"/>
                              <a:gd name="T26" fmla="*/ 0 w 86"/>
                              <a:gd name="T27" fmla="*/ 0 h 69"/>
                              <a:gd name="T28" fmla="*/ 0 60000 65536"/>
                              <a:gd name="T29" fmla="*/ 0 60000 65536"/>
                              <a:gd name="T30" fmla="*/ 0 60000 65536"/>
                              <a:gd name="T31" fmla="*/ 0 60000 65536"/>
                              <a:gd name="T32" fmla="*/ 0 60000 65536"/>
                              <a:gd name="T33" fmla="*/ 0 60000 65536"/>
                              <a:gd name="T34" fmla="*/ 0 60000 65536"/>
                              <a:gd name="T35" fmla="*/ 0 60000 65536"/>
                              <a:gd name="T36" fmla="*/ 0 60000 65536"/>
                              <a:gd name="T37" fmla="*/ 0 60000 65536"/>
                              <a:gd name="T38" fmla="*/ 0 60000 65536"/>
                              <a:gd name="T39" fmla="*/ 0 60000 65536"/>
                              <a:gd name="T40" fmla="*/ 0 60000 65536"/>
                              <a:gd name="T41" fmla="*/ 0 60000 65536"/>
                              <a:gd name="T42" fmla="*/ 0 w 86"/>
                              <a:gd name="T43" fmla="*/ 0 h 69"/>
                              <a:gd name="T44" fmla="*/ 86 w 86"/>
                              <a:gd name="T45" fmla="*/ 69 h 69"/>
                            </a:gdLst>
                            <a:ahLst/>
                            <a:cxnLst>
                              <a:cxn ang="T28">
                                <a:pos x="T0" y="T1"/>
                              </a:cxn>
                              <a:cxn ang="T29">
                                <a:pos x="T2" y="T3"/>
                              </a:cxn>
                              <a:cxn ang="T30">
                                <a:pos x="T4" y="T5"/>
                              </a:cxn>
                              <a:cxn ang="T31">
                                <a:pos x="T6" y="T7"/>
                              </a:cxn>
                              <a:cxn ang="T32">
                                <a:pos x="T8" y="T9"/>
                              </a:cxn>
                              <a:cxn ang="T33">
                                <a:pos x="T10" y="T11"/>
                              </a:cxn>
                              <a:cxn ang="T34">
                                <a:pos x="T12" y="T13"/>
                              </a:cxn>
                              <a:cxn ang="T35">
                                <a:pos x="T14" y="T15"/>
                              </a:cxn>
                              <a:cxn ang="T36">
                                <a:pos x="T16" y="T17"/>
                              </a:cxn>
                              <a:cxn ang="T37">
                                <a:pos x="T18" y="T19"/>
                              </a:cxn>
                              <a:cxn ang="T38">
                                <a:pos x="T20" y="T21"/>
                              </a:cxn>
                              <a:cxn ang="T39">
                                <a:pos x="T22" y="T23"/>
                              </a:cxn>
                              <a:cxn ang="T40">
                                <a:pos x="T24" y="T25"/>
                              </a:cxn>
                              <a:cxn ang="T41">
                                <a:pos x="T26" y="T27"/>
                              </a:cxn>
                            </a:cxnLst>
                            <a:rect l="T42" t="T43" r="T44" b="T45"/>
                            <a:pathLst>
                              <a:path w="86" h="69">
                                <a:moveTo>
                                  <a:pt x="0" y="0"/>
                                </a:moveTo>
                                <a:lnTo>
                                  <a:pt x="11" y="10"/>
                                </a:lnTo>
                                <a:lnTo>
                                  <a:pt x="25" y="21"/>
                                </a:lnTo>
                                <a:lnTo>
                                  <a:pt x="42" y="33"/>
                                </a:lnTo>
                                <a:lnTo>
                                  <a:pt x="60" y="44"/>
                                </a:lnTo>
                                <a:lnTo>
                                  <a:pt x="77" y="54"/>
                                </a:lnTo>
                                <a:lnTo>
                                  <a:pt x="86" y="61"/>
                                </a:lnTo>
                                <a:lnTo>
                                  <a:pt x="65" y="69"/>
                                </a:lnTo>
                                <a:lnTo>
                                  <a:pt x="42" y="61"/>
                                </a:lnTo>
                                <a:lnTo>
                                  <a:pt x="18" y="52"/>
                                </a:lnTo>
                                <a:lnTo>
                                  <a:pt x="0" y="42"/>
                                </a:lnTo>
                                <a:lnTo>
                                  <a:pt x="1" y="33"/>
                                </a:lnTo>
                                <a:lnTo>
                                  <a:pt x="4" y="17"/>
                                </a:lnTo>
                                <a:lnTo>
                                  <a:pt x="0" y="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FFA040"/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round/>
                              </a14:hiddenLine>
                            </a:ext>
                          </a:extLst>
                        </p:spPr>
                        <p:txBody>
                          <a:bodyPr/>
                          <a:p>
                            <a:pPr marL="0" marR="0" lvl="0" indent="0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defRPr/>
                            </a:pPr>
                            <a:endParaRPr kumimoji="0" lang="zh-CN" altLang="en-US" sz="18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</a:endParaRPr>
                          </a:p>
                        </p:txBody>
                      </p:sp>
                      <p:sp>
                        <p:nvSpPr>
                          <p:cNvPr id="28" name="Freeform 31"/>
                          <p:cNvSpPr>
                            <a:spLocks noChangeAspect="1"/>
                          </p:cNvSpPr>
                          <p:nvPr>
                            <p:custDataLst>
                              <p:tags r:id="rId18"/>
                            </p:custDataLst>
                          </p:nvPr>
                        </p:nvSpPr>
                        <p:spPr bwMode="auto">
                          <a:xfrm>
                            <a:off x="181" y="8"/>
                            <a:ext cx="732" cy="689"/>
                          </a:xfrm>
                          <a:custGeom>
                            <a:avLst/>
                            <a:gdLst>
                              <a:gd name="T0" fmla="*/ 348 w 732"/>
                              <a:gd name="T1" fmla="*/ 158 h 689"/>
                              <a:gd name="T2" fmla="*/ 292 w 732"/>
                              <a:gd name="T3" fmla="*/ 181 h 689"/>
                              <a:gd name="T4" fmla="*/ 175 w 732"/>
                              <a:gd name="T5" fmla="*/ 200 h 689"/>
                              <a:gd name="T6" fmla="*/ 0 w 732"/>
                              <a:gd name="T7" fmla="*/ 209 h 689"/>
                              <a:gd name="T8" fmla="*/ 205 w 732"/>
                              <a:gd name="T9" fmla="*/ 244 h 689"/>
                              <a:gd name="T10" fmla="*/ 435 w 732"/>
                              <a:gd name="T11" fmla="*/ 225 h 689"/>
                              <a:gd name="T12" fmla="*/ 597 w 732"/>
                              <a:gd name="T13" fmla="*/ 177 h 689"/>
                              <a:gd name="T14" fmla="*/ 648 w 732"/>
                              <a:gd name="T15" fmla="*/ 169 h 689"/>
                              <a:gd name="T16" fmla="*/ 625 w 732"/>
                              <a:gd name="T17" fmla="*/ 208 h 689"/>
                              <a:gd name="T18" fmla="*/ 510 w 732"/>
                              <a:gd name="T19" fmla="*/ 263 h 689"/>
                              <a:gd name="T20" fmla="*/ 304 w 732"/>
                              <a:gd name="T21" fmla="*/ 308 h 689"/>
                              <a:gd name="T22" fmla="*/ 177 w 732"/>
                              <a:gd name="T23" fmla="*/ 352 h 689"/>
                              <a:gd name="T24" fmla="*/ 411 w 732"/>
                              <a:gd name="T25" fmla="*/ 347 h 689"/>
                              <a:gd name="T26" fmla="*/ 567 w 732"/>
                              <a:gd name="T27" fmla="*/ 308 h 689"/>
                              <a:gd name="T28" fmla="*/ 659 w 732"/>
                              <a:gd name="T29" fmla="*/ 276 h 689"/>
                              <a:gd name="T30" fmla="*/ 661 w 732"/>
                              <a:gd name="T31" fmla="*/ 299 h 689"/>
                              <a:gd name="T32" fmla="*/ 584 w 732"/>
                              <a:gd name="T33" fmla="*/ 354 h 689"/>
                              <a:gd name="T34" fmla="*/ 439 w 732"/>
                              <a:gd name="T35" fmla="*/ 407 h 689"/>
                              <a:gd name="T36" fmla="*/ 237 w 732"/>
                              <a:gd name="T37" fmla="*/ 444 h 689"/>
                              <a:gd name="T38" fmla="*/ 305 w 732"/>
                              <a:gd name="T39" fmla="*/ 466 h 689"/>
                              <a:gd name="T40" fmla="*/ 482 w 732"/>
                              <a:gd name="T41" fmla="*/ 458 h 689"/>
                              <a:gd name="T42" fmla="*/ 629 w 732"/>
                              <a:gd name="T43" fmla="*/ 413 h 689"/>
                              <a:gd name="T44" fmla="*/ 642 w 732"/>
                              <a:gd name="T45" fmla="*/ 430 h 689"/>
                              <a:gd name="T46" fmla="*/ 599 w 732"/>
                              <a:gd name="T47" fmla="*/ 474 h 689"/>
                              <a:gd name="T48" fmla="*/ 489 w 732"/>
                              <a:gd name="T49" fmla="*/ 521 h 689"/>
                              <a:gd name="T50" fmla="*/ 360 w 732"/>
                              <a:gd name="T51" fmla="*/ 542 h 689"/>
                              <a:gd name="T52" fmla="*/ 166 w 732"/>
                              <a:gd name="T53" fmla="*/ 546 h 689"/>
                              <a:gd name="T54" fmla="*/ 301 w 732"/>
                              <a:gd name="T55" fmla="*/ 579 h 689"/>
                              <a:gd name="T56" fmla="*/ 427 w 732"/>
                              <a:gd name="T57" fmla="*/ 580 h 689"/>
                              <a:gd name="T58" fmla="*/ 540 w 732"/>
                              <a:gd name="T59" fmla="*/ 562 h 689"/>
                              <a:gd name="T60" fmla="*/ 589 w 732"/>
                              <a:gd name="T61" fmla="*/ 565 h 689"/>
                              <a:gd name="T62" fmla="*/ 561 w 732"/>
                              <a:gd name="T63" fmla="*/ 597 h 689"/>
                              <a:gd name="T64" fmla="*/ 495 w 732"/>
                              <a:gd name="T65" fmla="*/ 622 h 689"/>
                              <a:gd name="T66" fmla="*/ 253 w 732"/>
                              <a:gd name="T67" fmla="*/ 649 h 689"/>
                              <a:gd name="T68" fmla="*/ 453 w 732"/>
                              <a:gd name="T69" fmla="*/ 663 h 689"/>
                              <a:gd name="T70" fmla="*/ 466 w 732"/>
                              <a:gd name="T71" fmla="*/ 687 h 689"/>
                              <a:gd name="T72" fmla="*/ 542 w 732"/>
                              <a:gd name="T73" fmla="*/ 664 h 689"/>
                              <a:gd name="T74" fmla="*/ 597 w 732"/>
                              <a:gd name="T75" fmla="*/ 621 h 689"/>
                              <a:gd name="T76" fmla="*/ 709 w 732"/>
                              <a:gd name="T77" fmla="*/ 453 h 689"/>
                              <a:gd name="T78" fmla="*/ 714 w 732"/>
                              <a:gd name="T79" fmla="*/ 419 h 689"/>
                              <a:gd name="T80" fmla="*/ 698 w 732"/>
                              <a:gd name="T81" fmla="*/ 386 h 689"/>
                              <a:gd name="T82" fmla="*/ 713 w 732"/>
                              <a:gd name="T83" fmla="*/ 354 h 689"/>
                              <a:gd name="T84" fmla="*/ 732 w 732"/>
                              <a:gd name="T85" fmla="*/ 322 h 689"/>
                              <a:gd name="T86" fmla="*/ 719 w 732"/>
                              <a:gd name="T87" fmla="*/ 287 h 689"/>
                              <a:gd name="T88" fmla="*/ 702 w 732"/>
                              <a:gd name="T89" fmla="*/ 255 h 689"/>
                              <a:gd name="T90" fmla="*/ 723 w 732"/>
                              <a:gd name="T91" fmla="*/ 221 h 689"/>
                              <a:gd name="T92" fmla="*/ 722 w 732"/>
                              <a:gd name="T93" fmla="*/ 179 h 689"/>
                              <a:gd name="T94" fmla="*/ 705 w 732"/>
                              <a:gd name="T95" fmla="*/ 147 h 689"/>
                              <a:gd name="T96" fmla="*/ 719 w 732"/>
                              <a:gd name="T97" fmla="*/ 114 h 689"/>
                              <a:gd name="T98" fmla="*/ 732 w 732"/>
                              <a:gd name="T99" fmla="*/ 80 h 689"/>
                              <a:gd name="T100" fmla="*/ 714 w 732"/>
                              <a:gd name="T101" fmla="*/ 48 h 689"/>
                              <a:gd name="T102" fmla="*/ 634 w 732"/>
                              <a:gd name="T103" fmla="*/ 50 h 689"/>
                              <a:gd name="T104" fmla="*/ 475 w 732"/>
                              <a:gd name="T105" fmla="*/ 105 h 689"/>
                              <a:gd name="T106" fmla="*/ 294 w 732"/>
                              <a:gd name="T107" fmla="*/ 135 h 689"/>
                              <a:gd name="T108" fmla="*/ 0 60000 65536"/>
                              <a:gd name="T109" fmla="*/ 0 60000 65536"/>
                              <a:gd name="T110" fmla="*/ 0 60000 65536"/>
                              <a:gd name="T111" fmla="*/ 0 60000 65536"/>
                              <a:gd name="T112" fmla="*/ 0 60000 65536"/>
                              <a:gd name="T113" fmla="*/ 0 60000 65536"/>
                              <a:gd name="T114" fmla="*/ 0 60000 65536"/>
                              <a:gd name="T115" fmla="*/ 0 60000 65536"/>
                              <a:gd name="T116" fmla="*/ 0 60000 65536"/>
                              <a:gd name="T117" fmla="*/ 0 60000 65536"/>
                              <a:gd name="T118" fmla="*/ 0 60000 65536"/>
                              <a:gd name="T119" fmla="*/ 0 60000 65536"/>
                              <a:gd name="T120" fmla="*/ 0 60000 65536"/>
                              <a:gd name="T121" fmla="*/ 0 60000 65536"/>
                              <a:gd name="T122" fmla="*/ 0 60000 65536"/>
                              <a:gd name="T123" fmla="*/ 0 60000 65536"/>
                              <a:gd name="T124" fmla="*/ 0 60000 65536"/>
                              <a:gd name="T125" fmla="*/ 0 60000 65536"/>
                              <a:gd name="T126" fmla="*/ 0 60000 65536"/>
                              <a:gd name="T127" fmla="*/ 0 60000 65536"/>
                              <a:gd name="T128" fmla="*/ 0 60000 65536"/>
                              <a:gd name="T129" fmla="*/ 0 60000 65536"/>
                              <a:gd name="T130" fmla="*/ 0 60000 65536"/>
                              <a:gd name="T131" fmla="*/ 0 60000 65536"/>
                              <a:gd name="T132" fmla="*/ 0 60000 65536"/>
                              <a:gd name="T133" fmla="*/ 0 60000 65536"/>
                              <a:gd name="T134" fmla="*/ 0 60000 65536"/>
                              <a:gd name="T135" fmla="*/ 0 60000 65536"/>
                              <a:gd name="T136" fmla="*/ 0 60000 65536"/>
                              <a:gd name="T137" fmla="*/ 0 60000 65536"/>
                              <a:gd name="T138" fmla="*/ 0 60000 65536"/>
                              <a:gd name="T139" fmla="*/ 0 60000 65536"/>
                              <a:gd name="T140" fmla="*/ 0 60000 65536"/>
                              <a:gd name="T141" fmla="*/ 0 60000 65536"/>
                              <a:gd name="T142" fmla="*/ 0 60000 65536"/>
                              <a:gd name="T143" fmla="*/ 0 60000 65536"/>
                              <a:gd name="T144" fmla="*/ 0 60000 65536"/>
                              <a:gd name="T145" fmla="*/ 0 60000 65536"/>
                              <a:gd name="T146" fmla="*/ 0 60000 65536"/>
                              <a:gd name="T147" fmla="*/ 0 60000 65536"/>
                              <a:gd name="T148" fmla="*/ 0 60000 65536"/>
                              <a:gd name="T149" fmla="*/ 0 60000 65536"/>
                              <a:gd name="T150" fmla="*/ 0 60000 65536"/>
                              <a:gd name="T151" fmla="*/ 0 60000 65536"/>
                              <a:gd name="T152" fmla="*/ 0 60000 65536"/>
                              <a:gd name="T153" fmla="*/ 0 60000 65536"/>
                              <a:gd name="T154" fmla="*/ 0 60000 65536"/>
                              <a:gd name="T155" fmla="*/ 0 60000 65536"/>
                              <a:gd name="T156" fmla="*/ 0 60000 65536"/>
                              <a:gd name="T157" fmla="*/ 0 60000 65536"/>
                              <a:gd name="T158" fmla="*/ 0 60000 65536"/>
                              <a:gd name="T159" fmla="*/ 0 60000 65536"/>
                              <a:gd name="T160" fmla="*/ 0 60000 65536"/>
                              <a:gd name="T161" fmla="*/ 0 60000 65536"/>
                              <a:gd name="T162" fmla="*/ 0 w 732"/>
                              <a:gd name="T163" fmla="*/ 0 h 689"/>
                              <a:gd name="T164" fmla="*/ 732 w 732"/>
                              <a:gd name="T165" fmla="*/ 689 h 689"/>
                            </a:gdLst>
                            <a:ahLst/>
                            <a:cxnLst>
                              <a:cxn ang="T108">
                                <a:pos x="T0" y="T1"/>
                              </a:cxn>
                              <a:cxn ang="T109">
                                <a:pos x="T2" y="T3"/>
                              </a:cxn>
                              <a:cxn ang="T110">
                                <a:pos x="T4" y="T5"/>
                              </a:cxn>
                              <a:cxn ang="T111">
                                <a:pos x="T6" y="T7"/>
                              </a:cxn>
                              <a:cxn ang="T112">
                                <a:pos x="T8" y="T9"/>
                              </a:cxn>
                              <a:cxn ang="T113">
                                <a:pos x="T10" y="T11"/>
                              </a:cxn>
                              <a:cxn ang="T114">
                                <a:pos x="T12" y="T13"/>
                              </a:cxn>
                              <a:cxn ang="T115">
                                <a:pos x="T14" y="T15"/>
                              </a:cxn>
                              <a:cxn ang="T116">
                                <a:pos x="T16" y="T17"/>
                              </a:cxn>
                              <a:cxn ang="T117">
                                <a:pos x="T18" y="T19"/>
                              </a:cxn>
                              <a:cxn ang="T118">
                                <a:pos x="T20" y="T21"/>
                              </a:cxn>
                              <a:cxn ang="T119">
                                <a:pos x="T22" y="T23"/>
                              </a:cxn>
                              <a:cxn ang="T120">
                                <a:pos x="T24" y="T25"/>
                              </a:cxn>
                              <a:cxn ang="T121">
                                <a:pos x="T26" y="T27"/>
                              </a:cxn>
                              <a:cxn ang="T122">
                                <a:pos x="T28" y="T29"/>
                              </a:cxn>
                              <a:cxn ang="T123">
                                <a:pos x="T30" y="T31"/>
                              </a:cxn>
                              <a:cxn ang="T124">
                                <a:pos x="T32" y="T33"/>
                              </a:cxn>
                              <a:cxn ang="T125">
                                <a:pos x="T34" y="T35"/>
                              </a:cxn>
                              <a:cxn ang="T126">
                                <a:pos x="T36" y="T37"/>
                              </a:cxn>
                              <a:cxn ang="T127">
                                <a:pos x="T38" y="T39"/>
                              </a:cxn>
                              <a:cxn ang="T128">
                                <a:pos x="T40" y="T41"/>
                              </a:cxn>
                              <a:cxn ang="T129">
                                <a:pos x="T42" y="T43"/>
                              </a:cxn>
                              <a:cxn ang="T130">
                                <a:pos x="T44" y="T45"/>
                              </a:cxn>
                              <a:cxn ang="T131">
                                <a:pos x="T46" y="T47"/>
                              </a:cxn>
                              <a:cxn ang="T132">
                                <a:pos x="T48" y="T49"/>
                              </a:cxn>
                              <a:cxn ang="T133">
                                <a:pos x="T50" y="T51"/>
                              </a:cxn>
                              <a:cxn ang="T134">
                                <a:pos x="T52" y="T53"/>
                              </a:cxn>
                              <a:cxn ang="T135">
                                <a:pos x="T54" y="T55"/>
                              </a:cxn>
                              <a:cxn ang="T136">
                                <a:pos x="T56" y="T57"/>
                              </a:cxn>
                              <a:cxn ang="T137">
                                <a:pos x="T58" y="T59"/>
                              </a:cxn>
                              <a:cxn ang="T138">
                                <a:pos x="T60" y="T61"/>
                              </a:cxn>
                              <a:cxn ang="T139">
                                <a:pos x="T62" y="T63"/>
                              </a:cxn>
                              <a:cxn ang="T140">
                                <a:pos x="T64" y="T65"/>
                              </a:cxn>
                              <a:cxn ang="T141">
                                <a:pos x="T66" y="T67"/>
                              </a:cxn>
                              <a:cxn ang="T142">
                                <a:pos x="T68" y="T69"/>
                              </a:cxn>
                              <a:cxn ang="T143">
                                <a:pos x="T70" y="T71"/>
                              </a:cxn>
                              <a:cxn ang="T144">
                                <a:pos x="T72" y="T73"/>
                              </a:cxn>
                              <a:cxn ang="T145">
                                <a:pos x="T74" y="T75"/>
                              </a:cxn>
                              <a:cxn ang="T146">
                                <a:pos x="T76" y="T77"/>
                              </a:cxn>
                              <a:cxn ang="T147">
                                <a:pos x="T78" y="T79"/>
                              </a:cxn>
                              <a:cxn ang="T148">
                                <a:pos x="T80" y="T81"/>
                              </a:cxn>
                              <a:cxn ang="T149">
                                <a:pos x="T82" y="T83"/>
                              </a:cxn>
                              <a:cxn ang="T150">
                                <a:pos x="T84" y="T85"/>
                              </a:cxn>
                              <a:cxn ang="T151">
                                <a:pos x="T86" y="T87"/>
                              </a:cxn>
                              <a:cxn ang="T152">
                                <a:pos x="T88" y="T89"/>
                              </a:cxn>
                              <a:cxn ang="T153">
                                <a:pos x="T90" y="T91"/>
                              </a:cxn>
                              <a:cxn ang="T154">
                                <a:pos x="T92" y="T93"/>
                              </a:cxn>
                              <a:cxn ang="T155">
                                <a:pos x="T94" y="T95"/>
                              </a:cxn>
                              <a:cxn ang="T156">
                                <a:pos x="T96" y="T97"/>
                              </a:cxn>
                              <a:cxn ang="T157">
                                <a:pos x="T98" y="T99"/>
                              </a:cxn>
                              <a:cxn ang="T158">
                                <a:pos x="T100" y="T101"/>
                              </a:cxn>
                              <a:cxn ang="T159">
                                <a:pos x="T102" y="T103"/>
                              </a:cxn>
                              <a:cxn ang="T160">
                                <a:pos x="T104" y="T105"/>
                              </a:cxn>
                              <a:cxn ang="T161">
                                <a:pos x="T106" y="T107"/>
                              </a:cxn>
                            </a:cxnLst>
                            <a:rect l="T162" t="T163" r="T164" b="T165"/>
                            <a:pathLst>
                              <a:path w="732" h="689">
                                <a:moveTo>
                                  <a:pt x="294" y="135"/>
                                </a:moveTo>
                                <a:lnTo>
                                  <a:pt x="186" y="143"/>
                                </a:lnTo>
                                <a:lnTo>
                                  <a:pt x="348" y="158"/>
                                </a:lnTo>
                                <a:lnTo>
                                  <a:pt x="338" y="166"/>
                                </a:lnTo>
                                <a:lnTo>
                                  <a:pt x="318" y="173"/>
                                </a:lnTo>
                                <a:lnTo>
                                  <a:pt x="292" y="181"/>
                                </a:lnTo>
                                <a:lnTo>
                                  <a:pt x="258" y="190"/>
                                </a:lnTo>
                                <a:lnTo>
                                  <a:pt x="222" y="196"/>
                                </a:lnTo>
                                <a:lnTo>
                                  <a:pt x="175" y="200"/>
                                </a:lnTo>
                                <a:lnTo>
                                  <a:pt x="120" y="206"/>
                                </a:lnTo>
                                <a:lnTo>
                                  <a:pt x="61" y="209"/>
                                </a:lnTo>
                                <a:lnTo>
                                  <a:pt x="0" y="209"/>
                                </a:lnTo>
                                <a:lnTo>
                                  <a:pt x="95" y="232"/>
                                </a:lnTo>
                                <a:lnTo>
                                  <a:pt x="154" y="244"/>
                                </a:lnTo>
                                <a:lnTo>
                                  <a:pt x="205" y="244"/>
                                </a:lnTo>
                                <a:lnTo>
                                  <a:pt x="267" y="244"/>
                                </a:lnTo>
                                <a:lnTo>
                                  <a:pt x="359" y="236"/>
                                </a:lnTo>
                                <a:lnTo>
                                  <a:pt x="435" y="225"/>
                                </a:lnTo>
                                <a:lnTo>
                                  <a:pt x="499" y="209"/>
                                </a:lnTo>
                                <a:lnTo>
                                  <a:pt x="567" y="188"/>
                                </a:lnTo>
                                <a:lnTo>
                                  <a:pt x="597" y="177"/>
                                </a:lnTo>
                                <a:lnTo>
                                  <a:pt x="625" y="168"/>
                                </a:lnTo>
                                <a:lnTo>
                                  <a:pt x="640" y="164"/>
                                </a:lnTo>
                                <a:lnTo>
                                  <a:pt x="648" y="169"/>
                                </a:lnTo>
                                <a:lnTo>
                                  <a:pt x="648" y="181"/>
                                </a:lnTo>
                                <a:lnTo>
                                  <a:pt x="642" y="194"/>
                                </a:lnTo>
                                <a:lnTo>
                                  <a:pt x="625" y="208"/>
                                </a:lnTo>
                                <a:lnTo>
                                  <a:pt x="597" y="226"/>
                                </a:lnTo>
                                <a:lnTo>
                                  <a:pt x="557" y="244"/>
                                </a:lnTo>
                                <a:lnTo>
                                  <a:pt x="510" y="263"/>
                                </a:lnTo>
                                <a:lnTo>
                                  <a:pt x="448" y="282"/>
                                </a:lnTo>
                                <a:lnTo>
                                  <a:pt x="376" y="297"/>
                                </a:lnTo>
                                <a:lnTo>
                                  <a:pt x="304" y="308"/>
                                </a:lnTo>
                                <a:lnTo>
                                  <a:pt x="228" y="320"/>
                                </a:lnTo>
                                <a:lnTo>
                                  <a:pt x="95" y="333"/>
                                </a:lnTo>
                                <a:lnTo>
                                  <a:pt x="177" y="352"/>
                                </a:lnTo>
                                <a:lnTo>
                                  <a:pt x="243" y="360"/>
                                </a:lnTo>
                                <a:lnTo>
                                  <a:pt x="326" y="358"/>
                                </a:lnTo>
                                <a:lnTo>
                                  <a:pt x="411" y="347"/>
                                </a:lnTo>
                                <a:lnTo>
                                  <a:pt x="474" y="333"/>
                                </a:lnTo>
                                <a:lnTo>
                                  <a:pt x="525" y="320"/>
                                </a:lnTo>
                                <a:lnTo>
                                  <a:pt x="567" y="308"/>
                                </a:lnTo>
                                <a:lnTo>
                                  <a:pt x="610" y="293"/>
                                </a:lnTo>
                                <a:lnTo>
                                  <a:pt x="644" y="280"/>
                                </a:lnTo>
                                <a:lnTo>
                                  <a:pt x="659" y="276"/>
                                </a:lnTo>
                                <a:lnTo>
                                  <a:pt x="668" y="276"/>
                                </a:lnTo>
                                <a:lnTo>
                                  <a:pt x="667" y="287"/>
                                </a:lnTo>
                                <a:lnTo>
                                  <a:pt x="661" y="299"/>
                                </a:lnTo>
                                <a:lnTo>
                                  <a:pt x="648" y="314"/>
                                </a:lnTo>
                                <a:lnTo>
                                  <a:pt x="617" y="335"/>
                                </a:lnTo>
                                <a:lnTo>
                                  <a:pt x="584" y="354"/>
                                </a:lnTo>
                                <a:lnTo>
                                  <a:pt x="546" y="371"/>
                                </a:lnTo>
                                <a:lnTo>
                                  <a:pt x="496" y="390"/>
                                </a:lnTo>
                                <a:lnTo>
                                  <a:pt x="439" y="407"/>
                                </a:lnTo>
                                <a:lnTo>
                                  <a:pt x="352" y="426"/>
                                </a:lnTo>
                                <a:lnTo>
                                  <a:pt x="294" y="438"/>
                                </a:lnTo>
                                <a:lnTo>
                                  <a:pt x="237" y="444"/>
                                </a:lnTo>
                                <a:lnTo>
                                  <a:pt x="154" y="449"/>
                                </a:lnTo>
                                <a:lnTo>
                                  <a:pt x="239" y="461"/>
                                </a:lnTo>
                                <a:lnTo>
                                  <a:pt x="305" y="466"/>
                                </a:lnTo>
                                <a:lnTo>
                                  <a:pt x="360" y="468"/>
                                </a:lnTo>
                                <a:lnTo>
                                  <a:pt x="423" y="466"/>
                                </a:lnTo>
                                <a:lnTo>
                                  <a:pt x="482" y="458"/>
                                </a:lnTo>
                                <a:lnTo>
                                  <a:pt x="530" y="447"/>
                                </a:lnTo>
                                <a:lnTo>
                                  <a:pt x="568" y="434"/>
                                </a:lnTo>
                                <a:lnTo>
                                  <a:pt x="629" y="413"/>
                                </a:lnTo>
                                <a:lnTo>
                                  <a:pt x="637" y="413"/>
                                </a:lnTo>
                                <a:lnTo>
                                  <a:pt x="644" y="417"/>
                                </a:lnTo>
                                <a:lnTo>
                                  <a:pt x="642" y="430"/>
                                </a:lnTo>
                                <a:lnTo>
                                  <a:pt x="634" y="444"/>
                                </a:lnTo>
                                <a:lnTo>
                                  <a:pt x="620" y="458"/>
                                </a:lnTo>
                                <a:lnTo>
                                  <a:pt x="599" y="474"/>
                                </a:lnTo>
                                <a:lnTo>
                                  <a:pt x="563" y="493"/>
                                </a:lnTo>
                                <a:lnTo>
                                  <a:pt x="525" y="510"/>
                                </a:lnTo>
                                <a:lnTo>
                                  <a:pt x="489" y="521"/>
                                </a:lnTo>
                                <a:lnTo>
                                  <a:pt x="448" y="531"/>
                                </a:lnTo>
                                <a:lnTo>
                                  <a:pt x="410" y="537"/>
                                </a:lnTo>
                                <a:lnTo>
                                  <a:pt x="360" y="542"/>
                                </a:lnTo>
                                <a:lnTo>
                                  <a:pt x="305" y="545"/>
                                </a:lnTo>
                                <a:lnTo>
                                  <a:pt x="250" y="546"/>
                                </a:lnTo>
                                <a:lnTo>
                                  <a:pt x="166" y="546"/>
                                </a:lnTo>
                                <a:lnTo>
                                  <a:pt x="211" y="562"/>
                                </a:lnTo>
                                <a:lnTo>
                                  <a:pt x="253" y="573"/>
                                </a:lnTo>
                                <a:lnTo>
                                  <a:pt x="301" y="579"/>
                                </a:lnTo>
                                <a:lnTo>
                                  <a:pt x="342" y="580"/>
                                </a:lnTo>
                                <a:lnTo>
                                  <a:pt x="384" y="583"/>
                                </a:lnTo>
                                <a:lnTo>
                                  <a:pt x="427" y="580"/>
                                </a:lnTo>
                                <a:lnTo>
                                  <a:pt x="462" y="579"/>
                                </a:lnTo>
                                <a:lnTo>
                                  <a:pt x="495" y="573"/>
                                </a:lnTo>
                                <a:lnTo>
                                  <a:pt x="540" y="562"/>
                                </a:lnTo>
                                <a:lnTo>
                                  <a:pt x="574" y="554"/>
                                </a:lnTo>
                                <a:lnTo>
                                  <a:pt x="587" y="555"/>
                                </a:lnTo>
                                <a:lnTo>
                                  <a:pt x="589" y="565"/>
                                </a:lnTo>
                                <a:lnTo>
                                  <a:pt x="585" y="575"/>
                                </a:lnTo>
                                <a:lnTo>
                                  <a:pt x="576" y="586"/>
                                </a:lnTo>
                                <a:lnTo>
                                  <a:pt x="561" y="597"/>
                                </a:lnTo>
                                <a:lnTo>
                                  <a:pt x="544" y="605"/>
                                </a:lnTo>
                                <a:lnTo>
                                  <a:pt x="525" y="614"/>
                                </a:lnTo>
                                <a:lnTo>
                                  <a:pt x="495" y="622"/>
                                </a:lnTo>
                                <a:lnTo>
                                  <a:pt x="432" y="631"/>
                                </a:lnTo>
                                <a:lnTo>
                                  <a:pt x="372" y="639"/>
                                </a:lnTo>
                                <a:lnTo>
                                  <a:pt x="253" y="649"/>
                                </a:lnTo>
                                <a:lnTo>
                                  <a:pt x="407" y="656"/>
                                </a:lnTo>
                                <a:lnTo>
                                  <a:pt x="439" y="656"/>
                                </a:lnTo>
                                <a:lnTo>
                                  <a:pt x="453" y="663"/>
                                </a:lnTo>
                                <a:lnTo>
                                  <a:pt x="461" y="670"/>
                                </a:lnTo>
                                <a:lnTo>
                                  <a:pt x="458" y="681"/>
                                </a:lnTo>
                                <a:lnTo>
                                  <a:pt x="466" y="687"/>
                                </a:lnTo>
                                <a:lnTo>
                                  <a:pt x="486" y="689"/>
                                </a:lnTo>
                                <a:lnTo>
                                  <a:pt x="516" y="677"/>
                                </a:lnTo>
                                <a:lnTo>
                                  <a:pt x="542" y="664"/>
                                </a:lnTo>
                                <a:lnTo>
                                  <a:pt x="563" y="651"/>
                                </a:lnTo>
                                <a:lnTo>
                                  <a:pt x="580" y="639"/>
                                </a:lnTo>
                                <a:lnTo>
                                  <a:pt x="597" y="621"/>
                                </a:lnTo>
                                <a:lnTo>
                                  <a:pt x="651" y="548"/>
                                </a:lnTo>
                                <a:lnTo>
                                  <a:pt x="693" y="485"/>
                                </a:lnTo>
                                <a:lnTo>
                                  <a:pt x="709" y="453"/>
                                </a:lnTo>
                                <a:lnTo>
                                  <a:pt x="713" y="440"/>
                                </a:lnTo>
                                <a:lnTo>
                                  <a:pt x="714" y="430"/>
                                </a:lnTo>
                                <a:lnTo>
                                  <a:pt x="714" y="419"/>
                                </a:lnTo>
                                <a:lnTo>
                                  <a:pt x="706" y="406"/>
                                </a:lnTo>
                                <a:lnTo>
                                  <a:pt x="701" y="398"/>
                                </a:lnTo>
                                <a:lnTo>
                                  <a:pt x="698" y="386"/>
                                </a:lnTo>
                                <a:lnTo>
                                  <a:pt x="701" y="373"/>
                                </a:lnTo>
                                <a:lnTo>
                                  <a:pt x="706" y="364"/>
                                </a:lnTo>
                                <a:lnTo>
                                  <a:pt x="713" y="354"/>
                                </a:lnTo>
                                <a:lnTo>
                                  <a:pt x="719" y="344"/>
                                </a:lnTo>
                                <a:lnTo>
                                  <a:pt x="727" y="333"/>
                                </a:lnTo>
                                <a:lnTo>
                                  <a:pt x="732" y="322"/>
                                </a:lnTo>
                                <a:lnTo>
                                  <a:pt x="731" y="308"/>
                                </a:lnTo>
                                <a:lnTo>
                                  <a:pt x="726" y="297"/>
                                </a:lnTo>
                                <a:lnTo>
                                  <a:pt x="719" y="287"/>
                                </a:lnTo>
                                <a:lnTo>
                                  <a:pt x="713" y="278"/>
                                </a:lnTo>
                                <a:lnTo>
                                  <a:pt x="705" y="267"/>
                                </a:lnTo>
                                <a:lnTo>
                                  <a:pt x="702" y="255"/>
                                </a:lnTo>
                                <a:lnTo>
                                  <a:pt x="705" y="246"/>
                                </a:lnTo>
                                <a:lnTo>
                                  <a:pt x="714" y="232"/>
                                </a:lnTo>
                                <a:lnTo>
                                  <a:pt x="723" y="221"/>
                                </a:lnTo>
                                <a:lnTo>
                                  <a:pt x="727" y="209"/>
                                </a:lnTo>
                                <a:lnTo>
                                  <a:pt x="727" y="194"/>
                                </a:lnTo>
                                <a:lnTo>
                                  <a:pt x="722" y="179"/>
                                </a:lnTo>
                                <a:lnTo>
                                  <a:pt x="713" y="168"/>
                                </a:lnTo>
                                <a:lnTo>
                                  <a:pt x="709" y="160"/>
                                </a:lnTo>
                                <a:lnTo>
                                  <a:pt x="705" y="147"/>
                                </a:lnTo>
                                <a:lnTo>
                                  <a:pt x="706" y="133"/>
                                </a:lnTo>
                                <a:lnTo>
                                  <a:pt x="714" y="122"/>
                                </a:lnTo>
                                <a:lnTo>
                                  <a:pt x="719" y="114"/>
                                </a:lnTo>
                                <a:lnTo>
                                  <a:pt x="727" y="105"/>
                                </a:lnTo>
                                <a:lnTo>
                                  <a:pt x="731" y="93"/>
                                </a:lnTo>
                                <a:lnTo>
                                  <a:pt x="732" y="80"/>
                                </a:lnTo>
                                <a:lnTo>
                                  <a:pt x="730" y="72"/>
                                </a:lnTo>
                                <a:lnTo>
                                  <a:pt x="722" y="59"/>
                                </a:lnTo>
                                <a:lnTo>
                                  <a:pt x="714" y="48"/>
                                </a:lnTo>
                                <a:lnTo>
                                  <a:pt x="709" y="34"/>
                                </a:lnTo>
                                <a:lnTo>
                                  <a:pt x="709" y="0"/>
                                </a:lnTo>
                                <a:lnTo>
                                  <a:pt x="634" y="50"/>
                                </a:lnTo>
                                <a:lnTo>
                                  <a:pt x="589" y="69"/>
                                </a:lnTo>
                                <a:lnTo>
                                  <a:pt x="536" y="86"/>
                                </a:lnTo>
                                <a:lnTo>
                                  <a:pt x="475" y="105"/>
                                </a:lnTo>
                                <a:lnTo>
                                  <a:pt x="420" y="116"/>
                                </a:lnTo>
                                <a:lnTo>
                                  <a:pt x="365" y="126"/>
                                </a:lnTo>
                                <a:lnTo>
                                  <a:pt x="294" y="135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FFA040"/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round/>
                              </a14:hiddenLine>
                            </a:ext>
                          </a:extLst>
                        </p:spPr>
                        <p:txBody>
                          <a:bodyPr/>
                          <a:p>
                            <a:pPr marL="0" marR="0" lvl="0" indent="0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defRPr/>
                            </a:pPr>
                            <a:endParaRPr kumimoji="0" lang="zh-CN" altLang="en-US" sz="18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</a:endParaRPr>
                          </a:p>
                        </p:txBody>
                      </p:sp>
                    </p:grpSp>
                  </p:grpSp>
                  <p:grpSp>
                    <p:nvGrpSpPr>
                      <p:cNvPr id="29" name="Group 32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609" y="117"/>
                        <a:ext cx="218" cy="436"/>
                        <a:chOff x="0" y="0"/>
                        <a:chExt cx="218" cy="436"/>
                      </a:xfrm>
                    </p:grpSpPr>
                    <p:sp>
                      <p:nvSpPr>
                        <p:cNvPr id="30" name="Freeform 33"/>
                        <p:cNvSpPr>
                          <a:spLocks noChangeAspect="1"/>
                        </p:cNvSpPr>
                        <p:nvPr>
                          <p:custDataLst>
                            <p:tags r:id="rId19"/>
                          </p:custDataLst>
                        </p:nvPr>
                      </p:nvSpPr>
                      <p:spPr bwMode="auto">
                        <a:xfrm>
                          <a:off x="42" y="116"/>
                          <a:ext cx="167" cy="70"/>
                        </a:xfrm>
                        <a:custGeom>
                          <a:avLst/>
                          <a:gdLst>
                            <a:gd name="T0" fmla="*/ 167 w 167"/>
                            <a:gd name="T1" fmla="*/ 13 h 70"/>
                            <a:gd name="T2" fmla="*/ 151 w 167"/>
                            <a:gd name="T3" fmla="*/ 0 h 70"/>
                            <a:gd name="T4" fmla="*/ 100 w 167"/>
                            <a:gd name="T5" fmla="*/ 26 h 70"/>
                            <a:gd name="T6" fmla="*/ 49 w 167"/>
                            <a:gd name="T7" fmla="*/ 45 h 70"/>
                            <a:gd name="T8" fmla="*/ 0 w 167"/>
                            <a:gd name="T9" fmla="*/ 59 h 70"/>
                            <a:gd name="T10" fmla="*/ 9 w 167"/>
                            <a:gd name="T11" fmla="*/ 70 h 70"/>
                            <a:gd name="T12" fmla="*/ 43 w 167"/>
                            <a:gd name="T13" fmla="*/ 70 h 70"/>
                            <a:gd name="T14" fmla="*/ 89 w 167"/>
                            <a:gd name="T15" fmla="*/ 60 h 70"/>
                            <a:gd name="T16" fmla="*/ 130 w 167"/>
                            <a:gd name="T17" fmla="*/ 40 h 70"/>
                            <a:gd name="T18" fmla="*/ 167 w 167"/>
                            <a:gd name="T19" fmla="*/ 13 h 70"/>
                            <a:gd name="T20" fmla="*/ 0 60000 65536"/>
                            <a:gd name="T21" fmla="*/ 0 60000 65536"/>
                            <a:gd name="T22" fmla="*/ 0 60000 65536"/>
                            <a:gd name="T23" fmla="*/ 0 60000 65536"/>
                            <a:gd name="T24" fmla="*/ 0 60000 65536"/>
                            <a:gd name="T25" fmla="*/ 0 60000 65536"/>
                            <a:gd name="T26" fmla="*/ 0 60000 65536"/>
                            <a:gd name="T27" fmla="*/ 0 60000 65536"/>
                            <a:gd name="T28" fmla="*/ 0 60000 65536"/>
                            <a:gd name="T29" fmla="*/ 0 60000 65536"/>
                            <a:gd name="T30" fmla="*/ 0 w 167"/>
                            <a:gd name="T31" fmla="*/ 0 h 70"/>
                            <a:gd name="T32" fmla="*/ 167 w 167"/>
                            <a:gd name="T33" fmla="*/ 70 h 70"/>
                          </a:gdLst>
                          <a:ahLst/>
                          <a:cxnLst>
                            <a:cxn ang="T20">
                              <a:pos x="T0" y="T1"/>
                            </a:cxn>
                            <a:cxn ang="T21">
                              <a:pos x="T2" y="T3"/>
                            </a:cxn>
                            <a:cxn ang="T22">
                              <a:pos x="T4" y="T5"/>
                            </a:cxn>
                            <a:cxn ang="T23">
                              <a:pos x="T6" y="T7"/>
                            </a:cxn>
                            <a:cxn ang="T24">
                              <a:pos x="T8" y="T9"/>
                            </a:cxn>
                            <a:cxn ang="T25">
                              <a:pos x="T10" y="T11"/>
                            </a:cxn>
                            <a:cxn ang="T26">
                              <a:pos x="T12" y="T13"/>
                            </a:cxn>
                            <a:cxn ang="T27">
                              <a:pos x="T14" y="T15"/>
                            </a:cxn>
                            <a:cxn ang="T28">
                              <a:pos x="T16" y="T17"/>
                            </a:cxn>
                            <a:cxn ang="T29">
                              <a:pos x="T18" y="T19"/>
                            </a:cxn>
                          </a:cxnLst>
                          <a:rect l="T30" t="T31" r="T32" b="T33"/>
                          <a:pathLst>
                            <a:path w="167" h="70">
                              <a:moveTo>
                                <a:pt x="167" y="13"/>
                              </a:moveTo>
                              <a:lnTo>
                                <a:pt x="151" y="0"/>
                              </a:lnTo>
                              <a:lnTo>
                                <a:pt x="100" y="26"/>
                              </a:lnTo>
                              <a:lnTo>
                                <a:pt x="49" y="45"/>
                              </a:lnTo>
                              <a:lnTo>
                                <a:pt x="0" y="59"/>
                              </a:lnTo>
                              <a:lnTo>
                                <a:pt x="9" y="70"/>
                              </a:lnTo>
                              <a:lnTo>
                                <a:pt x="43" y="70"/>
                              </a:lnTo>
                              <a:lnTo>
                                <a:pt x="89" y="60"/>
                              </a:lnTo>
                              <a:lnTo>
                                <a:pt x="130" y="40"/>
                              </a:lnTo>
                              <a:lnTo>
                                <a:pt x="167" y="13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FFE0C0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round/>
                            </a14:hiddenLine>
                          </a:ext>
                        </a:extLst>
                      </p:spPr>
                      <p:txBody>
                        <a:bodyPr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endParaRPr kumimoji="0" lang="zh-CN" altLang="en-US" sz="18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31" name="Freeform 34"/>
                        <p:cNvSpPr>
                          <a:spLocks noChangeAspect="1"/>
                        </p:cNvSpPr>
                        <p:nvPr>
                          <p:custDataLst>
                            <p:tags r:id="rId20"/>
                          </p:custDataLst>
                        </p:nvPr>
                      </p:nvSpPr>
                      <p:spPr bwMode="auto">
                        <a:xfrm>
                          <a:off x="72" y="228"/>
                          <a:ext cx="146" cy="78"/>
                        </a:xfrm>
                        <a:custGeom>
                          <a:avLst/>
                          <a:gdLst>
                            <a:gd name="T0" fmla="*/ 146 w 146"/>
                            <a:gd name="T1" fmla="*/ 15 h 78"/>
                            <a:gd name="T2" fmla="*/ 138 w 146"/>
                            <a:gd name="T3" fmla="*/ 0 h 78"/>
                            <a:gd name="T4" fmla="*/ 89 w 146"/>
                            <a:gd name="T5" fmla="*/ 34 h 78"/>
                            <a:gd name="T6" fmla="*/ 50 w 146"/>
                            <a:gd name="T7" fmla="*/ 51 h 78"/>
                            <a:gd name="T8" fmla="*/ 0 w 146"/>
                            <a:gd name="T9" fmla="*/ 66 h 78"/>
                            <a:gd name="T10" fmla="*/ 10 w 146"/>
                            <a:gd name="T11" fmla="*/ 78 h 78"/>
                            <a:gd name="T12" fmla="*/ 42 w 146"/>
                            <a:gd name="T13" fmla="*/ 78 h 78"/>
                            <a:gd name="T14" fmla="*/ 74 w 146"/>
                            <a:gd name="T15" fmla="*/ 69 h 78"/>
                            <a:gd name="T16" fmla="*/ 112 w 146"/>
                            <a:gd name="T17" fmla="*/ 45 h 78"/>
                            <a:gd name="T18" fmla="*/ 146 w 146"/>
                            <a:gd name="T19" fmla="*/ 15 h 78"/>
                            <a:gd name="T20" fmla="*/ 0 60000 65536"/>
                            <a:gd name="T21" fmla="*/ 0 60000 65536"/>
                            <a:gd name="T22" fmla="*/ 0 60000 65536"/>
                            <a:gd name="T23" fmla="*/ 0 60000 65536"/>
                            <a:gd name="T24" fmla="*/ 0 60000 65536"/>
                            <a:gd name="T25" fmla="*/ 0 60000 65536"/>
                            <a:gd name="T26" fmla="*/ 0 60000 65536"/>
                            <a:gd name="T27" fmla="*/ 0 60000 65536"/>
                            <a:gd name="T28" fmla="*/ 0 60000 65536"/>
                            <a:gd name="T29" fmla="*/ 0 60000 65536"/>
                            <a:gd name="T30" fmla="*/ 0 w 146"/>
                            <a:gd name="T31" fmla="*/ 0 h 78"/>
                            <a:gd name="T32" fmla="*/ 146 w 146"/>
                            <a:gd name="T33" fmla="*/ 78 h 78"/>
                          </a:gdLst>
                          <a:ahLst/>
                          <a:cxnLst>
                            <a:cxn ang="T20">
                              <a:pos x="T0" y="T1"/>
                            </a:cxn>
                            <a:cxn ang="T21">
                              <a:pos x="T2" y="T3"/>
                            </a:cxn>
                            <a:cxn ang="T22">
                              <a:pos x="T4" y="T5"/>
                            </a:cxn>
                            <a:cxn ang="T23">
                              <a:pos x="T6" y="T7"/>
                            </a:cxn>
                            <a:cxn ang="T24">
                              <a:pos x="T8" y="T9"/>
                            </a:cxn>
                            <a:cxn ang="T25">
                              <a:pos x="T10" y="T11"/>
                            </a:cxn>
                            <a:cxn ang="T26">
                              <a:pos x="T12" y="T13"/>
                            </a:cxn>
                            <a:cxn ang="T27">
                              <a:pos x="T14" y="T15"/>
                            </a:cxn>
                            <a:cxn ang="T28">
                              <a:pos x="T16" y="T17"/>
                            </a:cxn>
                            <a:cxn ang="T29">
                              <a:pos x="T18" y="T19"/>
                            </a:cxn>
                          </a:cxnLst>
                          <a:rect l="T30" t="T31" r="T32" b="T33"/>
                          <a:pathLst>
                            <a:path w="146" h="78">
                              <a:moveTo>
                                <a:pt x="146" y="15"/>
                              </a:moveTo>
                              <a:lnTo>
                                <a:pt x="138" y="0"/>
                              </a:lnTo>
                              <a:lnTo>
                                <a:pt x="89" y="34"/>
                              </a:lnTo>
                              <a:lnTo>
                                <a:pt x="50" y="51"/>
                              </a:lnTo>
                              <a:lnTo>
                                <a:pt x="0" y="66"/>
                              </a:lnTo>
                              <a:lnTo>
                                <a:pt x="10" y="78"/>
                              </a:lnTo>
                              <a:lnTo>
                                <a:pt x="42" y="78"/>
                              </a:lnTo>
                              <a:lnTo>
                                <a:pt x="74" y="69"/>
                              </a:lnTo>
                              <a:lnTo>
                                <a:pt x="112" y="45"/>
                              </a:lnTo>
                              <a:lnTo>
                                <a:pt x="146" y="15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FFE0C0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round/>
                            </a14:hiddenLine>
                          </a:ext>
                        </a:extLst>
                      </p:spPr>
                      <p:txBody>
                        <a:bodyPr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endParaRPr kumimoji="0" lang="zh-CN" altLang="en-US" sz="18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32" name="Freeform 35"/>
                        <p:cNvSpPr>
                          <a:spLocks noChangeAspect="1"/>
                        </p:cNvSpPr>
                        <p:nvPr>
                          <p:custDataLst>
                            <p:tags r:id="rId21"/>
                          </p:custDataLst>
                        </p:nvPr>
                      </p:nvSpPr>
                      <p:spPr bwMode="auto">
                        <a:xfrm>
                          <a:off x="63" y="359"/>
                          <a:ext cx="149" cy="77"/>
                        </a:xfrm>
                        <a:custGeom>
                          <a:avLst/>
                          <a:gdLst>
                            <a:gd name="T0" fmla="*/ 149 w 149"/>
                            <a:gd name="T1" fmla="*/ 11 h 77"/>
                            <a:gd name="T2" fmla="*/ 138 w 149"/>
                            <a:gd name="T3" fmla="*/ 0 h 77"/>
                            <a:gd name="T4" fmla="*/ 93 w 149"/>
                            <a:gd name="T5" fmla="*/ 31 h 77"/>
                            <a:gd name="T6" fmla="*/ 49 w 149"/>
                            <a:gd name="T7" fmla="*/ 49 h 77"/>
                            <a:gd name="T8" fmla="*/ 0 w 149"/>
                            <a:gd name="T9" fmla="*/ 63 h 77"/>
                            <a:gd name="T10" fmla="*/ 9 w 149"/>
                            <a:gd name="T11" fmla="*/ 77 h 77"/>
                            <a:gd name="T12" fmla="*/ 42 w 149"/>
                            <a:gd name="T13" fmla="*/ 74 h 77"/>
                            <a:gd name="T14" fmla="*/ 81 w 149"/>
                            <a:gd name="T15" fmla="*/ 65 h 77"/>
                            <a:gd name="T16" fmla="*/ 121 w 149"/>
                            <a:gd name="T17" fmla="*/ 40 h 77"/>
                            <a:gd name="T18" fmla="*/ 149 w 149"/>
                            <a:gd name="T19" fmla="*/ 11 h 77"/>
                            <a:gd name="T20" fmla="*/ 0 60000 65536"/>
                            <a:gd name="T21" fmla="*/ 0 60000 65536"/>
                            <a:gd name="T22" fmla="*/ 0 60000 65536"/>
                            <a:gd name="T23" fmla="*/ 0 60000 65536"/>
                            <a:gd name="T24" fmla="*/ 0 60000 65536"/>
                            <a:gd name="T25" fmla="*/ 0 60000 65536"/>
                            <a:gd name="T26" fmla="*/ 0 60000 65536"/>
                            <a:gd name="T27" fmla="*/ 0 60000 65536"/>
                            <a:gd name="T28" fmla="*/ 0 60000 65536"/>
                            <a:gd name="T29" fmla="*/ 0 60000 65536"/>
                            <a:gd name="T30" fmla="*/ 0 w 149"/>
                            <a:gd name="T31" fmla="*/ 0 h 77"/>
                            <a:gd name="T32" fmla="*/ 149 w 149"/>
                            <a:gd name="T33" fmla="*/ 77 h 77"/>
                          </a:gdLst>
                          <a:ahLst/>
                          <a:cxnLst>
                            <a:cxn ang="T20">
                              <a:pos x="T0" y="T1"/>
                            </a:cxn>
                            <a:cxn ang="T21">
                              <a:pos x="T2" y="T3"/>
                            </a:cxn>
                            <a:cxn ang="T22">
                              <a:pos x="T4" y="T5"/>
                            </a:cxn>
                            <a:cxn ang="T23">
                              <a:pos x="T6" y="T7"/>
                            </a:cxn>
                            <a:cxn ang="T24">
                              <a:pos x="T8" y="T9"/>
                            </a:cxn>
                            <a:cxn ang="T25">
                              <a:pos x="T10" y="T11"/>
                            </a:cxn>
                            <a:cxn ang="T26">
                              <a:pos x="T12" y="T13"/>
                            </a:cxn>
                            <a:cxn ang="T27">
                              <a:pos x="T14" y="T15"/>
                            </a:cxn>
                            <a:cxn ang="T28">
                              <a:pos x="T16" y="T17"/>
                            </a:cxn>
                            <a:cxn ang="T29">
                              <a:pos x="T18" y="T19"/>
                            </a:cxn>
                          </a:cxnLst>
                          <a:rect l="T30" t="T31" r="T32" b="T33"/>
                          <a:pathLst>
                            <a:path w="149" h="77">
                              <a:moveTo>
                                <a:pt x="149" y="11"/>
                              </a:moveTo>
                              <a:lnTo>
                                <a:pt x="138" y="0"/>
                              </a:lnTo>
                              <a:lnTo>
                                <a:pt x="93" y="31"/>
                              </a:lnTo>
                              <a:lnTo>
                                <a:pt x="49" y="49"/>
                              </a:lnTo>
                              <a:lnTo>
                                <a:pt x="0" y="63"/>
                              </a:lnTo>
                              <a:lnTo>
                                <a:pt x="9" y="77"/>
                              </a:lnTo>
                              <a:lnTo>
                                <a:pt x="42" y="74"/>
                              </a:lnTo>
                              <a:lnTo>
                                <a:pt x="81" y="65"/>
                              </a:lnTo>
                              <a:lnTo>
                                <a:pt x="121" y="40"/>
                              </a:lnTo>
                              <a:lnTo>
                                <a:pt x="149" y="11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FFE0C0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round/>
                            </a14:hiddenLine>
                          </a:ext>
                        </a:extLst>
                      </p:spPr>
                      <p:txBody>
                        <a:bodyPr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endParaRPr kumimoji="0" lang="zh-CN" altLang="en-US" sz="18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33" name="Freeform 36"/>
                        <p:cNvSpPr>
                          <a:spLocks noChangeAspect="1"/>
                        </p:cNvSpPr>
                        <p:nvPr>
                          <p:custDataLst>
                            <p:tags r:id="rId22"/>
                          </p:custDataLst>
                        </p:nvPr>
                      </p:nvSpPr>
                      <p:spPr bwMode="auto">
                        <a:xfrm>
                          <a:off x="0" y="0"/>
                          <a:ext cx="171" cy="68"/>
                        </a:xfrm>
                        <a:custGeom>
                          <a:avLst/>
                          <a:gdLst>
                            <a:gd name="T0" fmla="*/ 171 w 171"/>
                            <a:gd name="T1" fmla="*/ 13 h 68"/>
                            <a:gd name="T2" fmla="*/ 154 w 171"/>
                            <a:gd name="T3" fmla="*/ 0 h 68"/>
                            <a:gd name="T4" fmla="*/ 97 w 171"/>
                            <a:gd name="T5" fmla="*/ 26 h 68"/>
                            <a:gd name="T6" fmla="*/ 50 w 171"/>
                            <a:gd name="T7" fmla="*/ 41 h 68"/>
                            <a:gd name="T8" fmla="*/ 0 w 171"/>
                            <a:gd name="T9" fmla="*/ 55 h 68"/>
                            <a:gd name="T10" fmla="*/ 11 w 171"/>
                            <a:gd name="T11" fmla="*/ 68 h 68"/>
                            <a:gd name="T12" fmla="*/ 42 w 171"/>
                            <a:gd name="T13" fmla="*/ 66 h 68"/>
                            <a:gd name="T14" fmla="*/ 82 w 171"/>
                            <a:gd name="T15" fmla="*/ 57 h 68"/>
                            <a:gd name="T16" fmla="*/ 127 w 171"/>
                            <a:gd name="T17" fmla="*/ 40 h 68"/>
                            <a:gd name="T18" fmla="*/ 171 w 171"/>
                            <a:gd name="T19" fmla="*/ 13 h 68"/>
                            <a:gd name="T20" fmla="*/ 0 60000 65536"/>
                            <a:gd name="T21" fmla="*/ 0 60000 65536"/>
                            <a:gd name="T22" fmla="*/ 0 60000 65536"/>
                            <a:gd name="T23" fmla="*/ 0 60000 65536"/>
                            <a:gd name="T24" fmla="*/ 0 60000 65536"/>
                            <a:gd name="T25" fmla="*/ 0 60000 65536"/>
                            <a:gd name="T26" fmla="*/ 0 60000 65536"/>
                            <a:gd name="T27" fmla="*/ 0 60000 65536"/>
                            <a:gd name="T28" fmla="*/ 0 60000 65536"/>
                            <a:gd name="T29" fmla="*/ 0 60000 65536"/>
                            <a:gd name="T30" fmla="*/ 0 w 171"/>
                            <a:gd name="T31" fmla="*/ 0 h 68"/>
                            <a:gd name="T32" fmla="*/ 171 w 171"/>
                            <a:gd name="T33" fmla="*/ 68 h 68"/>
                          </a:gdLst>
                          <a:ahLst/>
                          <a:cxnLst>
                            <a:cxn ang="T20">
                              <a:pos x="T0" y="T1"/>
                            </a:cxn>
                            <a:cxn ang="T21">
                              <a:pos x="T2" y="T3"/>
                            </a:cxn>
                            <a:cxn ang="T22">
                              <a:pos x="T4" y="T5"/>
                            </a:cxn>
                            <a:cxn ang="T23">
                              <a:pos x="T6" y="T7"/>
                            </a:cxn>
                            <a:cxn ang="T24">
                              <a:pos x="T8" y="T9"/>
                            </a:cxn>
                            <a:cxn ang="T25">
                              <a:pos x="T10" y="T11"/>
                            </a:cxn>
                            <a:cxn ang="T26">
                              <a:pos x="T12" y="T13"/>
                            </a:cxn>
                            <a:cxn ang="T27">
                              <a:pos x="T14" y="T15"/>
                            </a:cxn>
                            <a:cxn ang="T28">
                              <a:pos x="T16" y="T17"/>
                            </a:cxn>
                            <a:cxn ang="T29">
                              <a:pos x="T18" y="T19"/>
                            </a:cxn>
                          </a:cxnLst>
                          <a:rect l="T30" t="T31" r="T32" b="T33"/>
                          <a:pathLst>
                            <a:path w="171" h="68">
                              <a:moveTo>
                                <a:pt x="171" y="13"/>
                              </a:moveTo>
                              <a:lnTo>
                                <a:pt x="154" y="0"/>
                              </a:lnTo>
                              <a:lnTo>
                                <a:pt x="97" y="26"/>
                              </a:lnTo>
                              <a:lnTo>
                                <a:pt x="50" y="41"/>
                              </a:lnTo>
                              <a:lnTo>
                                <a:pt x="0" y="55"/>
                              </a:lnTo>
                              <a:lnTo>
                                <a:pt x="11" y="68"/>
                              </a:lnTo>
                              <a:lnTo>
                                <a:pt x="42" y="66"/>
                              </a:lnTo>
                              <a:lnTo>
                                <a:pt x="82" y="57"/>
                              </a:lnTo>
                              <a:lnTo>
                                <a:pt x="127" y="40"/>
                              </a:lnTo>
                              <a:lnTo>
                                <a:pt x="171" y="13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FFE0C0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round/>
                            </a14:hiddenLine>
                          </a:ext>
                        </a:extLst>
                      </p:spPr>
                      <p:txBody>
                        <a:bodyPr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endParaRPr kumimoji="0" lang="zh-CN" altLang="en-US" sz="18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</p:grpSp>
                </p:grpSp>
                <p:sp>
                  <p:nvSpPr>
                    <p:cNvPr id="34" name="Freeform 37"/>
                    <p:cNvSpPr>
                      <a:spLocks noChangeAspect="1"/>
                    </p:cNvSpPr>
                    <p:nvPr>
                      <p:custDataLst>
                        <p:tags r:id="rId23"/>
                      </p:custDataLst>
                    </p:nvPr>
                  </p:nvSpPr>
                  <p:spPr bwMode="auto">
                    <a:xfrm>
                      <a:off x="0" y="0"/>
                      <a:ext cx="2019" cy="2908"/>
                    </a:xfrm>
                    <a:custGeom>
                      <a:avLst/>
                      <a:gdLst>
                        <a:gd name="T0" fmla="*/ 1445 w 2019"/>
                        <a:gd name="T1" fmla="*/ 2807 h 2908"/>
                        <a:gd name="T2" fmla="*/ 1463 w 2019"/>
                        <a:gd name="T3" fmla="*/ 2784 h 2908"/>
                        <a:gd name="T4" fmla="*/ 1471 w 2019"/>
                        <a:gd name="T5" fmla="*/ 2765 h 2908"/>
                        <a:gd name="T6" fmla="*/ 1484 w 2019"/>
                        <a:gd name="T7" fmla="*/ 2698 h 2908"/>
                        <a:gd name="T8" fmla="*/ 1563 w 2019"/>
                        <a:gd name="T9" fmla="*/ 2229 h 2908"/>
                        <a:gd name="T10" fmla="*/ 1619 w 2019"/>
                        <a:gd name="T11" fmla="*/ 2062 h 2908"/>
                        <a:gd name="T12" fmla="*/ 1672 w 2019"/>
                        <a:gd name="T13" fmla="*/ 1943 h 2908"/>
                        <a:gd name="T14" fmla="*/ 1773 w 2019"/>
                        <a:gd name="T15" fmla="*/ 1766 h 2908"/>
                        <a:gd name="T16" fmla="*/ 1879 w 2019"/>
                        <a:gd name="T17" fmla="*/ 1590 h 2908"/>
                        <a:gd name="T18" fmla="*/ 1952 w 2019"/>
                        <a:gd name="T19" fmla="*/ 1429 h 2908"/>
                        <a:gd name="T20" fmla="*/ 1995 w 2019"/>
                        <a:gd name="T21" fmla="*/ 1267 h 2908"/>
                        <a:gd name="T22" fmla="*/ 2019 w 2019"/>
                        <a:gd name="T23" fmla="*/ 1062 h 2908"/>
                        <a:gd name="T24" fmla="*/ 2003 w 2019"/>
                        <a:gd name="T25" fmla="*/ 873 h 2908"/>
                        <a:gd name="T26" fmla="*/ 1960 w 2019"/>
                        <a:gd name="T27" fmla="*/ 694 h 2908"/>
                        <a:gd name="T28" fmla="*/ 1888 w 2019"/>
                        <a:gd name="T29" fmla="*/ 529 h 2908"/>
                        <a:gd name="T30" fmla="*/ 1765 w 2019"/>
                        <a:gd name="T31" fmla="*/ 354 h 2908"/>
                        <a:gd name="T32" fmla="*/ 1636 w 2019"/>
                        <a:gd name="T33" fmla="*/ 232 h 2908"/>
                        <a:gd name="T34" fmla="*/ 1471 w 2019"/>
                        <a:gd name="T35" fmla="*/ 120 h 2908"/>
                        <a:gd name="T36" fmla="*/ 1277 w 2019"/>
                        <a:gd name="T37" fmla="*/ 40 h 2908"/>
                        <a:gd name="T38" fmla="*/ 1115 w 2019"/>
                        <a:gd name="T39" fmla="*/ 6 h 2908"/>
                        <a:gd name="T40" fmla="*/ 936 w 2019"/>
                        <a:gd name="T41" fmla="*/ 0 h 2908"/>
                        <a:gd name="T42" fmla="*/ 782 w 2019"/>
                        <a:gd name="T43" fmla="*/ 28 h 2908"/>
                        <a:gd name="T44" fmla="*/ 630 w 2019"/>
                        <a:gd name="T45" fmla="*/ 78 h 2908"/>
                        <a:gd name="T46" fmla="*/ 501 w 2019"/>
                        <a:gd name="T47" fmla="*/ 145 h 2908"/>
                        <a:gd name="T48" fmla="*/ 365 w 2019"/>
                        <a:gd name="T49" fmla="*/ 242 h 2908"/>
                        <a:gd name="T50" fmla="*/ 242 w 2019"/>
                        <a:gd name="T51" fmla="*/ 360 h 2908"/>
                        <a:gd name="T52" fmla="*/ 140 w 2019"/>
                        <a:gd name="T53" fmla="*/ 495 h 2908"/>
                        <a:gd name="T54" fmla="*/ 53 w 2019"/>
                        <a:gd name="T55" fmla="*/ 685 h 2908"/>
                        <a:gd name="T56" fmla="*/ 7 w 2019"/>
                        <a:gd name="T57" fmla="*/ 879 h 2908"/>
                        <a:gd name="T58" fmla="*/ 0 w 2019"/>
                        <a:gd name="T59" fmla="*/ 1052 h 2908"/>
                        <a:gd name="T60" fmla="*/ 14 w 2019"/>
                        <a:gd name="T61" fmla="*/ 1239 h 2908"/>
                        <a:gd name="T62" fmla="*/ 62 w 2019"/>
                        <a:gd name="T63" fmla="*/ 1427 h 2908"/>
                        <a:gd name="T64" fmla="*/ 144 w 2019"/>
                        <a:gd name="T65" fmla="*/ 1602 h 2908"/>
                        <a:gd name="T66" fmla="*/ 239 w 2019"/>
                        <a:gd name="T67" fmla="*/ 1770 h 2908"/>
                        <a:gd name="T68" fmla="*/ 370 w 2019"/>
                        <a:gd name="T69" fmla="*/ 2007 h 2908"/>
                        <a:gd name="T70" fmla="*/ 429 w 2019"/>
                        <a:gd name="T71" fmla="*/ 2138 h 2908"/>
                        <a:gd name="T72" fmla="*/ 469 w 2019"/>
                        <a:gd name="T73" fmla="*/ 2292 h 2908"/>
                        <a:gd name="T74" fmla="*/ 501 w 2019"/>
                        <a:gd name="T75" fmla="*/ 2506 h 2908"/>
                        <a:gd name="T76" fmla="*/ 526 w 2019"/>
                        <a:gd name="T77" fmla="*/ 2693 h 2908"/>
                        <a:gd name="T78" fmla="*/ 543 w 2019"/>
                        <a:gd name="T79" fmla="*/ 2767 h 2908"/>
                        <a:gd name="T80" fmla="*/ 552 w 2019"/>
                        <a:gd name="T81" fmla="*/ 2784 h 2908"/>
                        <a:gd name="T82" fmla="*/ 576 w 2019"/>
                        <a:gd name="T83" fmla="*/ 2812 h 2908"/>
                        <a:gd name="T84" fmla="*/ 635 w 2019"/>
                        <a:gd name="T85" fmla="*/ 2847 h 2908"/>
                        <a:gd name="T86" fmla="*/ 703 w 2019"/>
                        <a:gd name="T87" fmla="*/ 2870 h 2908"/>
                        <a:gd name="T88" fmla="*/ 778 w 2019"/>
                        <a:gd name="T89" fmla="*/ 2889 h 2908"/>
                        <a:gd name="T90" fmla="*/ 857 w 2019"/>
                        <a:gd name="T91" fmla="*/ 2900 h 2908"/>
                        <a:gd name="T92" fmla="*/ 934 w 2019"/>
                        <a:gd name="T93" fmla="*/ 2906 h 2908"/>
                        <a:gd name="T94" fmla="*/ 1006 w 2019"/>
                        <a:gd name="T95" fmla="*/ 2908 h 2908"/>
                        <a:gd name="T96" fmla="*/ 1086 w 2019"/>
                        <a:gd name="T97" fmla="*/ 2906 h 2908"/>
                        <a:gd name="T98" fmla="*/ 1166 w 2019"/>
                        <a:gd name="T99" fmla="*/ 2900 h 2908"/>
                        <a:gd name="T100" fmla="*/ 1241 w 2019"/>
                        <a:gd name="T101" fmla="*/ 2887 h 2908"/>
                        <a:gd name="T102" fmla="*/ 1309 w 2019"/>
                        <a:gd name="T103" fmla="*/ 2871 h 2908"/>
                        <a:gd name="T104" fmla="*/ 1375 w 2019"/>
                        <a:gd name="T105" fmla="*/ 2849 h 2908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w 2019"/>
                        <a:gd name="T160" fmla="*/ 0 h 2908"/>
                        <a:gd name="T161" fmla="*/ 2019 w 2019"/>
                        <a:gd name="T162" fmla="*/ 2908 h 2908"/>
                      </a:gdLst>
                      <a:ahLst/>
                      <a:cxnLst>
                        <a:cxn ang="T106">
                          <a:pos x="T0" y="T1"/>
                        </a:cxn>
                        <a:cxn ang="T107">
                          <a:pos x="T2" y="T3"/>
                        </a:cxn>
                        <a:cxn ang="T108">
                          <a:pos x="T4" y="T5"/>
                        </a:cxn>
                        <a:cxn ang="T109">
                          <a:pos x="T6" y="T7"/>
                        </a:cxn>
                        <a:cxn ang="T110">
                          <a:pos x="T8" y="T9"/>
                        </a:cxn>
                        <a:cxn ang="T111">
                          <a:pos x="T10" y="T11"/>
                        </a:cxn>
                        <a:cxn ang="T112">
                          <a:pos x="T12" y="T13"/>
                        </a:cxn>
                        <a:cxn ang="T113">
                          <a:pos x="T14" y="T15"/>
                        </a:cxn>
                        <a:cxn ang="T114">
                          <a:pos x="T16" y="T17"/>
                        </a:cxn>
                        <a:cxn ang="T115">
                          <a:pos x="T18" y="T19"/>
                        </a:cxn>
                        <a:cxn ang="T116">
                          <a:pos x="T20" y="T21"/>
                        </a:cxn>
                        <a:cxn ang="T117">
                          <a:pos x="T22" y="T23"/>
                        </a:cxn>
                        <a:cxn ang="T118">
                          <a:pos x="T24" y="T25"/>
                        </a:cxn>
                        <a:cxn ang="T119">
                          <a:pos x="T26" y="T27"/>
                        </a:cxn>
                        <a:cxn ang="T120">
                          <a:pos x="T28" y="T29"/>
                        </a:cxn>
                        <a:cxn ang="T121">
                          <a:pos x="T30" y="T31"/>
                        </a:cxn>
                        <a:cxn ang="T122">
                          <a:pos x="T32" y="T33"/>
                        </a:cxn>
                        <a:cxn ang="T123">
                          <a:pos x="T34" y="T35"/>
                        </a:cxn>
                        <a:cxn ang="T124">
                          <a:pos x="T36" y="T37"/>
                        </a:cxn>
                        <a:cxn ang="T125">
                          <a:pos x="T38" y="T39"/>
                        </a:cxn>
                        <a:cxn ang="T126">
                          <a:pos x="T40" y="T41"/>
                        </a:cxn>
                        <a:cxn ang="T127">
                          <a:pos x="T42" y="T43"/>
                        </a:cxn>
                        <a:cxn ang="T128">
                          <a:pos x="T44" y="T45"/>
                        </a:cxn>
                        <a:cxn ang="T129">
                          <a:pos x="T46" y="T47"/>
                        </a:cxn>
                        <a:cxn ang="T130">
                          <a:pos x="T48" y="T49"/>
                        </a:cxn>
                        <a:cxn ang="T131">
                          <a:pos x="T50" y="T51"/>
                        </a:cxn>
                        <a:cxn ang="T132">
                          <a:pos x="T52" y="T53"/>
                        </a:cxn>
                        <a:cxn ang="T133">
                          <a:pos x="T54" y="T55"/>
                        </a:cxn>
                        <a:cxn ang="T134">
                          <a:pos x="T56" y="T57"/>
                        </a:cxn>
                        <a:cxn ang="T135">
                          <a:pos x="T58" y="T59"/>
                        </a:cxn>
                        <a:cxn ang="T136">
                          <a:pos x="T60" y="T61"/>
                        </a:cxn>
                        <a:cxn ang="T137">
                          <a:pos x="T62" y="T63"/>
                        </a:cxn>
                        <a:cxn ang="T138">
                          <a:pos x="T64" y="T65"/>
                        </a:cxn>
                        <a:cxn ang="T139">
                          <a:pos x="T66" y="T67"/>
                        </a:cxn>
                        <a:cxn ang="T140">
                          <a:pos x="T68" y="T69"/>
                        </a:cxn>
                        <a:cxn ang="T141">
                          <a:pos x="T70" y="T71"/>
                        </a:cxn>
                        <a:cxn ang="T142">
                          <a:pos x="T72" y="T73"/>
                        </a:cxn>
                        <a:cxn ang="T143">
                          <a:pos x="T74" y="T75"/>
                        </a:cxn>
                        <a:cxn ang="T144">
                          <a:pos x="T76" y="T77"/>
                        </a:cxn>
                        <a:cxn ang="T145">
                          <a:pos x="T78" y="T79"/>
                        </a:cxn>
                        <a:cxn ang="T146">
                          <a:pos x="T80" y="T81"/>
                        </a:cxn>
                        <a:cxn ang="T147">
                          <a:pos x="T82" y="T83"/>
                        </a:cxn>
                        <a:cxn ang="T148">
                          <a:pos x="T84" y="T85"/>
                        </a:cxn>
                        <a:cxn ang="T149">
                          <a:pos x="T86" y="T87"/>
                        </a:cxn>
                        <a:cxn ang="T150">
                          <a:pos x="T88" y="T89"/>
                        </a:cxn>
                        <a:cxn ang="T151">
                          <a:pos x="T90" y="T91"/>
                        </a:cxn>
                        <a:cxn ang="T152">
                          <a:pos x="T92" y="T93"/>
                        </a:cxn>
                        <a:cxn ang="T153">
                          <a:pos x="T94" y="T95"/>
                        </a:cxn>
                        <a:cxn ang="T154">
                          <a:pos x="T96" y="T97"/>
                        </a:cxn>
                        <a:cxn ang="T155">
                          <a:pos x="T98" y="T99"/>
                        </a:cxn>
                        <a:cxn ang="T156">
                          <a:pos x="T100" y="T101"/>
                        </a:cxn>
                        <a:cxn ang="T157">
                          <a:pos x="T102" y="T103"/>
                        </a:cxn>
                        <a:cxn ang="T158">
                          <a:pos x="T104" y="T105"/>
                        </a:cxn>
                      </a:cxnLst>
                      <a:rect l="T159" t="T160" r="T161" b="T162"/>
                      <a:pathLst>
                        <a:path w="2019" h="2908">
                          <a:moveTo>
                            <a:pt x="1415" y="2830"/>
                          </a:moveTo>
                          <a:lnTo>
                            <a:pt x="1432" y="2818"/>
                          </a:lnTo>
                          <a:lnTo>
                            <a:pt x="1445" y="2807"/>
                          </a:lnTo>
                          <a:lnTo>
                            <a:pt x="1453" y="2799"/>
                          </a:lnTo>
                          <a:lnTo>
                            <a:pt x="1458" y="2790"/>
                          </a:lnTo>
                          <a:lnTo>
                            <a:pt x="1463" y="2784"/>
                          </a:lnTo>
                          <a:lnTo>
                            <a:pt x="1466" y="2778"/>
                          </a:lnTo>
                          <a:lnTo>
                            <a:pt x="1470" y="2773"/>
                          </a:lnTo>
                          <a:lnTo>
                            <a:pt x="1471" y="2765"/>
                          </a:lnTo>
                          <a:lnTo>
                            <a:pt x="1474" y="2756"/>
                          </a:lnTo>
                          <a:lnTo>
                            <a:pt x="1475" y="2744"/>
                          </a:lnTo>
                          <a:lnTo>
                            <a:pt x="1484" y="2698"/>
                          </a:lnTo>
                          <a:lnTo>
                            <a:pt x="1543" y="2322"/>
                          </a:lnTo>
                          <a:lnTo>
                            <a:pt x="1554" y="2268"/>
                          </a:lnTo>
                          <a:lnTo>
                            <a:pt x="1563" y="2229"/>
                          </a:lnTo>
                          <a:lnTo>
                            <a:pt x="1577" y="2175"/>
                          </a:lnTo>
                          <a:lnTo>
                            <a:pt x="1598" y="2115"/>
                          </a:lnTo>
                          <a:lnTo>
                            <a:pt x="1619" y="2062"/>
                          </a:lnTo>
                          <a:lnTo>
                            <a:pt x="1638" y="2018"/>
                          </a:lnTo>
                          <a:lnTo>
                            <a:pt x="1655" y="1980"/>
                          </a:lnTo>
                          <a:lnTo>
                            <a:pt x="1672" y="1943"/>
                          </a:lnTo>
                          <a:lnTo>
                            <a:pt x="1706" y="1880"/>
                          </a:lnTo>
                          <a:lnTo>
                            <a:pt x="1740" y="1821"/>
                          </a:lnTo>
                          <a:lnTo>
                            <a:pt x="1773" y="1766"/>
                          </a:lnTo>
                          <a:lnTo>
                            <a:pt x="1799" y="1724"/>
                          </a:lnTo>
                          <a:lnTo>
                            <a:pt x="1846" y="1645"/>
                          </a:lnTo>
                          <a:lnTo>
                            <a:pt x="1879" y="1590"/>
                          </a:lnTo>
                          <a:lnTo>
                            <a:pt x="1905" y="1544"/>
                          </a:lnTo>
                          <a:lnTo>
                            <a:pt x="1927" y="1492"/>
                          </a:lnTo>
                          <a:lnTo>
                            <a:pt x="1952" y="1429"/>
                          </a:lnTo>
                          <a:lnTo>
                            <a:pt x="1969" y="1374"/>
                          </a:lnTo>
                          <a:lnTo>
                            <a:pt x="1985" y="1316"/>
                          </a:lnTo>
                          <a:lnTo>
                            <a:pt x="1995" y="1267"/>
                          </a:lnTo>
                          <a:lnTo>
                            <a:pt x="2007" y="1212"/>
                          </a:lnTo>
                          <a:lnTo>
                            <a:pt x="2015" y="1142"/>
                          </a:lnTo>
                          <a:lnTo>
                            <a:pt x="2019" y="1062"/>
                          </a:lnTo>
                          <a:lnTo>
                            <a:pt x="2019" y="987"/>
                          </a:lnTo>
                          <a:lnTo>
                            <a:pt x="2012" y="928"/>
                          </a:lnTo>
                          <a:lnTo>
                            <a:pt x="2003" y="873"/>
                          </a:lnTo>
                          <a:lnTo>
                            <a:pt x="1994" y="824"/>
                          </a:lnTo>
                          <a:lnTo>
                            <a:pt x="1978" y="759"/>
                          </a:lnTo>
                          <a:lnTo>
                            <a:pt x="1960" y="694"/>
                          </a:lnTo>
                          <a:lnTo>
                            <a:pt x="1940" y="634"/>
                          </a:lnTo>
                          <a:lnTo>
                            <a:pt x="1917" y="578"/>
                          </a:lnTo>
                          <a:lnTo>
                            <a:pt x="1888" y="529"/>
                          </a:lnTo>
                          <a:lnTo>
                            <a:pt x="1850" y="466"/>
                          </a:lnTo>
                          <a:lnTo>
                            <a:pt x="1807" y="403"/>
                          </a:lnTo>
                          <a:lnTo>
                            <a:pt x="1765" y="354"/>
                          </a:lnTo>
                          <a:lnTo>
                            <a:pt x="1727" y="312"/>
                          </a:lnTo>
                          <a:lnTo>
                            <a:pt x="1683" y="272"/>
                          </a:lnTo>
                          <a:lnTo>
                            <a:pt x="1636" y="232"/>
                          </a:lnTo>
                          <a:lnTo>
                            <a:pt x="1590" y="196"/>
                          </a:lnTo>
                          <a:lnTo>
                            <a:pt x="1535" y="159"/>
                          </a:lnTo>
                          <a:lnTo>
                            <a:pt x="1471" y="120"/>
                          </a:lnTo>
                          <a:lnTo>
                            <a:pt x="1411" y="90"/>
                          </a:lnTo>
                          <a:lnTo>
                            <a:pt x="1341" y="61"/>
                          </a:lnTo>
                          <a:lnTo>
                            <a:pt x="1277" y="40"/>
                          </a:lnTo>
                          <a:lnTo>
                            <a:pt x="1224" y="27"/>
                          </a:lnTo>
                          <a:lnTo>
                            <a:pt x="1167" y="14"/>
                          </a:lnTo>
                          <a:lnTo>
                            <a:pt x="1115" y="6"/>
                          </a:lnTo>
                          <a:lnTo>
                            <a:pt x="1053" y="0"/>
                          </a:lnTo>
                          <a:lnTo>
                            <a:pt x="997" y="0"/>
                          </a:lnTo>
                          <a:lnTo>
                            <a:pt x="936" y="0"/>
                          </a:lnTo>
                          <a:lnTo>
                            <a:pt x="885" y="6"/>
                          </a:lnTo>
                          <a:lnTo>
                            <a:pt x="826" y="19"/>
                          </a:lnTo>
                          <a:lnTo>
                            <a:pt x="782" y="28"/>
                          </a:lnTo>
                          <a:lnTo>
                            <a:pt x="727" y="44"/>
                          </a:lnTo>
                          <a:lnTo>
                            <a:pt x="676" y="59"/>
                          </a:lnTo>
                          <a:lnTo>
                            <a:pt x="630" y="78"/>
                          </a:lnTo>
                          <a:lnTo>
                            <a:pt x="586" y="97"/>
                          </a:lnTo>
                          <a:lnTo>
                            <a:pt x="541" y="121"/>
                          </a:lnTo>
                          <a:lnTo>
                            <a:pt x="501" y="145"/>
                          </a:lnTo>
                          <a:lnTo>
                            <a:pt x="456" y="175"/>
                          </a:lnTo>
                          <a:lnTo>
                            <a:pt x="408" y="209"/>
                          </a:lnTo>
                          <a:lnTo>
                            <a:pt x="365" y="242"/>
                          </a:lnTo>
                          <a:lnTo>
                            <a:pt x="326" y="277"/>
                          </a:lnTo>
                          <a:lnTo>
                            <a:pt x="284" y="316"/>
                          </a:lnTo>
                          <a:lnTo>
                            <a:pt x="242" y="360"/>
                          </a:lnTo>
                          <a:lnTo>
                            <a:pt x="206" y="402"/>
                          </a:lnTo>
                          <a:lnTo>
                            <a:pt x="175" y="441"/>
                          </a:lnTo>
                          <a:lnTo>
                            <a:pt x="140" y="495"/>
                          </a:lnTo>
                          <a:lnTo>
                            <a:pt x="106" y="554"/>
                          </a:lnTo>
                          <a:lnTo>
                            <a:pt x="75" y="620"/>
                          </a:lnTo>
                          <a:lnTo>
                            <a:pt x="53" y="685"/>
                          </a:lnTo>
                          <a:lnTo>
                            <a:pt x="34" y="752"/>
                          </a:lnTo>
                          <a:lnTo>
                            <a:pt x="17" y="818"/>
                          </a:lnTo>
                          <a:lnTo>
                            <a:pt x="7" y="879"/>
                          </a:lnTo>
                          <a:lnTo>
                            <a:pt x="0" y="940"/>
                          </a:lnTo>
                          <a:lnTo>
                            <a:pt x="0" y="999"/>
                          </a:lnTo>
                          <a:lnTo>
                            <a:pt x="0" y="1052"/>
                          </a:lnTo>
                          <a:lnTo>
                            <a:pt x="0" y="1115"/>
                          </a:lnTo>
                          <a:lnTo>
                            <a:pt x="3" y="1170"/>
                          </a:lnTo>
                          <a:lnTo>
                            <a:pt x="14" y="1239"/>
                          </a:lnTo>
                          <a:lnTo>
                            <a:pt x="24" y="1299"/>
                          </a:lnTo>
                          <a:lnTo>
                            <a:pt x="40" y="1358"/>
                          </a:lnTo>
                          <a:lnTo>
                            <a:pt x="62" y="1427"/>
                          </a:lnTo>
                          <a:lnTo>
                            <a:pt x="87" y="1488"/>
                          </a:lnTo>
                          <a:lnTo>
                            <a:pt x="113" y="1542"/>
                          </a:lnTo>
                          <a:lnTo>
                            <a:pt x="144" y="1602"/>
                          </a:lnTo>
                          <a:lnTo>
                            <a:pt x="178" y="1660"/>
                          </a:lnTo>
                          <a:lnTo>
                            <a:pt x="208" y="1715"/>
                          </a:lnTo>
                          <a:lnTo>
                            <a:pt x="239" y="1770"/>
                          </a:lnTo>
                          <a:lnTo>
                            <a:pt x="272" y="1830"/>
                          </a:lnTo>
                          <a:lnTo>
                            <a:pt x="323" y="1917"/>
                          </a:lnTo>
                          <a:lnTo>
                            <a:pt x="370" y="2007"/>
                          </a:lnTo>
                          <a:lnTo>
                            <a:pt x="398" y="2053"/>
                          </a:lnTo>
                          <a:lnTo>
                            <a:pt x="412" y="2091"/>
                          </a:lnTo>
                          <a:lnTo>
                            <a:pt x="429" y="2138"/>
                          </a:lnTo>
                          <a:lnTo>
                            <a:pt x="445" y="2192"/>
                          </a:lnTo>
                          <a:lnTo>
                            <a:pt x="458" y="2239"/>
                          </a:lnTo>
                          <a:lnTo>
                            <a:pt x="469" y="2292"/>
                          </a:lnTo>
                          <a:lnTo>
                            <a:pt x="479" y="2365"/>
                          </a:lnTo>
                          <a:lnTo>
                            <a:pt x="492" y="2444"/>
                          </a:lnTo>
                          <a:lnTo>
                            <a:pt x="501" y="2506"/>
                          </a:lnTo>
                          <a:lnTo>
                            <a:pt x="511" y="2586"/>
                          </a:lnTo>
                          <a:lnTo>
                            <a:pt x="518" y="2643"/>
                          </a:lnTo>
                          <a:lnTo>
                            <a:pt x="526" y="2693"/>
                          </a:lnTo>
                          <a:lnTo>
                            <a:pt x="537" y="2742"/>
                          </a:lnTo>
                          <a:lnTo>
                            <a:pt x="541" y="2756"/>
                          </a:lnTo>
                          <a:lnTo>
                            <a:pt x="543" y="2767"/>
                          </a:lnTo>
                          <a:lnTo>
                            <a:pt x="545" y="2773"/>
                          </a:lnTo>
                          <a:lnTo>
                            <a:pt x="546" y="2778"/>
                          </a:lnTo>
                          <a:lnTo>
                            <a:pt x="552" y="2784"/>
                          </a:lnTo>
                          <a:lnTo>
                            <a:pt x="558" y="2794"/>
                          </a:lnTo>
                          <a:lnTo>
                            <a:pt x="567" y="2803"/>
                          </a:lnTo>
                          <a:lnTo>
                            <a:pt x="576" y="2812"/>
                          </a:lnTo>
                          <a:lnTo>
                            <a:pt x="592" y="2824"/>
                          </a:lnTo>
                          <a:lnTo>
                            <a:pt x="610" y="2833"/>
                          </a:lnTo>
                          <a:lnTo>
                            <a:pt x="635" y="2847"/>
                          </a:lnTo>
                          <a:lnTo>
                            <a:pt x="657" y="2856"/>
                          </a:lnTo>
                          <a:lnTo>
                            <a:pt x="681" y="2864"/>
                          </a:lnTo>
                          <a:lnTo>
                            <a:pt x="703" y="2870"/>
                          </a:lnTo>
                          <a:lnTo>
                            <a:pt x="723" y="2875"/>
                          </a:lnTo>
                          <a:lnTo>
                            <a:pt x="753" y="2883"/>
                          </a:lnTo>
                          <a:lnTo>
                            <a:pt x="778" y="2889"/>
                          </a:lnTo>
                          <a:lnTo>
                            <a:pt x="802" y="2892"/>
                          </a:lnTo>
                          <a:lnTo>
                            <a:pt x="829" y="2896"/>
                          </a:lnTo>
                          <a:lnTo>
                            <a:pt x="857" y="2900"/>
                          </a:lnTo>
                          <a:lnTo>
                            <a:pt x="883" y="2902"/>
                          </a:lnTo>
                          <a:lnTo>
                            <a:pt x="906" y="2904"/>
                          </a:lnTo>
                          <a:lnTo>
                            <a:pt x="934" y="2906"/>
                          </a:lnTo>
                          <a:lnTo>
                            <a:pt x="959" y="2908"/>
                          </a:lnTo>
                          <a:lnTo>
                            <a:pt x="984" y="2908"/>
                          </a:lnTo>
                          <a:lnTo>
                            <a:pt x="1006" y="2908"/>
                          </a:lnTo>
                          <a:lnTo>
                            <a:pt x="1031" y="2908"/>
                          </a:lnTo>
                          <a:lnTo>
                            <a:pt x="1061" y="2908"/>
                          </a:lnTo>
                          <a:lnTo>
                            <a:pt x="1086" y="2906"/>
                          </a:lnTo>
                          <a:lnTo>
                            <a:pt x="1108" y="2906"/>
                          </a:lnTo>
                          <a:lnTo>
                            <a:pt x="1134" y="2902"/>
                          </a:lnTo>
                          <a:lnTo>
                            <a:pt x="1166" y="2900"/>
                          </a:lnTo>
                          <a:lnTo>
                            <a:pt x="1188" y="2896"/>
                          </a:lnTo>
                          <a:lnTo>
                            <a:pt x="1217" y="2892"/>
                          </a:lnTo>
                          <a:lnTo>
                            <a:pt x="1241" y="2887"/>
                          </a:lnTo>
                          <a:lnTo>
                            <a:pt x="1265" y="2883"/>
                          </a:lnTo>
                          <a:lnTo>
                            <a:pt x="1288" y="2877"/>
                          </a:lnTo>
                          <a:lnTo>
                            <a:pt x="1309" y="2871"/>
                          </a:lnTo>
                          <a:lnTo>
                            <a:pt x="1334" y="2864"/>
                          </a:lnTo>
                          <a:lnTo>
                            <a:pt x="1354" y="2856"/>
                          </a:lnTo>
                          <a:lnTo>
                            <a:pt x="1375" y="2849"/>
                          </a:lnTo>
                          <a:lnTo>
                            <a:pt x="1395" y="2839"/>
                          </a:lnTo>
                          <a:lnTo>
                            <a:pt x="1415" y="2830"/>
                          </a:lnTo>
                          <a:close/>
                        </a:path>
                      </a:pathLst>
                    </a:custGeom>
                    <a:solidFill>
                      <a:srgbClr val="E0E0E0"/>
                    </a:solidFill>
                    <a:ln w="6350" cmpd="sng">
                      <a:solidFill>
                        <a:srgbClr val="FF3300"/>
                      </a:solidFill>
                      <a:bevel/>
                    </a:ln>
                  </p:spPr>
                  <p:txBody>
                    <a:bodyPr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35" name="Oval 38"/>
                    <p:cNvSpPr>
                      <a:spLocks noChangeAspect="1" noChangeArrowheads="1"/>
                    </p:cNvSpPr>
                    <p:nvPr>
                      <p:custDataLst>
                        <p:tags r:id="rId24"/>
                      </p:custDataLst>
                    </p:nvPr>
                  </p:nvSpPr>
                  <p:spPr bwMode="auto">
                    <a:xfrm>
                      <a:off x="567" y="2579"/>
                      <a:ext cx="886" cy="296"/>
                    </a:xfrm>
                    <a:prstGeom prst="ellipse">
                      <a:avLst/>
                    </a:prstGeom>
                    <a:solidFill>
                      <a:srgbClr val="A0A0A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</a14:hiddenLine>
                      </a:ext>
                    </a:extLst>
                  </p:spPr>
                  <p:txBody>
                    <a:bodyPr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36" name="Freeform 39"/>
                    <p:cNvSpPr>
                      <a:spLocks noChangeAspect="1"/>
                    </p:cNvSpPr>
                    <p:nvPr>
                      <p:custDataLst>
                        <p:tags r:id="rId25"/>
                      </p:custDataLst>
                    </p:nvPr>
                  </p:nvSpPr>
                  <p:spPr bwMode="auto">
                    <a:xfrm>
                      <a:off x="1491" y="293"/>
                      <a:ext cx="338" cy="432"/>
                    </a:xfrm>
                    <a:custGeom>
                      <a:avLst/>
                      <a:gdLst>
                        <a:gd name="T0" fmla="*/ 0 w 338"/>
                        <a:gd name="T1" fmla="*/ 0 h 432"/>
                        <a:gd name="T2" fmla="*/ 90 w 338"/>
                        <a:gd name="T3" fmla="*/ 46 h 432"/>
                        <a:gd name="T4" fmla="*/ 172 w 338"/>
                        <a:gd name="T5" fmla="*/ 97 h 432"/>
                        <a:gd name="T6" fmla="*/ 234 w 338"/>
                        <a:gd name="T7" fmla="*/ 148 h 432"/>
                        <a:gd name="T8" fmla="*/ 275 w 338"/>
                        <a:gd name="T9" fmla="*/ 203 h 432"/>
                        <a:gd name="T10" fmla="*/ 304 w 338"/>
                        <a:gd name="T11" fmla="*/ 259 h 432"/>
                        <a:gd name="T12" fmla="*/ 325 w 338"/>
                        <a:gd name="T13" fmla="*/ 308 h 432"/>
                        <a:gd name="T14" fmla="*/ 338 w 338"/>
                        <a:gd name="T15" fmla="*/ 358 h 432"/>
                        <a:gd name="T16" fmla="*/ 219 w 338"/>
                        <a:gd name="T17" fmla="*/ 432 h 432"/>
                        <a:gd name="T18" fmla="*/ 208 w 338"/>
                        <a:gd name="T19" fmla="*/ 362 h 432"/>
                        <a:gd name="T20" fmla="*/ 189 w 338"/>
                        <a:gd name="T21" fmla="*/ 287 h 432"/>
                        <a:gd name="T22" fmla="*/ 161 w 338"/>
                        <a:gd name="T23" fmla="*/ 209 h 432"/>
                        <a:gd name="T24" fmla="*/ 124 w 338"/>
                        <a:gd name="T25" fmla="*/ 144 h 432"/>
                        <a:gd name="T26" fmla="*/ 73 w 338"/>
                        <a:gd name="T27" fmla="*/ 78 h 432"/>
                        <a:gd name="T28" fmla="*/ 0 w 338"/>
                        <a:gd name="T29" fmla="*/ 0 h 432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w 338"/>
                        <a:gd name="T46" fmla="*/ 0 h 432"/>
                        <a:gd name="T47" fmla="*/ 338 w 338"/>
                        <a:gd name="T48" fmla="*/ 432 h 432"/>
                      </a:gdLst>
                      <a:ahLst/>
                      <a:cxnLst>
                        <a:cxn ang="T30">
                          <a:pos x="T0" y="T1"/>
                        </a:cxn>
                        <a:cxn ang="T31">
                          <a:pos x="T2" y="T3"/>
                        </a:cxn>
                        <a:cxn ang="T32">
                          <a:pos x="T4" y="T5"/>
                        </a:cxn>
                        <a:cxn ang="T33">
                          <a:pos x="T6" y="T7"/>
                        </a:cxn>
                        <a:cxn ang="T34">
                          <a:pos x="T8" y="T9"/>
                        </a:cxn>
                        <a:cxn ang="T35">
                          <a:pos x="T10" y="T11"/>
                        </a:cxn>
                        <a:cxn ang="T36">
                          <a:pos x="T12" y="T13"/>
                        </a:cxn>
                        <a:cxn ang="T37">
                          <a:pos x="T14" y="T15"/>
                        </a:cxn>
                        <a:cxn ang="T38">
                          <a:pos x="T16" y="T17"/>
                        </a:cxn>
                        <a:cxn ang="T39">
                          <a:pos x="T18" y="T19"/>
                        </a:cxn>
                        <a:cxn ang="T40">
                          <a:pos x="T20" y="T21"/>
                        </a:cxn>
                        <a:cxn ang="T41">
                          <a:pos x="T22" y="T23"/>
                        </a:cxn>
                        <a:cxn ang="T42">
                          <a:pos x="T24" y="T25"/>
                        </a:cxn>
                        <a:cxn ang="T43">
                          <a:pos x="T26" y="T27"/>
                        </a:cxn>
                        <a:cxn ang="T44">
                          <a:pos x="T28" y="T29"/>
                        </a:cxn>
                      </a:cxnLst>
                      <a:rect l="T45" t="T46" r="T47" b="T48"/>
                      <a:pathLst>
                        <a:path w="338" h="432">
                          <a:moveTo>
                            <a:pt x="0" y="0"/>
                          </a:moveTo>
                          <a:lnTo>
                            <a:pt x="90" y="46"/>
                          </a:lnTo>
                          <a:lnTo>
                            <a:pt x="172" y="97"/>
                          </a:lnTo>
                          <a:lnTo>
                            <a:pt x="234" y="148"/>
                          </a:lnTo>
                          <a:lnTo>
                            <a:pt x="275" y="203"/>
                          </a:lnTo>
                          <a:lnTo>
                            <a:pt x="304" y="259"/>
                          </a:lnTo>
                          <a:lnTo>
                            <a:pt x="325" y="308"/>
                          </a:lnTo>
                          <a:lnTo>
                            <a:pt x="338" y="358"/>
                          </a:lnTo>
                          <a:lnTo>
                            <a:pt x="219" y="432"/>
                          </a:lnTo>
                          <a:lnTo>
                            <a:pt x="208" y="362"/>
                          </a:lnTo>
                          <a:lnTo>
                            <a:pt x="189" y="287"/>
                          </a:lnTo>
                          <a:lnTo>
                            <a:pt x="161" y="209"/>
                          </a:lnTo>
                          <a:lnTo>
                            <a:pt x="124" y="144"/>
                          </a:lnTo>
                          <a:lnTo>
                            <a:pt x="73" y="78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</a14:hiddenLine>
                      </a:ext>
                    </a:extLst>
                  </p:spPr>
                  <p:txBody>
                    <a:bodyPr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grpSp>
                  <p:nvGrpSpPr>
                    <p:cNvPr id="37" name="Group 40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728" y="875"/>
                      <a:ext cx="562" cy="1806"/>
                      <a:chOff x="0" y="0"/>
                      <a:chExt cx="562" cy="1806"/>
                    </a:xfrm>
                  </p:grpSpPr>
                  <p:sp>
                    <p:nvSpPr>
                      <p:cNvPr id="38" name="Freeform 41"/>
                      <p:cNvSpPr>
                        <a:spLocks noChangeAspect="1"/>
                      </p:cNvSpPr>
                      <p:nvPr>
                        <p:custDataLst>
                          <p:tags r:id="rId26"/>
                        </p:custDataLst>
                      </p:nvPr>
                    </p:nvSpPr>
                    <p:spPr bwMode="auto">
                      <a:xfrm>
                        <a:off x="106" y="753"/>
                        <a:ext cx="345" cy="1053"/>
                      </a:xfrm>
                      <a:custGeom>
                        <a:avLst/>
                        <a:gdLst>
                          <a:gd name="T0" fmla="*/ 0 w 345"/>
                          <a:gd name="T1" fmla="*/ 80 h 1053"/>
                          <a:gd name="T2" fmla="*/ 6 w 345"/>
                          <a:gd name="T3" fmla="*/ 252 h 1053"/>
                          <a:gd name="T4" fmla="*/ 23 w 345"/>
                          <a:gd name="T5" fmla="*/ 274 h 1053"/>
                          <a:gd name="T6" fmla="*/ 17 w 345"/>
                          <a:gd name="T7" fmla="*/ 975 h 1053"/>
                          <a:gd name="T8" fmla="*/ 40 w 345"/>
                          <a:gd name="T9" fmla="*/ 1053 h 1053"/>
                          <a:gd name="T10" fmla="*/ 98 w 345"/>
                          <a:gd name="T11" fmla="*/ 1053 h 1053"/>
                          <a:gd name="T12" fmla="*/ 146 w 345"/>
                          <a:gd name="T13" fmla="*/ 1015 h 1053"/>
                          <a:gd name="T14" fmla="*/ 201 w 345"/>
                          <a:gd name="T15" fmla="*/ 1015 h 1053"/>
                          <a:gd name="T16" fmla="*/ 245 w 345"/>
                          <a:gd name="T17" fmla="*/ 1053 h 1053"/>
                          <a:gd name="T18" fmla="*/ 307 w 345"/>
                          <a:gd name="T19" fmla="*/ 1053 h 1053"/>
                          <a:gd name="T20" fmla="*/ 328 w 345"/>
                          <a:gd name="T21" fmla="*/ 975 h 1053"/>
                          <a:gd name="T22" fmla="*/ 317 w 345"/>
                          <a:gd name="T23" fmla="*/ 274 h 1053"/>
                          <a:gd name="T24" fmla="*/ 333 w 345"/>
                          <a:gd name="T25" fmla="*/ 252 h 1053"/>
                          <a:gd name="T26" fmla="*/ 345 w 345"/>
                          <a:gd name="T27" fmla="*/ 80 h 1053"/>
                          <a:gd name="T28" fmla="*/ 269 w 345"/>
                          <a:gd name="T29" fmla="*/ 17 h 1053"/>
                          <a:gd name="T30" fmla="*/ 231 w 345"/>
                          <a:gd name="T31" fmla="*/ 17 h 1053"/>
                          <a:gd name="T32" fmla="*/ 210 w 345"/>
                          <a:gd name="T33" fmla="*/ 0 h 1053"/>
                          <a:gd name="T34" fmla="*/ 123 w 345"/>
                          <a:gd name="T35" fmla="*/ 0 h 1053"/>
                          <a:gd name="T36" fmla="*/ 104 w 345"/>
                          <a:gd name="T37" fmla="*/ 17 h 1053"/>
                          <a:gd name="T38" fmla="*/ 72 w 345"/>
                          <a:gd name="T39" fmla="*/ 17 h 1053"/>
                          <a:gd name="T40" fmla="*/ 0 w 345"/>
                          <a:gd name="T41" fmla="*/ 80 h 1053"/>
                          <a:gd name="T42" fmla="*/ 0 60000 65536"/>
                          <a:gd name="T43" fmla="*/ 0 60000 65536"/>
                          <a:gd name="T44" fmla="*/ 0 60000 65536"/>
                          <a:gd name="T45" fmla="*/ 0 60000 65536"/>
                          <a:gd name="T46" fmla="*/ 0 60000 65536"/>
                          <a:gd name="T47" fmla="*/ 0 60000 65536"/>
                          <a:gd name="T48" fmla="*/ 0 60000 65536"/>
                          <a:gd name="T49" fmla="*/ 0 60000 65536"/>
                          <a:gd name="T50" fmla="*/ 0 60000 65536"/>
                          <a:gd name="T51" fmla="*/ 0 60000 65536"/>
                          <a:gd name="T52" fmla="*/ 0 60000 65536"/>
                          <a:gd name="T53" fmla="*/ 0 60000 65536"/>
                          <a:gd name="T54" fmla="*/ 0 60000 65536"/>
                          <a:gd name="T55" fmla="*/ 0 60000 65536"/>
                          <a:gd name="T56" fmla="*/ 0 60000 65536"/>
                          <a:gd name="T57" fmla="*/ 0 60000 65536"/>
                          <a:gd name="T58" fmla="*/ 0 60000 65536"/>
                          <a:gd name="T59" fmla="*/ 0 60000 65536"/>
                          <a:gd name="T60" fmla="*/ 0 60000 65536"/>
                          <a:gd name="T61" fmla="*/ 0 60000 65536"/>
                          <a:gd name="T62" fmla="*/ 0 60000 65536"/>
                          <a:gd name="T63" fmla="*/ 0 w 345"/>
                          <a:gd name="T64" fmla="*/ 0 h 1053"/>
                          <a:gd name="T65" fmla="*/ 345 w 345"/>
                          <a:gd name="T66" fmla="*/ 1053 h 1053"/>
                        </a:gdLst>
                        <a:ahLst/>
                        <a:cxnLst>
                          <a:cxn ang="T42">
                            <a:pos x="T0" y="T1"/>
                          </a:cxn>
                          <a:cxn ang="T43">
                            <a:pos x="T2" y="T3"/>
                          </a:cxn>
                          <a:cxn ang="T44">
                            <a:pos x="T4" y="T5"/>
                          </a:cxn>
                          <a:cxn ang="T45">
                            <a:pos x="T6" y="T7"/>
                          </a:cxn>
                          <a:cxn ang="T46">
                            <a:pos x="T8" y="T9"/>
                          </a:cxn>
                          <a:cxn ang="T47">
                            <a:pos x="T10" y="T11"/>
                          </a:cxn>
                          <a:cxn ang="T48">
                            <a:pos x="T12" y="T13"/>
                          </a:cxn>
                          <a:cxn ang="T49">
                            <a:pos x="T14" y="T15"/>
                          </a:cxn>
                          <a:cxn ang="T50">
                            <a:pos x="T16" y="T17"/>
                          </a:cxn>
                          <a:cxn ang="T51">
                            <a:pos x="T18" y="T19"/>
                          </a:cxn>
                          <a:cxn ang="T52">
                            <a:pos x="T20" y="T21"/>
                          </a:cxn>
                          <a:cxn ang="T53">
                            <a:pos x="T22" y="T23"/>
                          </a:cxn>
                          <a:cxn ang="T54">
                            <a:pos x="T24" y="T25"/>
                          </a:cxn>
                          <a:cxn ang="T55">
                            <a:pos x="T26" y="T27"/>
                          </a:cxn>
                          <a:cxn ang="T56">
                            <a:pos x="T28" y="T29"/>
                          </a:cxn>
                          <a:cxn ang="T57">
                            <a:pos x="T30" y="T31"/>
                          </a:cxn>
                          <a:cxn ang="T58">
                            <a:pos x="T32" y="T33"/>
                          </a:cxn>
                          <a:cxn ang="T59">
                            <a:pos x="T34" y="T35"/>
                          </a:cxn>
                          <a:cxn ang="T60">
                            <a:pos x="T36" y="T37"/>
                          </a:cxn>
                          <a:cxn ang="T61">
                            <a:pos x="T38" y="T39"/>
                          </a:cxn>
                          <a:cxn ang="T62">
                            <a:pos x="T40" y="T41"/>
                          </a:cxn>
                        </a:cxnLst>
                        <a:rect l="T63" t="T64" r="T65" b="T66"/>
                        <a:pathLst>
                          <a:path w="345" h="1053">
                            <a:moveTo>
                              <a:pt x="0" y="80"/>
                            </a:moveTo>
                            <a:lnTo>
                              <a:pt x="6" y="252"/>
                            </a:lnTo>
                            <a:lnTo>
                              <a:pt x="23" y="274"/>
                            </a:lnTo>
                            <a:lnTo>
                              <a:pt x="17" y="975"/>
                            </a:lnTo>
                            <a:lnTo>
                              <a:pt x="40" y="1053"/>
                            </a:lnTo>
                            <a:lnTo>
                              <a:pt x="98" y="1053"/>
                            </a:lnTo>
                            <a:lnTo>
                              <a:pt x="146" y="1015"/>
                            </a:lnTo>
                            <a:lnTo>
                              <a:pt x="201" y="1015"/>
                            </a:lnTo>
                            <a:lnTo>
                              <a:pt x="245" y="1053"/>
                            </a:lnTo>
                            <a:lnTo>
                              <a:pt x="307" y="1053"/>
                            </a:lnTo>
                            <a:lnTo>
                              <a:pt x="328" y="975"/>
                            </a:lnTo>
                            <a:lnTo>
                              <a:pt x="317" y="274"/>
                            </a:lnTo>
                            <a:lnTo>
                              <a:pt x="333" y="252"/>
                            </a:lnTo>
                            <a:lnTo>
                              <a:pt x="345" y="80"/>
                            </a:lnTo>
                            <a:lnTo>
                              <a:pt x="269" y="17"/>
                            </a:lnTo>
                            <a:lnTo>
                              <a:pt x="231" y="17"/>
                            </a:lnTo>
                            <a:lnTo>
                              <a:pt x="210" y="0"/>
                            </a:lnTo>
                            <a:lnTo>
                              <a:pt x="123" y="0"/>
                            </a:lnTo>
                            <a:lnTo>
                              <a:pt x="104" y="17"/>
                            </a:lnTo>
                            <a:lnTo>
                              <a:pt x="72" y="17"/>
                            </a:lnTo>
                            <a:lnTo>
                              <a:pt x="0" y="80"/>
                            </a:lnTo>
                            <a:close/>
                          </a:path>
                        </a:pathLst>
                      </a:custGeom>
                      <a:solidFill>
                        <a:srgbClr val="C0C0C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</a14:hiddenLine>
                        </a:ext>
                      </a:extLst>
                    </p:spPr>
                    <p:txBody>
                      <a:bodyPr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defRPr/>
                        </a:pPr>
                        <a:endParaRPr kumimoji="0" lang="zh-CN" altLang="en-US" sz="18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  <p:sp>
                    <p:nvSpPr>
                      <p:cNvPr id="39" name="Oval 42"/>
                      <p:cNvSpPr>
                        <a:spLocks noChangeAspect="1" noChangeArrowheads="1"/>
                      </p:cNvSpPr>
                      <p:nvPr>
                        <p:custDataLst>
                          <p:tags r:id="rId27"/>
                        </p:custDataLst>
                      </p:nvPr>
                    </p:nvSpPr>
                    <p:spPr bwMode="auto">
                      <a:xfrm>
                        <a:off x="283" y="786"/>
                        <a:ext cx="45" cy="72"/>
                      </a:xfrm>
                      <a:prstGeom prst="ellipse">
                        <a:avLst/>
                      </a:prstGeom>
                      <a:solidFill>
                        <a:srgbClr val="E0E0E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</a14:hiddenLine>
                        </a:ext>
                      </a:extLst>
                    </p:spPr>
                    <p:txBody>
                      <a:bodyPr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defRPr/>
                        </a:pPr>
                        <a:endParaRPr kumimoji="0" lang="zh-CN" altLang="en-US" sz="18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  <p:grpSp>
                    <p:nvGrpSpPr>
                      <p:cNvPr id="40" name="Group 43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0" y="0"/>
                        <a:ext cx="562" cy="828"/>
                        <a:chOff x="0" y="0"/>
                        <a:chExt cx="562" cy="828"/>
                      </a:xfrm>
                    </p:grpSpPr>
                    <p:sp>
                      <p:nvSpPr>
                        <p:cNvPr id="41" name="Oval 44"/>
                        <p:cNvSpPr>
                          <a:spLocks noChangeAspect="1" noChangeArrowheads="1"/>
                        </p:cNvSpPr>
                        <p:nvPr>
                          <p:custDataLst>
                            <p:tags r:id="rId28"/>
                          </p:custDataLst>
                        </p:nvPr>
                      </p:nvSpPr>
                      <p:spPr bwMode="auto">
                        <a:xfrm>
                          <a:off x="33" y="0"/>
                          <a:ext cx="514" cy="282"/>
                        </a:xfrm>
                        <a:prstGeom prst="ellipse">
                          <a:avLst/>
                        </a:prstGeom>
                        <a:solidFill>
                          <a:srgbClr val="FFFFFF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round/>
                            </a14:hiddenLine>
                          </a:ext>
                        </a:extLst>
                      </p:spPr>
                      <p:txBody>
                        <a:bodyPr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endParaRPr kumimoji="0" lang="zh-CN" altLang="en-US" sz="18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42" name="Freeform 45"/>
                        <p:cNvSpPr>
                          <a:spLocks noChangeAspect="1"/>
                        </p:cNvSpPr>
                        <p:nvPr>
                          <p:custDataLst>
                            <p:tags r:id="rId29"/>
                          </p:custDataLst>
                        </p:nvPr>
                      </p:nvSpPr>
                      <p:spPr bwMode="auto">
                        <a:xfrm>
                          <a:off x="0" y="129"/>
                          <a:ext cx="562" cy="699"/>
                        </a:xfrm>
                        <a:custGeom>
                          <a:avLst/>
                          <a:gdLst>
                            <a:gd name="T0" fmla="*/ 358 w 562"/>
                            <a:gd name="T1" fmla="*/ 699 h 699"/>
                            <a:gd name="T2" fmla="*/ 562 w 562"/>
                            <a:gd name="T3" fmla="*/ 69 h 699"/>
                            <a:gd name="T4" fmla="*/ 526 w 562"/>
                            <a:gd name="T5" fmla="*/ 56 h 699"/>
                            <a:gd name="T6" fmla="*/ 485 w 562"/>
                            <a:gd name="T7" fmla="*/ 38 h 699"/>
                            <a:gd name="T8" fmla="*/ 431 w 562"/>
                            <a:gd name="T9" fmla="*/ 24 h 699"/>
                            <a:gd name="T10" fmla="*/ 384 w 562"/>
                            <a:gd name="T11" fmla="*/ 12 h 699"/>
                            <a:gd name="T12" fmla="*/ 342 w 562"/>
                            <a:gd name="T13" fmla="*/ 4 h 699"/>
                            <a:gd name="T14" fmla="*/ 297 w 562"/>
                            <a:gd name="T15" fmla="*/ 0 h 699"/>
                            <a:gd name="T16" fmla="*/ 248 w 562"/>
                            <a:gd name="T17" fmla="*/ 3 h 699"/>
                            <a:gd name="T18" fmla="*/ 185 w 562"/>
                            <a:gd name="T19" fmla="*/ 10 h 699"/>
                            <a:gd name="T20" fmla="*/ 132 w 562"/>
                            <a:gd name="T21" fmla="*/ 24 h 699"/>
                            <a:gd name="T22" fmla="*/ 80 w 562"/>
                            <a:gd name="T23" fmla="*/ 38 h 699"/>
                            <a:gd name="T24" fmla="*/ 34 w 562"/>
                            <a:gd name="T25" fmla="*/ 58 h 699"/>
                            <a:gd name="T26" fmla="*/ 0 w 562"/>
                            <a:gd name="T27" fmla="*/ 76 h 699"/>
                            <a:gd name="T28" fmla="*/ 197 w 562"/>
                            <a:gd name="T29" fmla="*/ 699 h 699"/>
                            <a:gd name="T30" fmla="*/ 0 60000 65536"/>
                            <a:gd name="T31" fmla="*/ 0 60000 65536"/>
                            <a:gd name="T32" fmla="*/ 0 60000 65536"/>
                            <a:gd name="T33" fmla="*/ 0 60000 65536"/>
                            <a:gd name="T34" fmla="*/ 0 60000 65536"/>
                            <a:gd name="T35" fmla="*/ 0 60000 65536"/>
                            <a:gd name="T36" fmla="*/ 0 60000 65536"/>
                            <a:gd name="T37" fmla="*/ 0 60000 65536"/>
                            <a:gd name="T38" fmla="*/ 0 60000 65536"/>
                            <a:gd name="T39" fmla="*/ 0 60000 65536"/>
                            <a:gd name="T40" fmla="*/ 0 60000 65536"/>
                            <a:gd name="T41" fmla="*/ 0 60000 65536"/>
                            <a:gd name="T42" fmla="*/ 0 60000 65536"/>
                            <a:gd name="T43" fmla="*/ 0 60000 65536"/>
                            <a:gd name="T44" fmla="*/ 0 60000 65536"/>
                            <a:gd name="T45" fmla="*/ 0 w 562"/>
                            <a:gd name="T46" fmla="*/ 0 h 699"/>
                            <a:gd name="T47" fmla="*/ 562 w 562"/>
                            <a:gd name="T48" fmla="*/ 699 h 699"/>
                          </a:gdLst>
                          <a:ahLst/>
                          <a:cxnLst>
                            <a:cxn ang="T30">
                              <a:pos x="T0" y="T1"/>
                            </a:cxn>
                            <a:cxn ang="T31">
                              <a:pos x="T2" y="T3"/>
                            </a:cxn>
                            <a:cxn ang="T32">
                              <a:pos x="T4" y="T5"/>
                            </a:cxn>
                            <a:cxn ang="T33">
                              <a:pos x="T6" y="T7"/>
                            </a:cxn>
                            <a:cxn ang="T34">
                              <a:pos x="T8" y="T9"/>
                            </a:cxn>
                            <a:cxn ang="T35">
                              <a:pos x="T10" y="T11"/>
                            </a:cxn>
                            <a:cxn ang="T36">
                              <a:pos x="T12" y="T13"/>
                            </a:cxn>
                            <a:cxn ang="T37">
                              <a:pos x="T14" y="T15"/>
                            </a:cxn>
                            <a:cxn ang="T38">
                              <a:pos x="T16" y="T17"/>
                            </a:cxn>
                            <a:cxn ang="T39">
                              <a:pos x="T18" y="T19"/>
                            </a:cxn>
                            <a:cxn ang="T40">
                              <a:pos x="T20" y="T21"/>
                            </a:cxn>
                            <a:cxn ang="T41">
                              <a:pos x="T22" y="T23"/>
                            </a:cxn>
                            <a:cxn ang="T42">
                              <a:pos x="T24" y="T25"/>
                            </a:cxn>
                            <a:cxn ang="T43">
                              <a:pos x="T26" y="T27"/>
                            </a:cxn>
                            <a:cxn ang="T44">
                              <a:pos x="T28" y="T29"/>
                            </a:cxn>
                          </a:cxnLst>
                          <a:rect l="T45" t="T46" r="T47" b="T48"/>
                          <a:pathLst>
                            <a:path w="562" h="699">
                              <a:moveTo>
                                <a:pt x="358" y="699"/>
                              </a:moveTo>
                              <a:lnTo>
                                <a:pt x="562" y="69"/>
                              </a:lnTo>
                              <a:lnTo>
                                <a:pt x="526" y="56"/>
                              </a:lnTo>
                              <a:lnTo>
                                <a:pt x="485" y="38"/>
                              </a:lnTo>
                              <a:lnTo>
                                <a:pt x="431" y="24"/>
                              </a:lnTo>
                              <a:lnTo>
                                <a:pt x="384" y="12"/>
                              </a:lnTo>
                              <a:lnTo>
                                <a:pt x="342" y="4"/>
                              </a:lnTo>
                              <a:lnTo>
                                <a:pt x="297" y="0"/>
                              </a:lnTo>
                              <a:lnTo>
                                <a:pt x="248" y="3"/>
                              </a:lnTo>
                              <a:lnTo>
                                <a:pt x="185" y="10"/>
                              </a:lnTo>
                              <a:lnTo>
                                <a:pt x="132" y="24"/>
                              </a:lnTo>
                              <a:lnTo>
                                <a:pt x="80" y="38"/>
                              </a:lnTo>
                              <a:lnTo>
                                <a:pt x="34" y="58"/>
                              </a:lnTo>
                              <a:lnTo>
                                <a:pt x="0" y="76"/>
                              </a:lnTo>
                              <a:lnTo>
                                <a:pt x="197" y="699"/>
                              </a:lnTo>
                            </a:path>
                          </a:pathLst>
                        </a:custGeom>
                        <a:noFill/>
                        <a:ln w="6350" cmpd="sng">
                          <a:solidFill>
                            <a:srgbClr val="FF3300"/>
                          </a:solidFill>
                          <a:beve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endParaRPr kumimoji="0" lang="zh-CN" altLang="en-US" sz="18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</p:grpSp>
                  <p:grpSp>
                    <p:nvGrpSpPr>
                      <p:cNvPr id="43" name="Group 46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178" y="904"/>
                        <a:ext cx="193" cy="804"/>
                        <a:chOff x="0" y="0"/>
                        <a:chExt cx="193" cy="804"/>
                      </a:xfrm>
                    </p:grpSpPr>
                    <p:sp>
                      <p:nvSpPr>
                        <p:cNvPr id="44" name="Line 47"/>
                        <p:cNvSpPr>
                          <a:spLocks noChangeAspect="1" noChangeShapeType="1"/>
                        </p:cNvSpPr>
                        <p:nvPr>
                          <p:custDataLst>
                            <p:tags r:id="rId30"/>
                          </p:custDataLst>
                        </p:nvPr>
                      </p:nvSpPr>
                      <p:spPr bwMode="auto">
                        <a:xfrm>
                          <a:off x="32" y="21"/>
                          <a:ext cx="1" cy="783"/>
                        </a:xfrm>
                        <a:prstGeom prst="line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round/>
                            </a14:hiddenLine>
                          </a:ext>
                        </a:extLst>
                      </p:spPr>
                      <p:txBody>
                        <a:bodyPr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endParaRPr kumimoji="0" lang="zh-CN" altLang="en-US" sz="18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45" name="Line 48"/>
                        <p:cNvSpPr>
                          <a:spLocks noChangeAspect="1" noChangeShapeType="1"/>
                        </p:cNvSpPr>
                        <p:nvPr>
                          <p:custDataLst>
                            <p:tags r:id="rId31"/>
                          </p:custDataLst>
                        </p:nvPr>
                      </p:nvSpPr>
                      <p:spPr bwMode="auto">
                        <a:xfrm flipV="1">
                          <a:off x="160" y="21"/>
                          <a:ext cx="4" cy="779"/>
                        </a:xfrm>
                        <a:prstGeom prst="line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round/>
                            </a14:hiddenLine>
                          </a:ext>
                        </a:extLst>
                      </p:spPr>
                      <p:txBody>
                        <a:bodyPr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endParaRPr kumimoji="0" lang="zh-CN" altLang="en-US" sz="18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46" name="Line 49"/>
                        <p:cNvSpPr>
                          <a:spLocks noChangeAspect="1" noChangeShapeType="1"/>
                        </p:cNvSpPr>
                        <p:nvPr>
                          <p:custDataLst>
                            <p:tags r:id="rId32"/>
                          </p:custDataLst>
                        </p:nvPr>
                      </p:nvSpPr>
                      <p:spPr bwMode="auto">
                        <a:xfrm flipV="1">
                          <a:off x="190" y="0"/>
                          <a:ext cx="3" cy="780"/>
                        </a:xfrm>
                        <a:prstGeom prst="line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round/>
                            </a14:hiddenLine>
                          </a:ext>
                        </a:extLst>
                      </p:spPr>
                      <p:txBody>
                        <a:bodyPr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endParaRPr kumimoji="0" lang="zh-CN" altLang="en-US" sz="18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47" name="Line 50"/>
                        <p:cNvSpPr>
                          <a:spLocks noChangeAspect="1" noChangeShapeType="1"/>
                        </p:cNvSpPr>
                        <p:nvPr>
                          <p:custDataLst>
                            <p:tags r:id="rId33"/>
                          </p:custDataLst>
                        </p:nvPr>
                      </p:nvSpPr>
                      <p:spPr bwMode="auto">
                        <a:xfrm flipH="1" flipV="1">
                          <a:off x="0" y="0"/>
                          <a:ext cx="2" cy="780"/>
                        </a:xfrm>
                        <a:prstGeom prst="line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round/>
                            </a14:hiddenLine>
                          </a:ext>
                        </a:extLst>
                      </p:spPr>
                      <p:txBody>
                        <a:bodyPr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endParaRPr kumimoji="0" lang="zh-CN" altLang="en-US" sz="18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</p:grpSp>
                </p:grpSp>
                <p:sp>
                  <p:nvSpPr>
                    <p:cNvPr id="48" name="Freeform 51"/>
                    <p:cNvSpPr>
                      <a:spLocks noChangeAspect="1"/>
                    </p:cNvSpPr>
                    <p:nvPr>
                      <p:custDataLst>
                        <p:tags r:id="rId34"/>
                      </p:custDataLst>
                    </p:nvPr>
                  </p:nvSpPr>
                  <p:spPr bwMode="auto">
                    <a:xfrm>
                      <a:off x="970" y="2160"/>
                      <a:ext cx="546" cy="681"/>
                    </a:xfrm>
                    <a:custGeom>
                      <a:avLst/>
                      <a:gdLst>
                        <a:gd name="T0" fmla="*/ 546 w 546"/>
                        <a:gd name="T1" fmla="*/ 0 h 681"/>
                        <a:gd name="T2" fmla="*/ 523 w 546"/>
                        <a:gd name="T3" fmla="*/ 20 h 681"/>
                        <a:gd name="T4" fmla="*/ 432 w 546"/>
                        <a:gd name="T5" fmla="*/ 441 h 681"/>
                        <a:gd name="T6" fmla="*/ 415 w 546"/>
                        <a:gd name="T7" fmla="*/ 483 h 681"/>
                        <a:gd name="T8" fmla="*/ 388 w 546"/>
                        <a:gd name="T9" fmla="*/ 518 h 681"/>
                        <a:gd name="T10" fmla="*/ 347 w 546"/>
                        <a:gd name="T11" fmla="*/ 550 h 681"/>
                        <a:gd name="T12" fmla="*/ 307 w 546"/>
                        <a:gd name="T13" fmla="*/ 575 h 681"/>
                        <a:gd name="T14" fmla="*/ 262 w 546"/>
                        <a:gd name="T15" fmla="*/ 598 h 681"/>
                        <a:gd name="T16" fmla="*/ 215 w 546"/>
                        <a:gd name="T17" fmla="*/ 618 h 681"/>
                        <a:gd name="T18" fmla="*/ 163 w 546"/>
                        <a:gd name="T19" fmla="*/ 637 h 681"/>
                        <a:gd name="T20" fmla="*/ 119 w 546"/>
                        <a:gd name="T21" fmla="*/ 647 h 681"/>
                        <a:gd name="T22" fmla="*/ 65 w 546"/>
                        <a:gd name="T23" fmla="*/ 656 h 681"/>
                        <a:gd name="T24" fmla="*/ 0 w 546"/>
                        <a:gd name="T25" fmla="*/ 652 h 681"/>
                        <a:gd name="T26" fmla="*/ 10 w 546"/>
                        <a:gd name="T27" fmla="*/ 677 h 681"/>
                        <a:gd name="T28" fmla="*/ 55 w 546"/>
                        <a:gd name="T29" fmla="*/ 681 h 681"/>
                        <a:gd name="T30" fmla="*/ 86 w 546"/>
                        <a:gd name="T31" fmla="*/ 681 h 681"/>
                        <a:gd name="T32" fmla="*/ 134 w 546"/>
                        <a:gd name="T33" fmla="*/ 677 h 681"/>
                        <a:gd name="T34" fmla="*/ 173 w 546"/>
                        <a:gd name="T35" fmla="*/ 674 h 681"/>
                        <a:gd name="T36" fmla="*/ 227 w 546"/>
                        <a:gd name="T37" fmla="*/ 665 h 681"/>
                        <a:gd name="T38" fmla="*/ 269 w 546"/>
                        <a:gd name="T39" fmla="*/ 657 h 681"/>
                        <a:gd name="T40" fmla="*/ 316 w 546"/>
                        <a:gd name="T41" fmla="*/ 643 h 681"/>
                        <a:gd name="T42" fmla="*/ 343 w 546"/>
                        <a:gd name="T43" fmla="*/ 635 h 681"/>
                        <a:gd name="T44" fmla="*/ 384 w 546"/>
                        <a:gd name="T45" fmla="*/ 618 h 681"/>
                        <a:gd name="T46" fmla="*/ 427 w 546"/>
                        <a:gd name="T47" fmla="*/ 590 h 681"/>
                        <a:gd name="T48" fmla="*/ 440 w 546"/>
                        <a:gd name="T49" fmla="*/ 575 h 681"/>
                        <a:gd name="T50" fmla="*/ 452 w 546"/>
                        <a:gd name="T51" fmla="*/ 554 h 681"/>
                        <a:gd name="T52" fmla="*/ 462 w 546"/>
                        <a:gd name="T53" fmla="*/ 512 h 681"/>
                        <a:gd name="T54" fmla="*/ 471 w 546"/>
                        <a:gd name="T55" fmla="*/ 470 h 681"/>
                        <a:gd name="T56" fmla="*/ 546 w 546"/>
                        <a:gd name="T57" fmla="*/ 0 h 681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w 546"/>
                        <a:gd name="T88" fmla="*/ 0 h 681"/>
                        <a:gd name="T89" fmla="*/ 546 w 546"/>
                        <a:gd name="T90" fmla="*/ 681 h 681"/>
                      </a:gdLst>
                      <a:ahLst/>
                      <a:cxnLst>
                        <a:cxn ang="T58">
                          <a:pos x="T0" y="T1"/>
                        </a:cxn>
                        <a:cxn ang="T59">
                          <a:pos x="T2" y="T3"/>
                        </a:cxn>
                        <a:cxn ang="T60">
                          <a:pos x="T4" y="T5"/>
                        </a:cxn>
                        <a:cxn ang="T61">
                          <a:pos x="T6" y="T7"/>
                        </a:cxn>
                        <a:cxn ang="T62">
                          <a:pos x="T8" y="T9"/>
                        </a:cxn>
                        <a:cxn ang="T63">
                          <a:pos x="T10" y="T11"/>
                        </a:cxn>
                        <a:cxn ang="T64">
                          <a:pos x="T12" y="T13"/>
                        </a:cxn>
                        <a:cxn ang="T65">
                          <a:pos x="T14" y="T15"/>
                        </a:cxn>
                        <a:cxn ang="T66">
                          <a:pos x="T16" y="T17"/>
                        </a:cxn>
                        <a:cxn ang="T67">
                          <a:pos x="T18" y="T19"/>
                        </a:cxn>
                        <a:cxn ang="T68">
                          <a:pos x="T20" y="T21"/>
                        </a:cxn>
                        <a:cxn ang="T69">
                          <a:pos x="T22" y="T23"/>
                        </a:cxn>
                        <a:cxn ang="T70">
                          <a:pos x="T24" y="T25"/>
                        </a:cxn>
                        <a:cxn ang="T71">
                          <a:pos x="T26" y="T27"/>
                        </a:cxn>
                        <a:cxn ang="T72">
                          <a:pos x="T28" y="T29"/>
                        </a:cxn>
                        <a:cxn ang="T73">
                          <a:pos x="T30" y="T31"/>
                        </a:cxn>
                        <a:cxn ang="T74">
                          <a:pos x="T32" y="T33"/>
                        </a:cxn>
                        <a:cxn ang="T75">
                          <a:pos x="T34" y="T35"/>
                        </a:cxn>
                        <a:cxn ang="T76">
                          <a:pos x="T36" y="T37"/>
                        </a:cxn>
                        <a:cxn ang="T77">
                          <a:pos x="T38" y="T39"/>
                        </a:cxn>
                        <a:cxn ang="T78">
                          <a:pos x="T40" y="T41"/>
                        </a:cxn>
                        <a:cxn ang="T79">
                          <a:pos x="T42" y="T43"/>
                        </a:cxn>
                        <a:cxn ang="T80">
                          <a:pos x="T44" y="T45"/>
                        </a:cxn>
                        <a:cxn ang="T81">
                          <a:pos x="T46" y="T47"/>
                        </a:cxn>
                        <a:cxn ang="T82">
                          <a:pos x="T48" y="T49"/>
                        </a:cxn>
                        <a:cxn ang="T83">
                          <a:pos x="T50" y="T51"/>
                        </a:cxn>
                        <a:cxn ang="T84">
                          <a:pos x="T52" y="T53"/>
                        </a:cxn>
                        <a:cxn ang="T85">
                          <a:pos x="T54" y="T55"/>
                        </a:cxn>
                        <a:cxn ang="T86">
                          <a:pos x="T56" y="T57"/>
                        </a:cxn>
                      </a:cxnLst>
                      <a:rect l="T87" t="T88" r="T89" b="T90"/>
                      <a:pathLst>
                        <a:path w="546" h="681">
                          <a:moveTo>
                            <a:pt x="546" y="0"/>
                          </a:moveTo>
                          <a:lnTo>
                            <a:pt x="523" y="20"/>
                          </a:lnTo>
                          <a:lnTo>
                            <a:pt x="432" y="441"/>
                          </a:lnTo>
                          <a:lnTo>
                            <a:pt x="415" y="483"/>
                          </a:lnTo>
                          <a:lnTo>
                            <a:pt x="388" y="518"/>
                          </a:lnTo>
                          <a:lnTo>
                            <a:pt x="347" y="550"/>
                          </a:lnTo>
                          <a:lnTo>
                            <a:pt x="307" y="575"/>
                          </a:lnTo>
                          <a:lnTo>
                            <a:pt x="262" y="598"/>
                          </a:lnTo>
                          <a:lnTo>
                            <a:pt x="215" y="618"/>
                          </a:lnTo>
                          <a:lnTo>
                            <a:pt x="163" y="637"/>
                          </a:lnTo>
                          <a:lnTo>
                            <a:pt x="119" y="647"/>
                          </a:lnTo>
                          <a:lnTo>
                            <a:pt x="65" y="656"/>
                          </a:lnTo>
                          <a:lnTo>
                            <a:pt x="0" y="652"/>
                          </a:lnTo>
                          <a:lnTo>
                            <a:pt x="10" y="677"/>
                          </a:lnTo>
                          <a:lnTo>
                            <a:pt x="55" y="681"/>
                          </a:lnTo>
                          <a:lnTo>
                            <a:pt x="86" y="681"/>
                          </a:lnTo>
                          <a:lnTo>
                            <a:pt x="134" y="677"/>
                          </a:lnTo>
                          <a:lnTo>
                            <a:pt x="173" y="674"/>
                          </a:lnTo>
                          <a:lnTo>
                            <a:pt x="227" y="665"/>
                          </a:lnTo>
                          <a:lnTo>
                            <a:pt x="269" y="657"/>
                          </a:lnTo>
                          <a:lnTo>
                            <a:pt x="316" y="643"/>
                          </a:lnTo>
                          <a:lnTo>
                            <a:pt x="343" y="635"/>
                          </a:lnTo>
                          <a:lnTo>
                            <a:pt x="384" y="618"/>
                          </a:lnTo>
                          <a:lnTo>
                            <a:pt x="427" y="590"/>
                          </a:lnTo>
                          <a:lnTo>
                            <a:pt x="440" y="575"/>
                          </a:lnTo>
                          <a:lnTo>
                            <a:pt x="452" y="554"/>
                          </a:lnTo>
                          <a:lnTo>
                            <a:pt x="462" y="512"/>
                          </a:lnTo>
                          <a:lnTo>
                            <a:pt x="471" y="470"/>
                          </a:lnTo>
                          <a:lnTo>
                            <a:pt x="546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</a14:hiddenLine>
                      </a:ext>
                    </a:extLst>
                  </p:spPr>
                  <p:txBody>
                    <a:bodyPr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</p:grpSp>
              <p:sp>
                <p:nvSpPr>
                  <p:cNvPr id="49" name="Rectangle 52"/>
                  <p:cNvSpPr>
                    <a:spLocks noChangeAspect="1" noChangeArrowheads="1"/>
                  </p:cNvSpPr>
                  <p:nvPr>
                    <p:custDataLst>
                      <p:tags r:id="rId35"/>
                    </p:custDataLst>
                  </p:nvPr>
                </p:nvSpPr>
                <p:spPr bwMode="auto">
                  <a:xfrm>
                    <a:off x="0" y="621"/>
                    <a:ext cx="540" cy="315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C0C0C0"/>
                      </a:gs>
                      <a:gs pos="50000">
                        <a:srgbClr val="808080"/>
                      </a:gs>
                      <a:gs pos="100000">
                        <a:srgbClr val="C0C0C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</p:grpSp>
          </p:grpSp>
          <p:sp>
            <p:nvSpPr>
              <p:cNvPr id="50" name="Freeform 57"/>
              <p:cNvSpPr/>
              <p:nvPr>
                <p:custDataLst>
                  <p:tags r:id="rId36"/>
                </p:custDataLst>
              </p:nvPr>
            </p:nvSpPr>
            <p:spPr bwMode="auto">
              <a:xfrm rot="1860000">
                <a:off x="8528" y="5576"/>
                <a:ext cx="1755" cy="2360"/>
              </a:xfrm>
              <a:custGeom>
                <a:avLst/>
                <a:gdLst>
                  <a:gd name="T0" fmla="*/ 0 w 1937"/>
                  <a:gd name="T1" fmla="*/ 174 h 917"/>
                  <a:gd name="T2" fmla="*/ 1618 w 1937"/>
                  <a:gd name="T3" fmla="*/ 166 h 917"/>
                  <a:gd name="T4" fmla="*/ 1681 w 1937"/>
                  <a:gd name="T5" fmla="*/ 190 h 917"/>
                  <a:gd name="T6" fmla="*/ 1854 w 1937"/>
                  <a:gd name="T7" fmla="*/ 245 h 917"/>
                  <a:gd name="T8" fmla="*/ 1910 w 1937"/>
                  <a:gd name="T9" fmla="*/ 316 h 917"/>
                  <a:gd name="T10" fmla="*/ 1894 w 1937"/>
                  <a:gd name="T11" fmla="*/ 529 h 917"/>
                  <a:gd name="T12" fmla="*/ 1831 w 1937"/>
                  <a:gd name="T13" fmla="*/ 624 h 917"/>
                  <a:gd name="T14" fmla="*/ 1744 w 1937"/>
                  <a:gd name="T15" fmla="*/ 742 h 917"/>
                  <a:gd name="T16" fmla="*/ 1720 w 1937"/>
                  <a:gd name="T17" fmla="*/ 766 h 917"/>
                  <a:gd name="T18" fmla="*/ 1689 w 1937"/>
                  <a:gd name="T19" fmla="*/ 813 h 917"/>
                  <a:gd name="T20" fmla="*/ 1641 w 1937"/>
                  <a:gd name="T21" fmla="*/ 829 h 917"/>
                  <a:gd name="T22" fmla="*/ 1176 w 1937"/>
                  <a:gd name="T23" fmla="*/ 884 h 917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937"/>
                  <a:gd name="T37" fmla="*/ 0 h 917"/>
                  <a:gd name="T38" fmla="*/ 1937 w 1937"/>
                  <a:gd name="T39" fmla="*/ 917 h 917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937" h="917">
                    <a:moveTo>
                      <a:pt x="0" y="174"/>
                    </a:moveTo>
                    <a:cubicBezTo>
                      <a:pt x="546" y="0"/>
                      <a:pt x="31" y="159"/>
                      <a:pt x="1618" y="166"/>
                    </a:cubicBezTo>
                    <a:cubicBezTo>
                      <a:pt x="1661" y="196"/>
                      <a:pt x="1619" y="171"/>
                      <a:pt x="1681" y="190"/>
                    </a:cubicBezTo>
                    <a:cubicBezTo>
                      <a:pt x="1738" y="207"/>
                      <a:pt x="1797" y="225"/>
                      <a:pt x="1854" y="245"/>
                    </a:cubicBezTo>
                    <a:cubicBezTo>
                      <a:pt x="1894" y="275"/>
                      <a:pt x="1884" y="279"/>
                      <a:pt x="1910" y="316"/>
                    </a:cubicBezTo>
                    <a:cubicBezTo>
                      <a:pt x="1931" y="386"/>
                      <a:pt x="1937" y="468"/>
                      <a:pt x="1894" y="529"/>
                    </a:cubicBezTo>
                    <a:cubicBezTo>
                      <a:pt x="1881" y="569"/>
                      <a:pt x="1855" y="592"/>
                      <a:pt x="1831" y="624"/>
                    </a:cubicBezTo>
                    <a:cubicBezTo>
                      <a:pt x="1801" y="663"/>
                      <a:pt x="1776" y="705"/>
                      <a:pt x="1744" y="742"/>
                    </a:cubicBezTo>
                    <a:cubicBezTo>
                      <a:pt x="1737" y="751"/>
                      <a:pt x="1727" y="757"/>
                      <a:pt x="1720" y="766"/>
                    </a:cubicBezTo>
                    <a:cubicBezTo>
                      <a:pt x="1709" y="781"/>
                      <a:pt x="1707" y="807"/>
                      <a:pt x="1689" y="813"/>
                    </a:cubicBezTo>
                    <a:cubicBezTo>
                      <a:pt x="1673" y="818"/>
                      <a:pt x="1641" y="829"/>
                      <a:pt x="1641" y="829"/>
                    </a:cubicBezTo>
                    <a:cubicBezTo>
                      <a:pt x="1515" y="917"/>
                      <a:pt x="1316" y="884"/>
                      <a:pt x="1176" y="884"/>
                    </a:cubicBezTo>
                  </a:path>
                </a:pathLst>
              </a:custGeom>
              <a:noFill/>
              <a:ln w="76200" cmpd="sng">
                <a:solidFill>
                  <a:srgbClr val="FF3300"/>
                </a:solidFill>
                <a:beve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1" name="Freeform 55"/>
              <p:cNvSpPr/>
              <p:nvPr>
                <p:custDataLst>
                  <p:tags r:id="rId37"/>
                </p:custDataLst>
              </p:nvPr>
            </p:nvSpPr>
            <p:spPr bwMode="auto">
              <a:xfrm>
                <a:off x="1610" y="5503"/>
                <a:ext cx="2196" cy="2473"/>
              </a:xfrm>
              <a:custGeom>
                <a:avLst/>
                <a:gdLst>
                  <a:gd name="T0" fmla="*/ 1790 w 1790"/>
                  <a:gd name="T1" fmla="*/ 40 h 1116"/>
                  <a:gd name="T2" fmla="*/ 1427 w 1790"/>
                  <a:gd name="T3" fmla="*/ 0 h 1116"/>
                  <a:gd name="T4" fmla="*/ 1032 w 1790"/>
                  <a:gd name="T5" fmla="*/ 24 h 1116"/>
                  <a:gd name="T6" fmla="*/ 543 w 1790"/>
                  <a:gd name="T7" fmla="*/ 142 h 1116"/>
                  <a:gd name="T8" fmla="*/ 520 w 1790"/>
                  <a:gd name="T9" fmla="*/ 150 h 1116"/>
                  <a:gd name="T10" fmla="*/ 464 w 1790"/>
                  <a:gd name="T11" fmla="*/ 158 h 1116"/>
                  <a:gd name="T12" fmla="*/ 204 w 1790"/>
                  <a:gd name="T13" fmla="*/ 316 h 1116"/>
                  <a:gd name="T14" fmla="*/ 141 w 1790"/>
                  <a:gd name="T15" fmla="*/ 410 h 1116"/>
                  <a:gd name="T16" fmla="*/ 93 w 1790"/>
                  <a:gd name="T17" fmla="*/ 481 h 1116"/>
                  <a:gd name="T18" fmla="*/ 86 w 1790"/>
                  <a:gd name="T19" fmla="*/ 529 h 1116"/>
                  <a:gd name="T20" fmla="*/ 70 w 1790"/>
                  <a:gd name="T21" fmla="*/ 552 h 1116"/>
                  <a:gd name="T22" fmla="*/ 30 w 1790"/>
                  <a:gd name="T23" fmla="*/ 671 h 1116"/>
                  <a:gd name="T24" fmla="*/ 15 w 1790"/>
                  <a:gd name="T25" fmla="*/ 947 h 1116"/>
                  <a:gd name="T26" fmla="*/ 86 w 1790"/>
                  <a:gd name="T27" fmla="*/ 1065 h 1116"/>
                  <a:gd name="T28" fmla="*/ 338 w 1790"/>
                  <a:gd name="T29" fmla="*/ 1089 h 111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1790"/>
                  <a:gd name="T46" fmla="*/ 0 h 1116"/>
                  <a:gd name="T47" fmla="*/ 1790 w 1790"/>
                  <a:gd name="T48" fmla="*/ 1116 h 111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1790" h="1116">
                    <a:moveTo>
                      <a:pt x="1790" y="40"/>
                    </a:moveTo>
                    <a:cubicBezTo>
                      <a:pt x="1674" y="1"/>
                      <a:pt x="1545" y="39"/>
                      <a:pt x="1427" y="0"/>
                    </a:cubicBezTo>
                    <a:cubicBezTo>
                      <a:pt x="1262" y="5"/>
                      <a:pt x="1177" y="12"/>
                      <a:pt x="1032" y="24"/>
                    </a:cubicBezTo>
                    <a:cubicBezTo>
                      <a:pt x="871" y="66"/>
                      <a:pt x="708" y="118"/>
                      <a:pt x="543" y="142"/>
                    </a:cubicBezTo>
                    <a:cubicBezTo>
                      <a:pt x="535" y="145"/>
                      <a:pt x="528" y="148"/>
                      <a:pt x="520" y="150"/>
                    </a:cubicBezTo>
                    <a:cubicBezTo>
                      <a:pt x="502" y="154"/>
                      <a:pt x="482" y="152"/>
                      <a:pt x="464" y="158"/>
                    </a:cubicBezTo>
                    <a:cubicBezTo>
                      <a:pt x="374" y="187"/>
                      <a:pt x="282" y="264"/>
                      <a:pt x="204" y="316"/>
                    </a:cubicBezTo>
                    <a:cubicBezTo>
                      <a:pt x="192" y="350"/>
                      <a:pt x="162" y="379"/>
                      <a:pt x="141" y="410"/>
                    </a:cubicBezTo>
                    <a:cubicBezTo>
                      <a:pt x="130" y="442"/>
                      <a:pt x="117" y="458"/>
                      <a:pt x="93" y="481"/>
                    </a:cubicBezTo>
                    <a:cubicBezTo>
                      <a:pt x="91" y="497"/>
                      <a:pt x="91" y="514"/>
                      <a:pt x="86" y="529"/>
                    </a:cubicBezTo>
                    <a:cubicBezTo>
                      <a:pt x="83" y="538"/>
                      <a:pt x="73" y="543"/>
                      <a:pt x="70" y="552"/>
                    </a:cubicBezTo>
                    <a:cubicBezTo>
                      <a:pt x="55" y="592"/>
                      <a:pt x="49" y="632"/>
                      <a:pt x="30" y="671"/>
                    </a:cubicBezTo>
                    <a:cubicBezTo>
                      <a:pt x="1" y="814"/>
                      <a:pt x="0" y="679"/>
                      <a:pt x="15" y="947"/>
                    </a:cubicBezTo>
                    <a:cubicBezTo>
                      <a:pt x="19" y="1017"/>
                      <a:pt x="22" y="1044"/>
                      <a:pt x="86" y="1065"/>
                    </a:cubicBezTo>
                    <a:cubicBezTo>
                      <a:pt x="159" y="1116"/>
                      <a:pt x="250" y="1089"/>
                      <a:pt x="338" y="1089"/>
                    </a:cubicBezTo>
                  </a:path>
                </a:pathLst>
              </a:custGeom>
              <a:noFill/>
              <a:ln w="76200" cmpd="sng">
                <a:solidFill>
                  <a:srgbClr val="FF3300"/>
                </a:solidFill>
                <a:beve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2" name="Freeform 56"/>
              <p:cNvSpPr/>
              <p:nvPr>
                <p:custDataLst>
                  <p:tags r:id="rId38"/>
                </p:custDataLst>
              </p:nvPr>
            </p:nvSpPr>
            <p:spPr bwMode="auto">
              <a:xfrm>
                <a:off x="3283" y="7786"/>
                <a:ext cx="4736" cy="292"/>
              </a:xfrm>
              <a:custGeom>
                <a:avLst/>
                <a:gdLst>
                  <a:gd name="T0" fmla="*/ 0 w 2027"/>
                  <a:gd name="T1" fmla="*/ 346 h 383"/>
                  <a:gd name="T2" fmla="*/ 378 w 2027"/>
                  <a:gd name="T3" fmla="*/ 354 h 383"/>
                  <a:gd name="T4" fmla="*/ 686 w 2027"/>
                  <a:gd name="T5" fmla="*/ 330 h 383"/>
                  <a:gd name="T6" fmla="*/ 820 w 2027"/>
                  <a:gd name="T7" fmla="*/ 299 h 383"/>
                  <a:gd name="T8" fmla="*/ 970 w 2027"/>
                  <a:gd name="T9" fmla="*/ 259 h 383"/>
                  <a:gd name="T10" fmla="*/ 1112 w 2027"/>
                  <a:gd name="T11" fmla="*/ 212 h 383"/>
                  <a:gd name="T12" fmla="*/ 1175 w 2027"/>
                  <a:gd name="T13" fmla="*/ 188 h 383"/>
                  <a:gd name="T14" fmla="*/ 1286 w 2027"/>
                  <a:gd name="T15" fmla="*/ 133 h 383"/>
                  <a:gd name="T16" fmla="*/ 1309 w 2027"/>
                  <a:gd name="T17" fmla="*/ 117 h 383"/>
                  <a:gd name="T18" fmla="*/ 1365 w 2027"/>
                  <a:gd name="T19" fmla="*/ 110 h 383"/>
                  <a:gd name="T20" fmla="*/ 1475 w 2027"/>
                  <a:gd name="T21" fmla="*/ 70 h 383"/>
                  <a:gd name="T22" fmla="*/ 1530 w 2027"/>
                  <a:gd name="T23" fmla="*/ 46 h 383"/>
                  <a:gd name="T24" fmla="*/ 1609 w 2027"/>
                  <a:gd name="T25" fmla="*/ 7 h 383"/>
                  <a:gd name="T26" fmla="*/ 1956 w 2027"/>
                  <a:gd name="T27" fmla="*/ 15 h 383"/>
                  <a:gd name="T28" fmla="*/ 2027 w 2027"/>
                  <a:gd name="T29" fmla="*/ 54 h 383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2027"/>
                  <a:gd name="T46" fmla="*/ 0 h 383"/>
                  <a:gd name="T47" fmla="*/ 2027 w 2027"/>
                  <a:gd name="T48" fmla="*/ 383 h 383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2027" h="383">
                    <a:moveTo>
                      <a:pt x="0" y="346"/>
                    </a:moveTo>
                    <a:cubicBezTo>
                      <a:pt x="107" y="383"/>
                      <a:pt x="297" y="356"/>
                      <a:pt x="378" y="354"/>
                    </a:cubicBezTo>
                    <a:cubicBezTo>
                      <a:pt x="480" y="339"/>
                      <a:pt x="583" y="337"/>
                      <a:pt x="686" y="330"/>
                    </a:cubicBezTo>
                    <a:cubicBezTo>
                      <a:pt x="731" y="322"/>
                      <a:pt x="775" y="308"/>
                      <a:pt x="820" y="299"/>
                    </a:cubicBezTo>
                    <a:cubicBezTo>
                      <a:pt x="868" y="275"/>
                      <a:pt x="919" y="274"/>
                      <a:pt x="970" y="259"/>
                    </a:cubicBezTo>
                    <a:cubicBezTo>
                      <a:pt x="1019" y="245"/>
                      <a:pt x="1062" y="222"/>
                      <a:pt x="1112" y="212"/>
                    </a:cubicBezTo>
                    <a:cubicBezTo>
                      <a:pt x="1166" y="176"/>
                      <a:pt x="1101" y="215"/>
                      <a:pt x="1175" y="188"/>
                    </a:cubicBezTo>
                    <a:cubicBezTo>
                      <a:pt x="1204" y="177"/>
                      <a:pt x="1266" y="147"/>
                      <a:pt x="1286" y="133"/>
                    </a:cubicBezTo>
                    <a:cubicBezTo>
                      <a:pt x="1294" y="128"/>
                      <a:pt x="1300" y="120"/>
                      <a:pt x="1309" y="117"/>
                    </a:cubicBezTo>
                    <a:cubicBezTo>
                      <a:pt x="1327" y="112"/>
                      <a:pt x="1346" y="112"/>
                      <a:pt x="1365" y="110"/>
                    </a:cubicBezTo>
                    <a:cubicBezTo>
                      <a:pt x="1398" y="87"/>
                      <a:pt x="1437" y="80"/>
                      <a:pt x="1475" y="70"/>
                    </a:cubicBezTo>
                    <a:cubicBezTo>
                      <a:pt x="1557" y="15"/>
                      <a:pt x="1435" y="93"/>
                      <a:pt x="1530" y="46"/>
                    </a:cubicBezTo>
                    <a:cubicBezTo>
                      <a:pt x="1624" y="0"/>
                      <a:pt x="1539" y="25"/>
                      <a:pt x="1609" y="7"/>
                    </a:cubicBezTo>
                    <a:cubicBezTo>
                      <a:pt x="1725" y="10"/>
                      <a:pt x="1841" y="8"/>
                      <a:pt x="1956" y="15"/>
                    </a:cubicBezTo>
                    <a:cubicBezTo>
                      <a:pt x="1970" y="16"/>
                      <a:pt x="2027" y="41"/>
                      <a:pt x="2027" y="54"/>
                    </a:cubicBezTo>
                  </a:path>
                </a:pathLst>
              </a:custGeom>
              <a:noFill/>
              <a:ln w="76200" cmpd="sng">
                <a:solidFill>
                  <a:srgbClr val="FF3300"/>
                </a:solidFill>
                <a:beve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grpSp>
            <p:nvGrpSpPr>
              <p:cNvPr id="54" name="xjhsy3"/>
              <p:cNvGrpSpPr>
                <a:grpSpLocks noChangeAspect="1"/>
              </p:cNvGrpSpPr>
              <p:nvPr/>
            </p:nvGrpSpPr>
            <p:grpSpPr bwMode="auto">
              <a:xfrm rot="0">
                <a:off x="7076" y="4597"/>
                <a:ext cx="2061" cy="1560"/>
                <a:chOff x="0" y="0"/>
                <a:chExt cx="3712" cy="1144"/>
              </a:xfrm>
            </p:grpSpPr>
            <p:grpSp>
              <p:nvGrpSpPr>
                <p:cNvPr id="55" name="Group 13"/>
                <p:cNvGrpSpPr>
                  <a:grpSpLocks noChangeAspect="1"/>
                </p:cNvGrpSpPr>
                <p:nvPr/>
              </p:nvGrpSpPr>
              <p:grpSpPr bwMode="auto">
                <a:xfrm>
                  <a:off x="0" y="567"/>
                  <a:ext cx="3712" cy="577"/>
                  <a:chOff x="0" y="0"/>
                  <a:chExt cx="2493" cy="577"/>
                </a:xfrm>
              </p:grpSpPr>
              <p:sp>
                <p:nvSpPr>
                  <p:cNvPr id="56" name="Freeform 14" descr="栎木"/>
                  <p:cNvSpPr>
                    <a:spLocks noChangeAspect="1"/>
                  </p:cNvSpPr>
                  <p:nvPr>
                    <p:custDataLst>
                      <p:tags r:id="rId39"/>
                    </p:custDataLst>
                  </p:nvPr>
                </p:nvSpPr>
                <p:spPr bwMode="auto">
                  <a:xfrm flipV="1">
                    <a:off x="0" y="464"/>
                    <a:ext cx="2493" cy="113"/>
                  </a:xfrm>
                  <a:custGeom>
                    <a:avLst/>
                    <a:gdLst>
                      <a:gd name="T0" fmla="*/ 0 w 400"/>
                      <a:gd name="T1" fmla="*/ 0 h 400"/>
                      <a:gd name="T2" fmla="*/ 2147483647 w 400"/>
                      <a:gd name="T3" fmla="*/ 0 h 400"/>
                      <a:gd name="T4" fmla="*/ 2147483647 w 400"/>
                      <a:gd name="T5" fmla="*/ 0 h 400"/>
                      <a:gd name="T6" fmla="*/ 0 w 400"/>
                      <a:gd name="T7" fmla="*/ 0 h 400"/>
                      <a:gd name="T8" fmla="*/ 0 w 400"/>
                      <a:gd name="T9" fmla="*/ 0 h 40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00"/>
                      <a:gd name="T16" fmla="*/ 0 h 400"/>
                      <a:gd name="T17" fmla="*/ 400 w 400"/>
                      <a:gd name="T18" fmla="*/ 400 h 400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00" h="400">
                        <a:moveTo>
                          <a:pt x="0" y="0"/>
                        </a:moveTo>
                        <a:lnTo>
                          <a:pt x="400" y="0"/>
                        </a:lnTo>
                        <a:lnTo>
                          <a:pt x="400" y="400"/>
                        </a:lnTo>
                        <a:lnTo>
                          <a:pt x="0" y="40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blipFill dpi="0" rotWithShape="0">
                    <a:blip r:embed="rId7"/>
                    <a:srcRect/>
                    <a:tile tx="0" ty="0" sx="100000" sy="100000" flip="none" algn="tl"/>
                  </a:blipFill>
                  <a:ln w="9525">
                    <a:round/>
                  </a:ln>
                  <a:scene3d>
                    <a:camera prst="legacyObliqueTopRight"/>
                    <a:lightRig rig="legacyFlat3" dir="b"/>
                  </a:scene3d>
                  <a:sp3d extrusionH="430200" prstMaterial="legacyMatte">
                    <a:bevelT w="13500" h="13500" prst="angle"/>
                    <a:bevelB w="13500" h="13500" prst="angle"/>
                    <a:extrusionClr>
                      <a:srgbClr val="FFCC99"/>
                    </a:extrusionClr>
                  </a:sp3d>
                </p:spPr>
                <p:txBody>
                  <a:bodyPr>
                    <a:flatTx/>
                  </a:bodyPr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58" name="AutoShape 15"/>
                  <p:cNvSpPr>
                    <a:spLocks noChangeAspect="1" noChangeArrowheads="1"/>
                  </p:cNvSpPr>
                  <p:nvPr>
                    <p:custDataLst>
                      <p:tags r:id="rId40"/>
                    </p:custDataLst>
                  </p:nvPr>
                </p:nvSpPr>
                <p:spPr bwMode="auto">
                  <a:xfrm>
                    <a:off x="2200" y="4"/>
                    <a:ext cx="213" cy="369"/>
                  </a:xfrm>
                  <a:prstGeom prst="flowChartMagneticDisk">
                    <a:avLst/>
                  </a:prstGeom>
                  <a:solidFill>
                    <a:srgbClr val="969696"/>
                  </a:solidFill>
                  <a:ln w="9525">
                    <a:solidFill>
                      <a:srgbClr val="000000"/>
                    </a:solidFill>
                    <a:round/>
                  </a:ln>
                </p:spPr>
                <p:txBody>
                  <a:bodyPr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05" name="AutoShape 16"/>
                  <p:cNvSpPr>
                    <a:spLocks noChangeAspect="1" noChangeArrowheads="1"/>
                  </p:cNvSpPr>
                  <p:nvPr>
                    <p:custDataLst>
                      <p:tags r:id="rId41"/>
                    </p:custDataLst>
                  </p:nvPr>
                </p:nvSpPr>
                <p:spPr bwMode="auto">
                  <a:xfrm>
                    <a:off x="420" y="0"/>
                    <a:ext cx="213" cy="369"/>
                  </a:xfrm>
                  <a:prstGeom prst="flowChartMagneticDisk">
                    <a:avLst/>
                  </a:prstGeom>
                  <a:solidFill>
                    <a:srgbClr val="969696"/>
                  </a:solidFill>
                  <a:ln w="9525">
                    <a:solidFill>
                      <a:srgbClr val="000000"/>
                    </a:solidFill>
                    <a:round/>
                  </a:ln>
                </p:spPr>
                <p:txBody>
                  <a:bodyPr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</p:grpSp>
            <p:grpSp>
              <p:nvGrpSpPr>
                <p:cNvPr id="106" name="Group 17"/>
                <p:cNvGrpSpPr>
                  <a:grpSpLocks noChangeAspect="1"/>
                </p:cNvGrpSpPr>
                <p:nvPr/>
              </p:nvGrpSpPr>
              <p:grpSpPr bwMode="auto">
                <a:xfrm>
                  <a:off x="1670" y="0"/>
                  <a:ext cx="540" cy="936"/>
                  <a:chOff x="0" y="0"/>
                  <a:chExt cx="540" cy="936"/>
                </a:xfrm>
              </p:grpSpPr>
              <p:grpSp>
                <p:nvGrpSpPr>
                  <p:cNvPr id="107" name="Group 18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77" y="0"/>
                    <a:ext cx="403" cy="733"/>
                    <a:chOff x="0" y="0"/>
                    <a:chExt cx="2019" cy="3673"/>
                  </a:xfrm>
                </p:grpSpPr>
                <p:grpSp>
                  <p:nvGrpSpPr>
                    <p:cNvPr id="108" name="Group 19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550" y="2812"/>
                      <a:ext cx="913" cy="861"/>
                      <a:chOff x="0" y="0"/>
                      <a:chExt cx="913" cy="861"/>
                    </a:xfrm>
                  </p:grpSpPr>
                  <p:grpSp>
                    <p:nvGrpSpPr>
                      <p:cNvPr id="109" name="Group 20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0" y="0"/>
                        <a:ext cx="913" cy="861"/>
                        <a:chOff x="0" y="0"/>
                        <a:chExt cx="913" cy="861"/>
                      </a:xfrm>
                    </p:grpSpPr>
                    <p:grpSp>
                      <p:nvGrpSpPr>
                        <p:cNvPr id="110" name="Group 21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>
                          <a:off x="229" y="663"/>
                          <a:ext cx="498" cy="198"/>
                          <a:chOff x="0" y="0"/>
                          <a:chExt cx="498" cy="198"/>
                        </a:xfrm>
                      </p:grpSpPr>
                      <p:sp>
                        <p:nvSpPr>
                          <p:cNvPr id="111" name="Freeform 22"/>
                          <p:cNvSpPr>
                            <a:spLocks noChangeAspect="1"/>
                          </p:cNvSpPr>
                          <p:nvPr>
                            <p:custDataLst>
                              <p:tags r:id="rId42"/>
                            </p:custDataLst>
                          </p:nvPr>
                        </p:nvSpPr>
                        <p:spPr bwMode="auto">
                          <a:xfrm>
                            <a:off x="0" y="0"/>
                            <a:ext cx="498" cy="198"/>
                          </a:xfrm>
                          <a:custGeom>
                            <a:avLst/>
                            <a:gdLst>
                              <a:gd name="T0" fmla="*/ 0 w 498"/>
                              <a:gd name="T1" fmla="*/ 0 h 198"/>
                              <a:gd name="T2" fmla="*/ 101 w 498"/>
                              <a:gd name="T3" fmla="*/ 157 h 198"/>
                              <a:gd name="T4" fmla="*/ 110 w 498"/>
                              <a:gd name="T5" fmla="*/ 167 h 198"/>
                              <a:gd name="T6" fmla="*/ 121 w 498"/>
                              <a:gd name="T7" fmla="*/ 173 h 198"/>
                              <a:gd name="T8" fmla="*/ 136 w 498"/>
                              <a:gd name="T9" fmla="*/ 178 h 198"/>
                              <a:gd name="T10" fmla="*/ 153 w 498"/>
                              <a:gd name="T11" fmla="*/ 186 h 198"/>
                              <a:gd name="T12" fmla="*/ 174 w 498"/>
                              <a:gd name="T13" fmla="*/ 190 h 198"/>
                              <a:gd name="T14" fmla="*/ 188 w 498"/>
                              <a:gd name="T15" fmla="*/ 191 h 198"/>
                              <a:gd name="T16" fmla="*/ 205 w 498"/>
                              <a:gd name="T17" fmla="*/ 194 h 198"/>
                              <a:gd name="T18" fmla="*/ 222 w 498"/>
                              <a:gd name="T19" fmla="*/ 195 h 198"/>
                              <a:gd name="T20" fmla="*/ 243 w 498"/>
                              <a:gd name="T21" fmla="*/ 198 h 198"/>
                              <a:gd name="T22" fmla="*/ 257 w 498"/>
                              <a:gd name="T23" fmla="*/ 198 h 198"/>
                              <a:gd name="T24" fmla="*/ 278 w 498"/>
                              <a:gd name="T25" fmla="*/ 195 h 198"/>
                              <a:gd name="T26" fmla="*/ 295 w 498"/>
                              <a:gd name="T27" fmla="*/ 194 h 198"/>
                              <a:gd name="T28" fmla="*/ 315 w 498"/>
                              <a:gd name="T29" fmla="*/ 191 h 198"/>
                              <a:gd name="T30" fmla="*/ 332 w 498"/>
                              <a:gd name="T31" fmla="*/ 190 h 198"/>
                              <a:gd name="T32" fmla="*/ 349 w 498"/>
                              <a:gd name="T33" fmla="*/ 185 h 198"/>
                              <a:gd name="T34" fmla="*/ 366 w 498"/>
                              <a:gd name="T35" fmla="*/ 181 h 198"/>
                              <a:gd name="T36" fmla="*/ 380 w 498"/>
                              <a:gd name="T37" fmla="*/ 173 h 198"/>
                              <a:gd name="T38" fmla="*/ 392 w 498"/>
                              <a:gd name="T39" fmla="*/ 165 h 198"/>
                              <a:gd name="T40" fmla="*/ 397 w 498"/>
                              <a:gd name="T41" fmla="*/ 160 h 198"/>
                              <a:gd name="T42" fmla="*/ 405 w 498"/>
                              <a:gd name="T43" fmla="*/ 152 h 198"/>
                              <a:gd name="T44" fmla="*/ 498 w 498"/>
                              <a:gd name="T45" fmla="*/ 0 h 198"/>
                              <a:gd name="T46" fmla="*/ 0 w 498"/>
                              <a:gd name="T47" fmla="*/ 0 h 198"/>
                              <a:gd name="T48" fmla="*/ 0 60000 65536"/>
                              <a:gd name="T49" fmla="*/ 0 60000 65536"/>
                              <a:gd name="T50" fmla="*/ 0 60000 65536"/>
                              <a:gd name="T51" fmla="*/ 0 60000 65536"/>
                              <a:gd name="T52" fmla="*/ 0 60000 65536"/>
                              <a:gd name="T53" fmla="*/ 0 60000 65536"/>
                              <a:gd name="T54" fmla="*/ 0 60000 65536"/>
                              <a:gd name="T55" fmla="*/ 0 60000 65536"/>
                              <a:gd name="T56" fmla="*/ 0 60000 65536"/>
                              <a:gd name="T57" fmla="*/ 0 60000 65536"/>
                              <a:gd name="T58" fmla="*/ 0 60000 65536"/>
                              <a:gd name="T59" fmla="*/ 0 60000 65536"/>
                              <a:gd name="T60" fmla="*/ 0 60000 65536"/>
                              <a:gd name="T61" fmla="*/ 0 60000 65536"/>
                              <a:gd name="T62" fmla="*/ 0 60000 65536"/>
                              <a:gd name="T63" fmla="*/ 0 60000 65536"/>
                              <a:gd name="T64" fmla="*/ 0 60000 65536"/>
                              <a:gd name="T65" fmla="*/ 0 60000 65536"/>
                              <a:gd name="T66" fmla="*/ 0 60000 65536"/>
                              <a:gd name="T67" fmla="*/ 0 60000 65536"/>
                              <a:gd name="T68" fmla="*/ 0 60000 65536"/>
                              <a:gd name="T69" fmla="*/ 0 60000 65536"/>
                              <a:gd name="T70" fmla="*/ 0 60000 65536"/>
                              <a:gd name="T71" fmla="*/ 0 60000 65536"/>
                              <a:gd name="T72" fmla="*/ 0 w 498"/>
                              <a:gd name="T73" fmla="*/ 0 h 198"/>
                              <a:gd name="T74" fmla="*/ 498 w 498"/>
                              <a:gd name="T75" fmla="*/ 198 h 198"/>
                            </a:gdLst>
                            <a:ahLst/>
                            <a:cxnLst>
                              <a:cxn ang="T48">
                                <a:pos x="T0" y="T1"/>
                              </a:cxn>
                              <a:cxn ang="T49">
                                <a:pos x="T2" y="T3"/>
                              </a:cxn>
                              <a:cxn ang="T50">
                                <a:pos x="T4" y="T5"/>
                              </a:cxn>
                              <a:cxn ang="T51">
                                <a:pos x="T6" y="T7"/>
                              </a:cxn>
                              <a:cxn ang="T52">
                                <a:pos x="T8" y="T9"/>
                              </a:cxn>
                              <a:cxn ang="T53">
                                <a:pos x="T10" y="T11"/>
                              </a:cxn>
                              <a:cxn ang="T54">
                                <a:pos x="T12" y="T13"/>
                              </a:cxn>
                              <a:cxn ang="T55">
                                <a:pos x="T14" y="T15"/>
                              </a:cxn>
                              <a:cxn ang="T56">
                                <a:pos x="T16" y="T17"/>
                              </a:cxn>
                              <a:cxn ang="T57">
                                <a:pos x="T18" y="T19"/>
                              </a:cxn>
                              <a:cxn ang="T58">
                                <a:pos x="T20" y="T21"/>
                              </a:cxn>
                              <a:cxn ang="T59">
                                <a:pos x="T22" y="T23"/>
                              </a:cxn>
                              <a:cxn ang="T60">
                                <a:pos x="T24" y="T25"/>
                              </a:cxn>
                              <a:cxn ang="T61">
                                <a:pos x="T26" y="T27"/>
                              </a:cxn>
                              <a:cxn ang="T62">
                                <a:pos x="T28" y="T29"/>
                              </a:cxn>
                              <a:cxn ang="T63">
                                <a:pos x="T30" y="T31"/>
                              </a:cxn>
                              <a:cxn ang="T64">
                                <a:pos x="T32" y="T33"/>
                              </a:cxn>
                              <a:cxn ang="T65">
                                <a:pos x="T34" y="T35"/>
                              </a:cxn>
                              <a:cxn ang="T66">
                                <a:pos x="T36" y="T37"/>
                              </a:cxn>
                              <a:cxn ang="T67">
                                <a:pos x="T38" y="T39"/>
                              </a:cxn>
                              <a:cxn ang="T68">
                                <a:pos x="T40" y="T41"/>
                              </a:cxn>
                              <a:cxn ang="T69">
                                <a:pos x="T42" y="T43"/>
                              </a:cxn>
                              <a:cxn ang="T70">
                                <a:pos x="T44" y="T45"/>
                              </a:cxn>
                              <a:cxn ang="T71">
                                <a:pos x="T46" y="T47"/>
                              </a:cxn>
                            </a:cxnLst>
                            <a:rect l="T72" t="T73" r="T74" b="T75"/>
                            <a:pathLst>
                              <a:path w="498" h="198">
                                <a:moveTo>
                                  <a:pt x="0" y="0"/>
                                </a:moveTo>
                                <a:lnTo>
                                  <a:pt x="101" y="157"/>
                                </a:lnTo>
                                <a:lnTo>
                                  <a:pt x="110" y="167"/>
                                </a:lnTo>
                                <a:lnTo>
                                  <a:pt x="121" y="173"/>
                                </a:lnTo>
                                <a:lnTo>
                                  <a:pt x="136" y="178"/>
                                </a:lnTo>
                                <a:lnTo>
                                  <a:pt x="153" y="186"/>
                                </a:lnTo>
                                <a:lnTo>
                                  <a:pt x="174" y="190"/>
                                </a:lnTo>
                                <a:lnTo>
                                  <a:pt x="188" y="191"/>
                                </a:lnTo>
                                <a:lnTo>
                                  <a:pt x="205" y="194"/>
                                </a:lnTo>
                                <a:lnTo>
                                  <a:pt x="222" y="195"/>
                                </a:lnTo>
                                <a:lnTo>
                                  <a:pt x="243" y="198"/>
                                </a:lnTo>
                                <a:lnTo>
                                  <a:pt x="257" y="198"/>
                                </a:lnTo>
                                <a:lnTo>
                                  <a:pt x="278" y="195"/>
                                </a:lnTo>
                                <a:lnTo>
                                  <a:pt x="295" y="194"/>
                                </a:lnTo>
                                <a:lnTo>
                                  <a:pt x="315" y="191"/>
                                </a:lnTo>
                                <a:lnTo>
                                  <a:pt x="332" y="190"/>
                                </a:lnTo>
                                <a:lnTo>
                                  <a:pt x="349" y="185"/>
                                </a:lnTo>
                                <a:lnTo>
                                  <a:pt x="366" y="181"/>
                                </a:lnTo>
                                <a:lnTo>
                                  <a:pt x="380" y="173"/>
                                </a:lnTo>
                                <a:lnTo>
                                  <a:pt x="392" y="165"/>
                                </a:lnTo>
                                <a:lnTo>
                                  <a:pt x="397" y="160"/>
                                </a:lnTo>
                                <a:lnTo>
                                  <a:pt x="405" y="152"/>
                                </a:lnTo>
                                <a:lnTo>
                                  <a:pt x="498" y="0"/>
                                </a:lnTo>
                                <a:lnTo>
                                  <a:pt x="0" y="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000000"/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round/>
                              </a14:hiddenLine>
                            </a:ext>
                          </a:extLst>
                        </p:spPr>
                        <p:txBody>
                          <a:bodyPr/>
                          <a:p>
                            <a:pPr marL="0" marR="0" lvl="0" indent="0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defRPr/>
                            </a:pPr>
                            <a:endParaRPr kumimoji="0" lang="zh-CN" altLang="en-US" sz="18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</a:endParaRPr>
                          </a:p>
                        </p:txBody>
                      </p:sp>
                      <p:sp>
                        <p:nvSpPr>
                          <p:cNvPr id="112" name="Freeform 23"/>
                          <p:cNvSpPr>
                            <a:spLocks noChangeAspect="1"/>
                          </p:cNvSpPr>
                          <p:nvPr>
                            <p:custDataLst>
                              <p:tags r:id="rId43"/>
                            </p:custDataLst>
                          </p:nvPr>
                        </p:nvSpPr>
                        <p:spPr bwMode="auto">
                          <a:xfrm>
                            <a:off x="78" y="0"/>
                            <a:ext cx="222" cy="198"/>
                          </a:xfrm>
                          <a:custGeom>
                            <a:avLst/>
                            <a:gdLst>
                              <a:gd name="T0" fmla="*/ 0 w 222"/>
                              <a:gd name="T1" fmla="*/ 0 h 198"/>
                              <a:gd name="T2" fmla="*/ 62 w 222"/>
                              <a:gd name="T3" fmla="*/ 178 h 198"/>
                              <a:gd name="T4" fmla="*/ 75 w 222"/>
                              <a:gd name="T5" fmla="*/ 186 h 198"/>
                              <a:gd name="T6" fmla="*/ 96 w 222"/>
                              <a:gd name="T7" fmla="*/ 190 h 198"/>
                              <a:gd name="T8" fmla="*/ 110 w 222"/>
                              <a:gd name="T9" fmla="*/ 191 h 198"/>
                              <a:gd name="T10" fmla="*/ 127 w 222"/>
                              <a:gd name="T11" fmla="*/ 194 h 198"/>
                              <a:gd name="T12" fmla="*/ 144 w 222"/>
                              <a:gd name="T13" fmla="*/ 195 h 198"/>
                              <a:gd name="T14" fmla="*/ 165 w 222"/>
                              <a:gd name="T15" fmla="*/ 198 h 198"/>
                              <a:gd name="T16" fmla="*/ 179 w 222"/>
                              <a:gd name="T17" fmla="*/ 198 h 198"/>
                              <a:gd name="T18" fmla="*/ 200 w 222"/>
                              <a:gd name="T19" fmla="*/ 195 h 198"/>
                              <a:gd name="T20" fmla="*/ 222 w 222"/>
                              <a:gd name="T21" fmla="*/ 0 h 198"/>
                              <a:gd name="T22" fmla="*/ 0 w 222"/>
                              <a:gd name="T23" fmla="*/ 0 h 198"/>
                              <a:gd name="T24" fmla="*/ 0 60000 65536"/>
                              <a:gd name="T25" fmla="*/ 0 60000 65536"/>
                              <a:gd name="T26" fmla="*/ 0 60000 65536"/>
                              <a:gd name="T27" fmla="*/ 0 60000 65536"/>
                              <a:gd name="T28" fmla="*/ 0 60000 65536"/>
                              <a:gd name="T29" fmla="*/ 0 60000 65536"/>
                              <a:gd name="T30" fmla="*/ 0 60000 65536"/>
                              <a:gd name="T31" fmla="*/ 0 60000 65536"/>
                              <a:gd name="T32" fmla="*/ 0 60000 65536"/>
                              <a:gd name="T33" fmla="*/ 0 60000 65536"/>
                              <a:gd name="T34" fmla="*/ 0 60000 65536"/>
                              <a:gd name="T35" fmla="*/ 0 60000 65536"/>
                              <a:gd name="T36" fmla="*/ 0 w 222"/>
                              <a:gd name="T37" fmla="*/ 0 h 198"/>
                              <a:gd name="T38" fmla="*/ 222 w 222"/>
                              <a:gd name="T39" fmla="*/ 198 h 198"/>
                            </a:gdLst>
                            <a:ahLst/>
                            <a:cxnLst>
                              <a:cxn ang="T24">
                                <a:pos x="T0" y="T1"/>
                              </a:cxn>
                              <a:cxn ang="T25">
                                <a:pos x="T2" y="T3"/>
                              </a:cxn>
                              <a:cxn ang="T26">
                                <a:pos x="T4" y="T5"/>
                              </a:cxn>
                              <a:cxn ang="T27">
                                <a:pos x="T6" y="T7"/>
                              </a:cxn>
                              <a:cxn ang="T28">
                                <a:pos x="T8" y="T9"/>
                              </a:cxn>
                              <a:cxn ang="T29">
                                <a:pos x="T10" y="T11"/>
                              </a:cxn>
                              <a:cxn ang="T30">
                                <a:pos x="T12" y="T13"/>
                              </a:cxn>
                              <a:cxn ang="T31">
                                <a:pos x="T14" y="T15"/>
                              </a:cxn>
                              <a:cxn ang="T32">
                                <a:pos x="T16" y="T17"/>
                              </a:cxn>
                              <a:cxn ang="T33">
                                <a:pos x="T18" y="T19"/>
                              </a:cxn>
                              <a:cxn ang="T34">
                                <a:pos x="T20" y="T21"/>
                              </a:cxn>
                              <a:cxn ang="T35">
                                <a:pos x="T22" y="T23"/>
                              </a:cxn>
                            </a:cxnLst>
                            <a:rect l="T36" t="T37" r="T38" b="T39"/>
                            <a:pathLst>
                              <a:path w="222" h="198">
                                <a:moveTo>
                                  <a:pt x="0" y="0"/>
                                </a:moveTo>
                                <a:lnTo>
                                  <a:pt x="62" y="178"/>
                                </a:lnTo>
                                <a:lnTo>
                                  <a:pt x="75" y="186"/>
                                </a:lnTo>
                                <a:lnTo>
                                  <a:pt x="96" y="190"/>
                                </a:lnTo>
                                <a:lnTo>
                                  <a:pt x="110" y="191"/>
                                </a:lnTo>
                                <a:lnTo>
                                  <a:pt x="127" y="194"/>
                                </a:lnTo>
                                <a:lnTo>
                                  <a:pt x="144" y="195"/>
                                </a:lnTo>
                                <a:lnTo>
                                  <a:pt x="165" y="198"/>
                                </a:lnTo>
                                <a:lnTo>
                                  <a:pt x="179" y="198"/>
                                </a:lnTo>
                                <a:lnTo>
                                  <a:pt x="200" y="195"/>
                                </a:lnTo>
                                <a:lnTo>
                                  <a:pt x="222" y="0"/>
                                </a:lnTo>
                                <a:lnTo>
                                  <a:pt x="0" y="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404040"/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round/>
                              </a14:hiddenLine>
                            </a:ext>
                          </a:extLst>
                        </p:spPr>
                        <p:txBody>
                          <a:bodyPr/>
                          <a:p>
                            <a:pPr marL="0" marR="0" lvl="0" indent="0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defRPr/>
                            </a:pPr>
                            <a:endParaRPr kumimoji="0" lang="zh-CN" altLang="en-US" sz="18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113" name="Group 24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>
                          <a:off x="0" y="0"/>
                          <a:ext cx="913" cy="718"/>
                          <a:chOff x="0" y="0"/>
                          <a:chExt cx="913" cy="718"/>
                        </a:xfrm>
                      </p:grpSpPr>
                      <p:sp>
                        <p:nvSpPr>
                          <p:cNvPr id="114" name="Freeform 25"/>
                          <p:cNvSpPr>
                            <a:spLocks noChangeAspect="1"/>
                          </p:cNvSpPr>
                          <p:nvPr>
                            <p:custDataLst>
                              <p:tags r:id="rId44"/>
                            </p:custDataLst>
                          </p:nvPr>
                        </p:nvSpPr>
                        <p:spPr bwMode="auto">
                          <a:xfrm>
                            <a:off x="0" y="0"/>
                            <a:ext cx="913" cy="718"/>
                          </a:xfrm>
                          <a:custGeom>
                            <a:avLst/>
                            <a:gdLst>
                              <a:gd name="T0" fmla="*/ 21 w 913"/>
                              <a:gd name="T1" fmla="*/ 20 h 718"/>
                              <a:gd name="T2" fmla="*/ 25 w 913"/>
                              <a:gd name="T3" fmla="*/ 38 h 718"/>
                              <a:gd name="T4" fmla="*/ 23 w 913"/>
                              <a:gd name="T5" fmla="*/ 73 h 718"/>
                              <a:gd name="T6" fmla="*/ 12 w 913"/>
                              <a:gd name="T7" fmla="*/ 96 h 718"/>
                              <a:gd name="T8" fmla="*/ 6 w 913"/>
                              <a:gd name="T9" fmla="*/ 126 h 718"/>
                              <a:gd name="T10" fmla="*/ 17 w 913"/>
                              <a:gd name="T11" fmla="*/ 149 h 718"/>
                              <a:gd name="T12" fmla="*/ 34 w 913"/>
                              <a:gd name="T13" fmla="*/ 176 h 718"/>
                              <a:gd name="T14" fmla="*/ 30 w 913"/>
                              <a:gd name="T15" fmla="*/ 195 h 718"/>
                              <a:gd name="T16" fmla="*/ 13 w 913"/>
                              <a:gd name="T17" fmla="*/ 216 h 718"/>
                              <a:gd name="T18" fmla="*/ 6 w 913"/>
                              <a:gd name="T19" fmla="*/ 236 h 718"/>
                              <a:gd name="T20" fmla="*/ 19 w 913"/>
                              <a:gd name="T21" fmla="*/ 259 h 718"/>
                              <a:gd name="T22" fmla="*/ 30 w 913"/>
                              <a:gd name="T23" fmla="*/ 278 h 718"/>
                              <a:gd name="T24" fmla="*/ 30 w 913"/>
                              <a:gd name="T25" fmla="*/ 301 h 718"/>
                              <a:gd name="T26" fmla="*/ 12 w 913"/>
                              <a:gd name="T27" fmla="*/ 322 h 718"/>
                              <a:gd name="T28" fmla="*/ 0 w 913"/>
                              <a:gd name="T29" fmla="*/ 349 h 718"/>
                              <a:gd name="T30" fmla="*/ 13 w 913"/>
                              <a:gd name="T31" fmla="*/ 372 h 718"/>
                              <a:gd name="T32" fmla="*/ 33 w 913"/>
                              <a:gd name="T33" fmla="*/ 396 h 718"/>
                              <a:gd name="T34" fmla="*/ 33 w 913"/>
                              <a:gd name="T35" fmla="*/ 431 h 718"/>
                              <a:gd name="T36" fmla="*/ 19 w 913"/>
                              <a:gd name="T37" fmla="*/ 455 h 718"/>
                              <a:gd name="T38" fmla="*/ 21 w 913"/>
                              <a:gd name="T39" fmla="*/ 473 h 718"/>
                              <a:gd name="T40" fmla="*/ 42 w 913"/>
                              <a:gd name="T41" fmla="*/ 499 h 718"/>
                              <a:gd name="T42" fmla="*/ 107 w 913"/>
                              <a:gd name="T43" fmla="*/ 573 h 718"/>
                              <a:gd name="T44" fmla="*/ 166 w 913"/>
                              <a:gd name="T45" fmla="*/ 629 h 718"/>
                              <a:gd name="T46" fmla="*/ 217 w 913"/>
                              <a:gd name="T47" fmla="*/ 660 h 718"/>
                              <a:gd name="T48" fmla="*/ 313 w 913"/>
                              <a:gd name="T49" fmla="*/ 701 h 718"/>
                              <a:gd name="T50" fmla="*/ 401 w 913"/>
                              <a:gd name="T51" fmla="*/ 716 h 718"/>
                              <a:gd name="T52" fmla="*/ 523 w 913"/>
                              <a:gd name="T53" fmla="*/ 716 h 718"/>
                              <a:gd name="T54" fmla="*/ 625 w 913"/>
                              <a:gd name="T55" fmla="*/ 706 h 718"/>
                              <a:gd name="T56" fmla="*/ 697 w 913"/>
                              <a:gd name="T57" fmla="*/ 685 h 718"/>
                              <a:gd name="T58" fmla="*/ 744 w 913"/>
                              <a:gd name="T59" fmla="*/ 659 h 718"/>
                              <a:gd name="T60" fmla="*/ 778 w 913"/>
                              <a:gd name="T61" fmla="*/ 629 h 718"/>
                              <a:gd name="T62" fmla="*/ 874 w 913"/>
                              <a:gd name="T63" fmla="*/ 493 h 718"/>
                              <a:gd name="T64" fmla="*/ 894 w 913"/>
                              <a:gd name="T65" fmla="*/ 448 h 718"/>
                              <a:gd name="T66" fmla="*/ 895 w 913"/>
                              <a:gd name="T67" fmla="*/ 427 h 718"/>
                              <a:gd name="T68" fmla="*/ 882 w 913"/>
                              <a:gd name="T69" fmla="*/ 406 h 718"/>
                              <a:gd name="T70" fmla="*/ 882 w 913"/>
                              <a:gd name="T71" fmla="*/ 381 h 718"/>
                              <a:gd name="T72" fmla="*/ 894 w 913"/>
                              <a:gd name="T73" fmla="*/ 362 h 718"/>
                              <a:gd name="T74" fmla="*/ 908 w 913"/>
                              <a:gd name="T75" fmla="*/ 341 h 718"/>
                              <a:gd name="T76" fmla="*/ 912 w 913"/>
                              <a:gd name="T77" fmla="*/ 316 h 718"/>
                              <a:gd name="T78" fmla="*/ 900 w 913"/>
                              <a:gd name="T79" fmla="*/ 295 h 718"/>
                              <a:gd name="T80" fmla="*/ 886 w 913"/>
                              <a:gd name="T81" fmla="*/ 275 h 718"/>
                              <a:gd name="T82" fmla="*/ 886 w 913"/>
                              <a:gd name="T83" fmla="*/ 254 h 718"/>
                              <a:gd name="T84" fmla="*/ 904 w 913"/>
                              <a:gd name="T85" fmla="*/ 229 h 718"/>
                              <a:gd name="T86" fmla="*/ 908 w 913"/>
                              <a:gd name="T87" fmla="*/ 202 h 718"/>
                              <a:gd name="T88" fmla="*/ 894 w 913"/>
                              <a:gd name="T89" fmla="*/ 176 h 718"/>
                              <a:gd name="T90" fmla="*/ 886 w 913"/>
                              <a:gd name="T91" fmla="*/ 155 h 718"/>
                              <a:gd name="T92" fmla="*/ 895 w 913"/>
                              <a:gd name="T93" fmla="*/ 130 h 718"/>
                              <a:gd name="T94" fmla="*/ 908 w 913"/>
                              <a:gd name="T95" fmla="*/ 113 h 718"/>
                              <a:gd name="T96" fmla="*/ 913 w 913"/>
                              <a:gd name="T97" fmla="*/ 88 h 718"/>
                              <a:gd name="T98" fmla="*/ 903 w 913"/>
                              <a:gd name="T99" fmla="*/ 67 h 718"/>
                              <a:gd name="T100" fmla="*/ 890 w 913"/>
                              <a:gd name="T101" fmla="*/ 42 h 718"/>
                              <a:gd name="T102" fmla="*/ 894 w 913"/>
                              <a:gd name="T103" fmla="*/ 18 h 718"/>
                              <a:gd name="T104" fmla="*/ 26 w 913"/>
                              <a:gd name="T105" fmla="*/ 0 h 718"/>
                              <a:gd name="T106" fmla="*/ 0 60000 65536"/>
                              <a:gd name="T107" fmla="*/ 0 60000 65536"/>
                              <a:gd name="T108" fmla="*/ 0 60000 65536"/>
                              <a:gd name="T109" fmla="*/ 0 60000 65536"/>
                              <a:gd name="T110" fmla="*/ 0 60000 65536"/>
                              <a:gd name="T111" fmla="*/ 0 60000 65536"/>
                              <a:gd name="T112" fmla="*/ 0 60000 65536"/>
                              <a:gd name="T113" fmla="*/ 0 60000 65536"/>
                              <a:gd name="T114" fmla="*/ 0 60000 65536"/>
                              <a:gd name="T115" fmla="*/ 0 60000 65536"/>
                              <a:gd name="T116" fmla="*/ 0 60000 65536"/>
                              <a:gd name="T117" fmla="*/ 0 60000 65536"/>
                              <a:gd name="T118" fmla="*/ 0 60000 65536"/>
                              <a:gd name="T119" fmla="*/ 0 60000 65536"/>
                              <a:gd name="T120" fmla="*/ 0 60000 65536"/>
                              <a:gd name="T121" fmla="*/ 0 60000 65536"/>
                              <a:gd name="T122" fmla="*/ 0 60000 65536"/>
                              <a:gd name="T123" fmla="*/ 0 60000 65536"/>
                              <a:gd name="T124" fmla="*/ 0 60000 65536"/>
                              <a:gd name="T125" fmla="*/ 0 60000 65536"/>
                              <a:gd name="T126" fmla="*/ 0 60000 65536"/>
                              <a:gd name="T127" fmla="*/ 0 60000 65536"/>
                              <a:gd name="T128" fmla="*/ 0 60000 65536"/>
                              <a:gd name="T129" fmla="*/ 0 60000 65536"/>
                              <a:gd name="T130" fmla="*/ 0 60000 65536"/>
                              <a:gd name="T131" fmla="*/ 0 60000 65536"/>
                              <a:gd name="T132" fmla="*/ 0 60000 65536"/>
                              <a:gd name="T133" fmla="*/ 0 60000 65536"/>
                              <a:gd name="T134" fmla="*/ 0 60000 65536"/>
                              <a:gd name="T135" fmla="*/ 0 60000 65536"/>
                              <a:gd name="T136" fmla="*/ 0 60000 65536"/>
                              <a:gd name="T137" fmla="*/ 0 60000 65536"/>
                              <a:gd name="T138" fmla="*/ 0 60000 65536"/>
                              <a:gd name="T139" fmla="*/ 0 60000 65536"/>
                              <a:gd name="T140" fmla="*/ 0 60000 65536"/>
                              <a:gd name="T141" fmla="*/ 0 60000 65536"/>
                              <a:gd name="T142" fmla="*/ 0 60000 65536"/>
                              <a:gd name="T143" fmla="*/ 0 60000 65536"/>
                              <a:gd name="T144" fmla="*/ 0 60000 65536"/>
                              <a:gd name="T145" fmla="*/ 0 60000 65536"/>
                              <a:gd name="T146" fmla="*/ 0 60000 65536"/>
                              <a:gd name="T147" fmla="*/ 0 60000 65536"/>
                              <a:gd name="T148" fmla="*/ 0 60000 65536"/>
                              <a:gd name="T149" fmla="*/ 0 60000 65536"/>
                              <a:gd name="T150" fmla="*/ 0 60000 65536"/>
                              <a:gd name="T151" fmla="*/ 0 60000 65536"/>
                              <a:gd name="T152" fmla="*/ 0 60000 65536"/>
                              <a:gd name="T153" fmla="*/ 0 60000 65536"/>
                              <a:gd name="T154" fmla="*/ 0 60000 65536"/>
                              <a:gd name="T155" fmla="*/ 0 60000 65536"/>
                              <a:gd name="T156" fmla="*/ 0 60000 65536"/>
                              <a:gd name="T157" fmla="*/ 0 60000 65536"/>
                              <a:gd name="T158" fmla="*/ 0 60000 65536"/>
                              <a:gd name="T159" fmla="*/ 0 w 913"/>
                              <a:gd name="T160" fmla="*/ 0 h 718"/>
                              <a:gd name="T161" fmla="*/ 913 w 913"/>
                              <a:gd name="T162" fmla="*/ 718 h 718"/>
                            </a:gdLst>
                            <a:ahLst/>
                            <a:cxnLst>
                              <a:cxn ang="T106">
                                <a:pos x="T0" y="T1"/>
                              </a:cxn>
                              <a:cxn ang="T107">
                                <a:pos x="T2" y="T3"/>
                              </a:cxn>
                              <a:cxn ang="T108">
                                <a:pos x="T4" y="T5"/>
                              </a:cxn>
                              <a:cxn ang="T109">
                                <a:pos x="T6" y="T7"/>
                              </a:cxn>
                              <a:cxn ang="T110">
                                <a:pos x="T8" y="T9"/>
                              </a:cxn>
                              <a:cxn ang="T111">
                                <a:pos x="T10" y="T11"/>
                              </a:cxn>
                              <a:cxn ang="T112">
                                <a:pos x="T12" y="T13"/>
                              </a:cxn>
                              <a:cxn ang="T113">
                                <a:pos x="T14" y="T15"/>
                              </a:cxn>
                              <a:cxn ang="T114">
                                <a:pos x="T16" y="T17"/>
                              </a:cxn>
                              <a:cxn ang="T115">
                                <a:pos x="T18" y="T19"/>
                              </a:cxn>
                              <a:cxn ang="T116">
                                <a:pos x="T20" y="T21"/>
                              </a:cxn>
                              <a:cxn ang="T117">
                                <a:pos x="T22" y="T23"/>
                              </a:cxn>
                              <a:cxn ang="T118">
                                <a:pos x="T24" y="T25"/>
                              </a:cxn>
                              <a:cxn ang="T119">
                                <a:pos x="T26" y="T27"/>
                              </a:cxn>
                              <a:cxn ang="T120">
                                <a:pos x="T28" y="T29"/>
                              </a:cxn>
                              <a:cxn ang="T121">
                                <a:pos x="T30" y="T31"/>
                              </a:cxn>
                              <a:cxn ang="T122">
                                <a:pos x="T32" y="T33"/>
                              </a:cxn>
                              <a:cxn ang="T123">
                                <a:pos x="T34" y="T35"/>
                              </a:cxn>
                              <a:cxn ang="T124">
                                <a:pos x="T36" y="T37"/>
                              </a:cxn>
                              <a:cxn ang="T125">
                                <a:pos x="T38" y="T39"/>
                              </a:cxn>
                              <a:cxn ang="T126">
                                <a:pos x="T40" y="T41"/>
                              </a:cxn>
                              <a:cxn ang="T127">
                                <a:pos x="T42" y="T43"/>
                              </a:cxn>
                              <a:cxn ang="T128">
                                <a:pos x="T44" y="T45"/>
                              </a:cxn>
                              <a:cxn ang="T129">
                                <a:pos x="T46" y="T47"/>
                              </a:cxn>
                              <a:cxn ang="T130">
                                <a:pos x="T48" y="T49"/>
                              </a:cxn>
                              <a:cxn ang="T131">
                                <a:pos x="T50" y="T51"/>
                              </a:cxn>
                              <a:cxn ang="T132">
                                <a:pos x="T52" y="T53"/>
                              </a:cxn>
                              <a:cxn ang="T133">
                                <a:pos x="T54" y="T55"/>
                              </a:cxn>
                              <a:cxn ang="T134">
                                <a:pos x="T56" y="T57"/>
                              </a:cxn>
                              <a:cxn ang="T135">
                                <a:pos x="T58" y="T59"/>
                              </a:cxn>
                              <a:cxn ang="T136">
                                <a:pos x="T60" y="T61"/>
                              </a:cxn>
                              <a:cxn ang="T137">
                                <a:pos x="T62" y="T63"/>
                              </a:cxn>
                              <a:cxn ang="T138">
                                <a:pos x="T64" y="T65"/>
                              </a:cxn>
                              <a:cxn ang="T139">
                                <a:pos x="T66" y="T67"/>
                              </a:cxn>
                              <a:cxn ang="T140">
                                <a:pos x="T68" y="T69"/>
                              </a:cxn>
                              <a:cxn ang="T141">
                                <a:pos x="T70" y="T71"/>
                              </a:cxn>
                              <a:cxn ang="T142">
                                <a:pos x="T72" y="T73"/>
                              </a:cxn>
                              <a:cxn ang="T143">
                                <a:pos x="T74" y="T75"/>
                              </a:cxn>
                              <a:cxn ang="T144">
                                <a:pos x="T76" y="T77"/>
                              </a:cxn>
                              <a:cxn ang="T145">
                                <a:pos x="T78" y="T79"/>
                              </a:cxn>
                              <a:cxn ang="T146">
                                <a:pos x="T80" y="T81"/>
                              </a:cxn>
                              <a:cxn ang="T147">
                                <a:pos x="T82" y="T83"/>
                              </a:cxn>
                              <a:cxn ang="T148">
                                <a:pos x="T84" y="T85"/>
                              </a:cxn>
                              <a:cxn ang="T149">
                                <a:pos x="T86" y="T87"/>
                              </a:cxn>
                              <a:cxn ang="T150">
                                <a:pos x="T88" y="T89"/>
                              </a:cxn>
                              <a:cxn ang="T151">
                                <a:pos x="T90" y="T91"/>
                              </a:cxn>
                              <a:cxn ang="T152">
                                <a:pos x="T92" y="T93"/>
                              </a:cxn>
                              <a:cxn ang="T153">
                                <a:pos x="T94" y="T95"/>
                              </a:cxn>
                              <a:cxn ang="T154">
                                <a:pos x="T96" y="T97"/>
                              </a:cxn>
                              <a:cxn ang="T155">
                                <a:pos x="T98" y="T99"/>
                              </a:cxn>
                              <a:cxn ang="T156">
                                <a:pos x="T100" y="T101"/>
                              </a:cxn>
                              <a:cxn ang="T157">
                                <a:pos x="T102" y="T103"/>
                              </a:cxn>
                              <a:cxn ang="T158">
                                <a:pos x="T104" y="T105"/>
                              </a:cxn>
                            </a:cxnLst>
                            <a:rect l="T159" t="T160" r="T161" b="T162"/>
                            <a:pathLst>
                              <a:path w="913" h="718">
                                <a:moveTo>
                                  <a:pt x="26" y="0"/>
                                </a:moveTo>
                                <a:lnTo>
                                  <a:pt x="21" y="20"/>
                                </a:lnTo>
                                <a:lnTo>
                                  <a:pt x="23" y="29"/>
                                </a:lnTo>
                                <a:lnTo>
                                  <a:pt x="25" y="38"/>
                                </a:lnTo>
                                <a:lnTo>
                                  <a:pt x="26" y="59"/>
                                </a:lnTo>
                                <a:lnTo>
                                  <a:pt x="23" y="73"/>
                                </a:lnTo>
                                <a:lnTo>
                                  <a:pt x="17" y="86"/>
                                </a:lnTo>
                                <a:lnTo>
                                  <a:pt x="12" y="96"/>
                                </a:lnTo>
                                <a:lnTo>
                                  <a:pt x="6" y="113"/>
                                </a:lnTo>
                                <a:lnTo>
                                  <a:pt x="6" y="126"/>
                                </a:lnTo>
                                <a:lnTo>
                                  <a:pt x="12" y="138"/>
                                </a:lnTo>
                                <a:lnTo>
                                  <a:pt x="17" y="149"/>
                                </a:lnTo>
                                <a:lnTo>
                                  <a:pt x="29" y="162"/>
                                </a:lnTo>
                                <a:lnTo>
                                  <a:pt x="34" y="176"/>
                                </a:lnTo>
                                <a:lnTo>
                                  <a:pt x="34" y="185"/>
                                </a:lnTo>
                                <a:lnTo>
                                  <a:pt x="30" y="195"/>
                                </a:lnTo>
                                <a:lnTo>
                                  <a:pt x="21" y="204"/>
                                </a:lnTo>
                                <a:lnTo>
                                  <a:pt x="13" y="216"/>
                                </a:lnTo>
                                <a:lnTo>
                                  <a:pt x="8" y="225"/>
                                </a:lnTo>
                                <a:lnTo>
                                  <a:pt x="6" y="236"/>
                                </a:lnTo>
                                <a:lnTo>
                                  <a:pt x="12" y="248"/>
                                </a:lnTo>
                                <a:lnTo>
                                  <a:pt x="19" y="259"/>
                                </a:lnTo>
                                <a:lnTo>
                                  <a:pt x="26" y="269"/>
                                </a:lnTo>
                                <a:lnTo>
                                  <a:pt x="30" y="278"/>
                                </a:lnTo>
                                <a:lnTo>
                                  <a:pt x="34" y="288"/>
                                </a:lnTo>
                                <a:lnTo>
                                  <a:pt x="30" y="301"/>
                                </a:lnTo>
                                <a:lnTo>
                                  <a:pt x="21" y="313"/>
                                </a:lnTo>
                                <a:lnTo>
                                  <a:pt x="12" y="322"/>
                                </a:lnTo>
                                <a:lnTo>
                                  <a:pt x="2" y="337"/>
                                </a:lnTo>
                                <a:lnTo>
                                  <a:pt x="0" y="349"/>
                                </a:lnTo>
                                <a:lnTo>
                                  <a:pt x="4" y="362"/>
                                </a:lnTo>
                                <a:lnTo>
                                  <a:pt x="13" y="372"/>
                                </a:lnTo>
                                <a:lnTo>
                                  <a:pt x="23" y="383"/>
                                </a:lnTo>
                                <a:lnTo>
                                  <a:pt x="33" y="396"/>
                                </a:lnTo>
                                <a:lnTo>
                                  <a:pt x="38" y="414"/>
                                </a:lnTo>
                                <a:lnTo>
                                  <a:pt x="33" y="431"/>
                                </a:lnTo>
                                <a:lnTo>
                                  <a:pt x="23" y="444"/>
                                </a:lnTo>
                                <a:lnTo>
                                  <a:pt x="19" y="455"/>
                                </a:lnTo>
                                <a:lnTo>
                                  <a:pt x="19" y="466"/>
                                </a:lnTo>
                                <a:lnTo>
                                  <a:pt x="21" y="473"/>
                                </a:lnTo>
                                <a:lnTo>
                                  <a:pt x="29" y="484"/>
                                </a:lnTo>
                                <a:lnTo>
                                  <a:pt x="42" y="499"/>
                                </a:lnTo>
                                <a:lnTo>
                                  <a:pt x="64" y="528"/>
                                </a:lnTo>
                                <a:lnTo>
                                  <a:pt x="107" y="573"/>
                                </a:lnTo>
                                <a:lnTo>
                                  <a:pt x="144" y="609"/>
                                </a:lnTo>
                                <a:lnTo>
                                  <a:pt x="166" y="629"/>
                                </a:lnTo>
                                <a:lnTo>
                                  <a:pt x="190" y="643"/>
                                </a:lnTo>
                                <a:lnTo>
                                  <a:pt x="217" y="660"/>
                                </a:lnTo>
                                <a:lnTo>
                                  <a:pt x="255" y="681"/>
                                </a:lnTo>
                                <a:lnTo>
                                  <a:pt x="313" y="701"/>
                                </a:lnTo>
                                <a:lnTo>
                                  <a:pt x="356" y="710"/>
                                </a:lnTo>
                                <a:lnTo>
                                  <a:pt x="401" y="716"/>
                                </a:lnTo>
                                <a:lnTo>
                                  <a:pt x="460" y="718"/>
                                </a:lnTo>
                                <a:lnTo>
                                  <a:pt x="523" y="716"/>
                                </a:lnTo>
                                <a:lnTo>
                                  <a:pt x="578" y="714"/>
                                </a:lnTo>
                                <a:lnTo>
                                  <a:pt x="625" y="706"/>
                                </a:lnTo>
                                <a:lnTo>
                                  <a:pt x="667" y="697"/>
                                </a:lnTo>
                                <a:lnTo>
                                  <a:pt x="697" y="685"/>
                                </a:lnTo>
                                <a:lnTo>
                                  <a:pt x="723" y="672"/>
                                </a:lnTo>
                                <a:lnTo>
                                  <a:pt x="744" y="659"/>
                                </a:lnTo>
                                <a:lnTo>
                                  <a:pt x="761" y="647"/>
                                </a:lnTo>
                                <a:lnTo>
                                  <a:pt x="778" y="629"/>
                                </a:lnTo>
                                <a:lnTo>
                                  <a:pt x="832" y="556"/>
                                </a:lnTo>
                                <a:lnTo>
                                  <a:pt x="874" y="493"/>
                                </a:lnTo>
                                <a:lnTo>
                                  <a:pt x="890" y="461"/>
                                </a:lnTo>
                                <a:lnTo>
                                  <a:pt x="894" y="448"/>
                                </a:lnTo>
                                <a:lnTo>
                                  <a:pt x="895" y="438"/>
                                </a:lnTo>
                                <a:lnTo>
                                  <a:pt x="895" y="427"/>
                                </a:lnTo>
                                <a:lnTo>
                                  <a:pt x="887" y="414"/>
                                </a:lnTo>
                                <a:lnTo>
                                  <a:pt x="882" y="406"/>
                                </a:lnTo>
                                <a:lnTo>
                                  <a:pt x="879" y="394"/>
                                </a:lnTo>
                                <a:lnTo>
                                  <a:pt x="882" y="381"/>
                                </a:lnTo>
                                <a:lnTo>
                                  <a:pt x="887" y="372"/>
                                </a:lnTo>
                                <a:lnTo>
                                  <a:pt x="894" y="362"/>
                                </a:lnTo>
                                <a:lnTo>
                                  <a:pt x="900" y="352"/>
                                </a:lnTo>
                                <a:lnTo>
                                  <a:pt x="908" y="341"/>
                                </a:lnTo>
                                <a:lnTo>
                                  <a:pt x="913" y="330"/>
                                </a:lnTo>
                                <a:lnTo>
                                  <a:pt x="912" y="316"/>
                                </a:lnTo>
                                <a:lnTo>
                                  <a:pt x="907" y="305"/>
                                </a:lnTo>
                                <a:lnTo>
                                  <a:pt x="900" y="295"/>
                                </a:lnTo>
                                <a:lnTo>
                                  <a:pt x="894" y="286"/>
                                </a:lnTo>
                                <a:lnTo>
                                  <a:pt x="886" y="275"/>
                                </a:lnTo>
                                <a:lnTo>
                                  <a:pt x="883" y="263"/>
                                </a:lnTo>
                                <a:lnTo>
                                  <a:pt x="886" y="254"/>
                                </a:lnTo>
                                <a:lnTo>
                                  <a:pt x="895" y="240"/>
                                </a:lnTo>
                                <a:lnTo>
                                  <a:pt x="904" y="229"/>
                                </a:lnTo>
                                <a:lnTo>
                                  <a:pt x="908" y="217"/>
                                </a:lnTo>
                                <a:lnTo>
                                  <a:pt x="908" y="202"/>
                                </a:lnTo>
                                <a:lnTo>
                                  <a:pt x="903" y="187"/>
                                </a:lnTo>
                                <a:lnTo>
                                  <a:pt x="894" y="176"/>
                                </a:lnTo>
                                <a:lnTo>
                                  <a:pt x="890" y="168"/>
                                </a:lnTo>
                                <a:lnTo>
                                  <a:pt x="886" y="155"/>
                                </a:lnTo>
                                <a:lnTo>
                                  <a:pt x="887" y="141"/>
                                </a:lnTo>
                                <a:lnTo>
                                  <a:pt x="895" y="130"/>
                                </a:lnTo>
                                <a:lnTo>
                                  <a:pt x="900" y="122"/>
                                </a:lnTo>
                                <a:lnTo>
                                  <a:pt x="908" y="113"/>
                                </a:lnTo>
                                <a:lnTo>
                                  <a:pt x="912" y="101"/>
                                </a:lnTo>
                                <a:lnTo>
                                  <a:pt x="913" y="88"/>
                                </a:lnTo>
                                <a:lnTo>
                                  <a:pt x="911" y="80"/>
                                </a:lnTo>
                                <a:lnTo>
                                  <a:pt x="903" y="67"/>
                                </a:lnTo>
                                <a:lnTo>
                                  <a:pt x="895" y="56"/>
                                </a:lnTo>
                                <a:lnTo>
                                  <a:pt x="890" y="42"/>
                                </a:lnTo>
                                <a:lnTo>
                                  <a:pt x="890" y="29"/>
                                </a:lnTo>
                                <a:lnTo>
                                  <a:pt x="894" y="18"/>
                                </a:lnTo>
                                <a:lnTo>
                                  <a:pt x="891" y="0"/>
                                </a:lnTo>
                                <a:lnTo>
                                  <a:pt x="26" y="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FFC080"/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round/>
                              </a14:hiddenLine>
                            </a:ext>
                          </a:extLst>
                        </p:spPr>
                        <p:txBody>
                          <a:bodyPr/>
                          <a:p>
                            <a:pPr marL="0" marR="0" lvl="0" indent="0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defRPr/>
                            </a:pPr>
                            <a:endParaRPr kumimoji="0" lang="zh-CN" altLang="en-US" sz="18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</a:endParaRPr>
                          </a:p>
                        </p:txBody>
                      </p:sp>
                      <p:sp>
                        <p:nvSpPr>
                          <p:cNvPr id="115" name="Freeform 26"/>
                          <p:cNvSpPr>
                            <a:spLocks noChangeAspect="1"/>
                          </p:cNvSpPr>
                          <p:nvPr>
                            <p:custDataLst>
                              <p:tags r:id="rId45"/>
                            </p:custDataLst>
                          </p:nvPr>
                        </p:nvSpPr>
                        <p:spPr bwMode="auto">
                          <a:xfrm>
                            <a:off x="6" y="96"/>
                            <a:ext cx="113" cy="99"/>
                          </a:xfrm>
                          <a:custGeom>
                            <a:avLst/>
                            <a:gdLst>
                              <a:gd name="T0" fmla="*/ 6 w 113"/>
                              <a:gd name="T1" fmla="*/ 0 h 99"/>
                              <a:gd name="T2" fmla="*/ 13 w 113"/>
                              <a:gd name="T3" fmla="*/ 13 h 99"/>
                              <a:gd name="T4" fmla="*/ 24 w 113"/>
                              <a:gd name="T5" fmla="*/ 26 h 99"/>
                              <a:gd name="T6" fmla="*/ 44 w 113"/>
                              <a:gd name="T7" fmla="*/ 43 h 99"/>
                              <a:gd name="T8" fmla="*/ 68 w 113"/>
                              <a:gd name="T9" fmla="*/ 57 h 99"/>
                              <a:gd name="T10" fmla="*/ 91 w 113"/>
                              <a:gd name="T11" fmla="*/ 66 h 99"/>
                              <a:gd name="T12" fmla="*/ 113 w 113"/>
                              <a:gd name="T13" fmla="*/ 72 h 99"/>
                              <a:gd name="T14" fmla="*/ 104 w 113"/>
                              <a:gd name="T15" fmla="*/ 89 h 99"/>
                              <a:gd name="T16" fmla="*/ 75 w 113"/>
                              <a:gd name="T17" fmla="*/ 85 h 99"/>
                              <a:gd name="T18" fmla="*/ 44 w 113"/>
                              <a:gd name="T19" fmla="*/ 87 h 99"/>
                              <a:gd name="T20" fmla="*/ 24 w 113"/>
                              <a:gd name="T21" fmla="*/ 99 h 99"/>
                              <a:gd name="T22" fmla="*/ 28 w 113"/>
                              <a:gd name="T23" fmla="*/ 89 h 99"/>
                              <a:gd name="T24" fmla="*/ 27 w 113"/>
                              <a:gd name="T25" fmla="*/ 78 h 99"/>
                              <a:gd name="T26" fmla="*/ 20 w 113"/>
                              <a:gd name="T27" fmla="*/ 62 h 99"/>
                              <a:gd name="T28" fmla="*/ 11 w 113"/>
                              <a:gd name="T29" fmla="*/ 49 h 99"/>
                              <a:gd name="T30" fmla="*/ 2 w 113"/>
                              <a:gd name="T31" fmla="*/ 34 h 99"/>
                              <a:gd name="T32" fmla="*/ 0 w 113"/>
                              <a:gd name="T33" fmla="*/ 17 h 99"/>
                              <a:gd name="T34" fmla="*/ 6 w 113"/>
                              <a:gd name="T35" fmla="*/ 0 h 99"/>
                              <a:gd name="T36" fmla="*/ 0 60000 65536"/>
                              <a:gd name="T37" fmla="*/ 0 60000 65536"/>
                              <a:gd name="T38" fmla="*/ 0 60000 65536"/>
                              <a:gd name="T39" fmla="*/ 0 60000 65536"/>
                              <a:gd name="T40" fmla="*/ 0 60000 65536"/>
                              <a:gd name="T41" fmla="*/ 0 60000 65536"/>
                              <a:gd name="T42" fmla="*/ 0 60000 65536"/>
                              <a:gd name="T43" fmla="*/ 0 60000 65536"/>
                              <a:gd name="T44" fmla="*/ 0 60000 65536"/>
                              <a:gd name="T45" fmla="*/ 0 60000 65536"/>
                              <a:gd name="T46" fmla="*/ 0 60000 65536"/>
                              <a:gd name="T47" fmla="*/ 0 60000 65536"/>
                              <a:gd name="T48" fmla="*/ 0 60000 65536"/>
                              <a:gd name="T49" fmla="*/ 0 60000 65536"/>
                              <a:gd name="T50" fmla="*/ 0 60000 65536"/>
                              <a:gd name="T51" fmla="*/ 0 60000 65536"/>
                              <a:gd name="T52" fmla="*/ 0 60000 65536"/>
                              <a:gd name="T53" fmla="*/ 0 60000 65536"/>
                              <a:gd name="T54" fmla="*/ 0 w 113"/>
                              <a:gd name="T55" fmla="*/ 0 h 99"/>
                              <a:gd name="T56" fmla="*/ 113 w 113"/>
                              <a:gd name="T57" fmla="*/ 99 h 99"/>
                            </a:gdLst>
                            <a:ahLst/>
                            <a:cxnLst>
                              <a:cxn ang="T36">
                                <a:pos x="T0" y="T1"/>
                              </a:cxn>
                              <a:cxn ang="T37">
                                <a:pos x="T2" y="T3"/>
                              </a:cxn>
                              <a:cxn ang="T38">
                                <a:pos x="T4" y="T5"/>
                              </a:cxn>
                              <a:cxn ang="T39">
                                <a:pos x="T6" y="T7"/>
                              </a:cxn>
                              <a:cxn ang="T40">
                                <a:pos x="T8" y="T9"/>
                              </a:cxn>
                              <a:cxn ang="T41">
                                <a:pos x="T10" y="T11"/>
                              </a:cxn>
                              <a:cxn ang="T42">
                                <a:pos x="T12" y="T13"/>
                              </a:cxn>
                              <a:cxn ang="T43">
                                <a:pos x="T14" y="T15"/>
                              </a:cxn>
                              <a:cxn ang="T44">
                                <a:pos x="T16" y="T17"/>
                              </a:cxn>
                              <a:cxn ang="T45">
                                <a:pos x="T18" y="T19"/>
                              </a:cxn>
                              <a:cxn ang="T46">
                                <a:pos x="T20" y="T21"/>
                              </a:cxn>
                              <a:cxn ang="T47">
                                <a:pos x="T22" y="T23"/>
                              </a:cxn>
                              <a:cxn ang="T48">
                                <a:pos x="T24" y="T25"/>
                              </a:cxn>
                              <a:cxn ang="T49">
                                <a:pos x="T26" y="T27"/>
                              </a:cxn>
                              <a:cxn ang="T50">
                                <a:pos x="T28" y="T29"/>
                              </a:cxn>
                              <a:cxn ang="T51">
                                <a:pos x="T30" y="T31"/>
                              </a:cxn>
                              <a:cxn ang="T52">
                                <a:pos x="T32" y="T33"/>
                              </a:cxn>
                              <a:cxn ang="T53">
                                <a:pos x="T34" y="T35"/>
                              </a:cxn>
                            </a:cxnLst>
                            <a:rect l="T54" t="T55" r="T56" b="T57"/>
                            <a:pathLst>
                              <a:path w="113" h="99">
                                <a:moveTo>
                                  <a:pt x="6" y="0"/>
                                </a:moveTo>
                                <a:lnTo>
                                  <a:pt x="13" y="13"/>
                                </a:lnTo>
                                <a:lnTo>
                                  <a:pt x="24" y="26"/>
                                </a:lnTo>
                                <a:lnTo>
                                  <a:pt x="44" y="43"/>
                                </a:lnTo>
                                <a:lnTo>
                                  <a:pt x="68" y="57"/>
                                </a:lnTo>
                                <a:lnTo>
                                  <a:pt x="91" y="66"/>
                                </a:lnTo>
                                <a:lnTo>
                                  <a:pt x="113" y="72"/>
                                </a:lnTo>
                                <a:lnTo>
                                  <a:pt x="104" y="89"/>
                                </a:lnTo>
                                <a:lnTo>
                                  <a:pt x="75" y="85"/>
                                </a:lnTo>
                                <a:lnTo>
                                  <a:pt x="44" y="87"/>
                                </a:lnTo>
                                <a:lnTo>
                                  <a:pt x="24" y="99"/>
                                </a:lnTo>
                                <a:lnTo>
                                  <a:pt x="28" y="89"/>
                                </a:lnTo>
                                <a:lnTo>
                                  <a:pt x="27" y="78"/>
                                </a:lnTo>
                                <a:lnTo>
                                  <a:pt x="20" y="62"/>
                                </a:lnTo>
                                <a:lnTo>
                                  <a:pt x="11" y="49"/>
                                </a:lnTo>
                                <a:lnTo>
                                  <a:pt x="2" y="34"/>
                                </a:lnTo>
                                <a:lnTo>
                                  <a:pt x="0" y="17"/>
                                </a:lnTo>
                                <a:lnTo>
                                  <a:pt x="6" y="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FFA040"/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round/>
                              </a14:hiddenLine>
                            </a:ext>
                          </a:extLst>
                        </p:spPr>
                        <p:txBody>
                          <a:bodyPr/>
                          <a:p>
                            <a:pPr marL="0" marR="0" lvl="0" indent="0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defRPr/>
                            </a:pPr>
                            <a:endParaRPr kumimoji="0" lang="zh-CN" altLang="en-US" sz="18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</a:endParaRPr>
                          </a:p>
                        </p:txBody>
                      </p:sp>
                      <p:sp>
                        <p:nvSpPr>
                          <p:cNvPr id="116" name="Freeform 27"/>
                          <p:cNvSpPr>
                            <a:spLocks noChangeAspect="1"/>
                          </p:cNvSpPr>
                          <p:nvPr>
                            <p:custDataLst>
                              <p:tags r:id="rId46"/>
                            </p:custDataLst>
                          </p:nvPr>
                        </p:nvSpPr>
                        <p:spPr bwMode="auto">
                          <a:xfrm>
                            <a:off x="8" y="219"/>
                            <a:ext cx="149" cy="84"/>
                          </a:xfrm>
                          <a:custGeom>
                            <a:avLst/>
                            <a:gdLst>
                              <a:gd name="T0" fmla="*/ 0 w 149"/>
                              <a:gd name="T1" fmla="*/ 10 h 84"/>
                              <a:gd name="T2" fmla="*/ 4 w 149"/>
                              <a:gd name="T3" fmla="*/ 0 h 84"/>
                              <a:gd name="T4" fmla="*/ 9 w 149"/>
                              <a:gd name="T5" fmla="*/ 10 h 84"/>
                              <a:gd name="T6" fmla="*/ 21 w 149"/>
                              <a:gd name="T7" fmla="*/ 15 h 84"/>
                              <a:gd name="T8" fmla="*/ 42 w 149"/>
                              <a:gd name="T9" fmla="*/ 25 h 84"/>
                              <a:gd name="T10" fmla="*/ 64 w 149"/>
                              <a:gd name="T11" fmla="*/ 31 h 84"/>
                              <a:gd name="T12" fmla="*/ 98 w 149"/>
                              <a:gd name="T13" fmla="*/ 38 h 84"/>
                              <a:gd name="T14" fmla="*/ 137 w 149"/>
                              <a:gd name="T15" fmla="*/ 44 h 84"/>
                              <a:gd name="T16" fmla="*/ 149 w 149"/>
                              <a:gd name="T17" fmla="*/ 80 h 84"/>
                              <a:gd name="T18" fmla="*/ 106 w 149"/>
                              <a:gd name="T19" fmla="*/ 69 h 84"/>
                              <a:gd name="T20" fmla="*/ 72 w 149"/>
                              <a:gd name="T21" fmla="*/ 65 h 84"/>
                              <a:gd name="T22" fmla="*/ 45 w 149"/>
                              <a:gd name="T23" fmla="*/ 71 h 84"/>
                              <a:gd name="T24" fmla="*/ 25 w 149"/>
                              <a:gd name="T25" fmla="*/ 84 h 84"/>
                              <a:gd name="T26" fmla="*/ 25 w 149"/>
                              <a:gd name="T27" fmla="*/ 73 h 84"/>
                              <a:gd name="T28" fmla="*/ 25 w 149"/>
                              <a:gd name="T29" fmla="*/ 63 h 84"/>
                              <a:gd name="T30" fmla="*/ 21 w 149"/>
                              <a:gd name="T31" fmla="*/ 52 h 84"/>
                              <a:gd name="T32" fmla="*/ 9 w 149"/>
                              <a:gd name="T33" fmla="*/ 36 h 84"/>
                              <a:gd name="T34" fmla="*/ 0 w 149"/>
                              <a:gd name="T35" fmla="*/ 23 h 84"/>
                              <a:gd name="T36" fmla="*/ 0 w 149"/>
                              <a:gd name="T37" fmla="*/ 10 h 84"/>
                              <a:gd name="T38" fmla="*/ 0 60000 65536"/>
                              <a:gd name="T39" fmla="*/ 0 60000 65536"/>
                              <a:gd name="T40" fmla="*/ 0 60000 65536"/>
                              <a:gd name="T41" fmla="*/ 0 60000 65536"/>
                              <a:gd name="T42" fmla="*/ 0 60000 65536"/>
                              <a:gd name="T43" fmla="*/ 0 60000 65536"/>
                              <a:gd name="T44" fmla="*/ 0 60000 65536"/>
                              <a:gd name="T45" fmla="*/ 0 60000 65536"/>
                              <a:gd name="T46" fmla="*/ 0 60000 65536"/>
                              <a:gd name="T47" fmla="*/ 0 60000 65536"/>
                              <a:gd name="T48" fmla="*/ 0 60000 65536"/>
                              <a:gd name="T49" fmla="*/ 0 60000 65536"/>
                              <a:gd name="T50" fmla="*/ 0 60000 65536"/>
                              <a:gd name="T51" fmla="*/ 0 60000 65536"/>
                              <a:gd name="T52" fmla="*/ 0 60000 65536"/>
                              <a:gd name="T53" fmla="*/ 0 60000 65536"/>
                              <a:gd name="T54" fmla="*/ 0 60000 65536"/>
                              <a:gd name="T55" fmla="*/ 0 60000 65536"/>
                              <a:gd name="T56" fmla="*/ 0 60000 65536"/>
                              <a:gd name="T57" fmla="*/ 0 w 149"/>
                              <a:gd name="T58" fmla="*/ 0 h 84"/>
                              <a:gd name="T59" fmla="*/ 149 w 149"/>
                              <a:gd name="T60" fmla="*/ 84 h 84"/>
                            </a:gdLst>
                            <a:ahLst/>
                            <a:cxnLst>
                              <a:cxn ang="T38">
                                <a:pos x="T0" y="T1"/>
                              </a:cxn>
                              <a:cxn ang="T39">
                                <a:pos x="T2" y="T3"/>
                              </a:cxn>
                              <a:cxn ang="T40">
                                <a:pos x="T4" y="T5"/>
                              </a:cxn>
                              <a:cxn ang="T41">
                                <a:pos x="T6" y="T7"/>
                              </a:cxn>
                              <a:cxn ang="T42">
                                <a:pos x="T8" y="T9"/>
                              </a:cxn>
                              <a:cxn ang="T43">
                                <a:pos x="T10" y="T11"/>
                              </a:cxn>
                              <a:cxn ang="T44">
                                <a:pos x="T12" y="T13"/>
                              </a:cxn>
                              <a:cxn ang="T45">
                                <a:pos x="T14" y="T15"/>
                              </a:cxn>
                              <a:cxn ang="T46">
                                <a:pos x="T16" y="T17"/>
                              </a:cxn>
                              <a:cxn ang="T47">
                                <a:pos x="T18" y="T19"/>
                              </a:cxn>
                              <a:cxn ang="T48">
                                <a:pos x="T20" y="T21"/>
                              </a:cxn>
                              <a:cxn ang="T49">
                                <a:pos x="T22" y="T23"/>
                              </a:cxn>
                              <a:cxn ang="T50">
                                <a:pos x="T24" y="T25"/>
                              </a:cxn>
                              <a:cxn ang="T51">
                                <a:pos x="T26" y="T27"/>
                              </a:cxn>
                              <a:cxn ang="T52">
                                <a:pos x="T28" y="T29"/>
                              </a:cxn>
                              <a:cxn ang="T53">
                                <a:pos x="T30" y="T31"/>
                              </a:cxn>
                              <a:cxn ang="T54">
                                <a:pos x="T32" y="T33"/>
                              </a:cxn>
                              <a:cxn ang="T55">
                                <a:pos x="T34" y="T35"/>
                              </a:cxn>
                              <a:cxn ang="T56">
                                <a:pos x="T36" y="T37"/>
                              </a:cxn>
                            </a:cxnLst>
                            <a:rect l="T57" t="T58" r="T59" b="T60"/>
                            <a:pathLst>
                              <a:path w="149" h="84">
                                <a:moveTo>
                                  <a:pt x="0" y="10"/>
                                </a:moveTo>
                                <a:lnTo>
                                  <a:pt x="4" y="0"/>
                                </a:lnTo>
                                <a:lnTo>
                                  <a:pt x="9" y="10"/>
                                </a:lnTo>
                                <a:lnTo>
                                  <a:pt x="21" y="15"/>
                                </a:lnTo>
                                <a:lnTo>
                                  <a:pt x="42" y="25"/>
                                </a:lnTo>
                                <a:lnTo>
                                  <a:pt x="64" y="31"/>
                                </a:lnTo>
                                <a:lnTo>
                                  <a:pt x="98" y="38"/>
                                </a:lnTo>
                                <a:lnTo>
                                  <a:pt x="137" y="44"/>
                                </a:lnTo>
                                <a:lnTo>
                                  <a:pt x="149" y="80"/>
                                </a:lnTo>
                                <a:lnTo>
                                  <a:pt x="106" y="69"/>
                                </a:lnTo>
                                <a:lnTo>
                                  <a:pt x="72" y="65"/>
                                </a:lnTo>
                                <a:lnTo>
                                  <a:pt x="45" y="71"/>
                                </a:lnTo>
                                <a:lnTo>
                                  <a:pt x="25" y="84"/>
                                </a:lnTo>
                                <a:lnTo>
                                  <a:pt x="25" y="73"/>
                                </a:lnTo>
                                <a:lnTo>
                                  <a:pt x="25" y="63"/>
                                </a:lnTo>
                                <a:lnTo>
                                  <a:pt x="21" y="52"/>
                                </a:lnTo>
                                <a:lnTo>
                                  <a:pt x="9" y="36"/>
                                </a:lnTo>
                                <a:lnTo>
                                  <a:pt x="0" y="23"/>
                                </a:lnTo>
                                <a:lnTo>
                                  <a:pt x="0" y="1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FFA040"/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round/>
                              </a14:hiddenLine>
                            </a:ext>
                          </a:extLst>
                        </p:spPr>
                        <p:txBody>
                          <a:bodyPr/>
                          <a:p>
                            <a:pPr marL="0" marR="0" lvl="0" indent="0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defRPr/>
                            </a:pPr>
                            <a:endParaRPr kumimoji="0" lang="zh-CN" altLang="en-US" sz="18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</a:endParaRPr>
                          </a:p>
                        </p:txBody>
                      </p:sp>
                      <p:sp>
                        <p:nvSpPr>
                          <p:cNvPr id="117" name="Freeform 28"/>
                          <p:cNvSpPr>
                            <a:spLocks noChangeAspect="1"/>
                          </p:cNvSpPr>
                          <p:nvPr>
                            <p:custDataLst>
                              <p:tags r:id="rId47"/>
                            </p:custDataLst>
                          </p:nvPr>
                        </p:nvSpPr>
                        <p:spPr bwMode="auto">
                          <a:xfrm>
                            <a:off x="2" y="324"/>
                            <a:ext cx="175" cy="104"/>
                          </a:xfrm>
                          <a:custGeom>
                            <a:avLst/>
                            <a:gdLst>
                              <a:gd name="T0" fmla="*/ 2 w 175"/>
                              <a:gd name="T1" fmla="*/ 13 h 104"/>
                              <a:gd name="T2" fmla="*/ 10 w 175"/>
                              <a:gd name="T3" fmla="*/ 0 h 104"/>
                              <a:gd name="T4" fmla="*/ 21 w 175"/>
                              <a:gd name="T5" fmla="*/ 17 h 104"/>
                              <a:gd name="T6" fmla="*/ 32 w 175"/>
                              <a:gd name="T7" fmla="*/ 25 h 104"/>
                              <a:gd name="T8" fmla="*/ 45 w 175"/>
                              <a:gd name="T9" fmla="*/ 34 h 104"/>
                              <a:gd name="T10" fmla="*/ 69 w 175"/>
                              <a:gd name="T11" fmla="*/ 42 h 104"/>
                              <a:gd name="T12" fmla="*/ 96 w 175"/>
                              <a:gd name="T13" fmla="*/ 49 h 104"/>
                              <a:gd name="T14" fmla="*/ 126 w 175"/>
                              <a:gd name="T15" fmla="*/ 59 h 104"/>
                              <a:gd name="T16" fmla="*/ 167 w 175"/>
                              <a:gd name="T17" fmla="*/ 72 h 104"/>
                              <a:gd name="T18" fmla="*/ 175 w 175"/>
                              <a:gd name="T19" fmla="*/ 104 h 104"/>
                              <a:gd name="T20" fmla="*/ 133 w 175"/>
                              <a:gd name="T21" fmla="*/ 87 h 104"/>
                              <a:gd name="T22" fmla="*/ 103 w 175"/>
                              <a:gd name="T23" fmla="*/ 76 h 104"/>
                              <a:gd name="T24" fmla="*/ 78 w 175"/>
                              <a:gd name="T25" fmla="*/ 72 h 104"/>
                              <a:gd name="T26" fmla="*/ 58 w 175"/>
                              <a:gd name="T27" fmla="*/ 72 h 104"/>
                              <a:gd name="T28" fmla="*/ 48 w 175"/>
                              <a:gd name="T29" fmla="*/ 80 h 104"/>
                              <a:gd name="T30" fmla="*/ 36 w 175"/>
                              <a:gd name="T31" fmla="*/ 91 h 104"/>
                              <a:gd name="T32" fmla="*/ 34 w 175"/>
                              <a:gd name="T33" fmla="*/ 78 h 104"/>
                              <a:gd name="T34" fmla="*/ 21 w 175"/>
                              <a:gd name="T35" fmla="*/ 59 h 104"/>
                              <a:gd name="T36" fmla="*/ 10 w 175"/>
                              <a:gd name="T37" fmla="*/ 45 h 104"/>
                              <a:gd name="T38" fmla="*/ 0 w 175"/>
                              <a:gd name="T39" fmla="*/ 31 h 104"/>
                              <a:gd name="T40" fmla="*/ 2 w 175"/>
                              <a:gd name="T41" fmla="*/ 13 h 104"/>
                              <a:gd name="T42" fmla="*/ 0 60000 65536"/>
                              <a:gd name="T43" fmla="*/ 0 60000 65536"/>
                              <a:gd name="T44" fmla="*/ 0 60000 65536"/>
                              <a:gd name="T45" fmla="*/ 0 60000 65536"/>
                              <a:gd name="T46" fmla="*/ 0 60000 65536"/>
                              <a:gd name="T47" fmla="*/ 0 60000 65536"/>
                              <a:gd name="T48" fmla="*/ 0 60000 65536"/>
                              <a:gd name="T49" fmla="*/ 0 60000 65536"/>
                              <a:gd name="T50" fmla="*/ 0 60000 65536"/>
                              <a:gd name="T51" fmla="*/ 0 60000 65536"/>
                              <a:gd name="T52" fmla="*/ 0 60000 65536"/>
                              <a:gd name="T53" fmla="*/ 0 60000 65536"/>
                              <a:gd name="T54" fmla="*/ 0 60000 65536"/>
                              <a:gd name="T55" fmla="*/ 0 60000 65536"/>
                              <a:gd name="T56" fmla="*/ 0 60000 65536"/>
                              <a:gd name="T57" fmla="*/ 0 60000 65536"/>
                              <a:gd name="T58" fmla="*/ 0 60000 65536"/>
                              <a:gd name="T59" fmla="*/ 0 60000 65536"/>
                              <a:gd name="T60" fmla="*/ 0 60000 65536"/>
                              <a:gd name="T61" fmla="*/ 0 60000 65536"/>
                              <a:gd name="T62" fmla="*/ 0 60000 65536"/>
                              <a:gd name="T63" fmla="*/ 0 w 175"/>
                              <a:gd name="T64" fmla="*/ 0 h 104"/>
                              <a:gd name="T65" fmla="*/ 175 w 175"/>
                              <a:gd name="T66" fmla="*/ 104 h 104"/>
                            </a:gdLst>
                            <a:ahLst/>
                            <a:cxnLst>
                              <a:cxn ang="T42">
                                <a:pos x="T0" y="T1"/>
                              </a:cxn>
                              <a:cxn ang="T43">
                                <a:pos x="T2" y="T3"/>
                              </a:cxn>
                              <a:cxn ang="T44">
                                <a:pos x="T4" y="T5"/>
                              </a:cxn>
                              <a:cxn ang="T45">
                                <a:pos x="T6" y="T7"/>
                              </a:cxn>
                              <a:cxn ang="T46">
                                <a:pos x="T8" y="T9"/>
                              </a:cxn>
                              <a:cxn ang="T47">
                                <a:pos x="T10" y="T11"/>
                              </a:cxn>
                              <a:cxn ang="T48">
                                <a:pos x="T12" y="T13"/>
                              </a:cxn>
                              <a:cxn ang="T49">
                                <a:pos x="T14" y="T15"/>
                              </a:cxn>
                              <a:cxn ang="T50">
                                <a:pos x="T16" y="T17"/>
                              </a:cxn>
                              <a:cxn ang="T51">
                                <a:pos x="T18" y="T19"/>
                              </a:cxn>
                              <a:cxn ang="T52">
                                <a:pos x="T20" y="T21"/>
                              </a:cxn>
                              <a:cxn ang="T53">
                                <a:pos x="T22" y="T23"/>
                              </a:cxn>
                              <a:cxn ang="T54">
                                <a:pos x="T24" y="T25"/>
                              </a:cxn>
                              <a:cxn ang="T55">
                                <a:pos x="T26" y="T27"/>
                              </a:cxn>
                              <a:cxn ang="T56">
                                <a:pos x="T28" y="T29"/>
                              </a:cxn>
                              <a:cxn ang="T57">
                                <a:pos x="T30" y="T31"/>
                              </a:cxn>
                              <a:cxn ang="T58">
                                <a:pos x="T32" y="T33"/>
                              </a:cxn>
                              <a:cxn ang="T59">
                                <a:pos x="T34" y="T35"/>
                              </a:cxn>
                              <a:cxn ang="T60">
                                <a:pos x="T36" y="T37"/>
                              </a:cxn>
                              <a:cxn ang="T61">
                                <a:pos x="T38" y="T39"/>
                              </a:cxn>
                              <a:cxn ang="T62">
                                <a:pos x="T40" y="T41"/>
                              </a:cxn>
                            </a:cxnLst>
                            <a:rect l="T63" t="T64" r="T65" b="T66"/>
                            <a:pathLst>
                              <a:path w="175" h="104">
                                <a:moveTo>
                                  <a:pt x="2" y="13"/>
                                </a:moveTo>
                                <a:lnTo>
                                  <a:pt x="10" y="0"/>
                                </a:lnTo>
                                <a:lnTo>
                                  <a:pt x="21" y="17"/>
                                </a:lnTo>
                                <a:lnTo>
                                  <a:pt x="32" y="25"/>
                                </a:lnTo>
                                <a:lnTo>
                                  <a:pt x="45" y="34"/>
                                </a:lnTo>
                                <a:lnTo>
                                  <a:pt x="69" y="42"/>
                                </a:lnTo>
                                <a:lnTo>
                                  <a:pt x="96" y="49"/>
                                </a:lnTo>
                                <a:lnTo>
                                  <a:pt x="126" y="59"/>
                                </a:lnTo>
                                <a:lnTo>
                                  <a:pt x="167" y="72"/>
                                </a:lnTo>
                                <a:lnTo>
                                  <a:pt x="175" y="104"/>
                                </a:lnTo>
                                <a:lnTo>
                                  <a:pt x="133" y="87"/>
                                </a:lnTo>
                                <a:lnTo>
                                  <a:pt x="103" y="76"/>
                                </a:lnTo>
                                <a:lnTo>
                                  <a:pt x="78" y="72"/>
                                </a:lnTo>
                                <a:lnTo>
                                  <a:pt x="58" y="72"/>
                                </a:lnTo>
                                <a:lnTo>
                                  <a:pt x="48" y="80"/>
                                </a:lnTo>
                                <a:lnTo>
                                  <a:pt x="36" y="91"/>
                                </a:lnTo>
                                <a:lnTo>
                                  <a:pt x="34" y="78"/>
                                </a:lnTo>
                                <a:lnTo>
                                  <a:pt x="21" y="59"/>
                                </a:lnTo>
                                <a:lnTo>
                                  <a:pt x="10" y="45"/>
                                </a:lnTo>
                                <a:lnTo>
                                  <a:pt x="0" y="31"/>
                                </a:lnTo>
                                <a:lnTo>
                                  <a:pt x="2" y="13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FFA040"/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round/>
                              </a14:hiddenLine>
                            </a:ext>
                          </a:extLst>
                        </p:spPr>
                        <p:txBody>
                          <a:bodyPr/>
                          <a:p>
                            <a:pPr marL="0" marR="0" lvl="0" indent="0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defRPr/>
                            </a:pPr>
                            <a:endParaRPr kumimoji="0" lang="zh-CN" altLang="en-US" sz="18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</a:endParaRPr>
                          </a:p>
                        </p:txBody>
                      </p:sp>
                      <p:sp>
                        <p:nvSpPr>
                          <p:cNvPr id="118" name="Freeform 29"/>
                          <p:cNvSpPr>
                            <a:spLocks noChangeAspect="1"/>
                          </p:cNvSpPr>
                          <p:nvPr>
                            <p:custDataLst>
                              <p:tags r:id="rId48"/>
                            </p:custDataLst>
                          </p:nvPr>
                        </p:nvSpPr>
                        <p:spPr bwMode="auto">
                          <a:xfrm>
                            <a:off x="21" y="438"/>
                            <a:ext cx="208" cy="230"/>
                          </a:xfrm>
                          <a:custGeom>
                            <a:avLst/>
                            <a:gdLst>
                              <a:gd name="T0" fmla="*/ 2 w 208"/>
                              <a:gd name="T1" fmla="*/ 35 h 230"/>
                              <a:gd name="T2" fmla="*/ 0 w 208"/>
                              <a:gd name="T3" fmla="*/ 21 h 230"/>
                              <a:gd name="T4" fmla="*/ 0 w 208"/>
                              <a:gd name="T5" fmla="*/ 11 h 230"/>
                              <a:gd name="T6" fmla="*/ 8 w 208"/>
                              <a:gd name="T7" fmla="*/ 0 h 230"/>
                              <a:gd name="T8" fmla="*/ 22 w 208"/>
                              <a:gd name="T9" fmla="*/ 17 h 230"/>
                              <a:gd name="T10" fmla="*/ 47 w 208"/>
                              <a:gd name="T11" fmla="*/ 32 h 230"/>
                              <a:gd name="T12" fmla="*/ 72 w 208"/>
                              <a:gd name="T13" fmla="*/ 44 h 230"/>
                              <a:gd name="T14" fmla="*/ 106 w 208"/>
                              <a:gd name="T15" fmla="*/ 55 h 230"/>
                              <a:gd name="T16" fmla="*/ 156 w 208"/>
                              <a:gd name="T17" fmla="*/ 65 h 230"/>
                              <a:gd name="T18" fmla="*/ 166 w 208"/>
                              <a:gd name="T19" fmla="*/ 91 h 230"/>
                              <a:gd name="T20" fmla="*/ 140 w 208"/>
                              <a:gd name="T21" fmla="*/ 84 h 230"/>
                              <a:gd name="T22" fmla="*/ 114 w 208"/>
                              <a:gd name="T23" fmla="*/ 80 h 230"/>
                              <a:gd name="T24" fmla="*/ 101 w 208"/>
                              <a:gd name="T25" fmla="*/ 82 h 230"/>
                              <a:gd name="T26" fmla="*/ 97 w 208"/>
                              <a:gd name="T27" fmla="*/ 95 h 230"/>
                              <a:gd name="T28" fmla="*/ 105 w 208"/>
                              <a:gd name="T29" fmla="*/ 112 h 230"/>
                              <a:gd name="T30" fmla="*/ 115 w 208"/>
                              <a:gd name="T31" fmla="*/ 128 h 230"/>
                              <a:gd name="T32" fmla="*/ 136 w 208"/>
                              <a:gd name="T33" fmla="*/ 153 h 230"/>
                              <a:gd name="T34" fmla="*/ 166 w 208"/>
                              <a:gd name="T35" fmla="*/ 179 h 230"/>
                              <a:gd name="T36" fmla="*/ 208 w 208"/>
                              <a:gd name="T37" fmla="*/ 209 h 230"/>
                              <a:gd name="T38" fmla="*/ 208 w 208"/>
                              <a:gd name="T39" fmla="*/ 230 h 230"/>
                              <a:gd name="T40" fmla="*/ 190 w 208"/>
                              <a:gd name="T41" fmla="*/ 219 h 230"/>
                              <a:gd name="T42" fmla="*/ 166 w 208"/>
                              <a:gd name="T43" fmla="*/ 205 h 230"/>
                              <a:gd name="T44" fmla="*/ 132 w 208"/>
                              <a:gd name="T45" fmla="*/ 179 h 230"/>
                              <a:gd name="T46" fmla="*/ 105 w 208"/>
                              <a:gd name="T47" fmla="*/ 150 h 230"/>
                              <a:gd name="T48" fmla="*/ 80 w 208"/>
                              <a:gd name="T49" fmla="*/ 128 h 230"/>
                              <a:gd name="T50" fmla="*/ 56 w 208"/>
                              <a:gd name="T51" fmla="*/ 101 h 230"/>
                              <a:gd name="T52" fmla="*/ 36 w 208"/>
                              <a:gd name="T53" fmla="*/ 78 h 230"/>
                              <a:gd name="T54" fmla="*/ 15 w 208"/>
                              <a:gd name="T55" fmla="*/ 57 h 230"/>
                              <a:gd name="T56" fmla="*/ 2 w 208"/>
                              <a:gd name="T57" fmla="*/ 35 h 230"/>
                              <a:gd name="T58" fmla="*/ 0 60000 65536"/>
                              <a:gd name="T59" fmla="*/ 0 60000 65536"/>
                              <a:gd name="T60" fmla="*/ 0 60000 65536"/>
                              <a:gd name="T61" fmla="*/ 0 60000 65536"/>
                              <a:gd name="T62" fmla="*/ 0 60000 65536"/>
                              <a:gd name="T63" fmla="*/ 0 60000 65536"/>
                              <a:gd name="T64" fmla="*/ 0 60000 65536"/>
                              <a:gd name="T65" fmla="*/ 0 60000 65536"/>
                              <a:gd name="T66" fmla="*/ 0 60000 65536"/>
                              <a:gd name="T67" fmla="*/ 0 60000 65536"/>
                              <a:gd name="T68" fmla="*/ 0 60000 65536"/>
                              <a:gd name="T69" fmla="*/ 0 60000 65536"/>
                              <a:gd name="T70" fmla="*/ 0 60000 65536"/>
                              <a:gd name="T71" fmla="*/ 0 60000 65536"/>
                              <a:gd name="T72" fmla="*/ 0 60000 65536"/>
                              <a:gd name="T73" fmla="*/ 0 60000 65536"/>
                              <a:gd name="T74" fmla="*/ 0 60000 65536"/>
                              <a:gd name="T75" fmla="*/ 0 60000 65536"/>
                              <a:gd name="T76" fmla="*/ 0 60000 65536"/>
                              <a:gd name="T77" fmla="*/ 0 60000 65536"/>
                              <a:gd name="T78" fmla="*/ 0 60000 65536"/>
                              <a:gd name="T79" fmla="*/ 0 60000 65536"/>
                              <a:gd name="T80" fmla="*/ 0 60000 65536"/>
                              <a:gd name="T81" fmla="*/ 0 60000 65536"/>
                              <a:gd name="T82" fmla="*/ 0 60000 65536"/>
                              <a:gd name="T83" fmla="*/ 0 60000 65536"/>
                              <a:gd name="T84" fmla="*/ 0 60000 65536"/>
                              <a:gd name="T85" fmla="*/ 0 60000 65536"/>
                              <a:gd name="T86" fmla="*/ 0 60000 65536"/>
                              <a:gd name="T87" fmla="*/ 0 w 208"/>
                              <a:gd name="T88" fmla="*/ 0 h 230"/>
                              <a:gd name="T89" fmla="*/ 208 w 208"/>
                              <a:gd name="T90" fmla="*/ 230 h 230"/>
                            </a:gdLst>
                            <a:ahLst/>
                            <a:cxnLst>
                              <a:cxn ang="T58">
                                <a:pos x="T0" y="T1"/>
                              </a:cxn>
                              <a:cxn ang="T59">
                                <a:pos x="T2" y="T3"/>
                              </a:cxn>
                              <a:cxn ang="T60">
                                <a:pos x="T4" y="T5"/>
                              </a:cxn>
                              <a:cxn ang="T61">
                                <a:pos x="T6" y="T7"/>
                              </a:cxn>
                              <a:cxn ang="T62">
                                <a:pos x="T8" y="T9"/>
                              </a:cxn>
                              <a:cxn ang="T63">
                                <a:pos x="T10" y="T11"/>
                              </a:cxn>
                              <a:cxn ang="T64">
                                <a:pos x="T12" y="T13"/>
                              </a:cxn>
                              <a:cxn ang="T65">
                                <a:pos x="T14" y="T15"/>
                              </a:cxn>
                              <a:cxn ang="T66">
                                <a:pos x="T16" y="T17"/>
                              </a:cxn>
                              <a:cxn ang="T67">
                                <a:pos x="T18" y="T19"/>
                              </a:cxn>
                              <a:cxn ang="T68">
                                <a:pos x="T20" y="T21"/>
                              </a:cxn>
                              <a:cxn ang="T69">
                                <a:pos x="T22" y="T23"/>
                              </a:cxn>
                              <a:cxn ang="T70">
                                <a:pos x="T24" y="T25"/>
                              </a:cxn>
                              <a:cxn ang="T71">
                                <a:pos x="T26" y="T27"/>
                              </a:cxn>
                              <a:cxn ang="T72">
                                <a:pos x="T28" y="T29"/>
                              </a:cxn>
                              <a:cxn ang="T73">
                                <a:pos x="T30" y="T31"/>
                              </a:cxn>
                              <a:cxn ang="T74">
                                <a:pos x="T32" y="T33"/>
                              </a:cxn>
                              <a:cxn ang="T75">
                                <a:pos x="T34" y="T35"/>
                              </a:cxn>
                              <a:cxn ang="T76">
                                <a:pos x="T36" y="T37"/>
                              </a:cxn>
                              <a:cxn ang="T77">
                                <a:pos x="T38" y="T39"/>
                              </a:cxn>
                              <a:cxn ang="T78">
                                <a:pos x="T40" y="T41"/>
                              </a:cxn>
                              <a:cxn ang="T79">
                                <a:pos x="T42" y="T43"/>
                              </a:cxn>
                              <a:cxn ang="T80">
                                <a:pos x="T44" y="T45"/>
                              </a:cxn>
                              <a:cxn ang="T81">
                                <a:pos x="T46" y="T47"/>
                              </a:cxn>
                              <a:cxn ang="T82">
                                <a:pos x="T48" y="T49"/>
                              </a:cxn>
                              <a:cxn ang="T83">
                                <a:pos x="T50" y="T51"/>
                              </a:cxn>
                              <a:cxn ang="T84">
                                <a:pos x="T52" y="T53"/>
                              </a:cxn>
                              <a:cxn ang="T85">
                                <a:pos x="T54" y="T55"/>
                              </a:cxn>
                              <a:cxn ang="T86">
                                <a:pos x="T56" y="T57"/>
                              </a:cxn>
                            </a:cxnLst>
                            <a:rect l="T87" t="T88" r="T89" b="T90"/>
                            <a:pathLst>
                              <a:path w="208" h="230">
                                <a:moveTo>
                                  <a:pt x="2" y="35"/>
                                </a:moveTo>
                                <a:lnTo>
                                  <a:pt x="0" y="21"/>
                                </a:lnTo>
                                <a:lnTo>
                                  <a:pt x="0" y="11"/>
                                </a:lnTo>
                                <a:lnTo>
                                  <a:pt x="8" y="0"/>
                                </a:lnTo>
                                <a:lnTo>
                                  <a:pt x="22" y="17"/>
                                </a:lnTo>
                                <a:lnTo>
                                  <a:pt x="47" y="32"/>
                                </a:lnTo>
                                <a:lnTo>
                                  <a:pt x="72" y="44"/>
                                </a:lnTo>
                                <a:lnTo>
                                  <a:pt x="106" y="55"/>
                                </a:lnTo>
                                <a:lnTo>
                                  <a:pt x="156" y="65"/>
                                </a:lnTo>
                                <a:lnTo>
                                  <a:pt x="166" y="91"/>
                                </a:lnTo>
                                <a:lnTo>
                                  <a:pt x="140" y="84"/>
                                </a:lnTo>
                                <a:lnTo>
                                  <a:pt x="114" y="80"/>
                                </a:lnTo>
                                <a:lnTo>
                                  <a:pt x="101" y="82"/>
                                </a:lnTo>
                                <a:lnTo>
                                  <a:pt x="97" y="95"/>
                                </a:lnTo>
                                <a:lnTo>
                                  <a:pt x="105" y="112"/>
                                </a:lnTo>
                                <a:lnTo>
                                  <a:pt x="115" y="128"/>
                                </a:lnTo>
                                <a:lnTo>
                                  <a:pt x="136" y="153"/>
                                </a:lnTo>
                                <a:lnTo>
                                  <a:pt x="166" y="179"/>
                                </a:lnTo>
                                <a:lnTo>
                                  <a:pt x="208" y="209"/>
                                </a:lnTo>
                                <a:lnTo>
                                  <a:pt x="208" y="230"/>
                                </a:lnTo>
                                <a:lnTo>
                                  <a:pt x="190" y="219"/>
                                </a:lnTo>
                                <a:lnTo>
                                  <a:pt x="166" y="205"/>
                                </a:lnTo>
                                <a:lnTo>
                                  <a:pt x="132" y="179"/>
                                </a:lnTo>
                                <a:lnTo>
                                  <a:pt x="105" y="150"/>
                                </a:lnTo>
                                <a:lnTo>
                                  <a:pt x="80" y="128"/>
                                </a:lnTo>
                                <a:lnTo>
                                  <a:pt x="56" y="101"/>
                                </a:lnTo>
                                <a:lnTo>
                                  <a:pt x="36" y="78"/>
                                </a:lnTo>
                                <a:lnTo>
                                  <a:pt x="15" y="57"/>
                                </a:lnTo>
                                <a:lnTo>
                                  <a:pt x="2" y="35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FFA040"/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round/>
                              </a14:hiddenLine>
                            </a:ext>
                          </a:extLst>
                        </p:spPr>
                        <p:txBody>
                          <a:bodyPr/>
                          <a:p>
                            <a:pPr marL="0" marR="0" lvl="0" indent="0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defRPr/>
                            </a:pPr>
                            <a:endParaRPr kumimoji="0" lang="zh-CN" altLang="en-US" sz="18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</a:endParaRPr>
                          </a:p>
                        </p:txBody>
                      </p:sp>
                      <p:sp>
                        <p:nvSpPr>
                          <p:cNvPr id="119" name="Freeform 30"/>
                          <p:cNvSpPr>
                            <a:spLocks noChangeAspect="1"/>
                          </p:cNvSpPr>
                          <p:nvPr>
                            <p:custDataLst>
                              <p:tags r:id="rId49"/>
                            </p:custDataLst>
                          </p:nvPr>
                        </p:nvSpPr>
                        <p:spPr bwMode="auto">
                          <a:xfrm>
                            <a:off x="25" y="25"/>
                            <a:ext cx="86" cy="69"/>
                          </a:xfrm>
                          <a:custGeom>
                            <a:avLst/>
                            <a:gdLst>
                              <a:gd name="T0" fmla="*/ 0 w 86"/>
                              <a:gd name="T1" fmla="*/ 0 h 69"/>
                              <a:gd name="T2" fmla="*/ 11 w 86"/>
                              <a:gd name="T3" fmla="*/ 10 h 69"/>
                              <a:gd name="T4" fmla="*/ 25 w 86"/>
                              <a:gd name="T5" fmla="*/ 21 h 69"/>
                              <a:gd name="T6" fmla="*/ 42 w 86"/>
                              <a:gd name="T7" fmla="*/ 33 h 69"/>
                              <a:gd name="T8" fmla="*/ 60 w 86"/>
                              <a:gd name="T9" fmla="*/ 44 h 69"/>
                              <a:gd name="T10" fmla="*/ 77 w 86"/>
                              <a:gd name="T11" fmla="*/ 54 h 69"/>
                              <a:gd name="T12" fmla="*/ 86 w 86"/>
                              <a:gd name="T13" fmla="*/ 61 h 69"/>
                              <a:gd name="T14" fmla="*/ 65 w 86"/>
                              <a:gd name="T15" fmla="*/ 69 h 69"/>
                              <a:gd name="T16" fmla="*/ 42 w 86"/>
                              <a:gd name="T17" fmla="*/ 61 h 69"/>
                              <a:gd name="T18" fmla="*/ 18 w 86"/>
                              <a:gd name="T19" fmla="*/ 52 h 69"/>
                              <a:gd name="T20" fmla="*/ 0 w 86"/>
                              <a:gd name="T21" fmla="*/ 42 h 69"/>
                              <a:gd name="T22" fmla="*/ 1 w 86"/>
                              <a:gd name="T23" fmla="*/ 33 h 69"/>
                              <a:gd name="T24" fmla="*/ 4 w 86"/>
                              <a:gd name="T25" fmla="*/ 17 h 69"/>
                              <a:gd name="T26" fmla="*/ 0 w 86"/>
                              <a:gd name="T27" fmla="*/ 0 h 69"/>
                              <a:gd name="T28" fmla="*/ 0 60000 65536"/>
                              <a:gd name="T29" fmla="*/ 0 60000 65536"/>
                              <a:gd name="T30" fmla="*/ 0 60000 65536"/>
                              <a:gd name="T31" fmla="*/ 0 60000 65536"/>
                              <a:gd name="T32" fmla="*/ 0 60000 65536"/>
                              <a:gd name="T33" fmla="*/ 0 60000 65536"/>
                              <a:gd name="T34" fmla="*/ 0 60000 65536"/>
                              <a:gd name="T35" fmla="*/ 0 60000 65536"/>
                              <a:gd name="T36" fmla="*/ 0 60000 65536"/>
                              <a:gd name="T37" fmla="*/ 0 60000 65536"/>
                              <a:gd name="T38" fmla="*/ 0 60000 65536"/>
                              <a:gd name="T39" fmla="*/ 0 60000 65536"/>
                              <a:gd name="T40" fmla="*/ 0 60000 65536"/>
                              <a:gd name="T41" fmla="*/ 0 60000 65536"/>
                              <a:gd name="T42" fmla="*/ 0 w 86"/>
                              <a:gd name="T43" fmla="*/ 0 h 69"/>
                              <a:gd name="T44" fmla="*/ 86 w 86"/>
                              <a:gd name="T45" fmla="*/ 69 h 69"/>
                            </a:gdLst>
                            <a:ahLst/>
                            <a:cxnLst>
                              <a:cxn ang="T28">
                                <a:pos x="T0" y="T1"/>
                              </a:cxn>
                              <a:cxn ang="T29">
                                <a:pos x="T2" y="T3"/>
                              </a:cxn>
                              <a:cxn ang="T30">
                                <a:pos x="T4" y="T5"/>
                              </a:cxn>
                              <a:cxn ang="T31">
                                <a:pos x="T6" y="T7"/>
                              </a:cxn>
                              <a:cxn ang="T32">
                                <a:pos x="T8" y="T9"/>
                              </a:cxn>
                              <a:cxn ang="T33">
                                <a:pos x="T10" y="T11"/>
                              </a:cxn>
                              <a:cxn ang="T34">
                                <a:pos x="T12" y="T13"/>
                              </a:cxn>
                              <a:cxn ang="T35">
                                <a:pos x="T14" y="T15"/>
                              </a:cxn>
                              <a:cxn ang="T36">
                                <a:pos x="T16" y="T17"/>
                              </a:cxn>
                              <a:cxn ang="T37">
                                <a:pos x="T18" y="T19"/>
                              </a:cxn>
                              <a:cxn ang="T38">
                                <a:pos x="T20" y="T21"/>
                              </a:cxn>
                              <a:cxn ang="T39">
                                <a:pos x="T22" y="T23"/>
                              </a:cxn>
                              <a:cxn ang="T40">
                                <a:pos x="T24" y="T25"/>
                              </a:cxn>
                              <a:cxn ang="T41">
                                <a:pos x="T26" y="T27"/>
                              </a:cxn>
                            </a:cxnLst>
                            <a:rect l="T42" t="T43" r="T44" b="T45"/>
                            <a:pathLst>
                              <a:path w="86" h="69">
                                <a:moveTo>
                                  <a:pt x="0" y="0"/>
                                </a:moveTo>
                                <a:lnTo>
                                  <a:pt x="11" y="10"/>
                                </a:lnTo>
                                <a:lnTo>
                                  <a:pt x="25" y="21"/>
                                </a:lnTo>
                                <a:lnTo>
                                  <a:pt x="42" y="33"/>
                                </a:lnTo>
                                <a:lnTo>
                                  <a:pt x="60" y="44"/>
                                </a:lnTo>
                                <a:lnTo>
                                  <a:pt x="77" y="54"/>
                                </a:lnTo>
                                <a:lnTo>
                                  <a:pt x="86" y="61"/>
                                </a:lnTo>
                                <a:lnTo>
                                  <a:pt x="65" y="69"/>
                                </a:lnTo>
                                <a:lnTo>
                                  <a:pt x="42" y="61"/>
                                </a:lnTo>
                                <a:lnTo>
                                  <a:pt x="18" y="52"/>
                                </a:lnTo>
                                <a:lnTo>
                                  <a:pt x="0" y="42"/>
                                </a:lnTo>
                                <a:lnTo>
                                  <a:pt x="1" y="33"/>
                                </a:lnTo>
                                <a:lnTo>
                                  <a:pt x="4" y="17"/>
                                </a:lnTo>
                                <a:lnTo>
                                  <a:pt x="0" y="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FFA040"/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round/>
                              </a14:hiddenLine>
                            </a:ext>
                          </a:extLst>
                        </p:spPr>
                        <p:txBody>
                          <a:bodyPr/>
                          <a:p>
                            <a:pPr marL="0" marR="0" lvl="0" indent="0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defRPr/>
                            </a:pPr>
                            <a:endParaRPr kumimoji="0" lang="zh-CN" altLang="en-US" sz="18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</a:endParaRPr>
                          </a:p>
                        </p:txBody>
                      </p:sp>
                      <p:sp>
                        <p:nvSpPr>
                          <p:cNvPr id="120" name="Freeform 31"/>
                          <p:cNvSpPr>
                            <a:spLocks noChangeAspect="1"/>
                          </p:cNvSpPr>
                          <p:nvPr>
                            <p:custDataLst>
                              <p:tags r:id="rId50"/>
                            </p:custDataLst>
                          </p:nvPr>
                        </p:nvSpPr>
                        <p:spPr bwMode="auto">
                          <a:xfrm>
                            <a:off x="181" y="8"/>
                            <a:ext cx="732" cy="689"/>
                          </a:xfrm>
                          <a:custGeom>
                            <a:avLst/>
                            <a:gdLst>
                              <a:gd name="T0" fmla="*/ 348 w 732"/>
                              <a:gd name="T1" fmla="*/ 158 h 689"/>
                              <a:gd name="T2" fmla="*/ 292 w 732"/>
                              <a:gd name="T3" fmla="*/ 181 h 689"/>
                              <a:gd name="T4" fmla="*/ 175 w 732"/>
                              <a:gd name="T5" fmla="*/ 200 h 689"/>
                              <a:gd name="T6" fmla="*/ 0 w 732"/>
                              <a:gd name="T7" fmla="*/ 209 h 689"/>
                              <a:gd name="T8" fmla="*/ 205 w 732"/>
                              <a:gd name="T9" fmla="*/ 244 h 689"/>
                              <a:gd name="T10" fmla="*/ 435 w 732"/>
                              <a:gd name="T11" fmla="*/ 225 h 689"/>
                              <a:gd name="T12" fmla="*/ 597 w 732"/>
                              <a:gd name="T13" fmla="*/ 177 h 689"/>
                              <a:gd name="T14" fmla="*/ 648 w 732"/>
                              <a:gd name="T15" fmla="*/ 169 h 689"/>
                              <a:gd name="T16" fmla="*/ 625 w 732"/>
                              <a:gd name="T17" fmla="*/ 208 h 689"/>
                              <a:gd name="T18" fmla="*/ 510 w 732"/>
                              <a:gd name="T19" fmla="*/ 263 h 689"/>
                              <a:gd name="T20" fmla="*/ 304 w 732"/>
                              <a:gd name="T21" fmla="*/ 308 h 689"/>
                              <a:gd name="T22" fmla="*/ 177 w 732"/>
                              <a:gd name="T23" fmla="*/ 352 h 689"/>
                              <a:gd name="T24" fmla="*/ 411 w 732"/>
                              <a:gd name="T25" fmla="*/ 347 h 689"/>
                              <a:gd name="T26" fmla="*/ 567 w 732"/>
                              <a:gd name="T27" fmla="*/ 308 h 689"/>
                              <a:gd name="T28" fmla="*/ 659 w 732"/>
                              <a:gd name="T29" fmla="*/ 276 h 689"/>
                              <a:gd name="T30" fmla="*/ 661 w 732"/>
                              <a:gd name="T31" fmla="*/ 299 h 689"/>
                              <a:gd name="T32" fmla="*/ 584 w 732"/>
                              <a:gd name="T33" fmla="*/ 354 h 689"/>
                              <a:gd name="T34" fmla="*/ 439 w 732"/>
                              <a:gd name="T35" fmla="*/ 407 h 689"/>
                              <a:gd name="T36" fmla="*/ 237 w 732"/>
                              <a:gd name="T37" fmla="*/ 444 h 689"/>
                              <a:gd name="T38" fmla="*/ 305 w 732"/>
                              <a:gd name="T39" fmla="*/ 466 h 689"/>
                              <a:gd name="T40" fmla="*/ 482 w 732"/>
                              <a:gd name="T41" fmla="*/ 458 h 689"/>
                              <a:gd name="T42" fmla="*/ 629 w 732"/>
                              <a:gd name="T43" fmla="*/ 413 h 689"/>
                              <a:gd name="T44" fmla="*/ 642 w 732"/>
                              <a:gd name="T45" fmla="*/ 430 h 689"/>
                              <a:gd name="T46" fmla="*/ 599 w 732"/>
                              <a:gd name="T47" fmla="*/ 474 h 689"/>
                              <a:gd name="T48" fmla="*/ 489 w 732"/>
                              <a:gd name="T49" fmla="*/ 521 h 689"/>
                              <a:gd name="T50" fmla="*/ 360 w 732"/>
                              <a:gd name="T51" fmla="*/ 542 h 689"/>
                              <a:gd name="T52" fmla="*/ 166 w 732"/>
                              <a:gd name="T53" fmla="*/ 546 h 689"/>
                              <a:gd name="T54" fmla="*/ 301 w 732"/>
                              <a:gd name="T55" fmla="*/ 579 h 689"/>
                              <a:gd name="T56" fmla="*/ 427 w 732"/>
                              <a:gd name="T57" fmla="*/ 580 h 689"/>
                              <a:gd name="T58" fmla="*/ 540 w 732"/>
                              <a:gd name="T59" fmla="*/ 562 h 689"/>
                              <a:gd name="T60" fmla="*/ 589 w 732"/>
                              <a:gd name="T61" fmla="*/ 565 h 689"/>
                              <a:gd name="T62" fmla="*/ 561 w 732"/>
                              <a:gd name="T63" fmla="*/ 597 h 689"/>
                              <a:gd name="T64" fmla="*/ 495 w 732"/>
                              <a:gd name="T65" fmla="*/ 622 h 689"/>
                              <a:gd name="T66" fmla="*/ 253 w 732"/>
                              <a:gd name="T67" fmla="*/ 649 h 689"/>
                              <a:gd name="T68" fmla="*/ 453 w 732"/>
                              <a:gd name="T69" fmla="*/ 663 h 689"/>
                              <a:gd name="T70" fmla="*/ 466 w 732"/>
                              <a:gd name="T71" fmla="*/ 687 h 689"/>
                              <a:gd name="T72" fmla="*/ 542 w 732"/>
                              <a:gd name="T73" fmla="*/ 664 h 689"/>
                              <a:gd name="T74" fmla="*/ 597 w 732"/>
                              <a:gd name="T75" fmla="*/ 621 h 689"/>
                              <a:gd name="T76" fmla="*/ 709 w 732"/>
                              <a:gd name="T77" fmla="*/ 453 h 689"/>
                              <a:gd name="T78" fmla="*/ 714 w 732"/>
                              <a:gd name="T79" fmla="*/ 419 h 689"/>
                              <a:gd name="T80" fmla="*/ 698 w 732"/>
                              <a:gd name="T81" fmla="*/ 386 h 689"/>
                              <a:gd name="T82" fmla="*/ 713 w 732"/>
                              <a:gd name="T83" fmla="*/ 354 h 689"/>
                              <a:gd name="T84" fmla="*/ 732 w 732"/>
                              <a:gd name="T85" fmla="*/ 322 h 689"/>
                              <a:gd name="T86" fmla="*/ 719 w 732"/>
                              <a:gd name="T87" fmla="*/ 287 h 689"/>
                              <a:gd name="T88" fmla="*/ 702 w 732"/>
                              <a:gd name="T89" fmla="*/ 255 h 689"/>
                              <a:gd name="T90" fmla="*/ 723 w 732"/>
                              <a:gd name="T91" fmla="*/ 221 h 689"/>
                              <a:gd name="T92" fmla="*/ 722 w 732"/>
                              <a:gd name="T93" fmla="*/ 179 h 689"/>
                              <a:gd name="T94" fmla="*/ 705 w 732"/>
                              <a:gd name="T95" fmla="*/ 147 h 689"/>
                              <a:gd name="T96" fmla="*/ 719 w 732"/>
                              <a:gd name="T97" fmla="*/ 114 h 689"/>
                              <a:gd name="T98" fmla="*/ 732 w 732"/>
                              <a:gd name="T99" fmla="*/ 80 h 689"/>
                              <a:gd name="T100" fmla="*/ 714 w 732"/>
                              <a:gd name="T101" fmla="*/ 48 h 689"/>
                              <a:gd name="T102" fmla="*/ 634 w 732"/>
                              <a:gd name="T103" fmla="*/ 50 h 689"/>
                              <a:gd name="T104" fmla="*/ 475 w 732"/>
                              <a:gd name="T105" fmla="*/ 105 h 689"/>
                              <a:gd name="T106" fmla="*/ 294 w 732"/>
                              <a:gd name="T107" fmla="*/ 135 h 689"/>
                              <a:gd name="T108" fmla="*/ 0 60000 65536"/>
                              <a:gd name="T109" fmla="*/ 0 60000 65536"/>
                              <a:gd name="T110" fmla="*/ 0 60000 65536"/>
                              <a:gd name="T111" fmla="*/ 0 60000 65536"/>
                              <a:gd name="T112" fmla="*/ 0 60000 65536"/>
                              <a:gd name="T113" fmla="*/ 0 60000 65536"/>
                              <a:gd name="T114" fmla="*/ 0 60000 65536"/>
                              <a:gd name="T115" fmla="*/ 0 60000 65536"/>
                              <a:gd name="T116" fmla="*/ 0 60000 65536"/>
                              <a:gd name="T117" fmla="*/ 0 60000 65536"/>
                              <a:gd name="T118" fmla="*/ 0 60000 65536"/>
                              <a:gd name="T119" fmla="*/ 0 60000 65536"/>
                              <a:gd name="T120" fmla="*/ 0 60000 65536"/>
                              <a:gd name="T121" fmla="*/ 0 60000 65536"/>
                              <a:gd name="T122" fmla="*/ 0 60000 65536"/>
                              <a:gd name="T123" fmla="*/ 0 60000 65536"/>
                              <a:gd name="T124" fmla="*/ 0 60000 65536"/>
                              <a:gd name="T125" fmla="*/ 0 60000 65536"/>
                              <a:gd name="T126" fmla="*/ 0 60000 65536"/>
                              <a:gd name="T127" fmla="*/ 0 60000 65536"/>
                              <a:gd name="T128" fmla="*/ 0 60000 65536"/>
                              <a:gd name="T129" fmla="*/ 0 60000 65536"/>
                              <a:gd name="T130" fmla="*/ 0 60000 65536"/>
                              <a:gd name="T131" fmla="*/ 0 60000 65536"/>
                              <a:gd name="T132" fmla="*/ 0 60000 65536"/>
                              <a:gd name="T133" fmla="*/ 0 60000 65536"/>
                              <a:gd name="T134" fmla="*/ 0 60000 65536"/>
                              <a:gd name="T135" fmla="*/ 0 60000 65536"/>
                              <a:gd name="T136" fmla="*/ 0 60000 65536"/>
                              <a:gd name="T137" fmla="*/ 0 60000 65536"/>
                              <a:gd name="T138" fmla="*/ 0 60000 65536"/>
                              <a:gd name="T139" fmla="*/ 0 60000 65536"/>
                              <a:gd name="T140" fmla="*/ 0 60000 65536"/>
                              <a:gd name="T141" fmla="*/ 0 60000 65536"/>
                              <a:gd name="T142" fmla="*/ 0 60000 65536"/>
                              <a:gd name="T143" fmla="*/ 0 60000 65536"/>
                              <a:gd name="T144" fmla="*/ 0 60000 65536"/>
                              <a:gd name="T145" fmla="*/ 0 60000 65536"/>
                              <a:gd name="T146" fmla="*/ 0 60000 65536"/>
                              <a:gd name="T147" fmla="*/ 0 60000 65536"/>
                              <a:gd name="T148" fmla="*/ 0 60000 65536"/>
                              <a:gd name="T149" fmla="*/ 0 60000 65536"/>
                              <a:gd name="T150" fmla="*/ 0 60000 65536"/>
                              <a:gd name="T151" fmla="*/ 0 60000 65536"/>
                              <a:gd name="T152" fmla="*/ 0 60000 65536"/>
                              <a:gd name="T153" fmla="*/ 0 60000 65536"/>
                              <a:gd name="T154" fmla="*/ 0 60000 65536"/>
                              <a:gd name="T155" fmla="*/ 0 60000 65536"/>
                              <a:gd name="T156" fmla="*/ 0 60000 65536"/>
                              <a:gd name="T157" fmla="*/ 0 60000 65536"/>
                              <a:gd name="T158" fmla="*/ 0 60000 65536"/>
                              <a:gd name="T159" fmla="*/ 0 60000 65536"/>
                              <a:gd name="T160" fmla="*/ 0 60000 65536"/>
                              <a:gd name="T161" fmla="*/ 0 60000 65536"/>
                              <a:gd name="T162" fmla="*/ 0 w 732"/>
                              <a:gd name="T163" fmla="*/ 0 h 689"/>
                              <a:gd name="T164" fmla="*/ 732 w 732"/>
                              <a:gd name="T165" fmla="*/ 689 h 689"/>
                            </a:gdLst>
                            <a:ahLst/>
                            <a:cxnLst>
                              <a:cxn ang="T108">
                                <a:pos x="T0" y="T1"/>
                              </a:cxn>
                              <a:cxn ang="T109">
                                <a:pos x="T2" y="T3"/>
                              </a:cxn>
                              <a:cxn ang="T110">
                                <a:pos x="T4" y="T5"/>
                              </a:cxn>
                              <a:cxn ang="T111">
                                <a:pos x="T6" y="T7"/>
                              </a:cxn>
                              <a:cxn ang="T112">
                                <a:pos x="T8" y="T9"/>
                              </a:cxn>
                              <a:cxn ang="T113">
                                <a:pos x="T10" y="T11"/>
                              </a:cxn>
                              <a:cxn ang="T114">
                                <a:pos x="T12" y="T13"/>
                              </a:cxn>
                              <a:cxn ang="T115">
                                <a:pos x="T14" y="T15"/>
                              </a:cxn>
                              <a:cxn ang="T116">
                                <a:pos x="T16" y="T17"/>
                              </a:cxn>
                              <a:cxn ang="T117">
                                <a:pos x="T18" y="T19"/>
                              </a:cxn>
                              <a:cxn ang="T118">
                                <a:pos x="T20" y="T21"/>
                              </a:cxn>
                              <a:cxn ang="T119">
                                <a:pos x="T22" y="T23"/>
                              </a:cxn>
                              <a:cxn ang="T120">
                                <a:pos x="T24" y="T25"/>
                              </a:cxn>
                              <a:cxn ang="T121">
                                <a:pos x="T26" y="T27"/>
                              </a:cxn>
                              <a:cxn ang="T122">
                                <a:pos x="T28" y="T29"/>
                              </a:cxn>
                              <a:cxn ang="T123">
                                <a:pos x="T30" y="T31"/>
                              </a:cxn>
                              <a:cxn ang="T124">
                                <a:pos x="T32" y="T33"/>
                              </a:cxn>
                              <a:cxn ang="T125">
                                <a:pos x="T34" y="T35"/>
                              </a:cxn>
                              <a:cxn ang="T126">
                                <a:pos x="T36" y="T37"/>
                              </a:cxn>
                              <a:cxn ang="T127">
                                <a:pos x="T38" y="T39"/>
                              </a:cxn>
                              <a:cxn ang="T128">
                                <a:pos x="T40" y="T41"/>
                              </a:cxn>
                              <a:cxn ang="T129">
                                <a:pos x="T42" y="T43"/>
                              </a:cxn>
                              <a:cxn ang="T130">
                                <a:pos x="T44" y="T45"/>
                              </a:cxn>
                              <a:cxn ang="T131">
                                <a:pos x="T46" y="T47"/>
                              </a:cxn>
                              <a:cxn ang="T132">
                                <a:pos x="T48" y="T49"/>
                              </a:cxn>
                              <a:cxn ang="T133">
                                <a:pos x="T50" y="T51"/>
                              </a:cxn>
                              <a:cxn ang="T134">
                                <a:pos x="T52" y="T53"/>
                              </a:cxn>
                              <a:cxn ang="T135">
                                <a:pos x="T54" y="T55"/>
                              </a:cxn>
                              <a:cxn ang="T136">
                                <a:pos x="T56" y="T57"/>
                              </a:cxn>
                              <a:cxn ang="T137">
                                <a:pos x="T58" y="T59"/>
                              </a:cxn>
                              <a:cxn ang="T138">
                                <a:pos x="T60" y="T61"/>
                              </a:cxn>
                              <a:cxn ang="T139">
                                <a:pos x="T62" y="T63"/>
                              </a:cxn>
                              <a:cxn ang="T140">
                                <a:pos x="T64" y="T65"/>
                              </a:cxn>
                              <a:cxn ang="T141">
                                <a:pos x="T66" y="T67"/>
                              </a:cxn>
                              <a:cxn ang="T142">
                                <a:pos x="T68" y="T69"/>
                              </a:cxn>
                              <a:cxn ang="T143">
                                <a:pos x="T70" y="T71"/>
                              </a:cxn>
                              <a:cxn ang="T144">
                                <a:pos x="T72" y="T73"/>
                              </a:cxn>
                              <a:cxn ang="T145">
                                <a:pos x="T74" y="T75"/>
                              </a:cxn>
                              <a:cxn ang="T146">
                                <a:pos x="T76" y="T77"/>
                              </a:cxn>
                              <a:cxn ang="T147">
                                <a:pos x="T78" y="T79"/>
                              </a:cxn>
                              <a:cxn ang="T148">
                                <a:pos x="T80" y="T81"/>
                              </a:cxn>
                              <a:cxn ang="T149">
                                <a:pos x="T82" y="T83"/>
                              </a:cxn>
                              <a:cxn ang="T150">
                                <a:pos x="T84" y="T85"/>
                              </a:cxn>
                              <a:cxn ang="T151">
                                <a:pos x="T86" y="T87"/>
                              </a:cxn>
                              <a:cxn ang="T152">
                                <a:pos x="T88" y="T89"/>
                              </a:cxn>
                              <a:cxn ang="T153">
                                <a:pos x="T90" y="T91"/>
                              </a:cxn>
                              <a:cxn ang="T154">
                                <a:pos x="T92" y="T93"/>
                              </a:cxn>
                              <a:cxn ang="T155">
                                <a:pos x="T94" y="T95"/>
                              </a:cxn>
                              <a:cxn ang="T156">
                                <a:pos x="T96" y="T97"/>
                              </a:cxn>
                              <a:cxn ang="T157">
                                <a:pos x="T98" y="T99"/>
                              </a:cxn>
                              <a:cxn ang="T158">
                                <a:pos x="T100" y="T101"/>
                              </a:cxn>
                              <a:cxn ang="T159">
                                <a:pos x="T102" y="T103"/>
                              </a:cxn>
                              <a:cxn ang="T160">
                                <a:pos x="T104" y="T105"/>
                              </a:cxn>
                              <a:cxn ang="T161">
                                <a:pos x="T106" y="T107"/>
                              </a:cxn>
                            </a:cxnLst>
                            <a:rect l="T162" t="T163" r="T164" b="T165"/>
                            <a:pathLst>
                              <a:path w="732" h="689">
                                <a:moveTo>
                                  <a:pt x="294" y="135"/>
                                </a:moveTo>
                                <a:lnTo>
                                  <a:pt x="186" y="143"/>
                                </a:lnTo>
                                <a:lnTo>
                                  <a:pt x="348" y="158"/>
                                </a:lnTo>
                                <a:lnTo>
                                  <a:pt x="338" y="166"/>
                                </a:lnTo>
                                <a:lnTo>
                                  <a:pt x="318" y="173"/>
                                </a:lnTo>
                                <a:lnTo>
                                  <a:pt x="292" y="181"/>
                                </a:lnTo>
                                <a:lnTo>
                                  <a:pt x="258" y="190"/>
                                </a:lnTo>
                                <a:lnTo>
                                  <a:pt x="222" y="196"/>
                                </a:lnTo>
                                <a:lnTo>
                                  <a:pt x="175" y="200"/>
                                </a:lnTo>
                                <a:lnTo>
                                  <a:pt x="120" y="206"/>
                                </a:lnTo>
                                <a:lnTo>
                                  <a:pt x="61" y="209"/>
                                </a:lnTo>
                                <a:lnTo>
                                  <a:pt x="0" y="209"/>
                                </a:lnTo>
                                <a:lnTo>
                                  <a:pt x="95" y="232"/>
                                </a:lnTo>
                                <a:lnTo>
                                  <a:pt x="154" y="244"/>
                                </a:lnTo>
                                <a:lnTo>
                                  <a:pt x="205" y="244"/>
                                </a:lnTo>
                                <a:lnTo>
                                  <a:pt x="267" y="244"/>
                                </a:lnTo>
                                <a:lnTo>
                                  <a:pt x="359" y="236"/>
                                </a:lnTo>
                                <a:lnTo>
                                  <a:pt x="435" y="225"/>
                                </a:lnTo>
                                <a:lnTo>
                                  <a:pt x="499" y="209"/>
                                </a:lnTo>
                                <a:lnTo>
                                  <a:pt x="567" y="188"/>
                                </a:lnTo>
                                <a:lnTo>
                                  <a:pt x="597" y="177"/>
                                </a:lnTo>
                                <a:lnTo>
                                  <a:pt x="625" y="168"/>
                                </a:lnTo>
                                <a:lnTo>
                                  <a:pt x="640" y="164"/>
                                </a:lnTo>
                                <a:lnTo>
                                  <a:pt x="648" y="169"/>
                                </a:lnTo>
                                <a:lnTo>
                                  <a:pt x="648" y="181"/>
                                </a:lnTo>
                                <a:lnTo>
                                  <a:pt x="642" y="194"/>
                                </a:lnTo>
                                <a:lnTo>
                                  <a:pt x="625" y="208"/>
                                </a:lnTo>
                                <a:lnTo>
                                  <a:pt x="597" y="226"/>
                                </a:lnTo>
                                <a:lnTo>
                                  <a:pt x="557" y="244"/>
                                </a:lnTo>
                                <a:lnTo>
                                  <a:pt x="510" y="263"/>
                                </a:lnTo>
                                <a:lnTo>
                                  <a:pt x="448" y="282"/>
                                </a:lnTo>
                                <a:lnTo>
                                  <a:pt x="376" y="297"/>
                                </a:lnTo>
                                <a:lnTo>
                                  <a:pt x="304" y="308"/>
                                </a:lnTo>
                                <a:lnTo>
                                  <a:pt x="228" y="320"/>
                                </a:lnTo>
                                <a:lnTo>
                                  <a:pt x="95" y="333"/>
                                </a:lnTo>
                                <a:lnTo>
                                  <a:pt x="177" y="352"/>
                                </a:lnTo>
                                <a:lnTo>
                                  <a:pt x="243" y="360"/>
                                </a:lnTo>
                                <a:lnTo>
                                  <a:pt x="326" y="358"/>
                                </a:lnTo>
                                <a:lnTo>
                                  <a:pt x="411" y="347"/>
                                </a:lnTo>
                                <a:lnTo>
                                  <a:pt x="474" y="333"/>
                                </a:lnTo>
                                <a:lnTo>
                                  <a:pt x="525" y="320"/>
                                </a:lnTo>
                                <a:lnTo>
                                  <a:pt x="567" y="308"/>
                                </a:lnTo>
                                <a:lnTo>
                                  <a:pt x="610" y="293"/>
                                </a:lnTo>
                                <a:lnTo>
                                  <a:pt x="644" y="280"/>
                                </a:lnTo>
                                <a:lnTo>
                                  <a:pt x="659" y="276"/>
                                </a:lnTo>
                                <a:lnTo>
                                  <a:pt x="668" y="276"/>
                                </a:lnTo>
                                <a:lnTo>
                                  <a:pt x="667" y="287"/>
                                </a:lnTo>
                                <a:lnTo>
                                  <a:pt x="661" y="299"/>
                                </a:lnTo>
                                <a:lnTo>
                                  <a:pt x="648" y="314"/>
                                </a:lnTo>
                                <a:lnTo>
                                  <a:pt x="617" y="335"/>
                                </a:lnTo>
                                <a:lnTo>
                                  <a:pt x="584" y="354"/>
                                </a:lnTo>
                                <a:lnTo>
                                  <a:pt x="546" y="371"/>
                                </a:lnTo>
                                <a:lnTo>
                                  <a:pt x="496" y="390"/>
                                </a:lnTo>
                                <a:lnTo>
                                  <a:pt x="439" y="407"/>
                                </a:lnTo>
                                <a:lnTo>
                                  <a:pt x="352" y="426"/>
                                </a:lnTo>
                                <a:lnTo>
                                  <a:pt x="294" y="438"/>
                                </a:lnTo>
                                <a:lnTo>
                                  <a:pt x="237" y="444"/>
                                </a:lnTo>
                                <a:lnTo>
                                  <a:pt x="154" y="449"/>
                                </a:lnTo>
                                <a:lnTo>
                                  <a:pt x="239" y="461"/>
                                </a:lnTo>
                                <a:lnTo>
                                  <a:pt x="305" y="466"/>
                                </a:lnTo>
                                <a:lnTo>
                                  <a:pt x="360" y="468"/>
                                </a:lnTo>
                                <a:lnTo>
                                  <a:pt x="423" y="466"/>
                                </a:lnTo>
                                <a:lnTo>
                                  <a:pt x="482" y="458"/>
                                </a:lnTo>
                                <a:lnTo>
                                  <a:pt x="530" y="447"/>
                                </a:lnTo>
                                <a:lnTo>
                                  <a:pt x="568" y="434"/>
                                </a:lnTo>
                                <a:lnTo>
                                  <a:pt x="629" y="413"/>
                                </a:lnTo>
                                <a:lnTo>
                                  <a:pt x="637" y="413"/>
                                </a:lnTo>
                                <a:lnTo>
                                  <a:pt x="644" y="417"/>
                                </a:lnTo>
                                <a:lnTo>
                                  <a:pt x="642" y="430"/>
                                </a:lnTo>
                                <a:lnTo>
                                  <a:pt x="634" y="444"/>
                                </a:lnTo>
                                <a:lnTo>
                                  <a:pt x="620" y="458"/>
                                </a:lnTo>
                                <a:lnTo>
                                  <a:pt x="599" y="474"/>
                                </a:lnTo>
                                <a:lnTo>
                                  <a:pt x="563" y="493"/>
                                </a:lnTo>
                                <a:lnTo>
                                  <a:pt x="525" y="510"/>
                                </a:lnTo>
                                <a:lnTo>
                                  <a:pt x="489" y="521"/>
                                </a:lnTo>
                                <a:lnTo>
                                  <a:pt x="448" y="531"/>
                                </a:lnTo>
                                <a:lnTo>
                                  <a:pt x="410" y="537"/>
                                </a:lnTo>
                                <a:lnTo>
                                  <a:pt x="360" y="542"/>
                                </a:lnTo>
                                <a:lnTo>
                                  <a:pt x="305" y="545"/>
                                </a:lnTo>
                                <a:lnTo>
                                  <a:pt x="250" y="546"/>
                                </a:lnTo>
                                <a:lnTo>
                                  <a:pt x="166" y="546"/>
                                </a:lnTo>
                                <a:lnTo>
                                  <a:pt x="211" y="562"/>
                                </a:lnTo>
                                <a:lnTo>
                                  <a:pt x="253" y="573"/>
                                </a:lnTo>
                                <a:lnTo>
                                  <a:pt x="301" y="579"/>
                                </a:lnTo>
                                <a:lnTo>
                                  <a:pt x="342" y="580"/>
                                </a:lnTo>
                                <a:lnTo>
                                  <a:pt x="384" y="583"/>
                                </a:lnTo>
                                <a:lnTo>
                                  <a:pt x="427" y="580"/>
                                </a:lnTo>
                                <a:lnTo>
                                  <a:pt x="462" y="579"/>
                                </a:lnTo>
                                <a:lnTo>
                                  <a:pt x="495" y="573"/>
                                </a:lnTo>
                                <a:lnTo>
                                  <a:pt x="540" y="562"/>
                                </a:lnTo>
                                <a:lnTo>
                                  <a:pt x="574" y="554"/>
                                </a:lnTo>
                                <a:lnTo>
                                  <a:pt x="587" y="555"/>
                                </a:lnTo>
                                <a:lnTo>
                                  <a:pt x="589" y="565"/>
                                </a:lnTo>
                                <a:lnTo>
                                  <a:pt x="585" y="575"/>
                                </a:lnTo>
                                <a:lnTo>
                                  <a:pt x="576" y="586"/>
                                </a:lnTo>
                                <a:lnTo>
                                  <a:pt x="561" y="597"/>
                                </a:lnTo>
                                <a:lnTo>
                                  <a:pt x="544" y="605"/>
                                </a:lnTo>
                                <a:lnTo>
                                  <a:pt x="525" y="614"/>
                                </a:lnTo>
                                <a:lnTo>
                                  <a:pt x="495" y="622"/>
                                </a:lnTo>
                                <a:lnTo>
                                  <a:pt x="432" y="631"/>
                                </a:lnTo>
                                <a:lnTo>
                                  <a:pt x="372" y="639"/>
                                </a:lnTo>
                                <a:lnTo>
                                  <a:pt x="253" y="649"/>
                                </a:lnTo>
                                <a:lnTo>
                                  <a:pt x="407" y="656"/>
                                </a:lnTo>
                                <a:lnTo>
                                  <a:pt x="439" y="656"/>
                                </a:lnTo>
                                <a:lnTo>
                                  <a:pt x="453" y="663"/>
                                </a:lnTo>
                                <a:lnTo>
                                  <a:pt x="461" y="670"/>
                                </a:lnTo>
                                <a:lnTo>
                                  <a:pt x="458" y="681"/>
                                </a:lnTo>
                                <a:lnTo>
                                  <a:pt x="466" y="687"/>
                                </a:lnTo>
                                <a:lnTo>
                                  <a:pt x="486" y="689"/>
                                </a:lnTo>
                                <a:lnTo>
                                  <a:pt x="516" y="677"/>
                                </a:lnTo>
                                <a:lnTo>
                                  <a:pt x="542" y="664"/>
                                </a:lnTo>
                                <a:lnTo>
                                  <a:pt x="563" y="651"/>
                                </a:lnTo>
                                <a:lnTo>
                                  <a:pt x="580" y="639"/>
                                </a:lnTo>
                                <a:lnTo>
                                  <a:pt x="597" y="621"/>
                                </a:lnTo>
                                <a:lnTo>
                                  <a:pt x="651" y="548"/>
                                </a:lnTo>
                                <a:lnTo>
                                  <a:pt x="693" y="485"/>
                                </a:lnTo>
                                <a:lnTo>
                                  <a:pt x="709" y="453"/>
                                </a:lnTo>
                                <a:lnTo>
                                  <a:pt x="713" y="440"/>
                                </a:lnTo>
                                <a:lnTo>
                                  <a:pt x="714" y="430"/>
                                </a:lnTo>
                                <a:lnTo>
                                  <a:pt x="714" y="419"/>
                                </a:lnTo>
                                <a:lnTo>
                                  <a:pt x="706" y="406"/>
                                </a:lnTo>
                                <a:lnTo>
                                  <a:pt x="701" y="398"/>
                                </a:lnTo>
                                <a:lnTo>
                                  <a:pt x="698" y="386"/>
                                </a:lnTo>
                                <a:lnTo>
                                  <a:pt x="701" y="373"/>
                                </a:lnTo>
                                <a:lnTo>
                                  <a:pt x="706" y="364"/>
                                </a:lnTo>
                                <a:lnTo>
                                  <a:pt x="713" y="354"/>
                                </a:lnTo>
                                <a:lnTo>
                                  <a:pt x="719" y="344"/>
                                </a:lnTo>
                                <a:lnTo>
                                  <a:pt x="727" y="333"/>
                                </a:lnTo>
                                <a:lnTo>
                                  <a:pt x="732" y="322"/>
                                </a:lnTo>
                                <a:lnTo>
                                  <a:pt x="731" y="308"/>
                                </a:lnTo>
                                <a:lnTo>
                                  <a:pt x="726" y="297"/>
                                </a:lnTo>
                                <a:lnTo>
                                  <a:pt x="719" y="287"/>
                                </a:lnTo>
                                <a:lnTo>
                                  <a:pt x="713" y="278"/>
                                </a:lnTo>
                                <a:lnTo>
                                  <a:pt x="705" y="267"/>
                                </a:lnTo>
                                <a:lnTo>
                                  <a:pt x="702" y="255"/>
                                </a:lnTo>
                                <a:lnTo>
                                  <a:pt x="705" y="246"/>
                                </a:lnTo>
                                <a:lnTo>
                                  <a:pt x="714" y="232"/>
                                </a:lnTo>
                                <a:lnTo>
                                  <a:pt x="723" y="221"/>
                                </a:lnTo>
                                <a:lnTo>
                                  <a:pt x="727" y="209"/>
                                </a:lnTo>
                                <a:lnTo>
                                  <a:pt x="727" y="194"/>
                                </a:lnTo>
                                <a:lnTo>
                                  <a:pt x="722" y="179"/>
                                </a:lnTo>
                                <a:lnTo>
                                  <a:pt x="713" y="168"/>
                                </a:lnTo>
                                <a:lnTo>
                                  <a:pt x="709" y="160"/>
                                </a:lnTo>
                                <a:lnTo>
                                  <a:pt x="705" y="147"/>
                                </a:lnTo>
                                <a:lnTo>
                                  <a:pt x="706" y="133"/>
                                </a:lnTo>
                                <a:lnTo>
                                  <a:pt x="714" y="122"/>
                                </a:lnTo>
                                <a:lnTo>
                                  <a:pt x="719" y="114"/>
                                </a:lnTo>
                                <a:lnTo>
                                  <a:pt x="727" y="105"/>
                                </a:lnTo>
                                <a:lnTo>
                                  <a:pt x="731" y="93"/>
                                </a:lnTo>
                                <a:lnTo>
                                  <a:pt x="732" y="80"/>
                                </a:lnTo>
                                <a:lnTo>
                                  <a:pt x="730" y="72"/>
                                </a:lnTo>
                                <a:lnTo>
                                  <a:pt x="722" y="59"/>
                                </a:lnTo>
                                <a:lnTo>
                                  <a:pt x="714" y="48"/>
                                </a:lnTo>
                                <a:lnTo>
                                  <a:pt x="709" y="34"/>
                                </a:lnTo>
                                <a:lnTo>
                                  <a:pt x="709" y="0"/>
                                </a:lnTo>
                                <a:lnTo>
                                  <a:pt x="634" y="50"/>
                                </a:lnTo>
                                <a:lnTo>
                                  <a:pt x="589" y="69"/>
                                </a:lnTo>
                                <a:lnTo>
                                  <a:pt x="536" y="86"/>
                                </a:lnTo>
                                <a:lnTo>
                                  <a:pt x="475" y="105"/>
                                </a:lnTo>
                                <a:lnTo>
                                  <a:pt x="420" y="116"/>
                                </a:lnTo>
                                <a:lnTo>
                                  <a:pt x="365" y="126"/>
                                </a:lnTo>
                                <a:lnTo>
                                  <a:pt x="294" y="135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FFA040"/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round/>
                              </a14:hiddenLine>
                            </a:ext>
                          </a:extLst>
                        </p:spPr>
                        <p:txBody>
                          <a:bodyPr/>
                          <a:p>
                            <a:pPr marL="0" marR="0" lvl="0" indent="0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defRPr/>
                            </a:pPr>
                            <a:endParaRPr kumimoji="0" lang="zh-CN" altLang="en-US" sz="18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</a:endParaRPr>
                          </a:p>
                        </p:txBody>
                      </p:sp>
                    </p:grpSp>
                  </p:grpSp>
                  <p:grpSp>
                    <p:nvGrpSpPr>
                      <p:cNvPr id="121" name="Group 32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609" y="117"/>
                        <a:ext cx="218" cy="436"/>
                        <a:chOff x="0" y="0"/>
                        <a:chExt cx="218" cy="436"/>
                      </a:xfrm>
                    </p:grpSpPr>
                    <p:sp>
                      <p:nvSpPr>
                        <p:cNvPr id="122" name="Freeform 33"/>
                        <p:cNvSpPr>
                          <a:spLocks noChangeAspect="1"/>
                        </p:cNvSpPr>
                        <p:nvPr>
                          <p:custDataLst>
                            <p:tags r:id="rId51"/>
                          </p:custDataLst>
                        </p:nvPr>
                      </p:nvSpPr>
                      <p:spPr bwMode="auto">
                        <a:xfrm>
                          <a:off x="42" y="116"/>
                          <a:ext cx="167" cy="70"/>
                        </a:xfrm>
                        <a:custGeom>
                          <a:avLst/>
                          <a:gdLst>
                            <a:gd name="T0" fmla="*/ 167 w 167"/>
                            <a:gd name="T1" fmla="*/ 13 h 70"/>
                            <a:gd name="T2" fmla="*/ 151 w 167"/>
                            <a:gd name="T3" fmla="*/ 0 h 70"/>
                            <a:gd name="T4" fmla="*/ 100 w 167"/>
                            <a:gd name="T5" fmla="*/ 26 h 70"/>
                            <a:gd name="T6" fmla="*/ 49 w 167"/>
                            <a:gd name="T7" fmla="*/ 45 h 70"/>
                            <a:gd name="T8" fmla="*/ 0 w 167"/>
                            <a:gd name="T9" fmla="*/ 59 h 70"/>
                            <a:gd name="T10" fmla="*/ 9 w 167"/>
                            <a:gd name="T11" fmla="*/ 70 h 70"/>
                            <a:gd name="T12" fmla="*/ 43 w 167"/>
                            <a:gd name="T13" fmla="*/ 70 h 70"/>
                            <a:gd name="T14" fmla="*/ 89 w 167"/>
                            <a:gd name="T15" fmla="*/ 60 h 70"/>
                            <a:gd name="T16" fmla="*/ 130 w 167"/>
                            <a:gd name="T17" fmla="*/ 40 h 70"/>
                            <a:gd name="T18" fmla="*/ 167 w 167"/>
                            <a:gd name="T19" fmla="*/ 13 h 70"/>
                            <a:gd name="T20" fmla="*/ 0 60000 65536"/>
                            <a:gd name="T21" fmla="*/ 0 60000 65536"/>
                            <a:gd name="T22" fmla="*/ 0 60000 65536"/>
                            <a:gd name="T23" fmla="*/ 0 60000 65536"/>
                            <a:gd name="T24" fmla="*/ 0 60000 65536"/>
                            <a:gd name="T25" fmla="*/ 0 60000 65536"/>
                            <a:gd name="T26" fmla="*/ 0 60000 65536"/>
                            <a:gd name="T27" fmla="*/ 0 60000 65536"/>
                            <a:gd name="T28" fmla="*/ 0 60000 65536"/>
                            <a:gd name="T29" fmla="*/ 0 60000 65536"/>
                            <a:gd name="T30" fmla="*/ 0 w 167"/>
                            <a:gd name="T31" fmla="*/ 0 h 70"/>
                            <a:gd name="T32" fmla="*/ 167 w 167"/>
                            <a:gd name="T33" fmla="*/ 70 h 70"/>
                          </a:gdLst>
                          <a:ahLst/>
                          <a:cxnLst>
                            <a:cxn ang="T20">
                              <a:pos x="T0" y="T1"/>
                            </a:cxn>
                            <a:cxn ang="T21">
                              <a:pos x="T2" y="T3"/>
                            </a:cxn>
                            <a:cxn ang="T22">
                              <a:pos x="T4" y="T5"/>
                            </a:cxn>
                            <a:cxn ang="T23">
                              <a:pos x="T6" y="T7"/>
                            </a:cxn>
                            <a:cxn ang="T24">
                              <a:pos x="T8" y="T9"/>
                            </a:cxn>
                            <a:cxn ang="T25">
                              <a:pos x="T10" y="T11"/>
                            </a:cxn>
                            <a:cxn ang="T26">
                              <a:pos x="T12" y="T13"/>
                            </a:cxn>
                            <a:cxn ang="T27">
                              <a:pos x="T14" y="T15"/>
                            </a:cxn>
                            <a:cxn ang="T28">
                              <a:pos x="T16" y="T17"/>
                            </a:cxn>
                            <a:cxn ang="T29">
                              <a:pos x="T18" y="T19"/>
                            </a:cxn>
                          </a:cxnLst>
                          <a:rect l="T30" t="T31" r="T32" b="T33"/>
                          <a:pathLst>
                            <a:path w="167" h="70">
                              <a:moveTo>
                                <a:pt x="167" y="13"/>
                              </a:moveTo>
                              <a:lnTo>
                                <a:pt x="151" y="0"/>
                              </a:lnTo>
                              <a:lnTo>
                                <a:pt x="100" y="26"/>
                              </a:lnTo>
                              <a:lnTo>
                                <a:pt x="49" y="45"/>
                              </a:lnTo>
                              <a:lnTo>
                                <a:pt x="0" y="59"/>
                              </a:lnTo>
                              <a:lnTo>
                                <a:pt x="9" y="70"/>
                              </a:lnTo>
                              <a:lnTo>
                                <a:pt x="43" y="70"/>
                              </a:lnTo>
                              <a:lnTo>
                                <a:pt x="89" y="60"/>
                              </a:lnTo>
                              <a:lnTo>
                                <a:pt x="130" y="40"/>
                              </a:lnTo>
                              <a:lnTo>
                                <a:pt x="167" y="13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FFE0C0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round/>
                            </a14:hiddenLine>
                          </a:ext>
                        </a:extLst>
                      </p:spPr>
                      <p:txBody>
                        <a:bodyPr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endParaRPr kumimoji="0" lang="zh-CN" altLang="en-US" sz="18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123" name="Freeform 34"/>
                        <p:cNvSpPr>
                          <a:spLocks noChangeAspect="1"/>
                        </p:cNvSpPr>
                        <p:nvPr>
                          <p:custDataLst>
                            <p:tags r:id="rId52"/>
                          </p:custDataLst>
                        </p:nvPr>
                      </p:nvSpPr>
                      <p:spPr bwMode="auto">
                        <a:xfrm>
                          <a:off x="72" y="228"/>
                          <a:ext cx="146" cy="78"/>
                        </a:xfrm>
                        <a:custGeom>
                          <a:avLst/>
                          <a:gdLst>
                            <a:gd name="T0" fmla="*/ 146 w 146"/>
                            <a:gd name="T1" fmla="*/ 15 h 78"/>
                            <a:gd name="T2" fmla="*/ 138 w 146"/>
                            <a:gd name="T3" fmla="*/ 0 h 78"/>
                            <a:gd name="T4" fmla="*/ 89 w 146"/>
                            <a:gd name="T5" fmla="*/ 34 h 78"/>
                            <a:gd name="T6" fmla="*/ 50 w 146"/>
                            <a:gd name="T7" fmla="*/ 51 h 78"/>
                            <a:gd name="T8" fmla="*/ 0 w 146"/>
                            <a:gd name="T9" fmla="*/ 66 h 78"/>
                            <a:gd name="T10" fmla="*/ 10 w 146"/>
                            <a:gd name="T11" fmla="*/ 78 h 78"/>
                            <a:gd name="T12" fmla="*/ 42 w 146"/>
                            <a:gd name="T13" fmla="*/ 78 h 78"/>
                            <a:gd name="T14" fmla="*/ 74 w 146"/>
                            <a:gd name="T15" fmla="*/ 69 h 78"/>
                            <a:gd name="T16" fmla="*/ 112 w 146"/>
                            <a:gd name="T17" fmla="*/ 45 h 78"/>
                            <a:gd name="T18" fmla="*/ 146 w 146"/>
                            <a:gd name="T19" fmla="*/ 15 h 78"/>
                            <a:gd name="T20" fmla="*/ 0 60000 65536"/>
                            <a:gd name="T21" fmla="*/ 0 60000 65536"/>
                            <a:gd name="T22" fmla="*/ 0 60000 65536"/>
                            <a:gd name="T23" fmla="*/ 0 60000 65536"/>
                            <a:gd name="T24" fmla="*/ 0 60000 65536"/>
                            <a:gd name="T25" fmla="*/ 0 60000 65536"/>
                            <a:gd name="T26" fmla="*/ 0 60000 65536"/>
                            <a:gd name="T27" fmla="*/ 0 60000 65536"/>
                            <a:gd name="T28" fmla="*/ 0 60000 65536"/>
                            <a:gd name="T29" fmla="*/ 0 60000 65536"/>
                            <a:gd name="T30" fmla="*/ 0 w 146"/>
                            <a:gd name="T31" fmla="*/ 0 h 78"/>
                            <a:gd name="T32" fmla="*/ 146 w 146"/>
                            <a:gd name="T33" fmla="*/ 78 h 78"/>
                          </a:gdLst>
                          <a:ahLst/>
                          <a:cxnLst>
                            <a:cxn ang="T20">
                              <a:pos x="T0" y="T1"/>
                            </a:cxn>
                            <a:cxn ang="T21">
                              <a:pos x="T2" y="T3"/>
                            </a:cxn>
                            <a:cxn ang="T22">
                              <a:pos x="T4" y="T5"/>
                            </a:cxn>
                            <a:cxn ang="T23">
                              <a:pos x="T6" y="T7"/>
                            </a:cxn>
                            <a:cxn ang="T24">
                              <a:pos x="T8" y="T9"/>
                            </a:cxn>
                            <a:cxn ang="T25">
                              <a:pos x="T10" y="T11"/>
                            </a:cxn>
                            <a:cxn ang="T26">
                              <a:pos x="T12" y="T13"/>
                            </a:cxn>
                            <a:cxn ang="T27">
                              <a:pos x="T14" y="T15"/>
                            </a:cxn>
                            <a:cxn ang="T28">
                              <a:pos x="T16" y="T17"/>
                            </a:cxn>
                            <a:cxn ang="T29">
                              <a:pos x="T18" y="T19"/>
                            </a:cxn>
                          </a:cxnLst>
                          <a:rect l="T30" t="T31" r="T32" b="T33"/>
                          <a:pathLst>
                            <a:path w="146" h="78">
                              <a:moveTo>
                                <a:pt x="146" y="15"/>
                              </a:moveTo>
                              <a:lnTo>
                                <a:pt x="138" y="0"/>
                              </a:lnTo>
                              <a:lnTo>
                                <a:pt x="89" y="34"/>
                              </a:lnTo>
                              <a:lnTo>
                                <a:pt x="50" y="51"/>
                              </a:lnTo>
                              <a:lnTo>
                                <a:pt x="0" y="66"/>
                              </a:lnTo>
                              <a:lnTo>
                                <a:pt x="10" y="78"/>
                              </a:lnTo>
                              <a:lnTo>
                                <a:pt x="42" y="78"/>
                              </a:lnTo>
                              <a:lnTo>
                                <a:pt x="74" y="69"/>
                              </a:lnTo>
                              <a:lnTo>
                                <a:pt x="112" y="45"/>
                              </a:lnTo>
                              <a:lnTo>
                                <a:pt x="146" y="15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FFE0C0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round/>
                            </a14:hiddenLine>
                          </a:ext>
                        </a:extLst>
                      </p:spPr>
                      <p:txBody>
                        <a:bodyPr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endParaRPr kumimoji="0" lang="zh-CN" altLang="en-US" sz="18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124" name="Freeform 35"/>
                        <p:cNvSpPr>
                          <a:spLocks noChangeAspect="1"/>
                        </p:cNvSpPr>
                        <p:nvPr>
                          <p:custDataLst>
                            <p:tags r:id="rId53"/>
                          </p:custDataLst>
                        </p:nvPr>
                      </p:nvSpPr>
                      <p:spPr bwMode="auto">
                        <a:xfrm>
                          <a:off x="63" y="359"/>
                          <a:ext cx="149" cy="77"/>
                        </a:xfrm>
                        <a:custGeom>
                          <a:avLst/>
                          <a:gdLst>
                            <a:gd name="T0" fmla="*/ 149 w 149"/>
                            <a:gd name="T1" fmla="*/ 11 h 77"/>
                            <a:gd name="T2" fmla="*/ 138 w 149"/>
                            <a:gd name="T3" fmla="*/ 0 h 77"/>
                            <a:gd name="T4" fmla="*/ 93 w 149"/>
                            <a:gd name="T5" fmla="*/ 31 h 77"/>
                            <a:gd name="T6" fmla="*/ 49 w 149"/>
                            <a:gd name="T7" fmla="*/ 49 h 77"/>
                            <a:gd name="T8" fmla="*/ 0 w 149"/>
                            <a:gd name="T9" fmla="*/ 63 h 77"/>
                            <a:gd name="T10" fmla="*/ 9 w 149"/>
                            <a:gd name="T11" fmla="*/ 77 h 77"/>
                            <a:gd name="T12" fmla="*/ 42 w 149"/>
                            <a:gd name="T13" fmla="*/ 74 h 77"/>
                            <a:gd name="T14" fmla="*/ 81 w 149"/>
                            <a:gd name="T15" fmla="*/ 65 h 77"/>
                            <a:gd name="T16" fmla="*/ 121 w 149"/>
                            <a:gd name="T17" fmla="*/ 40 h 77"/>
                            <a:gd name="T18" fmla="*/ 149 w 149"/>
                            <a:gd name="T19" fmla="*/ 11 h 77"/>
                            <a:gd name="T20" fmla="*/ 0 60000 65536"/>
                            <a:gd name="T21" fmla="*/ 0 60000 65536"/>
                            <a:gd name="T22" fmla="*/ 0 60000 65536"/>
                            <a:gd name="T23" fmla="*/ 0 60000 65536"/>
                            <a:gd name="T24" fmla="*/ 0 60000 65536"/>
                            <a:gd name="T25" fmla="*/ 0 60000 65536"/>
                            <a:gd name="T26" fmla="*/ 0 60000 65536"/>
                            <a:gd name="T27" fmla="*/ 0 60000 65536"/>
                            <a:gd name="T28" fmla="*/ 0 60000 65536"/>
                            <a:gd name="T29" fmla="*/ 0 60000 65536"/>
                            <a:gd name="T30" fmla="*/ 0 w 149"/>
                            <a:gd name="T31" fmla="*/ 0 h 77"/>
                            <a:gd name="T32" fmla="*/ 149 w 149"/>
                            <a:gd name="T33" fmla="*/ 77 h 77"/>
                          </a:gdLst>
                          <a:ahLst/>
                          <a:cxnLst>
                            <a:cxn ang="T20">
                              <a:pos x="T0" y="T1"/>
                            </a:cxn>
                            <a:cxn ang="T21">
                              <a:pos x="T2" y="T3"/>
                            </a:cxn>
                            <a:cxn ang="T22">
                              <a:pos x="T4" y="T5"/>
                            </a:cxn>
                            <a:cxn ang="T23">
                              <a:pos x="T6" y="T7"/>
                            </a:cxn>
                            <a:cxn ang="T24">
                              <a:pos x="T8" y="T9"/>
                            </a:cxn>
                            <a:cxn ang="T25">
                              <a:pos x="T10" y="T11"/>
                            </a:cxn>
                            <a:cxn ang="T26">
                              <a:pos x="T12" y="T13"/>
                            </a:cxn>
                            <a:cxn ang="T27">
                              <a:pos x="T14" y="T15"/>
                            </a:cxn>
                            <a:cxn ang="T28">
                              <a:pos x="T16" y="T17"/>
                            </a:cxn>
                            <a:cxn ang="T29">
                              <a:pos x="T18" y="T19"/>
                            </a:cxn>
                          </a:cxnLst>
                          <a:rect l="T30" t="T31" r="T32" b="T33"/>
                          <a:pathLst>
                            <a:path w="149" h="77">
                              <a:moveTo>
                                <a:pt x="149" y="11"/>
                              </a:moveTo>
                              <a:lnTo>
                                <a:pt x="138" y="0"/>
                              </a:lnTo>
                              <a:lnTo>
                                <a:pt x="93" y="31"/>
                              </a:lnTo>
                              <a:lnTo>
                                <a:pt x="49" y="49"/>
                              </a:lnTo>
                              <a:lnTo>
                                <a:pt x="0" y="63"/>
                              </a:lnTo>
                              <a:lnTo>
                                <a:pt x="9" y="77"/>
                              </a:lnTo>
                              <a:lnTo>
                                <a:pt x="42" y="74"/>
                              </a:lnTo>
                              <a:lnTo>
                                <a:pt x="81" y="65"/>
                              </a:lnTo>
                              <a:lnTo>
                                <a:pt x="121" y="40"/>
                              </a:lnTo>
                              <a:lnTo>
                                <a:pt x="149" y="11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FFE0C0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round/>
                            </a14:hiddenLine>
                          </a:ext>
                        </a:extLst>
                      </p:spPr>
                      <p:txBody>
                        <a:bodyPr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endParaRPr kumimoji="0" lang="zh-CN" altLang="en-US" sz="18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125" name="Freeform 36"/>
                        <p:cNvSpPr>
                          <a:spLocks noChangeAspect="1"/>
                        </p:cNvSpPr>
                        <p:nvPr>
                          <p:custDataLst>
                            <p:tags r:id="rId54"/>
                          </p:custDataLst>
                        </p:nvPr>
                      </p:nvSpPr>
                      <p:spPr bwMode="auto">
                        <a:xfrm>
                          <a:off x="0" y="0"/>
                          <a:ext cx="171" cy="68"/>
                        </a:xfrm>
                        <a:custGeom>
                          <a:avLst/>
                          <a:gdLst>
                            <a:gd name="T0" fmla="*/ 171 w 171"/>
                            <a:gd name="T1" fmla="*/ 13 h 68"/>
                            <a:gd name="T2" fmla="*/ 154 w 171"/>
                            <a:gd name="T3" fmla="*/ 0 h 68"/>
                            <a:gd name="T4" fmla="*/ 97 w 171"/>
                            <a:gd name="T5" fmla="*/ 26 h 68"/>
                            <a:gd name="T6" fmla="*/ 50 w 171"/>
                            <a:gd name="T7" fmla="*/ 41 h 68"/>
                            <a:gd name="T8" fmla="*/ 0 w 171"/>
                            <a:gd name="T9" fmla="*/ 55 h 68"/>
                            <a:gd name="T10" fmla="*/ 11 w 171"/>
                            <a:gd name="T11" fmla="*/ 68 h 68"/>
                            <a:gd name="T12" fmla="*/ 42 w 171"/>
                            <a:gd name="T13" fmla="*/ 66 h 68"/>
                            <a:gd name="T14" fmla="*/ 82 w 171"/>
                            <a:gd name="T15" fmla="*/ 57 h 68"/>
                            <a:gd name="T16" fmla="*/ 127 w 171"/>
                            <a:gd name="T17" fmla="*/ 40 h 68"/>
                            <a:gd name="T18" fmla="*/ 171 w 171"/>
                            <a:gd name="T19" fmla="*/ 13 h 68"/>
                            <a:gd name="T20" fmla="*/ 0 60000 65536"/>
                            <a:gd name="T21" fmla="*/ 0 60000 65536"/>
                            <a:gd name="T22" fmla="*/ 0 60000 65536"/>
                            <a:gd name="T23" fmla="*/ 0 60000 65536"/>
                            <a:gd name="T24" fmla="*/ 0 60000 65536"/>
                            <a:gd name="T25" fmla="*/ 0 60000 65536"/>
                            <a:gd name="T26" fmla="*/ 0 60000 65536"/>
                            <a:gd name="T27" fmla="*/ 0 60000 65536"/>
                            <a:gd name="T28" fmla="*/ 0 60000 65536"/>
                            <a:gd name="T29" fmla="*/ 0 60000 65536"/>
                            <a:gd name="T30" fmla="*/ 0 w 171"/>
                            <a:gd name="T31" fmla="*/ 0 h 68"/>
                            <a:gd name="T32" fmla="*/ 171 w 171"/>
                            <a:gd name="T33" fmla="*/ 68 h 68"/>
                          </a:gdLst>
                          <a:ahLst/>
                          <a:cxnLst>
                            <a:cxn ang="T20">
                              <a:pos x="T0" y="T1"/>
                            </a:cxn>
                            <a:cxn ang="T21">
                              <a:pos x="T2" y="T3"/>
                            </a:cxn>
                            <a:cxn ang="T22">
                              <a:pos x="T4" y="T5"/>
                            </a:cxn>
                            <a:cxn ang="T23">
                              <a:pos x="T6" y="T7"/>
                            </a:cxn>
                            <a:cxn ang="T24">
                              <a:pos x="T8" y="T9"/>
                            </a:cxn>
                            <a:cxn ang="T25">
                              <a:pos x="T10" y="T11"/>
                            </a:cxn>
                            <a:cxn ang="T26">
                              <a:pos x="T12" y="T13"/>
                            </a:cxn>
                            <a:cxn ang="T27">
                              <a:pos x="T14" y="T15"/>
                            </a:cxn>
                            <a:cxn ang="T28">
                              <a:pos x="T16" y="T17"/>
                            </a:cxn>
                            <a:cxn ang="T29">
                              <a:pos x="T18" y="T19"/>
                            </a:cxn>
                          </a:cxnLst>
                          <a:rect l="T30" t="T31" r="T32" b="T33"/>
                          <a:pathLst>
                            <a:path w="171" h="68">
                              <a:moveTo>
                                <a:pt x="171" y="13"/>
                              </a:moveTo>
                              <a:lnTo>
                                <a:pt x="154" y="0"/>
                              </a:lnTo>
                              <a:lnTo>
                                <a:pt x="97" y="26"/>
                              </a:lnTo>
                              <a:lnTo>
                                <a:pt x="50" y="41"/>
                              </a:lnTo>
                              <a:lnTo>
                                <a:pt x="0" y="55"/>
                              </a:lnTo>
                              <a:lnTo>
                                <a:pt x="11" y="68"/>
                              </a:lnTo>
                              <a:lnTo>
                                <a:pt x="42" y="66"/>
                              </a:lnTo>
                              <a:lnTo>
                                <a:pt x="82" y="57"/>
                              </a:lnTo>
                              <a:lnTo>
                                <a:pt x="127" y="40"/>
                              </a:lnTo>
                              <a:lnTo>
                                <a:pt x="171" y="13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FFE0C0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round/>
                            </a14:hiddenLine>
                          </a:ext>
                        </a:extLst>
                      </p:spPr>
                      <p:txBody>
                        <a:bodyPr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endParaRPr kumimoji="0" lang="zh-CN" altLang="en-US" sz="18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</p:grpSp>
                </p:grpSp>
                <p:sp>
                  <p:nvSpPr>
                    <p:cNvPr id="126" name="Freeform 37"/>
                    <p:cNvSpPr>
                      <a:spLocks noChangeAspect="1"/>
                    </p:cNvSpPr>
                    <p:nvPr>
                      <p:custDataLst>
                        <p:tags r:id="rId55"/>
                      </p:custDataLst>
                    </p:nvPr>
                  </p:nvSpPr>
                  <p:spPr bwMode="auto">
                    <a:xfrm>
                      <a:off x="0" y="0"/>
                      <a:ext cx="2019" cy="2908"/>
                    </a:xfrm>
                    <a:custGeom>
                      <a:avLst/>
                      <a:gdLst>
                        <a:gd name="T0" fmla="*/ 1445 w 2019"/>
                        <a:gd name="T1" fmla="*/ 2807 h 2908"/>
                        <a:gd name="T2" fmla="*/ 1463 w 2019"/>
                        <a:gd name="T3" fmla="*/ 2784 h 2908"/>
                        <a:gd name="T4" fmla="*/ 1471 w 2019"/>
                        <a:gd name="T5" fmla="*/ 2765 h 2908"/>
                        <a:gd name="T6" fmla="*/ 1484 w 2019"/>
                        <a:gd name="T7" fmla="*/ 2698 h 2908"/>
                        <a:gd name="T8" fmla="*/ 1563 w 2019"/>
                        <a:gd name="T9" fmla="*/ 2229 h 2908"/>
                        <a:gd name="T10" fmla="*/ 1619 w 2019"/>
                        <a:gd name="T11" fmla="*/ 2062 h 2908"/>
                        <a:gd name="T12" fmla="*/ 1672 w 2019"/>
                        <a:gd name="T13" fmla="*/ 1943 h 2908"/>
                        <a:gd name="T14" fmla="*/ 1773 w 2019"/>
                        <a:gd name="T15" fmla="*/ 1766 h 2908"/>
                        <a:gd name="T16" fmla="*/ 1879 w 2019"/>
                        <a:gd name="T17" fmla="*/ 1590 h 2908"/>
                        <a:gd name="T18" fmla="*/ 1952 w 2019"/>
                        <a:gd name="T19" fmla="*/ 1429 h 2908"/>
                        <a:gd name="T20" fmla="*/ 1995 w 2019"/>
                        <a:gd name="T21" fmla="*/ 1267 h 2908"/>
                        <a:gd name="T22" fmla="*/ 2019 w 2019"/>
                        <a:gd name="T23" fmla="*/ 1062 h 2908"/>
                        <a:gd name="T24" fmla="*/ 2003 w 2019"/>
                        <a:gd name="T25" fmla="*/ 873 h 2908"/>
                        <a:gd name="T26" fmla="*/ 1960 w 2019"/>
                        <a:gd name="T27" fmla="*/ 694 h 2908"/>
                        <a:gd name="T28" fmla="*/ 1888 w 2019"/>
                        <a:gd name="T29" fmla="*/ 529 h 2908"/>
                        <a:gd name="T30" fmla="*/ 1765 w 2019"/>
                        <a:gd name="T31" fmla="*/ 354 h 2908"/>
                        <a:gd name="T32" fmla="*/ 1636 w 2019"/>
                        <a:gd name="T33" fmla="*/ 232 h 2908"/>
                        <a:gd name="T34" fmla="*/ 1471 w 2019"/>
                        <a:gd name="T35" fmla="*/ 120 h 2908"/>
                        <a:gd name="T36" fmla="*/ 1277 w 2019"/>
                        <a:gd name="T37" fmla="*/ 40 h 2908"/>
                        <a:gd name="T38" fmla="*/ 1115 w 2019"/>
                        <a:gd name="T39" fmla="*/ 6 h 2908"/>
                        <a:gd name="T40" fmla="*/ 936 w 2019"/>
                        <a:gd name="T41" fmla="*/ 0 h 2908"/>
                        <a:gd name="T42" fmla="*/ 782 w 2019"/>
                        <a:gd name="T43" fmla="*/ 28 h 2908"/>
                        <a:gd name="T44" fmla="*/ 630 w 2019"/>
                        <a:gd name="T45" fmla="*/ 78 h 2908"/>
                        <a:gd name="T46" fmla="*/ 501 w 2019"/>
                        <a:gd name="T47" fmla="*/ 145 h 2908"/>
                        <a:gd name="T48" fmla="*/ 365 w 2019"/>
                        <a:gd name="T49" fmla="*/ 242 h 2908"/>
                        <a:gd name="T50" fmla="*/ 242 w 2019"/>
                        <a:gd name="T51" fmla="*/ 360 h 2908"/>
                        <a:gd name="T52" fmla="*/ 140 w 2019"/>
                        <a:gd name="T53" fmla="*/ 495 h 2908"/>
                        <a:gd name="T54" fmla="*/ 53 w 2019"/>
                        <a:gd name="T55" fmla="*/ 685 h 2908"/>
                        <a:gd name="T56" fmla="*/ 7 w 2019"/>
                        <a:gd name="T57" fmla="*/ 879 h 2908"/>
                        <a:gd name="T58" fmla="*/ 0 w 2019"/>
                        <a:gd name="T59" fmla="*/ 1052 h 2908"/>
                        <a:gd name="T60" fmla="*/ 14 w 2019"/>
                        <a:gd name="T61" fmla="*/ 1239 h 2908"/>
                        <a:gd name="T62" fmla="*/ 62 w 2019"/>
                        <a:gd name="T63" fmla="*/ 1427 h 2908"/>
                        <a:gd name="T64" fmla="*/ 144 w 2019"/>
                        <a:gd name="T65" fmla="*/ 1602 h 2908"/>
                        <a:gd name="T66" fmla="*/ 239 w 2019"/>
                        <a:gd name="T67" fmla="*/ 1770 h 2908"/>
                        <a:gd name="T68" fmla="*/ 370 w 2019"/>
                        <a:gd name="T69" fmla="*/ 2007 h 2908"/>
                        <a:gd name="T70" fmla="*/ 429 w 2019"/>
                        <a:gd name="T71" fmla="*/ 2138 h 2908"/>
                        <a:gd name="T72" fmla="*/ 469 w 2019"/>
                        <a:gd name="T73" fmla="*/ 2292 h 2908"/>
                        <a:gd name="T74" fmla="*/ 501 w 2019"/>
                        <a:gd name="T75" fmla="*/ 2506 h 2908"/>
                        <a:gd name="T76" fmla="*/ 526 w 2019"/>
                        <a:gd name="T77" fmla="*/ 2693 h 2908"/>
                        <a:gd name="T78" fmla="*/ 543 w 2019"/>
                        <a:gd name="T79" fmla="*/ 2767 h 2908"/>
                        <a:gd name="T80" fmla="*/ 552 w 2019"/>
                        <a:gd name="T81" fmla="*/ 2784 h 2908"/>
                        <a:gd name="T82" fmla="*/ 576 w 2019"/>
                        <a:gd name="T83" fmla="*/ 2812 h 2908"/>
                        <a:gd name="T84" fmla="*/ 635 w 2019"/>
                        <a:gd name="T85" fmla="*/ 2847 h 2908"/>
                        <a:gd name="T86" fmla="*/ 703 w 2019"/>
                        <a:gd name="T87" fmla="*/ 2870 h 2908"/>
                        <a:gd name="T88" fmla="*/ 778 w 2019"/>
                        <a:gd name="T89" fmla="*/ 2889 h 2908"/>
                        <a:gd name="T90" fmla="*/ 857 w 2019"/>
                        <a:gd name="T91" fmla="*/ 2900 h 2908"/>
                        <a:gd name="T92" fmla="*/ 934 w 2019"/>
                        <a:gd name="T93" fmla="*/ 2906 h 2908"/>
                        <a:gd name="T94" fmla="*/ 1006 w 2019"/>
                        <a:gd name="T95" fmla="*/ 2908 h 2908"/>
                        <a:gd name="T96" fmla="*/ 1086 w 2019"/>
                        <a:gd name="T97" fmla="*/ 2906 h 2908"/>
                        <a:gd name="T98" fmla="*/ 1166 w 2019"/>
                        <a:gd name="T99" fmla="*/ 2900 h 2908"/>
                        <a:gd name="T100" fmla="*/ 1241 w 2019"/>
                        <a:gd name="T101" fmla="*/ 2887 h 2908"/>
                        <a:gd name="T102" fmla="*/ 1309 w 2019"/>
                        <a:gd name="T103" fmla="*/ 2871 h 2908"/>
                        <a:gd name="T104" fmla="*/ 1375 w 2019"/>
                        <a:gd name="T105" fmla="*/ 2849 h 2908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w 2019"/>
                        <a:gd name="T160" fmla="*/ 0 h 2908"/>
                        <a:gd name="T161" fmla="*/ 2019 w 2019"/>
                        <a:gd name="T162" fmla="*/ 2908 h 2908"/>
                      </a:gdLst>
                      <a:ahLst/>
                      <a:cxnLst>
                        <a:cxn ang="T106">
                          <a:pos x="T0" y="T1"/>
                        </a:cxn>
                        <a:cxn ang="T107">
                          <a:pos x="T2" y="T3"/>
                        </a:cxn>
                        <a:cxn ang="T108">
                          <a:pos x="T4" y="T5"/>
                        </a:cxn>
                        <a:cxn ang="T109">
                          <a:pos x="T6" y="T7"/>
                        </a:cxn>
                        <a:cxn ang="T110">
                          <a:pos x="T8" y="T9"/>
                        </a:cxn>
                        <a:cxn ang="T111">
                          <a:pos x="T10" y="T11"/>
                        </a:cxn>
                        <a:cxn ang="T112">
                          <a:pos x="T12" y="T13"/>
                        </a:cxn>
                        <a:cxn ang="T113">
                          <a:pos x="T14" y="T15"/>
                        </a:cxn>
                        <a:cxn ang="T114">
                          <a:pos x="T16" y="T17"/>
                        </a:cxn>
                        <a:cxn ang="T115">
                          <a:pos x="T18" y="T19"/>
                        </a:cxn>
                        <a:cxn ang="T116">
                          <a:pos x="T20" y="T21"/>
                        </a:cxn>
                        <a:cxn ang="T117">
                          <a:pos x="T22" y="T23"/>
                        </a:cxn>
                        <a:cxn ang="T118">
                          <a:pos x="T24" y="T25"/>
                        </a:cxn>
                        <a:cxn ang="T119">
                          <a:pos x="T26" y="T27"/>
                        </a:cxn>
                        <a:cxn ang="T120">
                          <a:pos x="T28" y="T29"/>
                        </a:cxn>
                        <a:cxn ang="T121">
                          <a:pos x="T30" y="T31"/>
                        </a:cxn>
                        <a:cxn ang="T122">
                          <a:pos x="T32" y="T33"/>
                        </a:cxn>
                        <a:cxn ang="T123">
                          <a:pos x="T34" y="T35"/>
                        </a:cxn>
                        <a:cxn ang="T124">
                          <a:pos x="T36" y="T37"/>
                        </a:cxn>
                        <a:cxn ang="T125">
                          <a:pos x="T38" y="T39"/>
                        </a:cxn>
                        <a:cxn ang="T126">
                          <a:pos x="T40" y="T41"/>
                        </a:cxn>
                        <a:cxn ang="T127">
                          <a:pos x="T42" y="T43"/>
                        </a:cxn>
                        <a:cxn ang="T128">
                          <a:pos x="T44" y="T45"/>
                        </a:cxn>
                        <a:cxn ang="T129">
                          <a:pos x="T46" y="T47"/>
                        </a:cxn>
                        <a:cxn ang="T130">
                          <a:pos x="T48" y="T49"/>
                        </a:cxn>
                        <a:cxn ang="T131">
                          <a:pos x="T50" y="T51"/>
                        </a:cxn>
                        <a:cxn ang="T132">
                          <a:pos x="T52" y="T53"/>
                        </a:cxn>
                        <a:cxn ang="T133">
                          <a:pos x="T54" y="T55"/>
                        </a:cxn>
                        <a:cxn ang="T134">
                          <a:pos x="T56" y="T57"/>
                        </a:cxn>
                        <a:cxn ang="T135">
                          <a:pos x="T58" y="T59"/>
                        </a:cxn>
                        <a:cxn ang="T136">
                          <a:pos x="T60" y="T61"/>
                        </a:cxn>
                        <a:cxn ang="T137">
                          <a:pos x="T62" y="T63"/>
                        </a:cxn>
                        <a:cxn ang="T138">
                          <a:pos x="T64" y="T65"/>
                        </a:cxn>
                        <a:cxn ang="T139">
                          <a:pos x="T66" y="T67"/>
                        </a:cxn>
                        <a:cxn ang="T140">
                          <a:pos x="T68" y="T69"/>
                        </a:cxn>
                        <a:cxn ang="T141">
                          <a:pos x="T70" y="T71"/>
                        </a:cxn>
                        <a:cxn ang="T142">
                          <a:pos x="T72" y="T73"/>
                        </a:cxn>
                        <a:cxn ang="T143">
                          <a:pos x="T74" y="T75"/>
                        </a:cxn>
                        <a:cxn ang="T144">
                          <a:pos x="T76" y="T77"/>
                        </a:cxn>
                        <a:cxn ang="T145">
                          <a:pos x="T78" y="T79"/>
                        </a:cxn>
                        <a:cxn ang="T146">
                          <a:pos x="T80" y="T81"/>
                        </a:cxn>
                        <a:cxn ang="T147">
                          <a:pos x="T82" y="T83"/>
                        </a:cxn>
                        <a:cxn ang="T148">
                          <a:pos x="T84" y="T85"/>
                        </a:cxn>
                        <a:cxn ang="T149">
                          <a:pos x="T86" y="T87"/>
                        </a:cxn>
                        <a:cxn ang="T150">
                          <a:pos x="T88" y="T89"/>
                        </a:cxn>
                        <a:cxn ang="T151">
                          <a:pos x="T90" y="T91"/>
                        </a:cxn>
                        <a:cxn ang="T152">
                          <a:pos x="T92" y="T93"/>
                        </a:cxn>
                        <a:cxn ang="T153">
                          <a:pos x="T94" y="T95"/>
                        </a:cxn>
                        <a:cxn ang="T154">
                          <a:pos x="T96" y="T97"/>
                        </a:cxn>
                        <a:cxn ang="T155">
                          <a:pos x="T98" y="T99"/>
                        </a:cxn>
                        <a:cxn ang="T156">
                          <a:pos x="T100" y="T101"/>
                        </a:cxn>
                        <a:cxn ang="T157">
                          <a:pos x="T102" y="T103"/>
                        </a:cxn>
                        <a:cxn ang="T158">
                          <a:pos x="T104" y="T105"/>
                        </a:cxn>
                      </a:cxnLst>
                      <a:rect l="T159" t="T160" r="T161" b="T162"/>
                      <a:pathLst>
                        <a:path w="2019" h="2908">
                          <a:moveTo>
                            <a:pt x="1415" y="2830"/>
                          </a:moveTo>
                          <a:lnTo>
                            <a:pt x="1432" y="2818"/>
                          </a:lnTo>
                          <a:lnTo>
                            <a:pt x="1445" y="2807"/>
                          </a:lnTo>
                          <a:lnTo>
                            <a:pt x="1453" y="2799"/>
                          </a:lnTo>
                          <a:lnTo>
                            <a:pt x="1458" y="2790"/>
                          </a:lnTo>
                          <a:lnTo>
                            <a:pt x="1463" y="2784"/>
                          </a:lnTo>
                          <a:lnTo>
                            <a:pt x="1466" y="2778"/>
                          </a:lnTo>
                          <a:lnTo>
                            <a:pt x="1470" y="2773"/>
                          </a:lnTo>
                          <a:lnTo>
                            <a:pt x="1471" y="2765"/>
                          </a:lnTo>
                          <a:lnTo>
                            <a:pt x="1474" y="2756"/>
                          </a:lnTo>
                          <a:lnTo>
                            <a:pt x="1475" y="2744"/>
                          </a:lnTo>
                          <a:lnTo>
                            <a:pt x="1484" y="2698"/>
                          </a:lnTo>
                          <a:lnTo>
                            <a:pt x="1543" y="2322"/>
                          </a:lnTo>
                          <a:lnTo>
                            <a:pt x="1554" y="2268"/>
                          </a:lnTo>
                          <a:lnTo>
                            <a:pt x="1563" y="2229"/>
                          </a:lnTo>
                          <a:lnTo>
                            <a:pt x="1577" y="2175"/>
                          </a:lnTo>
                          <a:lnTo>
                            <a:pt x="1598" y="2115"/>
                          </a:lnTo>
                          <a:lnTo>
                            <a:pt x="1619" y="2062"/>
                          </a:lnTo>
                          <a:lnTo>
                            <a:pt x="1638" y="2018"/>
                          </a:lnTo>
                          <a:lnTo>
                            <a:pt x="1655" y="1980"/>
                          </a:lnTo>
                          <a:lnTo>
                            <a:pt x="1672" y="1943"/>
                          </a:lnTo>
                          <a:lnTo>
                            <a:pt x="1706" y="1880"/>
                          </a:lnTo>
                          <a:lnTo>
                            <a:pt x="1740" y="1821"/>
                          </a:lnTo>
                          <a:lnTo>
                            <a:pt x="1773" y="1766"/>
                          </a:lnTo>
                          <a:lnTo>
                            <a:pt x="1799" y="1724"/>
                          </a:lnTo>
                          <a:lnTo>
                            <a:pt x="1846" y="1645"/>
                          </a:lnTo>
                          <a:lnTo>
                            <a:pt x="1879" y="1590"/>
                          </a:lnTo>
                          <a:lnTo>
                            <a:pt x="1905" y="1544"/>
                          </a:lnTo>
                          <a:lnTo>
                            <a:pt x="1927" y="1492"/>
                          </a:lnTo>
                          <a:lnTo>
                            <a:pt x="1952" y="1429"/>
                          </a:lnTo>
                          <a:lnTo>
                            <a:pt x="1969" y="1374"/>
                          </a:lnTo>
                          <a:lnTo>
                            <a:pt x="1985" y="1316"/>
                          </a:lnTo>
                          <a:lnTo>
                            <a:pt x="1995" y="1267"/>
                          </a:lnTo>
                          <a:lnTo>
                            <a:pt x="2007" y="1212"/>
                          </a:lnTo>
                          <a:lnTo>
                            <a:pt x="2015" y="1142"/>
                          </a:lnTo>
                          <a:lnTo>
                            <a:pt x="2019" y="1062"/>
                          </a:lnTo>
                          <a:lnTo>
                            <a:pt x="2019" y="987"/>
                          </a:lnTo>
                          <a:lnTo>
                            <a:pt x="2012" y="928"/>
                          </a:lnTo>
                          <a:lnTo>
                            <a:pt x="2003" y="873"/>
                          </a:lnTo>
                          <a:lnTo>
                            <a:pt x="1994" y="824"/>
                          </a:lnTo>
                          <a:lnTo>
                            <a:pt x="1978" y="759"/>
                          </a:lnTo>
                          <a:lnTo>
                            <a:pt x="1960" y="694"/>
                          </a:lnTo>
                          <a:lnTo>
                            <a:pt x="1940" y="634"/>
                          </a:lnTo>
                          <a:lnTo>
                            <a:pt x="1917" y="578"/>
                          </a:lnTo>
                          <a:lnTo>
                            <a:pt x="1888" y="529"/>
                          </a:lnTo>
                          <a:lnTo>
                            <a:pt x="1850" y="466"/>
                          </a:lnTo>
                          <a:lnTo>
                            <a:pt x="1807" y="403"/>
                          </a:lnTo>
                          <a:lnTo>
                            <a:pt x="1765" y="354"/>
                          </a:lnTo>
                          <a:lnTo>
                            <a:pt x="1727" y="312"/>
                          </a:lnTo>
                          <a:lnTo>
                            <a:pt x="1683" y="272"/>
                          </a:lnTo>
                          <a:lnTo>
                            <a:pt x="1636" y="232"/>
                          </a:lnTo>
                          <a:lnTo>
                            <a:pt x="1590" y="196"/>
                          </a:lnTo>
                          <a:lnTo>
                            <a:pt x="1535" y="159"/>
                          </a:lnTo>
                          <a:lnTo>
                            <a:pt x="1471" y="120"/>
                          </a:lnTo>
                          <a:lnTo>
                            <a:pt x="1411" y="90"/>
                          </a:lnTo>
                          <a:lnTo>
                            <a:pt x="1341" y="61"/>
                          </a:lnTo>
                          <a:lnTo>
                            <a:pt x="1277" y="40"/>
                          </a:lnTo>
                          <a:lnTo>
                            <a:pt x="1224" y="27"/>
                          </a:lnTo>
                          <a:lnTo>
                            <a:pt x="1167" y="14"/>
                          </a:lnTo>
                          <a:lnTo>
                            <a:pt x="1115" y="6"/>
                          </a:lnTo>
                          <a:lnTo>
                            <a:pt x="1053" y="0"/>
                          </a:lnTo>
                          <a:lnTo>
                            <a:pt x="997" y="0"/>
                          </a:lnTo>
                          <a:lnTo>
                            <a:pt x="936" y="0"/>
                          </a:lnTo>
                          <a:lnTo>
                            <a:pt x="885" y="6"/>
                          </a:lnTo>
                          <a:lnTo>
                            <a:pt x="826" y="19"/>
                          </a:lnTo>
                          <a:lnTo>
                            <a:pt x="782" y="28"/>
                          </a:lnTo>
                          <a:lnTo>
                            <a:pt x="727" y="44"/>
                          </a:lnTo>
                          <a:lnTo>
                            <a:pt x="676" y="59"/>
                          </a:lnTo>
                          <a:lnTo>
                            <a:pt x="630" y="78"/>
                          </a:lnTo>
                          <a:lnTo>
                            <a:pt x="586" y="97"/>
                          </a:lnTo>
                          <a:lnTo>
                            <a:pt x="541" y="121"/>
                          </a:lnTo>
                          <a:lnTo>
                            <a:pt x="501" y="145"/>
                          </a:lnTo>
                          <a:lnTo>
                            <a:pt x="456" y="175"/>
                          </a:lnTo>
                          <a:lnTo>
                            <a:pt x="408" y="209"/>
                          </a:lnTo>
                          <a:lnTo>
                            <a:pt x="365" y="242"/>
                          </a:lnTo>
                          <a:lnTo>
                            <a:pt x="326" y="277"/>
                          </a:lnTo>
                          <a:lnTo>
                            <a:pt x="284" y="316"/>
                          </a:lnTo>
                          <a:lnTo>
                            <a:pt x="242" y="360"/>
                          </a:lnTo>
                          <a:lnTo>
                            <a:pt x="206" y="402"/>
                          </a:lnTo>
                          <a:lnTo>
                            <a:pt x="175" y="441"/>
                          </a:lnTo>
                          <a:lnTo>
                            <a:pt x="140" y="495"/>
                          </a:lnTo>
                          <a:lnTo>
                            <a:pt x="106" y="554"/>
                          </a:lnTo>
                          <a:lnTo>
                            <a:pt x="75" y="620"/>
                          </a:lnTo>
                          <a:lnTo>
                            <a:pt x="53" y="685"/>
                          </a:lnTo>
                          <a:lnTo>
                            <a:pt x="34" y="752"/>
                          </a:lnTo>
                          <a:lnTo>
                            <a:pt x="17" y="818"/>
                          </a:lnTo>
                          <a:lnTo>
                            <a:pt x="7" y="879"/>
                          </a:lnTo>
                          <a:lnTo>
                            <a:pt x="0" y="940"/>
                          </a:lnTo>
                          <a:lnTo>
                            <a:pt x="0" y="999"/>
                          </a:lnTo>
                          <a:lnTo>
                            <a:pt x="0" y="1052"/>
                          </a:lnTo>
                          <a:lnTo>
                            <a:pt x="0" y="1115"/>
                          </a:lnTo>
                          <a:lnTo>
                            <a:pt x="3" y="1170"/>
                          </a:lnTo>
                          <a:lnTo>
                            <a:pt x="14" y="1239"/>
                          </a:lnTo>
                          <a:lnTo>
                            <a:pt x="24" y="1299"/>
                          </a:lnTo>
                          <a:lnTo>
                            <a:pt x="40" y="1358"/>
                          </a:lnTo>
                          <a:lnTo>
                            <a:pt x="62" y="1427"/>
                          </a:lnTo>
                          <a:lnTo>
                            <a:pt x="87" y="1488"/>
                          </a:lnTo>
                          <a:lnTo>
                            <a:pt x="113" y="1542"/>
                          </a:lnTo>
                          <a:lnTo>
                            <a:pt x="144" y="1602"/>
                          </a:lnTo>
                          <a:lnTo>
                            <a:pt x="178" y="1660"/>
                          </a:lnTo>
                          <a:lnTo>
                            <a:pt x="208" y="1715"/>
                          </a:lnTo>
                          <a:lnTo>
                            <a:pt x="239" y="1770"/>
                          </a:lnTo>
                          <a:lnTo>
                            <a:pt x="272" y="1830"/>
                          </a:lnTo>
                          <a:lnTo>
                            <a:pt x="323" y="1917"/>
                          </a:lnTo>
                          <a:lnTo>
                            <a:pt x="370" y="2007"/>
                          </a:lnTo>
                          <a:lnTo>
                            <a:pt x="398" y="2053"/>
                          </a:lnTo>
                          <a:lnTo>
                            <a:pt x="412" y="2091"/>
                          </a:lnTo>
                          <a:lnTo>
                            <a:pt x="429" y="2138"/>
                          </a:lnTo>
                          <a:lnTo>
                            <a:pt x="445" y="2192"/>
                          </a:lnTo>
                          <a:lnTo>
                            <a:pt x="458" y="2239"/>
                          </a:lnTo>
                          <a:lnTo>
                            <a:pt x="469" y="2292"/>
                          </a:lnTo>
                          <a:lnTo>
                            <a:pt x="479" y="2365"/>
                          </a:lnTo>
                          <a:lnTo>
                            <a:pt x="492" y="2444"/>
                          </a:lnTo>
                          <a:lnTo>
                            <a:pt x="501" y="2506"/>
                          </a:lnTo>
                          <a:lnTo>
                            <a:pt x="511" y="2586"/>
                          </a:lnTo>
                          <a:lnTo>
                            <a:pt x="518" y="2643"/>
                          </a:lnTo>
                          <a:lnTo>
                            <a:pt x="526" y="2693"/>
                          </a:lnTo>
                          <a:lnTo>
                            <a:pt x="537" y="2742"/>
                          </a:lnTo>
                          <a:lnTo>
                            <a:pt x="541" y="2756"/>
                          </a:lnTo>
                          <a:lnTo>
                            <a:pt x="543" y="2767"/>
                          </a:lnTo>
                          <a:lnTo>
                            <a:pt x="545" y="2773"/>
                          </a:lnTo>
                          <a:lnTo>
                            <a:pt x="546" y="2778"/>
                          </a:lnTo>
                          <a:lnTo>
                            <a:pt x="552" y="2784"/>
                          </a:lnTo>
                          <a:lnTo>
                            <a:pt x="558" y="2794"/>
                          </a:lnTo>
                          <a:lnTo>
                            <a:pt x="567" y="2803"/>
                          </a:lnTo>
                          <a:lnTo>
                            <a:pt x="576" y="2812"/>
                          </a:lnTo>
                          <a:lnTo>
                            <a:pt x="592" y="2824"/>
                          </a:lnTo>
                          <a:lnTo>
                            <a:pt x="610" y="2833"/>
                          </a:lnTo>
                          <a:lnTo>
                            <a:pt x="635" y="2847"/>
                          </a:lnTo>
                          <a:lnTo>
                            <a:pt x="657" y="2856"/>
                          </a:lnTo>
                          <a:lnTo>
                            <a:pt x="681" y="2864"/>
                          </a:lnTo>
                          <a:lnTo>
                            <a:pt x="703" y="2870"/>
                          </a:lnTo>
                          <a:lnTo>
                            <a:pt x="723" y="2875"/>
                          </a:lnTo>
                          <a:lnTo>
                            <a:pt x="753" y="2883"/>
                          </a:lnTo>
                          <a:lnTo>
                            <a:pt x="778" y="2889"/>
                          </a:lnTo>
                          <a:lnTo>
                            <a:pt x="802" y="2892"/>
                          </a:lnTo>
                          <a:lnTo>
                            <a:pt x="829" y="2896"/>
                          </a:lnTo>
                          <a:lnTo>
                            <a:pt x="857" y="2900"/>
                          </a:lnTo>
                          <a:lnTo>
                            <a:pt x="883" y="2902"/>
                          </a:lnTo>
                          <a:lnTo>
                            <a:pt x="906" y="2904"/>
                          </a:lnTo>
                          <a:lnTo>
                            <a:pt x="934" y="2906"/>
                          </a:lnTo>
                          <a:lnTo>
                            <a:pt x="959" y="2908"/>
                          </a:lnTo>
                          <a:lnTo>
                            <a:pt x="984" y="2908"/>
                          </a:lnTo>
                          <a:lnTo>
                            <a:pt x="1006" y="2908"/>
                          </a:lnTo>
                          <a:lnTo>
                            <a:pt x="1031" y="2908"/>
                          </a:lnTo>
                          <a:lnTo>
                            <a:pt x="1061" y="2908"/>
                          </a:lnTo>
                          <a:lnTo>
                            <a:pt x="1086" y="2906"/>
                          </a:lnTo>
                          <a:lnTo>
                            <a:pt x="1108" y="2906"/>
                          </a:lnTo>
                          <a:lnTo>
                            <a:pt x="1134" y="2902"/>
                          </a:lnTo>
                          <a:lnTo>
                            <a:pt x="1166" y="2900"/>
                          </a:lnTo>
                          <a:lnTo>
                            <a:pt x="1188" y="2896"/>
                          </a:lnTo>
                          <a:lnTo>
                            <a:pt x="1217" y="2892"/>
                          </a:lnTo>
                          <a:lnTo>
                            <a:pt x="1241" y="2887"/>
                          </a:lnTo>
                          <a:lnTo>
                            <a:pt x="1265" y="2883"/>
                          </a:lnTo>
                          <a:lnTo>
                            <a:pt x="1288" y="2877"/>
                          </a:lnTo>
                          <a:lnTo>
                            <a:pt x="1309" y="2871"/>
                          </a:lnTo>
                          <a:lnTo>
                            <a:pt x="1334" y="2864"/>
                          </a:lnTo>
                          <a:lnTo>
                            <a:pt x="1354" y="2856"/>
                          </a:lnTo>
                          <a:lnTo>
                            <a:pt x="1375" y="2849"/>
                          </a:lnTo>
                          <a:lnTo>
                            <a:pt x="1395" y="2839"/>
                          </a:lnTo>
                          <a:lnTo>
                            <a:pt x="1415" y="2830"/>
                          </a:lnTo>
                          <a:close/>
                        </a:path>
                      </a:pathLst>
                    </a:custGeom>
                    <a:solidFill>
                      <a:srgbClr val="E0E0E0"/>
                    </a:solidFill>
                    <a:ln w="6350" cmpd="sng">
                      <a:solidFill>
                        <a:srgbClr val="FF3300"/>
                      </a:solidFill>
                      <a:bevel/>
                    </a:ln>
                  </p:spPr>
                  <p:txBody>
                    <a:bodyPr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127" name="Oval 38"/>
                    <p:cNvSpPr>
                      <a:spLocks noChangeAspect="1" noChangeArrowheads="1"/>
                    </p:cNvSpPr>
                    <p:nvPr>
                      <p:custDataLst>
                        <p:tags r:id="rId56"/>
                      </p:custDataLst>
                    </p:nvPr>
                  </p:nvSpPr>
                  <p:spPr bwMode="auto">
                    <a:xfrm>
                      <a:off x="567" y="2579"/>
                      <a:ext cx="886" cy="296"/>
                    </a:xfrm>
                    <a:prstGeom prst="ellipse">
                      <a:avLst/>
                    </a:prstGeom>
                    <a:solidFill>
                      <a:srgbClr val="A0A0A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</a14:hiddenLine>
                      </a:ext>
                    </a:extLst>
                  </p:spPr>
                  <p:txBody>
                    <a:bodyPr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128" name="Freeform 39"/>
                    <p:cNvSpPr>
                      <a:spLocks noChangeAspect="1"/>
                    </p:cNvSpPr>
                    <p:nvPr>
                      <p:custDataLst>
                        <p:tags r:id="rId57"/>
                      </p:custDataLst>
                    </p:nvPr>
                  </p:nvSpPr>
                  <p:spPr bwMode="auto">
                    <a:xfrm>
                      <a:off x="1491" y="293"/>
                      <a:ext cx="338" cy="432"/>
                    </a:xfrm>
                    <a:custGeom>
                      <a:avLst/>
                      <a:gdLst>
                        <a:gd name="T0" fmla="*/ 0 w 338"/>
                        <a:gd name="T1" fmla="*/ 0 h 432"/>
                        <a:gd name="T2" fmla="*/ 90 w 338"/>
                        <a:gd name="T3" fmla="*/ 46 h 432"/>
                        <a:gd name="T4" fmla="*/ 172 w 338"/>
                        <a:gd name="T5" fmla="*/ 97 h 432"/>
                        <a:gd name="T6" fmla="*/ 234 w 338"/>
                        <a:gd name="T7" fmla="*/ 148 h 432"/>
                        <a:gd name="T8" fmla="*/ 275 w 338"/>
                        <a:gd name="T9" fmla="*/ 203 h 432"/>
                        <a:gd name="T10" fmla="*/ 304 w 338"/>
                        <a:gd name="T11" fmla="*/ 259 h 432"/>
                        <a:gd name="T12" fmla="*/ 325 w 338"/>
                        <a:gd name="T13" fmla="*/ 308 h 432"/>
                        <a:gd name="T14" fmla="*/ 338 w 338"/>
                        <a:gd name="T15" fmla="*/ 358 h 432"/>
                        <a:gd name="T16" fmla="*/ 219 w 338"/>
                        <a:gd name="T17" fmla="*/ 432 h 432"/>
                        <a:gd name="T18" fmla="*/ 208 w 338"/>
                        <a:gd name="T19" fmla="*/ 362 h 432"/>
                        <a:gd name="T20" fmla="*/ 189 w 338"/>
                        <a:gd name="T21" fmla="*/ 287 h 432"/>
                        <a:gd name="T22" fmla="*/ 161 w 338"/>
                        <a:gd name="T23" fmla="*/ 209 h 432"/>
                        <a:gd name="T24" fmla="*/ 124 w 338"/>
                        <a:gd name="T25" fmla="*/ 144 h 432"/>
                        <a:gd name="T26" fmla="*/ 73 w 338"/>
                        <a:gd name="T27" fmla="*/ 78 h 432"/>
                        <a:gd name="T28" fmla="*/ 0 w 338"/>
                        <a:gd name="T29" fmla="*/ 0 h 432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w 338"/>
                        <a:gd name="T46" fmla="*/ 0 h 432"/>
                        <a:gd name="T47" fmla="*/ 338 w 338"/>
                        <a:gd name="T48" fmla="*/ 432 h 432"/>
                      </a:gdLst>
                      <a:ahLst/>
                      <a:cxnLst>
                        <a:cxn ang="T30">
                          <a:pos x="T0" y="T1"/>
                        </a:cxn>
                        <a:cxn ang="T31">
                          <a:pos x="T2" y="T3"/>
                        </a:cxn>
                        <a:cxn ang="T32">
                          <a:pos x="T4" y="T5"/>
                        </a:cxn>
                        <a:cxn ang="T33">
                          <a:pos x="T6" y="T7"/>
                        </a:cxn>
                        <a:cxn ang="T34">
                          <a:pos x="T8" y="T9"/>
                        </a:cxn>
                        <a:cxn ang="T35">
                          <a:pos x="T10" y="T11"/>
                        </a:cxn>
                        <a:cxn ang="T36">
                          <a:pos x="T12" y="T13"/>
                        </a:cxn>
                        <a:cxn ang="T37">
                          <a:pos x="T14" y="T15"/>
                        </a:cxn>
                        <a:cxn ang="T38">
                          <a:pos x="T16" y="T17"/>
                        </a:cxn>
                        <a:cxn ang="T39">
                          <a:pos x="T18" y="T19"/>
                        </a:cxn>
                        <a:cxn ang="T40">
                          <a:pos x="T20" y="T21"/>
                        </a:cxn>
                        <a:cxn ang="T41">
                          <a:pos x="T22" y="T23"/>
                        </a:cxn>
                        <a:cxn ang="T42">
                          <a:pos x="T24" y="T25"/>
                        </a:cxn>
                        <a:cxn ang="T43">
                          <a:pos x="T26" y="T27"/>
                        </a:cxn>
                        <a:cxn ang="T44">
                          <a:pos x="T28" y="T29"/>
                        </a:cxn>
                      </a:cxnLst>
                      <a:rect l="T45" t="T46" r="T47" b="T48"/>
                      <a:pathLst>
                        <a:path w="338" h="432">
                          <a:moveTo>
                            <a:pt x="0" y="0"/>
                          </a:moveTo>
                          <a:lnTo>
                            <a:pt x="90" y="46"/>
                          </a:lnTo>
                          <a:lnTo>
                            <a:pt x="172" y="97"/>
                          </a:lnTo>
                          <a:lnTo>
                            <a:pt x="234" y="148"/>
                          </a:lnTo>
                          <a:lnTo>
                            <a:pt x="275" y="203"/>
                          </a:lnTo>
                          <a:lnTo>
                            <a:pt x="304" y="259"/>
                          </a:lnTo>
                          <a:lnTo>
                            <a:pt x="325" y="308"/>
                          </a:lnTo>
                          <a:lnTo>
                            <a:pt x="338" y="358"/>
                          </a:lnTo>
                          <a:lnTo>
                            <a:pt x="219" y="432"/>
                          </a:lnTo>
                          <a:lnTo>
                            <a:pt x="208" y="362"/>
                          </a:lnTo>
                          <a:lnTo>
                            <a:pt x="189" y="287"/>
                          </a:lnTo>
                          <a:lnTo>
                            <a:pt x="161" y="209"/>
                          </a:lnTo>
                          <a:lnTo>
                            <a:pt x="124" y="144"/>
                          </a:lnTo>
                          <a:lnTo>
                            <a:pt x="73" y="78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</a14:hiddenLine>
                      </a:ext>
                    </a:extLst>
                  </p:spPr>
                  <p:txBody>
                    <a:bodyPr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grpSp>
                  <p:nvGrpSpPr>
                    <p:cNvPr id="129" name="Group 40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728" y="875"/>
                      <a:ext cx="562" cy="1806"/>
                      <a:chOff x="0" y="0"/>
                      <a:chExt cx="562" cy="1806"/>
                    </a:xfrm>
                  </p:grpSpPr>
                  <p:sp>
                    <p:nvSpPr>
                      <p:cNvPr id="130" name="Freeform 41"/>
                      <p:cNvSpPr>
                        <a:spLocks noChangeAspect="1"/>
                      </p:cNvSpPr>
                      <p:nvPr>
                        <p:custDataLst>
                          <p:tags r:id="rId58"/>
                        </p:custDataLst>
                      </p:nvPr>
                    </p:nvSpPr>
                    <p:spPr bwMode="auto">
                      <a:xfrm>
                        <a:off x="106" y="753"/>
                        <a:ext cx="345" cy="1053"/>
                      </a:xfrm>
                      <a:custGeom>
                        <a:avLst/>
                        <a:gdLst>
                          <a:gd name="T0" fmla="*/ 0 w 345"/>
                          <a:gd name="T1" fmla="*/ 80 h 1053"/>
                          <a:gd name="T2" fmla="*/ 6 w 345"/>
                          <a:gd name="T3" fmla="*/ 252 h 1053"/>
                          <a:gd name="T4" fmla="*/ 23 w 345"/>
                          <a:gd name="T5" fmla="*/ 274 h 1053"/>
                          <a:gd name="T6" fmla="*/ 17 w 345"/>
                          <a:gd name="T7" fmla="*/ 975 h 1053"/>
                          <a:gd name="T8" fmla="*/ 40 w 345"/>
                          <a:gd name="T9" fmla="*/ 1053 h 1053"/>
                          <a:gd name="T10" fmla="*/ 98 w 345"/>
                          <a:gd name="T11" fmla="*/ 1053 h 1053"/>
                          <a:gd name="T12" fmla="*/ 146 w 345"/>
                          <a:gd name="T13" fmla="*/ 1015 h 1053"/>
                          <a:gd name="T14" fmla="*/ 201 w 345"/>
                          <a:gd name="T15" fmla="*/ 1015 h 1053"/>
                          <a:gd name="T16" fmla="*/ 245 w 345"/>
                          <a:gd name="T17" fmla="*/ 1053 h 1053"/>
                          <a:gd name="T18" fmla="*/ 307 w 345"/>
                          <a:gd name="T19" fmla="*/ 1053 h 1053"/>
                          <a:gd name="T20" fmla="*/ 328 w 345"/>
                          <a:gd name="T21" fmla="*/ 975 h 1053"/>
                          <a:gd name="T22" fmla="*/ 317 w 345"/>
                          <a:gd name="T23" fmla="*/ 274 h 1053"/>
                          <a:gd name="T24" fmla="*/ 333 w 345"/>
                          <a:gd name="T25" fmla="*/ 252 h 1053"/>
                          <a:gd name="T26" fmla="*/ 345 w 345"/>
                          <a:gd name="T27" fmla="*/ 80 h 1053"/>
                          <a:gd name="T28" fmla="*/ 269 w 345"/>
                          <a:gd name="T29" fmla="*/ 17 h 1053"/>
                          <a:gd name="T30" fmla="*/ 231 w 345"/>
                          <a:gd name="T31" fmla="*/ 17 h 1053"/>
                          <a:gd name="T32" fmla="*/ 210 w 345"/>
                          <a:gd name="T33" fmla="*/ 0 h 1053"/>
                          <a:gd name="T34" fmla="*/ 123 w 345"/>
                          <a:gd name="T35" fmla="*/ 0 h 1053"/>
                          <a:gd name="T36" fmla="*/ 104 w 345"/>
                          <a:gd name="T37" fmla="*/ 17 h 1053"/>
                          <a:gd name="T38" fmla="*/ 72 w 345"/>
                          <a:gd name="T39" fmla="*/ 17 h 1053"/>
                          <a:gd name="T40" fmla="*/ 0 w 345"/>
                          <a:gd name="T41" fmla="*/ 80 h 1053"/>
                          <a:gd name="T42" fmla="*/ 0 60000 65536"/>
                          <a:gd name="T43" fmla="*/ 0 60000 65536"/>
                          <a:gd name="T44" fmla="*/ 0 60000 65536"/>
                          <a:gd name="T45" fmla="*/ 0 60000 65536"/>
                          <a:gd name="T46" fmla="*/ 0 60000 65536"/>
                          <a:gd name="T47" fmla="*/ 0 60000 65536"/>
                          <a:gd name="T48" fmla="*/ 0 60000 65536"/>
                          <a:gd name="T49" fmla="*/ 0 60000 65536"/>
                          <a:gd name="T50" fmla="*/ 0 60000 65536"/>
                          <a:gd name="T51" fmla="*/ 0 60000 65536"/>
                          <a:gd name="T52" fmla="*/ 0 60000 65536"/>
                          <a:gd name="T53" fmla="*/ 0 60000 65536"/>
                          <a:gd name="T54" fmla="*/ 0 60000 65536"/>
                          <a:gd name="T55" fmla="*/ 0 60000 65536"/>
                          <a:gd name="T56" fmla="*/ 0 60000 65536"/>
                          <a:gd name="T57" fmla="*/ 0 60000 65536"/>
                          <a:gd name="T58" fmla="*/ 0 60000 65536"/>
                          <a:gd name="T59" fmla="*/ 0 60000 65536"/>
                          <a:gd name="T60" fmla="*/ 0 60000 65536"/>
                          <a:gd name="T61" fmla="*/ 0 60000 65536"/>
                          <a:gd name="T62" fmla="*/ 0 60000 65536"/>
                          <a:gd name="T63" fmla="*/ 0 w 345"/>
                          <a:gd name="T64" fmla="*/ 0 h 1053"/>
                          <a:gd name="T65" fmla="*/ 345 w 345"/>
                          <a:gd name="T66" fmla="*/ 1053 h 1053"/>
                        </a:gdLst>
                        <a:ahLst/>
                        <a:cxnLst>
                          <a:cxn ang="T42">
                            <a:pos x="T0" y="T1"/>
                          </a:cxn>
                          <a:cxn ang="T43">
                            <a:pos x="T2" y="T3"/>
                          </a:cxn>
                          <a:cxn ang="T44">
                            <a:pos x="T4" y="T5"/>
                          </a:cxn>
                          <a:cxn ang="T45">
                            <a:pos x="T6" y="T7"/>
                          </a:cxn>
                          <a:cxn ang="T46">
                            <a:pos x="T8" y="T9"/>
                          </a:cxn>
                          <a:cxn ang="T47">
                            <a:pos x="T10" y="T11"/>
                          </a:cxn>
                          <a:cxn ang="T48">
                            <a:pos x="T12" y="T13"/>
                          </a:cxn>
                          <a:cxn ang="T49">
                            <a:pos x="T14" y="T15"/>
                          </a:cxn>
                          <a:cxn ang="T50">
                            <a:pos x="T16" y="T17"/>
                          </a:cxn>
                          <a:cxn ang="T51">
                            <a:pos x="T18" y="T19"/>
                          </a:cxn>
                          <a:cxn ang="T52">
                            <a:pos x="T20" y="T21"/>
                          </a:cxn>
                          <a:cxn ang="T53">
                            <a:pos x="T22" y="T23"/>
                          </a:cxn>
                          <a:cxn ang="T54">
                            <a:pos x="T24" y="T25"/>
                          </a:cxn>
                          <a:cxn ang="T55">
                            <a:pos x="T26" y="T27"/>
                          </a:cxn>
                          <a:cxn ang="T56">
                            <a:pos x="T28" y="T29"/>
                          </a:cxn>
                          <a:cxn ang="T57">
                            <a:pos x="T30" y="T31"/>
                          </a:cxn>
                          <a:cxn ang="T58">
                            <a:pos x="T32" y="T33"/>
                          </a:cxn>
                          <a:cxn ang="T59">
                            <a:pos x="T34" y="T35"/>
                          </a:cxn>
                          <a:cxn ang="T60">
                            <a:pos x="T36" y="T37"/>
                          </a:cxn>
                          <a:cxn ang="T61">
                            <a:pos x="T38" y="T39"/>
                          </a:cxn>
                          <a:cxn ang="T62">
                            <a:pos x="T40" y="T41"/>
                          </a:cxn>
                        </a:cxnLst>
                        <a:rect l="T63" t="T64" r="T65" b="T66"/>
                        <a:pathLst>
                          <a:path w="345" h="1053">
                            <a:moveTo>
                              <a:pt x="0" y="80"/>
                            </a:moveTo>
                            <a:lnTo>
                              <a:pt x="6" y="252"/>
                            </a:lnTo>
                            <a:lnTo>
                              <a:pt x="23" y="274"/>
                            </a:lnTo>
                            <a:lnTo>
                              <a:pt x="17" y="975"/>
                            </a:lnTo>
                            <a:lnTo>
                              <a:pt x="40" y="1053"/>
                            </a:lnTo>
                            <a:lnTo>
                              <a:pt x="98" y="1053"/>
                            </a:lnTo>
                            <a:lnTo>
                              <a:pt x="146" y="1015"/>
                            </a:lnTo>
                            <a:lnTo>
                              <a:pt x="201" y="1015"/>
                            </a:lnTo>
                            <a:lnTo>
                              <a:pt x="245" y="1053"/>
                            </a:lnTo>
                            <a:lnTo>
                              <a:pt x="307" y="1053"/>
                            </a:lnTo>
                            <a:lnTo>
                              <a:pt x="328" y="975"/>
                            </a:lnTo>
                            <a:lnTo>
                              <a:pt x="317" y="274"/>
                            </a:lnTo>
                            <a:lnTo>
                              <a:pt x="333" y="252"/>
                            </a:lnTo>
                            <a:lnTo>
                              <a:pt x="345" y="80"/>
                            </a:lnTo>
                            <a:lnTo>
                              <a:pt x="269" y="17"/>
                            </a:lnTo>
                            <a:lnTo>
                              <a:pt x="231" y="17"/>
                            </a:lnTo>
                            <a:lnTo>
                              <a:pt x="210" y="0"/>
                            </a:lnTo>
                            <a:lnTo>
                              <a:pt x="123" y="0"/>
                            </a:lnTo>
                            <a:lnTo>
                              <a:pt x="104" y="17"/>
                            </a:lnTo>
                            <a:lnTo>
                              <a:pt x="72" y="17"/>
                            </a:lnTo>
                            <a:lnTo>
                              <a:pt x="0" y="80"/>
                            </a:lnTo>
                            <a:close/>
                          </a:path>
                        </a:pathLst>
                      </a:custGeom>
                      <a:solidFill>
                        <a:srgbClr val="C0C0C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</a14:hiddenLine>
                        </a:ext>
                      </a:extLst>
                    </p:spPr>
                    <p:txBody>
                      <a:bodyPr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defRPr/>
                        </a:pPr>
                        <a:endParaRPr kumimoji="0" lang="zh-CN" altLang="en-US" sz="18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  <p:sp>
                    <p:nvSpPr>
                      <p:cNvPr id="131" name="Oval 42"/>
                      <p:cNvSpPr>
                        <a:spLocks noChangeAspect="1" noChangeArrowheads="1"/>
                      </p:cNvSpPr>
                      <p:nvPr>
                        <p:custDataLst>
                          <p:tags r:id="rId59"/>
                        </p:custDataLst>
                      </p:nvPr>
                    </p:nvSpPr>
                    <p:spPr bwMode="auto">
                      <a:xfrm>
                        <a:off x="283" y="786"/>
                        <a:ext cx="45" cy="72"/>
                      </a:xfrm>
                      <a:prstGeom prst="ellipse">
                        <a:avLst/>
                      </a:prstGeom>
                      <a:solidFill>
                        <a:srgbClr val="E0E0E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</a14:hiddenLine>
                        </a:ext>
                      </a:extLst>
                    </p:spPr>
                    <p:txBody>
                      <a:bodyPr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defRPr/>
                        </a:pPr>
                        <a:endParaRPr kumimoji="0" lang="zh-CN" altLang="en-US" sz="18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  <p:grpSp>
                    <p:nvGrpSpPr>
                      <p:cNvPr id="132" name="Group 43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0" y="0"/>
                        <a:ext cx="562" cy="828"/>
                        <a:chOff x="0" y="0"/>
                        <a:chExt cx="562" cy="828"/>
                      </a:xfrm>
                    </p:grpSpPr>
                    <p:sp>
                      <p:nvSpPr>
                        <p:cNvPr id="133" name="Oval 44"/>
                        <p:cNvSpPr>
                          <a:spLocks noChangeAspect="1" noChangeArrowheads="1"/>
                        </p:cNvSpPr>
                        <p:nvPr>
                          <p:custDataLst>
                            <p:tags r:id="rId60"/>
                          </p:custDataLst>
                        </p:nvPr>
                      </p:nvSpPr>
                      <p:spPr bwMode="auto">
                        <a:xfrm>
                          <a:off x="33" y="0"/>
                          <a:ext cx="514" cy="282"/>
                        </a:xfrm>
                        <a:prstGeom prst="ellipse">
                          <a:avLst/>
                        </a:prstGeom>
                        <a:solidFill>
                          <a:srgbClr val="FFFFFF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round/>
                            </a14:hiddenLine>
                          </a:ext>
                        </a:extLst>
                      </p:spPr>
                      <p:txBody>
                        <a:bodyPr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endParaRPr kumimoji="0" lang="zh-CN" altLang="en-US" sz="18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134" name="Freeform 45"/>
                        <p:cNvSpPr>
                          <a:spLocks noChangeAspect="1"/>
                        </p:cNvSpPr>
                        <p:nvPr>
                          <p:custDataLst>
                            <p:tags r:id="rId61"/>
                          </p:custDataLst>
                        </p:nvPr>
                      </p:nvSpPr>
                      <p:spPr bwMode="auto">
                        <a:xfrm>
                          <a:off x="0" y="129"/>
                          <a:ext cx="562" cy="699"/>
                        </a:xfrm>
                        <a:custGeom>
                          <a:avLst/>
                          <a:gdLst>
                            <a:gd name="T0" fmla="*/ 358 w 562"/>
                            <a:gd name="T1" fmla="*/ 699 h 699"/>
                            <a:gd name="T2" fmla="*/ 562 w 562"/>
                            <a:gd name="T3" fmla="*/ 69 h 699"/>
                            <a:gd name="T4" fmla="*/ 526 w 562"/>
                            <a:gd name="T5" fmla="*/ 56 h 699"/>
                            <a:gd name="T6" fmla="*/ 485 w 562"/>
                            <a:gd name="T7" fmla="*/ 38 h 699"/>
                            <a:gd name="T8" fmla="*/ 431 w 562"/>
                            <a:gd name="T9" fmla="*/ 24 h 699"/>
                            <a:gd name="T10" fmla="*/ 384 w 562"/>
                            <a:gd name="T11" fmla="*/ 12 h 699"/>
                            <a:gd name="T12" fmla="*/ 342 w 562"/>
                            <a:gd name="T13" fmla="*/ 4 h 699"/>
                            <a:gd name="T14" fmla="*/ 297 w 562"/>
                            <a:gd name="T15" fmla="*/ 0 h 699"/>
                            <a:gd name="T16" fmla="*/ 248 w 562"/>
                            <a:gd name="T17" fmla="*/ 3 h 699"/>
                            <a:gd name="T18" fmla="*/ 185 w 562"/>
                            <a:gd name="T19" fmla="*/ 10 h 699"/>
                            <a:gd name="T20" fmla="*/ 132 w 562"/>
                            <a:gd name="T21" fmla="*/ 24 h 699"/>
                            <a:gd name="T22" fmla="*/ 80 w 562"/>
                            <a:gd name="T23" fmla="*/ 38 h 699"/>
                            <a:gd name="T24" fmla="*/ 34 w 562"/>
                            <a:gd name="T25" fmla="*/ 58 h 699"/>
                            <a:gd name="T26" fmla="*/ 0 w 562"/>
                            <a:gd name="T27" fmla="*/ 76 h 699"/>
                            <a:gd name="T28" fmla="*/ 197 w 562"/>
                            <a:gd name="T29" fmla="*/ 699 h 699"/>
                            <a:gd name="T30" fmla="*/ 0 60000 65536"/>
                            <a:gd name="T31" fmla="*/ 0 60000 65536"/>
                            <a:gd name="T32" fmla="*/ 0 60000 65536"/>
                            <a:gd name="T33" fmla="*/ 0 60000 65536"/>
                            <a:gd name="T34" fmla="*/ 0 60000 65536"/>
                            <a:gd name="T35" fmla="*/ 0 60000 65536"/>
                            <a:gd name="T36" fmla="*/ 0 60000 65536"/>
                            <a:gd name="T37" fmla="*/ 0 60000 65536"/>
                            <a:gd name="T38" fmla="*/ 0 60000 65536"/>
                            <a:gd name="T39" fmla="*/ 0 60000 65536"/>
                            <a:gd name="T40" fmla="*/ 0 60000 65536"/>
                            <a:gd name="T41" fmla="*/ 0 60000 65536"/>
                            <a:gd name="T42" fmla="*/ 0 60000 65536"/>
                            <a:gd name="T43" fmla="*/ 0 60000 65536"/>
                            <a:gd name="T44" fmla="*/ 0 60000 65536"/>
                            <a:gd name="T45" fmla="*/ 0 w 562"/>
                            <a:gd name="T46" fmla="*/ 0 h 699"/>
                            <a:gd name="T47" fmla="*/ 562 w 562"/>
                            <a:gd name="T48" fmla="*/ 699 h 699"/>
                          </a:gdLst>
                          <a:ahLst/>
                          <a:cxnLst>
                            <a:cxn ang="T30">
                              <a:pos x="T0" y="T1"/>
                            </a:cxn>
                            <a:cxn ang="T31">
                              <a:pos x="T2" y="T3"/>
                            </a:cxn>
                            <a:cxn ang="T32">
                              <a:pos x="T4" y="T5"/>
                            </a:cxn>
                            <a:cxn ang="T33">
                              <a:pos x="T6" y="T7"/>
                            </a:cxn>
                            <a:cxn ang="T34">
                              <a:pos x="T8" y="T9"/>
                            </a:cxn>
                            <a:cxn ang="T35">
                              <a:pos x="T10" y="T11"/>
                            </a:cxn>
                            <a:cxn ang="T36">
                              <a:pos x="T12" y="T13"/>
                            </a:cxn>
                            <a:cxn ang="T37">
                              <a:pos x="T14" y="T15"/>
                            </a:cxn>
                            <a:cxn ang="T38">
                              <a:pos x="T16" y="T17"/>
                            </a:cxn>
                            <a:cxn ang="T39">
                              <a:pos x="T18" y="T19"/>
                            </a:cxn>
                            <a:cxn ang="T40">
                              <a:pos x="T20" y="T21"/>
                            </a:cxn>
                            <a:cxn ang="T41">
                              <a:pos x="T22" y="T23"/>
                            </a:cxn>
                            <a:cxn ang="T42">
                              <a:pos x="T24" y="T25"/>
                            </a:cxn>
                            <a:cxn ang="T43">
                              <a:pos x="T26" y="T27"/>
                            </a:cxn>
                            <a:cxn ang="T44">
                              <a:pos x="T28" y="T29"/>
                            </a:cxn>
                          </a:cxnLst>
                          <a:rect l="T45" t="T46" r="T47" b="T48"/>
                          <a:pathLst>
                            <a:path w="562" h="699">
                              <a:moveTo>
                                <a:pt x="358" y="699"/>
                              </a:moveTo>
                              <a:lnTo>
                                <a:pt x="562" y="69"/>
                              </a:lnTo>
                              <a:lnTo>
                                <a:pt x="526" y="56"/>
                              </a:lnTo>
                              <a:lnTo>
                                <a:pt x="485" y="38"/>
                              </a:lnTo>
                              <a:lnTo>
                                <a:pt x="431" y="24"/>
                              </a:lnTo>
                              <a:lnTo>
                                <a:pt x="384" y="12"/>
                              </a:lnTo>
                              <a:lnTo>
                                <a:pt x="342" y="4"/>
                              </a:lnTo>
                              <a:lnTo>
                                <a:pt x="297" y="0"/>
                              </a:lnTo>
                              <a:lnTo>
                                <a:pt x="248" y="3"/>
                              </a:lnTo>
                              <a:lnTo>
                                <a:pt x="185" y="10"/>
                              </a:lnTo>
                              <a:lnTo>
                                <a:pt x="132" y="24"/>
                              </a:lnTo>
                              <a:lnTo>
                                <a:pt x="80" y="38"/>
                              </a:lnTo>
                              <a:lnTo>
                                <a:pt x="34" y="58"/>
                              </a:lnTo>
                              <a:lnTo>
                                <a:pt x="0" y="76"/>
                              </a:lnTo>
                              <a:lnTo>
                                <a:pt x="197" y="699"/>
                              </a:lnTo>
                            </a:path>
                          </a:pathLst>
                        </a:custGeom>
                        <a:noFill/>
                        <a:ln w="6350" cmpd="sng">
                          <a:solidFill>
                            <a:srgbClr val="FF3300"/>
                          </a:solidFill>
                          <a:beve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endParaRPr kumimoji="0" lang="zh-CN" altLang="en-US" sz="18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</p:grpSp>
                  <p:grpSp>
                    <p:nvGrpSpPr>
                      <p:cNvPr id="135" name="Group 46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178" y="904"/>
                        <a:ext cx="193" cy="804"/>
                        <a:chOff x="0" y="0"/>
                        <a:chExt cx="193" cy="804"/>
                      </a:xfrm>
                    </p:grpSpPr>
                    <p:sp>
                      <p:nvSpPr>
                        <p:cNvPr id="136" name="Line 47"/>
                        <p:cNvSpPr>
                          <a:spLocks noChangeAspect="1" noChangeShapeType="1"/>
                        </p:cNvSpPr>
                        <p:nvPr>
                          <p:custDataLst>
                            <p:tags r:id="rId62"/>
                          </p:custDataLst>
                        </p:nvPr>
                      </p:nvSpPr>
                      <p:spPr bwMode="auto">
                        <a:xfrm>
                          <a:off x="32" y="21"/>
                          <a:ext cx="1" cy="783"/>
                        </a:xfrm>
                        <a:prstGeom prst="line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round/>
                            </a14:hiddenLine>
                          </a:ext>
                        </a:extLst>
                      </p:spPr>
                      <p:txBody>
                        <a:bodyPr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endParaRPr kumimoji="0" lang="zh-CN" altLang="en-US" sz="18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137" name="Line 48"/>
                        <p:cNvSpPr>
                          <a:spLocks noChangeAspect="1" noChangeShapeType="1"/>
                        </p:cNvSpPr>
                        <p:nvPr>
                          <p:custDataLst>
                            <p:tags r:id="rId63"/>
                          </p:custDataLst>
                        </p:nvPr>
                      </p:nvSpPr>
                      <p:spPr bwMode="auto">
                        <a:xfrm flipV="1">
                          <a:off x="160" y="21"/>
                          <a:ext cx="4" cy="779"/>
                        </a:xfrm>
                        <a:prstGeom prst="line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round/>
                            </a14:hiddenLine>
                          </a:ext>
                        </a:extLst>
                      </p:spPr>
                      <p:txBody>
                        <a:bodyPr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endParaRPr kumimoji="0" lang="zh-CN" altLang="en-US" sz="18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138" name="Line 49"/>
                        <p:cNvSpPr>
                          <a:spLocks noChangeAspect="1" noChangeShapeType="1"/>
                        </p:cNvSpPr>
                        <p:nvPr>
                          <p:custDataLst>
                            <p:tags r:id="rId64"/>
                          </p:custDataLst>
                        </p:nvPr>
                      </p:nvSpPr>
                      <p:spPr bwMode="auto">
                        <a:xfrm flipV="1">
                          <a:off x="190" y="0"/>
                          <a:ext cx="3" cy="780"/>
                        </a:xfrm>
                        <a:prstGeom prst="line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round/>
                            </a14:hiddenLine>
                          </a:ext>
                        </a:extLst>
                      </p:spPr>
                      <p:txBody>
                        <a:bodyPr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endParaRPr kumimoji="0" lang="zh-CN" altLang="en-US" sz="18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139" name="Line 50"/>
                        <p:cNvSpPr>
                          <a:spLocks noChangeAspect="1" noChangeShapeType="1"/>
                        </p:cNvSpPr>
                        <p:nvPr>
                          <p:custDataLst>
                            <p:tags r:id="rId65"/>
                          </p:custDataLst>
                        </p:nvPr>
                      </p:nvSpPr>
                      <p:spPr bwMode="auto">
                        <a:xfrm flipH="1" flipV="1">
                          <a:off x="0" y="0"/>
                          <a:ext cx="2" cy="780"/>
                        </a:xfrm>
                        <a:prstGeom prst="line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round/>
                            </a14:hiddenLine>
                          </a:ext>
                        </a:extLst>
                      </p:spPr>
                      <p:txBody>
                        <a:bodyPr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endParaRPr kumimoji="0" lang="zh-CN" altLang="en-US" sz="18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</p:grpSp>
                </p:grpSp>
                <p:sp>
                  <p:nvSpPr>
                    <p:cNvPr id="140" name="Freeform 51"/>
                    <p:cNvSpPr>
                      <a:spLocks noChangeAspect="1"/>
                    </p:cNvSpPr>
                    <p:nvPr>
                      <p:custDataLst>
                        <p:tags r:id="rId66"/>
                      </p:custDataLst>
                    </p:nvPr>
                  </p:nvSpPr>
                  <p:spPr bwMode="auto">
                    <a:xfrm>
                      <a:off x="970" y="2160"/>
                      <a:ext cx="546" cy="681"/>
                    </a:xfrm>
                    <a:custGeom>
                      <a:avLst/>
                      <a:gdLst>
                        <a:gd name="T0" fmla="*/ 546 w 546"/>
                        <a:gd name="T1" fmla="*/ 0 h 681"/>
                        <a:gd name="T2" fmla="*/ 523 w 546"/>
                        <a:gd name="T3" fmla="*/ 20 h 681"/>
                        <a:gd name="T4" fmla="*/ 432 w 546"/>
                        <a:gd name="T5" fmla="*/ 441 h 681"/>
                        <a:gd name="T6" fmla="*/ 415 w 546"/>
                        <a:gd name="T7" fmla="*/ 483 h 681"/>
                        <a:gd name="T8" fmla="*/ 388 w 546"/>
                        <a:gd name="T9" fmla="*/ 518 h 681"/>
                        <a:gd name="T10" fmla="*/ 347 w 546"/>
                        <a:gd name="T11" fmla="*/ 550 h 681"/>
                        <a:gd name="T12" fmla="*/ 307 w 546"/>
                        <a:gd name="T13" fmla="*/ 575 h 681"/>
                        <a:gd name="T14" fmla="*/ 262 w 546"/>
                        <a:gd name="T15" fmla="*/ 598 h 681"/>
                        <a:gd name="T16" fmla="*/ 215 w 546"/>
                        <a:gd name="T17" fmla="*/ 618 h 681"/>
                        <a:gd name="T18" fmla="*/ 163 w 546"/>
                        <a:gd name="T19" fmla="*/ 637 h 681"/>
                        <a:gd name="T20" fmla="*/ 119 w 546"/>
                        <a:gd name="T21" fmla="*/ 647 h 681"/>
                        <a:gd name="T22" fmla="*/ 65 w 546"/>
                        <a:gd name="T23" fmla="*/ 656 h 681"/>
                        <a:gd name="T24" fmla="*/ 0 w 546"/>
                        <a:gd name="T25" fmla="*/ 652 h 681"/>
                        <a:gd name="T26" fmla="*/ 10 w 546"/>
                        <a:gd name="T27" fmla="*/ 677 h 681"/>
                        <a:gd name="T28" fmla="*/ 55 w 546"/>
                        <a:gd name="T29" fmla="*/ 681 h 681"/>
                        <a:gd name="T30" fmla="*/ 86 w 546"/>
                        <a:gd name="T31" fmla="*/ 681 h 681"/>
                        <a:gd name="T32" fmla="*/ 134 w 546"/>
                        <a:gd name="T33" fmla="*/ 677 h 681"/>
                        <a:gd name="T34" fmla="*/ 173 w 546"/>
                        <a:gd name="T35" fmla="*/ 674 h 681"/>
                        <a:gd name="T36" fmla="*/ 227 w 546"/>
                        <a:gd name="T37" fmla="*/ 665 h 681"/>
                        <a:gd name="T38" fmla="*/ 269 w 546"/>
                        <a:gd name="T39" fmla="*/ 657 h 681"/>
                        <a:gd name="T40" fmla="*/ 316 w 546"/>
                        <a:gd name="T41" fmla="*/ 643 h 681"/>
                        <a:gd name="T42" fmla="*/ 343 w 546"/>
                        <a:gd name="T43" fmla="*/ 635 h 681"/>
                        <a:gd name="T44" fmla="*/ 384 w 546"/>
                        <a:gd name="T45" fmla="*/ 618 h 681"/>
                        <a:gd name="T46" fmla="*/ 427 w 546"/>
                        <a:gd name="T47" fmla="*/ 590 h 681"/>
                        <a:gd name="T48" fmla="*/ 440 w 546"/>
                        <a:gd name="T49" fmla="*/ 575 h 681"/>
                        <a:gd name="T50" fmla="*/ 452 w 546"/>
                        <a:gd name="T51" fmla="*/ 554 h 681"/>
                        <a:gd name="T52" fmla="*/ 462 w 546"/>
                        <a:gd name="T53" fmla="*/ 512 h 681"/>
                        <a:gd name="T54" fmla="*/ 471 w 546"/>
                        <a:gd name="T55" fmla="*/ 470 h 681"/>
                        <a:gd name="T56" fmla="*/ 546 w 546"/>
                        <a:gd name="T57" fmla="*/ 0 h 681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w 546"/>
                        <a:gd name="T88" fmla="*/ 0 h 681"/>
                        <a:gd name="T89" fmla="*/ 546 w 546"/>
                        <a:gd name="T90" fmla="*/ 681 h 681"/>
                      </a:gdLst>
                      <a:ahLst/>
                      <a:cxnLst>
                        <a:cxn ang="T58">
                          <a:pos x="T0" y="T1"/>
                        </a:cxn>
                        <a:cxn ang="T59">
                          <a:pos x="T2" y="T3"/>
                        </a:cxn>
                        <a:cxn ang="T60">
                          <a:pos x="T4" y="T5"/>
                        </a:cxn>
                        <a:cxn ang="T61">
                          <a:pos x="T6" y="T7"/>
                        </a:cxn>
                        <a:cxn ang="T62">
                          <a:pos x="T8" y="T9"/>
                        </a:cxn>
                        <a:cxn ang="T63">
                          <a:pos x="T10" y="T11"/>
                        </a:cxn>
                        <a:cxn ang="T64">
                          <a:pos x="T12" y="T13"/>
                        </a:cxn>
                        <a:cxn ang="T65">
                          <a:pos x="T14" y="T15"/>
                        </a:cxn>
                        <a:cxn ang="T66">
                          <a:pos x="T16" y="T17"/>
                        </a:cxn>
                        <a:cxn ang="T67">
                          <a:pos x="T18" y="T19"/>
                        </a:cxn>
                        <a:cxn ang="T68">
                          <a:pos x="T20" y="T21"/>
                        </a:cxn>
                        <a:cxn ang="T69">
                          <a:pos x="T22" y="T23"/>
                        </a:cxn>
                        <a:cxn ang="T70">
                          <a:pos x="T24" y="T25"/>
                        </a:cxn>
                        <a:cxn ang="T71">
                          <a:pos x="T26" y="T27"/>
                        </a:cxn>
                        <a:cxn ang="T72">
                          <a:pos x="T28" y="T29"/>
                        </a:cxn>
                        <a:cxn ang="T73">
                          <a:pos x="T30" y="T31"/>
                        </a:cxn>
                        <a:cxn ang="T74">
                          <a:pos x="T32" y="T33"/>
                        </a:cxn>
                        <a:cxn ang="T75">
                          <a:pos x="T34" y="T35"/>
                        </a:cxn>
                        <a:cxn ang="T76">
                          <a:pos x="T36" y="T37"/>
                        </a:cxn>
                        <a:cxn ang="T77">
                          <a:pos x="T38" y="T39"/>
                        </a:cxn>
                        <a:cxn ang="T78">
                          <a:pos x="T40" y="T41"/>
                        </a:cxn>
                        <a:cxn ang="T79">
                          <a:pos x="T42" y="T43"/>
                        </a:cxn>
                        <a:cxn ang="T80">
                          <a:pos x="T44" y="T45"/>
                        </a:cxn>
                        <a:cxn ang="T81">
                          <a:pos x="T46" y="T47"/>
                        </a:cxn>
                        <a:cxn ang="T82">
                          <a:pos x="T48" y="T49"/>
                        </a:cxn>
                        <a:cxn ang="T83">
                          <a:pos x="T50" y="T51"/>
                        </a:cxn>
                        <a:cxn ang="T84">
                          <a:pos x="T52" y="T53"/>
                        </a:cxn>
                        <a:cxn ang="T85">
                          <a:pos x="T54" y="T55"/>
                        </a:cxn>
                        <a:cxn ang="T86">
                          <a:pos x="T56" y="T57"/>
                        </a:cxn>
                      </a:cxnLst>
                      <a:rect l="T87" t="T88" r="T89" b="T90"/>
                      <a:pathLst>
                        <a:path w="546" h="681">
                          <a:moveTo>
                            <a:pt x="546" y="0"/>
                          </a:moveTo>
                          <a:lnTo>
                            <a:pt x="523" y="20"/>
                          </a:lnTo>
                          <a:lnTo>
                            <a:pt x="432" y="441"/>
                          </a:lnTo>
                          <a:lnTo>
                            <a:pt x="415" y="483"/>
                          </a:lnTo>
                          <a:lnTo>
                            <a:pt x="388" y="518"/>
                          </a:lnTo>
                          <a:lnTo>
                            <a:pt x="347" y="550"/>
                          </a:lnTo>
                          <a:lnTo>
                            <a:pt x="307" y="575"/>
                          </a:lnTo>
                          <a:lnTo>
                            <a:pt x="262" y="598"/>
                          </a:lnTo>
                          <a:lnTo>
                            <a:pt x="215" y="618"/>
                          </a:lnTo>
                          <a:lnTo>
                            <a:pt x="163" y="637"/>
                          </a:lnTo>
                          <a:lnTo>
                            <a:pt x="119" y="647"/>
                          </a:lnTo>
                          <a:lnTo>
                            <a:pt x="65" y="656"/>
                          </a:lnTo>
                          <a:lnTo>
                            <a:pt x="0" y="652"/>
                          </a:lnTo>
                          <a:lnTo>
                            <a:pt x="10" y="677"/>
                          </a:lnTo>
                          <a:lnTo>
                            <a:pt x="55" y="681"/>
                          </a:lnTo>
                          <a:lnTo>
                            <a:pt x="86" y="681"/>
                          </a:lnTo>
                          <a:lnTo>
                            <a:pt x="134" y="677"/>
                          </a:lnTo>
                          <a:lnTo>
                            <a:pt x="173" y="674"/>
                          </a:lnTo>
                          <a:lnTo>
                            <a:pt x="227" y="665"/>
                          </a:lnTo>
                          <a:lnTo>
                            <a:pt x="269" y="657"/>
                          </a:lnTo>
                          <a:lnTo>
                            <a:pt x="316" y="643"/>
                          </a:lnTo>
                          <a:lnTo>
                            <a:pt x="343" y="635"/>
                          </a:lnTo>
                          <a:lnTo>
                            <a:pt x="384" y="618"/>
                          </a:lnTo>
                          <a:lnTo>
                            <a:pt x="427" y="590"/>
                          </a:lnTo>
                          <a:lnTo>
                            <a:pt x="440" y="575"/>
                          </a:lnTo>
                          <a:lnTo>
                            <a:pt x="452" y="554"/>
                          </a:lnTo>
                          <a:lnTo>
                            <a:pt x="462" y="512"/>
                          </a:lnTo>
                          <a:lnTo>
                            <a:pt x="471" y="470"/>
                          </a:lnTo>
                          <a:lnTo>
                            <a:pt x="546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</a14:hiddenLine>
                      </a:ext>
                    </a:extLst>
                  </p:spPr>
                  <p:txBody>
                    <a:bodyPr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</p:grpSp>
              <p:sp>
                <p:nvSpPr>
                  <p:cNvPr id="141" name="Rectangle 52"/>
                  <p:cNvSpPr>
                    <a:spLocks noChangeAspect="1" noChangeArrowheads="1"/>
                  </p:cNvSpPr>
                  <p:nvPr>
                    <p:custDataLst>
                      <p:tags r:id="rId67"/>
                    </p:custDataLst>
                  </p:nvPr>
                </p:nvSpPr>
                <p:spPr bwMode="auto">
                  <a:xfrm>
                    <a:off x="0" y="621"/>
                    <a:ext cx="540" cy="315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C0C0C0"/>
                      </a:gs>
                      <a:gs pos="50000">
                        <a:srgbClr val="808080"/>
                      </a:gs>
                      <a:gs pos="100000">
                        <a:srgbClr val="C0C0C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</p:grpSp>
          </p:grpSp>
          <p:sp>
            <p:nvSpPr>
              <p:cNvPr id="142" name="Freeform 56"/>
              <p:cNvSpPr/>
              <p:nvPr>
                <p:custDataLst>
                  <p:tags r:id="rId68"/>
                </p:custDataLst>
              </p:nvPr>
            </p:nvSpPr>
            <p:spPr bwMode="auto">
              <a:xfrm flipV="1">
                <a:off x="5102" y="5534"/>
                <a:ext cx="2321" cy="173"/>
              </a:xfrm>
              <a:custGeom>
                <a:avLst/>
                <a:gdLst>
                  <a:gd name="T0" fmla="*/ 0 w 2027"/>
                  <a:gd name="T1" fmla="*/ 346 h 383"/>
                  <a:gd name="T2" fmla="*/ 378 w 2027"/>
                  <a:gd name="T3" fmla="*/ 354 h 383"/>
                  <a:gd name="T4" fmla="*/ 686 w 2027"/>
                  <a:gd name="T5" fmla="*/ 330 h 383"/>
                  <a:gd name="T6" fmla="*/ 820 w 2027"/>
                  <a:gd name="T7" fmla="*/ 299 h 383"/>
                  <a:gd name="T8" fmla="*/ 970 w 2027"/>
                  <a:gd name="T9" fmla="*/ 259 h 383"/>
                  <a:gd name="T10" fmla="*/ 1112 w 2027"/>
                  <a:gd name="T11" fmla="*/ 212 h 383"/>
                  <a:gd name="T12" fmla="*/ 1175 w 2027"/>
                  <a:gd name="T13" fmla="*/ 188 h 383"/>
                  <a:gd name="T14" fmla="*/ 1286 w 2027"/>
                  <a:gd name="T15" fmla="*/ 133 h 383"/>
                  <a:gd name="T16" fmla="*/ 1309 w 2027"/>
                  <a:gd name="T17" fmla="*/ 117 h 383"/>
                  <a:gd name="T18" fmla="*/ 1365 w 2027"/>
                  <a:gd name="T19" fmla="*/ 110 h 383"/>
                  <a:gd name="T20" fmla="*/ 1475 w 2027"/>
                  <a:gd name="T21" fmla="*/ 70 h 383"/>
                  <a:gd name="T22" fmla="*/ 1530 w 2027"/>
                  <a:gd name="T23" fmla="*/ 46 h 383"/>
                  <a:gd name="T24" fmla="*/ 1609 w 2027"/>
                  <a:gd name="T25" fmla="*/ 7 h 383"/>
                  <a:gd name="T26" fmla="*/ 1956 w 2027"/>
                  <a:gd name="T27" fmla="*/ 15 h 383"/>
                  <a:gd name="T28" fmla="*/ 2027 w 2027"/>
                  <a:gd name="T29" fmla="*/ 54 h 383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2027"/>
                  <a:gd name="T46" fmla="*/ 0 h 383"/>
                  <a:gd name="T47" fmla="*/ 2027 w 2027"/>
                  <a:gd name="T48" fmla="*/ 383 h 383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2027" h="383">
                    <a:moveTo>
                      <a:pt x="0" y="346"/>
                    </a:moveTo>
                    <a:cubicBezTo>
                      <a:pt x="107" y="383"/>
                      <a:pt x="297" y="356"/>
                      <a:pt x="378" y="354"/>
                    </a:cubicBezTo>
                    <a:cubicBezTo>
                      <a:pt x="480" y="339"/>
                      <a:pt x="583" y="337"/>
                      <a:pt x="686" y="330"/>
                    </a:cubicBezTo>
                    <a:cubicBezTo>
                      <a:pt x="731" y="322"/>
                      <a:pt x="775" y="308"/>
                      <a:pt x="820" y="299"/>
                    </a:cubicBezTo>
                    <a:cubicBezTo>
                      <a:pt x="868" y="275"/>
                      <a:pt x="919" y="274"/>
                      <a:pt x="970" y="259"/>
                    </a:cubicBezTo>
                    <a:cubicBezTo>
                      <a:pt x="1019" y="245"/>
                      <a:pt x="1062" y="222"/>
                      <a:pt x="1112" y="212"/>
                    </a:cubicBezTo>
                    <a:cubicBezTo>
                      <a:pt x="1166" y="176"/>
                      <a:pt x="1101" y="215"/>
                      <a:pt x="1175" y="188"/>
                    </a:cubicBezTo>
                    <a:cubicBezTo>
                      <a:pt x="1204" y="177"/>
                      <a:pt x="1266" y="147"/>
                      <a:pt x="1286" y="133"/>
                    </a:cubicBezTo>
                    <a:cubicBezTo>
                      <a:pt x="1294" y="128"/>
                      <a:pt x="1300" y="120"/>
                      <a:pt x="1309" y="117"/>
                    </a:cubicBezTo>
                    <a:cubicBezTo>
                      <a:pt x="1327" y="112"/>
                      <a:pt x="1346" y="112"/>
                      <a:pt x="1365" y="110"/>
                    </a:cubicBezTo>
                    <a:cubicBezTo>
                      <a:pt x="1398" y="87"/>
                      <a:pt x="1437" y="80"/>
                      <a:pt x="1475" y="70"/>
                    </a:cubicBezTo>
                    <a:cubicBezTo>
                      <a:pt x="1557" y="15"/>
                      <a:pt x="1435" y="93"/>
                      <a:pt x="1530" y="46"/>
                    </a:cubicBezTo>
                    <a:cubicBezTo>
                      <a:pt x="1624" y="0"/>
                      <a:pt x="1539" y="25"/>
                      <a:pt x="1609" y="7"/>
                    </a:cubicBezTo>
                    <a:cubicBezTo>
                      <a:pt x="1725" y="10"/>
                      <a:pt x="1841" y="8"/>
                      <a:pt x="1956" y="15"/>
                    </a:cubicBezTo>
                    <a:cubicBezTo>
                      <a:pt x="1970" y="16"/>
                      <a:pt x="2027" y="41"/>
                      <a:pt x="2027" y="54"/>
                    </a:cubicBezTo>
                  </a:path>
                </a:pathLst>
              </a:custGeom>
              <a:noFill/>
              <a:ln w="76200" cmpd="sng">
                <a:solidFill>
                  <a:srgbClr val="FF3300"/>
                </a:solidFill>
                <a:beve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144" name="文本框 143"/>
            <p:cNvSpPr txBox="1"/>
            <p:nvPr/>
          </p:nvSpPr>
          <p:spPr>
            <a:xfrm>
              <a:off x="4253" y="6014"/>
              <a:ext cx="1092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2400"/>
                <a:t>L</a:t>
              </a:r>
              <a:r>
                <a:rPr lang="en-US" altLang="zh-CN" sz="2400" baseline="-25000"/>
                <a:t>1</a:t>
              </a:r>
              <a:endParaRPr lang="en-US" altLang="zh-CN" sz="2400" baseline="-25000"/>
            </a:p>
          </p:txBody>
        </p:sp>
        <p:sp>
          <p:nvSpPr>
            <p:cNvPr id="145" name="文本框 144"/>
            <p:cNvSpPr txBox="1"/>
            <p:nvPr>
              <p:custDataLst>
                <p:tags r:id="rId69"/>
              </p:custDataLst>
            </p:nvPr>
          </p:nvSpPr>
          <p:spPr>
            <a:xfrm>
              <a:off x="6954" y="6157"/>
              <a:ext cx="1092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2400"/>
                <a:t>L</a:t>
              </a:r>
              <a:r>
                <a:rPr lang="en-US" altLang="zh-CN" sz="2400" baseline="-25000"/>
                <a:t>2</a:t>
              </a:r>
              <a:endParaRPr lang="en-US" altLang="zh-CN" sz="2400" baseline="-25000"/>
            </a:p>
          </p:txBody>
        </p:sp>
      </p:grpSp>
    </p:spTree>
    <p:custDataLst>
      <p:tags r:id="rId70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145540" y="2459990"/>
            <a:ext cx="10467340" cy="34150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en-US" altLang="zh-CN" sz="360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1</a:t>
            </a:r>
            <a:r>
              <a:rPr lang="zh-CN" altLang="en-US" sz="360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、</a:t>
            </a:r>
            <a:r>
              <a:rPr lang="zh-CN" sz="360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拆除所有用电器</a:t>
            </a:r>
            <a:r>
              <a:rPr lang="zh-CN" sz="360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，电源正极与负极仍能相通，这是</a:t>
            </a:r>
            <a:r>
              <a:rPr lang="zh-CN" sz="360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电源短路</a:t>
            </a:r>
            <a:r>
              <a:rPr lang="zh-CN" sz="360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。</a:t>
            </a:r>
            <a:endParaRPr lang="zh-CN" sz="3600"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360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2</a:t>
            </a:r>
            <a:r>
              <a:rPr lang="zh-CN" altLang="en-US" sz="360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、</a:t>
            </a:r>
            <a:r>
              <a:rPr lang="zh-CN" altLang="en-US" sz="360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拆除电源</a:t>
            </a:r>
            <a:r>
              <a:rPr lang="zh-CN" altLang="en-US" sz="360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，用电器两端仍能相通，这是</a:t>
            </a:r>
            <a:r>
              <a:rPr lang="zh-CN" altLang="en-US" sz="360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用电器短路</a:t>
            </a:r>
            <a:r>
              <a:rPr lang="zh-CN" altLang="en-US" sz="360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。</a:t>
            </a:r>
            <a:endParaRPr lang="zh-CN" altLang="en-US" sz="3600"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</a:endParaRPr>
          </a:p>
        </p:txBody>
      </p:sp>
      <p:sp>
        <p:nvSpPr>
          <p:cNvPr id="18" name="文本框 17"/>
          <p:cNvSpPr txBox="1"/>
          <p:nvPr>
            <p:custDataLst>
              <p:tags r:id="rId1"/>
            </p:custDataLst>
          </p:nvPr>
        </p:nvSpPr>
        <p:spPr>
          <a:xfrm>
            <a:off x="908685" y="618490"/>
            <a:ext cx="1077531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48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怎样判断短路现象</a:t>
            </a:r>
            <a:r>
              <a:rPr lang="en-US" altLang="zh-CN" sz="48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——</a:t>
            </a:r>
            <a:r>
              <a:rPr lang="zh-CN" altLang="en-US" sz="48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拆除法</a:t>
            </a:r>
            <a:endParaRPr lang="zh-CN" altLang="en-US" sz="4800" dirty="0">
              <a:solidFill>
                <a:srgbClr val="FF0000"/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" name="文本框 17"/>
          <p:cNvSpPr txBox="1"/>
          <p:nvPr>
            <p:custDataLst>
              <p:tags r:id="rId1"/>
            </p:custDataLst>
          </p:nvPr>
        </p:nvSpPr>
        <p:spPr>
          <a:xfrm>
            <a:off x="1178560" y="1151255"/>
            <a:ext cx="10200005" cy="41541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50000"/>
              </a:lnSpc>
            </a:pPr>
            <a:r>
              <a:rPr lang="en-US" altLang="zh-CN" sz="44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1</a:t>
            </a:r>
            <a:r>
              <a:rPr lang="zh-CN" altLang="en-US" sz="44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、若</a:t>
            </a:r>
            <a:r>
              <a:rPr lang="zh-CN" sz="44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一段时间内导体中通过的电荷量越多，</a:t>
            </a:r>
            <a:r>
              <a:rPr lang="zh-CN" sz="44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电流越大</a:t>
            </a:r>
            <a:r>
              <a:rPr lang="zh-CN" sz="44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。</a:t>
            </a:r>
            <a:endParaRPr lang="zh-CN" sz="4400" dirty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  <a:p>
            <a:pPr algn="l">
              <a:lnSpc>
                <a:spcPct val="150000"/>
              </a:lnSpc>
            </a:pPr>
            <a:r>
              <a:rPr lang="en-US" altLang="zh-CN" sz="44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2</a:t>
            </a:r>
            <a:r>
              <a:rPr lang="zh-CN" altLang="en-US" sz="44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、物理学上规定，正电荷移动的方向为</a:t>
            </a:r>
            <a:r>
              <a:rPr lang="zh-CN" altLang="en-US" sz="44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电流方向</a:t>
            </a:r>
            <a:r>
              <a:rPr lang="zh-CN" altLang="en-US" sz="44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。</a:t>
            </a:r>
            <a:r>
              <a:rPr lang="zh-CN" altLang="en-US" sz="28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（负电荷移动方向的相反方向为电流方向）</a:t>
            </a:r>
            <a:endParaRPr lang="zh-CN" altLang="en-US" sz="2800" dirty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7" name="图片 16" descr="资源 10@4x-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6700" y="368300"/>
            <a:ext cx="405765" cy="36449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 flipH="1">
            <a:off x="11372215" y="5808345"/>
            <a:ext cx="556260" cy="949960"/>
            <a:chOff x="18024" y="8475"/>
            <a:chExt cx="876" cy="1496"/>
          </a:xfrm>
        </p:grpSpPr>
        <p:pic>
          <p:nvPicPr>
            <p:cNvPr id="29" name="图片 28" descr="资源 9@4x-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024" y="8475"/>
              <a:ext cx="257" cy="232"/>
            </a:xfrm>
            <a:prstGeom prst="rect">
              <a:avLst/>
            </a:prstGeom>
          </p:spPr>
        </p:pic>
        <p:pic>
          <p:nvPicPr>
            <p:cNvPr id="30" name="图片 29" descr="资源 10@4x-8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8139" y="9625"/>
              <a:ext cx="386" cy="347"/>
            </a:xfrm>
            <a:prstGeom prst="rect">
              <a:avLst/>
            </a:prstGeom>
          </p:spPr>
        </p:pic>
        <p:pic>
          <p:nvPicPr>
            <p:cNvPr id="31" name="图片 30" descr="资源 11@4x-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692" y="8997"/>
              <a:ext cx="208" cy="217"/>
            </a:xfrm>
            <a:prstGeom prst="rect">
              <a:avLst/>
            </a:prstGeom>
          </p:spPr>
        </p:pic>
      </p:grpSp>
      <p:sp>
        <p:nvSpPr>
          <p:cNvPr id="18" name="文本框 17"/>
          <p:cNvSpPr txBox="1"/>
          <p:nvPr/>
        </p:nvSpPr>
        <p:spPr>
          <a:xfrm>
            <a:off x="755015" y="166370"/>
            <a:ext cx="380619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400" dirty="0">
                <a:solidFill>
                  <a:srgbClr val="A15F32"/>
                </a:solidFill>
                <a:latin typeface="华康正颜楷体W7P" panose="03000700000000000000" charset="-122"/>
                <a:ea typeface="华康正颜楷体W7P" panose="03000700000000000000" charset="-122"/>
              </a:rPr>
              <a:t>课堂过招</a:t>
            </a:r>
            <a:endParaRPr lang="zh-CN" altLang="en-US" sz="4400" dirty="0">
              <a:solidFill>
                <a:srgbClr val="A15F32"/>
              </a:solidFill>
              <a:latin typeface="华康正颜楷体W7P" panose="03000700000000000000" charset="-122"/>
              <a:ea typeface="华康正颜楷体W7P" panose="03000700000000000000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4"/>
            </p:custDataLst>
          </p:nvPr>
        </p:nvSpPr>
        <p:spPr>
          <a:xfrm>
            <a:off x="1017905" y="934720"/>
            <a:ext cx="988695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50000"/>
              </a:lnSpc>
            </a:pPr>
            <a:r>
              <a:rPr lang="en-US" altLang="zh-CN" sz="32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2</a:t>
            </a:r>
            <a:r>
              <a:rPr lang="zh-CN" altLang="en-US" sz="32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、下列的电路连接，哪些是通路、断路及短路？</a:t>
            </a:r>
            <a:endParaRPr lang="zh-CN" altLang="en-US" sz="3200" dirty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  <p:pic>
        <p:nvPicPr>
          <p:cNvPr id="12" name="图片 11" descr="微信图片_20230909091831"/>
          <p:cNvPicPr>
            <a:picLocks noChangeAspect="1"/>
          </p:cNvPicPr>
          <p:nvPr/>
        </p:nvPicPr>
        <p:blipFill>
          <a:blip r:embed="rId5"/>
          <a:srcRect l="4994" r="7786" b="18708"/>
          <a:stretch>
            <a:fillRect/>
          </a:stretch>
        </p:blipFill>
        <p:spPr>
          <a:xfrm>
            <a:off x="572135" y="2310765"/>
            <a:ext cx="5102860" cy="3427095"/>
          </a:xfrm>
          <a:prstGeom prst="rect">
            <a:avLst/>
          </a:prstGeom>
        </p:spPr>
      </p:pic>
      <p:pic>
        <p:nvPicPr>
          <p:cNvPr id="13" name="图片 12" descr="微信图片_20230909092141"/>
          <p:cNvPicPr>
            <a:picLocks noChangeAspect="1"/>
          </p:cNvPicPr>
          <p:nvPr/>
        </p:nvPicPr>
        <p:blipFill>
          <a:blip r:embed="rId6"/>
          <a:srcRect l="6798" t="6648" r="8018" b="25667"/>
          <a:stretch>
            <a:fillRect/>
          </a:stretch>
        </p:blipFill>
        <p:spPr>
          <a:xfrm>
            <a:off x="6333490" y="2323465"/>
            <a:ext cx="5170805" cy="3414395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7" name="图片 16" descr="资源 10@4x-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6700" y="368300"/>
            <a:ext cx="405765" cy="36449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 flipH="1">
            <a:off x="11372215" y="5808345"/>
            <a:ext cx="556260" cy="949960"/>
            <a:chOff x="18024" y="8475"/>
            <a:chExt cx="876" cy="1496"/>
          </a:xfrm>
        </p:grpSpPr>
        <p:pic>
          <p:nvPicPr>
            <p:cNvPr id="29" name="图片 28" descr="资源 9@4x-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024" y="8475"/>
              <a:ext cx="257" cy="232"/>
            </a:xfrm>
            <a:prstGeom prst="rect">
              <a:avLst/>
            </a:prstGeom>
          </p:spPr>
        </p:pic>
        <p:pic>
          <p:nvPicPr>
            <p:cNvPr id="30" name="图片 29" descr="资源 10@4x-8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8139" y="9625"/>
              <a:ext cx="386" cy="347"/>
            </a:xfrm>
            <a:prstGeom prst="rect">
              <a:avLst/>
            </a:prstGeom>
          </p:spPr>
        </p:pic>
        <p:pic>
          <p:nvPicPr>
            <p:cNvPr id="31" name="图片 30" descr="资源 11@4x-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692" y="8997"/>
              <a:ext cx="208" cy="217"/>
            </a:xfrm>
            <a:prstGeom prst="rect">
              <a:avLst/>
            </a:prstGeom>
          </p:spPr>
        </p:pic>
      </p:grpSp>
      <p:sp>
        <p:nvSpPr>
          <p:cNvPr id="18" name="文本框 17"/>
          <p:cNvSpPr txBox="1"/>
          <p:nvPr/>
        </p:nvSpPr>
        <p:spPr>
          <a:xfrm>
            <a:off x="755015" y="166370"/>
            <a:ext cx="380619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400" dirty="0">
                <a:solidFill>
                  <a:srgbClr val="A15F32"/>
                </a:solidFill>
                <a:latin typeface="华康正颜楷体W7P" panose="03000700000000000000" charset="-122"/>
                <a:ea typeface="华康正颜楷体W7P" panose="03000700000000000000" charset="-122"/>
              </a:rPr>
              <a:t>课堂过招</a:t>
            </a:r>
            <a:endParaRPr lang="zh-CN" altLang="en-US" sz="4400" dirty="0">
              <a:solidFill>
                <a:srgbClr val="A15F32"/>
              </a:solidFill>
              <a:latin typeface="华康正颜楷体W7P" panose="03000700000000000000" charset="-122"/>
              <a:ea typeface="华康正颜楷体W7P" panose="03000700000000000000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4"/>
            </p:custDataLst>
          </p:nvPr>
        </p:nvSpPr>
        <p:spPr>
          <a:xfrm>
            <a:off x="1017905" y="934720"/>
            <a:ext cx="988695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50000"/>
              </a:lnSpc>
            </a:pPr>
            <a:r>
              <a:rPr lang="en-US" altLang="zh-CN" sz="32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2</a:t>
            </a:r>
            <a:r>
              <a:rPr lang="zh-CN" altLang="en-US" sz="32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、下列的电路连接，哪些是通路、断路及短路？</a:t>
            </a:r>
            <a:endParaRPr lang="zh-CN" altLang="en-US" sz="3200" dirty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  <p:pic>
        <p:nvPicPr>
          <p:cNvPr id="4" name="图片 3" descr="微信图片_20230909092148"/>
          <p:cNvPicPr>
            <a:picLocks noChangeAspect="1"/>
          </p:cNvPicPr>
          <p:nvPr/>
        </p:nvPicPr>
        <p:blipFill>
          <a:blip r:embed="rId5"/>
          <a:srcRect l="10453" r="3113" b="22306"/>
          <a:stretch>
            <a:fillRect/>
          </a:stretch>
        </p:blipFill>
        <p:spPr>
          <a:xfrm>
            <a:off x="672465" y="2310130"/>
            <a:ext cx="5106670" cy="3429635"/>
          </a:xfrm>
          <a:prstGeom prst="rect">
            <a:avLst/>
          </a:prstGeom>
        </p:spPr>
      </p:pic>
      <p:pic>
        <p:nvPicPr>
          <p:cNvPr id="5" name="图片 4" descr="C:\Users\asus\Desktop\微信图片_20230909092151.jpg微信图片_2023090909215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rcRect l="8756" t="3814" b="23385"/>
          <a:stretch>
            <a:fillRect/>
          </a:stretch>
        </p:blipFill>
        <p:spPr>
          <a:xfrm>
            <a:off x="6474460" y="2310130"/>
            <a:ext cx="5135880" cy="3430270"/>
          </a:xfrm>
          <a:prstGeom prst="rect">
            <a:avLst/>
          </a:prstGeom>
        </p:spPr>
      </p:pic>
    </p:spTree>
    <p:custDataLst>
      <p:tags r:id="rId8"/>
    </p:custData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7" name="图片 16" descr="资源 10@4x-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6700" y="368300"/>
            <a:ext cx="405765" cy="36449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 flipH="1">
            <a:off x="11372215" y="5808345"/>
            <a:ext cx="556260" cy="949960"/>
            <a:chOff x="18024" y="8475"/>
            <a:chExt cx="876" cy="1496"/>
          </a:xfrm>
        </p:grpSpPr>
        <p:pic>
          <p:nvPicPr>
            <p:cNvPr id="29" name="图片 28" descr="资源 9@4x-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024" y="8475"/>
              <a:ext cx="257" cy="232"/>
            </a:xfrm>
            <a:prstGeom prst="rect">
              <a:avLst/>
            </a:prstGeom>
          </p:spPr>
        </p:pic>
        <p:pic>
          <p:nvPicPr>
            <p:cNvPr id="30" name="图片 29" descr="资源 10@4x-8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8139" y="9625"/>
              <a:ext cx="386" cy="347"/>
            </a:xfrm>
            <a:prstGeom prst="rect">
              <a:avLst/>
            </a:prstGeom>
          </p:spPr>
        </p:pic>
        <p:pic>
          <p:nvPicPr>
            <p:cNvPr id="31" name="图片 30" descr="资源 11@4x-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692" y="8997"/>
              <a:ext cx="208" cy="217"/>
            </a:xfrm>
            <a:prstGeom prst="rect">
              <a:avLst/>
            </a:prstGeom>
          </p:spPr>
        </p:pic>
      </p:grpSp>
      <p:sp>
        <p:nvSpPr>
          <p:cNvPr id="18" name="文本框 17"/>
          <p:cNvSpPr txBox="1"/>
          <p:nvPr/>
        </p:nvSpPr>
        <p:spPr>
          <a:xfrm>
            <a:off x="755015" y="166370"/>
            <a:ext cx="380619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400" dirty="0">
                <a:solidFill>
                  <a:srgbClr val="A15F32"/>
                </a:solidFill>
                <a:latin typeface="华康正颜楷体W7P" panose="03000700000000000000" charset="-122"/>
                <a:ea typeface="华康正颜楷体W7P" panose="03000700000000000000" charset="-122"/>
              </a:rPr>
              <a:t>课堂过招</a:t>
            </a:r>
            <a:endParaRPr lang="zh-CN" altLang="en-US" sz="4400" dirty="0">
              <a:solidFill>
                <a:srgbClr val="A15F32"/>
              </a:solidFill>
              <a:latin typeface="华康正颜楷体W7P" panose="03000700000000000000" charset="-122"/>
              <a:ea typeface="华康正颜楷体W7P" panose="03000700000000000000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4"/>
            </p:custDataLst>
          </p:nvPr>
        </p:nvSpPr>
        <p:spPr>
          <a:xfrm>
            <a:off x="1017905" y="934720"/>
            <a:ext cx="988695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50000"/>
              </a:lnSpc>
            </a:pPr>
            <a:r>
              <a:rPr lang="en-US" altLang="zh-CN" sz="32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2</a:t>
            </a:r>
            <a:r>
              <a:rPr lang="zh-CN" altLang="en-US" sz="32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、下列的电路连接，哪些是通路、断路及短路？</a:t>
            </a:r>
            <a:endParaRPr lang="zh-CN" altLang="en-US" sz="3200" dirty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  <p:pic>
        <p:nvPicPr>
          <p:cNvPr id="4" name="图片 3" descr="C:\Users\asus\Desktop\微信图片_20230909092154.jpg微信图片_20230909092154"/>
          <p:cNvPicPr>
            <a:picLocks noChangeAspect="1"/>
          </p:cNvPicPr>
          <p:nvPr/>
        </p:nvPicPr>
        <p:blipFill>
          <a:blip r:embed="rId5"/>
          <a:srcRect l="10582" r="6168" b="20848"/>
          <a:stretch>
            <a:fillRect/>
          </a:stretch>
        </p:blipFill>
        <p:spPr>
          <a:xfrm>
            <a:off x="570865" y="2407920"/>
            <a:ext cx="4843780" cy="3333115"/>
          </a:xfrm>
          <a:prstGeom prst="rect">
            <a:avLst/>
          </a:prstGeom>
        </p:spPr>
      </p:pic>
      <p:pic>
        <p:nvPicPr>
          <p:cNvPr id="5" name="图片 4" descr="C:\Users\asus\Desktop\微信图片_20230909092205.jpg微信图片_20230909092205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rcRect l="8332" t="7211" r="7199" b="17311"/>
          <a:stretch>
            <a:fillRect/>
          </a:stretch>
        </p:blipFill>
        <p:spPr>
          <a:xfrm>
            <a:off x="6096000" y="2407920"/>
            <a:ext cx="5087620" cy="3354070"/>
          </a:xfrm>
          <a:prstGeom prst="rect">
            <a:avLst/>
          </a:prstGeom>
        </p:spPr>
      </p:pic>
    </p:spTree>
    <p:custDataLst>
      <p:tags r:id="rId8"/>
    </p:custData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" name="文本框 17"/>
          <p:cNvSpPr txBox="1"/>
          <p:nvPr/>
        </p:nvSpPr>
        <p:spPr>
          <a:xfrm>
            <a:off x="1675130" y="1906905"/>
            <a:ext cx="9404350" cy="25533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8000" dirty="0">
                <a:solidFill>
                  <a:srgbClr val="A15F32"/>
                </a:solidFill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4</a:t>
            </a:r>
            <a:r>
              <a:rPr lang="zh-CN" altLang="en-US" sz="8000" dirty="0">
                <a:solidFill>
                  <a:srgbClr val="A15F32"/>
                </a:solidFill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、</a:t>
            </a:r>
            <a:r>
              <a:rPr lang="zh-CN" altLang="en-US" sz="4400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电路的连接方式</a:t>
            </a:r>
            <a:endParaRPr lang="zh-CN" altLang="en-US" sz="8000" b="1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latin typeface="方正盛世楷书简体_粗" panose="02000000000000000000" charset="-122"/>
              <a:ea typeface="方正盛世楷书简体_粗" panose="02000000000000000000" charset="-122"/>
            </a:endParaRPr>
          </a:p>
          <a:p>
            <a:pPr algn="ctr"/>
            <a:r>
              <a:rPr lang="en-US" altLang="zh-CN" sz="8000" dirty="0">
                <a:solidFill>
                  <a:srgbClr val="A15F32"/>
                </a:solidFill>
                <a:latin typeface="汉仪颜楷W" panose="00020600040101010101" charset="-122"/>
                <a:ea typeface="汉仪颜楷W" panose="00020600040101010101" charset="-122"/>
              </a:rPr>
              <a:t> </a:t>
            </a:r>
            <a:endParaRPr lang="en-US" altLang="zh-CN" sz="8000" dirty="0">
              <a:solidFill>
                <a:srgbClr val="A15F32"/>
              </a:solidFill>
              <a:latin typeface="汉仪颜楷W" panose="00020600040101010101" charset="-122"/>
              <a:ea typeface="汉仪颜楷W" panose="00020600040101010101" charset="-122"/>
            </a:endParaRPr>
          </a:p>
        </p:txBody>
      </p:sp>
      <p:cxnSp>
        <p:nvCxnSpPr>
          <p:cNvPr id="7" name="直接连接符 6"/>
          <p:cNvCxnSpPr/>
          <p:nvPr/>
        </p:nvCxnSpPr>
        <p:spPr>
          <a:xfrm flipH="1" flipV="1">
            <a:off x="1636395" y="3631565"/>
            <a:ext cx="9272270" cy="31750"/>
          </a:xfrm>
          <a:prstGeom prst="line">
            <a:avLst/>
          </a:prstGeom>
          <a:ln w="127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97000">
                  <a:srgbClr val="954F3A">
                    <a:alpha val="57000"/>
                  </a:srgbClr>
                </a:gs>
              </a:gsLst>
              <a:lin ang="21120000" scaled="1"/>
            </a:gra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" name="文本框 17"/>
          <p:cNvSpPr txBox="1"/>
          <p:nvPr>
            <p:custDataLst>
              <p:tags r:id="rId1"/>
            </p:custDataLst>
          </p:nvPr>
        </p:nvSpPr>
        <p:spPr>
          <a:xfrm>
            <a:off x="1049655" y="836930"/>
            <a:ext cx="10414635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zh-CN" altLang="en-US" sz="40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若电路中</a:t>
            </a:r>
            <a:r>
              <a:rPr lang="zh-CN" altLang="en-US" sz="40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只有一个</a:t>
            </a:r>
            <a:r>
              <a:rPr lang="zh-CN" altLang="en-US" sz="40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用电器有电流通过，只有一个用电器</a:t>
            </a:r>
            <a:r>
              <a:rPr lang="zh-CN" altLang="en-US" sz="40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工作</a:t>
            </a:r>
            <a:r>
              <a:rPr lang="zh-CN" altLang="en-US" sz="40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，称为</a:t>
            </a:r>
            <a:r>
              <a:rPr lang="zh-CN" altLang="en-US" sz="40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简单电路</a:t>
            </a:r>
            <a:r>
              <a:rPr lang="zh-CN" altLang="en-US" sz="40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。</a:t>
            </a:r>
            <a:endParaRPr lang="zh-CN" altLang="en-US" sz="4000" dirty="0"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3806190" y="3149600"/>
            <a:ext cx="4323715" cy="2886710"/>
            <a:chOff x="6969" y="5864"/>
            <a:chExt cx="6832" cy="2674"/>
          </a:xfrm>
        </p:grpSpPr>
        <p:pic>
          <p:nvPicPr>
            <p:cNvPr id="57" name="Picture 5" descr="2222">
              <a:hlinkClick r:id="" action="ppaction://hlinkshowjump?jump=previousslide"/>
            </p:cNvPr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44" y="6477"/>
              <a:ext cx="2709" cy="20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59" name="Group 58"/>
            <p:cNvGrpSpPr/>
            <p:nvPr/>
          </p:nvGrpSpPr>
          <p:grpSpPr bwMode="auto">
            <a:xfrm>
              <a:off x="6969" y="5864"/>
              <a:ext cx="6832" cy="2059"/>
              <a:chOff x="-565" y="0"/>
              <a:chExt cx="5568" cy="2367"/>
            </a:xfrm>
          </p:grpSpPr>
          <p:pic>
            <p:nvPicPr>
              <p:cNvPr id="60" name="xjhsy4" descr="w3"/>
              <p:cNvPicPr>
                <a:picLocks noChangeAspect="1" noChangeArrowheads="1"/>
              </p:cNvPicPr>
              <p:nvPr>
                <p:custDataLst>
                  <p:tags r:id="rId4"/>
                </p:custDataLst>
              </p:nvPr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433" y="1411"/>
                <a:ext cx="1968" cy="9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61" name="xjhsy3"/>
              <p:cNvGrpSpPr>
                <a:grpSpLocks noChangeAspect="1"/>
              </p:cNvGrpSpPr>
              <p:nvPr/>
            </p:nvGrpSpPr>
            <p:grpSpPr bwMode="auto">
              <a:xfrm>
                <a:off x="1392" y="0"/>
                <a:ext cx="1680" cy="704"/>
                <a:chOff x="0" y="0"/>
                <a:chExt cx="3712" cy="1144"/>
              </a:xfrm>
            </p:grpSpPr>
            <p:grpSp>
              <p:nvGrpSpPr>
                <p:cNvPr id="65" name="Group 13"/>
                <p:cNvGrpSpPr>
                  <a:grpSpLocks noChangeAspect="1"/>
                </p:cNvGrpSpPr>
                <p:nvPr/>
              </p:nvGrpSpPr>
              <p:grpSpPr bwMode="auto">
                <a:xfrm>
                  <a:off x="0" y="567"/>
                  <a:ext cx="3712" cy="577"/>
                  <a:chOff x="0" y="0"/>
                  <a:chExt cx="2493" cy="577"/>
                </a:xfrm>
              </p:grpSpPr>
              <p:sp>
                <p:nvSpPr>
                  <p:cNvPr id="102" name="Freeform 14" descr="栎木"/>
                  <p:cNvSpPr>
                    <a:spLocks noChangeAspect="1"/>
                  </p:cNvSpPr>
                  <p:nvPr>
                    <p:custDataLst>
                      <p:tags r:id="rId6"/>
                    </p:custDataLst>
                  </p:nvPr>
                </p:nvSpPr>
                <p:spPr bwMode="auto">
                  <a:xfrm flipV="1">
                    <a:off x="0" y="464"/>
                    <a:ext cx="2493" cy="113"/>
                  </a:xfrm>
                  <a:custGeom>
                    <a:avLst/>
                    <a:gdLst>
                      <a:gd name="T0" fmla="*/ 0 w 400"/>
                      <a:gd name="T1" fmla="*/ 0 h 400"/>
                      <a:gd name="T2" fmla="*/ 2147483647 w 400"/>
                      <a:gd name="T3" fmla="*/ 0 h 400"/>
                      <a:gd name="T4" fmla="*/ 2147483647 w 400"/>
                      <a:gd name="T5" fmla="*/ 0 h 400"/>
                      <a:gd name="T6" fmla="*/ 0 w 400"/>
                      <a:gd name="T7" fmla="*/ 0 h 400"/>
                      <a:gd name="T8" fmla="*/ 0 w 400"/>
                      <a:gd name="T9" fmla="*/ 0 h 40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00"/>
                      <a:gd name="T16" fmla="*/ 0 h 400"/>
                      <a:gd name="T17" fmla="*/ 400 w 400"/>
                      <a:gd name="T18" fmla="*/ 400 h 400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00" h="400">
                        <a:moveTo>
                          <a:pt x="0" y="0"/>
                        </a:moveTo>
                        <a:lnTo>
                          <a:pt x="400" y="0"/>
                        </a:lnTo>
                        <a:lnTo>
                          <a:pt x="400" y="400"/>
                        </a:lnTo>
                        <a:lnTo>
                          <a:pt x="0" y="40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blipFill dpi="0" rotWithShape="0">
                    <a:blip r:embed="rId7"/>
                    <a:srcRect/>
                    <a:tile tx="0" ty="0" sx="100000" sy="100000" flip="none" algn="tl"/>
                  </a:blipFill>
                  <a:ln w="9525">
                    <a:round/>
                  </a:ln>
                  <a:scene3d>
                    <a:camera prst="legacyObliqueTopRight"/>
                    <a:lightRig rig="legacyFlat3" dir="b"/>
                  </a:scene3d>
                  <a:sp3d extrusionH="430200" prstMaterial="legacyMatte">
                    <a:bevelT w="13500" h="13500" prst="angle"/>
                    <a:bevelB w="13500" h="13500" prst="angle"/>
                    <a:extrusionClr>
                      <a:srgbClr val="FFCC99"/>
                    </a:extrusionClr>
                  </a:sp3d>
                </p:spPr>
                <p:txBody>
                  <a:bodyPr>
                    <a:flatTx/>
                  </a:bodyPr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03" name="AutoShape 15"/>
                  <p:cNvSpPr>
                    <a:spLocks noChangeAspect="1" noChangeArrowheads="1"/>
                  </p:cNvSpPr>
                  <p:nvPr>
                    <p:custDataLst>
                      <p:tags r:id="rId8"/>
                    </p:custDataLst>
                  </p:nvPr>
                </p:nvSpPr>
                <p:spPr bwMode="auto">
                  <a:xfrm>
                    <a:off x="2200" y="4"/>
                    <a:ext cx="213" cy="369"/>
                  </a:xfrm>
                  <a:prstGeom prst="flowChartMagneticDisk">
                    <a:avLst/>
                  </a:prstGeom>
                  <a:solidFill>
                    <a:srgbClr val="969696"/>
                  </a:solidFill>
                  <a:ln w="9525">
                    <a:solidFill>
                      <a:srgbClr val="000000"/>
                    </a:solidFill>
                    <a:round/>
                  </a:ln>
                </p:spPr>
                <p:txBody>
                  <a:bodyPr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04" name="AutoShape 16"/>
                  <p:cNvSpPr>
                    <a:spLocks noChangeAspect="1" noChangeArrowheads="1"/>
                  </p:cNvSpPr>
                  <p:nvPr>
                    <p:custDataLst>
                      <p:tags r:id="rId9"/>
                    </p:custDataLst>
                  </p:nvPr>
                </p:nvSpPr>
                <p:spPr bwMode="auto">
                  <a:xfrm>
                    <a:off x="420" y="0"/>
                    <a:ext cx="213" cy="369"/>
                  </a:xfrm>
                  <a:prstGeom prst="flowChartMagneticDisk">
                    <a:avLst/>
                  </a:prstGeom>
                  <a:solidFill>
                    <a:srgbClr val="969696"/>
                  </a:solidFill>
                  <a:ln w="9525">
                    <a:solidFill>
                      <a:srgbClr val="000000"/>
                    </a:solidFill>
                    <a:round/>
                  </a:ln>
                </p:spPr>
                <p:txBody>
                  <a:bodyPr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</p:grpSp>
            <p:grpSp>
              <p:nvGrpSpPr>
                <p:cNvPr id="66" name="Group 17"/>
                <p:cNvGrpSpPr>
                  <a:grpSpLocks noChangeAspect="1"/>
                </p:cNvGrpSpPr>
                <p:nvPr/>
              </p:nvGrpSpPr>
              <p:grpSpPr bwMode="auto">
                <a:xfrm>
                  <a:off x="1670" y="0"/>
                  <a:ext cx="540" cy="936"/>
                  <a:chOff x="0" y="0"/>
                  <a:chExt cx="540" cy="936"/>
                </a:xfrm>
              </p:grpSpPr>
              <p:grpSp>
                <p:nvGrpSpPr>
                  <p:cNvPr id="67" name="Group 18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77" y="0"/>
                    <a:ext cx="403" cy="733"/>
                    <a:chOff x="0" y="0"/>
                    <a:chExt cx="2019" cy="3673"/>
                  </a:xfrm>
                </p:grpSpPr>
                <p:grpSp>
                  <p:nvGrpSpPr>
                    <p:cNvPr id="69" name="Group 19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550" y="2812"/>
                      <a:ext cx="913" cy="861"/>
                      <a:chOff x="0" y="0"/>
                      <a:chExt cx="913" cy="861"/>
                    </a:xfrm>
                  </p:grpSpPr>
                  <p:grpSp>
                    <p:nvGrpSpPr>
                      <p:cNvPr id="85" name="Group 20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0" y="0"/>
                        <a:ext cx="913" cy="861"/>
                        <a:chOff x="0" y="0"/>
                        <a:chExt cx="913" cy="861"/>
                      </a:xfrm>
                    </p:grpSpPr>
                    <p:grpSp>
                      <p:nvGrpSpPr>
                        <p:cNvPr id="91" name="Group 21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>
                          <a:off x="229" y="663"/>
                          <a:ext cx="498" cy="198"/>
                          <a:chOff x="0" y="0"/>
                          <a:chExt cx="498" cy="198"/>
                        </a:xfrm>
                      </p:grpSpPr>
                      <p:sp>
                        <p:nvSpPr>
                          <p:cNvPr id="3" name="Freeform 22"/>
                          <p:cNvSpPr>
                            <a:spLocks noChangeAspect="1"/>
                          </p:cNvSpPr>
                          <p:nvPr>
                            <p:custDataLst>
                              <p:tags r:id="rId10"/>
                            </p:custDataLst>
                          </p:nvPr>
                        </p:nvSpPr>
                        <p:spPr bwMode="auto">
                          <a:xfrm>
                            <a:off x="0" y="0"/>
                            <a:ext cx="498" cy="198"/>
                          </a:xfrm>
                          <a:custGeom>
                            <a:avLst/>
                            <a:gdLst>
                              <a:gd name="T0" fmla="*/ 0 w 498"/>
                              <a:gd name="T1" fmla="*/ 0 h 198"/>
                              <a:gd name="T2" fmla="*/ 101 w 498"/>
                              <a:gd name="T3" fmla="*/ 157 h 198"/>
                              <a:gd name="T4" fmla="*/ 110 w 498"/>
                              <a:gd name="T5" fmla="*/ 167 h 198"/>
                              <a:gd name="T6" fmla="*/ 121 w 498"/>
                              <a:gd name="T7" fmla="*/ 173 h 198"/>
                              <a:gd name="T8" fmla="*/ 136 w 498"/>
                              <a:gd name="T9" fmla="*/ 178 h 198"/>
                              <a:gd name="T10" fmla="*/ 153 w 498"/>
                              <a:gd name="T11" fmla="*/ 186 h 198"/>
                              <a:gd name="T12" fmla="*/ 174 w 498"/>
                              <a:gd name="T13" fmla="*/ 190 h 198"/>
                              <a:gd name="T14" fmla="*/ 188 w 498"/>
                              <a:gd name="T15" fmla="*/ 191 h 198"/>
                              <a:gd name="T16" fmla="*/ 205 w 498"/>
                              <a:gd name="T17" fmla="*/ 194 h 198"/>
                              <a:gd name="T18" fmla="*/ 222 w 498"/>
                              <a:gd name="T19" fmla="*/ 195 h 198"/>
                              <a:gd name="T20" fmla="*/ 243 w 498"/>
                              <a:gd name="T21" fmla="*/ 198 h 198"/>
                              <a:gd name="T22" fmla="*/ 257 w 498"/>
                              <a:gd name="T23" fmla="*/ 198 h 198"/>
                              <a:gd name="T24" fmla="*/ 278 w 498"/>
                              <a:gd name="T25" fmla="*/ 195 h 198"/>
                              <a:gd name="T26" fmla="*/ 295 w 498"/>
                              <a:gd name="T27" fmla="*/ 194 h 198"/>
                              <a:gd name="T28" fmla="*/ 315 w 498"/>
                              <a:gd name="T29" fmla="*/ 191 h 198"/>
                              <a:gd name="T30" fmla="*/ 332 w 498"/>
                              <a:gd name="T31" fmla="*/ 190 h 198"/>
                              <a:gd name="T32" fmla="*/ 349 w 498"/>
                              <a:gd name="T33" fmla="*/ 185 h 198"/>
                              <a:gd name="T34" fmla="*/ 366 w 498"/>
                              <a:gd name="T35" fmla="*/ 181 h 198"/>
                              <a:gd name="T36" fmla="*/ 380 w 498"/>
                              <a:gd name="T37" fmla="*/ 173 h 198"/>
                              <a:gd name="T38" fmla="*/ 392 w 498"/>
                              <a:gd name="T39" fmla="*/ 165 h 198"/>
                              <a:gd name="T40" fmla="*/ 397 w 498"/>
                              <a:gd name="T41" fmla="*/ 160 h 198"/>
                              <a:gd name="T42" fmla="*/ 405 w 498"/>
                              <a:gd name="T43" fmla="*/ 152 h 198"/>
                              <a:gd name="T44" fmla="*/ 498 w 498"/>
                              <a:gd name="T45" fmla="*/ 0 h 198"/>
                              <a:gd name="T46" fmla="*/ 0 w 498"/>
                              <a:gd name="T47" fmla="*/ 0 h 198"/>
                              <a:gd name="T48" fmla="*/ 0 60000 65536"/>
                              <a:gd name="T49" fmla="*/ 0 60000 65536"/>
                              <a:gd name="T50" fmla="*/ 0 60000 65536"/>
                              <a:gd name="T51" fmla="*/ 0 60000 65536"/>
                              <a:gd name="T52" fmla="*/ 0 60000 65536"/>
                              <a:gd name="T53" fmla="*/ 0 60000 65536"/>
                              <a:gd name="T54" fmla="*/ 0 60000 65536"/>
                              <a:gd name="T55" fmla="*/ 0 60000 65536"/>
                              <a:gd name="T56" fmla="*/ 0 60000 65536"/>
                              <a:gd name="T57" fmla="*/ 0 60000 65536"/>
                              <a:gd name="T58" fmla="*/ 0 60000 65536"/>
                              <a:gd name="T59" fmla="*/ 0 60000 65536"/>
                              <a:gd name="T60" fmla="*/ 0 60000 65536"/>
                              <a:gd name="T61" fmla="*/ 0 60000 65536"/>
                              <a:gd name="T62" fmla="*/ 0 60000 65536"/>
                              <a:gd name="T63" fmla="*/ 0 60000 65536"/>
                              <a:gd name="T64" fmla="*/ 0 60000 65536"/>
                              <a:gd name="T65" fmla="*/ 0 60000 65536"/>
                              <a:gd name="T66" fmla="*/ 0 60000 65536"/>
                              <a:gd name="T67" fmla="*/ 0 60000 65536"/>
                              <a:gd name="T68" fmla="*/ 0 60000 65536"/>
                              <a:gd name="T69" fmla="*/ 0 60000 65536"/>
                              <a:gd name="T70" fmla="*/ 0 60000 65536"/>
                              <a:gd name="T71" fmla="*/ 0 60000 65536"/>
                              <a:gd name="T72" fmla="*/ 0 w 498"/>
                              <a:gd name="T73" fmla="*/ 0 h 198"/>
                              <a:gd name="T74" fmla="*/ 498 w 498"/>
                              <a:gd name="T75" fmla="*/ 198 h 198"/>
                            </a:gdLst>
                            <a:ahLst/>
                            <a:cxnLst>
                              <a:cxn ang="T48">
                                <a:pos x="T0" y="T1"/>
                              </a:cxn>
                              <a:cxn ang="T49">
                                <a:pos x="T2" y="T3"/>
                              </a:cxn>
                              <a:cxn ang="T50">
                                <a:pos x="T4" y="T5"/>
                              </a:cxn>
                              <a:cxn ang="T51">
                                <a:pos x="T6" y="T7"/>
                              </a:cxn>
                              <a:cxn ang="T52">
                                <a:pos x="T8" y="T9"/>
                              </a:cxn>
                              <a:cxn ang="T53">
                                <a:pos x="T10" y="T11"/>
                              </a:cxn>
                              <a:cxn ang="T54">
                                <a:pos x="T12" y="T13"/>
                              </a:cxn>
                              <a:cxn ang="T55">
                                <a:pos x="T14" y="T15"/>
                              </a:cxn>
                              <a:cxn ang="T56">
                                <a:pos x="T16" y="T17"/>
                              </a:cxn>
                              <a:cxn ang="T57">
                                <a:pos x="T18" y="T19"/>
                              </a:cxn>
                              <a:cxn ang="T58">
                                <a:pos x="T20" y="T21"/>
                              </a:cxn>
                              <a:cxn ang="T59">
                                <a:pos x="T22" y="T23"/>
                              </a:cxn>
                              <a:cxn ang="T60">
                                <a:pos x="T24" y="T25"/>
                              </a:cxn>
                              <a:cxn ang="T61">
                                <a:pos x="T26" y="T27"/>
                              </a:cxn>
                              <a:cxn ang="T62">
                                <a:pos x="T28" y="T29"/>
                              </a:cxn>
                              <a:cxn ang="T63">
                                <a:pos x="T30" y="T31"/>
                              </a:cxn>
                              <a:cxn ang="T64">
                                <a:pos x="T32" y="T33"/>
                              </a:cxn>
                              <a:cxn ang="T65">
                                <a:pos x="T34" y="T35"/>
                              </a:cxn>
                              <a:cxn ang="T66">
                                <a:pos x="T36" y="T37"/>
                              </a:cxn>
                              <a:cxn ang="T67">
                                <a:pos x="T38" y="T39"/>
                              </a:cxn>
                              <a:cxn ang="T68">
                                <a:pos x="T40" y="T41"/>
                              </a:cxn>
                              <a:cxn ang="T69">
                                <a:pos x="T42" y="T43"/>
                              </a:cxn>
                              <a:cxn ang="T70">
                                <a:pos x="T44" y="T45"/>
                              </a:cxn>
                              <a:cxn ang="T71">
                                <a:pos x="T46" y="T47"/>
                              </a:cxn>
                            </a:cxnLst>
                            <a:rect l="T72" t="T73" r="T74" b="T75"/>
                            <a:pathLst>
                              <a:path w="498" h="198">
                                <a:moveTo>
                                  <a:pt x="0" y="0"/>
                                </a:moveTo>
                                <a:lnTo>
                                  <a:pt x="101" y="157"/>
                                </a:lnTo>
                                <a:lnTo>
                                  <a:pt x="110" y="167"/>
                                </a:lnTo>
                                <a:lnTo>
                                  <a:pt x="121" y="173"/>
                                </a:lnTo>
                                <a:lnTo>
                                  <a:pt x="136" y="178"/>
                                </a:lnTo>
                                <a:lnTo>
                                  <a:pt x="153" y="186"/>
                                </a:lnTo>
                                <a:lnTo>
                                  <a:pt x="174" y="190"/>
                                </a:lnTo>
                                <a:lnTo>
                                  <a:pt x="188" y="191"/>
                                </a:lnTo>
                                <a:lnTo>
                                  <a:pt x="205" y="194"/>
                                </a:lnTo>
                                <a:lnTo>
                                  <a:pt x="222" y="195"/>
                                </a:lnTo>
                                <a:lnTo>
                                  <a:pt x="243" y="198"/>
                                </a:lnTo>
                                <a:lnTo>
                                  <a:pt x="257" y="198"/>
                                </a:lnTo>
                                <a:lnTo>
                                  <a:pt x="278" y="195"/>
                                </a:lnTo>
                                <a:lnTo>
                                  <a:pt x="295" y="194"/>
                                </a:lnTo>
                                <a:lnTo>
                                  <a:pt x="315" y="191"/>
                                </a:lnTo>
                                <a:lnTo>
                                  <a:pt x="332" y="190"/>
                                </a:lnTo>
                                <a:lnTo>
                                  <a:pt x="349" y="185"/>
                                </a:lnTo>
                                <a:lnTo>
                                  <a:pt x="366" y="181"/>
                                </a:lnTo>
                                <a:lnTo>
                                  <a:pt x="380" y="173"/>
                                </a:lnTo>
                                <a:lnTo>
                                  <a:pt x="392" y="165"/>
                                </a:lnTo>
                                <a:lnTo>
                                  <a:pt x="397" y="160"/>
                                </a:lnTo>
                                <a:lnTo>
                                  <a:pt x="405" y="152"/>
                                </a:lnTo>
                                <a:lnTo>
                                  <a:pt x="498" y="0"/>
                                </a:lnTo>
                                <a:lnTo>
                                  <a:pt x="0" y="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000000"/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round/>
                              </a14:hiddenLine>
                            </a:ext>
                          </a:extLst>
                        </p:spPr>
                        <p:txBody>
                          <a:bodyPr/>
                          <a:p>
                            <a:pPr marL="0" marR="0" lvl="0" indent="0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defRPr/>
                            </a:pPr>
                            <a:endParaRPr kumimoji="0" lang="zh-CN" altLang="en-US" sz="18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</a:endParaRPr>
                          </a:p>
                        </p:txBody>
                      </p:sp>
                      <p:sp>
                        <p:nvSpPr>
                          <p:cNvPr id="101" name="Freeform 23"/>
                          <p:cNvSpPr>
                            <a:spLocks noChangeAspect="1"/>
                          </p:cNvSpPr>
                          <p:nvPr>
                            <p:custDataLst>
                              <p:tags r:id="rId11"/>
                            </p:custDataLst>
                          </p:nvPr>
                        </p:nvSpPr>
                        <p:spPr bwMode="auto">
                          <a:xfrm>
                            <a:off x="78" y="0"/>
                            <a:ext cx="222" cy="198"/>
                          </a:xfrm>
                          <a:custGeom>
                            <a:avLst/>
                            <a:gdLst>
                              <a:gd name="T0" fmla="*/ 0 w 222"/>
                              <a:gd name="T1" fmla="*/ 0 h 198"/>
                              <a:gd name="T2" fmla="*/ 62 w 222"/>
                              <a:gd name="T3" fmla="*/ 178 h 198"/>
                              <a:gd name="T4" fmla="*/ 75 w 222"/>
                              <a:gd name="T5" fmla="*/ 186 h 198"/>
                              <a:gd name="T6" fmla="*/ 96 w 222"/>
                              <a:gd name="T7" fmla="*/ 190 h 198"/>
                              <a:gd name="T8" fmla="*/ 110 w 222"/>
                              <a:gd name="T9" fmla="*/ 191 h 198"/>
                              <a:gd name="T10" fmla="*/ 127 w 222"/>
                              <a:gd name="T11" fmla="*/ 194 h 198"/>
                              <a:gd name="T12" fmla="*/ 144 w 222"/>
                              <a:gd name="T13" fmla="*/ 195 h 198"/>
                              <a:gd name="T14" fmla="*/ 165 w 222"/>
                              <a:gd name="T15" fmla="*/ 198 h 198"/>
                              <a:gd name="T16" fmla="*/ 179 w 222"/>
                              <a:gd name="T17" fmla="*/ 198 h 198"/>
                              <a:gd name="T18" fmla="*/ 200 w 222"/>
                              <a:gd name="T19" fmla="*/ 195 h 198"/>
                              <a:gd name="T20" fmla="*/ 222 w 222"/>
                              <a:gd name="T21" fmla="*/ 0 h 198"/>
                              <a:gd name="T22" fmla="*/ 0 w 222"/>
                              <a:gd name="T23" fmla="*/ 0 h 198"/>
                              <a:gd name="T24" fmla="*/ 0 60000 65536"/>
                              <a:gd name="T25" fmla="*/ 0 60000 65536"/>
                              <a:gd name="T26" fmla="*/ 0 60000 65536"/>
                              <a:gd name="T27" fmla="*/ 0 60000 65536"/>
                              <a:gd name="T28" fmla="*/ 0 60000 65536"/>
                              <a:gd name="T29" fmla="*/ 0 60000 65536"/>
                              <a:gd name="T30" fmla="*/ 0 60000 65536"/>
                              <a:gd name="T31" fmla="*/ 0 60000 65536"/>
                              <a:gd name="T32" fmla="*/ 0 60000 65536"/>
                              <a:gd name="T33" fmla="*/ 0 60000 65536"/>
                              <a:gd name="T34" fmla="*/ 0 60000 65536"/>
                              <a:gd name="T35" fmla="*/ 0 60000 65536"/>
                              <a:gd name="T36" fmla="*/ 0 w 222"/>
                              <a:gd name="T37" fmla="*/ 0 h 198"/>
                              <a:gd name="T38" fmla="*/ 222 w 222"/>
                              <a:gd name="T39" fmla="*/ 198 h 198"/>
                            </a:gdLst>
                            <a:ahLst/>
                            <a:cxnLst>
                              <a:cxn ang="T24">
                                <a:pos x="T0" y="T1"/>
                              </a:cxn>
                              <a:cxn ang="T25">
                                <a:pos x="T2" y="T3"/>
                              </a:cxn>
                              <a:cxn ang="T26">
                                <a:pos x="T4" y="T5"/>
                              </a:cxn>
                              <a:cxn ang="T27">
                                <a:pos x="T6" y="T7"/>
                              </a:cxn>
                              <a:cxn ang="T28">
                                <a:pos x="T8" y="T9"/>
                              </a:cxn>
                              <a:cxn ang="T29">
                                <a:pos x="T10" y="T11"/>
                              </a:cxn>
                              <a:cxn ang="T30">
                                <a:pos x="T12" y="T13"/>
                              </a:cxn>
                              <a:cxn ang="T31">
                                <a:pos x="T14" y="T15"/>
                              </a:cxn>
                              <a:cxn ang="T32">
                                <a:pos x="T16" y="T17"/>
                              </a:cxn>
                              <a:cxn ang="T33">
                                <a:pos x="T18" y="T19"/>
                              </a:cxn>
                              <a:cxn ang="T34">
                                <a:pos x="T20" y="T21"/>
                              </a:cxn>
                              <a:cxn ang="T35">
                                <a:pos x="T22" y="T23"/>
                              </a:cxn>
                            </a:cxnLst>
                            <a:rect l="T36" t="T37" r="T38" b="T39"/>
                            <a:pathLst>
                              <a:path w="222" h="198">
                                <a:moveTo>
                                  <a:pt x="0" y="0"/>
                                </a:moveTo>
                                <a:lnTo>
                                  <a:pt x="62" y="178"/>
                                </a:lnTo>
                                <a:lnTo>
                                  <a:pt x="75" y="186"/>
                                </a:lnTo>
                                <a:lnTo>
                                  <a:pt x="96" y="190"/>
                                </a:lnTo>
                                <a:lnTo>
                                  <a:pt x="110" y="191"/>
                                </a:lnTo>
                                <a:lnTo>
                                  <a:pt x="127" y="194"/>
                                </a:lnTo>
                                <a:lnTo>
                                  <a:pt x="144" y="195"/>
                                </a:lnTo>
                                <a:lnTo>
                                  <a:pt x="165" y="198"/>
                                </a:lnTo>
                                <a:lnTo>
                                  <a:pt x="179" y="198"/>
                                </a:lnTo>
                                <a:lnTo>
                                  <a:pt x="200" y="195"/>
                                </a:lnTo>
                                <a:lnTo>
                                  <a:pt x="222" y="0"/>
                                </a:lnTo>
                                <a:lnTo>
                                  <a:pt x="0" y="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404040"/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round/>
                              </a14:hiddenLine>
                            </a:ext>
                          </a:extLst>
                        </p:spPr>
                        <p:txBody>
                          <a:bodyPr/>
                          <a:p>
                            <a:pPr marL="0" marR="0" lvl="0" indent="0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defRPr/>
                            </a:pPr>
                            <a:endParaRPr kumimoji="0" lang="zh-CN" altLang="en-US" sz="18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92" name="Group 24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>
                          <a:off x="0" y="0"/>
                          <a:ext cx="913" cy="718"/>
                          <a:chOff x="0" y="0"/>
                          <a:chExt cx="913" cy="718"/>
                        </a:xfrm>
                      </p:grpSpPr>
                      <p:sp>
                        <p:nvSpPr>
                          <p:cNvPr id="93" name="Freeform 25"/>
                          <p:cNvSpPr>
                            <a:spLocks noChangeAspect="1"/>
                          </p:cNvSpPr>
                          <p:nvPr>
                            <p:custDataLst>
                              <p:tags r:id="rId12"/>
                            </p:custDataLst>
                          </p:nvPr>
                        </p:nvSpPr>
                        <p:spPr bwMode="auto">
                          <a:xfrm>
                            <a:off x="0" y="0"/>
                            <a:ext cx="913" cy="718"/>
                          </a:xfrm>
                          <a:custGeom>
                            <a:avLst/>
                            <a:gdLst>
                              <a:gd name="T0" fmla="*/ 21 w 913"/>
                              <a:gd name="T1" fmla="*/ 20 h 718"/>
                              <a:gd name="T2" fmla="*/ 25 w 913"/>
                              <a:gd name="T3" fmla="*/ 38 h 718"/>
                              <a:gd name="T4" fmla="*/ 23 w 913"/>
                              <a:gd name="T5" fmla="*/ 73 h 718"/>
                              <a:gd name="T6" fmla="*/ 12 w 913"/>
                              <a:gd name="T7" fmla="*/ 96 h 718"/>
                              <a:gd name="T8" fmla="*/ 6 w 913"/>
                              <a:gd name="T9" fmla="*/ 126 h 718"/>
                              <a:gd name="T10" fmla="*/ 17 w 913"/>
                              <a:gd name="T11" fmla="*/ 149 h 718"/>
                              <a:gd name="T12" fmla="*/ 34 w 913"/>
                              <a:gd name="T13" fmla="*/ 176 h 718"/>
                              <a:gd name="T14" fmla="*/ 30 w 913"/>
                              <a:gd name="T15" fmla="*/ 195 h 718"/>
                              <a:gd name="T16" fmla="*/ 13 w 913"/>
                              <a:gd name="T17" fmla="*/ 216 h 718"/>
                              <a:gd name="T18" fmla="*/ 6 w 913"/>
                              <a:gd name="T19" fmla="*/ 236 h 718"/>
                              <a:gd name="T20" fmla="*/ 19 w 913"/>
                              <a:gd name="T21" fmla="*/ 259 h 718"/>
                              <a:gd name="T22" fmla="*/ 30 w 913"/>
                              <a:gd name="T23" fmla="*/ 278 h 718"/>
                              <a:gd name="T24" fmla="*/ 30 w 913"/>
                              <a:gd name="T25" fmla="*/ 301 h 718"/>
                              <a:gd name="T26" fmla="*/ 12 w 913"/>
                              <a:gd name="T27" fmla="*/ 322 h 718"/>
                              <a:gd name="T28" fmla="*/ 0 w 913"/>
                              <a:gd name="T29" fmla="*/ 349 h 718"/>
                              <a:gd name="T30" fmla="*/ 13 w 913"/>
                              <a:gd name="T31" fmla="*/ 372 h 718"/>
                              <a:gd name="T32" fmla="*/ 33 w 913"/>
                              <a:gd name="T33" fmla="*/ 396 h 718"/>
                              <a:gd name="T34" fmla="*/ 33 w 913"/>
                              <a:gd name="T35" fmla="*/ 431 h 718"/>
                              <a:gd name="T36" fmla="*/ 19 w 913"/>
                              <a:gd name="T37" fmla="*/ 455 h 718"/>
                              <a:gd name="T38" fmla="*/ 21 w 913"/>
                              <a:gd name="T39" fmla="*/ 473 h 718"/>
                              <a:gd name="T40" fmla="*/ 42 w 913"/>
                              <a:gd name="T41" fmla="*/ 499 h 718"/>
                              <a:gd name="T42" fmla="*/ 107 w 913"/>
                              <a:gd name="T43" fmla="*/ 573 h 718"/>
                              <a:gd name="T44" fmla="*/ 166 w 913"/>
                              <a:gd name="T45" fmla="*/ 629 h 718"/>
                              <a:gd name="T46" fmla="*/ 217 w 913"/>
                              <a:gd name="T47" fmla="*/ 660 h 718"/>
                              <a:gd name="T48" fmla="*/ 313 w 913"/>
                              <a:gd name="T49" fmla="*/ 701 h 718"/>
                              <a:gd name="T50" fmla="*/ 401 w 913"/>
                              <a:gd name="T51" fmla="*/ 716 h 718"/>
                              <a:gd name="T52" fmla="*/ 523 w 913"/>
                              <a:gd name="T53" fmla="*/ 716 h 718"/>
                              <a:gd name="T54" fmla="*/ 625 w 913"/>
                              <a:gd name="T55" fmla="*/ 706 h 718"/>
                              <a:gd name="T56" fmla="*/ 697 w 913"/>
                              <a:gd name="T57" fmla="*/ 685 h 718"/>
                              <a:gd name="T58" fmla="*/ 744 w 913"/>
                              <a:gd name="T59" fmla="*/ 659 h 718"/>
                              <a:gd name="T60" fmla="*/ 778 w 913"/>
                              <a:gd name="T61" fmla="*/ 629 h 718"/>
                              <a:gd name="T62" fmla="*/ 874 w 913"/>
                              <a:gd name="T63" fmla="*/ 493 h 718"/>
                              <a:gd name="T64" fmla="*/ 894 w 913"/>
                              <a:gd name="T65" fmla="*/ 448 h 718"/>
                              <a:gd name="T66" fmla="*/ 895 w 913"/>
                              <a:gd name="T67" fmla="*/ 427 h 718"/>
                              <a:gd name="T68" fmla="*/ 882 w 913"/>
                              <a:gd name="T69" fmla="*/ 406 h 718"/>
                              <a:gd name="T70" fmla="*/ 882 w 913"/>
                              <a:gd name="T71" fmla="*/ 381 h 718"/>
                              <a:gd name="T72" fmla="*/ 894 w 913"/>
                              <a:gd name="T73" fmla="*/ 362 h 718"/>
                              <a:gd name="T74" fmla="*/ 908 w 913"/>
                              <a:gd name="T75" fmla="*/ 341 h 718"/>
                              <a:gd name="T76" fmla="*/ 912 w 913"/>
                              <a:gd name="T77" fmla="*/ 316 h 718"/>
                              <a:gd name="T78" fmla="*/ 900 w 913"/>
                              <a:gd name="T79" fmla="*/ 295 h 718"/>
                              <a:gd name="T80" fmla="*/ 886 w 913"/>
                              <a:gd name="T81" fmla="*/ 275 h 718"/>
                              <a:gd name="T82" fmla="*/ 886 w 913"/>
                              <a:gd name="T83" fmla="*/ 254 h 718"/>
                              <a:gd name="T84" fmla="*/ 904 w 913"/>
                              <a:gd name="T85" fmla="*/ 229 h 718"/>
                              <a:gd name="T86" fmla="*/ 908 w 913"/>
                              <a:gd name="T87" fmla="*/ 202 h 718"/>
                              <a:gd name="T88" fmla="*/ 894 w 913"/>
                              <a:gd name="T89" fmla="*/ 176 h 718"/>
                              <a:gd name="T90" fmla="*/ 886 w 913"/>
                              <a:gd name="T91" fmla="*/ 155 h 718"/>
                              <a:gd name="T92" fmla="*/ 895 w 913"/>
                              <a:gd name="T93" fmla="*/ 130 h 718"/>
                              <a:gd name="T94" fmla="*/ 908 w 913"/>
                              <a:gd name="T95" fmla="*/ 113 h 718"/>
                              <a:gd name="T96" fmla="*/ 913 w 913"/>
                              <a:gd name="T97" fmla="*/ 88 h 718"/>
                              <a:gd name="T98" fmla="*/ 903 w 913"/>
                              <a:gd name="T99" fmla="*/ 67 h 718"/>
                              <a:gd name="T100" fmla="*/ 890 w 913"/>
                              <a:gd name="T101" fmla="*/ 42 h 718"/>
                              <a:gd name="T102" fmla="*/ 894 w 913"/>
                              <a:gd name="T103" fmla="*/ 18 h 718"/>
                              <a:gd name="T104" fmla="*/ 26 w 913"/>
                              <a:gd name="T105" fmla="*/ 0 h 718"/>
                              <a:gd name="T106" fmla="*/ 0 60000 65536"/>
                              <a:gd name="T107" fmla="*/ 0 60000 65536"/>
                              <a:gd name="T108" fmla="*/ 0 60000 65536"/>
                              <a:gd name="T109" fmla="*/ 0 60000 65536"/>
                              <a:gd name="T110" fmla="*/ 0 60000 65536"/>
                              <a:gd name="T111" fmla="*/ 0 60000 65536"/>
                              <a:gd name="T112" fmla="*/ 0 60000 65536"/>
                              <a:gd name="T113" fmla="*/ 0 60000 65536"/>
                              <a:gd name="T114" fmla="*/ 0 60000 65536"/>
                              <a:gd name="T115" fmla="*/ 0 60000 65536"/>
                              <a:gd name="T116" fmla="*/ 0 60000 65536"/>
                              <a:gd name="T117" fmla="*/ 0 60000 65536"/>
                              <a:gd name="T118" fmla="*/ 0 60000 65536"/>
                              <a:gd name="T119" fmla="*/ 0 60000 65536"/>
                              <a:gd name="T120" fmla="*/ 0 60000 65536"/>
                              <a:gd name="T121" fmla="*/ 0 60000 65536"/>
                              <a:gd name="T122" fmla="*/ 0 60000 65536"/>
                              <a:gd name="T123" fmla="*/ 0 60000 65536"/>
                              <a:gd name="T124" fmla="*/ 0 60000 65536"/>
                              <a:gd name="T125" fmla="*/ 0 60000 65536"/>
                              <a:gd name="T126" fmla="*/ 0 60000 65536"/>
                              <a:gd name="T127" fmla="*/ 0 60000 65536"/>
                              <a:gd name="T128" fmla="*/ 0 60000 65536"/>
                              <a:gd name="T129" fmla="*/ 0 60000 65536"/>
                              <a:gd name="T130" fmla="*/ 0 60000 65536"/>
                              <a:gd name="T131" fmla="*/ 0 60000 65536"/>
                              <a:gd name="T132" fmla="*/ 0 60000 65536"/>
                              <a:gd name="T133" fmla="*/ 0 60000 65536"/>
                              <a:gd name="T134" fmla="*/ 0 60000 65536"/>
                              <a:gd name="T135" fmla="*/ 0 60000 65536"/>
                              <a:gd name="T136" fmla="*/ 0 60000 65536"/>
                              <a:gd name="T137" fmla="*/ 0 60000 65536"/>
                              <a:gd name="T138" fmla="*/ 0 60000 65536"/>
                              <a:gd name="T139" fmla="*/ 0 60000 65536"/>
                              <a:gd name="T140" fmla="*/ 0 60000 65536"/>
                              <a:gd name="T141" fmla="*/ 0 60000 65536"/>
                              <a:gd name="T142" fmla="*/ 0 60000 65536"/>
                              <a:gd name="T143" fmla="*/ 0 60000 65536"/>
                              <a:gd name="T144" fmla="*/ 0 60000 65536"/>
                              <a:gd name="T145" fmla="*/ 0 60000 65536"/>
                              <a:gd name="T146" fmla="*/ 0 60000 65536"/>
                              <a:gd name="T147" fmla="*/ 0 60000 65536"/>
                              <a:gd name="T148" fmla="*/ 0 60000 65536"/>
                              <a:gd name="T149" fmla="*/ 0 60000 65536"/>
                              <a:gd name="T150" fmla="*/ 0 60000 65536"/>
                              <a:gd name="T151" fmla="*/ 0 60000 65536"/>
                              <a:gd name="T152" fmla="*/ 0 60000 65536"/>
                              <a:gd name="T153" fmla="*/ 0 60000 65536"/>
                              <a:gd name="T154" fmla="*/ 0 60000 65536"/>
                              <a:gd name="T155" fmla="*/ 0 60000 65536"/>
                              <a:gd name="T156" fmla="*/ 0 60000 65536"/>
                              <a:gd name="T157" fmla="*/ 0 60000 65536"/>
                              <a:gd name="T158" fmla="*/ 0 60000 65536"/>
                              <a:gd name="T159" fmla="*/ 0 w 913"/>
                              <a:gd name="T160" fmla="*/ 0 h 718"/>
                              <a:gd name="T161" fmla="*/ 913 w 913"/>
                              <a:gd name="T162" fmla="*/ 718 h 718"/>
                            </a:gdLst>
                            <a:ahLst/>
                            <a:cxnLst>
                              <a:cxn ang="T106">
                                <a:pos x="T0" y="T1"/>
                              </a:cxn>
                              <a:cxn ang="T107">
                                <a:pos x="T2" y="T3"/>
                              </a:cxn>
                              <a:cxn ang="T108">
                                <a:pos x="T4" y="T5"/>
                              </a:cxn>
                              <a:cxn ang="T109">
                                <a:pos x="T6" y="T7"/>
                              </a:cxn>
                              <a:cxn ang="T110">
                                <a:pos x="T8" y="T9"/>
                              </a:cxn>
                              <a:cxn ang="T111">
                                <a:pos x="T10" y="T11"/>
                              </a:cxn>
                              <a:cxn ang="T112">
                                <a:pos x="T12" y="T13"/>
                              </a:cxn>
                              <a:cxn ang="T113">
                                <a:pos x="T14" y="T15"/>
                              </a:cxn>
                              <a:cxn ang="T114">
                                <a:pos x="T16" y="T17"/>
                              </a:cxn>
                              <a:cxn ang="T115">
                                <a:pos x="T18" y="T19"/>
                              </a:cxn>
                              <a:cxn ang="T116">
                                <a:pos x="T20" y="T21"/>
                              </a:cxn>
                              <a:cxn ang="T117">
                                <a:pos x="T22" y="T23"/>
                              </a:cxn>
                              <a:cxn ang="T118">
                                <a:pos x="T24" y="T25"/>
                              </a:cxn>
                              <a:cxn ang="T119">
                                <a:pos x="T26" y="T27"/>
                              </a:cxn>
                              <a:cxn ang="T120">
                                <a:pos x="T28" y="T29"/>
                              </a:cxn>
                              <a:cxn ang="T121">
                                <a:pos x="T30" y="T31"/>
                              </a:cxn>
                              <a:cxn ang="T122">
                                <a:pos x="T32" y="T33"/>
                              </a:cxn>
                              <a:cxn ang="T123">
                                <a:pos x="T34" y="T35"/>
                              </a:cxn>
                              <a:cxn ang="T124">
                                <a:pos x="T36" y="T37"/>
                              </a:cxn>
                              <a:cxn ang="T125">
                                <a:pos x="T38" y="T39"/>
                              </a:cxn>
                              <a:cxn ang="T126">
                                <a:pos x="T40" y="T41"/>
                              </a:cxn>
                              <a:cxn ang="T127">
                                <a:pos x="T42" y="T43"/>
                              </a:cxn>
                              <a:cxn ang="T128">
                                <a:pos x="T44" y="T45"/>
                              </a:cxn>
                              <a:cxn ang="T129">
                                <a:pos x="T46" y="T47"/>
                              </a:cxn>
                              <a:cxn ang="T130">
                                <a:pos x="T48" y="T49"/>
                              </a:cxn>
                              <a:cxn ang="T131">
                                <a:pos x="T50" y="T51"/>
                              </a:cxn>
                              <a:cxn ang="T132">
                                <a:pos x="T52" y="T53"/>
                              </a:cxn>
                              <a:cxn ang="T133">
                                <a:pos x="T54" y="T55"/>
                              </a:cxn>
                              <a:cxn ang="T134">
                                <a:pos x="T56" y="T57"/>
                              </a:cxn>
                              <a:cxn ang="T135">
                                <a:pos x="T58" y="T59"/>
                              </a:cxn>
                              <a:cxn ang="T136">
                                <a:pos x="T60" y="T61"/>
                              </a:cxn>
                              <a:cxn ang="T137">
                                <a:pos x="T62" y="T63"/>
                              </a:cxn>
                              <a:cxn ang="T138">
                                <a:pos x="T64" y="T65"/>
                              </a:cxn>
                              <a:cxn ang="T139">
                                <a:pos x="T66" y="T67"/>
                              </a:cxn>
                              <a:cxn ang="T140">
                                <a:pos x="T68" y="T69"/>
                              </a:cxn>
                              <a:cxn ang="T141">
                                <a:pos x="T70" y="T71"/>
                              </a:cxn>
                              <a:cxn ang="T142">
                                <a:pos x="T72" y="T73"/>
                              </a:cxn>
                              <a:cxn ang="T143">
                                <a:pos x="T74" y="T75"/>
                              </a:cxn>
                              <a:cxn ang="T144">
                                <a:pos x="T76" y="T77"/>
                              </a:cxn>
                              <a:cxn ang="T145">
                                <a:pos x="T78" y="T79"/>
                              </a:cxn>
                              <a:cxn ang="T146">
                                <a:pos x="T80" y="T81"/>
                              </a:cxn>
                              <a:cxn ang="T147">
                                <a:pos x="T82" y="T83"/>
                              </a:cxn>
                              <a:cxn ang="T148">
                                <a:pos x="T84" y="T85"/>
                              </a:cxn>
                              <a:cxn ang="T149">
                                <a:pos x="T86" y="T87"/>
                              </a:cxn>
                              <a:cxn ang="T150">
                                <a:pos x="T88" y="T89"/>
                              </a:cxn>
                              <a:cxn ang="T151">
                                <a:pos x="T90" y="T91"/>
                              </a:cxn>
                              <a:cxn ang="T152">
                                <a:pos x="T92" y="T93"/>
                              </a:cxn>
                              <a:cxn ang="T153">
                                <a:pos x="T94" y="T95"/>
                              </a:cxn>
                              <a:cxn ang="T154">
                                <a:pos x="T96" y="T97"/>
                              </a:cxn>
                              <a:cxn ang="T155">
                                <a:pos x="T98" y="T99"/>
                              </a:cxn>
                              <a:cxn ang="T156">
                                <a:pos x="T100" y="T101"/>
                              </a:cxn>
                              <a:cxn ang="T157">
                                <a:pos x="T102" y="T103"/>
                              </a:cxn>
                              <a:cxn ang="T158">
                                <a:pos x="T104" y="T105"/>
                              </a:cxn>
                            </a:cxnLst>
                            <a:rect l="T159" t="T160" r="T161" b="T162"/>
                            <a:pathLst>
                              <a:path w="913" h="718">
                                <a:moveTo>
                                  <a:pt x="26" y="0"/>
                                </a:moveTo>
                                <a:lnTo>
                                  <a:pt x="21" y="20"/>
                                </a:lnTo>
                                <a:lnTo>
                                  <a:pt x="23" y="29"/>
                                </a:lnTo>
                                <a:lnTo>
                                  <a:pt x="25" y="38"/>
                                </a:lnTo>
                                <a:lnTo>
                                  <a:pt x="26" y="59"/>
                                </a:lnTo>
                                <a:lnTo>
                                  <a:pt x="23" y="73"/>
                                </a:lnTo>
                                <a:lnTo>
                                  <a:pt x="17" y="86"/>
                                </a:lnTo>
                                <a:lnTo>
                                  <a:pt x="12" y="96"/>
                                </a:lnTo>
                                <a:lnTo>
                                  <a:pt x="6" y="113"/>
                                </a:lnTo>
                                <a:lnTo>
                                  <a:pt x="6" y="126"/>
                                </a:lnTo>
                                <a:lnTo>
                                  <a:pt x="12" y="138"/>
                                </a:lnTo>
                                <a:lnTo>
                                  <a:pt x="17" y="149"/>
                                </a:lnTo>
                                <a:lnTo>
                                  <a:pt x="29" y="162"/>
                                </a:lnTo>
                                <a:lnTo>
                                  <a:pt x="34" y="176"/>
                                </a:lnTo>
                                <a:lnTo>
                                  <a:pt x="34" y="185"/>
                                </a:lnTo>
                                <a:lnTo>
                                  <a:pt x="30" y="195"/>
                                </a:lnTo>
                                <a:lnTo>
                                  <a:pt x="21" y="204"/>
                                </a:lnTo>
                                <a:lnTo>
                                  <a:pt x="13" y="216"/>
                                </a:lnTo>
                                <a:lnTo>
                                  <a:pt x="8" y="225"/>
                                </a:lnTo>
                                <a:lnTo>
                                  <a:pt x="6" y="236"/>
                                </a:lnTo>
                                <a:lnTo>
                                  <a:pt x="12" y="248"/>
                                </a:lnTo>
                                <a:lnTo>
                                  <a:pt x="19" y="259"/>
                                </a:lnTo>
                                <a:lnTo>
                                  <a:pt x="26" y="269"/>
                                </a:lnTo>
                                <a:lnTo>
                                  <a:pt x="30" y="278"/>
                                </a:lnTo>
                                <a:lnTo>
                                  <a:pt x="34" y="288"/>
                                </a:lnTo>
                                <a:lnTo>
                                  <a:pt x="30" y="301"/>
                                </a:lnTo>
                                <a:lnTo>
                                  <a:pt x="21" y="313"/>
                                </a:lnTo>
                                <a:lnTo>
                                  <a:pt x="12" y="322"/>
                                </a:lnTo>
                                <a:lnTo>
                                  <a:pt x="2" y="337"/>
                                </a:lnTo>
                                <a:lnTo>
                                  <a:pt x="0" y="349"/>
                                </a:lnTo>
                                <a:lnTo>
                                  <a:pt x="4" y="362"/>
                                </a:lnTo>
                                <a:lnTo>
                                  <a:pt x="13" y="372"/>
                                </a:lnTo>
                                <a:lnTo>
                                  <a:pt x="23" y="383"/>
                                </a:lnTo>
                                <a:lnTo>
                                  <a:pt x="33" y="396"/>
                                </a:lnTo>
                                <a:lnTo>
                                  <a:pt x="38" y="414"/>
                                </a:lnTo>
                                <a:lnTo>
                                  <a:pt x="33" y="431"/>
                                </a:lnTo>
                                <a:lnTo>
                                  <a:pt x="23" y="444"/>
                                </a:lnTo>
                                <a:lnTo>
                                  <a:pt x="19" y="455"/>
                                </a:lnTo>
                                <a:lnTo>
                                  <a:pt x="19" y="466"/>
                                </a:lnTo>
                                <a:lnTo>
                                  <a:pt x="21" y="473"/>
                                </a:lnTo>
                                <a:lnTo>
                                  <a:pt x="29" y="484"/>
                                </a:lnTo>
                                <a:lnTo>
                                  <a:pt x="42" y="499"/>
                                </a:lnTo>
                                <a:lnTo>
                                  <a:pt x="64" y="528"/>
                                </a:lnTo>
                                <a:lnTo>
                                  <a:pt x="107" y="573"/>
                                </a:lnTo>
                                <a:lnTo>
                                  <a:pt x="144" y="609"/>
                                </a:lnTo>
                                <a:lnTo>
                                  <a:pt x="166" y="629"/>
                                </a:lnTo>
                                <a:lnTo>
                                  <a:pt x="190" y="643"/>
                                </a:lnTo>
                                <a:lnTo>
                                  <a:pt x="217" y="660"/>
                                </a:lnTo>
                                <a:lnTo>
                                  <a:pt x="255" y="681"/>
                                </a:lnTo>
                                <a:lnTo>
                                  <a:pt x="313" y="701"/>
                                </a:lnTo>
                                <a:lnTo>
                                  <a:pt x="356" y="710"/>
                                </a:lnTo>
                                <a:lnTo>
                                  <a:pt x="401" y="716"/>
                                </a:lnTo>
                                <a:lnTo>
                                  <a:pt x="460" y="718"/>
                                </a:lnTo>
                                <a:lnTo>
                                  <a:pt x="523" y="716"/>
                                </a:lnTo>
                                <a:lnTo>
                                  <a:pt x="578" y="714"/>
                                </a:lnTo>
                                <a:lnTo>
                                  <a:pt x="625" y="706"/>
                                </a:lnTo>
                                <a:lnTo>
                                  <a:pt x="667" y="697"/>
                                </a:lnTo>
                                <a:lnTo>
                                  <a:pt x="697" y="685"/>
                                </a:lnTo>
                                <a:lnTo>
                                  <a:pt x="723" y="672"/>
                                </a:lnTo>
                                <a:lnTo>
                                  <a:pt x="744" y="659"/>
                                </a:lnTo>
                                <a:lnTo>
                                  <a:pt x="761" y="647"/>
                                </a:lnTo>
                                <a:lnTo>
                                  <a:pt x="778" y="629"/>
                                </a:lnTo>
                                <a:lnTo>
                                  <a:pt x="832" y="556"/>
                                </a:lnTo>
                                <a:lnTo>
                                  <a:pt x="874" y="493"/>
                                </a:lnTo>
                                <a:lnTo>
                                  <a:pt x="890" y="461"/>
                                </a:lnTo>
                                <a:lnTo>
                                  <a:pt x="894" y="448"/>
                                </a:lnTo>
                                <a:lnTo>
                                  <a:pt x="895" y="438"/>
                                </a:lnTo>
                                <a:lnTo>
                                  <a:pt x="895" y="427"/>
                                </a:lnTo>
                                <a:lnTo>
                                  <a:pt x="887" y="414"/>
                                </a:lnTo>
                                <a:lnTo>
                                  <a:pt x="882" y="406"/>
                                </a:lnTo>
                                <a:lnTo>
                                  <a:pt x="879" y="394"/>
                                </a:lnTo>
                                <a:lnTo>
                                  <a:pt x="882" y="381"/>
                                </a:lnTo>
                                <a:lnTo>
                                  <a:pt x="887" y="372"/>
                                </a:lnTo>
                                <a:lnTo>
                                  <a:pt x="894" y="362"/>
                                </a:lnTo>
                                <a:lnTo>
                                  <a:pt x="900" y="352"/>
                                </a:lnTo>
                                <a:lnTo>
                                  <a:pt x="908" y="341"/>
                                </a:lnTo>
                                <a:lnTo>
                                  <a:pt x="913" y="330"/>
                                </a:lnTo>
                                <a:lnTo>
                                  <a:pt x="912" y="316"/>
                                </a:lnTo>
                                <a:lnTo>
                                  <a:pt x="907" y="305"/>
                                </a:lnTo>
                                <a:lnTo>
                                  <a:pt x="900" y="295"/>
                                </a:lnTo>
                                <a:lnTo>
                                  <a:pt x="894" y="286"/>
                                </a:lnTo>
                                <a:lnTo>
                                  <a:pt x="886" y="275"/>
                                </a:lnTo>
                                <a:lnTo>
                                  <a:pt x="883" y="263"/>
                                </a:lnTo>
                                <a:lnTo>
                                  <a:pt x="886" y="254"/>
                                </a:lnTo>
                                <a:lnTo>
                                  <a:pt x="895" y="240"/>
                                </a:lnTo>
                                <a:lnTo>
                                  <a:pt x="904" y="229"/>
                                </a:lnTo>
                                <a:lnTo>
                                  <a:pt x="908" y="217"/>
                                </a:lnTo>
                                <a:lnTo>
                                  <a:pt x="908" y="202"/>
                                </a:lnTo>
                                <a:lnTo>
                                  <a:pt x="903" y="187"/>
                                </a:lnTo>
                                <a:lnTo>
                                  <a:pt x="894" y="176"/>
                                </a:lnTo>
                                <a:lnTo>
                                  <a:pt x="890" y="168"/>
                                </a:lnTo>
                                <a:lnTo>
                                  <a:pt x="886" y="155"/>
                                </a:lnTo>
                                <a:lnTo>
                                  <a:pt x="887" y="141"/>
                                </a:lnTo>
                                <a:lnTo>
                                  <a:pt x="895" y="130"/>
                                </a:lnTo>
                                <a:lnTo>
                                  <a:pt x="900" y="122"/>
                                </a:lnTo>
                                <a:lnTo>
                                  <a:pt x="908" y="113"/>
                                </a:lnTo>
                                <a:lnTo>
                                  <a:pt x="912" y="101"/>
                                </a:lnTo>
                                <a:lnTo>
                                  <a:pt x="913" y="88"/>
                                </a:lnTo>
                                <a:lnTo>
                                  <a:pt x="911" y="80"/>
                                </a:lnTo>
                                <a:lnTo>
                                  <a:pt x="903" y="67"/>
                                </a:lnTo>
                                <a:lnTo>
                                  <a:pt x="895" y="56"/>
                                </a:lnTo>
                                <a:lnTo>
                                  <a:pt x="890" y="42"/>
                                </a:lnTo>
                                <a:lnTo>
                                  <a:pt x="890" y="29"/>
                                </a:lnTo>
                                <a:lnTo>
                                  <a:pt x="894" y="18"/>
                                </a:lnTo>
                                <a:lnTo>
                                  <a:pt x="891" y="0"/>
                                </a:lnTo>
                                <a:lnTo>
                                  <a:pt x="26" y="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FFC080"/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round/>
                              </a14:hiddenLine>
                            </a:ext>
                          </a:extLst>
                        </p:spPr>
                        <p:txBody>
                          <a:bodyPr/>
                          <a:p>
                            <a:pPr marL="0" marR="0" lvl="0" indent="0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defRPr/>
                            </a:pPr>
                            <a:endParaRPr kumimoji="0" lang="zh-CN" altLang="en-US" sz="18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</a:endParaRPr>
                          </a:p>
                        </p:txBody>
                      </p:sp>
                      <p:sp>
                        <p:nvSpPr>
                          <p:cNvPr id="94" name="Freeform 26"/>
                          <p:cNvSpPr>
                            <a:spLocks noChangeAspect="1"/>
                          </p:cNvSpPr>
                          <p:nvPr>
                            <p:custDataLst>
                              <p:tags r:id="rId13"/>
                            </p:custDataLst>
                          </p:nvPr>
                        </p:nvSpPr>
                        <p:spPr bwMode="auto">
                          <a:xfrm>
                            <a:off x="6" y="96"/>
                            <a:ext cx="113" cy="99"/>
                          </a:xfrm>
                          <a:custGeom>
                            <a:avLst/>
                            <a:gdLst>
                              <a:gd name="T0" fmla="*/ 6 w 113"/>
                              <a:gd name="T1" fmla="*/ 0 h 99"/>
                              <a:gd name="T2" fmla="*/ 13 w 113"/>
                              <a:gd name="T3" fmla="*/ 13 h 99"/>
                              <a:gd name="T4" fmla="*/ 24 w 113"/>
                              <a:gd name="T5" fmla="*/ 26 h 99"/>
                              <a:gd name="T6" fmla="*/ 44 w 113"/>
                              <a:gd name="T7" fmla="*/ 43 h 99"/>
                              <a:gd name="T8" fmla="*/ 68 w 113"/>
                              <a:gd name="T9" fmla="*/ 57 h 99"/>
                              <a:gd name="T10" fmla="*/ 91 w 113"/>
                              <a:gd name="T11" fmla="*/ 66 h 99"/>
                              <a:gd name="T12" fmla="*/ 113 w 113"/>
                              <a:gd name="T13" fmla="*/ 72 h 99"/>
                              <a:gd name="T14" fmla="*/ 104 w 113"/>
                              <a:gd name="T15" fmla="*/ 89 h 99"/>
                              <a:gd name="T16" fmla="*/ 75 w 113"/>
                              <a:gd name="T17" fmla="*/ 85 h 99"/>
                              <a:gd name="T18" fmla="*/ 44 w 113"/>
                              <a:gd name="T19" fmla="*/ 87 h 99"/>
                              <a:gd name="T20" fmla="*/ 24 w 113"/>
                              <a:gd name="T21" fmla="*/ 99 h 99"/>
                              <a:gd name="T22" fmla="*/ 28 w 113"/>
                              <a:gd name="T23" fmla="*/ 89 h 99"/>
                              <a:gd name="T24" fmla="*/ 27 w 113"/>
                              <a:gd name="T25" fmla="*/ 78 h 99"/>
                              <a:gd name="T26" fmla="*/ 20 w 113"/>
                              <a:gd name="T27" fmla="*/ 62 h 99"/>
                              <a:gd name="T28" fmla="*/ 11 w 113"/>
                              <a:gd name="T29" fmla="*/ 49 h 99"/>
                              <a:gd name="T30" fmla="*/ 2 w 113"/>
                              <a:gd name="T31" fmla="*/ 34 h 99"/>
                              <a:gd name="T32" fmla="*/ 0 w 113"/>
                              <a:gd name="T33" fmla="*/ 17 h 99"/>
                              <a:gd name="T34" fmla="*/ 6 w 113"/>
                              <a:gd name="T35" fmla="*/ 0 h 99"/>
                              <a:gd name="T36" fmla="*/ 0 60000 65536"/>
                              <a:gd name="T37" fmla="*/ 0 60000 65536"/>
                              <a:gd name="T38" fmla="*/ 0 60000 65536"/>
                              <a:gd name="T39" fmla="*/ 0 60000 65536"/>
                              <a:gd name="T40" fmla="*/ 0 60000 65536"/>
                              <a:gd name="T41" fmla="*/ 0 60000 65536"/>
                              <a:gd name="T42" fmla="*/ 0 60000 65536"/>
                              <a:gd name="T43" fmla="*/ 0 60000 65536"/>
                              <a:gd name="T44" fmla="*/ 0 60000 65536"/>
                              <a:gd name="T45" fmla="*/ 0 60000 65536"/>
                              <a:gd name="T46" fmla="*/ 0 60000 65536"/>
                              <a:gd name="T47" fmla="*/ 0 60000 65536"/>
                              <a:gd name="T48" fmla="*/ 0 60000 65536"/>
                              <a:gd name="T49" fmla="*/ 0 60000 65536"/>
                              <a:gd name="T50" fmla="*/ 0 60000 65536"/>
                              <a:gd name="T51" fmla="*/ 0 60000 65536"/>
                              <a:gd name="T52" fmla="*/ 0 60000 65536"/>
                              <a:gd name="T53" fmla="*/ 0 60000 65536"/>
                              <a:gd name="T54" fmla="*/ 0 w 113"/>
                              <a:gd name="T55" fmla="*/ 0 h 99"/>
                              <a:gd name="T56" fmla="*/ 113 w 113"/>
                              <a:gd name="T57" fmla="*/ 99 h 99"/>
                            </a:gdLst>
                            <a:ahLst/>
                            <a:cxnLst>
                              <a:cxn ang="T36">
                                <a:pos x="T0" y="T1"/>
                              </a:cxn>
                              <a:cxn ang="T37">
                                <a:pos x="T2" y="T3"/>
                              </a:cxn>
                              <a:cxn ang="T38">
                                <a:pos x="T4" y="T5"/>
                              </a:cxn>
                              <a:cxn ang="T39">
                                <a:pos x="T6" y="T7"/>
                              </a:cxn>
                              <a:cxn ang="T40">
                                <a:pos x="T8" y="T9"/>
                              </a:cxn>
                              <a:cxn ang="T41">
                                <a:pos x="T10" y="T11"/>
                              </a:cxn>
                              <a:cxn ang="T42">
                                <a:pos x="T12" y="T13"/>
                              </a:cxn>
                              <a:cxn ang="T43">
                                <a:pos x="T14" y="T15"/>
                              </a:cxn>
                              <a:cxn ang="T44">
                                <a:pos x="T16" y="T17"/>
                              </a:cxn>
                              <a:cxn ang="T45">
                                <a:pos x="T18" y="T19"/>
                              </a:cxn>
                              <a:cxn ang="T46">
                                <a:pos x="T20" y="T21"/>
                              </a:cxn>
                              <a:cxn ang="T47">
                                <a:pos x="T22" y="T23"/>
                              </a:cxn>
                              <a:cxn ang="T48">
                                <a:pos x="T24" y="T25"/>
                              </a:cxn>
                              <a:cxn ang="T49">
                                <a:pos x="T26" y="T27"/>
                              </a:cxn>
                              <a:cxn ang="T50">
                                <a:pos x="T28" y="T29"/>
                              </a:cxn>
                              <a:cxn ang="T51">
                                <a:pos x="T30" y="T31"/>
                              </a:cxn>
                              <a:cxn ang="T52">
                                <a:pos x="T32" y="T33"/>
                              </a:cxn>
                              <a:cxn ang="T53">
                                <a:pos x="T34" y="T35"/>
                              </a:cxn>
                            </a:cxnLst>
                            <a:rect l="T54" t="T55" r="T56" b="T57"/>
                            <a:pathLst>
                              <a:path w="113" h="99">
                                <a:moveTo>
                                  <a:pt x="6" y="0"/>
                                </a:moveTo>
                                <a:lnTo>
                                  <a:pt x="13" y="13"/>
                                </a:lnTo>
                                <a:lnTo>
                                  <a:pt x="24" y="26"/>
                                </a:lnTo>
                                <a:lnTo>
                                  <a:pt x="44" y="43"/>
                                </a:lnTo>
                                <a:lnTo>
                                  <a:pt x="68" y="57"/>
                                </a:lnTo>
                                <a:lnTo>
                                  <a:pt x="91" y="66"/>
                                </a:lnTo>
                                <a:lnTo>
                                  <a:pt x="113" y="72"/>
                                </a:lnTo>
                                <a:lnTo>
                                  <a:pt x="104" y="89"/>
                                </a:lnTo>
                                <a:lnTo>
                                  <a:pt x="75" y="85"/>
                                </a:lnTo>
                                <a:lnTo>
                                  <a:pt x="44" y="87"/>
                                </a:lnTo>
                                <a:lnTo>
                                  <a:pt x="24" y="99"/>
                                </a:lnTo>
                                <a:lnTo>
                                  <a:pt x="28" y="89"/>
                                </a:lnTo>
                                <a:lnTo>
                                  <a:pt x="27" y="78"/>
                                </a:lnTo>
                                <a:lnTo>
                                  <a:pt x="20" y="62"/>
                                </a:lnTo>
                                <a:lnTo>
                                  <a:pt x="11" y="49"/>
                                </a:lnTo>
                                <a:lnTo>
                                  <a:pt x="2" y="34"/>
                                </a:lnTo>
                                <a:lnTo>
                                  <a:pt x="0" y="17"/>
                                </a:lnTo>
                                <a:lnTo>
                                  <a:pt x="6" y="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FFA040"/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round/>
                              </a14:hiddenLine>
                            </a:ext>
                          </a:extLst>
                        </p:spPr>
                        <p:txBody>
                          <a:bodyPr/>
                          <a:p>
                            <a:pPr marL="0" marR="0" lvl="0" indent="0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defRPr/>
                            </a:pPr>
                            <a:endParaRPr kumimoji="0" lang="zh-CN" altLang="en-US" sz="18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</a:endParaRPr>
                          </a:p>
                        </p:txBody>
                      </p:sp>
                      <p:sp>
                        <p:nvSpPr>
                          <p:cNvPr id="95" name="Freeform 27"/>
                          <p:cNvSpPr>
                            <a:spLocks noChangeAspect="1"/>
                          </p:cNvSpPr>
                          <p:nvPr>
                            <p:custDataLst>
                              <p:tags r:id="rId14"/>
                            </p:custDataLst>
                          </p:nvPr>
                        </p:nvSpPr>
                        <p:spPr bwMode="auto">
                          <a:xfrm>
                            <a:off x="8" y="219"/>
                            <a:ext cx="149" cy="84"/>
                          </a:xfrm>
                          <a:custGeom>
                            <a:avLst/>
                            <a:gdLst>
                              <a:gd name="T0" fmla="*/ 0 w 149"/>
                              <a:gd name="T1" fmla="*/ 10 h 84"/>
                              <a:gd name="T2" fmla="*/ 4 w 149"/>
                              <a:gd name="T3" fmla="*/ 0 h 84"/>
                              <a:gd name="T4" fmla="*/ 9 w 149"/>
                              <a:gd name="T5" fmla="*/ 10 h 84"/>
                              <a:gd name="T6" fmla="*/ 21 w 149"/>
                              <a:gd name="T7" fmla="*/ 15 h 84"/>
                              <a:gd name="T8" fmla="*/ 42 w 149"/>
                              <a:gd name="T9" fmla="*/ 25 h 84"/>
                              <a:gd name="T10" fmla="*/ 64 w 149"/>
                              <a:gd name="T11" fmla="*/ 31 h 84"/>
                              <a:gd name="T12" fmla="*/ 98 w 149"/>
                              <a:gd name="T13" fmla="*/ 38 h 84"/>
                              <a:gd name="T14" fmla="*/ 137 w 149"/>
                              <a:gd name="T15" fmla="*/ 44 h 84"/>
                              <a:gd name="T16" fmla="*/ 149 w 149"/>
                              <a:gd name="T17" fmla="*/ 80 h 84"/>
                              <a:gd name="T18" fmla="*/ 106 w 149"/>
                              <a:gd name="T19" fmla="*/ 69 h 84"/>
                              <a:gd name="T20" fmla="*/ 72 w 149"/>
                              <a:gd name="T21" fmla="*/ 65 h 84"/>
                              <a:gd name="T22" fmla="*/ 45 w 149"/>
                              <a:gd name="T23" fmla="*/ 71 h 84"/>
                              <a:gd name="T24" fmla="*/ 25 w 149"/>
                              <a:gd name="T25" fmla="*/ 84 h 84"/>
                              <a:gd name="T26" fmla="*/ 25 w 149"/>
                              <a:gd name="T27" fmla="*/ 73 h 84"/>
                              <a:gd name="T28" fmla="*/ 25 w 149"/>
                              <a:gd name="T29" fmla="*/ 63 h 84"/>
                              <a:gd name="T30" fmla="*/ 21 w 149"/>
                              <a:gd name="T31" fmla="*/ 52 h 84"/>
                              <a:gd name="T32" fmla="*/ 9 w 149"/>
                              <a:gd name="T33" fmla="*/ 36 h 84"/>
                              <a:gd name="T34" fmla="*/ 0 w 149"/>
                              <a:gd name="T35" fmla="*/ 23 h 84"/>
                              <a:gd name="T36" fmla="*/ 0 w 149"/>
                              <a:gd name="T37" fmla="*/ 10 h 84"/>
                              <a:gd name="T38" fmla="*/ 0 60000 65536"/>
                              <a:gd name="T39" fmla="*/ 0 60000 65536"/>
                              <a:gd name="T40" fmla="*/ 0 60000 65536"/>
                              <a:gd name="T41" fmla="*/ 0 60000 65536"/>
                              <a:gd name="T42" fmla="*/ 0 60000 65536"/>
                              <a:gd name="T43" fmla="*/ 0 60000 65536"/>
                              <a:gd name="T44" fmla="*/ 0 60000 65536"/>
                              <a:gd name="T45" fmla="*/ 0 60000 65536"/>
                              <a:gd name="T46" fmla="*/ 0 60000 65536"/>
                              <a:gd name="T47" fmla="*/ 0 60000 65536"/>
                              <a:gd name="T48" fmla="*/ 0 60000 65536"/>
                              <a:gd name="T49" fmla="*/ 0 60000 65536"/>
                              <a:gd name="T50" fmla="*/ 0 60000 65536"/>
                              <a:gd name="T51" fmla="*/ 0 60000 65536"/>
                              <a:gd name="T52" fmla="*/ 0 60000 65536"/>
                              <a:gd name="T53" fmla="*/ 0 60000 65536"/>
                              <a:gd name="T54" fmla="*/ 0 60000 65536"/>
                              <a:gd name="T55" fmla="*/ 0 60000 65536"/>
                              <a:gd name="T56" fmla="*/ 0 60000 65536"/>
                              <a:gd name="T57" fmla="*/ 0 w 149"/>
                              <a:gd name="T58" fmla="*/ 0 h 84"/>
                              <a:gd name="T59" fmla="*/ 149 w 149"/>
                              <a:gd name="T60" fmla="*/ 84 h 84"/>
                            </a:gdLst>
                            <a:ahLst/>
                            <a:cxnLst>
                              <a:cxn ang="T38">
                                <a:pos x="T0" y="T1"/>
                              </a:cxn>
                              <a:cxn ang="T39">
                                <a:pos x="T2" y="T3"/>
                              </a:cxn>
                              <a:cxn ang="T40">
                                <a:pos x="T4" y="T5"/>
                              </a:cxn>
                              <a:cxn ang="T41">
                                <a:pos x="T6" y="T7"/>
                              </a:cxn>
                              <a:cxn ang="T42">
                                <a:pos x="T8" y="T9"/>
                              </a:cxn>
                              <a:cxn ang="T43">
                                <a:pos x="T10" y="T11"/>
                              </a:cxn>
                              <a:cxn ang="T44">
                                <a:pos x="T12" y="T13"/>
                              </a:cxn>
                              <a:cxn ang="T45">
                                <a:pos x="T14" y="T15"/>
                              </a:cxn>
                              <a:cxn ang="T46">
                                <a:pos x="T16" y="T17"/>
                              </a:cxn>
                              <a:cxn ang="T47">
                                <a:pos x="T18" y="T19"/>
                              </a:cxn>
                              <a:cxn ang="T48">
                                <a:pos x="T20" y="T21"/>
                              </a:cxn>
                              <a:cxn ang="T49">
                                <a:pos x="T22" y="T23"/>
                              </a:cxn>
                              <a:cxn ang="T50">
                                <a:pos x="T24" y="T25"/>
                              </a:cxn>
                              <a:cxn ang="T51">
                                <a:pos x="T26" y="T27"/>
                              </a:cxn>
                              <a:cxn ang="T52">
                                <a:pos x="T28" y="T29"/>
                              </a:cxn>
                              <a:cxn ang="T53">
                                <a:pos x="T30" y="T31"/>
                              </a:cxn>
                              <a:cxn ang="T54">
                                <a:pos x="T32" y="T33"/>
                              </a:cxn>
                              <a:cxn ang="T55">
                                <a:pos x="T34" y="T35"/>
                              </a:cxn>
                              <a:cxn ang="T56">
                                <a:pos x="T36" y="T37"/>
                              </a:cxn>
                            </a:cxnLst>
                            <a:rect l="T57" t="T58" r="T59" b="T60"/>
                            <a:pathLst>
                              <a:path w="149" h="84">
                                <a:moveTo>
                                  <a:pt x="0" y="10"/>
                                </a:moveTo>
                                <a:lnTo>
                                  <a:pt x="4" y="0"/>
                                </a:lnTo>
                                <a:lnTo>
                                  <a:pt x="9" y="10"/>
                                </a:lnTo>
                                <a:lnTo>
                                  <a:pt x="21" y="15"/>
                                </a:lnTo>
                                <a:lnTo>
                                  <a:pt x="42" y="25"/>
                                </a:lnTo>
                                <a:lnTo>
                                  <a:pt x="64" y="31"/>
                                </a:lnTo>
                                <a:lnTo>
                                  <a:pt x="98" y="38"/>
                                </a:lnTo>
                                <a:lnTo>
                                  <a:pt x="137" y="44"/>
                                </a:lnTo>
                                <a:lnTo>
                                  <a:pt x="149" y="80"/>
                                </a:lnTo>
                                <a:lnTo>
                                  <a:pt x="106" y="69"/>
                                </a:lnTo>
                                <a:lnTo>
                                  <a:pt x="72" y="65"/>
                                </a:lnTo>
                                <a:lnTo>
                                  <a:pt x="45" y="71"/>
                                </a:lnTo>
                                <a:lnTo>
                                  <a:pt x="25" y="84"/>
                                </a:lnTo>
                                <a:lnTo>
                                  <a:pt x="25" y="73"/>
                                </a:lnTo>
                                <a:lnTo>
                                  <a:pt x="25" y="63"/>
                                </a:lnTo>
                                <a:lnTo>
                                  <a:pt x="21" y="52"/>
                                </a:lnTo>
                                <a:lnTo>
                                  <a:pt x="9" y="36"/>
                                </a:lnTo>
                                <a:lnTo>
                                  <a:pt x="0" y="23"/>
                                </a:lnTo>
                                <a:lnTo>
                                  <a:pt x="0" y="1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FFA040"/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round/>
                              </a14:hiddenLine>
                            </a:ext>
                          </a:extLst>
                        </p:spPr>
                        <p:txBody>
                          <a:bodyPr/>
                          <a:p>
                            <a:pPr marL="0" marR="0" lvl="0" indent="0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defRPr/>
                            </a:pPr>
                            <a:endParaRPr kumimoji="0" lang="zh-CN" altLang="en-US" sz="18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</a:endParaRPr>
                          </a:p>
                        </p:txBody>
                      </p:sp>
                      <p:sp>
                        <p:nvSpPr>
                          <p:cNvPr id="96" name="Freeform 28"/>
                          <p:cNvSpPr>
                            <a:spLocks noChangeAspect="1"/>
                          </p:cNvSpPr>
                          <p:nvPr>
                            <p:custDataLst>
                              <p:tags r:id="rId15"/>
                            </p:custDataLst>
                          </p:nvPr>
                        </p:nvSpPr>
                        <p:spPr bwMode="auto">
                          <a:xfrm>
                            <a:off x="2" y="324"/>
                            <a:ext cx="175" cy="104"/>
                          </a:xfrm>
                          <a:custGeom>
                            <a:avLst/>
                            <a:gdLst>
                              <a:gd name="T0" fmla="*/ 2 w 175"/>
                              <a:gd name="T1" fmla="*/ 13 h 104"/>
                              <a:gd name="T2" fmla="*/ 10 w 175"/>
                              <a:gd name="T3" fmla="*/ 0 h 104"/>
                              <a:gd name="T4" fmla="*/ 21 w 175"/>
                              <a:gd name="T5" fmla="*/ 17 h 104"/>
                              <a:gd name="T6" fmla="*/ 32 w 175"/>
                              <a:gd name="T7" fmla="*/ 25 h 104"/>
                              <a:gd name="T8" fmla="*/ 45 w 175"/>
                              <a:gd name="T9" fmla="*/ 34 h 104"/>
                              <a:gd name="T10" fmla="*/ 69 w 175"/>
                              <a:gd name="T11" fmla="*/ 42 h 104"/>
                              <a:gd name="T12" fmla="*/ 96 w 175"/>
                              <a:gd name="T13" fmla="*/ 49 h 104"/>
                              <a:gd name="T14" fmla="*/ 126 w 175"/>
                              <a:gd name="T15" fmla="*/ 59 h 104"/>
                              <a:gd name="T16" fmla="*/ 167 w 175"/>
                              <a:gd name="T17" fmla="*/ 72 h 104"/>
                              <a:gd name="T18" fmla="*/ 175 w 175"/>
                              <a:gd name="T19" fmla="*/ 104 h 104"/>
                              <a:gd name="T20" fmla="*/ 133 w 175"/>
                              <a:gd name="T21" fmla="*/ 87 h 104"/>
                              <a:gd name="T22" fmla="*/ 103 w 175"/>
                              <a:gd name="T23" fmla="*/ 76 h 104"/>
                              <a:gd name="T24" fmla="*/ 78 w 175"/>
                              <a:gd name="T25" fmla="*/ 72 h 104"/>
                              <a:gd name="T26" fmla="*/ 58 w 175"/>
                              <a:gd name="T27" fmla="*/ 72 h 104"/>
                              <a:gd name="T28" fmla="*/ 48 w 175"/>
                              <a:gd name="T29" fmla="*/ 80 h 104"/>
                              <a:gd name="T30" fmla="*/ 36 w 175"/>
                              <a:gd name="T31" fmla="*/ 91 h 104"/>
                              <a:gd name="T32" fmla="*/ 34 w 175"/>
                              <a:gd name="T33" fmla="*/ 78 h 104"/>
                              <a:gd name="T34" fmla="*/ 21 w 175"/>
                              <a:gd name="T35" fmla="*/ 59 h 104"/>
                              <a:gd name="T36" fmla="*/ 10 w 175"/>
                              <a:gd name="T37" fmla="*/ 45 h 104"/>
                              <a:gd name="T38" fmla="*/ 0 w 175"/>
                              <a:gd name="T39" fmla="*/ 31 h 104"/>
                              <a:gd name="T40" fmla="*/ 2 w 175"/>
                              <a:gd name="T41" fmla="*/ 13 h 104"/>
                              <a:gd name="T42" fmla="*/ 0 60000 65536"/>
                              <a:gd name="T43" fmla="*/ 0 60000 65536"/>
                              <a:gd name="T44" fmla="*/ 0 60000 65536"/>
                              <a:gd name="T45" fmla="*/ 0 60000 65536"/>
                              <a:gd name="T46" fmla="*/ 0 60000 65536"/>
                              <a:gd name="T47" fmla="*/ 0 60000 65536"/>
                              <a:gd name="T48" fmla="*/ 0 60000 65536"/>
                              <a:gd name="T49" fmla="*/ 0 60000 65536"/>
                              <a:gd name="T50" fmla="*/ 0 60000 65536"/>
                              <a:gd name="T51" fmla="*/ 0 60000 65536"/>
                              <a:gd name="T52" fmla="*/ 0 60000 65536"/>
                              <a:gd name="T53" fmla="*/ 0 60000 65536"/>
                              <a:gd name="T54" fmla="*/ 0 60000 65536"/>
                              <a:gd name="T55" fmla="*/ 0 60000 65536"/>
                              <a:gd name="T56" fmla="*/ 0 60000 65536"/>
                              <a:gd name="T57" fmla="*/ 0 60000 65536"/>
                              <a:gd name="T58" fmla="*/ 0 60000 65536"/>
                              <a:gd name="T59" fmla="*/ 0 60000 65536"/>
                              <a:gd name="T60" fmla="*/ 0 60000 65536"/>
                              <a:gd name="T61" fmla="*/ 0 60000 65536"/>
                              <a:gd name="T62" fmla="*/ 0 60000 65536"/>
                              <a:gd name="T63" fmla="*/ 0 w 175"/>
                              <a:gd name="T64" fmla="*/ 0 h 104"/>
                              <a:gd name="T65" fmla="*/ 175 w 175"/>
                              <a:gd name="T66" fmla="*/ 104 h 104"/>
                            </a:gdLst>
                            <a:ahLst/>
                            <a:cxnLst>
                              <a:cxn ang="T42">
                                <a:pos x="T0" y="T1"/>
                              </a:cxn>
                              <a:cxn ang="T43">
                                <a:pos x="T2" y="T3"/>
                              </a:cxn>
                              <a:cxn ang="T44">
                                <a:pos x="T4" y="T5"/>
                              </a:cxn>
                              <a:cxn ang="T45">
                                <a:pos x="T6" y="T7"/>
                              </a:cxn>
                              <a:cxn ang="T46">
                                <a:pos x="T8" y="T9"/>
                              </a:cxn>
                              <a:cxn ang="T47">
                                <a:pos x="T10" y="T11"/>
                              </a:cxn>
                              <a:cxn ang="T48">
                                <a:pos x="T12" y="T13"/>
                              </a:cxn>
                              <a:cxn ang="T49">
                                <a:pos x="T14" y="T15"/>
                              </a:cxn>
                              <a:cxn ang="T50">
                                <a:pos x="T16" y="T17"/>
                              </a:cxn>
                              <a:cxn ang="T51">
                                <a:pos x="T18" y="T19"/>
                              </a:cxn>
                              <a:cxn ang="T52">
                                <a:pos x="T20" y="T21"/>
                              </a:cxn>
                              <a:cxn ang="T53">
                                <a:pos x="T22" y="T23"/>
                              </a:cxn>
                              <a:cxn ang="T54">
                                <a:pos x="T24" y="T25"/>
                              </a:cxn>
                              <a:cxn ang="T55">
                                <a:pos x="T26" y="T27"/>
                              </a:cxn>
                              <a:cxn ang="T56">
                                <a:pos x="T28" y="T29"/>
                              </a:cxn>
                              <a:cxn ang="T57">
                                <a:pos x="T30" y="T31"/>
                              </a:cxn>
                              <a:cxn ang="T58">
                                <a:pos x="T32" y="T33"/>
                              </a:cxn>
                              <a:cxn ang="T59">
                                <a:pos x="T34" y="T35"/>
                              </a:cxn>
                              <a:cxn ang="T60">
                                <a:pos x="T36" y="T37"/>
                              </a:cxn>
                              <a:cxn ang="T61">
                                <a:pos x="T38" y="T39"/>
                              </a:cxn>
                              <a:cxn ang="T62">
                                <a:pos x="T40" y="T41"/>
                              </a:cxn>
                            </a:cxnLst>
                            <a:rect l="T63" t="T64" r="T65" b="T66"/>
                            <a:pathLst>
                              <a:path w="175" h="104">
                                <a:moveTo>
                                  <a:pt x="2" y="13"/>
                                </a:moveTo>
                                <a:lnTo>
                                  <a:pt x="10" y="0"/>
                                </a:lnTo>
                                <a:lnTo>
                                  <a:pt x="21" y="17"/>
                                </a:lnTo>
                                <a:lnTo>
                                  <a:pt x="32" y="25"/>
                                </a:lnTo>
                                <a:lnTo>
                                  <a:pt x="45" y="34"/>
                                </a:lnTo>
                                <a:lnTo>
                                  <a:pt x="69" y="42"/>
                                </a:lnTo>
                                <a:lnTo>
                                  <a:pt x="96" y="49"/>
                                </a:lnTo>
                                <a:lnTo>
                                  <a:pt x="126" y="59"/>
                                </a:lnTo>
                                <a:lnTo>
                                  <a:pt x="167" y="72"/>
                                </a:lnTo>
                                <a:lnTo>
                                  <a:pt x="175" y="104"/>
                                </a:lnTo>
                                <a:lnTo>
                                  <a:pt x="133" y="87"/>
                                </a:lnTo>
                                <a:lnTo>
                                  <a:pt x="103" y="76"/>
                                </a:lnTo>
                                <a:lnTo>
                                  <a:pt x="78" y="72"/>
                                </a:lnTo>
                                <a:lnTo>
                                  <a:pt x="58" y="72"/>
                                </a:lnTo>
                                <a:lnTo>
                                  <a:pt x="48" y="80"/>
                                </a:lnTo>
                                <a:lnTo>
                                  <a:pt x="36" y="91"/>
                                </a:lnTo>
                                <a:lnTo>
                                  <a:pt x="34" y="78"/>
                                </a:lnTo>
                                <a:lnTo>
                                  <a:pt x="21" y="59"/>
                                </a:lnTo>
                                <a:lnTo>
                                  <a:pt x="10" y="45"/>
                                </a:lnTo>
                                <a:lnTo>
                                  <a:pt x="0" y="31"/>
                                </a:lnTo>
                                <a:lnTo>
                                  <a:pt x="2" y="13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FFA040"/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round/>
                              </a14:hiddenLine>
                            </a:ext>
                          </a:extLst>
                        </p:spPr>
                        <p:txBody>
                          <a:bodyPr/>
                          <a:p>
                            <a:pPr marL="0" marR="0" lvl="0" indent="0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defRPr/>
                            </a:pPr>
                            <a:endParaRPr kumimoji="0" lang="zh-CN" altLang="en-US" sz="18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</a:endParaRPr>
                          </a:p>
                        </p:txBody>
                      </p:sp>
                      <p:sp>
                        <p:nvSpPr>
                          <p:cNvPr id="97" name="Freeform 29"/>
                          <p:cNvSpPr>
                            <a:spLocks noChangeAspect="1"/>
                          </p:cNvSpPr>
                          <p:nvPr>
                            <p:custDataLst>
                              <p:tags r:id="rId16"/>
                            </p:custDataLst>
                          </p:nvPr>
                        </p:nvSpPr>
                        <p:spPr bwMode="auto">
                          <a:xfrm>
                            <a:off x="21" y="438"/>
                            <a:ext cx="208" cy="230"/>
                          </a:xfrm>
                          <a:custGeom>
                            <a:avLst/>
                            <a:gdLst>
                              <a:gd name="T0" fmla="*/ 2 w 208"/>
                              <a:gd name="T1" fmla="*/ 35 h 230"/>
                              <a:gd name="T2" fmla="*/ 0 w 208"/>
                              <a:gd name="T3" fmla="*/ 21 h 230"/>
                              <a:gd name="T4" fmla="*/ 0 w 208"/>
                              <a:gd name="T5" fmla="*/ 11 h 230"/>
                              <a:gd name="T6" fmla="*/ 8 w 208"/>
                              <a:gd name="T7" fmla="*/ 0 h 230"/>
                              <a:gd name="T8" fmla="*/ 22 w 208"/>
                              <a:gd name="T9" fmla="*/ 17 h 230"/>
                              <a:gd name="T10" fmla="*/ 47 w 208"/>
                              <a:gd name="T11" fmla="*/ 32 h 230"/>
                              <a:gd name="T12" fmla="*/ 72 w 208"/>
                              <a:gd name="T13" fmla="*/ 44 h 230"/>
                              <a:gd name="T14" fmla="*/ 106 w 208"/>
                              <a:gd name="T15" fmla="*/ 55 h 230"/>
                              <a:gd name="T16" fmla="*/ 156 w 208"/>
                              <a:gd name="T17" fmla="*/ 65 h 230"/>
                              <a:gd name="T18" fmla="*/ 166 w 208"/>
                              <a:gd name="T19" fmla="*/ 91 h 230"/>
                              <a:gd name="T20" fmla="*/ 140 w 208"/>
                              <a:gd name="T21" fmla="*/ 84 h 230"/>
                              <a:gd name="T22" fmla="*/ 114 w 208"/>
                              <a:gd name="T23" fmla="*/ 80 h 230"/>
                              <a:gd name="T24" fmla="*/ 101 w 208"/>
                              <a:gd name="T25" fmla="*/ 82 h 230"/>
                              <a:gd name="T26" fmla="*/ 97 w 208"/>
                              <a:gd name="T27" fmla="*/ 95 h 230"/>
                              <a:gd name="T28" fmla="*/ 105 w 208"/>
                              <a:gd name="T29" fmla="*/ 112 h 230"/>
                              <a:gd name="T30" fmla="*/ 115 w 208"/>
                              <a:gd name="T31" fmla="*/ 128 h 230"/>
                              <a:gd name="T32" fmla="*/ 136 w 208"/>
                              <a:gd name="T33" fmla="*/ 153 h 230"/>
                              <a:gd name="T34" fmla="*/ 166 w 208"/>
                              <a:gd name="T35" fmla="*/ 179 h 230"/>
                              <a:gd name="T36" fmla="*/ 208 w 208"/>
                              <a:gd name="T37" fmla="*/ 209 h 230"/>
                              <a:gd name="T38" fmla="*/ 208 w 208"/>
                              <a:gd name="T39" fmla="*/ 230 h 230"/>
                              <a:gd name="T40" fmla="*/ 190 w 208"/>
                              <a:gd name="T41" fmla="*/ 219 h 230"/>
                              <a:gd name="T42" fmla="*/ 166 w 208"/>
                              <a:gd name="T43" fmla="*/ 205 h 230"/>
                              <a:gd name="T44" fmla="*/ 132 w 208"/>
                              <a:gd name="T45" fmla="*/ 179 h 230"/>
                              <a:gd name="T46" fmla="*/ 105 w 208"/>
                              <a:gd name="T47" fmla="*/ 150 h 230"/>
                              <a:gd name="T48" fmla="*/ 80 w 208"/>
                              <a:gd name="T49" fmla="*/ 128 h 230"/>
                              <a:gd name="T50" fmla="*/ 56 w 208"/>
                              <a:gd name="T51" fmla="*/ 101 h 230"/>
                              <a:gd name="T52" fmla="*/ 36 w 208"/>
                              <a:gd name="T53" fmla="*/ 78 h 230"/>
                              <a:gd name="T54" fmla="*/ 15 w 208"/>
                              <a:gd name="T55" fmla="*/ 57 h 230"/>
                              <a:gd name="T56" fmla="*/ 2 w 208"/>
                              <a:gd name="T57" fmla="*/ 35 h 230"/>
                              <a:gd name="T58" fmla="*/ 0 60000 65536"/>
                              <a:gd name="T59" fmla="*/ 0 60000 65536"/>
                              <a:gd name="T60" fmla="*/ 0 60000 65536"/>
                              <a:gd name="T61" fmla="*/ 0 60000 65536"/>
                              <a:gd name="T62" fmla="*/ 0 60000 65536"/>
                              <a:gd name="T63" fmla="*/ 0 60000 65536"/>
                              <a:gd name="T64" fmla="*/ 0 60000 65536"/>
                              <a:gd name="T65" fmla="*/ 0 60000 65536"/>
                              <a:gd name="T66" fmla="*/ 0 60000 65536"/>
                              <a:gd name="T67" fmla="*/ 0 60000 65536"/>
                              <a:gd name="T68" fmla="*/ 0 60000 65536"/>
                              <a:gd name="T69" fmla="*/ 0 60000 65536"/>
                              <a:gd name="T70" fmla="*/ 0 60000 65536"/>
                              <a:gd name="T71" fmla="*/ 0 60000 65536"/>
                              <a:gd name="T72" fmla="*/ 0 60000 65536"/>
                              <a:gd name="T73" fmla="*/ 0 60000 65536"/>
                              <a:gd name="T74" fmla="*/ 0 60000 65536"/>
                              <a:gd name="T75" fmla="*/ 0 60000 65536"/>
                              <a:gd name="T76" fmla="*/ 0 60000 65536"/>
                              <a:gd name="T77" fmla="*/ 0 60000 65536"/>
                              <a:gd name="T78" fmla="*/ 0 60000 65536"/>
                              <a:gd name="T79" fmla="*/ 0 60000 65536"/>
                              <a:gd name="T80" fmla="*/ 0 60000 65536"/>
                              <a:gd name="T81" fmla="*/ 0 60000 65536"/>
                              <a:gd name="T82" fmla="*/ 0 60000 65536"/>
                              <a:gd name="T83" fmla="*/ 0 60000 65536"/>
                              <a:gd name="T84" fmla="*/ 0 60000 65536"/>
                              <a:gd name="T85" fmla="*/ 0 60000 65536"/>
                              <a:gd name="T86" fmla="*/ 0 60000 65536"/>
                              <a:gd name="T87" fmla="*/ 0 w 208"/>
                              <a:gd name="T88" fmla="*/ 0 h 230"/>
                              <a:gd name="T89" fmla="*/ 208 w 208"/>
                              <a:gd name="T90" fmla="*/ 230 h 230"/>
                            </a:gdLst>
                            <a:ahLst/>
                            <a:cxnLst>
                              <a:cxn ang="T58">
                                <a:pos x="T0" y="T1"/>
                              </a:cxn>
                              <a:cxn ang="T59">
                                <a:pos x="T2" y="T3"/>
                              </a:cxn>
                              <a:cxn ang="T60">
                                <a:pos x="T4" y="T5"/>
                              </a:cxn>
                              <a:cxn ang="T61">
                                <a:pos x="T6" y="T7"/>
                              </a:cxn>
                              <a:cxn ang="T62">
                                <a:pos x="T8" y="T9"/>
                              </a:cxn>
                              <a:cxn ang="T63">
                                <a:pos x="T10" y="T11"/>
                              </a:cxn>
                              <a:cxn ang="T64">
                                <a:pos x="T12" y="T13"/>
                              </a:cxn>
                              <a:cxn ang="T65">
                                <a:pos x="T14" y="T15"/>
                              </a:cxn>
                              <a:cxn ang="T66">
                                <a:pos x="T16" y="T17"/>
                              </a:cxn>
                              <a:cxn ang="T67">
                                <a:pos x="T18" y="T19"/>
                              </a:cxn>
                              <a:cxn ang="T68">
                                <a:pos x="T20" y="T21"/>
                              </a:cxn>
                              <a:cxn ang="T69">
                                <a:pos x="T22" y="T23"/>
                              </a:cxn>
                              <a:cxn ang="T70">
                                <a:pos x="T24" y="T25"/>
                              </a:cxn>
                              <a:cxn ang="T71">
                                <a:pos x="T26" y="T27"/>
                              </a:cxn>
                              <a:cxn ang="T72">
                                <a:pos x="T28" y="T29"/>
                              </a:cxn>
                              <a:cxn ang="T73">
                                <a:pos x="T30" y="T31"/>
                              </a:cxn>
                              <a:cxn ang="T74">
                                <a:pos x="T32" y="T33"/>
                              </a:cxn>
                              <a:cxn ang="T75">
                                <a:pos x="T34" y="T35"/>
                              </a:cxn>
                              <a:cxn ang="T76">
                                <a:pos x="T36" y="T37"/>
                              </a:cxn>
                              <a:cxn ang="T77">
                                <a:pos x="T38" y="T39"/>
                              </a:cxn>
                              <a:cxn ang="T78">
                                <a:pos x="T40" y="T41"/>
                              </a:cxn>
                              <a:cxn ang="T79">
                                <a:pos x="T42" y="T43"/>
                              </a:cxn>
                              <a:cxn ang="T80">
                                <a:pos x="T44" y="T45"/>
                              </a:cxn>
                              <a:cxn ang="T81">
                                <a:pos x="T46" y="T47"/>
                              </a:cxn>
                              <a:cxn ang="T82">
                                <a:pos x="T48" y="T49"/>
                              </a:cxn>
                              <a:cxn ang="T83">
                                <a:pos x="T50" y="T51"/>
                              </a:cxn>
                              <a:cxn ang="T84">
                                <a:pos x="T52" y="T53"/>
                              </a:cxn>
                              <a:cxn ang="T85">
                                <a:pos x="T54" y="T55"/>
                              </a:cxn>
                              <a:cxn ang="T86">
                                <a:pos x="T56" y="T57"/>
                              </a:cxn>
                            </a:cxnLst>
                            <a:rect l="T87" t="T88" r="T89" b="T90"/>
                            <a:pathLst>
                              <a:path w="208" h="230">
                                <a:moveTo>
                                  <a:pt x="2" y="35"/>
                                </a:moveTo>
                                <a:lnTo>
                                  <a:pt x="0" y="21"/>
                                </a:lnTo>
                                <a:lnTo>
                                  <a:pt x="0" y="11"/>
                                </a:lnTo>
                                <a:lnTo>
                                  <a:pt x="8" y="0"/>
                                </a:lnTo>
                                <a:lnTo>
                                  <a:pt x="22" y="17"/>
                                </a:lnTo>
                                <a:lnTo>
                                  <a:pt x="47" y="32"/>
                                </a:lnTo>
                                <a:lnTo>
                                  <a:pt x="72" y="44"/>
                                </a:lnTo>
                                <a:lnTo>
                                  <a:pt x="106" y="55"/>
                                </a:lnTo>
                                <a:lnTo>
                                  <a:pt x="156" y="65"/>
                                </a:lnTo>
                                <a:lnTo>
                                  <a:pt x="166" y="91"/>
                                </a:lnTo>
                                <a:lnTo>
                                  <a:pt x="140" y="84"/>
                                </a:lnTo>
                                <a:lnTo>
                                  <a:pt x="114" y="80"/>
                                </a:lnTo>
                                <a:lnTo>
                                  <a:pt x="101" y="82"/>
                                </a:lnTo>
                                <a:lnTo>
                                  <a:pt x="97" y="95"/>
                                </a:lnTo>
                                <a:lnTo>
                                  <a:pt x="105" y="112"/>
                                </a:lnTo>
                                <a:lnTo>
                                  <a:pt x="115" y="128"/>
                                </a:lnTo>
                                <a:lnTo>
                                  <a:pt x="136" y="153"/>
                                </a:lnTo>
                                <a:lnTo>
                                  <a:pt x="166" y="179"/>
                                </a:lnTo>
                                <a:lnTo>
                                  <a:pt x="208" y="209"/>
                                </a:lnTo>
                                <a:lnTo>
                                  <a:pt x="208" y="230"/>
                                </a:lnTo>
                                <a:lnTo>
                                  <a:pt x="190" y="219"/>
                                </a:lnTo>
                                <a:lnTo>
                                  <a:pt x="166" y="205"/>
                                </a:lnTo>
                                <a:lnTo>
                                  <a:pt x="132" y="179"/>
                                </a:lnTo>
                                <a:lnTo>
                                  <a:pt x="105" y="150"/>
                                </a:lnTo>
                                <a:lnTo>
                                  <a:pt x="80" y="128"/>
                                </a:lnTo>
                                <a:lnTo>
                                  <a:pt x="56" y="101"/>
                                </a:lnTo>
                                <a:lnTo>
                                  <a:pt x="36" y="78"/>
                                </a:lnTo>
                                <a:lnTo>
                                  <a:pt x="15" y="57"/>
                                </a:lnTo>
                                <a:lnTo>
                                  <a:pt x="2" y="35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FFA040"/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round/>
                              </a14:hiddenLine>
                            </a:ext>
                          </a:extLst>
                        </p:spPr>
                        <p:txBody>
                          <a:bodyPr/>
                          <a:p>
                            <a:pPr marL="0" marR="0" lvl="0" indent="0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defRPr/>
                            </a:pPr>
                            <a:endParaRPr kumimoji="0" lang="zh-CN" altLang="en-US" sz="18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</a:endParaRPr>
                          </a:p>
                        </p:txBody>
                      </p:sp>
                      <p:sp>
                        <p:nvSpPr>
                          <p:cNvPr id="98" name="Freeform 30"/>
                          <p:cNvSpPr>
                            <a:spLocks noChangeAspect="1"/>
                          </p:cNvSpPr>
                          <p:nvPr>
                            <p:custDataLst>
                              <p:tags r:id="rId17"/>
                            </p:custDataLst>
                          </p:nvPr>
                        </p:nvSpPr>
                        <p:spPr bwMode="auto">
                          <a:xfrm>
                            <a:off x="25" y="25"/>
                            <a:ext cx="86" cy="69"/>
                          </a:xfrm>
                          <a:custGeom>
                            <a:avLst/>
                            <a:gdLst>
                              <a:gd name="T0" fmla="*/ 0 w 86"/>
                              <a:gd name="T1" fmla="*/ 0 h 69"/>
                              <a:gd name="T2" fmla="*/ 11 w 86"/>
                              <a:gd name="T3" fmla="*/ 10 h 69"/>
                              <a:gd name="T4" fmla="*/ 25 w 86"/>
                              <a:gd name="T5" fmla="*/ 21 h 69"/>
                              <a:gd name="T6" fmla="*/ 42 w 86"/>
                              <a:gd name="T7" fmla="*/ 33 h 69"/>
                              <a:gd name="T8" fmla="*/ 60 w 86"/>
                              <a:gd name="T9" fmla="*/ 44 h 69"/>
                              <a:gd name="T10" fmla="*/ 77 w 86"/>
                              <a:gd name="T11" fmla="*/ 54 h 69"/>
                              <a:gd name="T12" fmla="*/ 86 w 86"/>
                              <a:gd name="T13" fmla="*/ 61 h 69"/>
                              <a:gd name="T14" fmla="*/ 65 w 86"/>
                              <a:gd name="T15" fmla="*/ 69 h 69"/>
                              <a:gd name="T16" fmla="*/ 42 w 86"/>
                              <a:gd name="T17" fmla="*/ 61 h 69"/>
                              <a:gd name="T18" fmla="*/ 18 w 86"/>
                              <a:gd name="T19" fmla="*/ 52 h 69"/>
                              <a:gd name="T20" fmla="*/ 0 w 86"/>
                              <a:gd name="T21" fmla="*/ 42 h 69"/>
                              <a:gd name="T22" fmla="*/ 1 w 86"/>
                              <a:gd name="T23" fmla="*/ 33 h 69"/>
                              <a:gd name="T24" fmla="*/ 4 w 86"/>
                              <a:gd name="T25" fmla="*/ 17 h 69"/>
                              <a:gd name="T26" fmla="*/ 0 w 86"/>
                              <a:gd name="T27" fmla="*/ 0 h 69"/>
                              <a:gd name="T28" fmla="*/ 0 60000 65536"/>
                              <a:gd name="T29" fmla="*/ 0 60000 65536"/>
                              <a:gd name="T30" fmla="*/ 0 60000 65536"/>
                              <a:gd name="T31" fmla="*/ 0 60000 65536"/>
                              <a:gd name="T32" fmla="*/ 0 60000 65536"/>
                              <a:gd name="T33" fmla="*/ 0 60000 65536"/>
                              <a:gd name="T34" fmla="*/ 0 60000 65536"/>
                              <a:gd name="T35" fmla="*/ 0 60000 65536"/>
                              <a:gd name="T36" fmla="*/ 0 60000 65536"/>
                              <a:gd name="T37" fmla="*/ 0 60000 65536"/>
                              <a:gd name="T38" fmla="*/ 0 60000 65536"/>
                              <a:gd name="T39" fmla="*/ 0 60000 65536"/>
                              <a:gd name="T40" fmla="*/ 0 60000 65536"/>
                              <a:gd name="T41" fmla="*/ 0 60000 65536"/>
                              <a:gd name="T42" fmla="*/ 0 w 86"/>
                              <a:gd name="T43" fmla="*/ 0 h 69"/>
                              <a:gd name="T44" fmla="*/ 86 w 86"/>
                              <a:gd name="T45" fmla="*/ 69 h 69"/>
                            </a:gdLst>
                            <a:ahLst/>
                            <a:cxnLst>
                              <a:cxn ang="T28">
                                <a:pos x="T0" y="T1"/>
                              </a:cxn>
                              <a:cxn ang="T29">
                                <a:pos x="T2" y="T3"/>
                              </a:cxn>
                              <a:cxn ang="T30">
                                <a:pos x="T4" y="T5"/>
                              </a:cxn>
                              <a:cxn ang="T31">
                                <a:pos x="T6" y="T7"/>
                              </a:cxn>
                              <a:cxn ang="T32">
                                <a:pos x="T8" y="T9"/>
                              </a:cxn>
                              <a:cxn ang="T33">
                                <a:pos x="T10" y="T11"/>
                              </a:cxn>
                              <a:cxn ang="T34">
                                <a:pos x="T12" y="T13"/>
                              </a:cxn>
                              <a:cxn ang="T35">
                                <a:pos x="T14" y="T15"/>
                              </a:cxn>
                              <a:cxn ang="T36">
                                <a:pos x="T16" y="T17"/>
                              </a:cxn>
                              <a:cxn ang="T37">
                                <a:pos x="T18" y="T19"/>
                              </a:cxn>
                              <a:cxn ang="T38">
                                <a:pos x="T20" y="T21"/>
                              </a:cxn>
                              <a:cxn ang="T39">
                                <a:pos x="T22" y="T23"/>
                              </a:cxn>
                              <a:cxn ang="T40">
                                <a:pos x="T24" y="T25"/>
                              </a:cxn>
                              <a:cxn ang="T41">
                                <a:pos x="T26" y="T27"/>
                              </a:cxn>
                            </a:cxnLst>
                            <a:rect l="T42" t="T43" r="T44" b="T45"/>
                            <a:pathLst>
                              <a:path w="86" h="69">
                                <a:moveTo>
                                  <a:pt x="0" y="0"/>
                                </a:moveTo>
                                <a:lnTo>
                                  <a:pt x="11" y="10"/>
                                </a:lnTo>
                                <a:lnTo>
                                  <a:pt x="25" y="21"/>
                                </a:lnTo>
                                <a:lnTo>
                                  <a:pt x="42" y="33"/>
                                </a:lnTo>
                                <a:lnTo>
                                  <a:pt x="60" y="44"/>
                                </a:lnTo>
                                <a:lnTo>
                                  <a:pt x="77" y="54"/>
                                </a:lnTo>
                                <a:lnTo>
                                  <a:pt x="86" y="61"/>
                                </a:lnTo>
                                <a:lnTo>
                                  <a:pt x="65" y="69"/>
                                </a:lnTo>
                                <a:lnTo>
                                  <a:pt x="42" y="61"/>
                                </a:lnTo>
                                <a:lnTo>
                                  <a:pt x="18" y="52"/>
                                </a:lnTo>
                                <a:lnTo>
                                  <a:pt x="0" y="42"/>
                                </a:lnTo>
                                <a:lnTo>
                                  <a:pt x="1" y="33"/>
                                </a:lnTo>
                                <a:lnTo>
                                  <a:pt x="4" y="17"/>
                                </a:lnTo>
                                <a:lnTo>
                                  <a:pt x="0" y="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FFA040"/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round/>
                              </a14:hiddenLine>
                            </a:ext>
                          </a:extLst>
                        </p:spPr>
                        <p:txBody>
                          <a:bodyPr/>
                          <a:p>
                            <a:pPr marL="0" marR="0" lvl="0" indent="0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defRPr/>
                            </a:pPr>
                            <a:endParaRPr kumimoji="0" lang="zh-CN" altLang="en-US" sz="18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</a:endParaRPr>
                          </a:p>
                        </p:txBody>
                      </p:sp>
                      <p:sp>
                        <p:nvSpPr>
                          <p:cNvPr id="99" name="Freeform 31"/>
                          <p:cNvSpPr>
                            <a:spLocks noChangeAspect="1"/>
                          </p:cNvSpPr>
                          <p:nvPr>
                            <p:custDataLst>
                              <p:tags r:id="rId18"/>
                            </p:custDataLst>
                          </p:nvPr>
                        </p:nvSpPr>
                        <p:spPr bwMode="auto">
                          <a:xfrm>
                            <a:off x="181" y="8"/>
                            <a:ext cx="732" cy="689"/>
                          </a:xfrm>
                          <a:custGeom>
                            <a:avLst/>
                            <a:gdLst>
                              <a:gd name="T0" fmla="*/ 348 w 732"/>
                              <a:gd name="T1" fmla="*/ 158 h 689"/>
                              <a:gd name="T2" fmla="*/ 292 w 732"/>
                              <a:gd name="T3" fmla="*/ 181 h 689"/>
                              <a:gd name="T4" fmla="*/ 175 w 732"/>
                              <a:gd name="T5" fmla="*/ 200 h 689"/>
                              <a:gd name="T6" fmla="*/ 0 w 732"/>
                              <a:gd name="T7" fmla="*/ 209 h 689"/>
                              <a:gd name="T8" fmla="*/ 205 w 732"/>
                              <a:gd name="T9" fmla="*/ 244 h 689"/>
                              <a:gd name="T10" fmla="*/ 435 w 732"/>
                              <a:gd name="T11" fmla="*/ 225 h 689"/>
                              <a:gd name="T12" fmla="*/ 597 w 732"/>
                              <a:gd name="T13" fmla="*/ 177 h 689"/>
                              <a:gd name="T14" fmla="*/ 648 w 732"/>
                              <a:gd name="T15" fmla="*/ 169 h 689"/>
                              <a:gd name="T16" fmla="*/ 625 w 732"/>
                              <a:gd name="T17" fmla="*/ 208 h 689"/>
                              <a:gd name="T18" fmla="*/ 510 w 732"/>
                              <a:gd name="T19" fmla="*/ 263 h 689"/>
                              <a:gd name="T20" fmla="*/ 304 w 732"/>
                              <a:gd name="T21" fmla="*/ 308 h 689"/>
                              <a:gd name="T22" fmla="*/ 177 w 732"/>
                              <a:gd name="T23" fmla="*/ 352 h 689"/>
                              <a:gd name="T24" fmla="*/ 411 w 732"/>
                              <a:gd name="T25" fmla="*/ 347 h 689"/>
                              <a:gd name="T26" fmla="*/ 567 w 732"/>
                              <a:gd name="T27" fmla="*/ 308 h 689"/>
                              <a:gd name="T28" fmla="*/ 659 w 732"/>
                              <a:gd name="T29" fmla="*/ 276 h 689"/>
                              <a:gd name="T30" fmla="*/ 661 w 732"/>
                              <a:gd name="T31" fmla="*/ 299 h 689"/>
                              <a:gd name="T32" fmla="*/ 584 w 732"/>
                              <a:gd name="T33" fmla="*/ 354 h 689"/>
                              <a:gd name="T34" fmla="*/ 439 w 732"/>
                              <a:gd name="T35" fmla="*/ 407 h 689"/>
                              <a:gd name="T36" fmla="*/ 237 w 732"/>
                              <a:gd name="T37" fmla="*/ 444 h 689"/>
                              <a:gd name="T38" fmla="*/ 305 w 732"/>
                              <a:gd name="T39" fmla="*/ 466 h 689"/>
                              <a:gd name="T40" fmla="*/ 482 w 732"/>
                              <a:gd name="T41" fmla="*/ 458 h 689"/>
                              <a:gd name="T42" fmla="*/ 629 w 732"/>
                              <a:gd name="T43" fmla="*/ 413 h 689"/>
                              <a:gd name="T44" fmla="*/ 642 w 732"/>
                              <a:gd name="T45" fmla="*/ 430 h 689"/>
                              <a:gd name="T46" fmla="*/ 599 w 732"/>
                              <a:gd name="T47" fmla="*/ 474 h 689"/>
                              <a:gd name="T48" fmla="*/ 489 w 732"/>
                              <a:gd name="T49" fmla="*/ 521 h 689"/>
                              <a:gd name="T50" fmla="*/ 360 w 732"/>
                              <a:gd name="T51" fmla="*/ 542 h 689"/>
                              <a:gd name="T52" fmla="*/ 166 w 732"/>
                              <a:gd name="T53" fmla="*/ 546 h 689"/>
                              <a:gd name="T54" fmla="*/ 301 w 732"/>
                              <a:gd name="T55" fmla="*/ 579 h 689"/>
                              <a:gd name="T56" fmla="*/ 427 w 732"/>
                              <a:gd name="T57" fmla="*/ 580 h 689"/>
                              <a:gd name="T58" fmla="*/ 540 w 732"/>
                              <a:gd name="T59" fmla="*/ 562 h 689"/>
                              <a:gd name="T60" fmla="*/ 589 w 732"/>
                              <a:gd name="T61" fmla="*/ 565 h 689"/>
                              <a:gd name="T62" fmla="*/ 561 w 732"/>
                              <a:gd name="T63" fmla="*/ 597 h 689"/>
                              <a:gd name="T64" fmla="*/ 495 w 732"/>
                              <a:gd name="T65" fmla="*/ 622 h 689"/>
                              <a:gd name="T66" fmla="*/ 253 w 732"/>
                              <a:gd name="T67" fmla="*/ 649 h 689"/>
                              <a:gd name="T68" fmla="*/ 453 w 732"/>
                              <a:gd name="T69" fmla="*/ 663 h 689"/>
                              <a:gd name="T70" fmla="*/ 466 w 732"/>
                              <a:gd name="T71" fmla="*/ 687 h 689"/>
                              <a:gd name="T72" fmla="*/ 542 w 732"/>
                              <a:gd name="T73" fmla="*/ 664 h 689"/>
                              <a:gd name="T74" fmla="*/ 597 w 732"/>
                              <a:gd name="T75" fmla="*/ 621 h 689"/>
                              <a:gd name="T76" fmla="*/ 709 w 732"/>
                              <a:gd name="T77" fmla="*/ 453 h 689"/>
                              <a:gd name="T78" fmla="*/ 714 w 732"/>
                              <a:gd name="T79" fmla="*/ 419 h 689"/>
                              <a:gd name="T80" fmla="*/ 698 w 732"/>
                              <a:gd name="T81" fmla="*/ 386 h 689"/>
                              <a:gd name="T82" fmla="*/ 713 w 732"/>
                              <a:gd name="T83" fmla="*/ 354 h 689"/>
                              <a:gd name="T84" fmla="*/ 732 w 732"/>
                              <a:gd name="T85" fmla="*/ 322 h 689"/>
                              <a:gd name="T86" fmla="*/ 719 w 732"/>
                              <a:gd name="T87" fmla="*/ 287 h 689"/>
                              <a:gd name="T88" fmla="*/ 702 w 732"/>
                              <a:gd name="T89" fmla="*/ 255 h 689"/>
                              <a:gd name="T90" fmla="*/ 723 w 732"/>
                              <a:gd name="T91" fmla="*/ 221 h 689"/>
                              <a:gd name="T92" fmla="*/ 722 w 732"/>
                              <a:gd name="T93" fmla="*/ 179 h 689"/>
                              <a:gd name="T94" fmla="*/ 705 w 732"/>
                              <a:gd name="T95" fmla="*/ 147 h 689"/>
                              <a:gd name="T96" fmla="*/ 719 w 732"/>
                              <a:gd name="T97" fmla="*/ 114 h 689"/>
                              <a:gd name="T98" fmla="*/ 732 w 732"/>
                              <a:gd name="T99" fmla="*/ 80 h 689"/>
                              <a:gd name="T100" fmla="*/ 714 w 732"/>
                              <a:gd name="T101" fmla="*/ 48 h 689"/>
                              <a:gd name="T102" fmla="*/ 634 w 732"/>
                              <a:gd name="T103" fmla="*/ 50 h 689"/>
                              <a:gd name="T104" fmla="*/ 475 w 732"/>
                              <a:gd name="T105" fmla="*/ 105 h 689"/>
                              <a:gd name="T106" fmla="*/ 294 w 732"/>
                              <a:gd name="T107" fmla="*/ 135 h 689"/>
                              <a:gd name="T108" fmla="*/ 0 60000 65536"/>
                              <a:gd name="T109" fmla="*/ 0 60000 65536"/>
                              <a:gd name="T110" fmla="*/ 0 60000 65536"/>
                              <a:gd name="T111" fmla="*/ 0 60000 65536"/>
                              <a:gd name="T112" fmla="*/ 0 60000 65536"/>
                              <a:gd name="T113" fmla="*/ 0 60000 65536"/>
                              <a:gd name="T114" fmla="*/ 0 60000 65536"/>
                              <a:gd name="T115" fmla="*/ 0 60000 65536"/>
                              <a:gd name="T116" fmla="*/ 0 60000 65536"/>
                              <a:gd name="T117" fmla="*/ 0 60000 65536"/>
                              <a:gd name="T118" fmla="*/ 0 60000 65536"/>
                              <a:gd name="T119" fmla="*/ 0 60000 65536"/>
                              <a:gd name="T120" fmla="*/ 0 60000 65536"/>
                              <a:gd name="T121" fmla="*/ 0 60000 65536"/>
                              <a:gd name="T122" fmla="*/ 0 60000 65536"/>
                              <a:gd name="T123" fmla="*/ 0 60000 65536"/>
                              <a:gd name="T124" fmla="*/ 0 60000 65536"/>
                              <a:gd name="T125" fmla="*/ 0 60000 65536"/>
                              <a:gd name="T126" fmla="*/ 0 60000 65536"/>
                              <a:gd name="T127" fmla="*/ 0 60000 65536"/>
                              <a:gd name="T128" fmla="*/ 0 60000 65536"/>
                              <a:gd name="T129" fmla="*/ 0 60000 65536"/>
                              <a:gd name="T130" fmla="*/ 0 60000 65536"/>
                              <a:gd name="T131" fmla="*/ 0 60000 65536"/>
                              <a:gd name="T132" fmla="*/ 0 60000 65536"/>
                              <a:gd name="T133" fmla="*/ 0 60000 65536"/>
                              <a:gd name="T134" fmla="*/ 0 60000 65536"/>
                              <a:gd name="T135" fmla="*/ 0 60000 65536"/>
                              <a:gd name="T136" fmla="*/ 0 60000 65536"/>
                              <a:gd name="T137" fmla="*/ 0 60000 65536"/>
                              <a:gd name="T138" fmla="*/ 0 60000 65536"/>
                              <a:gd name="T139" fmla="*/ 0 60000 65536"/>
                              <a:gd name="T140" fmla="*/ 0 60000 65536"/>
                              <a:gd name="T141" fmla="*/ 0 60000 65536"/>
                              <a:gd name="T142" fmla="*/ 0 60000 65536"/>
                              <a:gd name="T143" fmla="*/ 0 60000 65536"/>
                              <a:gd name="T144" fmla="*/ 0 60000 65536"/>
                              <a:gd name="T145" fmla="*/ 0 60000 65536"/>
                              <a:gd name="T146" fmla="*/ 0 60000 65536"/>
                              <a:gd name="T147" fmla="*/ 0 60000 65536"/>
                              <a:gd name="T148" fmla="*/ 0 60000 65536"/>
                              <a:gd name="T149" fmla="*/ 0 60000 65536"/>
                              <a:gd name="T150" fmla="*/ 0 60000 65536"/>
                              <a:gd name="T151" fmla="*/ 0 60000 65536"/>
                              <a:gd name="T152" fmla="*/ 0 60000 65536"/>
                              <a:gd name="T153" fmla="*/ 0 60000 65536"/>
                              <a:gd name="T154" fmla="*/ 0 60000 65536"/>
                              <a:gd name="T155" fmla="*/ 0 60000 65536"/>
                              <a:gd name="T156" fmla="*/ 0 60000 65536"/>
                              <a:gd name="T157" fmla="*/ 0 60000 65536"/>
                              <a:gd name="T158" fmla="*/ 0 60000 65536"/>
                              <a:gd name="T159" fmla="*/ 0 60000 65536"/>
                              <a:gd name="T160" fmla="*/ 0 60000 65536"/>
                              <a:gd name="T161" fmla="*/ 0 60000 65536"/>
                              <a:gd name="T162" fmla="*/ 0 w 732"/>
                              <a:gd name="T163" fmla="*/ 0 h 689"/>
                              <a:gd name="T164" fmla="*/ 732 w 732"/>
                              <a:gd name="T165" fmla="*/ 689 h 689"/>
                            </a:gdLst>
                            <a:ahLst/>
                            <a:cxnLst>
                              <a:cxn ang="T108">
                                <a:pos x="T0" y="T1"/>
                              </a:cxn>
                              <a:cxn ang="T109">
                                <a:pos x="T2" y="T3"/>
                              </a:cxn>
                              <a:cxn ang="T110">
                                <a:pos x="T4" y="T5"/>
                              </a:cxn>
                              <a:cxn ang="T111">
                                <a:pos x="T6" y="T7"/>
                              </a:cxn>
                              <a:cxn ang="T112">
                                <a:pos x="T8" y="T9"/>
                              </a:cxn>
                              <a:cxn ang="T113">
                                <a:pos x="T10" y="T11"/>
                              </a:cxn>
                              <a:cxn ang="T114">
                                <a:pos x="T12" y="T13"/>
                              </a:cxn>
                              <a:cxn ang="T115">
                                <a:pos x="T14" y="T15"/>
                              </a:cxn>
                              <a:cxn ang="T116">
                                <a:pos x="T16" y="T17"/>
                              </a:cxn>
                              <a:cxn ang="T117">
                                <a:pos x="T18" y="T19"/>
                              </a:cxn>
                              <a:cxn ang="T118">
                                <a:pos x="T20" y="T21"/>
                              </a:cxn>
                              <a:cxn ang="T119">
                                <a:pos x="T22" y="T23"/>
                              </a:cxn>
                              <a:cxn ang="T120">
                                <a:pos x="T24" y="T25"/>
                              </a:cxn>
                              <a:cxn ang="T121">
                                <a:pos x="T26" y="T27"/>
                              </a:cxn>
                              <a:cxn ang="T122">
                                <a:pos x="T28" y="T29"/>
                              </a:cxn>
                              <a:cxn ang="T123">
                                <a:pos x="T30" y="T31"/>
                              </a:cxn>
                              <a:cxn ang="T124">
                                <a:pos x="T32" y="T33"/>
                              </a:cxn>
                              <a:cxn ang="T125">
                                <a:pos x="T34" y="T35"/>
                              </a:cxn>
                              <a:cxn ang="T126">
                                <a:pos x="T36" y="T37"/>
                              </a:cxn>
                              <a:cxn ang="T127">
                                <a:pos x="T38" y="T39"/>
                              </a:cxn>
                              <a:cxn ang="T128">
                                <a:pos x="T40" y="T41"/>
                              </a:cxn>
                              <a:cxn ang="T129">
                                <a:pos x="T42" y="T43"/>
                              </a:cxn>
                              <a:cxn ang="T130">
                                <a:pos x="T44" y="T45"/>
                              </a:cxn>
                              <a:cxn ang="T131">
                                <a:pos x="T46" y="T47"/>
                              </a:cxn>
                              <a:cxn ang="T132">
                                <a:pos x="T48" y="T49"/>
                              </a:cxn>
                              <a:cxn ang="T133">
                                <a:pos x="T50" y="T51"/>
                              </a:cxn>
                              <a:cxn ang="T134">
                                <a:pos x="T52" y="T53"/>
                              </a:cxn>
                              <a:cxn ang="T135">
                                <a:pos x="T54" y="T55"/>
                              </a:cxn>
                              <a:cxn ang="T136">
                                <a:pos x="T56" y="T57"/>
                              </a:cxn>
                              <a:cxn ang="T137">
                                <a:pos x="T58" y="T59"/>
                              </a:cxn>
                              <a:cxn ang="T138">
                                <a:pos x="T60" y="T61"/>
                              </a:cxn>
                              <a:cxn ang="T139">
                                <a:pos x="T62" y="T63"/>
                              </a:cxn>
                              <a:cxn ang="T140">
                                <a:pos x="T64" y="T65"/>
                              </a:cxn>
                              <a:cxn ang="T141">
                                <a:pos x="T66" y="T67"/>
                              </a:cxn>
                              <a:cxn ang="T142">
                                <a:pos x="T68" y="T69"/>
                              </a:cxn>
                              <a:cxn ang="T143">
                                <a:pos x="T70" y="T71"/>
                              </a:cxn>
                              <a:cxn ang="T144">
                                <a:pos x="T72" y="T73"/>
                              </a:cxn>
                              <a:cxn ang="T145">
                                <a:pos x="T74" y="T75"/>
                              </a:cxn>
                              <a:cxn ang="T146">
                                <a:pos x="T76" y="T77"/>
                              </a:cxn>
                              <a:cxn ang="T147">
                                <a:pos x="T78" y="T79"/>
                              </a:cxn>
                              <a:cxn ang="T148">
                                <a:pos x="T80" y="T81"/>
                              </a:cxn>
                              <a:cxn ang="T149">
                                <a:pos x="T82" y="T83"/>
                              </a:cxn>
                              <a:cxn ang="T150">
                                <a:pos x="T84" y="T85"/>
                              </a:cxn>
                              <a:cxn ang="T151">
                                <a:pos x="T86" y="T87"/>
                              </a:cxn>
                              <a:cxn ang="T152">
                                <a:pos x="T88" y="T89"/>
                              </a:cxn>
                              <a:cxn ang="T153">
                                <a:pos x="T90" y="T91"/>
                              </a:cxn>
                              <a:cxn ang="T154">
                                <a:pos x="T92" y="T93"/>
                              </a:cxn>
                              <a:cxn ang="T155">
                                <a:pos x="T94" y="T95"/>
                              </a:cxn>
                              <a:cxn ang="T156">
                                <a:pos x="T96" y="T97"/>
                              </a:cxn>
                              <a:cxn ang="T157">
                                <a:pos x="T98" y="T99"/>
                              </a:cxn>
                              <a:cxn ang="T158">
                                <a:pos x="T100" y="T101"/>
                              </a:cxn>
                              <a:cxn ang="T159">
                                <a:pos x="T102" y="T103"/>
                              </a:cxn>
                              <a:cxn ang="T160">
                                <a:pos x="T104" y="T105"/>
                              </a:cxn>
                              <a:cxn ang="T161">
                                <a:pos x="T106" y="T107"/>
                              </a:cxn>
                            </a:cxnLst>
                            <a:rect l="T162" t="T163" r="T164" b="T165"/>
                            <a:pathLst>
                              <a:path w="732" h="689">
                                <a:moveTo>
                                  <a:pt x="294" y="135"/>
                                </a:moveTo>
                                <a:lnTo>
                                  <a:pt x="186" y="143"/>
                                </a:lnTo>
                                <a:lnTo>
                                  <a:pt x="348" y="158"/>
                                </a:lnTo>
                                <a:lnTo>
                                  <a:pt x="338" y="166"/>
                                </a:lnTo>
                                <a:lnTo>
                                  <a:pt x="318" y="173"/>
                                </a:lnTo>
                                <a:lnTo>
                                  <a:pt x="292" y="181"/>
                                </a:lnTo>
                                <a:lnTo>
                                  <a:pt x="258" y="190"/>
                                </a:lnTo>
                                <a:lnTo>
                                  <a:pt x="222" y="196"/>
                                </a:lnTo>
                                <a:lnTo>
                                  <a:pt x="175" y="200"/>
                                </a:lnTo>
                                <a:lnTo>
                                  <a:pt x="120" y="206"/>
                                </a:lnTo>
                                <a:lnTo>
                                  <a:pt x="61" y="209"/>
                                </a:lnTo>
                                <a:lnTo>
                                  <a:pt x="0" y="209"/>
                                </a:lnTo>
                                <a:lnTo>
                                  <a:pt x="95" y="232"/>
                                </a:lnTo>
                                <a:lnTo>
                                  <a:pt x="154" y="244"/>
                                </a:lnTo>
                                <a:lnTo>
                                  <a:pt x="205" y="244"/>
                                </a:lnTo>
                                <a:lnTo>
                                  <a:pt x="267" y="244"/>
                                </a:lnTo>
                                <a:lnTo>
                                  <a:pt x="359" y="236"/>
                                </a:lnTo>
                                <a:lnTo>
                                  <a:pt x="435" y="225"/>
                                </a:lnTo>
                                <a:lnTo>
                                  <a:pt x="499" y="209"/>
                                </a:lnTo>
                                <a:lnTo>
                                  <a:pt x="567" y="188"/>
                                </a:lnTo>
                                <a:lnTo>
                                  <a:pt x="597" y="177"/>
                                </a:lnTo>
                                <a:lnTo>
                                  <a:pt x="625" y="168"/>
                                </a:lnTo>
                                <a:lnTo>
                                  <a:pt x="640" y="164"/>
                                </a:lnTo>
                                <a:lnTo>
                                  <a:pt x="648" y="169"/>
                                </a:lnTo>
                                <a:lnTo>
                                  <a:pt x="648" y="181"/>
                                </a:lnTo>
                                <a:lnTo>
                                  <a:pt x="642" y="194"/>
                                </a:lnTo>
                                <a:lnTo>
                                  <a:pt x="625" y="208"/>
                                </a:lnTo>
                                <a:lnTo>
                                  <a:pt x="597" y="226"/>
                                </a:lnTo>
                                <a:lnTo>
                                  <a:pt x="557" y="244"/>
                                </a:lnTo>
                                <a:lnTo>
                                  <a:pt x="510" y="263"/>
                                </a:lnTo>
                                <a:lnTo>
                                  <a:pt x="448" y="282"/>
                                </a:lnTo>
                                <a:lnTo>
                                  <a:pt x="376" y="297"/>
                                </a:lnTo>
                                <a:lnTo>
                                  <a:pt x="304" y="308"/>
                                </a:lnTo>
                                <a:lnTo>
                                  <a:pt x="228" y="320"/>
                                </a:lnTo>
                                <a:lnTo>
                                  <a:pt x="95" y="333"/>
                                </a:lnTo>
                                <a:lnTo>
                                  <a:pt x="177" y="352"/>
                                </a:lnTo>
                                <a:lnTo>
                                  <a:pt x="243" y="360"/>
                                </a:lnTo>
                                <a:lnTo>
                                  <a:pt x="326" y="358"/>
                                </a:lnTo>
                                <a:lnTo>
                                  <a:pt x="411" y="347"/>
                                </a:lnTo>
                                <a:lnTo>
                                  <a:pt x="474" y="333"/>
                                </a:lnTo>
                                <a:lnTo>
                                  <a:pt x="525" y="320"/>
                                </a:lnTo>
                                <a:lnTo>
                                  <a:pt x="567" y="308"/>
                                </a:lnTo>
                                <a:lnTo>
                                  <a:pt x="610" y="293"/>
                                </a:lnTo>
                                <a:lnTo>
                                  <a:pt x="644" y="280"/>
                                </a:lnTo>
                                <a:lnTo>
                                  <a:pt x="659" y="276"/>
                                </a:lnTo>
                                <a:lnTo>
                                  <a:pt x="668" y="276"/>
                                </a:lnTo>
                                <a:lnTo>
                                  <a:pt x="667" y="287"/>
                                </a:lnTo>
                                <a:lnTo>
                                  <a:pt x="661" y="299"/>
                                </a:lnTo>
                                <a:lnTo>
                                  <a:pt x="648" y="314"/>
                                </a:lnTo>
                                <a:lnTo>
                                  <a:pt x="617" y="335"/>
                                </a:lnTo>
                                <a:lnTo>
                                  <a:pt x="584" y="354"/>
                                </a:lnTo>
                                <a:lnTo>
                                  <a:pt x="546" y="371"/>
                                </a:lnTo>
                                <a:lnTo>
                                  <a:pt x="496" y="390"/>
                                </a:lnTo>
                                <a:lnTo>
                                  <a:pt x="439" y="407"/>
                                </a:lnTo>
                                <a:lnTo>
                                  <a:pt x="352" y="426"/>
                                </a:lnTo>
                                <a:lnTo>
                                  <a:pt x="294" y="438"/>
                                </a:lnTo>
                                <a:lnTo>
                                  <a:pt x="237" y="444"/>
                                </a:lnTo>
                                <a:lnTo>
                                  <a:pt x="154" y="449"/>
                                </a:lnTo>
                                <a:lnTo>
                                  <a:pt x="239" y="461"/>
                                </a:lnTo>
                                <a:lnTo>
                                  <a:pt x="305" y="466"/>
                                </a:lnTo>
                                <a:lnTo>
                                  <a:pt x="360" y="468"/>
                                </a:lnTo>
                                <a:lnTo>
                                  <a:pt x="423" y="466"/>
                                </a:lnTo>
                                <a:lnTo>
                                  <a:pt x="482" y="458"/>
                                </a:lnTo>
                                <a:lnTo>
                                  <a:pt x="530" y="447"/>
                                </a:lnTo>
                                <a:lnTo>
                                  <a:pt x="568" y="434"/>
                                </a:lnTo>
                                <a:lnTo>
                                  <a:pt x="629" y="413"/>
                                </a:lnTo>
                                <a:lnTo>
                                  <a:pt x="637" y="413"/>
                                </a:lnTo>
                                <a:lnTo>
                                  <a:pt x="644" y="417"/>
                                </a:lnTo>
                                <a:lnTo>
                                  <a:pt x="642" y="430"/>
                                </a:lnTo>
                                <a:lnTo>
                                  <a:pt x="634" y="444"/>
                                </a:lnTo>
                                <a:lnTo>
                                  <a:pt x="620" y="458"/>
                                </a:lnTo>
                                <a:lnTo>
                                  <a:pt x="599" y="474"/>
                                </a:lnTo>
                                <a:lnTo>
                                  <a:pt x="563" y="493"/>
                                </a:lnTo>
                                <a:lnTo>
                                  <a:pt x="525" y="510"/>
                                </a:lnTo>
                                <a:lnTo>
                                  <a:pt x="489" y="521"/>
                                </a:lnTo>
                                <a:lnTo>
                                  <a:pt x="448" y="531"/>
                                </a:lnTo>
                                <a:lnTo>
                                  <a:pt x="410" y="537"/>
                                </a:lnTo>
                                <a:lnTo>
                                  <a:pt x="360" y="542"/>
                                </a:lnTo>
                                <a:lnTo>
                                  <a:pt x="305" y="545"/>
                                </a:lnTo>
                                <a:lnTo>
                                  <a:pt x="250" y="546"/>
                                </a:lnTo>
                                <a:lnTo>
                                  <a:pt x="166" y="546"/>
                                </a:lnTo>
                                <a:lnTo>
                                  <a:pt x="211" y="562"/>
                                </a:lnTo>
                                <a:lnTo>
                                  <a:pt x="253" y="573"/>
                                </a:lnTo>
                                <a:lnTo>
                                  <a:pt x="301" y="579"/>
                                </a:lnTo>
                                <a:lnTo>
                                  <a:pt x="342" y="580"/>
                                </a:lnTo>
                                <a:lnTo>
                                  <a:pt x="384" y="583"/>
                                </a:lnTo>
                                <a:lnTo>
                                  <a:pt x="427" y="580"/>
                                </a:lnTo>
                                <a:lnTo>
                                  <a:pt x="462" y="579"/>
                                </a:lnTo>
                                <a:lnTo>
                                  <a:pt x="495" y="573"/>
                                </a:lnTo>
                                <a:lnTo>
                                  <a:pt x="540" y="562"/>
                                </a:lnTo>
                                <a:lnTo>
                                  <a:pt x="574" y="554"/>
                                </a:lnTo>
                                <a:lnTo>
                                  <a:pt x="587" y="555"/>
                                </a:lnTo>
                                <a:lnTo>
                                  <a:pt x="589" y="565"/>
                                </a:lnTo>
                                <a:lnTo>
                                  <a:pt x="585" y="575"/>
                                </a:lnTo>
                                <a:lnTo>
                                  <a:pt x="576" y="586"/>
                                </a:lnTo>
                                <a:lnTo>
                                  <a:pt x="561" y="597"/>
                                </a:lnTo>
                                <a:lnTo>
                                  <a:pt x="544" y="605"/>
                                </a:lnTo>
                                <a:lnTo>
                                  <a:pt x="525" y="614"/>
                                </a:lnTo>
                                <a:lnTo>
                                  <a:pt x="495" y="622"/>
                                </a:lnTo>
                                <a:lnTo>
                                  <a:pt x="432" y="631"/>
                                </a:lnTo>
                                <a:lnTo>
                                  <a:pt x="372" y="639"/>
                                </a:lnTo>
                                <a:lnTo>
                                  <a:pt x="253" y="649"/>
                                </a:lnTo>
                                <a:lnTo>
                                  <a:pt x="407" y="656"/>
                                </a:lnTo>
                                <a:lnTo>
                                  <a:pt x="439" y="656"/>
                                </a:lnTo>
                                <a:lnTo>
                                  <a:pt x="453" y="663"/>
                                </a:lnTo>
                                <a:lnTo>
                                  <a:pt x="461" y="670"/>
                                </a:lnTo>
                                <a:lnTo>
                                  <a:pt x="458" y="681"/>
                                </a:lnTo>
                                <a:lnTo>
                                  <a:pt x="466" y="687"/>
                                </a:lnTo>
                                <a:lnTo>
                                  <a:pt x="486" y="689"/>
                                </a:lnTo>
                                <a:lnTo>
                                  <a:pt x="516" y="677"/>
                                </a:lnTo>
                                <a:lnTo>
                                  <a:pt x="542" y="664"/>
                                </a:lnTo>
                                <a:lnTo>
                                  <a:pt x="563" y="651"/>
                                </a:lnTo>
                                <a:lnTo>
                                  <a:pt x="580" y="639"/>
                                </a:lnTo>
                                <a:lnTo>
                                  <a:pt x="597" y="621"/>
                                </a:lnTo>
                                <a:lnTo>
                                  <a:pt x="651" y="548"/>
                                </a:lnTo>
                                <a:lnTo>
                                  <a:pt x="693" y="485"/>
                                </a:lnTo>
                                <a:lnTo>
                                  <a:pt x="709" y="453"/>
                                </a:lnTo>
                                <a:lnTo>
                                  <a:pt x="713" y="440"/>
                                </a:lnTo>
                                <a:lnTo>
                                  <a:pt x="714" y="430"/>
                                </a:lnTo>
                                <a:lnTo>
                                  <a:pt x="714" y="419"/>
                                </a:lnTo>
                                <a:lnTo>
                                  <a:pt x="706" y="406"/>
                                </a:lnTo>
                                <a:lnTo>
                                  <a:pt x="701" y="398"/>
                                </a:lnTo>
                                <a:lnTo>
                                  <a:pt x="698" y="386"/>
                                </a:lnTo>
                                <a:lnTo>
                                  <a:pt x="701" y="373"/>
                                </a:lnTo>
                                <a:lnTo>
                                  <a:pt x="706" y="364"/>
                                </a:lnTo>
                                <a:lnTo>
                                  <a:pt x="713" y="354"/>
                                </a:lnTo>
                                <a:lnTo>
                                  <a:pt x="719" y="344"/>
                                </a:lnTo>
                                <a:lnTo>
                                  <a:pt x="727" y="333"/>
                                </a:lnTo>
                                <a:lnTo>
                                  <a:pt x="732" y="322"/>
                                </a:lnTo>
                                <a:lnTo>
                                  <a:pt x="731" y="308"/>
                                </a:lnTo>
                                <a:lnTo>
                                  <a:pt x="726" y="297"/>
                                </a:lnTo>
                                <a:lnTo>
                                  <a:pt x="719" y="287"/>
                                </a:lnTo>
                                <a:lnTo>
                                  <a:pt x="713" y="278"/>
                                </a:lnTo>
                                <a:lnTo>
                                  <a:pt x="705" y="267"/>
                                </a:lnTo>
                                <a:lnTo>
                                  <a:pt x="702" y="255"/>
                                </a:lnTo>
                                <a:lnTo>
                                  <a:pt x="705" y="246"/>
                                </a:lnTo>
                                <a:lnTo>
                                  <a:pt x="714" y="232"/>
                                </a:lnTo>
                                <a:lnTo>
                                  <a:pt x="723" y="221"/>
                                </a:lnTo>
                                <a:lnTo>
                                  <a:pt x="727" y="209"/>
                                </a:lnTo>
                                <a:lnTo>
                                  <a:pt x="727" y="194"/>
                                </a:lnTo>
                                <a:lnTo>
                                  <a:pt x="722" y="179"/>
                                </a:lnTo>
                                <a:lnTo>
                                  <a:pt x="713" y="168"/>
                                </a:lnTo>
                                <a:lnTo>
                                  <a:pt x="709" y="160"/>
                                </a:lnTo>
                                <a:lnTo>
                                  <a:pt x="705" y="147"/>
                                </a:lnTo>
                                <a:lnTo>
                                  <a:pt x="706" y="133"/>
                                </a:lnTo>
                                <a:lnTo>
                                  <a:pt x="714" y="122"/>
                                </a:lnTo>
                                <a:lnTo>
                                  <a:pt x="719" y="114"/>
                                </a:lnTo>
                                <a:lnTo>
                                  <a:pt x="727" y="105"/>
                                </a:lnTo>
                                <a:lnTo>
                                  <a:pt x="731" y="93"/>
                                </a:lnTo>
                                <a:lnTo>
                                  <a:pt x="732" y="80"/>
                                </a:lnTo>
                                <a:lnTo>
                                  <a:pt x="730" y="72"/>
                                </a:lnTo>
                                <a:lnTo>
                                  <a:pt x="722" y="59"/>
                                </a:lnTo>
                                <a:lnTo>
                                  <a:pt x="714" y="48"/>
                                </a:lnTo>
                                <a:lnTo>
                                  <a:pt x="709" y="34"/>
                                </a:lnTo>
                                <a:lnTo>
                                  <a:pt x="709" y="0"/>
                                </a:lnTo>
                                <a:lnTo>
                                  <a:pt x="634" y="50"/>
                                </a:lnTo>
                                <a:lnTo>
                                  <a:pt x="589" y="69"/>
                                </a:lnTo>
                                <a:lnTo>
                                  <a:pt x="536" y="86"/>
                                </a:lnTo>
                                <a:lnTo>
                                  <a:pt x="475" y="105"/>
                                </a:lnTo>
                                <a:lnTo>
                                  <a:pt x="420" y="116"/>
                                </a:lnTo>
                                <a:lnTo>
                                  <a:pt x="365" y="126"/>
                                </a:lnTo>
                                <a:lnTo>
                                  <a:pt x="294" y="135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FFA040"/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round/>
                              </a14:hiddenLine>
                            </a:ext>
                          </a:extLst>
                        </p:spPr>
                        <p:txBody>
                          <a:bodyPr/>
                          <a:p>
                            <a:pPr marL="0" marR="0" lvl="0" indent="0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defRPr/>
                            </a:pPr>
                            <a:endParaRPr kumimoji="0" lang="zh-CN" altLang="en-US" sz="18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</a:endParaRPr>
                          </a:p>
                        </p:txBody>
                      </p:sp>
                    </p:grpSp>
                  </p:grpSp>
                  <p:grpSp>
                    <p:nvGrpSpPr>
                      <p:cNvPr id="86" name="Group 32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609" y="117"/>
                        <a:ext cx="218" cy="436"/>
                        <a:chOff x="0" y="0"/>
                        <a:chExt cx="218" cy="436"/>
                      </a:xfrm>
                    </p:grpSpPr>
                    <p:sp>
                      <p:nvSpPr>
                        <p:cNvPr id="87" name="Freeform 33"/>
                        <p:cNvSpPr>
                          <a:spLocks noChangeAspect="1"/>
                        </p:cNvSpPr>
                        <p:nvPr>
                          <p:custDataLst>
                            <p:tags r:id="rId19"/>
                          </p:custDataLst>
                        </p:nvPr>
                      </p:nvSpPr>
                      <p:spPr bwMode="auto">
                        <a:xfrm>
                          <a:off x="42" y="116"/>
                          <a:ext cx="167" cy="70"/>
                        </a:xfrm>
                        <a:custGeom>
                          <a:avLst/>
                          <a:gdLst>
                            <a:gd name="T0" fmla="*/ 167 w 167"/>
                            <a:gd name="T1" fmla="*/ 13 h 70"/>
                            <a:gd name="T2" fmla="*/ 151 w 167"/>
                            <a:gd name="T3" fmla="*/ 0 h 70"/>
                            <a:gd name="T4" fmla="*/ 100 w 167"/>
                            <a:gd name="T5" fmla="*/ 26 h 70"/>
                            <a:gd name="T6" fmla="*/ 49 w 167"/>
                            <a:gd name="T7" fmla="*/ 45 h 70"/>
                            <a:gd name="T8" fmla="*/ 0 w 167"/>
                            <a:gd name="T9" fmla="*/ 59 h 70"/>
                            <a:gd name="T10" fmla="*/ 9 w 167"/>
                            <a:gd name="T11" fmla="*/ 70 h 70"/>
                            <a:gd name="T12" fmla="*/ 43 w 167"/>
                            <a:gd name="T13" fmla="*/ 70 h 70"/>
                            <a:gd name="T14" fmla="*/ 89 w 167"/>
                            <a:gd name="T15" fmla="*/ 60 h 70"/>
                            <a:gd name="T16" fmla="*/ 130 w 167"/>
                            <a:gd name="T17" fmla="*/ 40 h 70"/>
                            <a:gd name="T18" fmla="*/ 167 w 167"/>
                            <a:gd name="T19" fmla="*/ 13 h 70"/>
                            <a:gd name="T20" fmla="*/ 0 60000 65536"/>
                            <a:gd name="T21" fmla="*/ 0 60000 65536"/>
                            <a:gd name="T22" fmla="*/ 0 60000 65536"/>
                            <a:gd name="T23" fmla="*/ 0 60000 65536"/>
                            <a:gd name="T24" fmla="*/ 0 60000 65536"/>
                            <a:gd name="T25" fmla="*/ 0 60000 65536"/>
                            <a:gd name="T26" fmla="*/ 0 60000 65536"/>
                            <a:gd name="T27" fmla="*/ 0 60000 65536"/>
                            <a:gd name="T28" fmla="*/ 0 60000 65536"/>
                            <a:gd name="T29" fmla="*/ 0 60000 65536"/>
                            <a:gd name="T30" fmla="*/ 0 w 167"/>
                            <a:gd name="T31" fmla="*/ 0 h 70"/>
                            <a:gd name="T32" fmla="*/ 167 w 167"/>
                            <a:gd name="T33" fmla="*/ 70 h 70"/>
                          </a:gdLst>
                          <a:ahLst/>
                          <a:cxnLst>
                            <a:cxn ang="T20">
                              <a:pos x="T0" y="T1"/>
                            </a:cxn>
                            <a:cxn ang="T21">
                              <a:pos x="T2" y="T3"/>
                            </a:cxn>
                            <a:cxn ang="T22">
                              <a:pos x="T4" y="T5"/>
                            </a:cxn>
                            <a:cxn ang="T23">
                              <a:pos x="T6" y="T7"/>
                            </a:cxn>
                            <a:cxn ang="T24">
                              <a:pos x="T8" y="T9"/>
                            </a:cxn>
                            <a:cxn ang="T25">
                              <a:pos x="T10" y="T11"/>
                            </a:cxn>
                            <a:cxn ang="T26">
                              <a:pos x="T12" y="T13"/>
                            </a:cxn>
                            <a:cxn ang="T27">
                              <a:pos x="T14" y="T15"/>
                            </a:cxn>
                            <a:cxn ang="T28">
                              <a:pos x="T16" y="T17"/>
                            </a:cxn>
                            <a:cxn ang="T29">
                              <a:pos x="T18" y="T19"/>
                            </a:cxn>
                          </a:cxnLst>
                          <a:rect l="T30" t="T31" r="T32" b="T33"/>
                          <a:pathLst>
                            <a:path w="167" h="70">
                              <a:moveTo>
                                <a:pt x="167" y="13"/>
                              </a:moveTo>
                              <a:lnTo>
                                <a:pt x="151" y="0"/>
                              </a:lnTo>
                              <a:lnTo>
                                <a:pt x="100" y="26"/>
                              </a:lnTo>
                              <a:lnTo>
                                <a:pt x="49" y="45"/>
                              </a:lnTo>
                              <a:lnTo>
                                <a:pt x="0" y="59"/>
                              </a:lnTo>
                              <a:lnTo>
                                <a:pt x="9" y="70"/>
                              </a:lnTo>
                              <a:lnTo>
                                <a:pt x="43" y="70"/>
                              </a:lnTo>
                              <a:lnTo>
                                <a:pt x="89" y="60"/>
                              </a:lnTo>
                              <a:lnTo>
                                <a:pt x="130" y="40"/>
                              </a:lnTo>
                              <a:lnTo>
                                <a:pt x="167" y="13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FFE0C0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round/>
                            </a14:hiddenLine>
                          </a:ext>
                        </a:extLst>
                      </p:spPr>
                      <p:txBody>
                        <a:bodyPr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endParaRPr kumimoji="0" lang="zh-CN" altLang="en-US" sz="18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88" name="Freeform 34"/>
                        <p:cNvSpPr>
                          <a:spLocks noChangeAspect="1"/>
                        </p:cNvSpPr>
                        <p:nvPr>
                          <p:custDataLst>
                            <p:tags r:id="rId20"/>
                          </p:custDataLst>
                        </p:nvPr>
                      </p:nvSpPr>
                      <p:spPr bwMode="auto">
                        <a:xfrm>
                          <a:off x="72" y="228"/>
                          <a:ext cx="146" cy="78"/>
                        </a:xfrm>
                        <a:custGeom>
                          <a:avLst/>
                          <a:gdLst>
                            <a:gd name="T0" fmla="*/ 146 w 146"/>
                            <a:gd name="T1" fmla="*/ 15 h 78"/>
                            <a:gd name="T2" fmla="*/ 138 w 146"/>
                            <a:gd name="T3" fmla="*/ 0 h 78"/>
                            <a:gd name="T4" fmla="*/ 89 w 146"/>
                            <a:gd name="T5" fmla="*/ 34 h 78"/>
                            <a:gd name="T6" fmla="*/ 50 w 146"/>
                            <a:gd name="T7" fmla="*/ 51 h 78"/>
                            <a:gd name="T8" fmla="*/ 0 w 146"/>
                            <a:gd name="T9" fmla="*/ 66 h 78"/>
                            <a:gd name="T10" fmla="*/ 10 w 146"/>
                            <a:gd name="T11" fmla="*/ 78 h 78"/>
                            <a:gd name="T12" fmla="*/ 42 w 146"/>
                            <a:gd name="T13" fmla="*/ 78 h 78"/>
                            <a:gd name="T14" fmla="*/ 74 w 146"/>
                            <a:gd name="T15" fmla="*/ 69 h 78"/>
                            <a:gd name="T16" fmla="*/ 112 w 146"/>
                            <a:gd name="T17" fmla="*/ 45 h 78"/>
                            <a:gd name="T18" fmla="*/ 146 w 146"/>
                            <a:gd name="T19" fmla="*/ 15 h 78"/>
                            <a:gd name="T20" fmla="*/ 0 60000 65536"/>
                            <a:gd name="T21" fmla="*/ 0 60000 65536"/>
                            <a:gd name="T22" fmla="*/ 0 60000 65536"/>
                            <a:gd name="T23" fmla="*/ 0 60000 65536"/>
                            <a:gd name="T24" fmla="*/ 0 60000 65536"/>
                            <a:gd name="T25" fmla="*/ 0 60000 65536"/>
                            <a:gd name="T26" fmla="*/ 0 60000 65536"/>
                            <a:gd name="T27" fmla="*/ 0 60000 65536"/>
                            <a:gd name="T28" fmla="*/ 0 60000 65536"/>
                            <a:gd name="T29" fmla="*/ 0 60000 65536"/>
                            <a:gd name="T30" fmla="*/ 0 w 146"/>
                            <a:gd name="T31" fmla="*/ 0 h 78"/>
                            <a:gd name="T32" fmla="*/ 146 w 146"/>
                            <a:gd name="T33" fmla="*/ 78 h 78"/>
                          </a:gdLst>
                          <a:ahLst/>
                          <a:cxnLst>
                            <a:cxn ang="T20">
                              <a:pos x="T0" y="T1"/>
                            </a:cxn>
                            <a:cxn ang="T21">
                              <a:pos x="T2" y="T3"/>
                            </a:cxn>
                            <a:cxn ang="T22">
                              <a:pos x="T4" y="T5"/>
                            </a:cxn>
                            <a:cxn ang="T23">
                              <a:pos x="T6" y="T7"/>
                            </a:cxn>
                            <a:cxn ang="T24">
                              <a:pos x="T8" y="T9"/>
                            </a:cxn>
                            <a:cxn ang="T25">
                              <a:pos x="T10" y="T11"/>
                            </a:cxn>
                            <a:cxn ang="T26">
                              <a:pos x="T12" y="T13"/>
                            </a:cxn>
                            <a:cxn ang="T27">
                              <a:pos x="T14" y="T15"/>
                            </a:cxn>
                            <a:cxn ang="T28">
                              <a:pos x="T16" y="T17"/>
                            </a:cxn>
                            <a:cxn ang="T29">
                              <a:pos x="T18" y="T19"/>
                            </a:cxn>
                          </a:cxnLst>
                          <a:rect l="T30" t="T31" r="T32" b="T33"/>
                          <a:pathLst>
                            <a:path w="146" h="78">
                              <a:moveTo>
                                <a:pt x="146" y="15"/>
                              </a:moveTo>
                              <a:lnTo>
                                <a:pt x="138" y="0"/>
                              </a:lnTo>
                              <a:lnTo>
                                <a:pt x="89" y="34"/>
                              </a:lnTo>
                              <a:lnTo>
                                <a:pt x="50" y="51"/>
                              </a:lnTo>
                              <a:lnTo>
                                <a:pt x="0" y="66"/>
                              </a:lnTo>
                              <a:lnTo>
                                <a:pt x="10" y="78"/>
                              </a:lnTo>
                              <a:lnTo>
                                <a:pt x="42" y="78"/>
                              </a:lnTo>
                              <a:lnTo>
                                <a:pt x="74" y="69"/>
                              </a:lnTo>
                              <a:lnTo>
                                <a:pt x="112" y="45"/>
                              </a:lnTo>
                              <a:lnTo>
                                <a:pt x="146" y="15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FFE0C0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round/>
                            </a14:hiddenLine>
                          </a:ext>
                        </a:extLst>
                      </p:spPr>
                      <p:txBody>
                        <a:bodyPr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endParaRPr kumimoji="0" lang="zh-CN" altLang="en-US" sz="18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89" name="Freeform 35"/>
                        <p:cNvSpPr>
                          <a:spLocks noChangeAspect="1"/>
                        </p:cNvSpPr>
                        <p:nvPr>
                          <p:custDataLst>
                            <p:tags r:id="rId21"/>
                          </p:custDataLst>
                        </p:nvPr>
                      </p:nvSpPr>
                      <p:spPr bwMode="auto">
                        <a:xfrm>
                          <a:off x="63" y="359"/>
                          <a:ext cx="149" cy="77"/>
                        </a:xfrm>
                        <a:custGeom>
                          <a:avLst/>
                          <a:gdLst>
                            <a:gd name="T0" fmla="*/ 149 w 149"/>
                            <a:gd name="T1" fmla="*/ 11 h 77"/>
                            <a:gd name="T2" fmla="*/ 138 w 149"/>
                            <a:gd name="T3" fmla="*/ 0 h 77"/>
                            <a:gd name="T4" fmla="*/ 93 w 149"/>
                            <a:gd name="T5" fmla="*/ 31 h 77"/>
                            <a:gd name="T6" fmla="*/ 49 w 149"/>
                            <a:gd name="T7" fmla="*/ 49 h 77"/>
                            <a:gd name="T8" fmla="*/ 0 w 149"/>
                            <a:gd name="T9" fmla="*/ 63 h 77"/>
                            <a:gd name="T10" fmla="*/ 9 w 149"/>
                            <a:gd name="T11" fmla="*/ 77 h 77"/>
                            <a:gd name="T12" fmla="*/ 42 w 149"/>
                            <a:gd name="T13" fmla="*/ 74 h 77"/>
                            <a:gd name="T14" fmla="*/ 81 w 149"/>
                            <a:gd name="T15" fmla="*/ 65 h 77"/>
                            <a:gd name="T16" fmla="*/ 121 w 149"/>
                            <a:gd name="T17" fmla="*/ 40 h 77"/>
                            <a:gd name="T18" fmla="*/ 149 w 149"/>
                            <a:gd name="T19" fmla="*/ 11 h 77"/>
                            <a:gd name="T20" fmla="*/ 0 60000 65536"/>
                            <a:gd name="T21" fmla="*/ 0 60000 65536"/>
                            <a:gd name="T22" fmla="*/ 0 60000 65536"/>
                            <a:gd name="T23" fmla="*/ 0 60000 65536"/>
                            <a:gd name="T24" fmla="*/ 0 60000 65536"/>
                            <a:gd name="T25" fmla="*/ 0 60000 65536"/>
                            <a:gd name="T26" fmla="*/ 0 60000 65536"/>
                            <a:gd name="T27" fmla="*/ 0 60000 65536"/>
                            <a:gd name="T28" fmla="*/ 0 60000 65536"/>
                            <a:gd name="T29" fmla="*/ 0 60000 65536"/>
                            <a:gd name="T30" fmla="*/ 0 w 149"/>
                            <a:gd name="T31" fmla="*/ 0 h 77"/>
                            <a:gd name="T32" fmla="*/ 149 w 149"/>
                            <a:gd name="T33" fmla="*/ 77 h 77"/>
                          </a:gdLst>
                          <a:ahLst/>
                          <a:cxnLst>
                            <a:cxn ang="T20">
                              <a:pos x="T0" y="T1"/>
                            </a:cxn>
                            <a:cxn ang="T21">
                              <a:pos x="T2" y="T3"/>
                            </a:cxn>
                            <a:cxn ang="T22">
                              <a:pos x="T4" y="T5"/>
                            </a:cxn>
                            <a:cxn ang="T23">
                              <a:pos x="T6" y="T7"/>
                            </a:cxn>
                            <a:cxn ang="T24">
                              <a:pos x="T8" y="T9"/>
                            </a:cxn>
                            <a:cxn ang="T25">
                              <a:pos x="T10" y="T11"/>
                            </a:cxn>
                            <a:cxn ang="T26">
                              <a:pos x="T12" y="T13"/>
                            </a:cxn>
                            <a:cxn ang="T27">
                              <a:pos x="T14" y="T15"/>
                            </a:cxn>
                            <a:cxn ang="T28">
                              <a:pos x="T16" y="T17"/>
                            </a:cxn>
                            <a:cxn ang="T29">
                              <a:pos x="T18" y="T19"/>
                            </a:cxn>
                          </a:cxnLst>
                          <a:rect l="T30" t="T31" r="T32" b="T33"/>
                          <a:pathLst>
                            <a:path w="149" h="77">
                              <a:moveTo>
                                <a:pt x="149" y="11"/>
                              </a:moveTo>
                              <a:lnTo>
                                <a:pt x="138" y="0"/>
                              </a:lnTo>
                              <a:lnTo>
                                <a:pt x="93" y="31"/>
                              </a:lnTo>
                              <a:lnTo>
                                <a:pt x="49" y="49"/>
                              </a:lnTo>
                              <a:lnTo>
                                <a:pt x="0" y="63"/>
                              </a:lnTo>
                              <a:lnTo>
                                <a:pt x="9" y="77"/>
                              </a:lnTo>
                              <a:lnTo>
                                <a:pt x="42" y="74"/>
                              </a:lnTo>
                              <a:lnTo>
                                <a:pt x="81" y="65"/>
                              </a:lnTo>
                              <a:lnTo>
                                <a:pt x="121" y="40"/>
                              </a:lnTo>
                              <a:lnTo>
                                <a:pt x="149" y="11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FFE0C0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round/>
                            </a14:hiddenLine>
                          </a:ext>
                        </a:extLst>
                      </p:spPr>
                      <p:txBody>
                        <a:bodyPr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endParaRPr kumimoji="0" lang="zh-CN" altLang="en-US" sz="18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90" name="Freeform 36"/>
                        <p:cNvSpPr>
                          <a:spLocks noChangeAspect="1"/>
                        </p:cNvSpPr>
                        <p:nvPr>
                          <p:custDataLst>
                            <p:tags r:id="rId22"/>
                          </p:custDataLst>
                        </p:nvPr>
                      </p:nvSpPr>
                      <p:spPr bwMode="auto">
                        <a:xfrm>
                          <a:off x="0" y="0"/>
                          <a:ext cx="171" cy="68"/>
                        </a:xfrm>
                        <a:custGeom>
                          <a:avLst/>
                          <a:gdLst>
                            <a:gd name="T0" fmla="*/ 171 w 171"/>
                            <a:gd name="T1" fmla="*/ 13 h 68"/>
                            <a:gd name="T2" fmla="*/ 154 w 171"/>
                            <a:gd name="T3" fmla="*/ 0 h 68"/>
                            <a:gd name="T4" fmla="*/ 97 w 171"/>
                            <a:gd name="T5" fmla="*/ 26 h 68"/>
                            <a:gd name="T6" fmla="*/ 50 w 171"/>
                            <a:gd name="T7" fmla="*/ 41 h 68"/>
                            <a:gd name="T8" fmla="*/ 0 w 171"/>
                            <a:gd name="T9" fmla="*/ 55 h 68"/>
                            <a:gd name="T10" fmla="*/ 11 w 171"/>
                            <a:gd name="T11" fmla="*/ 68 h 68"/>
                            <a:gd name="T12" fmla="*/ 42 w 171"/>
                            <a:gd name="T13" fmla="*/ 66 h 68"/>
                            <a:gd name="T14" fmla="*/ 82 w 171"/>
                            <a:gd name="T15" fmla="*/ 57 h 68"/>
                            <a:gd name="T16" fmla="*/ 127 w 171"/>
                            <a:gd name="T17" fmla="*/ 40 h 68"/>
                            <a:gd name="T18" fmla="*/ 171 w 171"/>
                            <a:gd name="T19" fmla="*/ 13 h 68"/>
                            <a:gd name="T20" fmla="*/ 0 60000 65536"/>
                            <a:gd name="T21" fmla="*/ 0 60000 65536"/>
                            <a:gd name="T22" fmla="*/ 0 60000 65536"/>
                            <a:gd name="T23" fmla="*/ 0 60000 65536"/>
                            <a:gd name="T24" fmla="*/ 0 60000 65536"/>
                            <a:gd name="T25" fmla="*/ 0 60000 65536"/>
                            <a:gd name="T26" fmla="*/ 0 60000 65536"/>
                            <a:gd name="T27" fmla="*/ 0 60000 65536"/>
                            <a:gd name="T28" fmla="*/ 0 60000 65536"/>
                            <a:gd name="T29" fmla="*/ 0 60000 65536"/>
                            <a:gd name="T30" fmla="*/ 0 w 171"/>
                            <a:gd name="T31" fmla="*/ 0 h 68"/>
                            <a:gd name="T32" fmla="*/ 171 w 171"/>
                            <a:gd name="T33" fmla="*/ 68 h 68"/>
                          </a:gdLst>
                          <a:ahLst/>
                          <a:cxnLst>
                            <a:cxn ang="T20">
                              <a:pos x="T0" y="T1"/>
                            </a:cxn>
                            <a:cxn ang="T21">
                              <a:pos x="T2" y="T3"/>
                            </a:cxn>
                            <a:cxn ang="T22">
                              <a:pos x="T4" y="T5"/>
                            </a:cxn>
                            <a:cxn ang="T23">
                              <a:pos x="T6" y="T7"/>
                            </a:cxn>
                            <a:cxn ang="T24">
                              <a:pos x="T8" y="T9"/>
                            </a:cxn>
                            <a:cxn ang="T25">
                              <a:pos x="T10" y="T11"/>
                            </a:cxn>
                            <a:cxn ang="T26">
                              <a:pos x="T12" y="T13"/>
                            </a:cxn>
                            <a:cxn ang="T27">
                              <a:pos x="T14" y="T15"/>
                            </a:cxn>
                            <a:cxn ang="T28">
                              <a:pos x="T16" y="T17"/>
                            </a:cxn>
                            <a:cxn ang="T29">
                              <a:pos x="T18" y="T19"/>
                            </a:cxn>
                          </a:cxnLst>
                          <a:rect l="T30" t="T31" r="T32" b="T33"/>
                          <a:pathLst>
                            <a:path w="171" h="68">
                              <a:moveTo>
                                <a:pt x="171" y="13"/>
                              </a:moveTo>
                              <a:lnTo>
                                <a:pt x="154" y="0"/>
                              </a:lnTo>
                              <a:lnTo>
                                <a:pt x="97" y="26"/>
                              </a:lnTo>
                              <a:lnTo>
                                <a:pt x="50" y="41"/>
                              </a:lnTo>
                              <a:lnTo>
                                <a:pt x="0" y="55"/>
                              </a:lnTo>
                              <a:lnTo>
                                <a:pt x="11" y="68"/>
                              </a:lnTo>
                              <a:lnTo>
                                <a:pt x="42" y="66"/>
                              </a:lnTo>
                              <a:lnTo>
                                <a:pt x="82" y="57"/>
                              </a:lnTo>
                              <a:lnTo>
                                <a:pt x="127" y="40"/>
                              </a:lnTo>
                              <a:lnTo>
                                <a:pt x="171" y="13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FFE0C0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round/>
                            </a14:hiddenLine>
                          </a:ext>
                        </a:extLst>
                      </p:spPr>
                      <p:txBody>
                        <a:bodyPr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endParaRPr kumimoji="0" lang="zh-CN" altLang="en-US" sz="18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</p:grpSp>
                </p:grpSp>
                <p:sp>
                  <p:nvSpPr>
                    <p:cNvPr id="70" name="Freeform 37"/>
                    <p:cNvSpPr>
                      <a:spLocks noChangeAspect="1"/>
                    </p:cNvSpPr>
                    <p:nvPr>
                      <p:custDataLst>
                        <p:tags r:id="rId23"/>
                      </p:custDataLst>
                    </p:nvPr>
                  </p:nvSpPr>
                  <p:spPr bwMode="auto">
                    <a:xfrm>
                      <a:off x="0" y="0"/>
                      <a:ext cx="2019" cy="2908"/>
                    </a:xfrm>
                    <a:custGeom>
                      <a:avLst/>
                      <a:gdLst>
                        <a:gd name="T0" fmla="*/ 1445 w 2019"/>
                        <a:gd name="T1" fmla="*/ 2807 h 2908"/>
                        <a:gd name="T2" fmla="*/ 1463 w 2019"/>
                        <a:gd name="T3" fmla="*/ 2784 h 2908"/>
                        <a:gd name="T4" fmla="*/ 1471 w 2019"/>
                        <a:gd name="T5" fmla="*/ 2765 h 2908"/>
                        <a:gd name="T6" fmla="*/ 1484 w 2019"/>
                        <a:gd name="T7" fmla="*/ 2698 h 2908"/>
                        <a:gd name="T8" fmla="*/ 1563 w 2019"/>
                        <a:gd name="T9" fmla="*/ 2229 h 2908"/>
                        <a:gd name="T10" fmla="*/ 1619 w 2019"/>
                        <a:gd name="T11" fmla="*/ 2062 h 2908"/>
                        <a:gd name="T12" fmla="*/ 1672 w 2019"/>
                        <a:gd name="T13" fmla="*/ 1943 h 2908"/>
                        <a:gd name="T14" fmla="*/ 1773 w 2019"/>
                        <a:gd name="T15" fmla="*/ 1766 h 2908"/>
                        <a:gd name="T16" fmla="*/ 1879 w 2019"/>
                        <a:gd name="T17" fmla="*/ 1590 h 2908"/>
                        <a:gd name="T18" fmla="*/ 1952 w 2019"/>
                        <a:gd name="T19" fmla="*/ 1429 h 2908"/>
                        <a:gd name="T20" fmla="*/ 1995 w 2019"/>
                        <a:gd name="T21" fmla="*/ 1267 h 2908"/>
                        <a:gd name="T22" fmla="*/ 2019 w 2019"/>
                        <a:gd name="T23" fmla="*/ 1062 h 2908"/>
                        <a:gd name="T24" fmla="*/ 2003 w 2019"/>
                        <a:gd name="T25" fmla="*/ 873 h 2908"/>
                        <a:gd name="T26" fmla="*/ 1960 w 2019"/>
                        <a:gd name="T27" fmla="*/ 694 h 2908"/>
                        <a:gd name="T28" fmla="*/ 1888 w 2019"/>
                        <a:gd name="T29" fmla="*/ 529 h 2908"/>
                        <a:gd name="T30" fmla="*/ 1765 w 2019"/>
                        <a:gd name="T31" fmla="*/ 354 h 2908"/>
                        <a:gd name="T32" fmla="*/ 1636 w 2019"/>
                        <a:gd name="T33" fmla="*/ 232 h 2908"/>
                        <a:gd name="T34" fmla="*/ 1471 w 2019"/>
                        <a:gd name="T35" fmla="*/ 120 h 2908"/>
                        <a:gd name="T36" fmla="*/ 1277 w 2019"/>
                        <a:gd name="T37" fmla="*/ 40 h 2908"/>
                        <a:gd name="T38" fmla="*/ 1115 w 2019"/>
                        <a:gd name="T39" fmla="*/ 6 h 2908"/>
                        <a:gd name="T40" fmla="*/ 936 w 2019"/>
                        <a:gd name="T41" fmla="*/ 0 h 2908"/>
                        <a:gd name="T42" fmla="*/ 782 w 2019"/>
                        <a:gd name="T43" fmla="*/ 28 h 2908"/>
                        <a:gd name="T44" fmla="*/ 630 w 2019"/>
                        <a:gd name="T45" fmla="*/ 78 h 2908"/>
                        <a:gd name="T46" fmla="*/ 501 w 2019"/>
                        <a:gd name="T47" fmla="*/ 145 h 2908"/>
                        <a:gd name="T48" fmla="*/ 365 w 2019"/>
                        <a:gd name="T49" fmla="*/ 242 h 2908"/>
                        <a:gd name="T50" fmla="*/ 242 w 2019"/>
                        <a:gd name="T51" fmla="*/ 360 h 2908"/>
                        <a:gd name="T52" fmla="*/ 140 w 2019"/>
                        <a:gd name="T53" fmla="*/ 495 h 2908"/>
                        <a:gd name="T54" fmla="*/ 53 w 2019"/>
                        <a:gd name="T55" fmla="*/ 685 h 2908"/>
                        <a:gd name="T56" fmla="*/ 7 w 2019"/>
                        <a:gd name="T57" fmla="*/ 879 h 2908"/>
                        <a:gd name="T58" fmla="*/ 0 w 2019"/>
                        <a:gd name="T59" fmla="*/ 1052 h 2908"/>
                        <a:gd name="T60" fmla="*/ 14 w 2019"/>
                        <a:gd name="T61" fmla="*/ 1239 h 2908"/>
                        <a:gd name="T62" fmla="*/ 62 w 2019"/>
                        <a:gd name="T63" fmla="*/ 1427 h 2908"/>
                        <a:gd name="T64" fmla="*/ 144 w 2019"/>
                        <a:gd name="T65" fmla="*/ 1602 h 2908"/>
                        <a:gd name="T66" fmla="*/ 239 w 2019"/>
                        <a:gd name="T67" fmla="*/ 1770 h 2908"/>
                        <a:gd name="T68" fmla="*/ 370 w 2019"/>
                        <a:gd name="T69" fmla="*/ 2007 h 2908"/>
                        <a:gd name="T70" fmla="*/ 429 w 2019"/>
                        <a:gd name="T71" fmla="*/ 2138 h 2908"/>
                        <a:gd name="T72" fmla="*/ 469 w 2019"/>
                        <a:gd name="T73" fmla="*/ 2292 h 2908"/>
                        <a:gd name="T74" fmla="*/ 501 w 2019"/>
                        <a:gd name="T75" fmla="*/ 2506 h 2908"/>
                        <a:gd name="T76" fmla="*/ 526 w 2019"/>
                        <a:gd name="T77" fmla="*/ 2693 h 2908"/>
                        <a:gd name="T78" fmla="*/ 543 w 2019"/>
                        <a:gd name="T79" fmla="*/ 2767 h 2908"/>
                        <a:gd name="T80" fmla="*/ 552 w 2019"/>
                        <a:gd name="T81" fmla="*/ 2784 h 2908"/>
                        <a:gd name="T82" fmla="*/ 576 w 2019"/>
                        <a:gd name="T83" fmla="*/ 2812 h 2908"/>
                        <a:gd name="T84" fmla="*/ 635 w 2019"/>
                        <a:gd name="T85" fmla="*/ 2847 h 2908"/>
                        <a:gd name="T86" fmla="*/ 703 w 2019"/>
                        <a:gd name="T87" fmla="*/ 2870 h 2908"/>
                        <a:gd name="T88" fmla="*/ 778 w 2019"/>
                        <a:gd name="T89" fmla="*/ 2889 h 2908"/>
                        <a:gd name="T90" fmla="*/ 857 w 2019"/>
                        <a:gd name="T91" fmla="*/ 2900 h 2908"/>
                        <a:gd name="T92" fmla="*/ 934 w 2019"/>
                        <a:gd name="T93" fmla="*/ 2906 h 2908"/>
                        <a:gd name="T94" fmla="*/ 1006 w 2019"/>
                        <a:gd name="T95" fmla="*/ 2908 h 2908"/>
                        <a:gd name="T96" fmla="*/ 1086 w 2019"/>
                        <a:gd name="T97" fmla="*/ 2906 h 2908"/>
                        <a:gd name="T98" fmla="*/ 1166 w 2019"/>
                        <a:gd name="T99" fmla="*/ 2900 h 2908"/>
                        <a:gd name="T100" fmla="*/ 1241 w 2019"/>
                        <a:gd name="T101" fmla="*/ 2887 h 2908"/>
                        <a:gd name="T102" fmla="*/ 1309 w 2019"/>
                        <a:gd name="T103" fmla="*/ 2871 h 2908"/>
                        <a:gd name="T104" fmla="*/ 1375 w 2019"/>
                        <a:gd name="T105" fmla="*/ 2849 h 2908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w 2019"/>
                        <a:gd name="T160" fmla="*/ 0 h 2908"/>
                        <a:gd name="T161" fmla="*/ 2019 w 2019"/>
                        <a:gd name="T162" fmla="*/ 2908 h 2908"/>
                      </a:gdLst>
                      <a:ahLst/>
                      <a:cxnLst>
                        <a:cxn ang="T106">
                          <a:pos x="T0" y="T1"/>
                        </a:cxn>
                        <a:cxn ang="T107">
                          <a:pos x="T2" y="T3"/>
                        </a:cxn>
                        <a:cxn ang="T108">
                          <a:pos x="T4" y="T5"/>
                        </a:cxn>
                        <a:cxn ang="T109">
                          <a:pos x="T6" y="T7"/>
                        </a:cxn>
                        <a:cxn ang="T110">
                          <a:pos x="T8" y="T9"/>
                        </a:cxn>
                        <a:cxn ang="T111">
                          <a:pos x="T10" y="T11"/>
                        </a:cxn>
                        <a:cxn ang="T112">
                          <a:pos x="T12" y="T13"/>
                        </a:cxn>
                        <a:cxn ang="T113">
                          <a:pos x="T14" y="T15"/>
                        </a:cxn>
                        <a:cxn ang="T114">
                          <a:pos x="T16" y="T17"/>
                        </a:cxn>
                        <a:cxn ang="T115">
                          <a:pos x="T18" y="T19"/>
                        </a:cxn>
                        <a:cxn ang="T116">
                          <a:pos x="T20" y="T21"/>
                        </a:cxn>
                        <a:cxn ang="T117">
                          <a:pos x="T22" y="T23"/>
                        </a:cxn>
                        <a:cxn ang="T118">
                          <a:pos x="T24" y="T25"/>
                        </a:cxn>
                        <a:cxn ang="T119">
                          <a:pos x="T26" y="T27"/>
                        </a:cxn>
                        <a:cxn ang="T120">
                          <a:pos x="T28" y="T29"/>
                        </a:cxn>
                        <a:cxn ang="T121">
                          <a:pos x="T30" y="T31"/>
                        </a:cxn>
                        <a:cxn ang="T122">
                          <a:pos x="T32" y="T33"/>
                        </a:cxn>
                        <a:cxn ang="T123">
                          <a:pos x="T34" y="T35"/>
                        </a:cxn>
                        <a:cxn ang="T124">
                          <a:pos x="T36" y="T37"/>
                        </a:cxn>
                        <a:cxn ang="T125">
                          <a:pos x="T38" y="T39"/>
                        </a:cxn>
                        <a:cxn ang="T126">
                          <a:pos x="T40" y="T41"/>
                        </a:cxn>
                        <a:cxn ang="T127">
                          <a:pos x="T42" y="T43"/>
                        </a:cxn>
                        <a:cxn ang="T128">
                          <a:pos x="T44" y="T45"/>
                        </a:cxn>
                        <a:cxn ang="T129">
                          <a:pos x="T46" y="T47"/>
                        </a:cxn>
                        <a:cxn ang="T130">
                          <a:pos x="T48" y="T49"/>
                        </a:cxn>
                        <a:cxn ang="T131">
                          <a:pos x="T50" y="T51"/>
                        </a:cxn>
                        <a:cxn ang="T132">
                          <a:pos x="T52" y="T53"/>
                        </a:cxn>
                        <a:cxn ang="T133">
                          <a:pos x="T54" y="T55"/>
                        </a:cxn>
                        <a:cxn ang="T134">
                          <a:pos x="T56" y="T57"/>
                        </a:cxn>
                        <a:cxn ang="T135">
                          <a:pos x="T58" y="T59"/>
                        </a:cxn>
                        <a:cxn ang="T136">
                          <a:pos x="T60" y="T61"/>
                        </a:cxn>
                        <a:cxn ang="T137">
                          <a:pos x="T62" y="T63"/>
                        </a:cxn>
                        <a:cxn ang="T138">
                          <a:pos x="T64" y="T65"/>
                        </a:cxn>
                        <a:cxn ang="T139">
                          <a:pos x="T66" y="T67"/>
                        </a:cxn>
                        <a:cxn ang="T140">
                          <a:pos x="T68" y="T69"/>
                        </a:cxn>
                        <a:cxn ang="T141">
                          <a:pos x="T70" y="T71"/>
                        </a:cxn>
                        <a:cxn ang="T142">
                          <a:pos x="T72" y="T73"/>
                        </a:cxn>
                        <a:cxn ang="T143">
                          <a:pos x="T74" y="T75"/>
                        </a:cxn>
                        <a:cxn ang="T144">
                          <a:pos x="T76" y="T77"/>
                        </a:cxn>
                        <a:cxn ang="T145">
                          <a:pos x="T78" y="T79"/>
                        </a:cxn>
                        <a:cxn ang="T146">
                          <a:pos x="T80" y="T81"/>
                        </a:cxn>
                        <a:cxn ang="T147">
                          <a:pos x="T82" y="T83"/>
                        </a:cxn>
                        <a:cxn ang="T148">
                          <a:pos x="T84" y="T85"/>
                        </a:cxn>
                        <a:cxn ang="T149">
                          <a:pos x="T86" y="T87"/>
                        </a:cxn>
                        <a:cxn ang="T150">
                          <a:pos x="T88" y="T89"/>
                        </a:cxn>
                        <a:cxn ang="T151">
                          <a:pos x="T90" y="T91"/>
                        </a:cxn>
                        <a:cxn ang="T152">
                          <a:pos x="T92" y="T93"/>
                        </a:cxn>
                        <a:cxn ang="T153">
                          <a:pos x="T94" y="T95"/>
                        </a:cxn>
                        <a:cxn ang="T154">
                          <a:pos x="T96" y="T97"/>
                        </a:cxn>
                        <a:cxn ang="T155">
                          <a:pos x="T98" y="T99"/>
                        </a:cxn>
                        <a:cxn ang="T156">
                          <a:pos x="T100" y="T101"/>
                        </a:cxn>
                        <a:cxn ang="T157">
                          <a:pos x="T102" y="T103"/>
                        </a:cxn>
                        <a:cxn ang="T158">
                          <a:pos x="T104" y="T105"/>
                        </a:cxn>
                      </a:cxnLst>
                      <a:rect l="T159" t="T160" r="T161" b="T162"/>
                      <a:pathLst>
                        <a:path w="2019" h="2908">
                          <a:moveTo>
                            <a:pt x="1415" y="2830"/>
                          </a:moveTo>
                          <a:lnTo>
                            <a:pt x="1432" y="2818"/>
                          </a:lnTo>
                          <a:lnTo>
                            <a:pt x="1445" y="2807"/>
                          </a:lnTo>
                          <a:lnTo>
                            <a:pt x="1453" y="2799"/>
                          </a:lnTo>
                          <a:lnTo>
                            <a:pt x="1458" y="2790"/>
                          </a:lnTo>
                          <a:lnTo>
                            <a:pt x="1463" y="2784"/>
                          </a:lnTo>
                          <a:lnTo>
                            <a:pt x="1466" y="2778"/>
                          </a:lnTo>
                          <a:lnTo>
                            <a:pt x="1470" y="2773"/>
                          </a:lnTo>
                          <a:lnTo>
                            <a:pt x="1471" y="2765"/>
                          </a:lnTo>
                          <a:lnTo>
                            <a:pt x="1474" y="2756"/>
                          </a:lnTo>
                          <a:lnTo>
                            <a:pt x="1475" y="2744"/>
                          </a:lnTo>
                          <a:lnTo>
                            <a:pt x="1484" y="2698"/>
                          </a:lnTo>
                          <a:lnTo>
                            <a:pt x="1543" y="2322"/>
                          </a:lnTo>
                          <a:lnTo>
                            <a:pt x="1554" y="2268"/>
                          </a:lnTo>
                          <a:lnTo>
                            <a:pt x="1563" y="2229"/>
                          </a:lnTo>
                          <a:lnTo>
                            <a:pt x="1577" y="2175"/>
                          </a:lnTo>
                          <a:lnTo>
                            <a:pt x="1598" y="2115"/>
                          </a:lnTo>
                          <a:lnTo>
                            <a:pt x="1619" y="2062"/>
                          </a:lnTo>
                          <a:lnTo>
                            <a:pt x="1638" y="2018"/>
                          </a:lnTo>
                          <a:lnTo>
                            <a:pt x="1655" y="1980"/>
                          </a:lnTo>
                          <a:lnTo>
                            <a:pt x="1672" y="1943"/>
                          </a:lnTo>
                          <a:lnTo>
                            <a:pt x="1706" y="1880"/>
                          </a:lnTo>
                          <a:lnTo>
                            <a:pt x="1740" y="1821"/>
                          </a:lnTo>
                          <a:lnTo>
                            <a:pt x="1773" y="1766"/>
                          </a:lnTo>
                          <a:lnTo>
                            <a:pt x="1799" y="1724"/>
                          </a:lnTo>
                          <a:lnTo>
                            <a:pt x="1846" y="1645"/>
                          </a:lnTo>
                          <a:lnTo>
                            <a:pt x="1879" y="1590"/>
                          </a:lnTo>
                          <a:lnTo>
                            <a:pt x="1905" y="1544"/>
                          </a:lnTo>
                          <a:lnTo>
                            <a:pt x="1927" y="1492"/>
                          </a:lnTo>
                          <a:lnTo>
                            <a:pt x="1952" y="1429"/>
                          </a:lnTo>
                          <a:lnTo>
                            <a:pt x="1969" y="1374"/>
                          </a:lnTo>
                          <a:lnTo>
                            <a:pt x="1985" y="1316"/>
                          </a:lnTo>
                          <a:lnTo>
                            <a:pt x="1995" y="1267"/>
                          </a:lnTo>
                          <a:lnTo>
                            <a:pt x="2007" y="1212"/>
                          </a:lnTo>
                          <a:lnTo>
                            <a:pt x="2015" y="1142"/>
                          </a:lnTo>
                          <a:lnTo>
                            <a:pt x="2019" y="1062"/>
                          </a:lnTo>
                          <a:lnTo>
                            <a:pt x="2019" y="987"/>
                          </a:lnTo>
                          <a:lnTo>
                            <a:pt x="2012" y="928"/>
                          </a:lnTo>
                          <a:lnTo>
                            <a:pt x="2003" y="873"/>
                          </a:lnTo>
                          <a:lnTo>
                            <a:pt x="1994" y="824"/>
                          </a:lnTo>
                          <a:lnTo>
                            <a:pt x="1978" y="759"/>
                          </a:lnTo>
                          <a:lnTo>
                            <a:pt x="1960" y="694"/>
                          </a:lnTo>
                          <a:lnTo>
                            <a:pt x="1940" y="634"/>
                          </a:lnTo>
                          <a:lnTo>
                            <a:pt x="1917" y="578"/>
                          </a:lnTo>
                          <a:lnTo>
                            <a:pt x="1888" y="529"/>
                          </a:lnTo>
                          <a:lnTo>
                            <a:pt x="1850" y="466"/>
                          </a:lnTo>
                          <a:lnTo>
                            <a:pt x="1807" y="403"/>
                          </a:lnTo>
                          <a:lnTo>
                            <a:pt x="1765" y="354"/>
                          </a:lnTo>
                          <a:lnTo>
                            <a:pt x="1727" y="312"/>
                          </a:lnTo>
                          <a:lnTo>
                            <a:pt x="1683" y="272"/>
                          </a:lnTo>
                          <a:lnTo>
                            <a:pt x="1636" y="232"/>
                          </a:lnTo>
                          <a:lnTo>
                            <a:pt x="1590" y="196"/>
                          </a:lnTo>
                          <a:lnTo>
                            <a:pt x="1535" y="159"/>
                          </a:lnTo>
                          <a:lnTo>
                            <a:pt x="1471" y="120"/>
                          </a:lnTo>
                          <a:lnTo>
                            <a:pt x="1411" y="90"/>
                          </a:lnTo>
                          <a:lnTo>
                            <a:pt x="1341" y="61"/>
                          </a:lnTo>
                          <a:lnTo>
                            <a:pt x="1277" y="40"/>
                          </a:lnTo>
                          <a:lnTo>
                            <a:pt x="1224" y="27"/>
                          </a:lnTo>
                          <a:lnTo>
                            <a:pt x="1167" y="14"/>
                          </a:lnTo>
                          <a:lnTo>
                            <a:pt x="1115" y="6"/>
                          </a:lnTo>
                          <a:lnTo>
                            <a:pt x="1053" y="0"/>
                          </a:lnTo>
                          <a:lnTo>
                            <a:pt x="997" y="0"/>
                          </a:lnTo>
                          <a:lnTo>
                            <a:pt x="936" y="0"/>
                          </a:lnTo>
                          <a:lnTo>
                            <a:pt x="885" y="6"/>
                          </a:lnTo>
                          <a:lnTo>
                            <a:pt x="826" y="19"/>
                          </a:lnTo>
                          <a:lnTo>
                            <a:pt x="782" y="28"/>
                          </a:lnTo>
                          <a:lnTo>
                            <a:pt x="727" y="44"/>
                          </a:lnTo>
                          <a:lnTo>
                            <a:pt x="676" y="59"/>
                          </a:lnTo>
                          <a:lnTo>
                            <a:pt x="630" y="78"/>
                          </a:lnTo>
                          <a:lnTo>
                            <a:pt x="586" y="97"/>
                          </a:lnTo>
                          <a:lnTo>
                            <a:pt x="541" y="121"/>
                          </a:lnTo>
                          <a:lnTo>
                            <a:pt x="501" y="145"/>
                          </a:lnTo>
                          <a:lnTo>
                            <a:pt x="456" y="175"/>
                          </a:lnTo>
                          <a:lnTo>
                            <a:pt x="408" y="209"/>
                          </a:lnTo>
                          <a:lnTo>
                            <a:pt x="365" y="242"/>
                          </a:lnTo>
                          <a:lnTo>
                            <a:pt x="326" y="277"/>
                          </a:lnTo>
                          <a:lnTo>
                            <a:pt x="284" y="316"/>
                          </a:lnTo>
                          <a:lnTo>
                            <a:pt x="242" y="360"/>
                          </a:lnTo>
                          <a:lnTo>
                            <a:pt x="206" y="402"/>
                          </a:lnTo>
                          <a:lnTo>
                            <a:pt x="175" y="441"/>
                          </a:lnTo>
                          <a:lnTo>
                            <a:pt x="140" y="495"/>
                          </a:lnTo>
                          <a:lnTo>
                            <a:pt x="106" y="554"/>
                          </a:lnTo>
                          <a:lnTo>
                            <a:pt x="75" y="620"/>
                          </a:lnTo>
                          <a:lnTo>
                            <a:pt x="53" y="685"/>
                          </a:lnTo>
                          <a:lnTo>
                            <a:pt x="34" y="752"/>
                          </a:lnTo>
                          <a:lnTo>
                            <a:pt x="17" y="818"/>
                          </a:lnTo>
                          <a:lnTo>
                            <a:pt x="7" y="879"/>
                          </a:lnTo>
                          <a:lnTo>
                            <a:pt x="0" y="940"/>
                          </a:lnTo>
                          <a:lnTo>
                            <a:pt x="0" y="999"/>
                          </a:lnTo>
                          <a:lnTo>
                            <a:pt x="0" y="1052"/>
                          </a:lnTo>
                          <a:lnTo>
                            <a:pt x="0" y="1115"/>
                          </a:lnTo>
                          <a:lnTo>
                            <a:pt x="3" y="1170"/>
                          </a:lnTo>
                          <a:lnTo>
                            <a:pt x="14" y="1239"/>
                          </a:lnTo>
                          <a:lnTo>
                            <a:pt x="24" y="1299"/>
                          </a:lnTo>
                          <a:lnTo>
                            <a:pt x="40" y="1358"/>
                          </a:lnTo>
                          <a:lnTo>
                            <a:pt x="62" y="1427"/>
                          </a:lnTo>
                          <a:lnTo>
                            <a:pt x="87" y="1488"/>
                          </a:lnTo>
                          <a:lnTo>
                            <a:pt x="113" y="1542"/>
                          </a:lnTo>
                          <a:lnTo>
                            <a:pt x="144" y="1602"/>
                          </a:lnTo>
                          <a:lnTo>
                            <a:pt x="178" y="1660"/>
                          </a:lnTo>
                          <a:lnTo>
                            <a:pt x="208" y="1715"/>
                          </a:lnTo>
                          <a:lnTo>
                            <a:pt x="239" y="1770"/>
                          </a:lnTo>
                          <a:lnTo>
                            <a:pt x="272" y="1830"/>
                          </a:lnTo>
                          <a:lnTo>
                            <a:pt x="323" y="1917"/>
                          </a:lnTo>
                          <a:lnTo>
                            <a:pt x="370" y="2007"/>
                          </a:lnTo>
                          <a:lnTo>
                            <a:pt x="398" y="2053"/>
                          </a:lnTo>
                          <a:lnTo>
                            <a:pt x="412" y="2091"/>
                          </a:lnTo>
                          <a:lnTo>
                            <a:pt x="429" y="2138"/>
                          </a:lnTo>
                          <a:lnTo>
                            <a:pt x="445" y="2192"/>
                          </a:lnTo>
                          <a:lnTo>
                            <a:pt x="458" y="2239"/>
                          </a:lnTo>
                          <a:lnTo>
                            <a:pt x="469" y="2292"/>
                          </a:lnTo>
                          <a:lnTo>
                            <a:pt x="479" y="2365"/>
                          </a:lnTo>
                          <a:lnTo>
                            <a:pt x="492" y="2444"/>
                          </a:lnTo>
                          <a:lnTo>
                            <a:pt x="501" y="2506"/>
                          </a:lnTo>
                          <a:lnTo>
                            <a:pt x="511" y="2586"/>
                          </a:lnTo>
                          <a:lnTo>
                            <a:pt x="518" y="2643"/>
                          </a:lnTo>
                          <a:lnTo>
                            <a:pt x="526" y="2693"/>
                          </a:lnTo>
                          <a:lnTo>
                            <a:pt x="537" y="2742"/>
                          </a:lnTo>
                          <a:lnTo>
                            <a:pt x="541" y="2756"/>
                          </a:lnTo>
                          <a:lnTo>
                            <a:pt x="543" y="2767"/>
                          </a:lnTo>
                          <a:lnTo>
                            <a:pt x="545" y="2773"/>
                          </a:lnTo>
                          <a:lnTo>
                            <a:pt x="546" y="2778"/>
                          </a:lnTo>
                          <a:lnTo>
                            <a:pt x="552" y="2784"/>
                          </a:lnTo>
                          <a:lnTo>
                            <a:pt x="558" y="2794"/>
                          </a:lnTo>
                          <a:lnTo>
                            <a:pt x="567" y="2803"/>
                          </a:lnTo>
                          <a:lnTo>
                            <a:pt x="576" y="2812"/>
                          </a:lnTo>
                          <a:lnTo>
                            <a:pt x="592" y="2824"/>
                          </a:lnTo>
                          <a:lnTo>
                            <a:pt x="610" y="2833"/>
                          </a:lnTo>
                          <a:lnTo>
                            <a:pt x="635" y="2847"/>
                          </a:lnTo>
                          <a:lnTo>
                            <a:pt x="657" y="2856"/>
                          </a:lnTo>
                          <a:lnTo>
                            <a:pt x="681" y="2864"/>
                          </a:lnTo>
                          <a:lnTo>
                            <a:pt x="703" y="2870"/>
                          </a:lnTo>
                          <a:lnTo>
                            <a:pt x="723" y="2875"/>
                          </a:lnTo>
                          <a:lnTo>
                            <a:pt x="753" y="2883"/>
                          </a:lnTo>
                          <a:lnTo>
                            <a:pt x="778" y="2889"/>
                          </a:lnTo>
                          <a:lnTo>
                            <a:pt x="802" y="2892"/>
                          </a:lnTo>
                          <a:lnTo>
                            <a:pt x="829" y="2896"/>
                          </a:lnTo>
                          <a:lnTo>
                            <a:pt x="857" y="2900"/>
                          </a:lnTo>
                          <a:lnTo>
                            <a:pt x="883" y="2902"/>
                          </a:lnTo>
                          <a:lnTo>
                            <a:pt x="906" y="2904"/>
                          </a:lnTo>
                          <a:lnTo>
                            <a:pt x="934" y="2906"/>
                          </a:lnTo>
                          <a:lnTo>
                            <a:pt x="959" y="2908"/>
                          </a:lnTo>
                          <a:lnTo>
                            <a:pt x="984" y="2908"/>
                          </a:lnTo>
                          <a:lnTo>
                            <a:pt x="1006" y="2908"/>
                          </a:lnTo>
                          <a:lnTo>
                            <a:pt x="1031" y="2908"/>
                          </a:lnTo>
                          <a:lnTo>
                            <a:pt x="1061" y="2908"/>
                          </a:lnTo>
                          <a:lnTo>
                            <a:pt x="1086" y="2906"/>
                          </a:lnTo>
                          <a:lnTo>
                            <a:pt x="1108" y="2906"/>
                          </a:lnTo>
                          <a:lnTo>
                            <a:pt x="1134" y="2902"/>
                          </a:lnTo>
                          <a:lnTo>
                            <a:pt x="1166" y="2900"/>
                          </a:lnTo>
                          <a:lnTo>
                            <a:pt x="1188" y="2896"/>
                          </a:lnTo>
                          <a:lnTo>
                            <a:pt x="1217" y="2892"/>
                          </a:lnTo>
                          <a:lnTo>
                            <a:pt x="1241" y="2887"/>
                          </a:lnTo>
                          <a:lnTo>
                            <a:pt x="1265" y="2883"/>
                          </a:lnTo>
                          <a:lnTo>
                            <a:pt x="1288" y="2877"/>
                          </a:lnTo>
                          <a:lnTo>
                            <a:pt x="1309" y="2871"/>
                          </a:lnTo>
                          <a:lnTo>
                            <a:pt x="1334" y="2864"/>
                          </a:lnTo>
                          <a:lnTo>
                            <a:pt x="1354" y="2856"/>
                          </a:lnTo>
                          <a:lnTo>
                            <a:pt x="1375" y="2849"/>
                          </a:lnTo>
                          <a:lnTo>
                            <a:pt x="1395" y="2839"/>
                          </a:lnTo>
                          <a:lnTo>
                            <a:pt x="1415" y="2830"/>
                          </a:lnTo>
                          <a:close/>
                        </a:path>
                      </a:pathLst>
                    </a:custGeom>
                    <a:solidFill>
                      <a:srgbClr val="E0E0E0"/>
                    </a:solidFill>
                    <a:ln w="6350" cmpd="sng">
                      <a:solidFill>
                        <a:srgbClr val="FF3300"/>
                      </a:solidFill>
                      <a:bevel/>
                    </a:ln>
                  </p:spPr>
                  <p:txBody>
                    <a:bodyPr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71" name="Oval 38"/>
                    <p:cNvSpPr>
                      <a:spLocks noChangeAspect="1" noChangeArrowheads="1"/>
                    </p:cNvSpPr>
                    <p:nvPr>
                      <p:custDataLst>
                        <p:tags r:id="rId24"/>
                      </p:custDataLst>
                    </p:nvPr>
                  </p:nvSpPr>
                  <p:spPr bwMode="auto">
                    <a:xfrm>
                      <a:off x="567" y="2579"/>
                      <a:ext cx="886" cy="296"/>
                    </a:xfrm>
                    <a:prstGeom prst="ellipse">
                      <a:avLst/>
                    </a:prstGeom>
                    <a:solidFill>
                      <a:srgbClr val="A0A0A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</a14:hiddenLine>
                      </a:ext>
                    </a:extLst>
                  </p:spPr>
                  <p:txBody>
                    <a:bodyPr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72" name="Freeform 39"/>
                    <p:cNvSpPr>
                      <a:spLocks noChangeAspect="1"/>
                    </p:cNvSpPr>
                    <p:nvPr>
                      <p:custDataLst>
                        <p:tags r:id="rId25"/>
                      </p:custDataLst>
                    </p:nvPr>
                  </p:nvSpPr>
                  <p:spPr bwMode="auto">
                    <a:xfrm>
                      <a:off x="1491" y="293"/>
                      <a:ext cx="338" cy="432"/>
                    </a:xfrm>
                    <a:custGeom>
                      <a:avLst/>
                      <a:gdLst>
                        <a:gd name="T0" fmla="*/ 0 w 338"/>
                        <a:gd name="T1" fmla="*/ 0 h 432"/>
                        <a:gd name="T2" fmla="*/ 90 w 338"/>
                        <a:gd name="T3" fmla="*/ 46 h 432"/>
                        <a:gd name="T4" fmla="*/ 172 w 338"/>
                        <a:gd name="T5" fmla="*/ 97 h 432"/>
                        <a:gd name="T6" fmla="*/ 234 w 338"/>
                        <a:gd name="T7" fmla="*/ 148 h 432"/>
                        <a:gd name="T8" fmla="*/ 275 w 338"/>
                        <a:gd name="T9" fmla="*/ 203 h 432"/>
                        <a:gd name="T10" fmla="*/ 304 w 338"/>
                        <a:gd name="T11" fmla="*/ 259 h 432"/>
                        <a:gd name="T12" fmla="*/ 325 w 338"/>
                        <a:gd name="T13" fmla="*/ 308 h 432"/>
                        <a:gd name="T14" fmla="*/ 338 w 338"/>
                        <a:gd name="T15" fmla="*/ 358 h 432"/>
                        <a:gd name="T16" fmla="*/ 219 w 338"/>
                        <a:gd name="T17" fmla="*/ 432 h 432"/>
                        <a:gd name="T18" fmla="*/ 208 w 338"/>
                        <a:gd name="T19" fmla="*/ 362 h 432"/>
                        <a:gd name="T20" fmla="*/ 189 w 338"/>
                        <a:gd name="T21" fmla="*/ 287 h 432"/>
                        <a:gd name="T22" fmla="*/ 161 w 338"/>
                        <a:gd name="T23" fmla="*/ 209 h 432"/>
                        <a:gd name="T24" fmla="*/ 124 w 338"/>
                        <a:gd name="T25" fmla="*/ 144 h 432"/>
                        <a:gd name="T26" fmla="*/ 73 w 338"/>
                        <a:gd name="T27" fmla="*/ 78 h 432"/>
                        <a:gd name="T28" fmla="*/ 0 w 338"/>
                        <a:gd name="T29" fmla="*/ 0 h 432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w 338"/>
                        <a:gd name="T46" fmla="*/ 0 h 432"/>
                        <a:gd name="T47" fmla="*/ 338 w 338"/>
                        <a:gd name="T48" fmla="*/ 432 h 432"/>
                      </a:gdLst>
                      <a:ahLst/>
                      <a:cxnLst>
                        <a:cxn ang="T30">
                          <a:pos x="T0" y="T1"/>
                        </a:cxn>
                        <a:cxn ang="T31">
                          <a:pos x="T2" y="T3"/>
                        </a:cxn>
                        <a:cxn ang="T32">
                          <a:pos x="T4" y="T5"/>
                        </a:cxn>
                        <a:cxn ang="T33">
                          <a:pos x="T6" y="T7"/>
                        </a:cxn>
                        <a:cxn ang="T34">
                          <a:pos x="T8" y="T9"/>
                        </a:cxn>
                        <a:cxn ang="T35">
                          <a:pos x="T10" y="T11"/>
                        </a:cxn>
                        <a:cxn ang="T36">
                          <a:pos x="T12" y="T13"/>
                        </a:cxn>
                        <a:cxn ang="T37">
                          <a:pos x="T14" y="T15"/>
                        </a:cxn>
                        <a:cxn ang="T38">
                          <a:pos x="T16" y="T17"/>
                        </a:cxn>
                        <a:cxn ang="T39">
                          <a:pos x="T18" y="T19"/>
                        </a:cxn>
                        <a:cxn ang="T40">
                          <a:pos x="T20" y="T21"/>
                        </a:cxn>
                        <a:cxn ang="T41">
                          <a:pos x="T22" y="T23"/>
                        </a:cxn>
                        <a:cxn ang="T42">
                          <a:pos x="T24" y="T25"/>
                        </a:cxn>
                        <a:cxn ang="T43">
                          <a:pos x="T26" y="T27"/>
                        </a:cxn>
                        <a:cxn ang="T44">
                          <a:pos x="T28" y="T29"/>
                        </a:cxn>
                      </a:cxnLst>
                      <a:rect l="T45" t="T46" r="T47" b="T48"/>
                      <a:pathLst>
                        <a:path w="338" h="432">
                          <a:moveTo>
                            <a:pt x="0" y="0"/>
                          </a:moveTo>
                          <a:lnTo>
                            <a:pt x="90" y="46"/>
                          </a:lnTo>
                          <a:lnTo>
                            <a:pt x="172" y="97"/>
                          </a:lnTo>
                          <a:lnTo>
                            <a:pt x="234" y="148"/>
                          </a:lnTo>
                          <a:lnTo>
                            <a:pt x="275" y="203"/>
                          </a:lnTo>
                          <a:lnTo>
                            <a:pt x="304" y="259"/>
                          </a:lnTo>
                          <a:lnTo>
                            <a:pt x="325" y="308"/>
                          </a:lnTo>
                          <a:lnTo>
                            <a:pt x="338" y="358"/>
                          </a:lnTo>
                          <a:lnTo>
                            <a:pt x="219" y="432"/>
                          </a:lnTo>
                          <a:lnTo>
                            <a:pt x="208" y="362"/>
                          </a:lnTo>
                          <a:lnTo>
                            <a:pt x="189" y="287"/>
                          </a:lnTo>
                          <a:lnTo>
                            <a:pt x="161" y="209"/>
                          </a:lnTo>
                          <a:lnTo>
                            <a:pt x="124" y="144"/>
                          </a:lnTo>
                          <a:lnTo>
                            <a:pt x="73" y="78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</a14:hiddenLine>
                      </a:ext>
                    </a:extLst>
                  </p:spPr>
                  <p:txBody>
                    <a:bodyPr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grpSp>
                  <p:nvGrpSpPr>
                    <p:cNvPr id="73" name="Group 40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728" y="875"/>
                      <a:ext cx="562" cy="1806"/>
                      <a:chOff x="0" y="0"/>
                      <a:chExt cx="562" cy="1806"/>
                    </a:xfrm>
                  </p:grpSpPr>
                  <p:sp>
                    <p:nvSpPr>
                      <p:cNvPr id="75" name="Freeform 41"/>
                      <p:cNvSpPr>
                        <a:spLocks noChangeAspect="1"/>
                      </p:cNvSpPr>
                      <p:nvPr>
                        <p:custDataLst>
                          <p:tags r:id="rId26"/>
                        </p:custDataLst>
                      </p:nvPr>
                    </p:nvSpPr>
                    <p:spPr bwMode="auto">
                      <a:xfrm>
                        <a:off x="106" y="753"/>
                        <a:ext cx="345" cy="1053"/>
                      </a:xfrm>
                      <a:custGeom>
                        <a:avLst/>
                        <a:gdLst>
                          <a:gd name="T0" fmla="*/ 0 w 345"/>
                          <a:gd name="T1" fmla="*/ 80 h 1053"/>
                          <a:gd name="T2" fmla="*/ 6 w 345"/>
                          <a:gd name="T3" fmla="*/ 252 h 1053"/>
                          <a:gd name="T4" fmla="*/ 23 w 345"/>
                          <a:gd name="T5" fmla="*/ 274 h 1053"/>
                          <a:gd name="T6" fmla="*/ 17 w 345"/>
                          <a:gd name="T7" fmla="*/ 975 h 1053"/>
                          <a:gd name="T8" fmla="*/ 40 w 345"/>
                          <a:gd name="T9" fmla="*/ 1053 h 1053"/>
                          <a:gd name="T10" fmla="*/ 98 w 345"/>
                          <a:gd name="T11" fmla="*/ 1053 h 1053"/>
                          <a:gd name="T12" fmla="*/ 146 w 345"/>
                          <a:gd name="T13" fmla="*/ 1015 h 1053"/>
                          <a:gd name="T14" fmla="*/ 201 w 345"/>
                          <a:gd name="T15" fmla="*/ 1015 h 1053"/>
                          <a:gd name="T16" fmla="*/ 245 w 345"/>
                          <a:gd name="T17" fmla="*/ 1053 h 1053"/>
                          <a:gd name="T18" fmla="*/ 307 w 345"/>
                          <a:gd name="T19" fmla="*/ 1053 h 1053"/>
                          <a:gd name="T20" fmla="*/ 328 w 345"/>
                          <a:gd name="T21" fmla="*/ 975 h 1053"/>
                          <a:gd name="T22" fmla="*/ 317 w 345"/>
                          <a:gd name="T23" fmla="*/ 274 h 1053"/>
                          <a:gd name="T24" fmla="*/ 333 w 345"/>
                          <a:gd name="T25" fmla="*/ 252 h 1053"/>
                          <a:gd name="T26" fmla="*/ 345 w 345"/>
                          <a:gd name="T27" fmla="*/ 80 h 1053"/>
                          <a:gd name="T28" fmla="*/ 269 w 345"/>
                          <a:gd name="T29" fmla="*/ 17 h 1053"/>
                          <a:gd name="T30" fmla="*/ 231 w 345"/>
                          <a:gd name="T31" fmla="*/ 17 h 1053"/>
                          <a:gd name="T32" fmla="*/ 210 w 345"/>
                          <a:gd name="T33" fmla="*/ 0 h 1053"/>
                          <a:gd name="T34" fmla="*/ 123 w 345"/>
                          <a:gd name="T35" fmla="*/ 0 h 1053"/>
                          <a:gd name="T36" fmla="*/ 104 w 345"/>
                          <a:gd name="T37" fmla="*/ 17 h 1053"/>
                          <a:gd name="T38" fmla="*/ 72 w 345"/>
                          <a:gd name="T39" fmla="*/ 17 h 1053"/>
                          <a:gd name="T40" fmla="*/ 0 w 345"/>
                          <a:gd name="T41" fmla="*/ 80 h 1053"/>
                          <a:gd name="T42" fmla="*/ 0 60000 65536"/>
                          <a:gd name="T43" fmla="*/ 0 60000 65536"/>
                          <a:gd name="T44" fmla="*/ 0 60000 65536"/>
                          <a:gd name="T45" fmla="*/ 0 60000 65536"/>
                          <a:gd name="T46" fmla="*/ 0 60000 65536"/>
                          <a:gd name="T47" fmla="*/ 0 60000 65536"/>
                          <a:gd name="T48" fmla="*/ 0 60000 65536"/>
                          <a:gd name="T49" fmla="*/ 0 60000 65536"/>
                          <a:gd name="T50" fmla="*/ 0 60000 65536"/>
                          <a:gd name="T51" fmla="*/ 0 60000 65536"/>
                          <a:gd name="T52" fmla="*/ 0 60000 65536"/>
                          <a:gd name="T53" fmla="*/ 0 60000 65536"/>
                          <a:gd name="T54" fmla="*/ 0 60000 65536"/>
                          <a:gd name="T55" fmla="*/ 0 60000 65536"/>
                          <a:gd name="T56" fmla="*/ 0 60000 65536"/>
                          <a:gd name="T57" fmla="*/ 0 60000 65536"/>
                          <a:gd name="T58" fmla="*/ 0 60000 65536"/>
                          <a:gd name="T59" fmla="*/ 0 60000 65536"/>
                          <a:gd name="T60" fmla="*/ 0 60000 65536"/>
                          <a:gd name="T61" fmla="*/ 0 60000 65536"/>
                          <a:gd name="T62" fmla="*/ 0 60000 65536"/>
                          <a:gd name="T63" fmla="*/ 0 w 345"/>
                          <a:gd name="T64" fmla="*/ 0 h 1053"/>
                          <a:gd name="T65" fmla="*/ 345 w 345"/>
                          <a:gd name="T66" fmla="*/ 1053 h 1053"/>
                        </a:gdLst>
                        <a:ahLst/>
                        <a:cxnLst>
                          <a:cxn ang="T42">
                            <a:pos x="T0" y="T1"/>
                          </a:cxn>
                          <a:cxn ang="T43">
                            <a:pos x="T2" y="T3"/>
                          </a:cxn>
                          <a:cxn ang="T44">
                            <a:pos x="T4" y="T5"/>
                          </a:cxn>
                          <a:cxn ang="T45">
                            <a:pos x="T6" y="T7"/>
                          </a:cxn>
                          <a:cxn ang="T46">
                            <a:pos x="T8" y="T9"/>
                          </a:cxn>
                          <a:cxn ang="T47">
                            <a:pos x="T10" y="T11"/>
                          </a:cxn>
                          <a:cxn ang="T48">
                            <a:pos x="T12" y="T13"/>
                          </a:cxn>
                          <a:cxn ang="T49">
                            <a:pos x="T14" y="T15"/>
                          </a:cxn>
                          <a:cxn ang="T50">
                            <a:pos x="T16" y="T17"/>
                          </a:cxn>
                          <a:cxn ang="T51">
                            <a:pos x="T18" y="T19"/>
                          </a:cxn>
                          <a:cxn ang="T52">
                            <a:pos x="T20" y="T21"/>
                          </a:cxn>
                          <a:cxn ang="T53">
                            <a:pos x="T22" y="T23"/>
                          </a:cxn>
                          <a:cxn ang="T54">
                            <a:pos x="T24" y="T25"/>
                          </a:cxn>
                          <a:cxn ang="T55">
                            <a:pos x="T26" y="T27"/>
                          </a:cxn>
                          <a:cxn ang="T56">
                            <a:pos x="T28" y="T29"/>
                          </a:cxn>
                          <a:cxn ang="T57">
                            <a:pos x="T30" y="T31"/>
                          </a:cxn>
                          <a:cxn ang="T58">
                            <a:pos x="T32" y="T33"/>
                          </a:cxn>
                          <a:cxn ang="T59">
                            <a:pos x="T34" y="T35"/>
                          </a:cxn>
                          <a:cxn ang="T60">
                            <a:pos x="T36" y="T37"/>
                          </a:cxn>
                          <a:cxn ang="T61">
                            <a:pos x="T38" y="T39"/>
                          </a:cxn>
                          <a:cxn ang="T62">
                            <a:pos x="T40" y="T41"/>
                          </a:cxn>
                        </a:cxnLst>
                        <a:rect l="T63" t="T64" r="T65" b="T66"/>
                        <a:pathLst>
                          <a:path w="345" h="1053">
                            <a:moveTo>
                              <a:pt x="0" y="80"/>
                            </a:moveTo>
                            <a:lnTo>
                              <a:pt x="6" y="252"/>
                            </a:lnTo>
                            <a:lnTo>
                              <a:pt x="23" y="274"/>
                            </a:lnTo>
                            <a:lnTo>
                              <a:pt x="17" y="975"/>
                            </a:lnTo>
                            <a:lnTo>
                              <a:pt x="40" y="1053"/>
                            </a:lnTo>
                            <a:lnTo>
                              <a:pt x="98" y="1053"/>
                            </a:lnTo>
                            <a:lnTo>
                              <a:pt x="146" y="1015"/>
                            </a:lnTo>
                            <a:lnTo>
                              <a:pt x="201" y="1015"/>
                            </a:lnTo>
                            <a:lnTo>
                              <a:pt x="245" y="1053"/>
                            </a:lnTo>
                            <a:lnTo>
                              <a:pt x="307" y="1053"/>
                            </a:lnTo>
                            <a:lnTo>
                              <a:pt x="328" y="975"/>
                            </a:lnTo>
                            <a:lnTo>
                              <a:pt x="317" y="274"/>
                            </a:lnTo>
                            <a:lnTo>
                              <a:pt x="333" y="252"/>
                            </a:lnTo>
                            <a:lnTo>
                              <a:pt x="345" y="80"/>
                            </a:lnTo>
                            <a:lnTo>
                              <a:pt x="269" y="17"/>
                            </a:lnTo>
                            <a:lnTo>
                              <a:pt x="231" y="17"/>
                            </a:lnTo>
                            <a:lnTo>
                              <a:pt x="210" y="0"/>
                            </a:lnTo>
                            <a:lnTo>
                              <a:pt x="123" y="0"/>
                            </a:lnTo>
                            <a:lnTo>
                              <a:pt x="104" y="17"/>
                            </a:lnTo>
                            <a:lnTo>
                              <a:pt x="72" y="17"/>
                            </a:lnTo>
                            <a:lnTo>
                              <a:pt x="0" y="80"/>
                            </a:lnTo>
                            <a:close/>
                          </a:path>
                        </a:pathLst>
                      </a:custGeom>
                      <a:solidFill>
                        <a:srgbClr val="C0C0C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</a14:hiddenLine>
                        </a:ext>
                      </a:extLst>
                    </p:spPr>
                    <p:txBody>
                      <a:bodyPr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defRPr/>
                        </a:pPr>
                        <a:endParaRPr kumimoji="0" lang="zh-CN" altLang="en-US" sz="18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  <p:sp>
                    <p:nvSpPr>
                      <p:cNvPr id="76" name="Oval 42"/>
                      <p:cNvSpPr>
                        <a:spLocks noChangeAspect="1" noChangeArrowheads="1"/>
                      </p:cNvSpPr>
                      <p:nvPr>
                        <p:custDataLst>
                          <p:tags r:id="rId27"/>
                        </p:custDataLst>
                      </p:nvPr>
                    </p:nvSpPr>
                    <p:spPr bwMode="auto">
                      <a:xfrm>
                        <a:off x="283" y="786"/>
                        <a:ext cx="45" cy="72"/>
                      </a:xfrm>
                      <a:prstGeom prst="ellipse">
                        <a:avLst/>
                      </a:prstGeom>
                      <a:solidFill>
                        <a:srgbClr val="E0E0E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</a14:hiddenLine>
                        </a:ext>
                      </a:extLst>
                    </p:spPr>
                    <p:txBody>
                      <a:bodyPr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defRPr/>
                        </a:pPr>
                        <a:endParaRPr kumimoji="0" lang="zh-CN" altLang="en-US" sz="18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  <p:grpSp>
                    <p:nvGrpSpPr>
                      <p:cNvPr id="77" name="Group 43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0" y="0"/>
                        <a:ext cx="562" cy="828"/>
                        <a:chOff x="0" y="0"/>
                        <a:chExt cx="562" cy="828"/>
                      </a:xfrm>
                    </p:grpSpPr>
                    <p:sp>
                      <p:nvSpPr>
                        <p:cNvPr id="83" name="Oval 44"/>
                        <p:cNvSpPr>
                          <a:spLocks noChangeAspect="1" noChangeArrowheads="1"/>
                        </p:cNvSpPr>
                        <p:nvPr>
                          <p:custDataLst>
                            <p:tags r:id="rId28"/>
                          </p:custDataLst>
                        </p:nvPr>
                      </p:nvSpPr>
                      <p:spPr bwMode="auto">
                        <a:xfrm>
                          <a:off x="33" y="0"/>
                          <a:ext cx="514" cy="282"/>
                        </a:xfrm>
                        <a:prstGeom prst="ellipse">
                          <a:avLst/>
                        </a:prstGeom>
                        <a:solidFill>
                          <a:srgbClr val="FFFFFF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round/>
                            </a14:hiddenLine>
                          </a:ext>
                        </a:extLst>
                      </p:spPr>
                      <p:txBody>
                        <a:bodyPr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endParaRPr kumimoji="0" lang="zh-CN" altLang="en-US" sz="18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84" name="Freeform 45"/>
                        <p:cNvSpPr>
                          <a:spLocks noChangeAspect="1"/>
                        </p:cNvSpPr>
                        <p:nvPr>
                          <p:custDataLst>
                            <p:tags r:id="rId29"/>
                          </p:custDataLst>
                        </p:nvPr>
                      </p:nvSpPr>
                      <p:spPr bwMode="auto">
                        <a:xfrm>
                          <a:off x="0" y="129"/>
                          <a:ext cx="562" cy="699"/>
                        </a:xfrm>
                        <a:custGeom>
                          <a:avLst/>
                          <a:gdLst>
                            <a:gd name="T0" fmla="*/ 358 w 562"/>
                            <a:gd name="T1" fmla="*/ 699 h 699"/>
                            <a:gd name="T2" fmla="*/ 562 w 562"/>
                            <a:gd name="T3" fmla="*/ 69 h 699"/>
                            <a:gd name="T4" fmla="*/ 526 w 562"/>
                            <a:gd name="T5" fmla="*/ 56 h 699"/>
                            <a:gd name="T6" fmla="*/ 485 w 562"/>
                            <a:gd name="T7" fmla="*/ 38 h 699"/>
                            <a:gd name="T8" fmla="*/ 431 w 562"/>
                            <a:gd name="T9" fmla="*/ 24 h 699"/>
                            <a:gd name="T10" fmla="*/ 384 w 562"/>
                            <a:gd name="T11" fmla="*/ 12 h 699"/>
                            <a:gd name="T12" fmla="*/ 342 w 562"/>
                            <a:gd name="T13" fmla="*/ 4 h 699"/>
                            <a:gd name="T14" fmla="*/ 297 w 562"/>
                            <a:gd name="T15" fmla="*/ 0 h 699"/>
                            <a:gd name="T16" fmla="*/ 248 w 562"/>
                            <a:gd name="T17" fmla="*/ 3 h 699"/>
                            <a:gd name="T18" fmla="*/ 185 w 562"/>
                            <a:gd name="T19" fmla="*/ 10 h 699"/>
                            <a:gd name="T20" fmla="*/ 132 w 562"/>
                            <a:gd name="T21" fmla="*/ 24 h 699"/>
                            <a:gd name="T22" fmla="*/ 80 w 562"/>
                            <a:gd name="T23" fmla="*/ 38 h 699"/>
                            <a:gd name="T24" fmla="*/ 34 w 562"/>
                            <a:gd name="T25" fmla="*/ 58 h 699"/>
                            <a:gd name="T26" fmla="*/ 0 w 562"/>
                            <a:gd name="T27" fmla="*/ 76 h 699"/>
                            <a:gd name="T28" fmla="*/ 197 w 562"/>
                            <a:gd name="T29" fmla="*/ 699 h 699"/>
                            <a:gd name="T30" fmla="*/ 0 60000 65536"/>
                            <a:gd name="T31" fmla="*/ 0 60000 65536"/>
                            <a:gd name="T32" fmla="*/ 0 60000 65536"/>
                            <a:gd name="T33" fmla="*/ 0 60000 65536"/>
                            <a:gd name="T34" fmla="*/ 0 60000 65536"/>
                            <a:gd name="T35" fmla="*/ 0 60000 65536"/>
                            <a:gd name="T36" fmla="*/ 0 60000 65536"/>
                            <a:gd name="T37" fmla="*/ 0 60000 65536"/>
                            <a:gd name="T38" fmla="*/ 0 60000 65536"/>
                            <a:gd name="T39" fmla="*/ 0 60000 65536"/>
                            <a:gd name="T40" fmla="*/ 0 60000 65536"/>
                            <a:gd name="T41" fmla="*/ 0 60000 65536"/>
                            <a:gd name="T42" fmla="*/ 0 60000 65536"/>
                            <a:gd name="T43" fmla="*/ 0 60000 65536"/>
                            <a:gd name="T44" fmla="*/ 0 60000 65536"/>
                            <a:gd name="T45" fmla="*/ 0 w 562"/>
                            <a:gd name="T46" fmla="*/ 0 h 699"/>
                            <a:gd name="T47" fmla="*/ 562 w 562"/>
                            <a:gd name="T48" fmla="*/ 699 h 699"/>
                          </a:gdLst>
                          <a:ahLst/>
                          <a:cxnLst>
                            <a:cxn ang="T30">
                              <a:pos x="T0" y="T1"/>
                            </a:cxn>
                            <a:cxn ang="T31">
                              <a:pos x="T2" y="T3"/>
                            </a:cxn>
                            <a:cxn ang="T32">
                              <a:pos x="T4" y="T5"/>
                            </a:cxn>
                            <a:cxn ang="T33">
                              <a:pos x="T6" y="T7"/>
                            </a:cxn>
                            <a:cxn ang="T34">
                              <a:pos x="T8" y="T9"/>
                            </a:cxn>
                            <a:cxn ang="T35">
                              <a:pos x="T10" y="T11"/>
                            </a:cxn>
                            <a:cxn ang="T36">
                              <a:pos x="T12" y="T13"/>
                            </a:cxn>
                            <a:cxn ang="T37">
                              <a:pos x="T14" y="T15"/>
                            </a:cxn>
                            <a:cxn ang="T38">
                              <a:pos x="T16" y="T17"/>
                            </a:cxn>
                            <a:cxn ang="T39">
                              <a:pos x="T18" y="T19"/>
                            </a:cxn>
                            <a:cxn ang="T40">
                              <a:pos x="T20" y="T21"/>
                            </a:cxn>
                            <a:cxn ang="T41">
                              <a:pos x="T22" y="T23"/>
                            </a:cxn>
                            <a:cxn ang="T42">
                              <a:pos x="T24" y="T25"/>
                            </a:cxn>
                            <a:cxn ang="T43">
                              <a:pos x="T26" y="T27"/>
                            </a:cxn>
                            <a:cxn ang="T44">
                              <a:pos x="T28" y="T29"/>
                            </a:cxn>
                          </a:cxnLst>
                          <a:rect l="T45" t="T46" r="T47" b="T48"/>
                          <a:pathLst>
                            <a:path w="562" h="699">
                              <a:moveTo>
                                <a:pt x="358" y="699"/>
                              </a:moveTo>
                              <a:lnTo>
                                <a:pt x="562" y="69"/>
                              </a:lnTo>
                              <a:lnTo>
                                <a:pt x="526" y="56"/>
                              </a:lnTo>
                              <a:lnTo>
                                <a:pt x="485" y="38"/>
                              </a:lnTo>
                              <a:lnTo>
                                <a:pt x="431" y="24"/>
                              </a:lnTo>
                              <a:lnTo>
                                <a:pt x="384" y="12"/>
                              </a:lnTo>
                              <a:lnTo>
                                <a:pt x="342" y="4"/>
                              </a:lnTo>
                              <a:lnTo>
                                <a:pt x="297" y="0"/>
                              </a:lnTo>
                              <a:lnTo>
                                <a:pt x="248" y="3"/>
                              </a:lnTo>
                              <a:lnTo>
                                <a:pt x="185" y="10"/>
                              </a:lnTo>
                              <a:lnTo>
                                <a:pt x="132" y="24"/>
                              </a:lnTo>
                              <a:lnTo>
                                <a:pt x="80" y="38"/>
                              </a:lnTo>
                              <a:lnTo>
                                <a:pt x="34" y="58"/>
                              </a:lnTo>
                              <a:lnTo>
                                <a:pt x="0" y="76"/>
                              </a:lnTo>
                              <a:lnTo>
                                <a:pt x="197" y="699"/>
                              </a:lnTo>
                            </a:path>
                          </a:pathLst>
                        </a:custGeom>
                        <a:noFill/>
                        <a:ln w="6350" cmpd="sng">
                          <a:solidFill>
                            <a:srgbClr val="FF3300"/>
                          </a:solidFill>
                          <a:beve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endParaRPr kumimoji="0" lang="zh-CN" altLang="en-US" sz="18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</p:grpSp>
                  <p:grpSp>
                    <p:nvGrpSpPr>
                      <p:cNvPr id="78" name="Group 46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178" y="904"/>
                        <a:ext cx="193" cy="804"/>
                        <a:chOff x="0" y="0"/>
                        <a:chExt cx="193" cy="804"/>
                      </a:xfrm>
                    </p:grpSpPr>
                    <p:sp>
                      <p:nvSpPr>
                        <p:cNvPr id="79" name="Line 47"/>
                        <p:cNvSpPr>
                          <a:spLocks noChangeAspect="1" noChangeShapeType="1"/>
                        </p:cNvSpPr>
                        <p:nvPr>
                          <p:custDataLst>
                            <p:tags r:id="rId30"/>
                          </p:custDataLst>
                        </p:nvPr>
                      </p:nvSpPr>
                      <p:spPr bwMode="auto">
                        <a:xfrm>
                          <a:off x="32" y="21"/>
                          <a:ext cx="1" cy="783"/>
                        </a:xfrm>
                        <a:prstGeom prst="line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round/>
                            </a14:hiddenLine>
                          </a:ext>
                        </a:extLst>
                      </p:spPr>
                      <p:txBody>
                        <a:bodyPr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endParaRPr kumimoji="0" lang="zh-CN" altLang="en-US" sz="18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80" name="Line 48"/>
                        <p:cNvSpPr>
                          <a:spLocks noChangeAspect="1" noChangeShapeType="1"/>
                        </p:cNvSpPr>
                        <p:nvPr>
                          <p:custDataLst>
                            <p:tags r:id="rId31"/>
                          </p:custDataLst>
                        </p:nvPr>
                      </p:nvSpPr>
                      <p:spPr bwMode="auto">
                        <a:xfrm flipV="1">
                          <a:off x="160" y="21"/>
                          <a:ext cx="4" cy="779"/>
                        </a:xfrm>
                        <a:prstGeom prst="line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round/>
                            </a14:hiddenLine>
                          </a:ext>
                        </a:extLst>
                      </p:spPr>
                      <p:txBody>
                        <a:bodyPr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endParaRPr kumimoji="0" lang="zh-CN" altLang="en-US" sz="18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81" name="Line 49"/>
                        <p:cNvSpPr>
                          <a:spLocks noChangeAspect="1" noChangeShapeType="1"/>
                        </p:cNvSpPr>
                        <p:nvPr>
                          <p:custDataLst>
                            <p:tags r:id="rId32"/>
                          </p:custDataLst>
                        </p:nvPr>
                      </p:nvSpPr>
                      <p:spPr bwMode="auto">
                        <a:xfrm flipV="1">
                          <a:off x="190" y="0"/>
                          <a:ext cx="3" cy="780"/>
                        </a:xfrm>
                        <a:prstGeom prst="line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round/>
                            </a14:hiddenLine>
                          </a:ext>
                        </a:extLst>
                      </p:spPr>
                      <p:txBody>
                        <a:bodyPr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endParaRPr kumimoji="0" lang="zh-CN" altLang="en-US" sz="18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  <p:sp>
                      <p:nvSpPr>
                        <p:cNvPr id="82" name="Line 50"/>
                        <p:cNvSpPr>
                          <a:spLocks noChangeAspect="1" noChangeShapeType="1"/>
                        </p:cNvSpPr>
                        <p:nvPr>
                          <p:custDataLst>
                            <p:tags r:id="rId33"/>
                          </p:custDataLst>
                        </p:nvPr>
                      </p:nvSpPr>
                      <p:spPr bwMode="auto">
                        <a:xfrm flipH="1" flipV="1">
                          <a:off x="0" y="0"/>
                          <a:ext cx="2" cy="780"/>
                        </a:xfrm>
                        <a:prstGeom prst="line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round/>
                            </a14:hiddenLine>
                          </a:ext>
                        </a:extLst>
                      </p:spPr>
                      <p:txBody>
                        <a:bodyPr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endParaRPr kumimoji="0" lang="zh-CN" altLang="en-US" sz="18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</a:endParaRPr>
                        </a:p>
                      </p:txBody>
                    </p:sp>
                  </p:grpSp>
                </p:grpSp>
                <p:sp>
                  <p:nvSpPr>
                    <p:cNvPr id="74" name="Freeform 51"/>
                    <p:cNvSpPr>
                      <a:spLocks noChangeAspect="1"/>
                    </p:cNvSpPr>
                    <p:nvPr>
                      <p:custDataLst>
                        <p:tags r:id="rId34"/>
                      </p:custDataLst>
                    </p:nvPr>
                  </p:nvSpPr>
                  <p:spPr bwMode="auto">
                    <a:xfrm>
                      <a:off x="970" y="2160"/>
                      <a:ext cx="546" cy="681"/>
                    </a:xfrm>
                    <a:custGeom>
                      <a:avLst/>
                      <a:gdLst>
                        <a:gd name="T0" fmla="*/ 546 w 546"/>
                        <a:gd name="T1" fmla="*/ 0 h 681"/>
                        <a:gd name="T2" fmla="*/ 523 w 546"/>
                        <a:gd name="T3" fmla="*/ 20 h 681"/>
                        <a:gd name="T4" fmla="*/ 432 w 546"/>
                        <a:gd name="T5" fmla="*/ 441 h 681"/>
                        <a:gd name="T6" fmla="*/ 415 w 546"/>
                        <a:gd name="T7" fmla="*/ 483 h 681"/>
                        <a:gd name="T8" fmla="*/ 388 w 546"/>
                        <a:gd name="T9" fmla="*/ 518 h 681"/>
                        <a:gd name="T10" fmla="*/ 347 w 546"/>
                        <a:gd name="T11" fmla="*/ 550 h 681"/>
                        <a:gd name="T12" fmla="*/ 307 w 546"/>
                        <a:gd name="T13" fmla="*/ 575 h 681"/>
                        <a:gd name="T14" fmla="*/ 262 w 546"/>
                        <a:gd name="T15" fmla="*/ 598 h 681"/>
                        <a:gd name="T16" fmla="*/ 215 w 546"/>
                        <a:gd name="T17" fmla="*/ 618 h 681"/>
                        <a:gd name="T18" fmla="*/ 163 w 546"/>
                        <a:gd name="T19" fmla="*/ 637 h 681"/>
                        <a:gd name="T20" fmla="*/ 119 w 546"/>
                        <a:gd name="T21" fmla="*/ 647 h 681"/>
                        <a:gd name="T22" fmla="*/ 65 w 546"/>
                        <a:gd name="T23" fmla="*/ 656 h 681"/>
                        <a:gd name="T24" fmla="*/ 0 w 546"/>
                        <a:gd name="T25" fmla="*/ 652 h 681"/>
                        <a:gd name="T26" fmla="*/ 10 w 546"/>
                        <a:gd name="T27" fmla="*/ 677 h 681"/>
                        <a:gd name="T28" fmla="*/ 55 w 546"/>
                        <a:gd name="T29" fmla="*/ 681 h 681"/>
                        <a:gd name="T30" fmla="*/ 86 w 546"/>
                        <a:gd name="T31" fmla="*/ 681 h 681"/>
                        <a:gd name="T32" fmla="*/ 134 w 546"/>
                        <a:gd name="T33" fmla="*/ 677 h 681"/>
                        <a:gd name="T34" fmla="*/ 173 w 546"/>
                        <a:gd name="T35" fmla="*/ 674 h 681"/>
                        <a:gd name="T36" fmla="*/ 227 w 546"/>
                        <a:gd name="T37" fmla="*/ 665 h 681"/>
                        <a:gd name="T38" fmla="*/ 269 w 546"/>
                        <a:gd name="T39" fmla="*/ 657 h 681"/>
                        <a:gd name="T40" fmla="*/ 316 w 546"/>
                        <a:gd name="T41" fmla="*/ 643 h 681"/>
                        <a:gd name="T42" fmla="*/ 343 w 546"/>
                        <a:gd name="T43" fmla="*/ 635 h 681"/>
                        <a:gd name="T44" fmla="*/ 384 w 546"/>
                        <a:gd name="T45" fmla="*/ 618 h 681"/>
                        <a:gd name="T46" fmla="*/ 427 w 546"/>
                        <a:gd name="T47" fmla="*/ 590 h 681"/>
                        <a:gd name="T48" fmla="*/ 440 w 546"/>
                        <a:gd name="T49" fmla="*/ 575 h 681"/>
                        <a:gd name="T50" fmla="*/ 452 w 546"/>
                        <a:gd name="T51" fmla="*/ 554 h 681"/>
                        <a:gd name="T52" fmla="*/ 462 w 546"/>
                        <a:gd name="T53" fmla="*/ 512 h 681"/>
                        <a:gd name="T54" fmla="*/ 471 w 546"/>
                        <a:gd name="T55" fmla="*/ 470 h 681"/>
                        <a:gd name="T56" fmla="*/ 546 w 546"/>
                        <a:gd name="T57" fmla="*/ 0 h 681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w 546"/>
                        <a:gd name="T88" fmla="*/ 0 h 681"/>
                        <a:gd name="T89" fmla="*/ 546 w 546"/>
                        <a:gd name="T90" fmla="*/ 681 h 681"/>
                      </a:gdLst>
                      <a:ahLst/>
                      <a:cxnLst>
                        <a:cxn ang="T58">
                          <a:pos x="T0" y="T1"/>
                        </a:cxn>
                        <a:cxn ang="T59">
                          <a:pos x="T2" y="T3"/>
                        </a:cxn>
                        <a:cxn ang="T60">
                          <a:pos x="T4" y="T5"/>
                        </a:cxn>
                        <a:cxn ang="T61">
                          <a:pos x="T6" y="T7"/>
                        </a:cxn>
                        <a:cxn ang="T62">
                          <a:pos x="T8" y="T9"/>
                        </a:cxn>
                        <a:cxn ang="T63">
                          <a:pos x="T10" y="T11"/>
                        </a:cxn>
                        <a:cxn ang="T64">
                          <a:pos x="T12" y="T13"/>
                        </a:cxn>
                        <a:cxn ang="T65">
                          <a:pos x="T14" y="T15"/>
                        </a:cxn>
                        <a:cxn ang="T66">
                          <a:pos x="T16" y="T17"/>
                        </a:cxn>
                        <a:cxn ang="T67">
                          <a:pos x="T18" y="T19"/>
                        </a:cxn>
                        <a:cxn ang="T68">
                          <a:pos x="T20" y="T21"/>
                        </a:cxn>
                        <a:cxn ang="T69">
                          <a:pos x="T22" y="T23"/>
                        </a:cxn>
                        <a:cxn ang="T70">
                          <a:pos x="T24" y="T25"/>
                        </a:cxn>
                        <a:cxn ang="T71">
                          <a:pos x="T26" y="T27"/>
                        </a:cxn>
                        <a:cxn ang="T72">
                          <a:pos x="T28" y="T29"/>
                        </a:cxn>
                        <a:cxn ang="T73">
                          <a:pos x="T30" y="T31"/>
                        </a:cxn>
                        <a:cxn ang="T74">
                          <a:pos x="T32" y="T33"/>
                        </a:cxn>
                        <a:cxn ang="T75">
                          <a:pos x="T34" y="T35"/>
                        </a:cxn>
                        <a:cxn ang="T76">
                          <a:pos x="T36" y="T37"/>
                        </a:cxn>
                        <a:cxn ang="T77">
                          <a:pos x="T38" y="T39"/>
                        </a:cxn>
                        <a:cxn ang="T78">
                          <a:pos x="T40" y="T41"/>
                        </a:cxn>
                        <a:cxn ang="T79">
                          <a:pos x="T42" y="T43"/>
                        </a:cxn>
                        <a:cxn ang="T80">
                          <a:pos x="T44" y="T45"/>
                        </a:cxn>
                        <a:cxn ang="T81">
                          <a:pos x="T46" y="T47"/>
                        </a:cxn>
                        <a:cxn ang="T82">
                          <a:pos x="T48" y="T49"/>
                        </a:cxn>
                        <a:cxn ang="T83">
                          <a:pos x="T50" y="T51"/>
                        </a:cxn>
                        <a:cxn ang="T84">
                          <a:pos x="T52" y="T53"/>
                        </a:cxn>
                        <a:cxn ang="T85">
                          <a:pos x="T54" y="T55"/>
                        </a:cxn>
                        <a:cxn ang="T86">
                          <a:pos x="T56" y="T57"/>
                        </a:cxn>
                      </a:cxnLst>
                      <a:rect l="T87" t="T88" r="T89" b="T90"/>
                      <a:pathLst>
                        <a:path w="546" h="681">
                          <a:moveTo>
                            <a:pt x="546" y="0"/>
                          </a:moveTo>
                          <a:lnTo>
                            <a:pt x="523" y="20"/>
                          </a:lnTo>
                          <a:lnTo>
                            <a:pt x="432" y="441"/>
                          </a:lnTo>
                          <a:lnTo>
                            <a:pt x="415" y="483"/>
                          </a:lnTo>
                          <a:lnTo>
                            <a:pt x="388" y="518"/>
                          </a:lnTo>
                          <a:lnTo>
                            <a:pt x="347" y="550"/>
                          </a:lnTo>
                          <a:lnTo>
                            <a:pt x="307" y="575"/>
                          </a:lnTo>
                          <a:lnTo>
                            <a:pt x="262" y="598"/>
                          </a:lnTo>
                          <a:lnTo>
                            <a:pt x="215" y="618"/>
                          </a:lnTo>
                          <a:lnTo>
                            <a:pt x="163" y="637"/>
                          </a:lnTo>
                          <a:lnTo>
                            <a:pt x="119" y="647"/>
                          </a:lnTo>
                          <a:lnTo>
                            <a:pt x="65" y="656"/>
                          </a:lnTo>
                          <a:lnTo>
                            <a:pt x="0" y="652"/>
                          </a:lnTo>
                          <a:lnTo>
                            <a:pt x="10" y="677"/>
                          </a:lnTo>
                          <a:lnTo>
                            <a:pt x="55" y="681"/>
                          </a:lnTo>
                          <a:lnTo>
                            <a:pt x="86" y="681"/>
                          </a:lnTo>
                          <a:lnTo>
                            <a:pt x="134" y="677"/>
                          </a:lnTo>
                          <a:lnTo>
                            <a:pt x="173" y="674"/>
                          </a:lnTo>
                          <a:lnTo>
                            <a:pt x="227" y="665"/>
                          </a:lnTo>
                          <a:lnTo>
                            <a:pt x="269" y="657"/>
                          </a:lnTo>
                          <a:lnTo>
                            <a:pt x="316" y="643"/>
                          </a:lnTo>
                          <a:lnTo>
                            <a:pt x="343" y="635"/>
                          </a:lnTo>
                          <a:lnTo>
                            <a:pt x="384" y="618"/>
                          </a:lnTo>
                          <a:lnTo>
                            <a:pt x="427" y="590"/>
                          </a:lnTo>
                          <a:lnTo>
                            <a:pt x="440" y="575"/>
                          </a:lnTo>
                          <a:lnTo>
                            <a:pt x="452" y="554"/>
                          </a:lnTo>
                          <a:lnTo>
                            <a:pt x="462" y="512"/>
                          </a:lnTo>
                          <a:lnTo>
                            <a:pt x="471" y="470"/>
                          </a:lnTo>
                          <a:lnTo>
                            <a:pt x="546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</a14:hiddenLine>
                      </a:ext>
                    </a:extLst>
                  </p:spPr>
                  <p:txBody>
                    <a:bodyPr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</p:grpSp>
              <p:sp>
                <p:nvSpPr>
                  <p:cNvPr id="68" name="Rectangle 52"/>
                  <p:cNvSpPr>
                    <a:spLocks noChangeAspect="1" noChangeArrowheads="1"/>
                  </p:cNvSpPr>
                  <p:nvPr>
                    <p:custDataLst>
                      <p:tags r:id="rId35"/>
                    </p:custDataLst>
                  </p:nvPr>
                </p:nvSpPr>
                <p:spPr bwMode="auto">
                  <a:xfrm>
                    <a:off x="0" y="621"/>
                    <a:ext cx="540" cy="315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C0C0C0"/>
                      </a:gs>
                      <a:gs pos="50000">
                        <a:srgbClr val="808080"/>
                      </a:gs>
                      <a:gs pos="100000">
                        <a:srgbClr val="C0C0C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</p:grpSp>
          </p:grpSp>
          <p:sp>
            <p:nvSpPr>
              <p:cNvPr id="64" name="Freeform 57"/>
              <p:cNvSpPr/>
              <p:nvPr>
                <p:custDataLst>
                  <p:tags r:id="rId36"/>
                </p:custDataLst>
              </p:nvPr>
            </p:nvSpPr>
            <p:spPr bwMode="auto">
              <a:xfrm>
                <a:off x="2874" y="380"/>
                <a:ext cx="2129" cy="1653"/>
              </a:xfrm>
              <a:custGeom>
                <a:avLst/>
                <a:gdLst>
                  <a:gd name="T0" fmla="*/ 0 w 1937"/>
                  <a:gd name="T1" fmla="*/ 174 h 917"/>
                  <a:gd name="T2" fmla="*/ 1618 w 1937"/>
                  <a:gd name="T3" fmla="*/ 166 h 917"/>
                  <a:gd name="T4" fmla="*/ 1681 w 1937"/>
                  <a:gd name="T5" fmla="*/ 190 h 917"/>
                  <a:gd name="T6" fmla="*/ 1854 w 1937"/>
                  <a:gd name="T7" fmla="*/ 245 h 917"/>
                  <a:gd name="T8" fmla="*/ 1910 w 1937"/>
                  <a:gd name="T9" fmla="*/ 316 h 917"/>
                  <a:gd name="T10" fmla="*/ 1894 w 1937"/>
                  <a:gd name="T11" fmla="*/ 529 h 917"/>
                  <a:gd name="T12" fmla="*/ 1831 w 1937"/>
                  <a:gd name="T13" fmla="*/ 624 h 917"/>
                  <a:gd name="T14" fmla="*/ 1744 w 1937"/>
                  <a:gd name="T15" fmla="*/ 742 h 917"/>
                  <a:gd name="T16" fmla="*/ 1720 w 1937"/>
                  <a:gd name="T17" fmla="*/ 766 h 917"/>
                  <a:gd name="T18" fmla="*/ 1689 w 1937"/>
                  <a:gd name="T19" fmla="*/ 813 h 917"/>
                  <a:gd name="T20" fmla="*/ 1641 w 1937"/>
                  <a:gd name="T21" fmla="*/ 829 h 917"/>
                  <a:gd name="T22" fmla="*/ 1176 w 1937"/>
                  <a:gd name="T23" fmla="*/ 884 h 917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937"/>
                  <a:gd name="T37" fmla="*/ 0 h 917"/>
                  <a:gd name="T38" fmla="*/ 1937 w 1937"/>
                  <a:gd name="T39" fmla="*/ 917 h 917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937" h="917">
                    <a:moveTo>
                      <a:pt x="0" y="174"/>
                    </a:moveTo>
                    <a:cubicBezTo>
                      <a:pt x="546" y="0"/>
                      <a:pt x="31" y="159"/>
                      <a:pt x="1618" y="166"/>
                    </a:cubicBezTo>
                    <a:cubicBezTo>
                      <a:pt x="1661" y="196"/>
                      <a:pt x="1619" y="171"/>
                      <a:pt x="1681" y="190"/>
                    </a:cubicBezTo>
                    <a:cubicBezTo>
                      <a:pt x="1738" y="207"/>
                      <a:pt x="1797" y="225"/>
                      <a:pt x="1854" y="245"/>
                    </a:cubicBezTo>
                    <a:cubicBezTo>
                      <a:pt x="1894" y="275"/>
                      <a:pt x="1884" y="279"/>
                      <a:pt x="1910" y="316"/>
                    </a:cubicBezTo>
                    <a:cubicBezTo>
                      <a:pt x="1931" y="386"/>
                      <a:pt x="1937" y="468"/>
                      <a:pt x="1894" y="529"/>
                    </a:cubicBezTo>
                    <a:cubicBezTo>
                      <a:pt x="1881" y="569"/>
                      <a:pt x="1855" y="592"/>
                      <a:pt x="1831" y="624"/>
                    </a:cubicBezTo>
                    <a:cubicBezTo>
                      <a:pt x="1801" y="663"/>
                      <a:pt x="1776" y="705"/>
                      <a:pt x="1744" y="742"/>
                    </a:cubicBezTo>
                    <a:cubicBezTo>
                      <a:pt x="1737" y="751"/>
                      <a:pt x="1727" y="757"/>
                      <a:pt x="1720" y="766"/>
                    </a:cubicBezTo>
                    <a:cubicBezTo>
                      <a:pt x="1709" y="781"/>
                      <a:pt x="1707" y="807"/>
                      <a:pt x="1689" y="813"/>
                    </a:cubicBezTo>
                    <a:cubicBezTo>
                      <a:pt x="1673" y="818"/>
                      <a:pt x="1641" y="829"/>
                      <a:pt x="1641" y="829"/>
                    </a:cubicBezTo>
                    <a:cubicBezTo>
                      <a:pt x="1515" y="917"/>
                      <a:pt x="1316" y="884"/>
                      <a:pt x="1176" y="884"/>
                    </a:cubicBezTo>
                  </a:path>
                </a:pathLst>
              </a:custGeom>
              <a:noFill/>
              <a:ln w="76200" cmpd="sng">
                <a:solidFill>
                  <a:srgbClr val="FF3300"/>
                </a:solidFill>
                <a:beve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2" name="Freeform 55"/>
              <p:cNvSpPr/>
              <p:nvPr>
                <p:custDataLst>
                  <p:tags r:id="rId37"/>
                </p:custDataLst>
              </p:nvPr>
            </p:nvSpPr>
            <p:spPr bwMode="auto">
              <a:xfrm>
                <a:off x="-565" y="499"/>
                <a:ext cx="2374" cy="1505"/>
              </a:xfrm>
              <a:custGeom>
                <a:avLst/>
                <a:gdLst>
                  <a:gd name="T0" fmla="*/ 1790 w 1790"/>
                  <a:gd name="T1" fmla="*/ 40 h 1116"/>
                  <a:gd name="T2" fmla="*/ 1427 w 1790"/>
                  <a:gd name="T3" fmla="*/ 0 h 1116"/>
                  <a:gd name="T4" fmla="*/ 1032 w 1790"/>
                  <a:gd name="T5" fmla="*/ 24 h 1116"/>
                  <a:gd name="T6" fmla="*/ 543 w 1790"/>
                  <a:gd name="T7" fmla="*/ 142 h 1116"/>
                  <a:gd name="T8" fmla="*/ 520 w 1790"/>
                  <a:gd name="T9" fmla="*/ 150 h 1116"/>
                  <a:gd name="T10" fmla="*/ 464 w 1790"/>
                  <a:gd name="T11" fmla="*/ 158 h 1116"/>
                  <a:gd name="T12" fmla="*/ 204 w 1790"/>
                  <a:gd name="T13" fmla="*/ 316 h 1116"/>
                  <a:gd name="T14" fmla="*/ 141 w 1790"/>
                  <a:gd name="T15" fmla="*/ 410 h 1116"/>
                  <a:gd name="T16" fmla="*/ 93 w 1790"/>
                  <a:gd name="T17" fmla="*/ 481 h 1116"/>
                  <a:gd name="T18" fmla="*/ 86 w 1790"/>
                  <a:gd name="T19" fmla="*/ 529 h 1116"/>
                  <a:gd name="T20" fmla="*/ 70 w 1790"/>
                  <a:gd name="T21" fmla="*/ 552 h 1116"/>
                  <a:gd name="T22" fmla="*/ 30 w 1790"/>
                  <a:gd name="T23" fmla="*/ 671 h 1116"/>
                  <a:gd name="T24" fmla="*/ 15 w 1790"/>
                  <a:gd name="T25" fmla="*/ 947 h 1116"/>
                  <a:gd name="T26" fmla="*/ 86 w 1790"/>
                  <a:gd name="T27" fmla="*/ 1065 h 1116"/>
                  <a:gd name="T28" fmla="*/ 338 w 1790"/>
                  <a:gd name="T29" fmla="*/ 1089 h 111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1790"/>
                  <a:gd name="T46" fmla="*/ 0 h 1116"/>
                  <a:gd name="T47" fmla="*/ 1790 w 1790"/>
                  <a:gd name="T48" fmla="*/ 1116 h 111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1790" h="1116">
                    <a:moveTo>
                      <a:pt x="1790" y="40"/>
                    </a:moveTo>
                    <a:cubicBezTo>
                      <a:pt x="1674" y="1"/>
                      <a:pt x="1545" y="39"/>
                      <a:pt x="1427" y="0"/>
                    </a:cubicBezTo>
                    <a:cubicBezTo>
                      <a:pt x="1262" y="5"/>
                      <a:pt x="1177" y="12"/>
                      <a:pt x="1032" y="24"/>
                    </a:cubicBezTo>
                    <a:cubicBezTo>
                      <a:pt x="871" y="66"/>
                      <a:pt x="708" y="118"/>
                      <a:pt x="543" y="142"/>
                    </a:cubicBezTo>
                    <a:cubicBezTo>
                      <a:pt x="535" y="145"/>
                      <a:pt x="528" y="148"/>
                      <a:pt x="520" y="150"/>
                    </a:cubicBezTo>
                    <a:cubicBezTo>
                      <a:pt x="502" y="154"/>
                      <a:pt x="482" y="152"/>
                      <a:pt x="464" y="158"/>
                    </a:cubicBezTo>
                    <a:cubicBezTo>
                      <a:pt x="374" y="187"/>
                      <a:pt x="282" y="264"/>
                      <a:pt x="204" y="316"/>
                    </a:cubicBezTo>
                    <a:cubicBezTo>
                      <a:pt x="192" y="350"/>
                      <a:pt x="162" y="379"/>
                      <a:pt x="141" y="410"/>
                    </a:cubicBezTo>
                    <a:cubicBezTo>
                      <a:pt x="130" y="442"/>
                      <a:pt x="117" y="458"/>
                      <a:pt x="93" y="481"/>
                    </a:cubicBezTo>
                    <a:cubicBezTo>
                      <a:pt x="91" y="497"/>
                      <a:pt x="91" y="514"/>
                      <a:pt x="86" y="529"/>
                    </a:cubicBezTo>
                    <a:cubicBezTo>
                      <a:pt x="83" y="538"/>
                      <a:pt x="73" y="543"/>
                      <a:pt x="70" y="552"/>
                    </a:cubicBezTo>
                    <a:cubicBezTo>
                      <a:pt x="55" y="592"/>
                      <a:pt x="49" y="632"/>
                      <a:pt x="30" y="671"/>
                    </a:cubicBezTo>
                    <a:cubicBezTo>
                      <a:pt x="1" y="814"/>
                      <a:pt x="0" y="679"/>
                      <a:pt x="15" y="947"/>
                    </a:cubicBezTo>
                    <a:cubicBezTo>
                      <a:pt x="19" y="1017"/>
                      <a:pt x="22" y="1044"/>
                      <a:pt x="86" y="1065"/>
                    </a:cubicBezTo>
                    <a:cubicBezTo>
                      <a:pt x="159" y="1116"/>
                      <a:pt x="250" y="1089"/>
                      <a:pt x="338" y="1089"/>
                    </a:cubicBezTo>
                  </a:path>
                </a:pathLst>
              </a:custGeom>
              <a:noFill/>
              <a:ln w="76200" cmpd="sng">
                <a:solidFill>
                  <a:srgbClr val="FF3300"/>
                </a:solidFill>
                <a:beve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3" name="Freeform 56"/>
              <p:cNvSpPr/>
              <p:nvPr>
                <p:custDataLst>
                  <p:tags r:id="rId38"/>
                </p:custDataLst>
              </p:nvPr>
            </p:nvSpPr>
            <p:spPr bwMode="auto">
              <a:xfrm flipV="1">
                <a:off x="846" y="1997"/>
                <a:ext cx="2376" cy="81"/>
              </a:xfrm>
              <a:custGeom>
                <a:avLst/>
                <a:gdLst>
                  <a:gd name="T0" fmla="*/ 0 w 2027"/>
                  <a:gd name="T1" fmla="*/ 346 h 383"/>
                  <a:gd name="T2" fmla="*/ 378 w 2027"/>
                  <a:gd name="T3" fmla="*/ 354 h 383"/>
                  <a:gd name="T4" fmla="*/ 686 w 2027"/>
                  <a:gd name="T5" fmla="*/ 330 h 383"/>
                  <a:gd name="T6" fmla="*/ 820 w 2027"/>
                  <a:gd name="T7" fmla="*/ 299 h 383"/>
                  <a:gd name="T8" fmla="*/ 970 w 2027"/>
                  <a:gd name="T9" fmla="*/ 259 h 383"/>
                  <a:gd name="T10" fmla="*/ 1112 w 2027"/>
                  <a:gd name="T11" fmla="*/ 212 h 383"/>
                  <a:gd name="T12" fmla="*/ 1175 w 2027"/>
                  <a:gd name="T13" fmla="*/ 188 h 383"/>
                  <a:gd name="T14" fmla="*/ 1286 w 2027"/>
                  <a:gd name="T15" fmla="*/ 133 h 383"/>
                  <a:gd name="T16" fmla="*/ 1309 w 2027"/>
                  <a:gd name="T17" fmla="*/ 117 h 383"/>
                  <a:gd name="T18" fmla="*/ 1365 w 2027"/>
                  <a:gd name="T19" fmla="*/ 110 h 383"/>
                  <a:gd name="T20" fmla="*/ 1475 w 2027"/>
                  <a:gd name="T21" fmla="*/ 70 h 383"/>
                  <a:gd name="T22" fmla="*/ 1530 w 2027"/>
                  <a:gd name="T23" fmla="*/ 46 h 383"/>
                  <a:gd name="T24" fmla="*/ 1609 w 2027"/>
                  <a:gd name="T25" fmla="*/ 7 h 383"/>
                  <a:gd name="T26" fmla="*/ 1956 w 2027"/>
                  <a:gd name="T27" fmla="*/ 15 h 383"/>
                  <a:gd name="T28" fmla="*/ 2027 w 2027"/>
                  <a:gd name="T29" fmla="*/ 54 h 383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2027"/>
                  <a:gd name="T46" fmla="*/ 0 h 383"/>
                  <a:gd name="T47" fmla="*/ 2027 w 2027"/>
                  <a:gd name="T48" fmla="*/ 383 h 383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2027" h="383">
                    <a:moveTo>
                      <a:pt x="0" y="346"/>
                    </a:moveTo>
                    <a:cubicBezTo>
                      <a:pt x="107" y="383"/>
                      <a:pt x="297" y="356"/>
                      <a:pt x="378" y="354"/>
                    </a:cubicBezTo>
                    <a:cubicBezTo>
                      <a:pt x="480" y="339"/>
                      <a:pt x="583" y="337"/>
                      <a:pt x="686" y="330"/>
                    </a:cubicBezTo>
                    <a:cubicBezTo>
                      <a:pt x="731" y="322"/>
                      <a:pt x="775" y="308"/>
                      <a:pt x="820" y="299"/>
                    </a:cubicBezTo>
                    <a:cubicBezTo>
                      <a:pt x="868" y="275"/>
                      <a:pt x="919" y="274"/>
                      <a:pt x="970" y="259"/>
                    </a:cubicBezTo>
                    <a:cubicBezTo>
                      <a:pt x="1019" y="245"/>
                      <a:pt x="1062" y="222"/>
                      <a:pt x="1112" y="212"/>
                    </a:cubicBezTo>
                    <a:cubicBezTo>
                      <a:pt x="1166" y="176"/>
                      <a:pt x="1101" y="215"/>
                      <a:pt x="1175" y="188"/>
                    </a:cubicBezTo>
                    <a:cubicBezTo>
                      <a:pt x="1204" y="177"/>
                      <a:pt x="1266" y="147"/>
                      <a:pt x="1286" y="133"/>
                    </a:cubicBezTo>
                    <a:cubicBezTo>
                      <a:pt x="1294" y="128"/>
                      <a:pt x="1300" y="120"/>
                      <a:pt x="1309" y="117"/>
                    </a:cubicBezTo>
                    <a:cubicBezTo>
                      <a:pt x="1327" y="112"/>
                      <a:pt x="1346" y="112"/>
                      <a:pt x="1365" y="110"/>
                    </a:cubicBezTo>
                    <a:cubicBezTo>
                      <a:pt x="1398" y="87"/>
                      <a:pt x="1437" y="80"/>
                      <a:pt x="1475" y="70"/>
                    </a:cubicBezTo>
                    <a:cubicBezTo>
                      <a:pt x="1557" y="15"/>
                      <a:pt x="1435" y="93"/>
                      <a:pt x="1530" y="46"/>
                    </a:cubicBezTo>
                    <a:cubicBezTo>
                      <a:pt x="1624" y="0"/>
                      <a:pt x="1539" y="25"/>
                      <a:pt x="1609" y="7"/>
                    </a:cubicBezTo>
                    <a:cubicBezTo>
                      <a:pt x="1725" y="10"/>
                      <a:pt x="1841" y="8"/>
                      <a:pt x="1956" y="15"/>
                    </a:cubicBezTo>
                    <a:cubicBezTo>
                      <a:pt x="1970" y="16"/>
                      <a:pt x="2027" y="41"/>
                      <a:pt x="2027" y="54"/>
                    </a:cubicBezTo>
                  </a:path>
                </a:pathLst>
              </a:custGeom>
              <a:noFill/>
              <a:ln w="76200" cmpd="sng">
                <a:solidFill>
                  <a:srgbClr val="FF3300"/>
                </a:solidFill>
                <a:beve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</p:grpSp>
    </p:spTree>
    <p:custDataLst>
      <p:tags r:id="rId39"/>
    </p:custData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" name="文本框 17"/>
          <p:cNvSpPr txBox="1"/>
          <p:nvPr>
            <p:custDataLst>
              <p:tags r:id="rId1"/>
            </p:custDataLst>
          </p:nvPr>
        </p:nvSpPr>
        <p:spPr>
          <a:xfrm>
            <a:off x="1049655" y="836930"/>
            <a:ext cx="1041463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zh-CN" altLang="en-US" sz="40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试分析，这个电路是简单电路吗？</a:t>
            </a:r>
            <a:endParaRPr lang="zh-CN" altLang="en-US" sz="4000" dirty="0"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5038725" y="1863090"/>
            <a:ext cx="4727301" cy="4745355"/>
            <a:chOff x="9644" y="2460"/>
            <a:chExt cx="7445" cy="7473"/>
          </a:xfrm>
        </p:grpSpPr>
        <p:pic>
          <p:nvPicPr>
            <p:cNvPr id="3" name="Picture 5" descr="2222">
              <a:hlinkClick r:id="" action="ppaction://hlinkshowjump?jump=previousslide"/>
            </p:cNvPr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128" y="2460"/>
              <a:ext cx="2709" cy="5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4" name="组合 3"/>
            <p:cNvGrpSpPr/>
            <p:nvPr/>
          </p:nvGrpSpPr>
          <p:grpSpPr>
            <a:xfrm>
              <a:off x="9644" y="4674"/>
              <a:ext cx="7445" cy="5259"/>
              <a:chOff x="9644" y="5294"/>
              <a:chExt cx="7445" cy="5259"/>
            </a:xfrm>
          </p:grpSpPr>
          <p:pic>
            <p:nvPicPr>
              <p:cNvPr id="5" name="图片 112642" descr="wla211"/>
              <p:cNvPicPr>
                <a:picLocks noChangeAspect="1"/>
              </p:cNvPicPr>
              <p:nvPr>
                <p:custDataLst>
                  <p:tags r:id="rId4"/>
                </p:custDataLst>
              </p:nvPr>
            </p:nvPicPr>
            <p:blipFill>
              <a:blip r:embed="rId5"/>
              <a:stretch>
                <a:fillRect/>
              </a:stretch>
            </p:blipFill>
            <p:spPr>
              <a:xfrm>
                <a:off x="9644" y="7886"/>
                <a:ext cx="3317" cy="2667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grpSp>
            <p:nvGrpSpPr>
              <p:cNvPr id="6" name="组合 112643"/>
              <p:cNvGrpSpPr/>
              <p:nvPr/>
            </p:nvGrpSpPr>
            <p:grpSpPr>
              <a:xfrm>
                <a:off x="9990" y="5294"/>
                <a:ext cx="7099" cy="4582"/>
                <a:chOff x="173" y="428"/>
                <a:chExt cx="5447" cy="3265"/>
              </a:xfrm>
            </p:grpSpPr>
            <p:sp>
              <p:nvSpPr>
                <p:cNvPr id="7" name="任意多边形 112650"/>
                <p:cNvSpPr/>
                <p:nvPr>
                  <p:custDataLst>
                    <p:tags r:id="rId6"/>
                  </p:custDataLst>
                </p:nvPr>
              </p:nvSpPr>
              <p:spPr>
                <a:xfrm>
                  <a:off x="173" y="1577"/>
                  <a:ext cx="513" cy="1833"/>
                </a:xfrm>
                <a:custGeom>
                  <a:avLst/>
                  <a:gdLst/>
                  <a:ahLst/>
                  <a:cxnLst/>
                  <a:pathLst>
                    <a:path w="473" h="1731">
                      <a:moveTo>
                        <a:pt x="453" y="17"/>
                      </a:moveTo>
                      <a:cubicBezTo>
                        <a:pt x="397" y="99"/>
                        <a:pt x="473" y="0"/>
                        <a:pt x="405" y="55"/>
                      </a:cubicBezTo>
                      <a:cubicBezTo>
                        <a:pt x="396" y="62"/>
                        <a:pt x="394" y="76"/>
                        <a:pt x="386" y="84"/>
                      </a:cubicBezTo>
                      <a:cubicBezTo>
                        <a:pt x="378" y="92"/>
                        <a:pt x="366" y="96"/>
                        <a:pt x="357" y="103"/>
                      </a:cubicBezTo>
                      <a:cubicBezTo>
                        <a:pt x="318" y="135"/>
                        <a:pt x="296" y="183"/>
                        <a:pt x="261" y="218"/>
                      </a:cubicBezTo>
                      <a:cubicBezTo>
                        <a:pt x="253" y="226"/>
                        <a:pt x="241" y="230"/>
                        <a:pt x="232" y="237"/>
                      </a:cubicBezTo>
                      <a:cubicBezTo>
                        <a:pt x="225" y="243"/>
                        <a:pt x="219" y="250"/>
                        <a:pt x="213" y="257"/>
                      </a:cubicBezTo>
                      <a:cubicBezTo>
                        <a:pt x="187" y="355"/>
                        <a:pt x="225" y="231"/>
                        <a:pt x="174" y="333"/>
                      </a:cubicBezTo>
                      <a:cubicBezTo>
                        <a:pt x="148" y="384"/>
                        <a:pt x="139" y="438"/>
                        <a:pt x="107" y="487"/>
                      </a:cubicBezTo>
                      <a:cubicBezTo>
                        <a:pt x="97" y="530"/>
                        <a:pt x="78" y="570"/>
                        <a:pt x="69" y="612"/>
                      </a:cubicBezTo>
                      <a:cubicBezTo>
                        <a:pt x="58" y="660"/>
                        <a:pt x="56" y="709"/>
                        <a:pt x="40" y="756"/>
                      </a:cubicBezTo>
                      <a:cubicBezTo>
                        <a:pt x="10" y="1013"/>
                        <a:pt x="0" y="1300"/>
                        <a:pt x="78" y="1553"/>
                      </a:cubicBezTo>
                      <a:cubicBezTo>
                        <a:pt x="81" y="1582"/>
                        <a:pt x="81" y="1611"/>
                        <a:pt x="88" y="1639"/>
                      </a:cubicBezTo>
                      <a:cubicBezTo>
                        <a:pt x="111" y="1731"/>
                        <a:pt x="369" y="1716"/>
                        <a:pt x="414" y="1716"/>
                      </a:cubicBezTo>
                    </a:path>
                  </a:pathLst>
                </a:custGeom>
                <a:noFill/>
                <a:ln w="76200" cap="flat" cmpd="sng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zh-CN" altLang="en-US"/>
                </a:p>
              </p:txBody>
            </p:sp>
            <p:pic>
              <p:nvPicPr>
                <p:cNvPr id="8" name="图片 112645" descr="wla211"/>
                <p:cNvPicPr>
                  <a:picLocks noChangeAspect="1"/>
                </p:cNvPicPr>
                <p:nvPr>
                  <p:custDataLst>
                    <p:tags r:id="rId7"/>
                  </p:custDataLst>
                </p:nvPr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942" y="1253"/>
                  <a:ext cx="2313" cy="1860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pic>
              <p:nvPicPr>
                <p:cNvPr id="9" name="图片 112647" descr="未标题-1 副本"/>
                <p:cNvPicPr>
                  <a:picLocks noChangeAspect="1"/>
                </p:cNvPicPr>
                <p:nvPr>
                  <p:custDataLst>
                    <p:tags r:id="rId8"/>
                  </p:custDataLst>
                </p:nvPr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54" y="436"/>
                  <a:ext cx="646" cy="1241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pic>
              <p:nvPicPr>
                <p:cNvPr id="10" name="图片 112648" descr="未标题-1 副本"/>
                <p:cNvPicPr>
                  <a:picLocks noChangeAspect="1"/>
                </p:cNvPicPr>
                <p:nvPr>
                  <p:custDataLst>
                    <p:tags r:id="rId10"/>
                  </p:custDataLst>
                </p:nvPr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398" y="754"/>
                  <a:ext cx="646" cy="1241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sp>
              <p:nvSpPr>
                <p:cNvPr id="11" name="任意多边形 112649"/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672" y="488"/>
                  <a:ext cx="1064" cy="1632"/>
                </a:xfrm>
                <a:custGeom>
                  <a:avLst/>
                  <a:gdLst/>
                  <a:ahLst/>
                  <a:cxnLst/>
                  <a:pathLst>
                    <a:path w="1017" h="1651">
                      <a:moveTo>
                        <a:pt x="0" y="48"/>
                      </a:moveTo>
                      <a:cubicBezTo>
                        <a:pt x="71" y="23"/>
                        <a:pt x="147" y="15"/>
                        <a:pt x="221" y="0"/>
                      </a:cubicBezTo>
                      <a:cubicBezTo>
                        <a:pt x="262" y="3"/>
                        <a:pt x="304" y="3"/>
                        <a:pt x="345" y="10"/>
                      </a:cubicBezTo>
                      <a:cubicBezTo>
                        <a:pt x="375" y="15"/>
                        <a:pt x="402" y="32"/>
                        <a:pt x="432" y="38"/>
                      </a:cubicBezTo>
                      <a:cubicBezTo>
                        <a:pt x="459" y="57"/>
                        <a:pt x="485" y="63"/>
                        <a:pt x="509" y="86"/>
                      </a:cubicBezTo>
                      <a:cubicBezTo>
                        <a:pt x="621" y="446"/>
                        <a:pt x="510" y="78"/>
                        <a:pt x="528" y="1152"/>
                      </a:cubicBezTo>
                      <a:cubicBezTo>
                        <a:pt x="529" y="1229"/>
                        <a:pt x="550" y="1385"/>
                        <a:pt x="605" y="1440"/>
                      </a:cubicBezTo>
                      <a:cubicBezTo>
                        <a:pt x="608" y="1456"/>
                        <a:pt x="607" y="1473"/>
                        <a:pt x="614" y="1488"/>
                      </a:cubicBezTo>
                      <a:cubicBezTo>
                        <a:pt x="637" y="1541"/>
                        <a:pt x="639" y="1510"/>
                        <a:pt x="662" y="1546"/>
                      </a:cubicBezTo>
                      <a:cubicBezTo>
                        <a:pt x="717" y="1630"/>
                        <a:pt x="629" y="1532"/>
                        <a:pt x="729" y="1632"/>
                      </a:cubicBezTo>
                      <a:cubicBezTo>
                        <a:pt x="743" y="1646"/>
                        <a:pt x="787" y="1651"/>
                        <a:pt x="787" y="1651"/>
                      </a:cubicBezTo>
                      <a:cubicBezTo>
                        <a:pt x="843" y="1633"/>
                        <a:pt x="905" y="1614"/>
                        <a:pt x="950" y="1574"/>
                      </a:cubicBezTo>
                      <a:cubicBezTo>
                        <a:pt x="967" y="1559"/>
                        <a:pt x="985" y="1545"/>
                        <a:pt x="998" y="1526"/>
                      </a:cubicBezTo>
                      <a:cubicBezTo>
                        <a:pt x="1004" y="1517"/>
                        <a:pt x="1017" y="1498"/>
                        <a:pt x="1017" y="1498"/>
                      </a:cubicBezTo>
                    </a:path>
                  </a:pathLst>
                </a:custGeom>
                <a:noFill/>
                <a:ln w="76200" cap="flat" cmpd="sng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12" name="任意多边形 112651"/>
                <p:cNvSpPr/>
                <p:nvPr>
                  <p:custDataLst>
                    <p:tags r:id="rId12"/>
                  </p:custDataLst>
                </p:nvPr>
              </p:nvSpPr>
              <p:spPr>
                <a:xfrm>
                  <a:off x="1655" y="3299"/>
                  <a:ext cx="3382" cy="394"/>
                </a:xfrm>
                <a:custGeom>
                  <a:avLst/>
                  <a:gdLst/>
                  <a:ahLst/>
                  <a:cxnLst/>
                  <a:pathLst>
                    <a:path w="2281" h="394">
                      <a:moveTo>
                        <a:pt x="6" y="3"/>
                      </a:moveTo>
                      <a:cubicBezTo>
                        <a:pt x="25" y="64"/>
                        <a:pt x="0" y="0"/>
                        <a:pt x="44" y="61"/>
                      </a:cubicBezTo>
                      <a:cubicBezTo>
                        <a:pt x="52" y="73"/>
                        <a:pt x="53" y="89"/>
                        <a:pt x="63" y="99"/>
                      </a:cubicBezTo>
                      <a:cubicBezTo>
                        <a:pt x="76" y="112"/>
                        <a:pt x="111" y="122"/>
                        <a:pt x="130" y="128"/>
                      </a:cubicBezTo>
                      <a:cubicBezTo>
                        <a:pt x="155" y="151"/>
                        <a:pt x="165" y="166"/>
                        <a:pt x="198" y="176"/>
                      </a:cubicBezTo>
                      <a:cubicBezTo>
                        <a:pt x="250" y="211"/>
                        <a:pt x="352" y="260"/>
                        <a:pt x="418" y="272"/>
                      </a:cubicBezTo>
                      <a:cubicBezTo>
                        <a:pt x="500" y="303"/>
                        <a:pt x="571" y="311"/>
                        <a:pt x="658" y="320"/>
                      </a:cubicBezTo>
                      <a:cubicBezTo>
                        <a:pt x="946" y="394"/>
                        <a:pt x="1576" y="331"/>
                        <a:pt x="1647" y="330"/>
                      </a:cubicBezTo>
                      <a:cubicBezTo>
                        <a:pt x="1789" y="244"/>
                        <a:pt x="1957" y="243"/>
                        <a:pt x="2118" y="234"/>
                      </a:cubicBezTo>
                      <a:cubicBezTo>
                        <a:pt x="2281" y="225"/>
                        <a:pt x="2262" y="271"/>
                        <a:pt x="2262" y="167"/>
                      </a:cubicBezTo>
                    </a:path>
                  </a:pathLst>
                </a:custGeom>
                <a:noFill/>
                <a:ln w="76200" cap="flat" cmpd="sng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13" name="任意多边形 112652"/>
                <p:cNvSpPr/>
                <p:nvPr>
                  <p:custDataLst>
                    <p:tags r:id="rId13"/>
                  </p:custDataLst>
                </p:nvPr>
              </p:nvSpPr>
              <p:spPr>
                <a:xfrm>
                  <a:off x="4771" y="981"/>
                  <a:ext cx="849" cy="2558"/>
                </a:xfrm>
                <a:custGeom>
                  <a:avLst/>
                  <a:gdLst/>
                  <a:ahLst/>
                  <a:cxnLst/>
                  <a:pathLst>
                    <a:path w="849" h="2558">
                      <a:moveTo>
                        <a:pt x="0" y="14"/>
                      </a:moveTo>
                      <a:cubicBezTo>
                        <a:pt x="80" y="22"/>
                        <a:pt x="172" y="0"/>
                        <a:pt x="240" y="43"/>
                      </a:cubicBezTo>
                      <a:cubicBezTo>
                        <a:pt x="255" y="53"/>
                        <a:pt x="264" y="70"/>
                        <a:pt x="278" y="81"/>
                      </a:cubicBezTo>
                      <a:cubicBezTo>
                        <a:pt x="344" y="131"/>
                        <a:pt x="412" y="178"/>
                        <a:pt x="480" y="225"/>
                      </a:cubicBezTo>
                      <a:cubicBezTo>
                        <a:pt x="522" y="255"/>
                        <a:pt x="556" y="260"/>
                        <a:pt x="586" y="311"/>
                      </a:cubicBezTo>
                      <a:cubicBezTo>
                        <a:pt x="620" y="369"/>
                        <a:pt x="686" y="501"/>
                        <a:pt x="730" y="542"/>
                      </a:cubicBezTo>
                      <a:cubicBezTo>
                        <a:pt x="753" y="600"/>
                        <a:pt x="763" y="663"/>
                        <a:pt x="797" y="715"/>
                      </a:cubicBezTo>
                      <a:cubicBezTo>
                        <a:pt x="800" y="737"/>
                        <a:pt x="801" y="760"/>
                        <a:pt x="806" y="782"/>
                      </a:cubicBezTo>
                      <a:cubicBezTo>
                        <a:pt x="811" y="802"/>
                        <a:pt x="826" y="839"/>
                        <a:pt x="826" y="839"/>
                      </a:cubicBezTo>
                      <a:cubicBezTo>
                        <a:pt x="845" y="1082"/>
                        <a:pt x="849" y="1318"/>
                        <a:pt x="806" y="1559"/>
                      </a:cubicBezTo>
                      <a:cubicBezTo>
                        <a:pt x="791" y="1645"/>
                        <a:pt x="774" y="1744"/>
                        <a:pt x="730" y="1819"/>
                      </a:cubicBezTo>
                      <a:cubicBezTo>
                        <a:pt x="713" y="1882"/>
                        <a:pt x="679" y="1932"/>
                        <a:pt x="653" y="1991"/>
                      </a:cubicBezTo>
                      <a:cubicBezTo>
                        <a:pt x="625" y="2057"/>
                        <a:pt x="593" y="2120"/>
                        <a:pt x="557" y="2183"/>
                      </a:cubicBezTo>
                      <a:cubicBezTo>
                        <a:pt x="539" y="2214"/>
                        <a:pt x="528" y="2248"/>
                        <a:pt x="509" y="2279"/>
                      </a:cubicBezTo>
                      <a:cubicBezTo>
                        <a:pt x="497" y="2299"/>
                        <a:pt x="470" y="2337"/>
                        <a:pt x="470" y="2337"/>
                      </a:cubicBezTo>
                      <a:cubicBezTo>
                        <a:pt x="460" y="2379"/>
                        <a:pt x="446" y="2389"/>
                        <a:pt x="422" y="2423"/>
                      </a:cubicBezTo>
                      <a:cubicBezTo>
                        <a:pt x="414" y="2457"/>
                        <a:pt x="414" y="2470"/>
                        <a:pt x="394" y="2500"/>
                      </a:cubicBezTo>
                      <a:cubicBezTo>
                        <a:pt x="361" y="2549"/>
                        <a:pt x="221" y="2558"/>
                        <a:pt x="173" y="2558"/>
                      </a:cubicBezTo>
                    </a:path>
                  </a:pathLst>
                </a:custGeom>
                <a:noFill/>
                <a:ln w="76200" cap="flat" cmpd="sng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14" name="任意多边形 112653"/>
                <p:cNvSpPr/>
                <p:nvPr>
                  <p:custDataLst>
                    <p:tags r:id="rId14"/>
                  </p:custDataLst>
                </p:nvPr>
              </p:nvSpPr>
              <p:spPr>
                <a:xfrm>
                  <a:off x="1471" y="2266"/>
                  <a:ext cx="1092" cy="1172"/>
                </a:xfrm>
                <a:custGeom>
                  <a:avLst/>
                  <a:gdLst/>
                  <a:ahLst/>
                  <a:cxnLst/>
                  <a:pathLst>
                    <a:path w="1092" h="1172">
                      <a:moveTo>
                        <a:pt x="1092" y="0"/>
                      </a:moveTo>
                      <a:cubicBezTo>
                        <a:pt x="967" y="7"/>
                        <a:pt x="873" y="24"/>
                        <a:pt x="756" y="48"/>
                      </a:cubicBezTo>
                      <a:cubicBezTo>
                        <a:pt x="693" y="89"/>
                        <a:pt x="641" y="98"/>
                        <a:pt x="564" y="105"/>
                      </a:cubicBezTo>
                      <a:cubicBezTo>
                        <a:pt x="498" y="128"/>
                        <a:pt x="570" y="96"/>
                        <a:pt x="516" y="144"/>
                      </a:cubicBezTo>
                      <a:cubicBezTo>
                        <a:pt x="490" y="167"/>
                        <a:pt x="454" y="177"/>
                        <a:pt x="430" y="201"/>
                      </a:cubicBezTo>
                      <a:cubicBezTo>
                        <a:pt x="400" y="231"/>
                        <a:pt x="378" y="264"/>
                        <a:pt x="343" y="288"/>
                      </a:cubicBezTo>
                      <a:cubicBezTo>
                        <a:pt x="317" y="327"/>
                        <a:pt x="296" y="377"/>
                        <a:pt x="257" y="403"/>
                      </a:cubicBezTo>
                      <a:cubicBezTo>
                        <a:pt x="231" y="456"/>
                        <a:pt x="196" y="491"/>
                        <a:pt x="161" y="537"/>
                      </a:cubicBezTo>
                      <a:cubicBezTo>
                        <a:pt x="147" y="555"/>
                        <a:pt x="136" y="576"/>
                        <a:pt x="123" y="595"/>
                      </a:cubicBezTo>
                      <a:cubicBezTo>
                        <a:pt x="116" y="605"/>
                        <a:pt x="103" y="624"/>
                        <a:pt x="103" y="624"/>
                      </a:cubicBezTo>
                      <a:cubicBezTo>
                        <a:pt x="81" y="711"/>
                        <a:pt x="98" y="678"/>
                        <a:pt x="65" y="729"/>
                      </a:cubicBezTo>
                      <a:cubicBezTo>
                        <a:pt x="62" y="742"/>
                        <a:pt x="60" y="756"/>
                        <a:pt x="55" y="768"/>
                      </a:cubicBezTo>
                      <a:cubicBezTo>
                        <a:pt x="51" y="778"/>
                        <a:pt x="36" y="785"/>
                        <a:pt x="36" y="796"/>
                      </a:cubicBezTo>
                      <a:cubicBezTo>
                        <a:pt x="33" y="881"/>
                        <a:pt x="0" y="1020"/>
                        <a:pt x="84" y="1075"/>
                      </a:cubicBezTo>
                      <a:cubicBezTo>
                        <a:pt x="100" y="1121"/>
                        <a:pt x="119" y="1107"/>
                        <a:pt x="161" y="1123"/>
                      </a:cubicBezTo>
                      <a:cubicBezTo>
                        <a:pt x="289" y="1172"/>
                        <a:pt x="320" y="1161"/>
                        <a:pt x="468" y="1161"/>
                      </a:cubicBezTo>
                    </a:path>
                  </a:pathLst>
                </a:custGeom>
                <a:noFill/>
                <a:ln w="76200" cap="flat" cmpd="sng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15" name="任意多边形 112655"/>
                <p:cNvSpPr/>
                <p:nvPr>
                  <p:custDataLst>
                    <p:tags r:id="rId15"/>
                  </p:custDataLst>
                </p:nvPr>
              </p:nvSpPr>
              <p:spPr>
                <a:xfrm>
                  <a:off x="1737" y="428"/>
                  <a:ext cx="2090" cy="586"/>
                </a:xfrm>
                <a:custGeom>
                  <a:avLst/>
                  <a:gdLst/>
                  <a:ahLst/>
                  <a:cxnLst/>
                  <a:pathLst>
                    <a:path w="2090" h="586">
                      <a:moveTo>
                        <a:pt x="0" y="413"/>
                      </a:moveTo>
                      <a:cubicBezTo>
                        <a:pt x="116" y="337"/>
                        <a:pt x="169" y="258"/>
                        <a:pt x="308" y="212"/>
                      </a:cubicBezTo>
                      <a:cubicBezTo>
                        <a:pt x="364" y="174"/>
                        <a:pt x="379" y="167"/>
                        <a:pt x="442" y="154"/>
                      </a:cubicBezTo>
                      <a:cubicBezTo>
                        <a:pt x="477" y="131"/>
                        <a:pt x="507" y="116"/>
                        <a:pt x="548" y="106"/>
                      </a:cubicBezTo>
                      <a:cubicBezTo>
                        <a:pt x="590" y="77"/>
                        <a:pt x="569" y="86"/>
                        <a:pt x="634" y="77"/>
                      </a:cubicBezTo>
                      <a:cubicBezTo>
                        <a:pt x="682" y="70"/>
                        <a:pt x="778" y="58"/>
                        <a:pt x="778" y="58"/>
                      </a:cubicBezTo>
                      <a:cubicBezTo>
                        <a:pt x="841" y="26"/>
                        <a:pt x="913" y="23"/>
                        <a:pt x="980" y="0"/>
                      </a:cubicBezTo>
                      <a:cubicBezTo>
                        <a:pt x="1079" y="3"/>
                        <a:pt x="1178" y="4"/>
                        <a:pt x="1277" y="10"/>
                      </a:cubicBezTo>
                      <a:cubicBezTo>
                        <a:pt x="1297" y="11"/>
                        <a:pt x="1315" y="18"/>
                        <a:pt x="1335" y="20"/>
                      </a:cubicBezTo>
                      <a:cubicBezTo>
                        <a:pt x="1409" y="28"/>
                        <a:pt x="1556" y="39"/>
                        <a:pt x="1556" y="39"/>
                      </a:cubicBezTo>
                      <a:cubicBezTo>
                        <a:pt x="1586" y="46"/>
                        <a:pt x="1606" y="48"/>
                        <a:pt x="1632" y="68"/>
                      </a:cubicBezTo>
                      <a:cubicBezTo>
                        <a:pt x="1678" y="105"/>
                        <a:pt x="1682" y="127"/>
                        <a:pt x="1738" y="144"/>
                      </a:cubicBezTo>
                      <a:cubicBezTo>
                        <a:pt x="1793" y="199"/>
                        <a:pt x="1765" y="185"/>
                        <a:pt x="1815" y="202"/>
                      </a:cubicBezTo>
                      <a:cubicBezTo>
                        <a:pt x="1854" y="262"/>
                        <a:pt x="1810" y="208"/>
                        <a:pt x="1863" y="240"/>
                      </a:cubicBezTo>
                      <a:cubicBezTo>
                        <a:pt x="1895" y="259"/>
                        <a:pt x="1897" y="275"/>
                        <a:pt x="1940" y="288"/>
                      </a:cubicBezTo>
                      <a:cubicBezTo>
                        <a:pt x="1959" y="301"/>
                        <a:pt x="1981" y="311"/>
                        <a:pt x="1997" y="327"/>
                      </a:cubicBezTo>
                      <a:cubicBezTo>
                        <a:pt x="2016" y="346"/>
                        <a:pt x="2055" y="384"/>
                        <a:pt x="2055" y="384"/>
                      </a:cubicBezTo>
                      <a:cubicBezTo>
                        <a:pt x="2058" y="397"/>
                        <a:pt x="2058" y="411"/>
                        <a:pt x="2064" y="423"/>
                      </a:cubicBezTo>
                      <a:cubicBezTo>
                        <a:pt x="2068" y="431"/>
                        <a:pt x="2083" y="433"/>
                        <a:pt x="2084" y="442"/>
                      </a:cubicBezTo>
                      <a:cubicBezTo>
                        <a:pt x="2090" y="490"/>
                        <a:pt x="2084" y="538"/>
                        <a:pt x="2084" y="586"/>
                      </a:cubicBezTo>
                    </a:path>
                  </a:pathLst>
                </a:custGeom>
                <a:noFill/>
                <a:ln w="76200" cap="flat" cmpd="sng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zh-CN" altLang="en-US"/>
                </a:p>
              </p:txBody>
            </p:sp>
          </p:grpSp>
        </p:grpSp>
      </p:grpSp>
    </p:spTree>
    <p:custDataLst>
      <p:tags r:id="rId16"/>
    </p:custData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54" name="组合 53"/>
          <p:cNvGrpSpPr/>
          <p:nvPr/>
        </p:nvGrpSpPr>
        <p:grpSpPr>
          <a:xfrm>
            <a:off x="5038725" y="1863090"/>
            <a:ext cx="4727301" cy="4745355"/>
            <a:chOff x="9644" y="2460"/>
            <a:chExt cx="7445" cy="7473"/>
          </a:xfrm>
        </p:grpSpPr>
        <p:pic>
          <p:nvPicPr>
            <p:cNvPr id="53" name="Picture 5" descr="2222">
              <a:hlinkClick r:id="" action="ppaction://hlinkshowjump?jump=previousslide"/>
            </p:cNvPr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128" y="2460"/>
              <a:ext cx="2709" cy="5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52" name="组合 51"/>
            <p:cNvGrpSpPr/>
            <p:nvPr/>
          </p:nvGrpSpPr>
          <p:grpSpPr>
            <a:xfrm>
              <a:off x="9644" y="4674"/>
              <a:ext cx="7445" cy="5259"/>
              <a:chOff x="9644" y="5294"/>
              <a:chExt cx="7445" cy="5259"/>
            </a:xfrm>
          </p:grpSpPr>
          <p:pic>
            <p:nvPicPr>
              <p:cNvPr id="51202" name="图片 112642" descr="wla211"/>
              <p:cNvPicPr>
                <a:picLocks noChangeAspect="1"/>
              </p:cNvPicPr>
              <p:nvPr>
                <p:custDataLst>
                  <p:tags r:id="rId3"/>
                </p:custDataLst>
              </p:nvPr>
            </p:nvPicPr>
            <p:blipFill>
              <a:blip r:embed="rId4"/>
              <a:stretch>
                <a:fillRect/>
              </a:stretch>
            </p:blipFill>
            <p:spPr>
              <a:xfrm>
                <a:off x="9644" y="7886"/>
                <a:ext cx="3317" cy="2667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grpSp>
            <p:nvGrpSpPr>
              <p:cNvPr id="51203" name="组合 112643"/>
              <p:cNvGrpSpPr/>
              <p:nvPr/>
            </p:nvGrpSpPr>
            <p:grpSpPr>
              <a:xfrm>
                <a:off x="9990" y="5294"/>
                <a:ext cx="7099" cy="4582"/>
                <a:chOff x="173" y="428"/>
                <a:chExt cx="5447" cy="3265"/>
              </a:xfrm>
            </p:grpSpPr>
            <p:sp>
              <p:nvSpPr>
                <p:cNvPr id="51210" name="任意多边形 112650"/>
                <p:cNvSpPr/>
                <p:nvPr>
                  <p:custDataLst>
                    <p:tags r:id="rId5"/>
                  </p:custDataLst>
                </p:nvPr>
              </p:nvSpPr>
              <p:spPr>
                <a:xfrm>
                  <a:off x="173" y="1577"/>
                  <a:ext cx="513" cy="1833"/>
                </a:xfrm>
                <a:custGeom>
                  <a:avLst/>
                  <a:gdLst/>
                  <a:ahLst/>
                  <a:cxnLst/>
                  <a:pathLst>
                    <a:path w="473" h="1731">
                      <a:moveTo>
                        <a:pt x="453" y="17"/>
                      </a:moveTo>
                      <a:cubicBezTo>
                        <a:pt x="397" y="99"/>
                        <a:pt x="473" y="0"/>
                        <a:pt x="405" y="55"/>
                      </a:cubicBezTo>
                      <a:cubicBezTo>
                        <a:pt x="396" y="62"/>
                        <a:pt x="394" y="76"/>
                        <a:pt x="386" y="84"/>
                      </a:cubicBezTo>
                      <a:cubicBezTo>
                        <a:pt x="378" y="92"/>
                        <a:pt x="366" y="96"/>
                        <a:pt x="357" y="103"/>
                      </a:cubicBezTo>
                      <a:cubicBezTo>
                        <a:pt x="318" y="135"/>
                        <a:pt x="296" y="183"/>
                        <a:pt x="261" y="218"/>
                      </a:cubicBezTo>
                      <a:cubicBezTo>
                        <a:pt x="253" y="226"/>
                        <a:pt x="241" y="230"/>
                        <a:pt x="232" y="237"/>
                      </a:cubicBezTo>
                      <a:cubicBezTo>
                        <a:pt x="225" y="243"/>
                        <a:pt x="219" y="250"/>
                        <a:pt x="213" y="257"/>
                      </a:cubicBezTo>
                      <a:cubicBezTo>
                        <a:pt x="187" y="355"/>
                        <a:pt x="225" y="231"/>
                        <a:pt x="174" y="333"/>
                      </a:cubicBezTo>
                      <a:cubicBezTo>
                        <a:pt x="148" y="384"/>
                        <a:pt x="139" y="438"/>
                        <a:pt x="107" y="487"/>
                      </a:cubicBezTo>
                      <a:cubicBezTo>
                        <a:pt x="97" y="530"/>
                        <a:pt x="78" y="570"/>
                        <a:pt x="69" y="612"/>
                      </a:cubicBezTo>
                      <a:cubicBezTo>
                        <a:pt x="58" y="660"/>
                        <a:pt x="56" y="709"/>
                        <a:pt x="40" y="756"/>
                      </a:cubicBezTo>
                      <a:cubicBezTo>
                        <a:pt x="10" y="1013"/>
                        <a:pt x="0" y="1300"/>
                        <a:pt x="78" y="1553"/>
                      </a:cubicBezTo>
                      <a:cubicBezTo>
                        <a:pt x="81" y="1582"/>
                        <a:pt x="81" y="1611"/>
                        <a:pt x="88" y="1639"/>
                      </a:cubicBezTo>
                      <a:cubicBezTo>
                        <a:pt x="111" y="1731"/>
                        <a:pt x="369" y="1716"/>
                        <a:pt x="414" y="1716"/>
                      </a:cubicBezTo>
                    </a:path>
                  </a:pathLst>
                </a:custGeom>
                <a:noFill/>
                <a:ln w="76200" cap="flat" cmpd="sng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zh-CN" altLang="en-US"/>
                </a:p>
              </p:txBody>
            </p:sp>
            <p:pic>
              <p:nvPicPr>
                <p:cNvPr id="51205" name="图片 112645" descr="wla211"/>
                <p:cNvPicPr>
                  <a:picLocks noChangeAspect="1"/>
                </p:cNvPicPr>
                <p:nvPr>
                  <p:custDataLst>
                    <p:tags r:id="rId6"/>
                  </p:custDataLst>
                </p:nvPr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1942" y="1253"/>
                  <a:ext cx="2313" cy="1860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pic>
              <p:nvPicPr>
                <p:cNvPr id="51207" name="图片 112647" descr="未标题-1 副本"/>
                <p:cNvPicPr>
                  <a:picLocks noChangeAspect="1"/>
                </p:cNvPicPr>
                <p:nvPr>
                  <p:custDataLst>
                    <p:tags r:id="rId7"/>
                  </p:custDataLst>
                </p:nvPr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54" y="436"/>
                  <a:ext cx="646" cy="1241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pic>
              <p:nvPicPr>
                <p:cNvPr id="51208" name="图片 112648" descr="未标题-1 副本"/>
                <p:cNvPicPr>
                  <a:picLocks noChangeAspect="1"/>
                </p:cNvPicPr>
                <p:nvPr>
                  <p:custDataLst>
                    <p:tags r:id="rId9"/>
                  </p:custDataLst>
                </p:nvPr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1398" y="754"/>
                  <a:ext cx="646" cy="1241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sp>
              <p:nvSpPr>
                <p:cNvPr id="51209" name="任意多边形 112649"/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672" y="488"/>
                  <a:ext cx="1064" cy="1632"/>
                </a:xfrm>
                <a:custGeom>
                  <a:avLst/>
                  <a:gdLst/>
                  <a:ahLst/>
                  <a:cxnLst/>
                  <a:pathLst>
                    <a:path w="1017" h="1651">
                      <a:moveTo>
                        <a:pt x="0" y="48"/>
                      </a:moveTo>
                      <a:cubicBezTo>
                        <a:pt x="71" y="23"/>
                        <a:pt x="147" y="15"/>
                        <a:pt x="221" y="0"/>
                      </a:cubicBezTo>
                      <a:cubicBezTo>
                        <a:pt x="262" y="3"/>
                        <a:pt x="304" y="3"/>
                        <a:pt x="345" y="10"/>
                      </a:cubicBezTo>
                      <a:cubicBezTo>
                        <a:pt x="375" y="15"/>
                        <a:pt x="402" y="32"/>
                        <a:pt x="432" y="38"/>
                      </a:cubicBezTo>
                      <a:cubicBezTo>
                        <a:pt x="459" y="57"/>
                        <a:pt x="485" y="63"/>
                        <a:pt x="509" y="86"/>
                      </a:cubicBezTo>
                      <a:cubicBezTo>
                        <a:pt x="621" y="446"/>
                        <a:pt x="510" y="78"/>
                        <a:pt x="528" y="1152"/>
                      </a:cubicBezTo>
                      <a:cubicBezTo>
                        <a:pt x="529" y="1229"/>
                        <a:pt x="550" y="1385"/>
                        <a:pt x="605" y="1440"/>
                      </a:cubicBezTo>
                      <a:cubicBezTo>
                        <a:pt x="608" y="1456"/>
                        <a:pt x="607" y="1473"/>
                        <a:pt x="614" y="1488"/>
                      </a:cubicBezTo>
                      <a:cubicBezTo>
                        <a:pt x="637" y="1541"/>
                        <a:pt x="639" y="1510"/>
                        <a:pt x="662" y="1546"/>
                      </a:cubicBezTo>
                      <a:cubicBezTo>
                        <a:pt x="717" y="1630"/>
                        <a:pt x="629" y="1532"/>
                        <a:pt x="729" y="1632"/>
                      </a:cubicBezTo>
                      <a:cubicBezTo>
                        <a:pt x="743" y="1646"/>
                        <a:pt x="787" y="1651"/>
                        <a:pt x="787" y="1651"/>
                      </a:cubicBezTo>
                      <a:cubicBezTo>
                        <a:pt x="843" y="1633"/>
                        <a:pt x="905" y="1614"/>
                        <a:pt x="950" y="1574"/>
                      </a:cubicBezTo>
                      <a:cubicBezTo>
                        <a:pt x="967" y="1559"/>
                        <a:pt x="985" y="1545"/>
                        <a:pt x="998" y="1526"/>
                      </a:cubicBezTo>
                      <a:cubicBezTo>
                        <a:pt x="1004" y="1517"/>
                        <a:pt x="1017" y="1498"/>
                        <a:pt x="1017" y="1498"/>
                      </a:cubicBezTo>
                    </a:path>
                  </a:pathLst>
                </a:custGeom>
                <a:noFill/>
                <a:ln w="76200" cap="flat" cmpd="sng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51211" name="任意多边形 112651"/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1655" y="3299"/>
                  <a:ext cx="3382" cy="394"/>
                </a:xfrm>
                <a:custGeom>
                  <a:avLst/>
                  <a:gdLst/>
                  <a:ahLst/>
                  <a:cxnLst/>
                  <a:pathLst>
                    <a:path w="2281" h="394">
                      <a:moveTo>
                        <a:pt x="6" y="3"/>
                      </a:moveTo>
                      <a:cubicBezTo>
                        <a:pt x="25" y="64"/>
                        <a:pt x="0" y="0"/>
                        <a:pt x="44" y="61"/>
                      </a:cubicBezTo>
                      <a:cubicBezTo>
                        <a:pt x="52" y="73"/>
                        <a:pt x="53" y="89"/>
                        <a:pt x="63" y="99"/>
                      </a:cubicBezTo>
                      <a:cubicBezTo>
                        <a:pt x="76" y="112"/>
                        <a:pt x="111" y="122"/>
                        <a:pt x="130" y="128"/>
                      </a:cubicBezTo>
                      <a:cubicBezTo>
                        <a:pt x="155" y="151"/>
                        <a:pt x="165" y="166"/>
                        <a:pt x="198" y="176"/>
                      </a:cubicBezTo>
                      <a:cubicBezTo>
                        <a:pt x="250" y="211"/>
                        <a:pt x="352" y="260"/>
                        <a:pt x="418" y="272"/>
                      </a:cubicBezTo>
                      <a:cubicBezTo>
                        <a:pt x="500" y="303"/>
                        <a:pt x="571" y="311"/>
                        <a:pt x="658" y="320"/>
                      </a:cubicBezTo>
                      <a:cubicBezTo>
                        <a:pt x="946" y="394"/>
                        <a:pt x="1576" y="331"/>
                        <a:pt x="1647" y="330"/>
                      </a:cubicBezTo>
                      <a:cubicBezTo>
                        <a:pt x="1789" y="244"/>
                        <a:pt x="1957" y="243"/>
                        <a:pt x="2118" y="234"/>
                      </a:cubicBezTo>
                      <a:cubicBezTo>
                        <a:pt x="2281" y="225"/>
                        <a:pt x="2262" y="271"/>
                        <a:pt x="2262" y="167"/>
                      </a:cubicBezTo>
                    </a:path>
                  </a:pathLst>
                </a:custGeom>
                <a:noFill/>
                <a:ln w="76200" cap="flat" cmpd="sng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51212" name="任意多边形 112652"/>
                <p:cNvSpPr/>
                <p:nvPr>
                  <p:custDataLst>
                    <p:tags r:id="rId12"/>
                  </p:custDataLst>
                </p:nvPr>
              </p:nvSpPr>
              <p:spPr>
                <a:xfrm>
                  <a:off x="4771" y="981"/>
                  <a:ext cx="849" cy="2558"/>
                </a:xfrm>
                <a:custGeom>
                  <a:avLst/>
                  <a:gdLst/>
                  <a:ahLst/>
                  <a:cxnLst/>
                  <a:pathLst>
                    <a:path w="849" h="2558">
                      <a:moveTo>
                        <a:pt x="0" y="14"/>
                      </a:moveTo>
                      <a:cubicBezTo>
                        <a:pt x="80" y="22"/>
                        <a:pt x="172" y="0"/>
                        <a:pt x="240" y="43"/>
                      </a:cubicBezTo>
                      <a:cubicBezTo>
                        <a:pt x="255" y="53"/>
                        <a:pt x="264" y="70"/>
                        <a:pt x="278" y="81"/>
                      </a:cubicBezTo>
                      <a:cubicBezTo>
                        <a:pt x="344" y="131"/>
                        <a:pt x="412" y="178"/>
                        <a:pt x="480" y="225"/>
                      </a:cubicBezTo>
                      <a:cubicBezTo>
                        <a:pt x="522" y="255"/>
                        <a:pt x="556" y="260"/>
                        <a:pt x="586" y="311"/>
                      </a:cubicBezTo>
                      <a:cubicBezTo>
                        <a:pt x="620" y="369"/>
                        <a:pt x="686" y="501"/>
                        <a:pt x="730" y="542"/>
                      </a:cubicBezTo>
                      <a:cubicBezTo>
                        <a:pt x="753" y="600"/>
                        <a:pt x="763" y="663"/>
                        <a:pt x="797" y="715"/>
                      </a:cubicBezTo>
                      <a:cubicBezTo>
                        <a:pt x="800" y="737"/>
                        <a:pt x="801" y="760"/>
                        <a:pt x="806" y="782"/>
                      </a:cubicBezTo>
                      <a:cubicBezTo>
                        <a:pt x="811" y="802"/>
                        <a:pt x="826" y="839"/>
                        <a:pt x="826" y="839"/>
                      </a:cubicBezTo>
                      <a:cubicBezTo>
                        <a:pt x="845" y="1082"/>
                        <a:pt x="849" y="1318"/>
                        <a:pt x="806" y="1559"/>
                      </a:cubicBezTo>
                      <a:cubicBezTo>
                        <a:pt x="791" y="1645"/>
                        <a:pt x="774" y="1744"/>
                        <a:pt x="730" y="1819"/>
                      </a:cubicBezTo>
                      <a:cubicBezTo>
                        <a:pt x="713" y="1882"/>
                        <a:pt x="679" y="1932"/>
                        <a:pt x="653" y="1991"/>
                      </a:cubicBezTo>
                      <a:cubicBezTo>
                        <a:pt x="625" y="2057"/>
                        <a:pt x="593" y="2120"/>
                        <a:pt x="557" y="2183"/>
                      </a:cubicBezTo>
                      <a:cubicBezTo>
                        <a:pt x="539" y="2214"/>
                        <a:pt x="528" y="2248"/>
                        <a:pt x="509" y="2279"/>
                      </a:cubicBezTo>
                      <a:cubicBezTo>
                        <a:pt x="497" y="2299"/>
                        <a:pt x="470" y="2337"/>
                        <a:pt x="470" y="2337"/>
                      </a:cubicBezTo>
                      <a:cubicBezTo>
                        <a:pt x="460" y="2379"/>
                        <a:pt x="446" y="2389"/>
                        <a:pt x="422" y="2423"/>
                      </a:cubicBezTo>
                      <a:cubicBezTo>
                        <a:pt x="414" y="2457"/>
                        <a:pt x="414" y="2470"/>
                        <a:pt x="394" y="2500"/>
                      </a:cubicBezTo>
                      <a:cubicBezTo>
                        <a:pt x="361" y="2549"/>
                        <a:pt x="221" y="2558"/>
                        <a:pt x="173" y="2558"/>
                      </a:cubicBezTo>
                    </a:path>
                  </a:pathLst>
                </a:custGeom>
                <a:noFill/>
                <a:ln w="76200" cap="flat" cmpd="sng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51213" name="任意多边形 112653"/>
                <p:cNvSpPr/>
                <p:nvPr>
                  <p:custDataLst>
                    <p:tags r:id="rId13"/>
                  </p:custDataLst>
                </p:nvPr>
              </p:nvSpPr>
              <p:spPr>
                <a:xfrm>
                  <a:off x="1471" y="2266"/>
                  <a:ext cx="1092" cy="1172"/>
                </a:xfrm>
                <a:custGeom>
                  <a:avLst/>
                  <a:gdLst/>
                  <a:ahLst/>
                  <a:cxnLst/>
                  <a:pathLst>
                    <a:path w="1092" h="1172">
                      <a:moveTo>
                        <a:pt x="1092" y="0"/>
                      </a:moveTo>
                      <a:cubicBezTo>
                        <a:pt x="967" y="7"/>
                        <a:pt x="873" y="24"/>
                        <a:pt x="756" y="48"/>
                      </a:cubicBezTo>
                      <a:cubicBezTo>
                        <a:pt x="693" y="89"/>
                        <a:pt x="641" y="98"/>
                        <a:pt x="564" y="105"/>
                      </a:cubicBezTo>
                      <a:cubicBezTo>
                        <a:pt x="498" y="128"/>
                        <a:pt x="570" y="96"/>
                        <a:pt x="516" y="144"/>
                      </a:cubicBezTo>
                      <a:cubicBezTo>
                        <a:pt x="490" y="167"/>
                        <a:pt x="454" y="177"/>
                        <a:pt x="430" y="201"/>
                      </a:cubicBezTo>
                      <a:cubicBezTo>
                        <a:pt x="400" y="231"/>
                        <a:pt x="378" y="264"/>
                        <a:pt x="343" y="288"/>
                      </a:cubicBezTo>
                      <a:cubicBezTo>
                        <a:pt x="317" y="327"/>
                        <a:pt x="296" y="377"/>
                        <a:pt x="257" y="403"/>
                      </a:cubicBezTo>
                      <a:cubicBezTo>
                        <a:pt x="231" y="456"/>
                        <a:pt x="196" y="491"/>
                        <a:pt x="161" y="537"/>
                      </a:cubicBezTo>
                      <a:cubicBezTo>
                        <a:pt x="147" y="555"/>
                        <a:pt x="136" y="576"/>
                        <a:pt x="123" y="595"/>
                      </a:cubicBezTo>
                      <a:cubicBezTo>
                        <a:pt x="116" y="605"/>
                        <a:pt x="103" y="624"/>
                        <a:pt x="103" y="624"/>
                      </a:cubicBezTo>
                      <a:cubicBezTo>
                        <a:pt x="81" y="711"/>
                        <a:pt x="98" y="678"/>
                        <a:pt x="65" y="729"/>
                      </a:cubicBezTo>
                      <a:cubicBezTo>
                        <a:pt x="62" y="742"/>
                        <a:pt x="60" y="756"/>
                        <a:pt x="55" y="768"/>
                      </a:cubicBezTo>
                      <a:cubicBezTo>
                        <a:pt x="51" y="778"/>
                        <a:pt x="36" y="785"/>
                        <a:pt x="36" y="796"/>
                      </a:cubicBezTo>
                      <a:cubicBezTo>
                        <a:pt x="33" y="881"/>
                        <a:pt x="0" y="1020"/>
                        <a:pt x="84" y="1075"/>
                      </a:cubicBezTo>
                      <a:cubicBezTo>
                        <a:pt x="100" y="1121"/>
                        <a:pt x="119" y="1107"/>
                        <a:pt x="161" y="1123"/>
                      </a:cubicBezTo>
                      <a:cubicBezTo>
                        <a:pt x="289" y="1172"/>
                        <a:pt x="320" y="1161"/>
                        <a:pt x="468" y="1161"/>
                      </a:cubicBezTo>
                    </a:path>
                  </a:pathLst>
                </a:custGeom>
                <a:noFill/>
                <a:ln w="76200" cap="flat" cmpd="sng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51215" name="任意多边形 112655"/>
                <p:cNvSpPr/>
                <p:nvPr>
                  <p:custDataLst>
                    <p:tags r:id="rId14"/>
                  </p:custDataLst>
                </p:nvPr>
              </p:nvSpPr>
              <p:spPr>
                <a:xfrm>
                  <a:off x="1737" y="428"/>
                  <a:ext cx="2090" cy="586"/>
                </a:xfrm>
                <a:custGeom>
                  <a:avLst/>
                  <a:gdLst/>
                  <a:ahLst/>
                  <a:cxnLst/>
                  <a:pathLst>
                    <a:path w="2090" h="586">
                      <a:moveTo>
                        <a:pt x="0" y="413"/>
                      </a:moveTo>
                      <a:cubicBezTo>
                        <a:pt x="116" y="337"/>
                        <a:pt x="169" y="258"/>
                        <a:pt x="308" y="212"/>
                      </a:cubicBezTo>
                      <a:cubicBezTo>
                        <a:pt x="364" y="174"/>
                        <a:pt x="379" y="167"/>
                        <a:pt x="442" y="154"/>
                      </a:cubicBezTo>
                      <a:cubicBezTo>
                        <a:pt x="477" y="131"/>
                        <a:pt x="507" y="116"/>
                        <a:pt x="548" y="106"/>
                      </a:cubicBezTo>
                      <a:cubicBezTo>
                        <a:pt x="590" y="77"/>
                        <a:pt x="569" y="86"/>
                        <a:pt x="634" y="77"/>
                      </a:cubicBezTo>
                      <a:cubicBezTo>
                        <a:pt x="682" y="70"/>
                        <a:pt x="778" y="58"/>
                        <a:pt x="778" y="58"/>
                      </a:cubicBezTo>
                      <a:cubicBezTo>
                        <a:pt x="841" y="26"/>
                        <a:pt x="913" y="23"/>
                        <a:pt x="980" y="0"/>
                      </a:cubicBezTo>
                      <a:cubicBezTo>
                        <a:pt x="1079" y="3"/>
                        <a:pt x="1178" y="4"/>
                        <a:pt x="1277" y="10"/>
                      </a:cubicBezTo>
                      <a:cubicBezTo>
                        <a:pt x="1297" y="11"/>
                        <a:pt x="1315" y="18"/>
                        <a:pt x="1335" y="20"/>
                      </a:cubicBezTo>
                      <a:cubicBezTo>
                        <a:pt x="1409" y="28"/>
                        <a:pt x="1556" y="39"/>
                        <a:pt x="1556" y="39"/>
                      </a:cubicBezTo>
                      <a:cubicBezTo>
                        <a:pt x="1586" y="46"/>
                        <a:pt x="1606" y="48"/>
                        <a:pt x="1632" y="68"/>
                      </a:cubicBezTo>
                      <a:cubicBezTo>
                        <a:pt x="1678" y="105"/>
                        <a:pt x="1682" y="127"/>
                        <a:pt x="1738" y="144"/>
                      </a:cubicBezTo>
                      <a:cubicBezTo>
                        <a:pt x="1793" y="199"/>
                        <a:pt x="1765" y="185"/>
                        <a:pt x="1815" y="202"/>
                      </a:cubicBezTo>
                      <a:cubicBezTo>
                        <a:pt x="1854" y="262"/>
                        <a:pt x="1810" y="208"/>
                        <a:pt x="1863" y="240"/>
                      </a:cubicBezTo>
                      <a:cubicBezTo>
                        <a:pt x="1895" y="259"/>
                        <a:pt x="1897" y="275"/>
                        <a:pt x="1940" y="288"/>
                      </a:cubicBezTo>
                      <a:cubicBezTo>
                        <a:pt x="1959" y="301"/>
                        <a:pt x="1981" y="311"/>
                        <a:pt x="1997" y="327"/>
                      </a:cubicBezTo>
                      <a:cubicBezTo>
                        <a:pt x="2016" y="346"/>
                        <a:pt x="2055" y="384"/>
                        <a:pt x="2055" y="384"/>
                      </a:cubicBezTo>
                      <a:cubicBezTo>
                        <a:pt x="2058" y="397"/>
                        <a:pt x="2058" y="411"/>
                        <a:pt x="2064" y="423"/>
                      </a:cubicBezTo>
                      <a:cubicBezTo>
                        <a:pt x="2068" y="431"/>
                        <a:pt x="2083" y="433"/>
                        <a:pt x="2084" y="442"/>
                      </a:cubicBezTo>
                      <a:cubicBezTo>
                        <a:pt x="2090" y="490"/>
                        <a:pt x="2084" y="538"/>
                        <a:pt x="2084" y="586"/>
                      </a:cubicBezTo>
                    </a:path>
                  </a:pathLst>
                </a:custGeom>
                <a:noFill/>
                <a:ln w="76200" cap="flat" cmpd="sng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zh-CN" altLang="en-US"/>
                </a:p>
              </p:txBody>
            </p:sp>
          </p:grpSp>
        </p:grpSp>
      </p:grpSp>
      <p:sp>
        <p:nvSpPr>
          <p:cNvPr id="18" name="文本框 17"/>
          <p:cNvSpPr txBox="1"/>
          <p:nvPr>
            <p:custDataLst>
              <p:tags r:id="rId15"/>
            </p:custDataLst>
          </p:nvPr>
        </p:nvSpPr>
        <p:spPr>
          <a:xfrm>
            <a:off x="1049655" y="836930"/>
            <a:ext cx="10414635" cy="20300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zh-CN" altLang="en-US" sz="4400" dirty="0">
                <a:solidFill>
                  <a:srgbClr val="0070C0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结论：</a:t>
            </a:r>
            <a:r>
              <a:rPr lang="zh-CN" altLang="en-US" sz="40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若电路中有多个用电器，但只有一个用电器工作，也是简单电路。</a:t>
            </a:r>
            <a:endParaRPr lang="zh-CN" altLang="en-US" sz="4000" dirty="0"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</p:spTree>
    <p:custDataLst>
      <p:tags r:id="rId16"/>
    </p:custData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" name="文本框 17"/>
          <p:cNvSpPr txBox="1"/>
          <p:nvPr>
            <p:custDataLst>
              <p:tags r:id="rId1"/>
            </p:custDataLst>
          </p:nvPr>
        </p:nvSpPr>
        <p:spPr>
          <a:xfrm>
            <a:off x="889000" y="2001520"/>
            <a:ext cx="10414635" cy="2122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50000"/>
              </a:lnSpc>
            </a:pPr>
            <a:r>
              <a:rPr lang="zh-CN" altLang="en-US" sz="44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如果是</a:t>
            </a:r>
            <a:r>
              <a:rPr lang="zh-CN" altLang="en-US" sz="44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两个用电器</a:t>
            </a:r>
            <a:r>
              <a:rPr lang="zh-CN" altLang="en-US" sz="44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，我们将如何将它们接入电路中，并做到</a:t>
            </a:r>
            <a:r>
              <a:rPr lang="zh-CN" altLang="en-US" sz="44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处处相通</a:t>
            </a:r>
            <a:r>
              <a:rPr lang="zh-CN" altLang="en-US" sz="44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呢？</a:t>
            </a:r>
            <a:endParaRPr lang="zh-CN" altLang="en-US" sz="4400" dirty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微信图片_20230909090940"/>
          <p:cNvPicPr>
            <a:picLocks noChangeAspect="1"/>
          </p:cNvPicPr>
          <p:nvPr/>
        </p:nvPicPr>
        <p:blipFill>
          <a:blip r:embed="rId1"/>
          <a:srcRect l="6880" t="17019"/>
          <a:stretch>
            <a:fillRect/>
          </a:stretch>
        </p:blipFill>
        <p:spPr>
          <a:xfrm>
            <a:off x="79375" y="686435"/>
            <a:ext cx="11202670" cy="617156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6776720" y="2591435"/>
            <a:ext cx="4651375" cy="402971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2"/>
    </p:custData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" name="文本框 17"/>
          <p:cNvSpPr txBox="1"/>
          <p:nvPr>
            <p:custDataLst>
              <p:tags r:id="rId1"/>
            </p:custDataLst>
          </p:nvPr>
        </p:nvSpPr>
        <p:spPr>
          <a:xfrm>
            <a:off x="1169670" y="2663190"/>
            <a:ext cx="1077531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50000"/>
              </a:lnSpc>
            </a:pPr>
            <a:r>
              <a:rPr lang="zh-CN" altLang="en-US" sz="44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方式一：将两个用电器</a:t>
            </a:r>
            <a:r>
              <a:rPr lang="zh-CN" altLang="en-US" sz="44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首尾顺次相连</a:t>
            </a:r>
            <a:r>
              <a:rPr lang="zh-CN" altLang="en-US" sz="44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。</a:t>
            </a:r>
            <a:endParaRPr lang="zh-CN" altLang="en-US" sz="4400" dirty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" name="文本框 17"/>
          <p:cNvSpPr txBox="1"/>
          <p:nvPr/>
        </p:nvSpPr>
        <p:spPr>
          <a:xfrm>
            <a:off x="1675130" y="1906905"/>
            <a:ext cx="9404350" cy="25533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8000" dirty="0">
                <a:solidFill>
                  <a:srgbClr val="A15F32"/>
                </a:solidFill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1</a:t>
            </a:r>
            <a:r>
              <a:rPr lang="zh-CN" altLang="en-US" sz="8000" dirty="0">
                <a:solidFill>
                  <a:srgbClr val="A15F32"/>
                </a:solidFill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、</a:t>
            </a:r>
            <a:r>
              <a:rPr lang="zh-CN" altLang="en-US" sz="4400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电路的组成</a:t>
            </a:r>
            <a:endParaRPr lang="zh-CN" altLang="en-US" sz="8000" b="1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latin typeface="方正盛世楷书简体_粗" panose="02000000000000000000" charset="-122"/>
              <a:ea typeface="方正盛世楷书简体_粗" panose="02000000000000000000" charset="-122"/>
            </a:endParaRPr>
          </a:p>
          <a:p>
            <a:pPr algn="ctr"/>
            <a:r>
              <a:rPr lang="en-US" altLang="zh-CN" sz="8000" dirty="0">
                <a:solidFill>
                  <a:srgbClr val="A15F32"/>
                </a:solidFill>
                <a:latin typeface="汉仪颜楷W" panose="00020600040101010101" charset="-122"/>
                <a:ea typeface="汉仪颜楷W" panose="00020600040101010101" charset="-122"/>
              </a:rPr>
              <a:t> </a:t>
            </a:r>
            <a:endParaRPr lang="en-US" altLang="zh-CN" sz="8000" dirty="0">
              <a:solidFill>
                <a:srgbClr val="A15F32"/>
              </a:solidFill>
              <a:latin typeface="汉仪颜楷W" panose="00020600040101010101" charset="-122"/>
              <a:ea typeface="汉仪颜楷W" panose="00020600040101010101" charset="-122"/>
            </a:endParaRPr>
          </a:p>
        </p:txBody>
      </p:sp>
      <p:cxnSp>
        <p:nvCxnSpPr>
          <p:cNvPr id="7" name="直接连接符 6"/>
          <p:cNvCxnSpPr/>
          <p:nvPr/>
        </p:nvCxnSpPr>
        <p:spPr>
          <a:xfrm flipH="1" flipV="1">
            <a:off x="1636395" y="3631565"/>
            <a:ext cx="9272270" cy="31750"/>
          </a:xfrm>
          <a:prstGeom prst="line">
            <a:avLst/>
          </a:prstGeom>
          <a:ln w="127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97000">
                  <a:srgbClr val="954F3A">
                    <a:alpha val="57000"/>
                  </a:srgbClr>
                </a:gs>
              </a:gsLst>
              <a:lin ang="21120000" scaled="1"/>
            </a:gra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123950" y="553085"/>
            <a:ext cx="9783445" cy="21228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50000"/>
              </a:lnSpc>
            </a:pPr>
            <a:r>
              <a:rPr lang="zh-CN" altLang="en-US" sz="44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器材元件</a:t>
            </a:r>
            <a:r>
              <a:rPr lang="zh-CN" altLang="en-US" sz="44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首尾顺次相连</a:t>
            </a:r>
            <a:r>
              <a:rPr lang="zh-CN" altLang="en-US" sz="44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的连接方式叫做</a:t>
            </a:r>
            <a:r>
              <a:rPr lang="zh-CN" altLang="en-US" sz="44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串联</a:t>
            </a:r>
            <a:r>
              <a:rPr lang="zh-CN" altLang="en-US" sz="44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。</a:t>
            </a:r>
            <a:endParaRPr lang="zh-CN" altLang="en-US" sz="4400" dirty="0"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</p:txBody>
      </p:sp>
      <p:grpSp>
        <p:nvGrpSpPr>
          <p:cNvPr id="103426" name="组合 103425"/>
          <p:cNvGrpSpPr/>
          <p:nvPr/>
        </p:nvGrpSpPr>
        <p:grpSpPr>
          <a:xfrm>
            <a:off x="970280" y="2988945"/>
            <a:ext cx="2640965" cy="2063750"/>
            <a:chOff x="264" y="210"/>
            <a:chExt cx="4929" cy="3358"/>
          </a:xfrm>
        </p:grpSpPr>
        <p:pic>
          <p:nvPicPr>
            <p:cNvPr id="28674" name="图片 103426" descr="未标题-1 副本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2"/>
            <a:stretch>
              <a:fillRect/>
            </a:stretch>
          </p:blipFill>
          <p:spPr>
            <a:xfrm>
              <a:off x="839" y="210"/>
              <a:ext cx="2767" cy="118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8675" name="图片 103427" descr="未标题-1 副本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2"/>
            <a:stretch>
              <a:fillRect/>
            </a:stretch>
          </p:blipFill>
          <p:spPr>
            <a:xfrm>
              <a:off x="2426" y="1888"/>
              <a:ext cx="2767" cy="1180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8676" name="任意多边形 103428"/>
            <p:cNvSpPr/>
            <p:nvPr>
              <p:custDataLst>
                <p:tags r:id="rId4"/>
              </p:custDataLst>
            </p:nvPr>
          </p:nvSpPr>
          <p:spPr>
            <a:xfrm>
              <a:off x="2200" y="805"/>
              <a:ext cx="1272" cy="1828"/>
            </a:xfrm>
            <a:custGeom>
              <a:avLst/>
              <a:gdLst/>
              <a:ahLst/>
              <a:cxnLst/>
              <a:pathLst>
                <a:path w="1272" h="1828">
                  <a:moveTo>
                    <a:pt x="1216" y="11"/>
                  </a:moveTo>
                  <a:cubicBezTo>
                    <a:pt x="1249" y="0"/>
                    <a:pt x="1261" y="1"/>
                    <a:pt x="1272" y="35"/>
                  </a:cubicBezTo>
                  <a:cubicBezTo>
                    <a:pt x="1269" y="80"/>
                    <a:pt x="1269" y="126"/>
                    <a:pt x="1264" y="171"/>
                  </a:cubicBezTo>
                  <a:cubicBezTo>
                    <a:pt x="1262" y="196"/>
                    <a:pt x="1234" y="228"/>
                    <a:pt x="1224" y="243"/>
                  </a:cubicBezTo>
                  <a:cubicBezTo>
                    <a:pt x="1196" y="285"/>
                    <a:pt x="1172" y="327"/>
                    <a:pt x="1136" y="363"/>
                  </a:cubicBezTo>
                  <a:cubicBezTo>
                    <a:pt x="1121" y="409"/>
                    <a:pt x="1139" y="366"/>
                    <a:pt x="1104" y="411"/>
                  </a:cubicBezTo>
                  <a:cubicBezTo>
                    <a:pt x="1086" y="434"/>
                    <a:pt x="1076" y="463"/>
                    <a:pt x="1056" y="483"/>
                  </a:cubicBezTo>
                  <a:cubicBezTo>
                    <a:pt x="1034" y="505"/>
                    <a:pt x="1011" y="530"/>
                    <a:pt x="992" y="555"/>
                  </a:cubicBezTo>
                  <a:cubicBezTo>
                    <a:pt x="974" y="578"/>
                    <a:pt x="960" y="603"/>
                    <a:pt x="944" y="627"/>
                  </a:cubicBezTo>
                  <a:cubicBezTo>
                    <a:pt x="931" y="646"/>
                    <a:pt x="909" y="656"/>
                    <a:pt x="896" y="675"/>
                  </a:cubicBezTo>
                  <a:cubicBezTo>
                    <a:pt x="884" y="693"/>
                    <a:pt x="881" y="718"/>
                    <a:pt x="864" y="731"/>
                  </a:cubicBezTo>
                  <a:cubicBezTo>
                    <a:pt x="851" y="741"/>
                    <a:pt x="832" y="742"/>
                    <a:pt x="816" y="747"/>
                  </a:cubicBezTo>
                  <a:cubicBezTo>
                    <a:pt x="728" y="776"/>
                    <a:pt x="861" y="730"/>
                    <a:pt x="768" y="771"/>
                  </a:cubicBezTo>
                  <a:cubicBezTo>
                    <a:pt x="753" y="778"/>
                    <a:pt x="720" y="787"/>
                    <a:pt x="720" y="787"/>
                  </a:cubicBezTo>
                  <a:cubicBezTo>
                    <a:pt x="681" y="826"/>
                    <a:pt x="639" y="889"/>
                    <a:pt x="584" y="907"/>
                  </a:cubicBezTo>
                  <a:cubicBezTo>
                    <a:pt x="568" y="912"/>
                    <a:pt x="550" y="914"/>
                    <a:pt x="536" y="923"/>
                  </a:cubicBezTo>
                  <a:cubicBezTo>
                    <a:pt x="463" y="972"/>
                    <a:pt x="441" y="982"/>
                    <a:pt x="352" y="995"/>
                  </a:cubicBezTo>
                  <a:cubicBezTo>
                    <a:pt x="320" y="1006"/>
                    <a:pt x="288" y="1016"/>
                    <a:pt x="256" y="1027"/>
                  </a:cubicBezTo>
                  <a:cubicBezTo>
                    <a:pt x="238" y="1033"/>
                    <a:pt x="224" y="1048"/>
                    <a:pt x="208" y="1059"/>
                  </a:cubicBezTo>
                  <a:cubicBezTo>
                    <a:pt x="200" y="1064"/>
                    <a:pt x="184" y="1075"/>
                    <a:pt x="184" y="1075"/>
                  </a:cubicBezTo>
                  <a:cubicBezTo>
                    <a:pt x="164" y="1105"/>
                    <a:pt x="128" y="1139"/>
                    <a:pt x="112" y="1171"/>
                  </a:cubicBezTo>
                  <a:cubicBezTo>
                    <a:pt x="84" y="1226"/>
                    <a:pt x="60" y="1283"/>
                    <a:pt x="32" y="1339"/>
                  </a:cubicBezTo>
                  <a:cubicBezTo>
                    <a:pt x="12" y="1380"/>
                    <a:pt x="11" y="1430"/>
                    <a:pt x="0" y="1475"/>
                  </a:cubicBezTo>
                  <a:cubicBezTo>
                    <a:pt x="3" y="1552"/>
                    <a:pt x="3" y="1630"/>
                    <a:pt x="8" y="1707"/>
                  </a:cubicBezTo>
                  <a:cubicBezTo>
                    <a:pt x="10" y="1737"/>
                    <a:pt x="22" y="1814"/>
                    <a:pt x="64" y="1819"/>
                  </a:cubicBezTo>
                  <a:cubicBezTo>
                    <a:pt x="133" y="1828"/>
                    <a:pt x="203" y="1827"/>
                    <a:pt x="272" y="1827"/>
                  </a:cubicBezTo>
                </a:path>
              </a:pathLst>
            </a:custGeom>
            <a:noFill/>
            <a:ln w="76200" cap="flat" cmpd="sng">
              <a:solidFill>
                <a:srgbClr val="FF33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8677" name="任意多边形 103429"/>
            <p:cNvSpPr/>
            <p:nvPr>
              <p:custDataLst>
                <p:tags r:id="rId5"/>
              </p:custDataLst>
            </p:nvPr>
          </p:nvSpPr>
          <p:spPr>
            <a:xfrm>
              <a:off x="264" y="840"/>
              <a:ext cx="568" cy="1200"/>
            </a:xfrm>
            <a:custGeom>
              <a:avLst/>
              <a:gdLst/>
              <a:ahLst/>
              <a:cxnLst/>
              <a:pathLst>
                <a:path w="568" h="1200">
                  <a:moveTo>
                    <a:pt x="568" y="0"/>
                  </a:moveTo>
                  <a:cubicBezTo>
                    <a:pt x="536" y="8"/>
                    <a:pt x="504" y="15"/>
                    <a:pt x="472" y="24"/>
                  </a:cubicBezTo>
                  <a:cubicBezTo>
                    <a:pt x="456" y="28"/>
                    <a:pt x="424" y="40"/>
                    <a:pt x="424" y="40"/>
                  </a:cubicBezTo>
                  <a:cubicBezTo>
                    <a:pt x="385" y="99"/>
                    <a:pt x="404" y="73"/>
                    <a:pt x="368" y="120"/>
                  </a:cubicBezTo>
                  <a:cubicBezTo>
                    <a:pt x="354" y="163"/>
                    <a:pt x="331" y="196"/>
                    <a:pt x="304" y="232"/>
                  </a:cubicBezTo>
                  <a:cubicBezTo>
                    <a:pt x="280" y="305"/>
                    <a:pt x="254" y="377"/>
                    <a:pt x="224" y="448"/>
                  </a:cubicBezTo>
                  <a:cubicBezTo>
                    <a:pt x="208" y="486"/>
                    <a:pt x="181" y="520"/>
                    <a:pt x="168" y="560"/>
                  </a:cubicBezTo>
                  <a:cubicBezTo>
                    <a:pt x="149" y="617"/>
                    <a:pt x="129" y="678"/>
                    <a:pt x="96" y="728"/>
                  </a:cubicBezTo>
                  <a:cubicBezTo>
                    <a:pt x="93" y="741"/>
                    <a:pt x="93" y="755"/>
                    <a:pt x="88" y="768"/>
                  </a:cubicBezTo>
                  <a:cubicBezTo>
                    <a:pt x="85" y="777"/>
                    <a:pt x="75" y="783"/>
                    <a:pt x="72" y="792"/>
                  </a:cubicBezTo>
                  <a:cubicBezTo>
                    <a:pt x="62" y="821"/>
                    <a:pt x="58" y="851"/>
                    <a:pt x="48" y="880"/>
                  </a:cubicBezTo>
                  <a:cubicBezTo>
                    <a:pt x="32" y="990"/>
                    <a:pt x="0" y="1088"/>
                    <a:pt x="0" y="1200"/>
                  </a:cubicBezTo>
                </a:path>
              </a:pathLst>
            </a:custGeom>
            <a:noFill/>
            <a:ln w="76200" cap="flat" cmpd="sng">
              <a:solidFill>
                <a:srgbClr val="FF33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8678" name="任意多边形 103430"/>
            <p:cNvSpPr/>
            <p:nvPr>
              <p:custDataLst>
                <p:tags r:id="rId6"/>
              </p:custDataLst>
            </p:nvPr>
          </p:nvSpPr>
          <p:spPr>
            <a:xfrm>
              <a:off x="4920" y="2447"/>
              <a:ext cx="200" cy="1121"/>
            </a:xfrm>
            <a:custGeom>
              <a:avLst/>
              <a:gdLst/>
              <a:ahLst/>
              <a:cxnLst/>
              <a:pathLst>
                <a:path w="200" h="1121">
                  <a:moveTo>
                    <a:pt x="88" y="41"/>
                  </a:moveTo>
                  <a:cubicBezTo>
                    <a:pt x="112" y="114"/>
                    <a:pt x="72" y="0"/>
                    <a:pt x="120" y="97"/>
                  </a:cubicBezTo>
                  <a:cubicBezTo>
                    <a:pt x="155" y="166"/>
                    <a:pt x="185" y="292"/>
                    <a:pt x="200" y="369"/>
                  </a:cubicBezTo>
                  <a:cubicBezTo>
                    <a:pt x="197" y="492"/>
                    <a:pt x="199" y="614"/>
                    <a:pt x="192" y="737"/>
                  </a:cubicBezTo>
                  <a:cubicBezTo>
                    <a:pt x="191" y="764"/>
                    <a:pt x="188" y="793"/>
                    <a:pt x="176" y="817"/>
                  </a:cubicBezTo>
                  <a:cubicBezTo>
                    <a:pt x="161" y="846"/>
                    <a:pt x="157" y="876"/>
                    <a:pt x="144" y="905"/>
                  </a:cubicBezTo>
                  <a:cubicBezTo>
                    <a:pt x="134" y="927"/>
                    <a:pt x="123" y="948"/>
                    <a:pt x="112" y="969"/>
                  </a:cubicBezTo>
                  <a:cubicBezTo>
                    <a:pt x="107" y="980"/>
                    <a:pt x="96" y="1001"/>
                    <a:pt x="96" y="1001"/>
                  </a:cubicBezTo>
                  <a:cubicBezTo>
                    <a:pt x="87" y="1046"/>
                    <a:pt x="57" y="1121"/>
                    <a:pt x="0" y="1121"/>
                  </a:cubicBezTo>
                </a:path>
              </a:pathLst>
            </a:custGeom>
            <a:noFill/>
            <a:ln w="76200" cap="flat" cmpd="sng">
              <a:solidFill>
                <a:srgbClr val="FF33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</p:grpSp>
      <p:grpSp>
        <p:nvGrpSpPr>
          <p:cNvPr id="104450" name="组合 104449"/>
          <p:cNvGrpSpPr/>
          <p:nvPr/>
        </p:nvGrpSpPr>
        <p:grpSpPr>
          <a:xfrm>
            <a:off x="4595495" y="2698750"/>
            <a:ext cx="2872740" cy="2466975"/>
            <a:chOff x="156" y="210"/>
            <a:chExt cx="5333" cy="3145"/>
          </a:xfrm>
        </p:grpSpPr>
        <p:grpSp>
          <p:nvGrpSpPr>
            <p:cNvPr id="29698" name="xjhsy3"/>
            <p:cNvGrpSpPr>
              <a:grpSpLocks noChangeAspect="1"/>
            </p:cNvGrpSpPr>
            <p:nvPr/>
          </p:nvGrpSpPr>
          <p:grpSpPr>
            <a:xfrm>
              <a:off x="158" y="210"/>
              <a:ext cx="2903" cy="1089"/>
              <a:chOff x="3844" y="3868"/>
              <a:chExt cx="3712" cy="1144"/>
            </a:xfrm>
          </p:grpSpPr>
          <p:grpSp>
            <p:nvGrpSpPr>
              <p:cNvPr id="29699" name="组合 104451"/>
              <p:cNvGrpSpPr>
                <a:grpSpLocks noChangeAspect="1"/>
              </p:cNvGrpSpPr>
              <p:nvPr/>
            </p:nvGrpSpPr>
            <p:grpSpPr>
              <a:xfrm>
                <a:off x="3844" y="4435"/>
                <a:ext cx="3712" cy="577"/>
                <a:chOff x="3920" y="4213"/>
                <a:chExt cx="2493" cy="577"/>
              </a:xfrm>
            </p:grpSpPr>
            <p:sp>
              <p:nvSpPr>
                <p:cNvPr id="29700" name="任意多边形 104452" descr="栎木"/>
                <p:cNvSpPr>
                  <a:spLocks noChangeAspect="1"/>
                </p:cNvSpPr>
                <p:nvPr>
                  <p:custDataLst>
                    <p:tags r:id="rId7"/>
                  </p:custDataLst>
                </p:nvPr>
              </p:nvSpPr>
              <p:spPr>
                <a:xfrm flipV="1">
                  <a:off x="3920" y="4677"/>
                  <a:ext cx="2493" cy="113"/>
                </a:xfrm>
                <a:custGeom>
                  <a:avLst/>
                  <a:gdLst/>
                  <a:ahLst/>
                  <a:cxnLst/>
                  <a:pathLst>
                    <a:path w="400" h="400">
                      <a:moveTo>
                        <a:pt x="0" y="0"/>
                      </a:moveTo>
                      <a:lnTo>
                        <a:pt x="400" y="0"/>
                      </a:lnTo>
                      <a:lnTo>
                        <a:pt x="400" y="400"/>
                      </a:lnTo>
                      <a:lnTo>
                        <a:pt x="0" y="4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 rotWithShape="0">
                  <a:blip r:embed="rId8"/>
                </a:blipFill>
                <a:ln w="9525"/>
                <a:scene3d>
                  <a:camera prst="legacyObliqueTopRight">
                    <a:rot lat="0" lon="0" rev="0"/>
                  </a:camera>
                  <a:lightRig rig="legacyFlat3" dir="b"/>
                </a:scene3d>
                <a:sp3d extrusionH="430200" prstMaterial="legacyMatte">
                  <a:bevelT w="13500" h="13500" prst="angle"/>
                  <a:bevelB w="13500" h="13500" prst="angle"/>
                  <a:extrusionClr>
                    <a:srgbClr val="FFCC99"/>
                  </a:extrusionClr>
                </a:sp3d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29701" name="流程图: 磁盘 104453"/>
                <p:cNvSpPr>
                  <a:spLocks noChangeAspect="1"/>
                </p:cNvSpPr>
                <p:nvPr>
                  <p:custDataLst>
                    <p:tags r:id="rId9"/>
                  </p:custDataLst>
                </p:nvPr>
              </p:nvSpPr>
              <p:spPr>
                <a:xfrm>
                  <a:off x="6120" y="4217"/>
                  <a:ext cx="213" cy="369"/>
                </a:xfrm>
                <a:prstGeom prst="flowChartMagneticDisk">
                  <a:avLst/>
                </a:prstGeom>
                <a:solidFill>
                  <a:srgbClr val="969696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anchor="t" anchorCtr="0"/>
                <a:p>
                  <a:endParaRPr lang="zh-CN" altLang="en-US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29702" name="流程图: 磁盘 104454"/>
                <p:cNvSpPr>
                  <a:spLocks noChangeAspect="1"/>
                </p:cNvSpPr>
                <p:nvPr>
                  <p:custDataLst>
                    <p:tags r:id="rId10"/>
                  </p:custDataLst>
                </p:nvPr>
              </p:nvSpPr>
              <p:spPr>
                <a:xfrm>
                  <a:off x="4340" y="4213"/>
                  <a:ext cx="213" cy="369"/>
                </a:xfrm>
                <a:prstGeom prst="flowChartMagneticDisk">
                  <a:avLst/>
                </a:prstGeom>
                <a:solidFill>
                  <a:srgbClr val="969696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anchor="t" anchorCtr="0"/>
                <a:p>
                  <a:endParaRPr lang="zh-CN" altLang="en-US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</p:grpSp>
          <p:grpSp>
            <p:nvGrpSpPr>
              <p:cNvPr id="29703" name="组合 104455"/>
              <p:cNvGrpSpPr>
                <a:grpSpLocks noChangeAspect="1"/>
              </p:cNvGrpSpPr>
              <p:nvPr/>
            </p:nvGrpSpPr>
            <p:grpSpPr>
              <a:xfrm>
                <a:off x="5514" y="3868"/>
                <a:ext cx="540" cy="936"/>
                <a:chOff x="5695" y="5964"/>
                <a:chExt cx="540" cy="936"/>
              </a:xfrm>
            </p:grpSpPr>
            <p:grpSp>
              <p:nvGrpSpPr>
                <p:cNvPr id="29704" name="组合 104456"/>
                <p:cNvGrpSpPr>
                  <a:grpSpLocks noChangeAspect="1"/>
                </p:cNvGrpSpPr>
                <p:nvPr/>
              </p:nvGrpSpPr>
              <p:grpSpPr>
                <a:xfrm>
                  <a:off x="5772" y="5964"/>
                  <a:ext cx="403" cy="733"/>
                  <a:chOff x="5770" y="1606"/>
                  <a:chExt cx="2019" cy="3673"/>
                </a:xfrm>
              </p:grpSpPr>
              <p:grpSp>
                <p:nvGrpSpPr>
                  <p:cNvPr id="29705" name="组合 104457"/>
                  <p:cNvGrpSpPr>
                    <a:grpSpLocks noChangeAspect="1"/>
                  </p:cNvGrpSpPr>
                  <p:nvPr/>
                </p:nvGrpSpPr>
                <p:grpSpPr>
                  <a:xfrm>
                    <a:off x="6320" y="4418"/>
                    <a:ext cx="913" cy="861"/>
                    <a:chOff x="6320" y="4418"/>
                    <a:chExt cx="913" cy="861"/>
                  </a:xfrm>
                </p:grpSpPr>
                <p:grpSp>
                  <p:nvGrpSpPr>
                    <p:cNvPr id="29706" name="组合 104458"/>
                    <p:cNvGrpSpPr>
                      <a:grpSpLocks noChangeAspect="1"/>
                    </p:cNvGrpSpPr>
                    <p:nvPr/>
                  </p:nvGrpSpPr>
                  <p:grpSpPr>
                    <a:xfrm>
                      <a:off x="6320" y="4418"/>
                      <a:ext cx="913" cy="861"/>
                      <a:chOff x="6320" y="4418"/>
                      <a:chExt cx="913" cy="861"/>
                    </a:xfrm>
                  </p:grpSpPr>
                  <p:grpSp>
                    <p:nvGrpSpPr>
                      <p:cNvPr id="29707" name="组合 104459"/>
                      <p:cNvGrpSpPr>
                        <a:grpSpLocks noChangeAspect="1"/>
                      </p:cNvGrpSpPr>
                      <p:nvPr/>
                    </p:nvGrpSpPr>
                    <p:grpSpPr>
                      <a:xfrm>
                        <a:off x="6549" y="5081"/>
                        <a:ext cx="498" cy="198"/>
                        <a:chOff x="6549" y="5081"/>
                        <a:chExt cx="498" cy="198"/>
                      </a:xfrm>
                    </p:grpSpPr>
                    <p:sp>
                      <p:nvSpPr>
                        <p:cNvPr id="29708" name="任意多边形 104460"/>
                        <p:cNvSpPr>
                          <a:spLocks noChangeAspect="1"/>
                        </p:cNvSpPr>
                        <p:nvPr>
                          <p:custDataLst>
                            <p:tags r:id="rId11"/>
                          </p:custDataLst>
                        </p:nvPr>
                      </p:nvSpPr>
                      <p:spPr>
                        <a:xfrm>
                          <a:off x="6549" y="5081"/>
                          <a:ext cx="498" cy="198"/>
                        </a:xfrm>
                        <a:custGeom>
                          <a:avLst/>
                          <a:gdLst/>
                          <a:ahLst/>
                          <a:cxnLst/>
                          <a:pathLst>
                            <a:path w="498" h="198">
                              <a:moveTo>
                                <a:pt x="0" y="0"/>
                              </a:moveTo>
                              <a:lnTo>
                                <a:pt x="101" y="157"/>
                              </a:lnTo>
                              <a:lnTo>
                                <a:pt x="110" y="167"/>
                              </a:lnTo>
                              <a:lnTo>
                                <a:pt x="121" y="173"/>
                              </a:lnTo>
                              <a:lnTo>
                                <a:pt x="136" y="178"/>
                              </a:lnTo>
                              <a:lnTo>
                                <a:pt x="153" y="186"/>
                              </a:lnTo>
                              <a:lnTo>
                                <a:pt x="174" y="190"/>
                              </a:lnTo>
                              <a:lnTo>
                                <a:pt x="188" y="191"/>
                              </a:lnTo>
                              <a:lnTo>
                                <a:pt x="205" y="194"/>
                              </a:lnTo>
                              <a:lnTo>
                                <a:pt x="222" y="195"/>
                              </a:lnTo>
                              <a:lnTo>
                                <a:pt x="243" y="198"/>
                              </a:lnTo>
                              <a:lnTo>
                                <a:pt x="257" y="198"/>
                              </a:lnTo>
                              <a:lnTo>
                                <a:pt x="278" y="195"/>
                              </a:lnTo>
                              <a:lnTo>
                                <a:pt x="295" y="194"/>
                              </a:lnTo>
                              <a:lnTo>
                                <a:pt x="315" y="191"/>
                              </a:lnTo>
                              <a:lnTo>
                                <a:pt x="332" y="190"/>
                              </a:lnTo>
                              <a:lnTo>
                                <a:pt x="349" y="185"/>
                              </a:lnTo>
                              <a:lnTo>
                                <a:pt x="366" y="181"/>
                              </a:lnTo>
                              <a:lnTo>
                                <a:pt x="380" y="173"/>
                              </a:lnTo>
                              <a:lnTo>
                                <a:pt x="392" y="165"/>
                              </a:lnTo>
                              <a:lnTo>
                                <a:pt x="397" y="160"/>
                              </a:lnTo>
                              <a:lnTo>
                                <a:pt x="405" y="152"/>
                              </a:lnTo>
                              <a:lnTo>
                                <a:pt x="498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000000"/>
                        </a:solidFill>
                        <a:ln w="9525">
                          <a:noFill/>
                        </a:ln>
                      </p:spPr>
                      <p:txBody>
                        <a:bodyPr/>
                        <a:p>
                          <a:endParaRPr lang="zh-CN" altLang="en-US"/>
                        </a:p>
                      </p:txBody>
                    </p:sp>
                    <p:sp>
                      <p:nvSpPr>
                        <p:cNvPr id="29709" name="任意多边形 104461"/>
                        <p:cNvSpPr>
                          <a:spLocks noChangeAspect="1"/>
                        </p:cNvSpPr>
                        <p:nvPr>
                          <p:custDataLst>
                            <p:tags r:id="rId12"/>
                          </p:custDataLst>
                        </p:nvPr>
                      </p:nvSpPr>
                      <p:spPr>
                        <a:xfrm>
                          <a:off x="6627" y="5081"/>
                          <a:ext cx="222" cy="198"/>
                        </a:xfrm>
                        <a:custGeom>
                          <a:avLst/>
                          <a:gdLst/>
                          <a:ahLst/>
                          <a:cxnLst/>
                          <a:pathLst>
                            <a:path w="222" h="198">
                              <a:moveTo>
                                <a:pt x="0" y="0"/>
                              </a:moveTo>
                              <a:lnTo>
                                <a:pt x="62" y="178"/>
                              </a:lnTo>
                              <a:lnTo>
                                <a:pt x="75" y="186"/>
                              </a:lnTo>
                              <a:lnTo>
                                <a:pt x="96" y="190"/>
                              </a:lnTo>
                              <a:lnTo>
                                <a:pt x="110" y="191"/>
                              </a:lnTo>
                              <a:lnTo>
                                <a:pt x="127" y="194"/>
                              </a:lnTo>
                              <a:lnTo>
                                <a:pt x="144" y="195"/>
                              </a:lnTo>
                              <a:lnTo>
                                <a:pt x="165" y="198"/>
                              </a:lnTo>
                              <a:lnTo>
                                <a:pt x="179" y="198"/>
                              </a:lnTo>
                              <a:lnTo>
                                <a:pt x="200" y="195"/>
                              </a:lnTo>
                              <a:lnTo>
                                <a:pt x="222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404040"/>
                        </a:solidFill>
                        <a:ln w="9525">
                          <a:noFill/>
                        </a:ln>
                      </p:spPr>
                      <p:txBody>
                        <a:bodyPr/>
                        <a:p>
                          <a:endParaRPr lang="zh-CN" altLang="en-US"/>
                        </a:p>
                      </p:txBody>
                    </p:sp>
                  </p:grpSp>
                  <p:grpSp>
                    <p:nvGrpSpPr>
                      <p:cNvPr id="29710" name="组合 104462"/>
                      <p:cNvGrpSpPr>
                        <a:grpSpLocks noChangeAspect="1"/>
                      </p:cNvGrpSpPr>
                      <p:nvPr/>
                    </p:nvGrpSpPr>
                    <p:grpSpPr>
                      <a:xfrm>
                        <a:off x="6320" y="4418"/>
                        <a:ext cx="913" cy="718"/>
                        <a:chOff x="6320" y="4418"/>
                        <a:chExt cx="913" cy="718"/>
                      </a:xfrm>
                    </p:grpSpPr>
                    <p:sp>
                      <p:nvSpPr>
                        <p:cNvPr id="29711" name="任意多边形 104463"/>
                        <p:cNvSpPr>
                          <a:spLocks noChangeAspect="1"/>
                        </p:cNvSpPr>
                        <p:nvPr>
                          <p:custDataLst>
                            <p:tags r:id="rId13"/>
                          </p:custDataLst>
                        </p:nvPr>
                      </p:nvSpPr>
                      <p:spPr>
                        <a:xfrm>
                          <a:off x="6320" y="4418"/>
                          <a:ext cx="913" cy="718"/>
                        </a:xfrm>
                        <a:custGeom>
                          <a:avLst/>
                          <a:gdLst/>
                          <a:ahLst/>
                          <a:cxnLst/>
                          <a:pathLst>
                            <a:path w="913" h="718">
                              <a:moveTo>
                                <a:pt x="26" y="0"/>
                              </a:moveTo>
                              <a:lnTo>
                                <a:pt x="21" y="20"/>
                              </a:lnTo>
                              <a:lnTo>
                                <a:pt x="23" y="29"/>
                              </a:lnTo>
                              <a:lnTo>
                                <a:pt x="25" y="38"/>
                              </a:lnTo>
                              <a:lnTo>
                                <a:pt x="26" y="59"/>
                              </a:lnTo>
                              <a:lnTo>
                                <a:pt x="23" y="73"/>
                              </a:lnTo>
                              <a:lnTo>
                                <a:pt x="17" y="86"/>
                              </a:lnTo>
                              <a:lnTo>
                                <a:pt x="12" y="96"/>
                              </a:lnTo>
                              <a:lnTo>
                                <a:pt x="6" y="113"/>
                              </a:lnTo>
                              <a:lnTo>
                                <a:pt x="6" y="126"/>
                              </a:lnTo>
                              <a:lnTo>
                                <a:pt x="12" y="138"/>
                              </a:lnTo>
                              <a:lnTo>
                                <a:pt x="17" y="149"/>
                              </a:lnTo>
                              <a:lnTo>
                                <a:pt x="29" y="162"/>
                              </a:lnTo>
                              <a:lnTo>
                                <a:pt x="34" y="176"/>
                              </a:lnTo>
                              <a:lnTo>
                                <a:pt x="34" y="185"/>
                              </a:lnTo>
                              <a:lnTo>
                                <a:pt x="30" y="195"/>
                              </a:lnTo>
                              <a:lnTo>
                                <a:pt x="21" y="204"/>
                              </a:lnTo>
                              <a:lnTo>
                                <a:pt x="13" y="216"/>
                              </a:lnTo>
                              <a:lnTo>
                                <a:pt x="8" y="225"/>
                              </a:lnTo>
                              <a:lnTo>
                                <a:pt x="6" y="236"/>
                              </a:lnTo>
                              <a:lnTo>
                                <a:pt x="12" y="248"/>
                              </a:lnTo>
                              <a:lnTo>
                                <a:pt x="19" y="259"/>
                              </a:lnTo>
                              <a:lnTo>
                                <a:pt x="26" y="269"/>
                              </a:lnTo>
                              <a:lnTo>
                                <a:pt x="30" y="278"/>
                              </a:lnTo>
                              <a:lnTo>
                                <a:pt x="34" y="288"/>
                              </a:lnTo>
                              <a:lnTo>
                                <a:pt x="30" y="301"/>
                              </a:lnTo>
                              <a:lnTo>
                                <a:pt x="21" y="313"/>
                              </a:lnTo>
                              <a:lnTo>
                                <a:pt x="12" y="322"/>
                              </a:lnTo>
                              <a:lnTo>
                                <a:pt x="2" y="337"/>
                              </a:lnTo>
                              <a:lnTo>
                                <a:pt x="0" y="349"/>
                              </a:lnTo>
                              <a:lnTo>
                                <a:pt x="4" y="362"/>
                              </a:lnTo>
                              <a:lnTo>
                                <a:pt x="13" y="372"/>
                              </a:lnTo>
                              <a:lnTo>
                                <a:pt x="23" y="383"/>
                              </a:lnTo>
                              <a:lnTo>
                                <a:pt x="33" y="396"/>
                              </a:lnTo>
                              <a:lnTo>
                                <a:pt x="38" y="414"/>
                              </a:lnTo>
                              <a:lnTo>
                                <a:pt x="33" y="431"/>
                              </a:lnTo>
                              <a:lnTo>
                                <a:pt x="23" y="444"/>
                              </a:lnTo>
                              <a:lnTo>
                                <a:pt x="19" y="455"/>
                              </a:lnTo>
                              <a:lnTo>
                                <a:pt x="19" y="466"/>
                              </a:lnTo>
                              <a:lnTo>
                                <a:pt x="21" y="473"/>
                              </a:lnTo>
                              <a:lnTo>
                                <a:pt x="29" y="484"/>
                              </a:lnTo>
                              <a:lnTo>
                                <a:pt x="42" y="499"/>
                              </a:lnTo>
                              <a:lnTo>
                                <a:pt x="64" y="528"/>
                              </a:lnTo>
                              <a:lnTo>
                                <a:pt x="107" y="573"/>
                              </a:lnTo>
                              <a:lnTo>
                                <a:pt x="144" y="609"/>
                              </a:lnTo>
                              <a:lnTo>
                                <a:pt x="166" y="629"/>
                              </a:lnTo>
                              <a:lnTo>
                                <a:pt x="190" y="643"/>
                              </a:lnTo>
                              <a:lnTo>
                                <a:pt x="217" y="660"/>
                              </a:lnTo>
                              <a:lnTo>
                                <a:pt x="255" y="681"/>
                              </a:lnTo>
                              <a:lnTo>
                                <a:pt x="313" y="701"/>
                              </a:lnTo>
                              <a:lnTo>
                                <a:pt x="356" y="710"/>
                              </a:lnTo>
                              <a:lnTo>
                                <a:pt x="401" y="716"/>
                              </a:lnTo>
                              <a:lnTo>
                                <a:pt x="460" y="718"/>
                              </a:lnTo>
                              <a:lnTo>
                                <a:pt x="523" y="716"/>
                              </a:lnTo>
                              <a:lnTo>
                                <a:pt x="578" y="714"/>
                              </a:lnTo>
                              <a:lnTo>
                                <a:pt x="625" y="706"/>
                              </a:lnTo>
                              <a:lnTo>
                                <a:pt x="667" y="697"/>
                              </a:lnTo>
                              <a:lnTo>
                                <a:pt x="697" y="685"/>
                              </a:lnTo>
                              <a:lnTo>
                                <a:pt x="723" y="672"/>
                              </a:lnTo>
                              <a:lnTo>
                                <a:pt x="744" y="659"/>
                              </a:lnTo>
                              <a:lnTo>
                                <a:pt x="761" y="647"/>
                              </a:lnTo>
                              <a:lnTo>
                                <a:pt x="778" y="629"/>
                              </a:lnTo>
                              <a:lnTo>
                                <a:pt x="832" y="556"/>
                              </a:lnTo>
                              <a:lnTo>
                                <a:pt x="874" y="493"/>
                              </a:lnTo>
                              <a:lnTo>
                                <a:pt x="890" y="461"/>
                              </a:lnTo>
                              <a:lnTo>
                                <a:pt x="894" y="448"/>
                              </a:lnTo>
                              <a:lnTo>
                                <a:pt x="895" y="438"/>
                              </a:lnTo>
                              <a:lnTo>
                                <a:pt x="895" y="427"/>
                              </a:lnTo>
                              <a:lnTo>
                                <a:pt x="887" y="414"/>
                              </a:lnTo>
                              <a:lnTo>
                                <a:pt x="882" y="406"/>
                              </a:lnTo>
                              <a:lnTo>
                                <a:pt x="879" y="394"/>
                              </a:lnTo>
                              <a:lnTo>
                                <a:pt x="882" y="381"/>
                              </a:lnTo>
                              <a:lnTo>
                                <a:pt x="887" y="372"/>
                              </a:lnTo>
                              <a:lnTo>
                                <a:pt x="894" y="362"/>
                              </a:lnTo>
                              <a:lnTo>
                                <a:pt x="900" y="352"/>
                              </a:lnTo>
                              <a:lnTo>
                                <a:pt x="908" y="341"/>
                              </a:lnTo>
                              <a:lnTo>
                                <a:pt x="913" y="330"/>
                              </a:lnTo>
                              <a:lnTo>
                                <a:pt x="912" y="316"/>
                              </a:lnTo>
                              <a:lnTo>
                                <a:pt x="907" y="305"/>
                              </a:lnTo>
                              <a:lnTo>
                                <a:pt x="900" y="295"/>
                              </a:lnTo>
                              <a:lnTo>
                                <a:pt x="894" y="286"/>
                              </a:lnTo>
                              <a:lnTo>
                                <a:pt x="886" y="275"/>
                              </a:lnTo>
                              <a:lnTo>
                                <a:pt x="883" y="263"/>
                              </a:lnTo>
                              <a:lnTo>
                                <a:pt x="886" y="254"/>
                              </a:lnTo>
                              <a:lnTo>
                                <a:pt x="895" y="240"/>
                              </a:lnTo>
                              <a:lnTo>
                                <a:pt x="904" y="229"/>
                              </a:lnTo>
                              <a:lnTo>
                                <a:pt x="908" y="217"/>
                              </a:lnTo>
                              <a:lnTo>
                                <a:pt x="908" y="202"/>
                              </a:lnTo>
                              <a:lnTo>
                                <a:pt x="903" y="187"/>
                              </a:lnTo>
                              <a:lnTo>
                                <a:pt x="894" y="176"/>
                              </a:lnTo>
                              <a:lnTo>
                                <a:pt x="890" y="168"/>
                              </a:lnTo>
                              <a:lnTo>
                                <a:pt x="886" y="155"/>
                              </a:lnTo>
                              <a:lnTo>
                                <a:pt x="887" y="141"/>
                              </a:lnTo>
                              <a:lnTo>
                                <a:pt x="895" y="130"/>
                              </a:lnTo>
                              <a:lnTo>
                                <a:pt x="900" y="122"/>
                              </a:lnTo>
                              <a:lnTo>
                                <a:pt x="908" y="113"/>
                              </a:lnTo>
                              <a:lnTo>
                                <a:pt x="912" y="101"/>
                              </a:lnTo>
                              <a:lnTo>
                                <a:pt x="913" y="88"/>
                              </a:lnTo>
                              <a:lnTo>
                                <a:pt x="911" y="80"/>
                              </a:lnTo>
                              <a:lnTo>
                                <a:pt x="903" y="67"/>
                              </a:lnTo>
                              <a:lnTo>
                                <a:pt x="895" y="56"/>
                              </a:lnTo>
                              <a:lnTo>
                                <a:pt x="890" y="42"/>
                              </a:lnTo>
                              <a:lnTo>
                                <a:pt x="890" y="29"/>
                              </a:lnTo>
                              <a:lnTo>
                                <a:pt x="894" y="18"/>
                              </a:lnTo>
                              <a:lnTo>
                                <a:pt x="891" y="0"/>
                              </a:lnTo>
                              <a:lnTo>
                                <a:pt x="26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FFC080"/>
                        </a:solidFill>
                        <a:ln w="9525">
                          <a:noFill/>
                        </a:ln>
                      </p:spPr>
                      <p:txBody>
                        <a:bodyPr/>
                        <a:p>
                          <a:endParaRPr lang="zh-CN" altLang="en-US"/>
                        </a:p>
                      </p:txBody>
                    </p:sp>
                    <p:sp>
                      <p:nvSpPr>
                        <p:cNvPr id="29712" name="任意多边形 104464"/>
                        <p:cNvSpPr>
                          <a:spLocks noChangeAspect="1"/>
                        </p:cNvSpPr>
                        <p:nvPr>
                          <p:custDataLst>
                            <p:tags r:id="rId14"/>
                          </p:custDataLst>
                        </p:nvPr>
                      </p:nvSpPr>
                      <p:spPr>
                        <a:xfrm>
                          <a:off x="6326" y="4514"/>
                          <a:ext cx="113" cy="99"/>
                        </a:xfrm>
                        <a:custGeom>
                          <a:avLst/>
                          <a:gdLst/>
                          <a:ahLst/>
                          <a:cxnLst/>
                          <a:pathLst>
                            <a:path w="113" h="99">
                              <a:moveTo>
                                <a:pt x="6" y="0"/>
                              </a:moveTo>
                              <a:lnTo>
                                <a:pt x="13" y="13"/>
                              </a:lnTo>
                              <a:lnTo>
                                <a:pt x="24" y="26"/>
                              </a:lnTo>
                              <a:lnTo>
                                <a:pt x="44" y="43"/>
                              </a:lnTo>
                              <a:lnTo>
                                <a:pt x="68" y="57"/>
                              </a:lnTo>
                              <a:lnTo>
                                <a:pt x="91" y="66"/>
                              </a:lnTo>
                              <a:lnTo>
                                <a:pt x="113" y="72"/>
                              </a:lnTo>
                              <a:lnTo>
                                <a:pt x="104" y="89"/>
                              </a:lnTo>
                              <a:lnTo>
                                <a:pt x="75" y="85"/>
                              </a:lnTo>
                              <a:lnTo>
                                <a:pt x="44" y="87"/>
                              </a:lnTo>
                              <a:lnTo>
                                <a:pt x="24" y="99"/>
                              </a:lnTo>
                              <a:lnTo>
                                <a:pt x="28" y="89"/>
                              </a:lnTo>
                              <a:lnTo>
                                <a:pt x="27" y="78"/>
                              </a:lnTo>
                              <a:lnTo>
                                <a:pt x="20" y="62"/>
                              </a:lnTo>
                              <a:lnTo>
                                <a:pt x="11" y="49"/>
                              </a:lnTo>
                              <a:lnTo>
                                <a:pt x="2" y="34"/>
                              </a:lnTo>
                              <a:lnTo>
                                <a:pt x="0" y="17"/>
                              </a:lnTo>
                              <a:lnTo>
                                <a:pt x="6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FFA040"/>
                        </a:solidFill>
                        <a:ln w="9525">
                          <a:noFill/>
                        </a:ln>
                      </p:spPr>
                      <p:txBody>
                        <a:bodyPr/>
                        <a:p>
                          <a:endParaRPr lang="zh-CN" altLang="en-US"/>
                        </a:p>
                      </p:txBody>
                    </p:sp>
                    <p:sp>
                      <p:nvSpPr>
                        <p:cNvPr id="29713" name="任意多边形 104465"/>
                        <p:cNvSpPr>
                          <a:spLocks noChangeAspect="1"/>
                        </p:cNvSpPr>
                        <p:nvPr>
                          <p:custDataLst>
                            <p:tags r:id="rId15"/>
                          </p:custDataLst>
                        </p:nvPr>
                      </p:nvSpPr>
                      <p:spPr>
                        <a:xfrm>
                          <a:off x="6328" y="4637"/>
                          <a:ext cx="149" cy="84"/>
                        </a:xfrm>
                        <a:custGeom>
                          <a:avLst/>
                          <a:gdLst/>
                          <a:ahLst/>
                          <a:cxnLst/>
                          <a:pathLst>
                            <a:path w="149" h="84">
                              <a:moveTo>
                                <a:pt x="0" y="10"/>
                              </a:moveTo>
                              <a:lnTo>
                                <a:pt x="4" y="0"/>
                              </a:lnTo>
                              <a:lnTo>
                                <a:pt x="9" y="10"/>
                              </a:lnTo>
                              <a:lnTo>
                                <a:pt x="21" y="15"/>
                              </a:lnTo>
                              <a:lnTo>
                                <a:pt x="42" y="25"/>
                              </a:lnTo>
                              <a:lnTo>
                                <a:pt x="64" y="31"/>
                              </a:lnTo>
                              <a:lnTo>
                                <a:pt x="98" y="38"/>
                              </a:lnTo>
                              <a:lnTo>
                                <a:pt x="137" y="44"/>
                              </a:lnTo>
                              <a:lnTo>
                                <a:pt x="149" y="80"/>
                              </a:lnTo>
                              <a:lnTo>
                                <a:pt x="106" y="69"/>
                              </a:lnTo>
                              <a:lnTo>
                                <a:pt x="72" y="65"/>
                              </a:lnTo>
                              <a:lnTo>
                                <a:pt x="45" y="71"/>
                              </a:lnTo>
                              <a:lnTo>
                                <a:pt x="25" y="84"/>
                              </a:lnTo>
                              <a:lnTo>
                                <a:pt x="25" y="73"/>
                              </a:lnTo>
                              <a:lnTo>
                                <a:pt x="25" y="63"/>
                              </a:lnTo>
                              <a:lnTo>
                                <a:pt x="21" y="52"/>
                              </a:lnTo>
                              <a:lnTo>
                                <a:pt x="9" y="36"/>
                              </a:lnTo>
                              <a:lnTo>
                                <a:pt x="0" y="23"/>
                              </a:lnTo>
                              <a:lnTo>
                                <a:pt x="0" y="1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FFA040"/>
                        </a:solidFill>
                        <a:ln w="9525">
                          <a:noFill/>
                        </a:ln>
                      </p:spPr>
                      <p:txBody>
                        <a:bodyPr/>
                        <a:p>
                          <a:endParaRPr lang="zh-CN" altLang="en-US"/>
                        </a:p>
                      </p:txBody>
                    </p:sp>
                    <p:sp>
                      <p:nvSpPr>
                        <p:cNvPr id="29714" name="任意多边形 104466"/>
                        <p:cNvSpPr>
                          <a:spLocks noChangeAspect="1"/>
                        </p:cNvSpPr>
                        <p:nvPr>
                          <p:custDataLst>
                            <p:tags r:id="rId16"/>
                          </p:custDataLst>
                        </p:nvPr>
                      </p:nvSpPr>
                      <p:spPr>
                        <a:xfrm>
                          <a:off x="6322" y="4742"/>
                          <a:ext cx="175" cy="104"/>
                        </a:xfrm>
                        <a:custGeom>
                          <a:avLst/>
                          <a:gdLst/>
                          <a:ahLst/>
                          <a:cxnLst/>
                          <a:pathLst>
                            <a:path w="175" h="104">
                              <a:moveTo>
                                <a:pt x="2" y="13"/>
                              </a:moveTo>
                              <a:lnTo>
                                <a:pt x="10" y="0"/>
                              </a:lnTo>
                              <a:lnTo>
                                <a:pt x="21" y="17"/>
                              </a:lnTo>
                              <a:lnTo>
                                <a:pt x="32" y="25"/>
                              </a:lnTo>
                              <a:lnTo>
                                <a:pt x="45" y="34"/>
                              </a:lnTo>
                              <a:lnTo>
                                <a:pt x="69" y="42"/>
                              </a:lnTo>
                              <a:lnTo>
                                <a:pt x="96" y="49"/>
                              </a:lnTo>
                              <a:lnTo>
                                <a:pt x="126" y="59"/>
                              </a:lnTo>
                              <a:lnTo>
                                <a:pt x="167" y="72"/>
                              </a:lnTo>
                              <a:lnTo>
                                <a:pt x="175" y="104"/>
                              </a:lnTo>
                              <a:lnTo>
                                <a:pt x="133" y="87"/>
                              </a:lnTo>
                              <a:lnTo>
                                <a:pt x="103" y="76"/>
                              </a:lnTo>
                              <a:lnTo>
                                <a:pt x="78" y="72"/>
                              </a:lnTo>
                              <a:lnTo>
                                <a:pt x="58" y="72"/>
                              </a:lnTo>
                              <a:lnTo>
                                <a:pt x="48" y="80"/>
                              </a:lnTo>
                              <a:lnTo>
                                <a:pt x="36" y="91"/>
                              </a:lnTo>
                              <a:lnTo>
                                <a:pt x="34" y="78"/>
                              </a:lnTo>
                              <a:lnTo>
                                <a:pt x="21" y="59"/>
                              </a:lnTo>
                              <a:lnTo>
                                <a:pt x="10" y="45"/>
                              </a:lnTo>
                              <a:lnTo>
                                <a:pt x="0" y="31"/>
                              </a:lnTo>
                              <a:lnTo>
                                <a:pt x="2" y="13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FFA040"/>
                        </a:solidFill>
                        <a:ln w="9525">
                          <a:noFill/>
                        </a:ln>
                      </p:spPr>
                      <p:txBody>
                        <a:bodyPr/>
                        <a:p>
                          <a:endParaRPr lang="zh-CN" altLang="en-US"/>
                        </a:p>
                      </p:txBody>
                    </p:sp>
                    <p:sp>
                      <p:nvSpPr>
                        <p:cNvPr id="29715" name="任意多边形 104467"/>
                        <p:cNvSpPr>
                          <a:spLocks noChangeAspect="1"/>
                        </p:cNvSpPr>
                        <p:nvPr>
                          <p:custDataLst>
                            <p:tags r:id="rId17"/>
                          </p:custDataLst>
                        </p:nvPr>
                      </p:nvSpPr>
                      <p:spPr>
                        <a:xfrm>
                          <a:off x="6341" y="4856"/>
                          <a:ext cx="208" cy="230"/>
                        </a:xfrm>
                        <a:custGeom>
                          <a:avLst/>
                          <a:gdLst/>
                          <a:ahLst/>
                          <a:cxnLst/>
                          <a:pathLst>
                            <a:path w="208" h="230">
                              <a:moveTo>
                                <a:pt x="2" y="35"/>
                              </a:moveTo>
                              <a:lnTo>
                                <a:pt x="0" y="21"/>
                              </a:lnTo>
                              <a:lnTo>
                                <a:pt x="0" y="11"/>
                              </a:lnTo>
                              <a:lnTo>
                                <a:pt x="8" y="0"/>
                              </a:lnTo>
                              <a:lnTo>
                                <a:pt x="22" y="17"/>
                              </a:lnTo>
                              <a:lnTo>
                                <a:pt x="47" y="32"/>
                              </a:lnTo>
                              <a:lnTo>
                                <a:pt x="72" y="44"/>
                              </a:lnTo>
                              <a:lnTo>
                                <a:pt x="106" y="55"/>
                              </a:lnTo>
                              <a:lnTo>
                                <a:pt x="156" y="65"/>
                              </a:lnTo>
                              <a:lnTo>
                                <a:pt x="166" y="91"/>
                              </a:lnTo>
                              <a:lnTo>
                                <a:pt x="140" y="84"/>
                              </a:lnTo>
                              <a:lnTo>
                                <a:pt x="114" y="80"/>
                              </a:lnTo>
                              <a:lnTo>
                                <a:pt x="101" y="82"/>
                              </a:lnTo>
                              <a:lnTo>
                                <a:pt x="97" y="95"/>
                              </a:lnTo>
                              <a:lnTo>
                                <a:pt x="105" y="112"/>
                              </a:lnTo>
                              <a:lnTo>
                                <a:pt x="115" y="128"/>
                              </a:lnTo>
                              <a:lnTo>
                                <a:pt x="136" y="153"/>
                              </a:lnTo>
                              <a:lnTo>
                                <a:pt x="166" y="179"/>
                              </a:lnTo>
                              <a:lnTo>
                                <a:pt x="208" y="209"/>
                              </a:lnTo>
                              <a:lnTo>
                                <a:pt x="208" y="230"/>
                              </a:lnTo>
                              <a:lnTo>
                                <a:pt x="190" y="219"/>
                              </a:lnTo>
                              <a:lnTo>
                                <a:pt x="166" y="205"/>
                              </a:lnTo>
                              <a:lnTo>
                                <a:pt x="132" y="179"/>
                              </a:lnTo>
                              <a:lnTo>
                                <a:pt x="105" y="150"/>
                              </a:lnTo>
                              <a:lnTo>
                                <a:pt x="80" y="128"/>
                              </a:lnTo>
                              <a:lnTo>
                                <a:pt x="56" y="101"/>
                              </a:lnTo>
                              <a:lnTo>
                                <a:pt x="36" y="78"/>
                              </a:lnTo>
                              <a:lnTo>
                                <a:pt x="15" y="57"/>
                              </a:lnTo>
                              <a:lnTo>
                                <a:pt x="2" y="35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FFA040"/>
                        </a:solidFill>
                        <a:ln w="9525">
                          <a:noFill/>
                        </a:ln>
                      </p:spPr>
                      <p:txBody>
                        <a:bodyPr/>
                        <a:p>
                          <a:endParaRPr lang="zh-CN" altLang="en-US"/>
                        </a:p>
                      </p:txBody>
                    </p:sp>
                    <p:sp>
                      <p:nvSpPr>
                        <p:cNvPr id="29716" name="任意多边形 104468"/>
                        <p:cNvSpPr>
                          <a:spLocks noChangeAspect="1"/>
                        </p:cNvSpPr>
                        <p:nvPr>
                          <p:custDataLst>
                            <p:tags r:id="rId18"/>
                          </p:custDataLst>
                        </p:nvPr>
                      </p:nvSpPr>
                      <p:spPr>
                        <a:xfrm>
                          <a:off x="6345" y="4443"/>
                          <a:ext cx="86" cy="69"/>
                        </a:xfrm>
                        <a:custGeom>
                          <a:avLst/>
                          <a:gdLst/>
                          <a:ahLst/>
                          <a:cxnLst/>
                          <a:pathLst>
                            <a:path w="86" h="69">
                              <a:moveTo>
                                <a:pt x="0" y="0"/>
                              </a:moveTo>
                              <a:lnTo>
                                <a:pt x="11" y="10"/>
                              </a:lnTo>
                              <a:lnTo>
                                <a:pt x="25" y="21"/>
                              </a:lnTo>
                              <a:lnTo>
                                <a:pt x="42" y="33"/>
                              </a:lnTo>
                              <a:lnTo>
                                <a:pt x="60" y="44"/>
                              </a:lnTo>
                              <a:lnTo>
                                <a:pt x="77" y="54"/>
                              </a:lnTo>
                              <a:lnTo>
                                <a:pt x="86" y="61"/>
                              </a:lnTo>
                              <a:lnTo>
                                <a:pt x="65" y="69"/>
                              </a:lnTo>
                              <a:lnTo>
                                <a:pt x="42" y="61"/>
                              </a:lnTo>
                              <a:lnTo>
                                <a:pt x="18" y="52"/>
                              </a:lnTo>
                              <a:lnTo>
                                <a:pt x="0" y="42"/>
                              </a:lnTo>
                              <a:lnTo>
                                <a:pt x="1" y="33"/>
                              </a:lnTo>
                              <a:lnTo>
                                <a:pt x="4" y="17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FFA040"/>
                        </a:solidFill>
                        <a:ln w="9525">
                          <a:noFill/>
                        </a:ln>
                      </p:spPr>
                      <p:txBody>
                        <a:bodyPr/>
                        <a:p>
                          <a:endParaRPr lang="zh-CN" altLang="en-US"/>
                        </a:p>
                      </p:txBody>
                    </p:sp>
                    <p:sp>
                      <p:nvSpPr>
                        <p:cNvPr id="29717" name="任意多边形 104469"/>
                        <p:cNvSpPr>
                          <a:spLocks noChangeAspect="1"/>
                        </p:cNvSpPr>
                        <p:nvPr>
                          <p:custDataLst>
                            <p:tags r:id="rId19"/>
                          </p:custDataLst>
                        </p:nvPr>
                      </p:nvSpPr>
                      <p:spPr>
                        <a:xfrm>
                          <a:off x="6501" y="4426"/>
                          <a:ext cx="732" cy="689"/>
                        </a:xfrm>
                        <a:custGeom>
                          <a:avLst/>
                          <a:gdLst/>
                          <a:ahLst/>
                          <a:cxnLst/>
                          <a:pathLst>
                            <a:path w="732" h="689">
                              <a:moveTo>
                                <a:pt x="294" y="135"/>
                              </a:moveTo>
                              <a:lnTo>
                                <a:pt x="186" y="143"/>
                              </a:lnTo>
                              <a:lnTo>
                                <a:pt x="348" y="158"/>
                              </a:lnTo>
                              <a:lnTo>
                                <a:pt x="338" y="166"/>
                              </a:lnTo>
                              <a:lnTo>
                                <a:pt x="318" y="173"/>
                              </a:lnTo>
                              <a:lnTo>
                                <a:pt x="292" y="181"/>
                              </a:lnTo>
                              <a:lnTo>
                                <a:pt x="258" y="190"/>
                              </a:lnTo>
                              <a:lnTo>
                                <a:pt x="222" y="196"/>
                              </a:lnTo>
                              <a:lnTo>
                                <a:pt x="175" y="200"/>
                              </a:lnTo>
                              <a:lnTo>
                                <a:pt x="120" y="206"/>
                              </a:lnTo>
                              <a:lnTo>
                                <a:pt x="61" y="209"/>
                              </a:lnTo>
                              <a:lnTo>
                                <a:pt x="0" y="209"/>
                              </a:lnTo>
                              <a:lnTo>
                                <a:pt x="95" y="232"/>
                              </a:lnTo>
                              <a:lnTo>
                                <a:pt x="154" y="244"/>
                              </a:lnTo>
                              <a:lnTo>
                                <a:pt x="205" y="244"/>
                              </a:lnTo>
                              <a:lnTo>
                                <a:pt x="267" y="244"/>
                              </a:lnTo>
                              <a:lnTo>
                                <a:pt x="359" y="236"/>
                              </a:lnTo>
                              <a:lnTo>
                                <a:pt x="435" y="225"/>
                              </a:lnTo>
                              <a:lnTo>
                                <a:pt x="499" y="209"/>
                              </a:lnTo>
                              <a:lnTo>
                                <a:pt x="567" y="188"/>
                              </a:lnTo>
                              <a:lnTo>
                                <a:pt x="597" y="177"/>
                              </a:lnTo>
                              <a:lnTo>
                                <a:pt x="625" y="168"/>
                              </a:lnTo>
                              <a:lnTo>
                                <a:pt x="640" y="164"/>
                              </a:lnTo>
                              <a:lnTo>
                                <a:pt x="648" y="169"/>
                              </a:lnTo>
                              <a:lnTo>
                                <a:pt x="648" y="181"/>
                              </a:lnTo>
                              <a:lnTo>
                                <a:pt x="642" y="194"/>
                              </a:lnTo>
                              <a:lnTo>
                                <a:pt x="625" y="208"/>
                              </a:lnTo>
                              <a:lnTo>
                                <a:pt x="597" y="226"/>
                              </a:lnTo>
                              <a:lnTo>
                                <a:pt x="557" y="244"/>
                              </a:lnTo>
                              <a:lnTo>
                                <a:pt x="510" y="263"/>
                              </a:lnTo>
                              <a:lnTo>
                                <a:pt x="448" y="282"/>
                              </a:lnTo>
                              <a:lnTo>
                                <a:pt x="376" y="297"/>
                              </a:lnTo>
                              <a:lnTo>
                                <a:pt x="304" y="308"/>
                              </a:lnTo>
                              <a:lnTo>
                                <a:pt x="228" y="320"/>
                              </a:lnTo>
                              <a:lnTo>
                                <a:pt x="95" y="333"/>
                              </a:lnTo>
                              <a:lnTo>
                                <a:pt x="177" y="352"/>
                              </a:lnTo>
                              <a:lnTo>
                                <a:pt x="243" y="360"/>
                              </a:lnTo>
                              <a:lnTo>
                                <a:pt x="326" y="358"/>
                              </a:lnTo>
                              <a:lnTo>
                                <a:pt x="411" y="347"/>
                              </a:lnTo>
                              <a:lnTo>
                                <a:pt x="474" y="333"/>
                              </a:lnTo>
                              <a:lnTo>
                                <a:pt x="525" y="320"/>
                              </a:lnTo>
                              <a:lnTo>
                                <a:pt x="567" y="308"/>
                              </a:lnTo>
                              <a:lnTo>
                                <a:pt x="610" y="293"/>
                              </a:lnTo>
                              <a:lnTo>
                                <a:pt x="644" y="280"/>
                              </a:lnTo>
                              <a:lnTo>
                                <a:pt x="659" y="276"/>
                              </a:lnTo>
                              <a:lnTo>
                                <a:pt x="668" y="276"/>
                              </a:lnTo>
                              <a:lnTo>
                                <a:pt x="667" y="287"/>
                              </a:lnTo>
                              <a:lnTo>
                                <a:pt x="661" y="299"/>
                              </a:lnTo>
                              <a:lnTo>
                                <a:pt x="648" y="314"/>
                              </a:lnTo>
                              <a:lnTo>
                                <a:pt x="617" y="335"/>
                              </a:lnTo>
                              <a:lnTo>
                                <a:pt x="584" y="354"/>
                              </a:lnTo>
                              <a:lnTo>
                                <a:pt x="546" y="371"/>
                              </a:lnTo>
                              <a:lnTo>
                                <a:pt x="496" y="390"/>
                              </a:lnTo>
                              <a:lnTo>
                                <a:pt x="439" y="407"/>
                              </a:lnTo>
                              <a:lnTo>
                                <a:pt x="352" y="426"/>
                              </a:lnTo>
                              <a:lnTo>
                                <a:pt x="294" y="438"/>
                              </a:lnTo>
                              <a:lnTo>
                                <a:pt x="237" y="444"/>
                              </a:lnTo>
                              <a:lnTo>
                                <a:pt x="154" y="449"/>
                              </a:lnTo>
                              <a:lnTo>
                                <a:pt x="239" y="461"/>
                              </a:lnTo>
                              <a:lnTo>
                                <a:pt x="305" y="466"/>
                              </a:lnTo>
                              <a:lnTo>
                                <a:pt x="360" y="468"/>
                              </a:lnTo>
                              <a:lnTo>
                                <a:pt x="423" y="466"/>
                              </a:lnTo>
                              <a:lnTo>
                                <a:pt x="482" y="458"/>
                              </a:lnTo>
                              <a:lnTo>
                                <a:pt x="530" y="447"/>
                              </a:lnTo>
                              <a:lnTo>
                                <a:pt x="568" y="434"/>
                              </a:lnTo>
                              <a:lnTo>
                                <a:pt x="629" y="413"/>
                              </a:lnTo>
                              <a:lnTo>
                                <a:pt x="637" y="413"/>
                              </a:lnTo>
                              <a:lnTo>
                                <a:pt x="644" y="417"/>
                              </a:lnTo>
                              <a:lnTo>
                                <a:pt x="642" y="430"/>
                              </a:lnTo>
                              <a:lnTo>
                                <a:pt x="634" y="444"/>
                              </a:lnTo>
                              <a:lnTo>
                                <a:pt x="620" y="458"/>
                              </a:lnTo>
                              <a:lnTo>
                                <a:pt x="599" y="474"/>
                              </a:lnTo>
                              <a:lnTo>
                                <a:pt x="563" y="493"/>
                              </a:lnTo>
                              <a:lnTo>
                                <a:pt x="525" y="510"/>
                              </a:lnTo>
                              <a:lnTo>
                                <a:pt x="489" y="521"/>
                              </a:lnTo>
                              <a:lnTo>
                                <a:pt x="448" y="531"/>
                              </a:lnTo>
                              <a:lnTo>
                                <a:pt x="410" y="537"/>
                              </a:lnTo>
                              <a:lnTo>
                                <a:pt x="360" y="542"/>
                              </a:lnTo>
                              <a:lnTo>
                                <a:pt x="305" y="545"/>
                              </a:lnTo>
                              <a:lnTo>
                                <a:pt x="250" y="546"/>
                              </a:lnTo>
                              <a:lnTo>
                                <a:pt x="166" y="546"/>
                              </a:lnTo>
                              <a:lnTo>
                                <a:pt x="211" y="562"/>
                              </a:lnTo>
                              <a:lnTo>
                                <a:pt x="253" y="573"/>
                              </a:lnTo>
                              <a:lnTo>
                                <a:pt x="301" y="579"/>
                              </a:lnTo>
                              <a:lnTo>
                                <a:pt x="342" y="580"/>
                              </a:lnTo>
                              <a:lnTo>
                                <a:pt x="384" y="583"/>
                              </a:lnTo>
                              <a:lnTo>
                                <a:pt x="427" y="580"/>
                              </a:lnTo>
                              <a:lnTo>
                                <a:pt x="462" y="579"/>
                              </a:lnTo>
                              <a:lnTo>
                                <a:pt x="495" y="573"/>
                              </a:lnTo>
                              <a:lnTo>
                                <a:pt x="540" y="562"/>
                              </a:lnTo>
                              <a:lnTo>
                                <a:pt x="574" y="554"/>
                              </a:lnTo>
                              <a:lnTo>
                                <a:pt x="587" y="555"/>
                              </a:lnTo>
                              <a:lnTo>
                                <a:pt x="589" y="565"/>
                              </a:lnTo>
                              <a:lnTo>
                                <a:pt x="585" y="575"/>
                              </a:lnTo>
                              <a:lnTo>
                                <a:pt x="576" y="586"/>
                              </a:lnTo>
                              <a:lnTo>
                                <a:pt x="561" y="597"/>
                              </a:lnTo>
                              <a:lnTo>
                                <a:pt x="544" y="605"/>
                              </a:lnTo>
                              <a:lnTo>
                                <a:pt x="525" y="614"/>
                              </a:lnTo>
                              <a:lnTo>
                                <a:pt x="495" y="622"/>
                              </a:lnTo>
                              <a:lnTo>
                                <a:pt x="432" y="631"/>
                              </a:lnTo>
                              <a:lnTo>
                                <a:pt x="372" y="639"/>
                              </a:lnTo>
                              <a:lnTo>
                                <a:pt x="253" y="649"/>
                              </a:lnTo>
                              <a:lnTo>
                                <a:pt x="407" y="656"/>
                              </a:lnTo>
                              <a:lnTo>
                                <a:pt x="439" y="656"/>
                              </a:lnTo>
                              <a:lnTo>
                                <a:pt x="453" y="663"/>
                              </a:lnTo>
                              <a:lnTo>
                                <a:pt x="461" y="670"/>
                              </a:lnTo>
                              <a:lnTo>
                                <a:pt x="458" y="681"/>
                              </a:lnTo>
                              <a:lnTo>
                                <a:pt x="466" y="687"/>
                              </a:lnTo>
                              <a:lnTo>
                                <a:pt x="486" y="689"/>
                              </a:lnTo>
                              <a:lnTo>
                                <a:pt x="516" y="677"/>
                              </a:lnTo>
                              <a:lnTo>
                                <a:pt x="542" y="664"/>
                              </a:lnTo>
                              <a:lnTo>
                                <a:pt x="563" y="651"/>
                              </a:lnTo>
                              <a:lnTo>
                                <a:pt x="580" y="639"/>
                              </a:lnTo>
                              <a:lnTo>
                                <a:pt x="597" y="621"/>
                              </a:lnTo>
                              <a:lnTo>
                                <a:pt x="651" y="548"/>
                              </a:lnTo>
                              <a:lnTo>
                                <a:pt x="693" y="485"/>
                              </a:lnTo>
                              <a:lnTo>
                                <a:pt x="709" y="453"/>
                              </a:lnTo>
                              <a:lnTo>
                                <a:pt x="713" y="440"/>
                              </a:lnTo>
                              <a:lnTo>
                                <a:pt x="714" y="430"/>
                              </a:lnTo>
                              <a:lnTo>
                                <a:pt x="714" y="419"/>
                              </a:lnTo>
                              <a:lnTo>
                                <a:pt x="706" y="406"/>
                              </a:lnTo>
                              <a:lnTo>
                                <a:pt x="701" y="398"/>
                              </a:lnTo>
                              <a:lnTo>
                                <a:pt x="698" y="386"/>
                              </a:lnTo>
                              <a:lnTo>
                                <a:pt x="701" y="373"/>
                              </a:lnTo>
                              <a:lnTo>
                                <a:pt x="706" y="364"/>
                              </a:lnTo>
                              <a:lnTo>
                                <a:pt x="713" y="354"/>
                              </a:lnTo>
                              <a:lnTo>
                                <a:pt x="719" y="344"/>
                              </a:lnTo>
                              <a:lnTo>
                                <a:pt x="727" y="333"/>
                              </a:lnTo>
                              <a:lnTo>
                                <a:pt x="732" y="322"/>
                              </a:lnTo>
                              <a:lnTo>
                                <a:pt x="731" y="308"/>
                              </a:lnTo>
                              <a:lnTo>
                                <a:pt x="726" y="297"/>
                              </a:lnTo>
                              <a:lnTo>
                                <a:pt x="719" y="287"/>
                              </a:lnTo>
                              <a:lnTo>
                                <a:pt x="713" y="278"/>
                              </a:lnTo>
                              <a:lnTo>
                                <a:pt x="705" y="267"/>
                              </a:lnTo>
                              <a:lnTo>
                                <a:pt x="702" y="255"/>
                              </a:lnTo>
                              <a:lnTo>
                                <a:pt x="705" y="246"/>
                              </a:lnTo>
                              <a:lnTo>
                                <a:pt x="714" y="232"/>
                              </a:lnTo>
                              <a:lnTo>
                                <a:pt x="723" y="221"/>
                              </a:lnTo>
                              <a:lnTo>
                                <a:pt x="727" y="209"/>
                              </a:lnTo>
                              <a:lnTo>
                                <a:pt x="727" y="194"/>
                              </a:lnTo>
                              <a:lnTo>
                                <a:pt x="722" y="179"/>
                              </a:lnTo>
                              <a:lnTo>
                                <a:pt x="713" y="168"/>
                              </a:lnTo>
                              <a:lnTo>
                                <a:pt x="709" y="160"/>
                              </a:lnTo>
                              <a:lnTo>
                                <a:pt x="705" y="147"/>
                              </a:lnTo>
                              <a:lnTo>
                                <a:pt x="706" y="133"/>
                              </a:lnTo>
                              <a:lnTo>
                                <a:pt x="714" y="122"/>
                              </a:lnTo>
                              <a:lnTo>
                                <a:pt x="719" y="114"/>
                              </a:lnTo>
                              <a:lnTo>
                                <a:pt x="727" y="105"/>
                              </a:lnTo>
                              <a:lnTo>
                                <a:pt x="731" y="93"/>
                              </a:lnTo>
                              <a:lnTo>
                                <a:pt x="732" y="80"/>
                              </a:lnTo>
                              <a:lnTo>
                                <a:pt x="730" y="72"/>
                              </a:lnTo>
                              <a:lnTo>
                                <a:pt x="722" y="59"/>
                              </a:lnTo>
                              <a:lnTo>
                                <a:pt x="714" y="48"/>
                              </a:lnTo>
                              <a:lnTo>
                                <a:pt x="709" y="34"/>
                              </a:lnTo>
                              <a:lnTo>
                                <a:pt x="709" y="0"/>
                              </a:lnTo>
                              <a:lnTo>
                                <a:pt x="634" y="50"/>
                              </a:lnTo>
                              <a:lnTo>
                                <a:pt x="589" y="69"/>
                              </a:lnTo>
                              <a:lnTo>
                                <a:pt x="536" y="86"/>
                              </a:lnTo>
                              <a:lnTo>
                                <a:pt x="475" y="105"/>
                              </a:lnTo>
                              <a:lnTo>
                                <a:pt x="420" y="116"/>
                              </a:lnTo>
                              <a:lnTo>
                                <a:pt x="365" y="126"/>
                              </a:lnTo>
                              <a:lnTo>
                                <a:pt x="294" y="135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FFA040"/>
                        </a:solidFill>
                        <a:ln w="9525">
                          <a:noFill/>
                        </a:ln>
                      </p:spPr>
                      <p:txBody>
                        <a:bodyPr/>
                        <a:p>
                          <a:endParaRPr lang="zh-CN" altLang="en-US"/>
                        </a:p>
                      </p:txBody>
                    </p:sp>
                  </p:grpSp>
                </p:grpSp>
                <p:grpSp>
                  <p:nvGrpSpPr>
                    <p:cNvPr id="29718" name="组合 104470"/>
                    <p:cNvGrpSpPr>
                      <a:grpSpLocks noChangeAspect="1"/>
                    </p:cNvGrpSpPr>
                    <p:nvPr/>
                  </p:nvGrpSpPr>
                  <p:grpSpPr>
                    <a:xfrm>
                      <a:off x="6929" y="4535"/>
                      <a:ext cx="218" cy="436"/>
                      <a:chOff x="6929" y="4535"/>
                      <a:chExt cx="218" cy="436"/>
                    </a:xfrm>
                  </p:grpSpPr>
                  <p:sp>
                    <p:nvSpPr>
                      <p:cNvPr id="29719" name="任意多边形 104471"/>
                      <p:cNvSpPr>
                        <a:spLocks noChangeAspect="1"/>
                      </p:cNvSpPr>
                      <p:nvPr>
                        <p:custDataLst>
                          <p:tags r:id="rId20"/>
                        </p:custDataLst>
                      </p:nvPr>
                    </p:nvSpPr>
                    <p:spPr>
                      <a:xfrm>
                        <a:off x="6971" y="4651"/>
                        <a:ext cx="167" cy="70"/>
                      </a:xfrm>
                      <a:custGeom>
                        <a:avLst/>
                        <a:gdLst/>
                        <a:ahLst/>
                        <a:cxnLst/>
                        <a:pathLst>
                          <a:path w="167" h="70">
                            <a:moveTo>
                              <a:pt x="167" y="13"/>
                            </a:moveTo>
                            <a:lnTo>
                              <a:pt x="151" y="0"/>
                            </a:lnTo>
                            <a:lnTo>
                              <a:pt x="100" y="26"/>
                            </a:lnTo>
                            <a:lnTo>
                              <a:pt x="49" y="45"/>
                            </a:lnTo>
                            <a:lnTo>
                              <a:pt x="0" y="59"/>
                            </a:lnTo>
                            <a:lnTo>
                              <a:pt x="9" y="70"/>
                            </a:lnTo>
                            <a:lnTo>
                              <a:pt x="43" y="70"/>
                            </a:lnTo>
                            <a:lnTo>
                              <a:pt x="89" y="60"/>
                            </a:lnTo>
                            <a:lnTo>
                              <a:pt x="130" y="40"/>
                            </a:lnTo>
                            <a:lnTo>
                              <a:pt x="167" y="13"/>
                            </a:lnTo>
                            <a:close/>
                          </a:path>
                        </a:pathLst>
                      </a:custGeom>
                      <a:solidFill>
                        <a:srgbClr val="FFE0C0"/>
                      </a:solidFill>
                      <a:ln w="9525">
                        <a:noFill/>
                      </a:ln>
                    </p:spPr>
                    <p:txBody>
                      <a:bodyPr/>
                      <a:p>
                        <a:endParaRPr lang="zh-CN" altLang="en-US"/>
                      </a:p>
                    </p:txBody>
                  </p:sp>
                  <p:sp>
                    <p:nvSpPr>
                      <p:cNvPr id="29720" name="任意多边形 104472"/>
                      <p:cNvSpPr>
                        <a:spLocks noChangeAspect="1"/>
                      </p:cNvSpPr>
                      <p:nvPr>
                        <p:custDataLst>
                          <p:tags r:id="rId21"/>
                        </p:custDataLst>
                      </p:nvPr>
                    </p:nvSpPr>
                    <p:spPr>
                      <a:xfrm>
                        <a:off x="7001" y="4763"/>
                        <a:ext cx="146" cy="78"/>
                      </a:xfrm>
                      <a:custGeom>
                        <a:avLst/>
                        <a:gdLst/>
                        <a:ahLst/>
                        <a:cxnLst/>
                        <a:pathLst>
                          <a:path w="146" h="78">
                            <a:moveTo>
                              <a:pt x="146" y="15"/>
                            </a:moveTo>
                            <a:lnTo>
                              <a:pt x="138" y="0"/>
                            </a:lnTo>
                            <a:lnTo>
                              <a:pt x="89" y="34"/>
                            </a:lnTo>
                            <a:lnTo>
                              <a:pt x="50" y="51"/>
                            </a:lnTo>
                            <a:lnTo>
                              <a:pt x="0" y="66"/>
                            </a:lnTo>
                            <a:lnTo>
                              <a:pt x="10" y="78"/>
                            </a:lnTo>
                            <a:lnTo>
                              <a:pt x="42" y="78"/>
                            </a:lnTo>
                            <a:lnTo>
                              <a:pt x="74" y="69"/>
                            </a:lnTo>
                            <a:lnTo>
                              <a:pt x="112" y="45"/>
                            </a:lnTo>
                            <a:lnTo>
                              <a:pt x="146" y="15"/>
                            </a:lnTo>
                            <a:close/>
                          </a:path>
                        </a:pathLst>
                      </a:custGeom>
                      <a:solidFill>
                        <a:srgbClr val="FFE0C0"/>
                      </a:solidFill>
                      <a:ln w="9525">
                        <a:noFill/>
                      </a:ln>
                    </p:spPr>
                    <p:txBody>
                      <a:bodyPr/>
                      <a:p>
                        <a:endParaRPr lang="zh-CN" altLang="en-US"/>
                      </a:p>
                    </p:txBody>
                  </p:sp>
                  <p:sp>
                    <p:nvSpPr>
                      <p:cNvPr id="29721" name="任意多边形 104473"/>
                      <p:cNvSpPr>
                        <a:spLocks noChangeAspect="1"/>
                      </p:cNvSpPr>
                      <p:nvPr>
                        <p:custDataLst>
                          <p:tags r:id="rId22"/>
                        </p:custDataLst>
                      </p:nvPr>
                    </p:nvSpPr>
                    <p:spPr>
                      <a:xfrm>
                        <a:off x="6992" y="4894"/>
                        <a:ext cx="149" cy="77"/>
                      </a:xfrm>
                      <a:custGeom>
                        <a:avLst/>
                        <a:gdLst/>
                        <a:ahLst/>
                        <a:cxnLst/>
                        <a:pathLst>
                          <a:path w="149" h="77">
                            <a:moveTo>
                              <a:pt x="149" y="11"/>
                            </a:moveTo>
                            <a:lnTo>
                              <a:pt x="138" y="0"/>
                            </a:lnTo>
                            <a:lnTo>
                              <a:pt x="93" y="31"/>
                            </a:lnTo>
                            <a:lnTo>
                              <a:pt x="49" y="49"/>
                            </a:lnTo>
                            <a:lnTo>
                              <a:pt x="0" y="63"/>
                            </a:lnTo>
                            <a:lnTo>
                              <a:pt x="9" y="77"/>
                            </a:lnTo>
                            <a:lnTo>
                              <a:pt x="42" y="74"/>
                            </a:lnTo>
                            <a:lnTo>
                              <a:pt x="81" y="65"/>
                            </a:lnTo>
                            <a:lnTo>
                              <a:pt x="121" y="40"/>
                            </a:lnTo>
                            <a:lnTo>
                              <a:pt x="149" y="11"/>
                            </a:lnTo>
                            <a:close/>
                          </a:path>
                        </a:pathLst>
                      </a:custGeom>
                      <a:solidFill>
                        <a:srgbClr val="FFE0C0"/>
                      </a:solidFill>
                      <a:ln w="9525">
                        <a:noFill/>
                      </a:ln>
                    </p:spPr>
                    <p:txBody>
                      <a:bodyPr/>
                      <a:p>
                        <a:endParaRPr lang="zh-CN" altLang="en-US"/>
                      </a:p>
                    </p:txBody>
                  </p:sp>
                  <p:sp>
                    <p:nvSpPr>
                      <p:cNvPr id="29722" name="任意多边形 104474"/>
                      <p:cNvSpPr>
                        <a:spLocks noChangeAspect="1"/>
                      </p:cNvSpPr>
                      <p:nvPr>
                        <p:custDataLst>
                          <p:tags r:id="rId23"/>
                        </p:custDataLst>
                      </p:nvPr>
                    </p:nvSpPr>
                    <p:spPr>
                      <a:xfrm>
                        <a:off x="6929" y="4535"/>
                        <a:ext cx="171" cy="68"/>
                      </a:xfrm>
                      <a:custGeom>
                        <a:avLst/>
                        <a:gdLst/>
                        <a:ahLst/>
                        <a:cxnLst/>
                        <a:pathLst>
                          <a:path w="171" h="68">
                            <a:moveTo>
                              <a:pt x="171" y="13"/>
                            </a:moveTo>
                            <a:lnTo>
                              <a:pt x="154" y="0"/>
                            </a:lnTo>
                            <a:lnTo>
                              <a:pt x="97" y="26"/>
                            </a:lnTo>
                            <a:lnTo>
                              <a:pt x="50" y="41"/>
                            </a:lnTo>
                            <a:lnTo>
                              <a:pt x="0" y="55"/>
                            </a:lnTo>
                            <a:lnTo>
                              <a:pt x="11" y="68"/>
                            </a:lnTo>
                            <a:lnTo>
                              <a:pt x="42" y="66"/>
                            </a:lnTo>
                            <a:lnTo>
                              <a:pt x="82" y="57"/>
                            </a:lnTo>
                            <a:lnTo>
                              <a:pt x="127" y="40"/>
                            </a:lnTo>
                            <a:lnTo>
                              <a:pt x="171" y="13"/>
                            </a:lnTo>
                            <a:close/>
                          </a:path>
                        </a:pathLst>
                      </a:custGeom>
                      <a:solidFill>
                        <a:srgbClr val="FFE0C0"/>
                      </a:solidFill>
                      <a:ln w="9525">
                        <a:noFill/>
                      </a:ln>
                    </p:spPr>
                    <p:txBody>
                      <a:bodyPr/>
                      <a:p>
                        <a:endParaRPr lang="zh-CN" altLang="en-US"/>
                      </a:p>
                    </p:txBody>
                  </p:sp>
                </p:grpSp>
              </p:grpSp>
              <p:sp>
                <p:nvSpPr>
                  <p:cNvPr id="29723" name="任意多边形 104475"/>
                  <p:cNvSpPr>
                    <a:spLocks noChangeAspect="1"/>
                  </p:cNvSpPr>
                  <p:nvPr>
                    <p:custDataLst>
                      <p:tags r:id="rId24"/>
                    </p:custDataLst>
                  </p:nvPr>
                </p:nvSpPr>
                <p:spPr>
                  <a:xfrm>
                    <a:off x="5770" y="1606"/>
                    <a:ext cx="2019" cy="2908"/>
                  </a:xfrm>
                  <a:custGeom>
                    <a:avLst/>
                    <a:gdLst/>
                    <a:ahLst/>
                    <a:cxnLst/>
                    <a:pathLst>
                      <a:path w="2019" h="2908">
                        <a:moveTo>
                          <a:pt x="1415" y="2830"/>
                        </a:moveTo>
                        <a:lnTo>
                          <a:pt x="1432" y="2818"/>
                        </a:lnTo>
                        <a:lnTo>
                          <a:pt x="1445" y="2807"/>
                        </a:lnTo>
                        <a:lnTo>
                          <a:pt x="1453" y="2799"/>
                        </a:lnTo>
                        <a:lnTo>
                          <a:pt x="1458" y="2790"/>
                        </a:lnTo>
                        <a:lnTo>
                          <a:pt x="1463" y="2784"/>
                        </a:lnTo>
                        <a:lnTo>
                          <a:pt x="1466" y="2778"/>
                        </a:lnTo>
                        <a:lnTo>
                          <a:pt x="1470" y="2773"/>
                        </a:lnTo>
                        <a:lnTo>
                          <a:pt x="1471" y="2765"/>
                        </a:lnTo>
                        <a:lnTo>
                          <a:pt x="1474" y="2756"/>
                        </a:lnTo>
                        <a:lnTo>
                          <a:pt x="1475" y="2744"/>
                        </a:lnTo>
                        <a:lnTo>
                          <a:pt x="1484" y="2698"/>
                        </a:lnTo>
                        <a:lnTo>
                          <a:pt x="1543" y="2322"/>
                        </a:lnTo>
                        <a:lnTo>
                          <a:pt x="1554" y="2268"/>
                        </a:lnTo>
                        <a:lnTo>
                          <a:pt x="1563" y="2229"/>
                        </a:lnTo>
                        <a:lnTo>
                          <a:pt x="1577" y="2175"/>
                        </a:lnTo>
                        <a:lnTo>
                          <a:pt x="1598" y="2115"/>
                        </a:lnTo>
                        <a:lnTo>
                          <a:pt x="1619" y="2062"/>
                        </a:lnTo>
                        <a:lnTo>
                          <a:pt x="1638" y="2018"/>
                        </a:lnTo>
                        <a:lnTo>
                          <a:pt x="1655" y="1980"/>
                        </a:lnTo>
                        <a:lnTo>
                          <a:pt x="1672" y="1943"/>
                        </a:lnTo>
                        <a:lnTo>
                          <a:pt x="1706" y="1880"/>
                        </a:lnTo>
                        <a:lnTo>
                          <a:pt x="1740" y="1821"/>
                        </a:lnTo>
                        <a:lnTo>
                          <a:pt x="1773" y="1766"/>
                        </a:lnTo>
                        <a:lnTo>
                          <a:pt x="1799" y="1724"/>
                        </a:lnTo>
                        <a:lnTo>
                          <a:pt x="1846" y="1645"/>
                        </a:lnTo>
                        <a:lnTo>
                          <a:pt x="1879" y="1590"/>
                        </a:lnTo>
                        <a:lnTo>
                          <a:pt x="1905" y="1544"/>
                        </a:lnTo>
                        <a:lnTo>
                          <a:pt x="1927" y="1492"/>
                        </a:lnTo>
                        <a:lnTo>
                          <a:pt x="1952" y="1429"/>
                        </a:lnTo>
                        <a:lnTo>
                          <a:pt x="1969" y="1374"/>
                        </a:lnTo>
                        <a:lnTo>
                          <a:pt x="1985" y="1316"/>
                        </a:lnTo>
                        <a:lnTo>
                          <a:pt x="1995" y="1267"/>
                        </a:lnTo>
                        <a:lnTo>
                          <a:pt x="2007" y="1212"/>
                        </a:lnTo>
                        <a:lnTo>
                          <a:pt x="2015" y="1142"/>
                        </a:lnTo>
                        <a:lnTo>
                          <a:pt x="2019" y="1062"/>
                        </a:lnTo>
                        <a:lnTo>
                          <a:pt x="2019" y="987"/>
                        </a:lnTo>
                        <a:lnTo>
                          <a:pt x="2012" y="928"/>
                        </a:lnTo>
                        <a:lnTo>
                          <a:pt x="2003" y="873"/>
                        </a:lnTo>
                        <a:lnTo>
                          <a:pt x="1994" y="824"/>
                        </a:lnTo>
                        <a:lnTo>
                          <a:pt x="1978" y="759"/>
                        </a:lnTo>
                        <a:lnTo>
                          <a:pt x="1960" y="694"/>
                        </a:lnTo>
                        <a:lnTo>
                          <a:pt x="1940" y="634"/>
                        </a:lnTo>
                        <a:lnTo>
                          <a:pt x="1917" y="578"/>
                        </a:lnTo>
                        <a:lnTo>
                          <a:pt x="1888" y="529"/>
                        </a:lnTo>
                        <a:lnTo>
                          <a:pt x="1850" y="466"/>
                        </a:lnTo>
                        <a:lnTo>
                          <a:pt x="1807" y="403"/>
                        </a:lnTo>
                        <a:lnTo>
                          <a:pt x="1765" y="354"/>
                        </a:lnTo>
                        <a:lnTo>
                          <a:pt x="1727" y="312"/>
                        </a:lnTo>
                        <a:lnTo>
                          <a:pt x="1683" y="272"/>
                        </a:lnTo>
                        <a:lnTo>
                          <a:pt x="1636" y="232"/>
                        </a:lnTo>
                        <a:lnTo>
                          <a:pt x="1590" y="196"/>
                        </a:lnTo>
                        <a:lnTo>
                          <a:pt x="1535" y="159"/>
                        </a:lnTo>
                        <a:lnTo>
                          <a:pt x="1471" y="120"/>
                        </a:lnTo>
                        <a:lnTo>
                          <a:pt x="1411" y="90"/>
                        </a:lnTo>
                        <a:lnTo>
                          <a:pt x="1341" y="61"/>
                        </a:lnTo>
                        <a:lnTo>
                          <a:pt x="1277" y="40"/>
                        </a:lnTo>
                        <a:lnTo>
                          <a:pt x="1224" y="27"/>
                        </a:lnTo>
                        <a:lnTo>
                          <a:pt x="1167" y="14"/>
                        </a:lnTo>
                        <a:lnTo>
                          <a:pt x="1115" y="6"/>
                        </a:lnTo>
                        <a:lnTo>
                          <a:pt x="1053" y="0"/>
                        </a:lnTo>
                        <a:lnTo>
                          <a:pt x="997" y="0"/>
                        </a:lnTo>
                        <a:lnTo>
                          <a:pt x="936" y="0"/>
                        </a:lnTo>
                        <a:lnTo>
                          <a:pt x="885" y="6"/>
                        </a:lnTo>
                        <a:lnTo>
                          <a:pt x="826" y="19"/>
                        </a:lnTo>
                        <a:lnTo>
                          <a:pt x="782" y="28"/>
                        </a:lnTo>
                        <a:lnTo>
                          <a:pt x="727" y="44"/>
                        </a:lnTo>
                        <a:lnTo>
                          <a:pt x="676" y="59"/>
                        </a:lnTo>
                        <a:lnTo>
                          <a:pt x="630" y="78"/>
                        </a:lnTo>
                        <a:lnTo>
                          <a:pt x="586" y="97"/>
                        </a:lnTo>
                        <a:lnTo>
                          <a:pt x="541" y="121"/>
                        </a:lnTo>
                        <a:lnTo>
                          <a:pt x="501" y="145"/>
                        </a:lnTo>
                        <a:lnTo>
                          <a:pt x="456" y="175"/>
                        </a:lnTo>
                        <a:lnTo>
                          <a:pt x="408" y="209"/>
                        </a:lnTo>
                        <a:lnTo>
                          <a:pt x="365" y="242"/>
                        </a:lnTo>
                        <a:lnTo>
                          <a:pt x="326" y="277"/>
                        </a:lnTo>
                        <a:lnTo>
                          <a:pt x="284" y="316"/>
                        </a:lnTo>
                        <a:lnTo>
                          <a:pt x="242" y="360"/>
                        </a:lnTo>
                        <a:lnTo>
                          <a:pt x="206" y="402"/>
                        </a:lnTo>
                        <a:lnTo>
                          <a:pt x="175" y="441"/>
                        </a:lnTo>
                        <a:lnTo>
                          <a:pt x="140" y="495"/>
                        </a:lnTo>
                        <a:lnTo>
                          <a:pt x="106" y="554"/>
                        </a:lnTo>
                        <a:lnTo>
                          <a:pt x="75" y="620"/>
                        </a:lnTo>
                        <a:lnTo>
                          <a:pt x="53" y="685"/>
                        </a:lnTo>
                        <a:lnTo>
                          <a:pt x="34" y="752"/>
                        </a:lnTo>
                        <a:lnTo>
                          <a:pt x="17" y="818"/>
                        </a:lnTo>
                        <a:lnTo>
                          <a:pt x="7" y="879"/>
                        </a:lnTo>
                        <a:lnTo>
                          <a:pt x="0" y="940"/>
                        </a:lnTo>
                        <a:lnTo>
                          <a:pt x="0" y="999"/>
                        </a:lnTo>
                        <a:lnTo>
                          <a:pt x="0" y="1052"/>
                        </a:lnTo>
                        <a:lnTo>
                          <a:pt x="0" y="1115"/>
                        </a:lnTo>
                        <a:lnTo>
                          <a:pt x="3" y="1170"/>
                        </a:lnTo>
                        <a:lnTo>
                          <a:pt x="14" y="1239"/>
                        </a:lnTo>
                        <a:lnTo>
                          <a:pt x="24" y="1299"/>
                        </a:lnTo>
                        <a:lnTo>
                          <a:pt x="40" y="1358"/>
                        </a:lnTo>
                        <a:lnTo>
                          <a:pt x="62" y="1427"/>
                        </a:lnTo>
                        <a:lnTo>
                          <a:pt x="87" y="1488"/>
                        </a:lnTo>
                        <a:lnTo>
                          <a:pt x="113" y="1542"/>
                        </a:lnTo>
                        <a:lnTo>
                          <a:pt x="144" y="1602"/>
                        </a:lnTo>
                        <a:lnTo>
                          <a:pt x="178" y="1660"/>
                        </a:lnTo>
                        <a:lnTo>
                          <a:pt x="208" y="1715"/>
                        </a:lnTo>
                        <a:lnTo>
                          <a:pt x="239" y="1770"/>
                        </a:lnTo>
                        <a:lnTo>
                          <a:pt x="272" y="1830"/>
                        </a:lnTo>
                        <a:lnTo>
                          <a:pt x="323" y="1917"/>
                        </a:lnTo>
                        <a:lnTo>
                          <a:pt x="370" y="2007"/>
                        </a:lnTo>
                        <a:lnTo>
                          <a:pt x="398" y="2053"/>
                        </a:lnTo>
                        <a:lnTo>
                          <a:pt x="412" y="2091"/>
                        </a:lnTo>
                        <a:lnTo>
                          <a:pt x="429" y="2138"/>
                        </a:lnTo>
                        <a:lnTo>
                          <a:pt x="445" y="2192"/>
                        </a:lnTo>
                        <a:lnTo>
                          <a:pt x="458" y="2239"/>
                        </a:lnTo>
                        <a:lnTo>
                          <a:pt x="469" y="2292"/>
                        </a:lnTo>
                        <a:lnTo>
                          <a:pt x="479" y="2365"/>
                        </a:lnTo>
                        <a:lnTo>
                          <a:pt x="492" y="2444"/>
                        </a:lnTo>
                        <a:lnTo>
                          <a:pt x="501" y="2506"/>
                        </a:lnTo>
                        <a:lnTo>
                          <a:pt x="511" y="2586"/>
                        </a:lnTo>
                        <a:lnTo>
                          <a:pt x="518" y="2643"/>
                        </a:lnTo>
                        <a:lnTo>
                          <a:pt x="526" y="2693"/>
                        </a:lnTo>
                        <a:lnTo>
                          <a:pt x="537" y="2742"/>
                        </a:lnTo>
                        <a:lnTo>
                          <a:pt x="541" y="2756"/>
                        </a:lnTo>
                        <a:lnTo>
                          <a:pt x="543" y="2767"/>
                        </a:lnTo>
                        <a:lnTo>
                          <a:pt x="545" y="2773"/>
                        </a:lnTo>
                        <a:lnTo>
                          <a:pt x="546" y="2778"/>
                        </a:lnTo>
                        <a:lnTo>
                          <a:pt x="552" y="2784"/>
                        </a:lnTo>
                        <a:lnTo>
                          <a:pt x="558" y="2794"/>
                        </a:lnTo>
                        <a:lnTo>
                          <a:pt x="567" y="2803"/>
                        </a:lnTo>
                        <a:lnTo>
                          <a:pt x="576" y="2812"/>
                        </a:lnTo>
                        <a:lnTo>
                          <a:pt x="592" y="2824"/>
                        </a:lnTo>
                        <a:lnTo>
                          <a:pt x="610" y="2833"/>
                        </a:lnTo>
                        <a:lnTo>
                          <a:pt x="635" y="2847"/>
                        </a:lnTo>
                        <a:lnTo>
                          <a:pt x="657" y="2856"/>
                        </a:lnTo>
                        <a:lnTo>
                          <a:pt x="681" y="2864"/>
                        </a:lnTo>
                        <a:lnTo>
                          <a:pt x="703" y="2870"/>
                        </a:lnTo>
                        <a:lnTo>
                          <a:pt x="723" y="2875"/>
                        </a:lnTo>
                        <a:lnTo>
                          <a:pt x="753" y="2883"/>
                        </a:lnTo>
                        <a:lnTo>
                          <a:pt x="778" y="2889"/>
                        </a:lnTo>
                        <a:lnTo>
                          <a:pt x="802" y="2892"/>
                        </a:lnTo>
                        <a:lnTo>
                          <a:pt x="829" y="2896"/>
                        </a:lnTo>
                        <a:lnTo>
                          <a:pt x="857" y="2900"/>
                        </a:lnTo>
                        <a:lnTo>
                          <a:pt x="883" y="2902"/>
                        </a:lnTo>
                        <a:lnTo>
                          <a:pt x="906" y="2904"/>
                        </a:lnTo>
                        <a:lnTo>
                          <a:pt x="934" y="2906"/>
                        </a:lnTo>
                        <a:lnTo>
                          <a:pt x="959" y="2908"/>
                        </a:lnTo>
                        <a:lnTo>
                          <a:pt x="984" y="2908"/>
                        </a:lnTo>
                        <a:lnTo>
                          <a:pt x="1006" y="2908"/>
                        </a:lnTo>
                        <a:lnTo>
                          <a:pt x="1031" y="2908"/>
                        </a:lnTo>
                        <a:lnTo>
                          <a:pt x="1061" y="2908"/>
                        </a:lnTo>
                        <a:lnTo>
                          <a:pt x="1086" y="2906"/>
                        </a:lnTo>
                        <a:lnTo>
                          <a:pt x="1108" y="2906"/>
                        </a:lnTo>
                        <a:lnTo>
                          <a:pt x="1134" y="2902"/>
                        </a:lnTo>
                        <a:lnTo>
                          <a:pt x="1166" y="2900"/>
                        </a:lnTo>
                        <a:lnTo>
                          <a:pt x="1188" y="2896"/>
                        </a:lnTo>
                        <a:lnTo>
                          <a:pt x="1217" y="2892"/>
                        </a:lnTo>
                        <a:lnTo>
                          <a:pt x="1241" y="2887"/>
                        </a:lnTo>
                        <a:lnTo>
                          <a:pt x="1265" y="2883"/>
                        </a:lnTo>
                        <a:lnTo>
                          <a:pt x="1288" y="2877"/>
                        </a:lnTo>
                        <a:lnTo>
                          <a:pt x="1309" y="2871"/>
                        </a:lnTo>
                        <a:lnTo>
                          <a:pt x="1334" y="2864"/>
                        </a:lnTo>
                        <a:lnTo>
                          <a:pt x="1354" y="2856"/>
                        </a:lnTo>
                        <a:lnTo>
                          <a:pt x="1375" y="2849"/>
                        </a:lnTo>
                        <a:lnTo>
                          <a:pt x="1395" y="2839"/>
                        </a:lnTo>
                        <a:lnTo>
                          <a:pt x="1415" y="2830"/>
                        </a:lnTo>
                        <a:close/>
                      </a:path>
                    </a:pathLst>
                  </a:custGeom>
                  <a:solidFill>
                    <a:srgbClr val="E0E0E0"/>
                  </a:solidFill>
                  <a:ln w="6350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29724" name="椭圆 104476"/>
                  <p:cNvSpPr>
                    <a:spLocks noChangeAspect="1"/>
                  </p:cNvSpPr>
                  <p:nvPr>
                    <p:custDataLst>
                      <p:tags r:id="rId25"/>
                    </p:custDataLst>
                  </p:nvPr>
                </p:nvSpPr>
                <p:spPr>
                  <a:xfrm>
                    <a:off x="6337" y="4185"/>
                    <a:ext cx="886" cy="296"/>
                  </a:xfrm>
                  <a:prstGeom prst="ellipse">
                    <a:avLst/>
                  </a:prstGeom>
                  <a:solidFill>
                    <a:srgbClr val="A0A0A0"/>
                  </a:solidFill>
                  <a:ln w="9525">
                    <a:noFill/>
                  </a:ln>
                </p:spPr>
                <p:txBody>
                  <a:bodyPr anchor="t" anchorCtr="0"/>
                  <a:p>
                    <a:endParaRPr lang="zh-CN" altLang="en-US">
                      <a:latin typeface="Arial" panose="020B0604020202020204" pitchFamily="34" charset="0"/>
                      <a:ea typeface="宋体" panose="02010600030101010101" pitchFamily="2" charset="-122"/>
                    </a:endParaRPr>
                  </a:p>
                </p:txBody>
              </p:sp>
              <p:sp>
                <p:nvSpPr>
                  <p:cNvPr id="29725" name="任意多边形 104477"/>
                  <p:cNvSpPr>
                    <a:spLocks noChangeAspect="1"/>
                  </p:cNvSpPr>
                  <p:nvPr>
                    <p:custDataLst>
                      <p:tags r:id="rId26"/>
                    </p:custDataLst>
                  </p:nvPr>
                </p:nvSpPr>
                <p:spPr>
                  <a:xfrm>
                    <a:off x="7261" y="1899"/>
                    <a:ext cx="338" cy="432"/>
                  </a:xfrm>
                  <a:custGeom>
                    <a:avLst/>
                    <a:gdLst/>
                    <a:ahLst/>
                    <a:cxnLst/>
                    <a:pathLst>
                      <a:path w="338" h="432">
                        <a:moveTo>
                          <a:pt x="0" y="0"/>
                        </a:moveTo>
                        <a:lnTo>
                          <a:pt x="90" y="46"/>
                        </a:lnTo>
                        <a:lnTo>
                          <a:pt x="172" y="97"/>
                        </a:lnTo>
                        <a:lnTo>
                          <a:pt x="234" y="148"/>
                        </a:lnTo>
                        <a:lnTo>
                          <a:pt x="275" y="203"/>
                        </a:lnTo>
                        <a:lnTo>
                          <a:pt x="304" y="259"/>
                        </a:lnTo>
                        <a:lnTo>
                          <a:pt x="325" y="308"/>
                        </a:lnTo>
                        <a:lnTo>
                          <a:pt x="338" y="358"/>
                        </a:lnTo>
                        <a:lnTo>
                          <a:pt x="219" y="432"/>
                        </a:lnTo>
                        <a:lnTo>
                          <a:pt x="208" y="362"/>
                        </a:lnTo>
                        <a:lnTo>
                          <a:pt x="189" y="287"/>
                        </a:lnTo>
                        <a:lnTo>
                          <a:pt x="161" y="209"/>
                        </a:lnTo>
                        <a:lnTo>
                          <a:pt x="124" y="144"/>
                        </a:lnTo>
                        <a:lnTo>
                          <a:pt x="73" y="7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grpSp>
                <p:nvGrpSpPr>
                  <p:cNvPr id="29726" name="组合 104478"/>
                  <p:cNvGrpSpPr>
                    <a:grpSpLocks noChangeAspect="1"/>
                  </p:cNvGrpSpPr>
                  <p:nvPr/>
                </p:nvGrpSpPr>
                <p:grpSpPr>
                  <a:xfrm>
                    <a:off x="6498" y="2481"/>
                    <a:ext cx="562" cy="1806"/>
                    <a:chOff x="6498" y="2481"/>
                    <a:chExt cx="562" cy="1806"/>
                  </a:xfrm>
                </p:grpSpPr>
                <p:sp>
                  <p:nvSpPr>
                    <p:cNvPr id="29727" name="任意多边形 104479"/>
                    <p:cNvSpPr>
                      <a:spLocks noChangeAspect="1"/>
                    </p:cNvSpPr>
                    <p:nvPr>
                      <p:custDataLst>
                        <p:tags r:id="rId27"/>
                      </p:custDataLst>
                    </p:nvPr>
                  </p:nvSpPr>
                  <p:spPr>
                    <a:xfrm>
                      <a:off x="6604" y="3234"/>
                      <a:ext cx="345" cy="1053"/>
                    </a:xfrm>
                    <a:custGeom>
                      <a:avLst/>
                      <a:gdLst/>
                      <a:ahLst/>
                      <a:cxnLst/>
                      <a:pathLst>
                        <a:path w="345" h="1053">
                          <a:moveTo>
                            <a:pt x="0" y="80"/>
                          </a:moveTo>
                          <a:lnTo>
                            <a:pt x="6" y="252"/>
                          </a:lnTo>
                          <a:lnTo>
                            <a:pt x="23" y="274"/>
                          </a:lnTo>
                          <a:lnTo>
                            <a:pt x="17" y="975"/>
                          </a:lnTo>
                          <a:lnTo>
                            <a:pt x="40" y="1053"/>
                          </a:lnTo>
                          <a:lnTo>
                            <a:pt x="98" y="1053"/>
                          </a:lnTo>
                          <a:lnTo>
                            <a:pt x="146" y="1015"/>
                          </a:lnTo>
                          <a:lnTo>
                            <a:pt x="201" y="1015"/>
                          </a:lnTo>
                          <a:lnTo>
                            <a:pt x="245" y="1053"/>
                          </a:lnTo>
                          <a:lnTo>
                            <a:pt x="307" y="1053"/>
                          </a:lnTo>
                          <a:lnTo>
                            <a:pt x="328" y="975"/>
                          </a:lnTo>
                          <a:lnTo>
                            <a:pt x="317" y="274"/>
                          </a:lnTo>
                          <a:lnTo>
                            <a:pt x="333" y="252"/>
                          </a:lnTo>
                          <a:lnTo>
                            <a:pt x="345" y="80"/>
                          </a:lnTo>
                          <a:lnTo>
                            <a:pt x="269" y="17"/>
                          </a:lnTo>
                          <a:lnTo>
                            <a:pt x="231" y="17"/>
                          </a:lnTo>
                          <a:lnTo>
                            <a:pt x="210" y="0"/>
                          </a:lnTo>
                          <a:lnTo>
                            <a:pt x="123" y="0"/>
                          </a:lnTo>
                          <a:lnTo>
                            <a:pt x="104" y="17"/>
                          </a:lnTo>
                          <a:lnTo>
                            <a:pt x="72" y="17"/>
                          </a:lnTo>
                          <a:lnTo>
                            <a:pt x="0" y="80"/>
                          </a:lnTo>
                          <a:close/>
                        </a:path>
                      </a:pathLst>
                    </a:custGeom>
                    <a:solidFill>
                      <a:srgbClr val="C0C0C0"/>
                    </a:solidFill>
                    <a:ln w="9525">
                      <a:noFill/>
                    </a:ln>
                  </p:spPr>
                  <p:txBody>
                    <a:bodyPr/>
                    <a:p>
                      <a:endParaRPr lang="zh-CN" altLang="en-US"/>
                    </a:p>
                  </p:txBody>
                </p:sp>
                <p:sp>
                  <p:nvSpPr>
                    <p:cNvPr id="29728" name="椭圆 104480"/>
                    <p:cNvSpPr>
                      <a:spLocks noChangeAspect="1"/>
                    </p:cNvSpPr>
                    <p:nvPr>
                      <p:custDataLst>
                        <p:tags r:id="rId28"/>
                      </p:custDataLst>
                    </p:nvPr>
                  </p:nvSpPr>
                  <p:spPr>
                    <a:xfrm>
                      <a:off x="6781" y="3267"/>
                      <a:ext cx="45" cy="72"/>
                    </a:xfrm>
                    <a:prstGeom prst="ellipse">
                      <a:avLst/>
                    </a:prstGeom>
                    <a:solidFill>
                      <a:srgbClr val="E0E0E0"/>
                    </a:solidFill>
                    <a:ln w="9525">
                      <a:noFill/>
                    </a:ln>
                  </p:spPr>
                  <p:txBody>
                    <a:bodyPr anchor="t" anchorCtr="0"/>
                    <a:p>
                      <a:endParaRPr lang="zh-CN" altLang="en-US"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grpSp>
                  <p:nvGrpSpPr>
                    <p:cNvPr id="29729" name="组合 104481"/>
                    <p:cNvGrpSpPr>
                      <a:grpSpLocks noChangeAspect="1"/>
                    </p:cNvGrpSpPr>
                    <p:nvPr/>
                  </p:nvGrpSpPr>
                  <p:grpSpPr>
                    <a:xfrm>
                      <a:off x="6498" y="2481"/>
                      <a:ext cx="562" cy="828"/>
                      <a:chOff x="6498" y="2481"/>
                      <a:chExt cx="562" cy="828"/>
                    </a:xfrm>
                  </p:grpSpPr>
                  <p:sp>
                    <p:nvSpPr>
                      <p:cNvPr id="29730" name="椭圆 104482"/>
                      <p:cNvSpPr>
                        <a:spLocks noChangeAspect="1"/>
                      </p:cNvSpPr>
                      <p:nvPr>
                        <p:custDataLst>
                          <p:tags r:id="rId29"/>
                        </p:custDataLst>
                      </p:nvPr>
                    </p:nvSpPr>
                    <p:spPr>
                      <a:xfrm>
                        <a:off x="6531" y="2481"/>
                        <a:ext cx="514" cy="282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9525">
                        <a:noFill/>
                      </a:ln>
                    </p:spPr>
                    <p:txBody>
                      <a:bodyPr anchor="t" anchorCtr="0"/>
                      <a:p>
                        <a:endParaRPr lang="zh-CN" altLang="en-US">
                          <a:latin typeface="Arial" panose="020B0604020202020204" pitchFamily="34" charset="0"/>
                          <a:ea typeface="宋体" panose="02010600030101010101" pitchFamily="2" charset="-122"/>
                        </a:endParaRPr>
                      </a:p>
                    </p:txBody>
                  </p:sp>
                  <p:sp>
                    <p:nvSpPr>
                      <p:cNvPr id="29731" name="任意多边形 104483"/>
                      <p:cNvSpPr>
                        <a:spLocks noChangeAspect="1"/>
                      </p:cNvSpPr>
                      <p:nvPr>
                        <p:custDataLst>
                          <p:tags r:id="rId30"/>
                        </p:custDataLst>
                      </p:nvPr>
                    </p:nvSpPr>
                    <p:spPr>
                      <a:xfrm>
                        <a:off x="6498" y="2610"/>
                        <a:ext cx="562" cy="699"/>
                      </a:xfrm>
                      <a:custGeom>
                        <a:avLst/>
                        <a:gdLst/>
                        <a:ahLst/>
                        <a:cxnLst/>
                        <a:pathLst>
                          <a:path w="562" h="699">
                            <a:moveTo>
                              <a:pt x="358" y="699"/>
                            </a:moveTo>
                            <a:lnTo>
                              <a:pt x="562" y="69"/>
                            </a:lnTo>
                            <a:lnTo>
                              <a:pt x="526" y="56"/>
                            </a:lnTo>
                            <a:lnTo>
                              <a:pt x="485" y="38"/>
                            </a:lnTo>
                            <a:lnTo>
                              <a:pt x="431" y="24"/>
                            </a:lnTo>
                            <a:lnTo>
                              <a:pt x="384" y="12"/>
                            </a:lnTo>
                            <a:lnTo>
                              <a:pt x="342" y="4"/>
                            </a:lnTo>
                            <a:lnTo>
                              <a:pt x="297" y="0"/>
                            </a:lnTo>
                            <a:lnTo>
                              <a:pt x="248" y="3"/>
                            </a:lnTo>
                            <a:lnTo>
                              <a:pt x="185" y="10"/>
                            </a:lnTo>
                            <a:lnTo>
                              <a:pt x="132" y="24"/>
                            </a:lnTo>
                            <a:lnTo>
                              <a:pt x="80" y="38"/>
                            </a:lnTo>
                            <a:lnTo>
                              <a:pt x="34" y="58"/>
                            </a:lnTo>
                            <a:lnTo>
                              <a:pt x="0" y="76"/>
                            </a:lnTo>
                            <a:lnTo>
                              <a:pt x="197" y="699"/>
                            </a:lnTo>
                          </a:path>
                        </a:pathLst>
                      </a:custGeom>
                      <a:noFill/>
                      <a:ln w="6350">
                        <a:noFill/>
                      </a:ln>
                    </p:spPr>
                    <p:txBody>
                      <a:bodyPr/>
                      <a:p>
                        <a:endParaRPr lang="zh-CN" altLang="en-US"/>
                      </a:p>
                    </p:txBody>
                  </p:sp>
                </p:grpSp>
                <p:grpSp>
                  <p:nvGrpSpPr>
                    <p:cNvPr id="29732" name="组合 104484"/>
                    <p:cNvGrpSpPr>
                      <a:grpSpLocks noChangeAspect="1"/>
                    </p:cNvGrpSpPr>
                    <p:nvPr/>
                  </p:nvGrpSpPr>
                  <p:grpSpPr>
                    <a:xfrm>
                      <a:off x="6676" y="3385"/>
                      <a:ext cx="193" cy="804"/>
                      <a:chOff x="6676" y="3385"/>
                      <a:chExt cx="193" cy="804"/>
                    </a:xfrm>
                  </p:grpSpPr>
                  <p:sp>
                    <p:nvSpPr>
                      <p:cNvPr id="29733" name="直接连接符 104485"/>
                      <p:cNvSpPr>
                        <a:spLocks noChangeAspect="1"/>
                      </p:cNvSpPr>
                      <p:nvPr>
                        <p:custDataLst>
                          <p:tags r:id="rId31"/>
                        </p:custDataLst>
                      </p:nvPr>
                    </p:nvSpPr>
                    <p:spPr>
                      <a:xfrm>
                        <a:off x="6708" y="3406"/>
                        <a:ext cx="1" cy="783"/>
                      </a:xfrm>
                      <a:prstGeom prst="line">
                        <a:avLst/>
                      </a:prstGeom>
                      <a:ln w="6350">
                        <a:noFill/>
                      </a:ln>
                    </p:spPr>
                  </p:sp>
                  <p:sp>
                    <p:nvSpPr>
                      <p:cNvPr id="29734" name="直接连接符 104486"/>
                      <p:cNvSpPr>
                        <a:spLocks noChangeAspect="1"/>
                      </p:cNvSpPr>
                      <p:nvPr>
                        <p:custDataLst>
                          <p:tags r:id="rId32"/>
                        </p:custDataLst>
                      </p:nvPr>
                    </p:nvSpPr>
                    <p:spPr>
                      <a:xfrm flipV="1">
                        <a:off x="6836" y="3406"/>
                        <a:ext cx="4" cy="779"/>
                      </a:xfrm>
                      <a:prstGeom prst="line">
                        <a:avLst/>
                      </a:prstGeom>
                      <a:ln w="6350">
                        <a:noFill/>
                      </a:ln>
                    </p:spPr>
                  </p:sp>
                  <p:sp>
                    <p:nvSpPr>
                      <p:cNvPr id="29735" name="直接连接符 104487"/>
                      <p:cNvSpPr>
                        <a:spLocks noChangeAspect="1"/>
                      </p:cNvSpPr>
                      <p:nvPr>
                        <p:custDataLst>
                          <p:tags r:id="rId33"/>
                        </p:custDataLst>
                      </p:nvPr>
                    </p:nvSpPr>
                    <p:spPr>
                      <a:xfrm flipV="1">
                        <a:off x="6866" y="3385"/>
                        <a:ext cx="3" cy="780"/>
                      </a:xfrm>
                      <a:prstGeom prst="line">
                        <a:avLst/>
                      </a:prstGeom>
                      <a:ln w="6350">
                        <a:noFill/>
                      </a:ln>
                    </p:spPr>
                  </p:sp>
                  <p:sp>
                    <p:nvSpPr>
                      <p:cNvPr id="29736" name="直接连接符 104488"/>
                      <p:cNvSpPr>
                        <a:spLocks noChangeAspect="1"/>
                      </p:cNvSpPr>
                      <p:nvPr>
                        <p:custDataLst>
                          <p:tags r:id="rId34"/>
                        </p:custDataLst>
                      </p:nvPr>
                    </p:nvSpPr>
                    <p:spPr>
                      <a:xfrm flipH="1" flipV="1">
                        <a:off x="6676" y="3385"/>
                        <a:ext cx="2" cy="780"/>
                      </a:xfrm>
                      <a:prstGeom prst="line">
                        <a:avLst/>
                      </a:prstGeom>
                      <a:ln w="6350">
                        <a:noFill/>
                      </a:ln>
                    </p:spPr>
                  </p:sp>
                </p:grpSp>
              </p:grpSp>
              <p:sp>
                <p:nvSpPr>
                  <p:cNvPr id="29737" name="任意多边形 104489"/>
                  <p:cNvSpPr>
                    <a:spLocks noChangeAspect="1"/>
                  </p:cNvSpPr>
                  <p:nvPr>
                    <p:custDataLst>
                      <p:tags r:id="rId35"/>
                    </p:custDataLst>
                  </p:nvPr>
                </p:nvSpPr>
                <p:spPr>
                  <a:xfrm>
                    <a:off x="6740" y="3766"/>
                    <a:ext cx="546" cy="681"/>
                  </a:xfrm>
                  <a:custGeom>
                    <a:avLst/>
                    <a:gdLst/>
                    <a:ahLst/>
                    <a:cxnLst/>
                    <a:pathLst>
                      <a:path w="546" h="681">
                        <a:moveTo>
                          <a:pt x="546" y="0"/>
                        </a:moveTo>
                        <a:lnTo>
                          <a:pt x="523" y="20"/>
                        </a:lnTo>
                        <a:lnTo>
                          <a:pt x="432" y="441"/>
                        </a:lnTo>
                        <a:lnTo>
                          <a:pt x="415" y="483"/>
                        </a:lnTo>
                        <a:lnTo>
                          <a:pt x="388" y="518"/>
                        </a:lnTo>
                        <a:lnTo>
                          <a:pt x="347" y="550"/>
                        </a:lnTo>
                        <a:lnTo>
                          <a:pt x="307" y="575"/>
                        </a:lnTo>
                        <a:lnTo>
                          <a:pt x="262" y="598"/>
                        </a:lnTo>
                        <a:lnTo>
                          <a:pt x="215" y="618"/>
                        </a:lnTo>
                        <a:lnTo>
                          <a:pt x="163" y="637"/>
                        </a:lnTo>
                        <a:lnTo>
                          <a:pt x="119" y="647"/>
                        </a:lnTo>
                        <a:lnTo>
                          <a:pt x="65" y="656"/>
                        </a:lnTo>
                        <a:lnTo>
                          <a:pt x="0" y="652"/>
                        </a:lnTo>
                        <a:lnTo>
                          <a:pt x="10" y="677"/>
                        </a:lnTo>
                        <a:lnTo>
                          <a:pt x="55" y="681"/>
                        </a:lnTo>
                        <a:lnTo>
                          <a:pt x="86" y="681"/>
                        </a:lnTo>
                        <a:lnTo>
                          <a:pt x="134" y="677"/>
                        </a:lnTo>
                        <a:lnTo>
                          <a:pt x="173" y="674"/>
                        </a:lnTo>
                        <a:lnTo>
                          <a:pt x="227" y="665"/>
                        </a:lnTo>
                        <a:lnTo>
                          <a:pt x="269" y="657"/>
                        </a:lnTo>
                        <a:lnTo>
                          <a:pt x="316" y="643"/>
                        </a:lnTo>
                        <a:lnTo>
                          <a:pt x="343" y="635"/>
                        </a:lnTo>
                        <a:lnTo>
                          <a:pt x="384" y="618"/>
                        </a:lnTo>
                        <a:lnTo>
                          <a:pt x="427" y="590"/>
                        </a:lnTo>
                        <a:lnTo>
                          <a:pt x="440" y="575"/>
                        </a:lnTo>
                        <a:lnTo>
                          <a:pt x="452" y="554"/>
                        </a:lnTo>
                        <a:lnTo>
                          <a:pt x="462" y="512"/>
                        </a:lnTo>
                        <a:lnTo>
                          <a:pt x="471" y="470"/>
                        </a:lnTo>
                        <a:lnTo>
                          <a:pt x="546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</p:grpSp>
            <p:sp>
              <p:nvSpPr>
                <p:cNvPr id="29738" name="矩形 104490"/>
                <p:cNvSpPr>
                  <a:spLocks noChangeAspect="1"/>
                </p:cNvSpPr>
                <p:nvPr>
                  <p:custDataLst>
                    <p:tags r:id="rId36"/>
                  </p:custDataLst>
                </p:nvPr>
              </p:nvSpPr>
              <p:spPr>
                <a:xfrm>
                  <a:off x="5695" y="6585"/>
                  <a:ext cx="540" cy="315"/>
                </a:xfrm>
                <a:prstGeom prst="rect">
                  <a:avLst/>
                </a:prstGeom>
                <a:gradFill rotWithShape="0">
                  <a:gsLst>
                    <a:gs pos="0">
                      <a:srgbClr val="808080"/>
                    </a:gs>
                    <a:gs pos="50000">
                      <a:srgbClr val="C0C0C0"/>
                    </a:gs>
                    <a:gs pos="100000">
                      <a:srgbClr val="808080"/>
                    </a:gs>
                  </a:gsLst>
                  <a:lin ang="0" scaled="1"/>
                  <a:tileRect/>
                </a:gradFill>
                <a:ln w="9525">
                  <a:noFill/>
                </a:ln>
              </p:spPr>
              <p:txBody>
                <a:bodyPr anchor="t" anchorCtr="0"/>
                <a:p>
                  <a:endParaRPr lang="zh-CN" altLang="en-US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</p:grpSp>
        </p:grpSp>
        <p:grpSp>
          <p:nvGrpSpPr>
            <p:cNvPr id="29739" name="xjhsy3"/>
            <p:cNvGrpSpPr>
              <a:grpSpLocks noChangeAspect="1"/>
            </p:cNvGrpSpPr>
            <p:nvPr/>
          </p:nvGrpSpPr>
          <p:grpSpPr>
            <a:xfrm>
              <a:off x="2064" y="1706"/>
              <a:ext cx="3356" cy="1134"/>
              <a:chOff x="3844" y="3868"/>
              <a:chExt cx="3712" cy="1144"/>
            </a:xfrm>
          </p:grpSpPr>
          <p:grpSp>
            <p:nvGrpSpPr>
              <p:cNvPr id="29740" name="组合 104492"/>
              <p:cNvGrpSpPr>
                <a:grpSpLocks noChangeAspect="1"/>
              </p:cNvGrpSpPr>
              <p:nvPr/>
            </p:nvGrpSpPr>
            <p:grpSpPr>
              <a:xfrm>
                <a:off x="3844" y="4435"/>
                <a:ext cx="3712" cy="577"/>
                <a:chOff x="3920" y="4213"/>
                <a:chExt cx="2493" cy="577"/>
              </a:xfrm>
            </p:grpSpPr>
            <p:sp>
              <p:nvSpPr>
                <p:cNvPr id="29741" name="任意多边形 104493" descr="栎木"/>
                <p:cNvSpPr>
                  <a:spLocks noChangeAspect="1"/>
                </p:cNvSpPr>
                <p:nvPr>
                  <p:custDataLst>
                    <p:tags r:id="rId37"/>
                  </p:custDataLst>
                </p:nvPr>
              </p:nvSpPr>
              <p:spPr>
                <a:xfrm flipV="1">
                  <a:off x="3920" y="4677"/>
                  <a:ext cx="2493" cy="113"/>
                </a:xfrm>
                <a:custGeom>
                  <a:avLst/>
                  <a:gdLst/>
                  <a:ahLst/>
                  <a:cxnLst/>
                  <a:pathLst>
                    <a:path w="400" h="400">
                      <a:moveTo>
                        <a:pt x="0" y="0"/>
                      </a:moveTo>
                      <a:lnTo>
                        <a:pt x="400" y="0"/>
                      </a:lnTo>
                      <a:lnTo>
                        <a:pt x="400" y="400"/>
                      </a:lnTo>
                      <a:lnTo>
                        <a:pt x="0" y="4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 rotWithShape="0">
                  <a:blip r:embed="rId8"/>
                </a:blipFill>
                <a:ln w="9525"/>
                <a:scene3d>
                  <a:camera prst="legacyObliqueTopRight">
                    <a:rot lat="0" lon="0" rev="0"/>
                  </a:camera>
                  <a:lightRig rig="legacyFlat3" dir="b"/>
                </a:scene3d>
                <a:sp3d extrusionH="430200" prstMaterial="legacyMatte">
                  <a:bevelT w="13500" h="13500" prst="angle"/>
                  <a:bevelB w="13500" h="13500" prst="angle"/>
                  <a:extrusionClr>
                    <a:srgbClr val="FFCC99"/>
                  </a:extrusionClr>
                </a:sp3d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29742" name="流程图: 磁盘 104494"/>
                <p:cNvSpPr>
                  <a:spLocks noChangeAspect="1"/>
                </p:cNvSpPr>
                <p:nvPr>
                  <p:custDataLst>
                    <p:tags r:id="rId38"/>
                  </p:custDataLst>
                </p:nvPr>
              </p:nvSpPr>
              <p:spPr>
                <a:xfrm>
                  <a:off x="6120" y="4217"/>
                  <a:ext cx="213" cy="369"/>
                </a:xfrm>
                <a:prstGeom prst="flowChartMagneticDisk">
                  <a:avLst/>
                </a:prstGeom>
                <a:solidFill>
                  <a:srgbClr val="969696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anchor="t" anchorCtr="0"/>
                <a:p>
                  <a:endParaRPr lang="zh-CN" altLang="en-US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29743" name="流程图: 磁盘 104495"/>
                <p:cNvSpPr>
                  <a:spLocks noChangeAspect="1"/>
                </p:cNvSpPr>
                <p:nvPr>
                  <p:custDataLst>
                    <p:tags r:id="rId39"/>
                  </p:custDataLst>
                </p:nvPr>
              </p:nvSpPr>
              <p:spPr>
                <a:xfrm>
                  <a:off x="4340" y="4213"/>
                  <a:ext cx="213" cy="369"/>
                </a:xfrm>
                <a:prstGeom prst="flowChartMagneticDisk">
                  <a:avLst/>
                </a:prstGeom>
                <a:solidFill>
                  <a:srgbClr val="969696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anchor="t" anchorCtr="0"/>
                <a:p>
                  <a:endParaRPr lang="zh-CN" altLang="en-US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</p:grpSp>
          <p:grpSp>
            <p:nvGrpSpPr>
              <p:cNvPr id="29744" name="组合 104496"/>
              <p:cNvGrpSpPr>
                <a:grpSpLocks noChangeAspect="1"/>
              </p:cNvGrpSpPr>
              <p:nvPr/>
            </p:nvGrpSpPr>
            <p:grpSpPr>
              <a:xfrm>
                <a:off x="5514" y="3868"/>
                <a:ext cx="540" cy="936"/>
                <a:chOff x="5695" y="5964"/>
                <a:chExt cx="540" cy="936"/>
              </a:xfrm>
            </p:grpSpPr>
            <p:grpSp>
              <p:nvGrpSpPr>
                <p:cNvPr id="29745" name="组合 104497"/>
                <p:cNvGrpSpPr>
                  <a:grpSpLocks noChangeAspect="1"/>
                </p:cNvGrpSpPr>
                <p:nvPr/>
              </p:nvGrpSpPr>
              <p:grpSpPr>
                <a:xfrm>
                  <a:off x="5772" y="5964"/>
                  <a:ext cx="403" cy="733"/>
                  <a:chOff x="5770" y="1606"/>
                  <a:chExt cx="2019" cy="3673"/>
                </a:xfrm>
              </p:grpSpPr>
              <p:grpSp>
                <p:nvGrpSpPr>
                  <p:cNvPr id="29746" name="组合 104498"/>
                  <p:cNvGrpSpPr>
                    <a:grpSpLocks noChangeAspect="1"/>
                  </p:cNvGrpSpPr>
                  <p:nvPr/>
                </p:nvGrpSpPr>
                <p:grpSpPr>
                  <a:xfrm>
                    <a:off x="6320" y="4418"/>
                    <a:ext cx="913" cy="861"/>
                    <a:chOff x="6320" y="4418"/>
                    <a:chExt cx="913" cy="861"/>
                  </a:xfrm>
                </p:grpSpPr>
                <p:grpSp>
                  <p:nvGrpSpPr>
                    <p:cNvPr id="29747" name="组合 104499"/>
                    <p:cNvGrpSpPr>
                      <a:grpSpLocks noChangeAspect="1"/>
                    </p:cNvGrpSpPr>
                    <p:nvPr/>
                  </p:nvGrpSpPr>
                  <p:grpSpPr>
                    <a:xfrm>
                      <a:off x="6320" y="4418"/>
                      <a:ext cx="913" cy="861"/>
                      <a:chOff x="6320" y="4418"/>
                      <a:chExt cx="913" cy="861"/>
                    </a:xfrm>
                  </p:grpSpPr>
                  <p:grpSp>
                    <p:nvGrpSpPr>
                      <p:cNvPr id="29748" name="组合 104500"/>
                      <p:cNvGrpSpPr>
                        <a:grpSpLocks noChangeAspect="1"/>
                      </p:cNvGrpSpPr>
                      <p:nvPr/>
                    </p:nvGrpSpPr>
                    <p:grpSpPr>
                      <a:xfrm>
                        <a:off x="6549" y="5081"/>
                        <a:ext cx="498" cy="198"/>
                        <a:chOff x="6549" y="5081"/>
                        <a:chExt cx="498" cy="198"/>
                      </a:xfrm>
                    </p:grpSpPr>
                    <p:sp>
                      <p:nvSpPr>
                        <p:cNvPr id="29749" name="任意多边形 104501"/>
                        <p:cNvSpPr>
                          <a:spLocks noChangeAspect="1"/>
                        </p:cNvSpPr>
                        <p:nvPr>
                          <p:custDataLst>
                            <p:tags r:id="rId40"/>
                          </p:custDataLst>
                        </p:nvPr>
                      </p:nvSpPr>
                      <p:spPr>
                        <a:xfrm>
                          <a:off x="6549" y="5081"/>
                          <a:ext cx="498" cy="198"/>
                        </a:xfrm>
                        <a:custGeom>
                          <a:avLst/>
                          <a:gdLst/>
                          <a:ahLst/>
                          <a:cxnLst/>
                          <a:pathLst>
                            <a:path w="498" h="198">
                              <a:moveTo>
                                <a:pt x="0" y="0"/>
                              </a:moveTo>
                              <a:lnTo>
                                <a:pt x="101" y="157"/>
                              </a:lnTo>
                              <a:lnTo>
                                <a:pt x="110" y="167"/>
                              </a:lnTo>
                              <a:lnTo>
                                <a:pt x="121" y="173"/>
                              </a:lnTo>
                              <a:lnTo>
                                <a:pt x="136" y="178"/>
                              </a:lnTo>
                              <a:lnTo>
                                <a:pt x="153" y="186"/>
                              </a:lnTo>
                              <a:lnTo>
                                <a:pt x="174" y="190"/>
                              </a:lnTo>
                              <a:lnTo>
                                <a:pt x="188" y="191"/>
                              </a:lnTo>
                              <a:lnTo>
                                <a:pt x="205" y="194"/>
                              </a:lnTo>
                              <a:lnTo>
                                <a:pt x="222" y="195"/>
                              </a:lnTo>
                              <a:lnTo>
                                <a:pt x="243" y="198"/>
                              </a:lnTo>
                              <a:lnTo>
                                <a:pt x="257" y="198"/>
                              </a:lnTo>
                              <a:lnTo>
                                <a:pt x="278" y="195"/>
                              </a:lnTo>
                              <a:lnTo>
                                <a:pt x="295" y="194"/>
                              </a:lnTo>
                              <a:lnTo>
                                <a:pt x="315" y="191"/>
                              </a:lnTo>
                              <a:lnTo>
                                <a:pt x="332" y="190"/>
                              </a:lnTo>
                              <a:lnTo>
                                <a:pt x="349" y="185"/>
                              </a:lnTo>
                              <a:lnTo>
                                <a:pt x="366" y="181"/>
                              </a:lnTo>
                              <a:lnTo>
                                <a:pt x="380" y="173"/>
                              </a:lnTo>
                              <a:lnTo>
                                <a:pt x="392" y="165"/>
                              </a:lnTo>
                              <a:lnTo>
                                <a:pt x="397" y="160"/>
                              </a:lnTo>
                              <a:lnTo>
                                <a:pt x="405" y="152"/>
                              </a:lnTo>
                              <a:lnTo>
                                <a:pt x="498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000000"/>
                        </a:solidFill>
                        <a:ln w="9525">
                          <a:noFill/>
                        </a:ln>
                      </p:spPr>
                      <p:txBody>
                        <a:bodyPr/>
                        <a:p>
                          <a:endParaRPr lang="zh-CN" altLang="en-US"/>
                        </a:p>
                      </p:txBody>
                    </p:sp>
                    <p:sp>
                      <p:nvSpPr>
                        <p:cNvPr id="29750" name="任意多边形 104502"/>
                        <p:cNvSpPr>
                          <a:spLocks noChangeAspect="1"/>
                        </p:cNvSpPr>
                        <p:nvPr>
                          <p:custDataLst>
                            <p:tags r:id="rId41"/>
                          </p:custDataLst>
                        </p:nvPr>
                      </p:nvSpPr>
                      <p:spPr>
                        <a:xfrm>
                          <a:off x="6627" y="5081"/>
                          <a:ext cx="222" cy="198"/>
                        </a:xfrm>
                        <a:custGeom>
                          <a:avLst/>
                          <a:gdLst/>
                          <a:ahLst/>
                          <a:cxnLst/>
                          <a:pathLst>
                            <a:path w="222" h="198">
                              <a:moveTo>
                                <a:pt x="0" y="0"/>
                              </a:moveTo>
                              <a:lnTo>
                                <a:pt x="62" y="178"/>
                              </a:lnTo>
                              <a:lnTo>
                                <a:pt x="75" y="186"/>
                              </a:lnTo>
                              <a:lnTo>
                                <a:pt x="96" y="190"/>
                              </a:lnTo>
                              <a:lnTo>
                                <a:pt x="110" y="191"/>
                              </a:lnTo>
                              <a:lnTo>
                                <a:pt x="127" y="194"/>
                              </a:lnTo>
                              <a:lnTo>
                                <a:pt x="144" y="195"/>
                              </a:lnTo>
                              <a:lnTo>
                                <a:pt x="165" y="198"/>
                              </a:lnTo>
                              <a:lnTo>
                                <a:pt x="179" y="198"/>
                              </a:lnTo>
                              <a:lnTo>
                                <a:pt x="200" y="195"/>
                              </a:lnTo>
                              <a:lnTo>
                                <a:pt x="222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404040"/>
                        </a:solidFill>
                        <a:ln w="9525">
                          <a:noFill/>
                        </a:ln>
                      </p:spPr>
                      <p:txBody>
                        <a:bodyPr/>
                        <a:p>
                          <a:endParaRPr lang="zh-CN" altLang="en-US"/>
                        </a:p>
                      </p:txBody>
                    </p:sp>
                  </p:grpSp>
                  <p:grpSp>
                    <p:nvGrpSpPr>
                      <p:cNvPr id="29751" name="组合 104503"/>
                      <p:cNvGrpSpPr>
                        <a:grpSpLocks noChangeAspect="1"/>
                      </p:cNvGrpSpPr>
                      <p:nvPr/>
                    </p:nvGrpSpPr>
                    <p:grpSpPr>
                      <a:xfrm>
                        <a:off x="6320" y="4418"/>
                        <a:ext cx="913" cy="718"/>
                        <a:chOff x="6320" y="4418"/>
                        <a:chExt cx="913" cy="718"/>
                      </a:xfrm>
                    </p:grpSpPr>
                    <p:sp>
                      <p:nvSpPr>
                        <p:cNvPr id="29752" name="任意多边形 104504"/>
                        <p:cNvSpPr>
                          <a:spLocks noChangeAspect="1"/>
                        </p:cNvSpPr>
                        <p:nvPr>
                          <p:custDataLst>
                            <p:tags r:id="rId42"/>
                          </p:custDataLst>
                        </p:nvPr>
                      </p:nvSpPr>
                      <p:spPr>
                        <a:xfrm>
                          <a:off x="6320" y="4418"/>
                          <a:ext cx="913" cy="718"/>
                        </a:xfrm>
                        <a:custGeom>
                          <a:avLst/>
                          <a:gdLst/>
                          <a:ahLst/>
                          <a:cxnLst/>
                          <a:pathLst>
                            <a:path w="913" h="718">
                              <a:moveTo>
                                <a:pt x="26" y="0"/>
                              </a:moveTo>
                              <a:lnTo>
                                <a:pt x="21" y="20"/>
                              </a:lnTo>
                              <a:lnTo>
                                <a:pt x="23" y="29"/>
                              </a:lnTo>
                              <a:lnTo>
                                <a:pt x="25" y="38"/>
                              </a:lnTo>
                              <a:lnTo>
                                <a:pt x="26" y="59"/>
                              </a:lnTo>
                              <a:lnTo>
                                <a:pt x="23" y="73"/>
                              </a:lnTo>
                              <a:lnTo>
                                <a:pt x="17" y="86"/>
                              </a:lnTo>
                              <a:lnTo>
                                <a:pt x="12" y="96"/>
                              </a:lnTo>
                              <a:lnTo>
                                <a:pt x="6" y="113"/>
                              </a:lnTo>
                              <a:lnTo>
                                <a:pt x="6" y="126"/>
                              </a:lnTo>
                              <a:lnTo>
                                <a:pt x="12" y="138"/>
                              </a:lnTo>
                              <a:lnTo>
                                <a:pt x="17" y="149"/>
                              </a:lnTo>
                              <a:lnTo>
                                <a:pt x="29" y="162"/>
                              </a:lnTo>
                              <a:lnTo>
                                <a:pt x="34" y="176"/>
                              </a:lnTo>
                              <a:lnTo>
                                <a:pt x="34" y="185"/>
                              </a:lnTo>
                              <a:lnTo>
                                <a:pt x="30" y="195"/>
                              </a:lnTo>
                              <a:lnTo>
                                <a:pt x="21" y="204"/>
                              </a:lnTo>
                              <a:lnTo>
                                <a:pt x="13" y="216"/>
                              </a:lnTo>
                              <a:lnTo>
                                <a:pt x="8" y="225"/>
                              </a:lnTo>
                              <a:lnTo>
                                <a:pt x="6" y="236"/>
                              </a:lnTo>
                              <a:lnTo>
                                <a:pt x="12" y="248"/>
                              </a:lnTo>
                              <a:lnTo>
                                <a:pt x="19" y="259"/>
                              </a:lnTo>
                              <a:lnTo>
                                <a:pt x="26" y="269"/>
                              </a:lnTo>
                              <a:lnTo>
                                <a:pt x="30" y="278"/>
                              </a:lnTo>
                              <a:lnTo>
                                <a:pt x="34" y="288"/>
                              </a:lnTo>
                              <a:lnTo>
                                <a:pt x="30" y="301"/>
                              </a:lnTo>
                              <a:lnTo>
                                <a:pt x="21" y="313"/>
                              </a:lnTo>
                              <a:lnTo>
                                <a:pt x="12" y="322"/>
                              </a:lnTo>
                              <a:lnTo>
                                <a:pt x="2" y="337"/>
                              </a:lnTo>
                              <a:lnTo>
                                <a:pt x="0" y="349"/>
                              </a:lnTo>
                              <a:lnTo>
                                <a:pt x="4" y="362"/>
                              </a:lnTo>
                              <a:lnTo>
                                <a:pt x="13" y="372"/>
                              </a:lnTo>
                              <a:lnTo>
                                <a:pt x="23" y="383"/>
                              </a:lnTo>
                              <a:lnTo>
                                <a:pt x="33" y="396"/>
                              </a:lnTo>
                              <a:lnTo>
                                <a:pt x="38" y="414"/>
                              </a:lnTo>
                              <a:lnTo>
                                <a:pt x="33" y="431"/>
                              </a:lnTo>
                              <a:lnTo>
                                <a:pt x="23" y="444"/>
                              </a:lnTo>
                              <a:lnTo>
                                <a:pt x="19" y="455"/>
                              </a:lnTo>
                              <a:lnTo>
                                <a:pt x="19" y="466"/>
                              </a:lnTo>
                              <a:lnTo>
                                <a:pt x="21" y="473"/>
                              </a:lnTo>
                              <a:lnTo>
                                <a:pt x="29" y="484"/>
                              </a:lnTo>
                              <a:lnTo>
                                <a:pt x="42" y="499"/>
                              </a:lnTo>
                              <a:lnTo>
                                <a:pt x="64" y="528"/>
                              </a:lnTo>
                              <a:lnTo>
                                <a:pt x="107" y="573"/>
                              </a:lnTo>
                              <a:lnTo>
                                <a:pt x="144" y="609"/>
                              </a:lnTo>
                              <a:lnTo>
                                <a:pt x="166" y="629"/>
                              </a:lnTo>
                              <a:lnTo>
                                <a:pt x="190" y="643"/>
                              </a:lnTo>
                              <a:lnTo>
                                <a:pt x="217" y="660"/>
                              </a:lnTo>
                              <a:lnTo>
                                <a:pt x="255" y="681"/>
                              </a:lnTo>
                              <a:lnTo>
                                <a:pt x="313" y="701"/>
                              </a:lnTo>
                              <a:lnTo>
                                <a:pt x="356" y="710"/>
                              </a:lnTo>
                              <a:lnTo>
                                <a:pt x="401" y="716"/>
                              </a:lnTo>
                              <a:lnTo>
                                <a:pt x="460" y="718"/>
                              </a:lnTo>
                              <a:lnTo>
                                <a:pt x="523" y="716"/>
                              </a:lnTo>
                              <a:lnTo>
                                <a:pt x="578" y="714"/>
                              </a:lnTo>
                              <a:lnTo>
                                <a:pt x="625" y="706"/>
                              </a:lnTo>
                              <a:lnTo>
                                <a:pt x="667" y="697"/>
                              </a:lnTo>
                              <a:lnTo>
                                <a:pt x="697" y="685"/>
                              </a:lnTo>
                              <a:lnTo>
                                <a:pt x="723" y="672"/>
                              </a:lnTo>
                              <a:lnTo>
                                <a:pt x="744" y="659"/>
                              </a:lnTo>
                              <a:lnTo>
                                <a:pt x="761" y="647"/>
                              </a:lnTo>
                              <a:lnTo>
                                <a:pt x="778" y="629"/>
                              </a:lnTo>
                              <a:lnTo>
                                <a:pt x="832" y="556"/>
                              </a:lnTo>
                              <a:lnTo>
                                <a:pt x="874" y="493"/>
                              </a:lnTo>
                              <a:lnTo>
                                <a:pt x="890" y="461"/>
                              </a:lnTo>
                              <a:lnTo>
                                <a:pt x="894" y="448"/>
                              </a:lnTo>
                              <a:lnTo>
                                <a:pt x="895" y="438"/>
                              </a:lnTo>
                              <a:lnTo>
                                <a:pt x="895" y="427"/>
                              </a:lnTo>
                              <a:lnTo>
                                <a:pt x="887" y="414"/>
                              </a:lnTo>
                              <a:lnTo>
                                <a:pt x="882" y="406"/>
                              </a:lnTo>
                              <a:lnTo>
                                <a:pt x="879" y="394"/>
                              </a:lnTo>
                              <a:lnTo>
                                <a:pt x="882" y="381"/>
                              </a:lnTo>
                              <a:lnTo>
                                <a:pt x="887" y="372"/>
                              </a:lnTo>
                              <a:lnTo>
                                <a:pt x="894" y="362"/>
                              </a:lnTo>
                              <a:lnTo>
                                <a:pt x="900" y="352"/>
                              </a:lnTo>
                              <a:lnTo>
                                <a:pt x="908" y="341"/>
                              </a:lnTo>
                              <a:lnTo>
                                <a:pt x="913" y="330"/>
                              </a:lnTo>
                              <a:lnTo>
                                <a:pt x="912" y="316"/>
                              </a:lnTo>
                              <a:lnTo>
                                <a:pt x="907" y="305"/>
                              </a:lnTo>
                              <a:lnTo>
                                <a:pt x="900" y="295"/>
                              </a:lnTo>
                              <a:lnTo>
                                <a:pt x="894" y="286"/>
                              </a:lnTo>
                              <a:lnTo>
                                <a:pt x="886" y="275"/>
                              </a:lnTo>
                              <a:lnTo>
                                <a:pt x="883" y="263"/>
                              </a:lnTo>
                              <a:lnTo>
                                <a:pt x="886" y="254"/>
                              </a:lnTo>
                              <a:lnTo>
                                <a:pt x="895" y="240"/>
                              </a:lnTo>
                              <a:lnTo>
                                <a:pt x="904" y="229"/>
                              </a:lnTo>
                              <a:lnTo>
                                <a:pt x="908" y="217"/>
                              </a:lnTo>
                              <a:lnTo>
                                <a:pt x="908" y="202"/>
                              </a:lnTo>
                              <a:lnTo>
                                <a:pt x="903" y="187"/>
                              </a:lnTo>
                              <a:lnTo>
                                <a:pt x="894" y="176"/>
                              </a:lnTo>
                              <a:lnTo>
                                <a:pt x="890" y="168"/>
                              </a:lnTo>
                              <a:lnTo>
                                <a:pt x="886" y="155"/>
                              </a:lnTo>
                              <a:lnTo>
                                <a:pt x="887" y="141"/>
                              </a:lnTo>
                              <a:lnTo>
                                <a:pt x="895" y="130"/>
                              </a:lnTo>
                              <a:lnTo>
                                <a:pt x="900" y="122"/>
                              </a:lnTo>
                              <a:lnTo>
                                <a:pt x="908" y="113"/>
                              </a:lnTo>
                              <a:lnTo>
                                <a:pt x="912" y="101"/>
                              </a:lnTo>
                              <a:lnTo>
                                <a:pt x="913" y="88"/>
                              </a:lnTo>
                              <a:lnTo>
                                <a:pt x="911" y="80"/>
                              </a:lnTo>
                              <a:lnTo>
                                <a:pt x="903" y="67"/>
                              </a:lnTo>
                              <a:lnTo>
                                <a:pt x="895" y="56"/>
                              </a:lnTo>
                              <a:lnTo>
                                <a:pt x="890" y="42"/>
                              </a:lnTo>
                              <a:lnTo>
                                <a:pt x="890" y="29"/>
                              </a:lnTo>
                              <a:lnTo>
                                <a:pt x="894" y="18"/>
                              </a:lnTo>
                              <a:lnTo>
                                <a:pt x="891" y="0"/>
                              </a:lnTo>
                              <a:lnTo>
                                <a:pt x="26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FFC080"/>
                        </a:solidFill>
                        <a:ln w="9525">
                          <a:noFill/>
                        </a:ln>
                      </p:spPr>
                      <p:txBody>
                        <a:bodyPr/>
                        <a:p>
                          <a:endParaRPr lang="zh-CN" altLang="en-US"/>
                        </a:p>
                      </p:txBody>
                    </p:sp>
                    <p:sp>
                      <p:nvSpPr>
                        <p:cNvPr id="29753" name="任意多边形 104505"/>
                        <p:cNvSpPr>
                          <a:spLocks noChangeAspect="1"/>
                        </p:cNvSpPr>
                        <p:nvPr>
                          <p:custDataLst>
                            <p:tags r:id="rId43"/>
                          </p:custDataLst>
                        </p:nvPr>
                      </p:nvSpPr>
                      <p:spPr>
                        <a:xfrm>
                          <a:off x="6326" y="4514"/>
                          <a:ext cx="113" cy="99"/>
                        </a:xfrm>
                        <a:custGeom>
                          <a:avLst/>
                          <a:gdLst/>
                          <a:ahLst/>
                          <a:cxnLst/>
                          <a:pathLst>
                            <a:path w="113" h="99">
                              <a:moveTo>
                                <a:pt x="6" y="0"/>
                              </a:moveTo>
                              <a:lnTo>
                                <a:pt x="13" y="13"/>
                              </a:lnTo>
                              <a:lnTo>
                                <a:pt x="24" y="26"/>
                              </a:lnTo>
                              <a:lnTo>
                                <a:pt x="44" y="43"/>
                              </a:lnTo>
                              <a:lnTo>
                                <a:pt x="68" y="57"/>
                              </a:lnTo>
                              <a:lnTo>
                                <a:pt x="91" y="66"/>
                              </a:lnTo>
                              <a:lnTo>
                                <a:pt x="113" y="72"/>
                              </a:lnTo>
                              <a:lnTo>
                                <a:pt x="104" y="89"/>
                              </a:lnTo>
                              <a:lnTo>
                                <a:pt x="75" y="85"/>
                              </a:lnTo>
                              <a:lnTo>
                                <a:pt x="44" y="87"/>
                              </a:lnTo>
                              <a:lnTo>
                                <a:pt x="24" y="99"/>
                              </a:lnTo>
                              <a:lnTo>
                                <a:pt x="28" y="89"/>
                              </a:lnTo>
                              <a:lnTo>
                                <a:pt x="27" y="78"/>
                              </a:lnTo>
                              <a:lnTo>
                                <a:pt x="20" y="62"/>
                              </a:lnTo>
                              <a:lnTo>
                                <a:pt x="11" y="49"/>
                              </a:lnTo>
                              <a:lnTo>
                                <a:pt x="2" y="34"/>
                              </a:lnTo>
                              <a:lnTo>
                                <a:pt x="0" y="17"/>
                              </a:lnTo>
                              <a:lnTo>
                                <a:pt x="6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FFA040"/>
                        </a:solidFill>
                        <a:ln w="9525">
                          <a:noFill/>
                        </a:ln>
                      </p:spPr>
                      <p:txBody>
                        <a:bodyPr/>
                        <a:p>
                          <a:endParaRPr lang="zh-CN" altLang="en-US"/>
                        </a:p>
                      </p:txBody>
                    </p:sp>
                    <p:sp>
                      <p:nvSpPr>
                        <p:cNvPr id="29754" name="任意多边形 104506"/>
                        <p:cNvSpPr>
                          <a:spLocks noChangeAspect="1"/>
                        </p:cNvSpPr>
                        <p:nvPr>
                          <p:custDataLst>
                            <p:tags r:id="rId44"/>
                          </p:custDataLst>
                        </p:nvPr>
                      </p:nvSpPr>
                      <p:spPr>
                        <a:xfrm>
                          <a:off x="6328" y="4637"/>
                          <a:ext cx="149" cy="84"/>
                        </a:xfrm>
                        <a:custGeom>
                          <a:avLst/>
                          <a:gdLst/>
                          <a:ahLst/>
                          <a:cxnLst/>
                          <a:pathLst>
                            <a:path w="149" h="84">
                              <a:moveTo>
                                <a:pt x="0" y="10"/>
                              </a:moveTo>
                              <a:lnTo>
                                <a:pt x="4" y="0"/>
                              </a:lnTo>
                              <a:lnTo>
                                <a:pt x="9" y="10"/>
                              </a:lnTo>
                              <a:lnTo>
                                <a:pt x="21" y="15"/>
                              </a:lnTo>
                              <a:lnTo>
                                <a:pt x="42" y="25"/>
                              </a:lnTo>
                              <a:lnTo>
                                <a:pt x="64" y="31"/>
                              </a:lnTo>
                              <a:lnTo>
                                <a:pt x="98" y="38"/>
                              </a:lnTo>
                              <a:lnTo>
                                <a:pt x="137" y="44"/>
                              </a:lnTo>
                              <a:lnTo>
                                <a:pt x="149" y="80"/>
                              </a:lnTo>
                              <a:lnTo>
                                <a:pt x="106" y="69"/>
                              </a:lnTo>
                              <a:lnTo>
                                <a:pt x="72" y="65"/>
                              </a:lnTo>
                              <a:lnTo>
                                <a:pt x="45" y="71"/>
                              </a:lnTo>
                              <a:lnTo>
                                <a:pt x="25" y="84"/>
                              </a:lnTo>
                              <a:lnTo>
                                <a:pt x="25" y="73"/>
                              </a:lnTo>
                              <a:lnTo>
                                <a:pt x="25" y="63"/>
                              </a:lnTo>
                              <a:lnTo>
                                <a:pt x="21" y="52"/>
                              </a:lnTo>
                              <a:lnTo>
                                <a:pt x="9" y="36"/>
                              </a:lnTo>
                              <a:lnTo>
                                <a:pt x="0" y="23"/>
                              </a:lnTo>
                              <a:lnTo>
                                <a:pt x="0" y="1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FFA040"/>
                        </a:solidFill>
                        <a:ln w="9525">
                          <a:noFill/>
                        </a:ln>
                      </p:spPr>
                      <p:txBody>
                        <a:bodyPr/>
                        <a:p>
                          <a:endParaRPr lang="zh-CN" altLang="en-US"/>
                        </a:p>
                      </p:txBody>
                    </p:sp>
                    <p:sp>
                      <p:nvSpPr>
                        <p:cNvPr id="29755" name="任意多边形 104507"/>
                        <p:cNvSpPr>
                          <a:spLocks noChangeAspect="1"/>
                        </p:cNvSpPr>
                        <p:nvPr>
                          <p:custDataLst>
                            <p:tags r:id="rId45"/>
                          </p:custDataLst>
                        </p:nvPr>
                      </p:nvSpPr>
                      <p:spPr>
                        <a:xfrm>
                          <a:off x="6322" y="4742"/>
                          <a:ext cx="175" cy="104"/>
                        </a:xfrm>
                        <a:custGeom>
                          <a:avLst/>
                          <a:gdLst/>
                          <a:ahLst/>
                          <a:cxnLst/>
                          <a:pathLst>
                            <a:path w="175" h="104">
                              <a:moveTo>
                                <a:pt x="2" y="13"/>
                              </a:moveTo>
                              <a:lnTo>
                                <a:pt x="10" y="0"/>
                              </a:lnTo>
                              <a:lnTo>
                                <a:pt x="21" y="17"/>
                              </a:lnTo>
                              <a:lnTo>
                                <a:pt x="32" y="25"/>
                              </a:lnTo>
                              <a:lnTo>
                                <a:pt x="45" y="34"/>
                              </a:lnTo>
                              <a:lnTo>
                                <a:pt x="69" y="42"/>
                              </a:lnTo>
                              <a:lnTo>
                                <a:pt x="96" y="49"/>
                              </a:lnTo>
                              <a:lnTo>
                                <a:pt x="126" y="59"/>
                              </a:lnTo>
                              <a:lnTo>
                                <a:pt x="167" y="72"/>
                              </a:lnTo>
                              <a:lnTo>
                                <a:pt x="175" y="104"/>
                              </a:lnTo>
                              <a:lnTo>
                                <a:pt x="133" y="87"/>
                              </a:lnTo>
                              <a:lnTo>
                                <a:pt x="103" y="76"/>
                              </a:lnTo>
                              <a:lnTo>
                                <a:pt x="78" y="72"/>
                              </a:lnTo>
                              <a:lnTo>
                                <a:pt x="58" y="72"/>
                              </a:lnTo>
                              <a:lnTo>
                                <a:pt x="48" y="80"/>
                              </a:lnTo>
                              <a:lnTo>
                                <a:pt x="36" y="91"/>
                              </a:lnTo>
                              <a:lnTo>
                                <a:pt x="34" y="78"/>
                              </a:lnTo>
                              <a:lnTo>
                                <a:pt x="21" y="59"/>
                              </a:lnTo>
                              <a:lnTo>
                                <a:pt x="10" y="45"/>
                              </a:lnTo>
                              <a:lnTo>
                                <a:pt x="0" y="31"/>
                              </a:lnTo>
                              <a:lnTo>
                                <a:pt x="2" y="13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FFA040"/>
                        </a:solidFill>
                        <a:ln w="9525">
                          <a:noFill/>
                        </a:ln>
                      </p:spPr>
                      <p:txBody>
                        <a:bodyPr/>
                        <a:p>
                          <a:endParaRPr lang="zh-CN" altLang="en-US"/>
                        </a:p>
                      </p:txBody>
                    </p:sp>
                    <p:sp>
                      <p:nvSpPr>
                        <p:cNvPr id="29756" name="任意多边形 104508"/>
                        <p:cNvSpPr>
                          <a:spLocks noChangeAspect="1"/>
                        </p:cNvSpPr>
                        <p:nvPr>
                          <p:custDataLst>
                            <p:tags r:id="rId46"/>
                          </p:custDataLst>
                        </p:nvPr>
                      </p:nvSpPr>
                      <p:spPr>
                        <a:xfrm>
                          <a:off x="6341" y="4856"/>
                          <a:ext cx="208" cy="230"/>
                        </a:xfrm>
                        <a:custGeom>
                          <a:avLst/>
                          <a:gdLst/>
                          <a:ahLst/>
                          <a:cxnLst/>
                          <a:pathLst>
                            <a:path w="208" h="230">
                              <a:moveTo>
                                <a:pt x="2" y="35"/>
                              </a:moveTo>
                              <a:lnTo>
                                <a:pt x="0" y="21"/>
                              </a:lnTo>
                              <a:lnTo>
                                <a:pt x="0" y="11"/>
                              </a:lnTo>
                              <a:lnTo>
                                <a:pt x="8" y="0"/>
                              </a:lnTo>
                              <a:lnTo>
                                <a:pt x="22" y="17"/>
                              </a:lnTo>
                              <a:lnTo>
                                <a:pt x="47" y="32"/>
                              </a:lnTo>
                              <a:lnTo>
                                <a:pt x="72" y="44"/>
                              </a:lnTo>
                              <a:lnTo>
                                <a:pt x="106" y="55"/>
                              </a:lnTo>
                              <a:lnTo>
                                <a:pt x="156" y="65"/>
                              </a:lnTo>
                              <a:lnTo>
                                <a:pt x="166" y="91"/>
                              </a:lnTo>
                              <a:lnTo>
                                <a:pt x="140" y="84"/>
                              </a:lnTo>
                              <a:lnTo>
                                <a:pt x="114" y="80"/>
                              </a:lnTo>
                              <a:lnTo>
                                <a:pt x="101" y="82"/>
                              </a:lnTo>
                              <a:lnTo>
                                <a:pt x="97" y="95"/>
                              </a:lnTo>
                              <a:lnTo>
                                <a:pt x="105" y="112"/>
                              </a:lnTo>
                              <a:lnTo>
                                <a:pt x="115" y="128"/>
                              </a:lnTo>
                              <a:lnTo>
                                <a:pt x="136" y="153"/>
                              </a:lnTo>
                              <a:lnTo>
                                <a:pt x="166" y="179"/>
                              </a:lnTo>
                              <a:lnTo>
                                <a:pt x="208" y="209"/>
                              </a:lnTo>
                              <a:lnTo>
                                <a:pt x="208" y="230"/>
                              </a:lnTo>
                              <a:lnTo>
                                <a:pt x="190" y="219"/>
                              </a:lnTo>
                              <a:lnTo>
                                <a:pt x="166" y="205"/>
                              </a:lnTo>
                              <a:lnTo>
                                <a:pt x="132" y="179"/>
                              </a:lnTo>
                              <a:lnTo>
                                <a:pt x="105" y="150"/>
                              </a:lnTo>
                              <a:lnTo>
                                <a:pt x="80" y="128"/>
                              </a:lnTo>
                              <a:lnTo>
                                <a:pt x="56" y="101"/>
                              </a:lnTo>
                              <a:lnTo>
                                <a:pt x="36" y="78"/>
                              </a:lnTo>
                              <a:lnTo>
                                <a:pt x="15" y="57"/>
                              </a:lnTo>
                              <a:lnTo>
                                <a:pt x="2" y="35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FFA040"/>
                        </a:solidFill>
                        <a:ln w="9525">
                          <a:noFill/>
                        </a:ln>
                      </p:spPr>
                      <p:txBody>
                        <a:bodyPr/>
                        <a:p>
                          <a:endParaRPr lang="zh-CN" altLang="en-US"/>
                        </a:p>
                      </p:txBody>
                    </p:sp>
                    <p:sp>
                      <p:nvSpPr>
                        <p:cNvPr id="29757" name="任意多边形 104509"/>
                        <p:cNvSpPr>
                          <a:spLocks noChangeAspect="1"/>
                        </p:cNvSpPr>
                        <p:nvPr>
                          <p:custDataLst>
                            <p:tags r:id="rId47"/>
                          </p:custDataLst>
                        </p:nvPr>
                      </p:nvSpPr>
                      <p:spPr>
                        <a:xfrm>
                          <a:off x="6345" y="4443"/>
                          <a:ext cx="86" cy="69"/>
                        </a:xfrm>
                        <a:custGeom>
                          <a:avLst/>
                          <a:gdLst/>
                          <a:ahLst/>
                          <a:cxnLst/>
                          <a:pathLst>
                            <a:path w="86" h="69">
                              <a:moveTo>
                                <a:pt x="0" y="0"/>
                              </a:moveTo>
                              <a:lnTo>
                                <a:pt x="11" y="10"/>
                              </a:lnTo>
                              <a:lnTo>
                                <a:pt x="25" y="21"/>
                              </a:lnTo>
                              <a:lnTo>
                                <a:pt x="42" y="33"/>
                              </a:lnTo>
                              <a:lnTo>
                                <a:pt x="60" y="44"/>
                              </a:lnTo>
                              <a:lnTo>
                                <a:pt x="77" y="54"/>
                              </a:lnTo>
                              <a:lnTo>
                                <a:pt x="86" y="61"/>
                              </a:lnTo>
                              <a:lnTo>
                                <a:pt x="65" y="69"/>
                              </a:lnTo>
                              <a:lnTo>
                                <a:pt x="42" y="61"/>
                              </a:lnTo>
                              <a:lnTo>
                                <a:pt x="18" y="52"/>
                              </a:lnTo>
                              <a:lnTo>
                                <a:pt x="0" y="42"/>
                              </a:lnTo>
                              <a:lnTo>
                                <a:pt x="1" y="33"/>
                              </a:lnTo>
                              <a:lnTo>
                                <a:pt x="4" y="17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FFA040"/>
                        </a:solidFill>
                        <a:ln w="9525">
                          <a:noFill/>
                        </a:ln>
                      </p:spPr>
                      <p:txBody>
                        <a:bodyPr/>
                        <a:p>
                          <a:endParaRPr lang="zh-CN" altLang="en-US"/>
                        </a:p>
                      </p:txBody>
                    </p:sp>
                    <p:sp>
                      <p:nvSpPr>
                        <p:cNvPr id="29758" name="任意多边形 104510"/>
                        <p:cNvSpPr>
                          <a:spLocks noChangeAspect="1"/>
                        </p:cNvSpPr>
                        <p:nvPr>
                          <p:custDataLst>
                            <p:tags r:id="rId48"/>
                          </p:custDataLst>
                        </p:nvPr>
                      </p:nvSpPr>
                      <p:spPr>
                        <a:xfrm>
                          <a:off x="6501" y="4426"/>
                          <a:ext cx="732" cy="689"/>
                        </a:xfrm>
                        <a:custGeom>
                          <a:avLst/>
                          <a:gdLst/>
                          <a:ahLst/>
                          <a:cxnLst/>
                          <a:pathLst>
                            <a:path w="732" h="689">
                              <a:moveTo>
                                <a:pt x="294" y="135"/>
                              </a:moveTo>
                              <a:lnTo>
                                <a:pt x="186" y="143"/>
                              </a:lnTo>
                              <a:lnTo>
                                <a:pt x="348" y="158"/>
                              </a:lnTo>
                              <a:lnTo>
                                <a:pt x="338" y="166"/>
                              </a:lnTo>
                              <a:lnTo>
                                <a:pt x="318" y="173"/>
                              </a:lnTo>
                              <a:lnTo>
                                <a:pt x="292" y="181"/>
                              </a:lnTo>
                              <a:lnTo>
                                <a:pt x="258" y="190"/>
                              </a:lnTo>
                              <a:lnTo>
                                <a:pt x="222" y="196"/>
                              </a:lnTo>
                              <a:lnTo>
                                <a:pt x="175" y="200"/>
                              </a:lnTo>
                              <a:lnTo>
                                <a:pt x="120" y="206"/>
                              </a:lnTo>
                              <a:lnTo>
                                <a:pt x="61" y="209"/>
                              </a:lnTo>
                              <a:lnTo>
                                <a:pt x="0" y="209"/>
                              </a:lnTo>
                              <a:lnTo>
                                <a:pt x="95" y="232"/>
                              </a:lnTo>
                              <a:lnTo>
                                <a:pt x="154" y="244"/>
                              </a:lnTo>
                              <a:lnTo>
                                <a:pt x="205" y="244"/>
                              </a:lnTo>
                              <a:lnTo>
                                <a:pt x="267" y="244"/>
                              </a:lnTo>
                              <a:lnTo>
                                <a:pt x="359" y="236"/>
                              </a:lnTo>
                              <a:lnTo>
                                <a:pt x="435" y="225"/>
                              </a:lnTo>
                              <a:lnTo>
                                <a:pt x="499" y="209"/>
                              </a:lnTo>
                              <a:lnTo>
                                <a:pt x="567" y="188"/>
                              </a:lnTo>
                              <a:lnTo>
                                <a:pt x="597" y="177"/>
                              </a:lnTo>
                              <a:lnTo>
                                <a:pt x="625" y="168"/>
                              </a:lnTo>
                              <a:lnTo>
                                <a:pt x="640" y="164"/>
                              </a:lnTo>
                              <a:lnTo>
                                <a:pt x="648" y="169"/>
                              </a:lnTo>
                              <a:lnTo>
                                <a:pt x="648" y="181"/>
                              </a:lnTo>
                              <a:lnTo>
                                <a:pt x="642" y="194"/>
                              </a:lnTo>
                              <a:lnTo>
                                <a:pt x="625" y="208"/>
                              </a:lnTo>
                              <a:lnTo>
                                <a:pt x="597" y="226"/>
                              </a:lnTo>
                              <a:lnTo>
                                <a:pt x="557" y="244"/>
                              </a:lnTo>
                              <a:lnTo>
                                <a:pt x="510" y="263"/>
                              </a:lnTo>
                              <a:lnTo>
                                <a:pt x="448" y="282"/>
                              </a:lnTo>
                              <a:lnTo>
                                <a:pt x="376" y="297"/>
                              </a:lnTo>
                              <a:lnTo>
                                <a:pt x="304" y="308"/>
                              </a:lnTo>
                              <a:lnTo>
                                <a:pt x="228" y="320"/>
                              </a:lnTo>
                              <a:lnTo>
                                <a:pt x="95" y="333"/>
                              </a:lnTo>
                              <a:lnTo>
                                <a:pt x="177" y="352"/>
                              </a:lnTo>
                              <a:lnTo>
                                <a:pt x="243" y="360"/>
                              </a:lnTo>
                              <a:lnTo>
                                <a:pt x="326" y="358"/>
                              </a:lnTo>
                              <a:lnTo>
                                <a:pt x="411" y="347"/>
                              </a:lnTo>
                              <a:lnTo>
                                <a:pt x="474" y="333"/>
                              </a:lnTo>
                              <a:lnTo>
                                <a:pt x="525" y="320"/>
                              </a:lnTo>
                              <a:lnTo>
                                <a:pt x="567" y="308"/>
                              </a:lnTo>
                              <a:lnTo>
                                <a:pt x="610" y="293"/>
                              </a:lnTo>
                              <a:lnTo>
                                <a:pt x="644" y="280"/>
                              </a:lnTo>
                              <a:lnTo>
                                <a:pt x="659" y="276"/>
                              </a:lnTo>
                              <a:lnTo>
                                <a:pt x="668" y="276"/>
                              </a:lnTo>
                              <a:lnTo>
                                <a:pt x="667" y="287"/>
                              </a:lnTo>
                              <a:lnTo>
                                <a:pt x="661" y="299"/>
                              </a:lnTo>
                              <a:lnTo>
                                <a:pt x="648" y="314"/>
                              </a:lnTo>
                              <a:lnTo>
                                <a:pt x="617" y="335"/>
                              </a:lnTo>
                              <a:lnTo>
                                <a:pt x="584" y="354"/>
                              </a:lnTo>
                              <a:lnTo>
                                <a:pt x="546" y="371"/>
                              </a:lnTo>
                              <a:lnTo>
                                <a:pt x="496" y="390"/>
                              </a:lnTo>
                              <a:lnTo>
                                <a:pt x="439" y="407"/>
                              </a:lnTo>
                              <a:lnTo>
                                <a:pt x="352" y="426"/>
                              </a:lnTo>
                              <a:lnTo>
                                <a:pt x="294" y="438"/>
                              </a:lnTo>
                              <a:lnTo>
                                <a:pt x="237" y="444"/>
                              </a:lnTo>
                              <a:lnTo>
                                <a:pt x="154" y="449"/>
                              </a:lnTo>
                              <a:lnTo>
                                <a:pt x="239" y="461"/>
                              </a:lnTo>
                              <a:lnTo>
                                <a:pt x="305" y="466"/>
                              </a:lnTo>
                              <a:lnTo>
                                <a:pt x="360" y="468"/>
                              </a:lnTo>
                              <a:lnTo>
                                <a:pt x="423" y="466"/>
                              </a:lnTo>
                              <a:lnTo>
                                <a:pt x="482" y="458"/>
                              </a:lnTo>
                              <a:lnTo>
                                <a:pt x="530" y="447"/>
                              </a:lnTo>
                              <a:lnTo>
                                <a:pt x="568" y="434"/>
                              </a:lnTo>
                              <a:lnTo>
                                <a:pt x="629" y="413"/>
                              </a:lnTo>
                              <a:lnTo>
                                <a:pt x="637" y="413"/>
                              </a:lnTo>
                              <a:lnTo>
                                <a:pt x="644" y="417"/>
                              </a:lnTo>
                              <a:lnTo>
                                <a:pt x="642" y="430"/>
                              </a:lnTo>
                              <a:lnTo>
                                <a:pt x="634" y="444"/>
                              </a:lnTo>
                              <a:lnTo>
                                <a:pt x="620" y="458"/>
                              </a:lnTo>
                              <a:lnTo>
                                <a:pt x="599" y="474"/>
                              </a:lnTo>
                              <a:lnTo>
                                <a:pt x="563" y="493"/>
                              </a:lnTo>
                              <a:lnTo>
                                <a:pt x="525" y="510"/>
                              </a:lnTo>
                              <a:lnTo>
                                <a:pt x="489" y="521"/>
                              </a:lnTo>
                              <a:lnTo>
                                <a:pt x="448" y="531"/>
                              </a:lnTo>
                              <a:lnTo>
                                <a:pt x="410" y="537"/>
                              </a:lnTo>
                              <a:lnTo>
                                <a:pt x="360" y="542"/>
                              </a:lnTo>
                              <a:lnTo>
                                <a:pt x="305" y="545"/>
                              </a:lnTo>
                              <a:lnTo>
                                <a:pt x="250" y="546"/>
                              </a:lnTo>
                              <a:lnTo>
                                <a:pt x="166" y="546"/>
                              </a:lnTo>
                              <a:lnTo>
                                <a:pt x="211" y="562"/>
                              </a:lnTo>
                              <a:lnTo>
                                <a:pt x="253" y="573"/>
                              </a:lnTo>
                              <a:lnTo>
                                <a:pt x="301" y="579"/>
                              </a:lnTo>
                              <a:lnTo>
                                <a:pt x="342" y="580"/>
                              </a:lnTo>
                              <a:lnTo>
                                <a:pt x="384" y="583"/>
                              </a:lnTo>
                              <a:lnTo>
                                <a:pt x="427" y="580"/>
                              </a:lnTo>
                              <a:lnTo>
                                <a:pt x="462" y="579"/>
                              </a:lnTo>
                              <a:lnTo>
                                <a:pt x="495" y="573"/>
                              </a:lnTo>
                              <a:lnTo>
                                <a:pt x="540" y="562"/>
                              </a:lnTo>
                              <a:lnTo>
                                <a:pt x="574" y="554"/>
                              </a:lnTo>
                              <a:lnTo>
                                <a:pt x="587" y="555"/>
                              </a:lnTo>
                              <a:lnTo>
                                <a:pt x="589" y="565"/>
                              </a:lnTo>
                              <a:lnTo>
                                <a:pt x="585" y="575"/>
                              </a:lnTo>
                              <a:lnTo>
                                <a:pt x="576" y="586"/>
                              </a:lnTo>
                              <a:lnTo>
                                <a:pt x="561" y="597"/>
                              </a:lnTo>
                              <a:lnTo>
                                <a:pt x="544" y="605"/>
                              </a:lnTo>
                              <a:lnTo>
                                <a:pt x="525" y="614"/>
                              </a:lnTo>
                              <a:lnTo>
                                <a:pt x="495" y="622"/>
                              </a:lnTo>
                              <a:lnTo>
                                <a:pt x="432" y="631"/>
                              </a:lnTo>
                              <a:lnTo>
                                <a:pt x="372" y="639"/>
                              </a:lnTo>
                              <a:lnTo>
                                <a:pt x="253" y="649"/>
                              </a:lnTo>
                              <a:lnTo>
                                <a:pt x="407" y="656"/>
                              </a:lnTo>
                              <a:lnTo>
                                <a:pt x="439" y="656"/>
                              </a:lnTo>
                              <a:lnTo>
                                <a:pt x="453" y="663"/>
                              </a:lnTo>
                              <a:lnTo>
                                <a:pt x="461" y="670"/>
                              </a:lnTo>
                              <a:lnTo>
                                <a:pt x="458" y="681"/>
                              </a:lnTo>
                              <a:lnTo>
                                <a:pt x="466" y="687"/>
                              </a:lnTo>
                              <a:lnTo>
                                <a:pt x="486" y="689"/>
                              </a:lnTo>
                              <a:lnTo>
                                <a:pt x="516" y="677"/>
                              </a:lnTo>
                              <a:lnTo>
                                <a:pt x="542" y="664"/>
                              </a:lnTo>
                              <a:lnTo>
                                <a:pt x="563" y="651"/>
                              </a:lnTo>
                              <a:lnTo>
                                <a:pt x="580" y="639"/>
                              </a:lnTo>
                              <a:lnTo>
                                <a:pt x="597" y="621"/>
                              </a:lnTo>
                              <a:lnTo>
                                <a:pt x="651" y="548"/>
                              </a:lnTo>
                              <a:lnTo>
                                <a:pt x="693" y="485"/>
                              </a:lnTo>
                              <a:lnTo>
                                <a:pt x="709" y="453"/>
                              </a:lnTo>
                              <a:lnTo>
                                <a:pt x="713" y="440"/>
                              </a:lnTo>
                              <a:lnTo>
                                <a:pt x="714" y="430"/>
                              </a:lnTo>
                              <a:lnTo>
                                <a:pt x="714" y="419"/>
                              </a:lnTo>
                              <a:lnTo>
                                <a:pt x="706" y="406"/>
                              </a:lnTo>
                              <a:lnTo>
                                <a:pt x="701" y="398"/>
                              </a:lnTo>
                              <a:lnTo>
                                <a:pt x="698" y="386"/>
                              </a:lnTo>
                              <a:lnTo>
                                <a:pt x="701" y="373"/>
                              </a:lnTo>
                              <a:lnTo>
                                <a:pt x="706" y="364"/>
                              </a:lnTo>
                              <a:lnTo>
                                <a:pt x="713" y="354"/>
                              </a:lnTo>
                              <a:lnTo>
                                <a:pt x="719" y="344"/>
                              </a:lnTo>
                              <a:lnTo>
                                <a:pt x="727" y="333"/>
                              </a:lnTo>
                              <a:lnTo>
                                <a:pt x="732" y="322"/>
                              </a:lnTo>
                              <a:lnTo>
                                <a:pt x="731" y="308"/>
                              </a:lnTo>
                              <a:lnTo>
                                <a:pt x="726" y="297"/>
                              </a:lnTo>
                              <a:lnTo>
                                <a:pt x="719" y="287"/>
                              </a:lnTo>
                              <a:lnTo>
                                <a:pt x="713" y="278"/>
                              </a:lnTo>
                              <a:lnTo>
                                <a:pt x="705" y="267"/>
                              </a:lnTo>
                              <a:lnTo>
                                <a:pt x="702" y="255"/>
                              </a:lnTo>
                              <a:lnTo>
                                <a:pt x="705" y="246"/>
                              </a:lnTo>
                              <a:lnTo>
                                <a:pt x="714" y="232"/>
                              </a:lnTo>
                              <a:lnTo>
                                <a:pt x="723" y="221"/>
                              </a:lnTo>
                              <a:lnTo>
                                <a:pt x="727" y="209"/>
                              </a:lnTo>
                              <a:lnTo>
                                <a:pt x="727" y="194"/>
                              </a:lnTo>
                              <a:lnTo>
                                <a:pt x="722" y="179"/>
                              </a:lnTo>
                              <a:lnTo>
                                <a:pt x="713" y="168"/>
                              </a:lnTo>
                              <a:lnTo>
                                <a:pt x="709" y="160"/>
                              </a:lnTo>
                              <a:lnTo>
                                <a:pt x="705" y="147"/>
                              </a:lnTo>
                              <a:lnTo>
                                <a:pt x="706" y="133"/>
                              </a:lnTo>
                              <a:lnTo>
                                <a:pt x="714" y="122"/>
                              </a:lnTo>
                              <a:lnTo>
                                <a:pt x="719" y="114"/>
                              </a:lnTo>
                              <a:lnTo>
                                <a:pt x="727" y="105"/>
                              </a:lnTo>
                              <a:lnTo>
                                <a:pt x="731" y="93"/>
                              </a:lnTo>
                              <a:lnTo>
                                <a:pt x="732" y="80"/>
                              </a:lnTo>
                              <a:lnTo>
                                <a:pt x="730" y="72"/>
                              </a:lnTo>
                              <a:lnTo>
                                <a:pt x="722" y="59"/>
                              </a:lnTo>
                              <a:lnTo>
                                <a:pt x="714" y="48"/>
                              </a:lnTo>
                              <a:lnTo>
                                <a:pt x="709" y="34"/>
                              </a:lnTo>
                              <a:lnTo>
                                <a:pt x="709" y="0"/>
                              </a:lnTo>
                              <a:lnTo>
                                <a:pt x="634" y="50"/>
                              </a:lnTo>
                              <a:lnTo>
                                <a:pt x="589" y="69"/>
                              </a:lnTo>
                              <a:lnTo>
                                <a:pt x="536" y="86"/>
                              </a:lnTo>
                              <a:lnTo>
                                <a:pt x="475" y="105"/>
                              </a:lnTo>
                              <a:lnTo>
                                <a:pt x="420" y="116"/>
                              </a:lnTo>
                              <a:lnTo>
                                <a:pt x="365" y="126"/>
                              </a:lnTo>
                              <a:lnTo>
                                <a:pt x="294" y="135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FFA040"/>
                        </a:solidFill>
                        <a:ln w="9525">
                          <a:noFill/>
                        </a:ln>
                      </p:spPr>
                      <p:txBody>
                        <a:bodyPr/>
                        <a:p>
                          <a:endParaRPr lang="zh-CN" altLang="en-US"/>
                        </a:p>
                      </p:txBody>
                    </p:sp>
                  </p:grpSp>
                </p:grpSp>
                <p:grpSp>
                  <p:nvGrpSpPr>
                    <p:cNvPr id="29759" name="组合 104511"/>
                    <p:cNvGrpSpPr>
                      <a:grpSpLocks noChangeAspect="1"/>
                    </p:cNvGrpSpPr>
                    <p:nvPr/>
                  </p:nvGrpSpPr>
                  <p:grpSpPr>
                    <a:xfrm>
                      <a:off x="6929" y="4535"/>
                      <a:ext cx="218" cy="436"/>
                      <a:chOff x="6929" y="4535"/>
                      <a:chExt cx="218" cy="436"/>
                    </a:xfrm>
                  </p:grpSpPr>
                  <p:sp>
                    <p:nvSpPr>
                      <p:cNvPr id="29760" name="任意多边形 104512"/>
                      <p:cNvSpPr>
                        <a:spLocks noChangeAspect="1"/>
                      </p:cNvSpPr>
                      <p:nvPr>
                        <p:custDataLst>
                          <p:tags r:id="rId49"/>
                        </p:custDataLst>
                      </p:nvPr>
                    </p:nvSpPr>
                    <p:spPr>
                      <a:xfrm>
                        <a:off x="6971" y="4651"/>
                        <a:ext cx="167" cy="70"/>
                      </a:xfrm>
                      <a:custGeom>
                        <a:avLst/>
                        <a:gdLst/>
                        <a:ahLst/>
                        <a:cxnLst/>
                        <a:pathLst>
                          <a:path w="167" h="70">
                            <a:moveTo>
                              <a:pt x="167" y="13"/>
                            </a:moveTo>
                            <a:lnTo>
                              <a:pt x="151" y="0"/>
                            </a:lnTo>
                            <a:lnTo>
                              <a:pt x="100" y="26"/>
                            </a:lnTo>
                            <a:lnTo>
                              <a:pt x="49" y="45"/>
                            </a:lnTo>
                            <a:lnTo>
                              <a:pt x="0" y="59"/>
                            </a:lnTo>
                            <a:lnTo>
                              <a:pt x="9" y="70"/>
                            </a:lnTo>
                            <a:lnTo>
                              <a:pt x="43" y="70"/>
                            </a:lnTo>
                            <a:lnTo>
                              <a:pt x="89" y="60"/>
                            </a:lnTo>
                            <a:lnTo>
                              <a:pt x="130" y="40"/>
                            </a:lnTo>
                            <a:lnTo>
                              <a:pt x="167" y="13"/>
                            </a:lnTo>
                            <a:close/>
                          </a:path>
                        </a:pathLst>
                      </a:custGeom>
                      <a:solidFill>
                        <a:srgbClr val="FFE0C0"/>
                      </a:solidFill>
                      <a:ln w="9525">
                        <a:noFill/>
                      </a:ln>
                    </p:spPr>
                    <p:txBody>
                      <a:bodyPr/>
                      <a:p>
                        <a:endParaRPr lang="zh-CN" altLang="en-US"/>
                      </a:p>
                    </p:txBody>
                  </p:sp>
                  <p:sp>
                    <p:nvSpPr>
                      <p:cNvPr id="29761" name="任意多边形 104513"/>
                      <p:cNvSpPr>
                        <a:spLocks noChangeAspect="1"/>
                      </p:cNvSpPr>
                      <p:nvPr>
                        <p:custDataLst>
                          <p:tags r:id="rId50"/>
                        </p:custDataLst>
                      </p:nvPr>
                    </p:nvSpPr>
                    <p:spPr>
                      <a:xfrm>
                        <a:off x="7001" y="4763"/>
                        <a:ext cx="146" cy="78"/>
                      </a:xfrm>
                      <a:custGeom>
                        <a:avLst/>
                        <a:gdLst/>
                        <a:ahLst/>
                        <a:cxnLst/>
                        <a:pathLst>
                          <a:path w="146" h="78">
                            <a:moveTo>
                              <a:pt x="146" y="15"/>
                            </a:moveTo>
                            <a:lnTo>
                              <a:pt x="138" y="0"/>
                            </a:lnTo>
                            <a:lnTo>
                              <a:pt x="89" y="34"/>
                            </a:lnTo>
                            <a:lnTo>
                              <a:pt x="50" y="51"/>
                            </a:lnTo>
                            <a:lnTo>
                              <a:pt x="0" y="66"/>
                            </a:lnTo>
                            <a:lnTo>
                              <a:pt x="10" y="78"/>
                            </a:lnTo>
                            <a:lnTo>
                              <a:pt x="42" y="78"/>
                            </a:lnTo>
                            <a:lnTo>
                              <a:pt x="74" y="69"/>
                            </a:lnTo>
                            <a:lnTo>
                              <a:pt x="112" y="45"/>
                            </a:lnTo>
                            <a:lnTo>
                              <a:pt x="146" y="15"/>
                            </a:lnTo>
                            <a:close/>
                          </a:path>
                        </a:pathLst>
                      </a:custGeom>
                      <a:solidFill>
                        <a:srgbClr val="FFE0C0"/>
                      </a:solidFill>
                      <a:ln w="9525">
                        <a:noFill/>
                      </a:ln>
                    </p:spPr>
                    <p:txBody>
                      <a:bodyPr/>
                      <a:p>
                        <a:endParaRPr lang="zh-CN" altLang="en-US"/>
                      </a:p>
                    </p:txBody>
                  </p:sp>
                  <p:sp>
                    <p:nvSpPr>
                      <p:cNvPr id="29762" name="任意多边形 104514"/>
                      <p:cNvSpPr>
                        <a:spLocks noChangeAspect="1"/>
                      </p:cNvSpPr>
                      <p:nvPr>
                        <p:custDataLst>
                          <p:tags r:id="rId51"/>
                        </p:custDataLst>
                      </p:nvPr>
                    </p:nvSpPr>
                    <p:spPr>
                      <a:xfrm>
                        <a:off x="6992" y="4894"/>
                        <a:ext cx="149" cy="77"/>
                      </a:xfrm>
                      <a:custGeom>
                        <a:avLst/>
                        <a:gdLst/>
                        <a:ahLst/>
                        <a:cxnLst/>
                        <a:pathLst>
                          <a:path w="149" h="77">
                            <a:moveTo>
                              <a:pt x="149" y="11"/>
                            </a:moveTo>
                            <a:lnTo>
                              <a:pt x="138" y="0"/>
                            </a:lnTo>
                            <a:lnTo>
                              <a:pt x="93" y="31"/>
                            </a:lnTo>
                            <a:lnTo>
                              <a:pt x="49" y="49"/>
                            </a:lnTo>
                            <a:lnTo>
                              <a:pt x="0" y="63"/>
                            </a:lnTo>
                            <a:lnTo>
                              <a:pt x="9" y="77"/>
                            </a:lnTo>
                            <a:lnTo>
                              <a:pt x="42" y="74"/>
                            </a:lnTo>
                            <a:lnTo>
                              <a:pt x="81" y="65"/>
                            </a:lnTo>
                            <a:lnTo>
                              <a:pt x="121" y="40"/>
                            </a:lnTo>
                            <a:lnTo>
                              <a:pt x="149" y="11"/>
                            </a:lnTo>
                            <a:close/>
                          </a:path>
                        </a:pathLst>
                      </a:custGeom>
                      <a:solidFill>
                        <a:srgbClr val="FFE0C0"/>
                      </a:solidFill>
                      <a:ln w="9525">
                        <a:noFill/>
                      </a:ln>
                    </p:spPr>
                    <p:txBody>
                      <a:bodyPr/>
                      <a:p>
                        <a:endParaRPr lang="zh-CN" altLang="en-US"/>
                      </a:p>
                    </p:txBody>
                  </p:sp>
                  <p:sp>
                    <p:nvSpPr>
                      <p:cNvPr id="29763" name="任意多边形 104515"/>
                      <p:cNvSpPr>
                        <a:spLocks noChangeAspect="1"/>
                      </p:cNvSpPr>
                      <p:nvPr>
                        <p:custDataLst>
                          <p:tags r:id="rId52"/>
                        </p:custDataLst>
                      </p:nvPr>
                    </p:nvSpPr>
                    <p:spPr>
                      <a:xfrm>
                        <a:off x="6929" y="4535"/>
                        <a:ext cx="171" cy="68"/>
                      </a:xfrm>
                      <a:custGeom>
                        <a:avLst/>
                        <a:gdLst/>
                        <a:ahLst/>
                        <a:cxnLst/>
                        <a:pathLst>
                          <a:path w="171" h="68">
                            <a:moveTo>
                              <a:pt x="171" y="13"/>
                            </a:moveTo>
                            <a:lnTo>
                              <a:pt x="154" y="0"/>
                            </a:lnTo>
                            <a:lnTo>
                              <a:pt x="97" y="26"/>
                            </a:lnTo>
                            <a:lnTo>
                              <a:pt x="50" y="41"/>
                            </a:lnTo>
                            <a:lnTo>
                              <a:pt x="0" y="55"/>
                            </a:lnTo>
                            <a:lnTo>
                              <a:pt x="11" y="68"/>
                            </a:lnTo>
                            <a:lnTo>
                              <a:pt x="42" y="66"/>
                            </a:lnTo>
                            <a:lnTo>
                              <a:pt x="82" y="57"/>
                            </a:lnTo>
                            <a:lnTo>
                              <a:pt x="127" y="40"/>
                            </a:lnTo>
                            <a:lnTo>
                              <a:pt x="171" y="13"/>
                            </a:lnTo>
                            <a:close/>
                          </a:path>
                        </a:pathLst>
                      </a:custGeom>
                      <a:solidFill>
                        <a:srgbClr val="FFE0C0"/>
                      </a:solidFill>
                      <a:ln w="9525">
                        <a:noFill/>
                      </a:ln>
                    </p:spPr>
                    <p:txBody>
                      <a:bodyPr/>
                      <a:p>
                        <a:endParaRPr lang="zh-CN" altLang="en-US"/>
                      </a:p>
                    </p:txBody>
                  </p:sp>
                </p:grpSp>
              </p:grpSp>
              <p:sp>
                <p:nvSpPr>
                  <p:cNvPr id="29764" name="任意多边形 104516"/>
                  <p:cNvSpPr>
                    <a:spLocks noChangeAspect="1"/>
                  </p:cNvSpPr>
                  <p:nvPr>
                    <p:custDataLst>
                      <p:tags r:id="rId53"/>
                    </p:custDataLst>
                  </p:nvPr>
                </p:nvSpPr>
                <p:spPr>
                  <a:xfrm>
                    <a:off x="5770" y="1606"/>
                    <a:ext cx="2019" cy="2908"/>
                  </a:xfrm>
                  <a:custGeom>
                    <a:avLst/>
                    <a:gdLst/>
                    <a:ahLst/>
                    <a:cxnLst/>
                    <a:pathLst>
                      <a:path w="2019" h="2908">
                        <a:moveTo>
                          <a:pt x="1415" y="2830"/>
                        </a:moveTo>
                        <a:lnTo>
                          <a:pt x="1432" y="2818"/>
                        </a:lnTo>
                        <a:lnTo>
                          <a:pt x="1445" y="2807"/>
                        </a:lnTo>
                        <a:lnTo>
                          <a:pt x="1453" y="2799"/>
                        </a:lnTo>
                        <a:lnTo>
                          <a:pt x="1458" y="2790"/>
                        </a:lnTo>
                        <a:lnTo>
                          <a:pt x="1463" y="2784"/>
                        </a:lnTo>
                        <a:lnTo>
                          <a:pt x="1466" y="2778"/>
                        </a:lnTo>
                        <a:lnTo>
                          <a:pt x="1470" y="2773"/>
                        </a:lnTo>
                        <a:lnTo>
                          <a:pt x="1471" y="2765"/>
                        </a:lnTo>
                        <a:lnTo>
                          <a:pt x="1474" y="2756"/>
                        </a:lnTo>
                        <a:lnTo>
                          <a:pt x="1475" y="2744"/>
                        </a:lnTo>
                        <a:lnTo>
                          <a:pt x="1484" y="2698"/>
                        </a:lnTo>
                        <a:lnTo>
                          <a:pt x="1543" y="2322"/>
                        </a:lnTo>
                        <a:lnTo>
                          <a:pt x="1554" y="2268"/>
                        </a:lnTo>
                        <a:lnTo>
                          <a:pt x="1563" y="2229"/>
                        </a:lnTo>
                        <a:lnTo>
                          <a:pt x="1577" y="2175"/>
                        </a:lnTo>
                        <a:lnTo>
                          <a:pt x="1598" y="2115"/>
                        </a:lnTo>
                        <a:lnTo>
                          <a:pt x="1619" y="2062"/>
                        </a:lnTo>
                        <a:lnTo>
                          <a:pt x="1638" y="2018"/>
                        </a:lnTo>
                        <a:lnTo>
                          <a:pt x="1655" y="1980"/>
                        </a:lnTo>
                        <a:lnTo>
                          <a:pt x="1672" y="1943"/>
                        </a:lnTo>
                        <a:lnTo>
                          <a:pt x="1706" y="1880"/>
                        </a:lnTo>
                        <a:lnTo>
                          <a:pt x="1740" y="1821"/>
                        </a:lnTo>
                        <a:lnTo>
                          <a:pt x="1773" y="1766"/>
                        </a:lnTo>
                        <a:lnTo>
                          <a:pt x="1799" y="1724"/>
                        </a:lnTo>
                        <a:lnTo>
                          <a:pt x="1846" y="1645"/>
                        </a:lnTo>
                        <a:lnTo>
                          <a:pt x="1879" y="1590"/>
                        </a:lnTo>
                        <a:lnTo>
                          <a:pt x="1905" y="1544"/>
                        </a:lnTo>
                        <a:lnTo>
                          <a:pt x="1927" y="1492"/>
                        </a:lnTo>
                        <a:lnTo>
                          <a:pt x="1952" y="1429"/>
                        </a:lnTo>
                        <a:lnTo>
                          <a:pt x="1969" y="1374"/>
                        </a:lnTo>
                        <a:lnTo>
                          <a:pt x="1985" y="1316"/>
                        </a:lnTo>
                        <a:lnTo>
                          <a:pt x="1995" y="1267"/>
                        </a:lnTo>
                        <a:lnTo>
                          <a:pt x="2007" y="1212"/>
                        </a:lnTo>
                        <a:lnTo>
                          <a:pt x="2015" y="1142"/>
                        </a:lnTo>
                        <a:lnTo>
                          <a:pt x="2019" y="1062"/>
                        </a:lnTo>
                        <a:lnTo>
                          <a:pt x="2019" y="987"/>
                        </a:lnTo>
                        <a:lnTo>
                          <a:pt x="2012" y="928"/>
                        </a:lnTo>
                        <a:lnTo>
                          <a:pt x="2003" y="873"/>
                        </a:lnTo>
                        <a:lnTo>
                          <a:pt x="1994" y="824"/>
                        </a:lnTo>
                        <a:lnTo>
                          <a:pt x="1978" y="759"/>
                        </a:lnTo>
                        <a:lnTo>
                          <a:pt x="1960" y="694"/>
                        </a:lnTo>
                        <a:lnTo>
                          <a:pt x="1940" y="634"/>
                        </a:lnTo>
                        <a:lnTo>
                          <a:pt x="1917" y="578"/>
                        </a:lnTo>
                        <a:lnTo>
                          <a:pt x="1888" y="529"/>
                        </a:lnTo>
                        <a:lnTo>
                          <a:pt x="1850" y="466"/>
                        </a:lnTo>
                        <a:lnTo>
                          <a:pt x="1807" y="403"/>
                        </a:lnTo>
                        <a:lnTo>
                          <a:pt x="1765" y="354"/>
                        </a:lnTo>
                        <a:lnTo>
                          <a:pt x="1727" y="312"/>
                        </a:lnTo>
                        <a:lnTo>
                          <a:pt x="1683" y="272"/>
                        </a:lnTo>
                        <a:lnTo>
                          <a:pt x="1636" y="232"/>
                        </a:lnTo>
                        <a:lnTo>
                          <a:pt x="1590" y="196"/>
                        </a:lnTo>
                        <a:lnTo>
                          <a:pt x="1535" y="159"/>
                        </a:lnTo>
                        <a:lnTo>
                          <a:pt x="1471" y="120"/>
                        </a:lnTo>
                        <a:lnTo>
                          <a:pt x="1411" y="90"/>
                        </a:lnTo>
                        <a:lnTo>
                          <a:pt x="1341" y="61"/>
                        </a:lnTo>
                        <a:lnTo>
                          <a:pt x="1277" y="40"/>
                        </a:lnTo>
                        <a:lnTo>
                          <a:pt x="1224" y="27"/>
                        </a:lnTo>
                        <a:lnTo>
                          <a:pt x="1167" y="14"/>
                        </a:lnTo>
                        <a:lnTo>
                          <a:pt x="1115" y="6"/>
                        </a:lnTo>
                        <a:lnTo>
                          <a:pt x="1053" y="0"/>
                        </a:lnTo>
                        <a:lnTo>
                          <a:pt x="997" y="0"/>
                        </a:lnTo>
                        <a:lnTo>
                          <a:pt x="936" y="0"/>
                        </a:lnTo>
                        <a:lnTo>
                          <a:pt x="885" y="6"/>
                        </a:lnTo>
                        <a:lnTo>
                          <a:pt x="826" y="19"/>
                        </a:lnTo>
                        <a:lnTo>
                          <a:pt x="782" y="28"/>
                        </a:lnTo>
                        <a:lnTo>
                          <a:pt x="727" y="44"/>
                        </a:lnTo>
                        <a:lnTo>
                          <a:pt x="676" y="59"/>
                        </a:lnTo>
                        <a:lnTo>
                          <a:pt x="630" y="78"/>
                        </a:lnTo>
                        <a:lnTo>
                          <a:pt x="586" y="97"/>
                        </a:lnTo>
                        <a:lnTo>
                          <a:pt x="541" y="121"/>
                        </a:lnTo>
                        <a:lnTo>
                          <a:pt x="501" y="145"/>
                        </a:lnTo>
                        <a:lnTo>
                          <a:pt x="456" y="175"/>
                        </a:lnTo>
                        <a:lnTo>
                          <a:pt x="408" y="209"/>
                        </a:lnTo>
                        <a:lnTo>
                          <a:pt x="365" y="242"/>
                        </a:lnTo>
                        <a:lnTo>
                          <a:pt x="326" y="277"/>
                        </a:lnTo>
                        <a:lnTo>
                          <a:pt x="284" y="316"/>
                        </a:lnTo>
                        <a:lnTo>
                          <a:pt x="242" y="360"/>
                        </a:lnTo>
                        <a:lnTo>
                          <a:pt x="206" y="402"/>
                        </a:lnTo>
                        <a:lnTo>
                          <a:pt x="175" y="441"/>
                        </a:lnTo>
                        <a:lnTo>
                          <a:pt x="140" y="495"/>
                        </a:lnTo>
                        <a:lnTo>
                          <a:pt x="106" y="554"/>
                        </a:lnTo>
                        <a:lnTo>
                          <a:pt x="75" y="620"/>
                        </a:lnTo>
                        <a:lnTo>
                          <a:pt x="53" y="685"/>
                        </a:lnTo>
                        <a:lnTo>
                          <a:pt x="34" y="752"/>
                        </a:lnTo>
                        <a:lnTo>
                          <a:pt x="17" y="818"/>
                        </a:lnTo>
                        <a:lnTo>
                          <a:pt x="7" y="879"/>
                        </a:lnTo>
                        <a:lnTo>
                          <a:pt x="0" y="940"/>
                        </a:lnTo>
                        <a:lnTo>
                          <a:pt x="0" y="999"/>
                        </a:lnTo>
                        <a:lnTo>
                          <a:pt x="0" y="1052"/>
                        </a:lnTo>
                        <a:lnTo>
                          <a:pt x="0" y="1115"/>
                        </a:lnTo>
                        <a:lnTo>
                          <a:pt x="3" y="1170"/>
                        </a:lnTo>
                        <a:lnTo>
                          <a:pt x="14" y="1239"/>
                        </a:lnTo>
                        <a:lnTo>
                          <a:pt x="24" y="1299"/>
                        </a:lnTo>
                        <a:lnTo>
                          <a:pt x="40" y="1358"/>
                        </a:lnTo>
                        <a:lnTo>
                          <a:pt x="62" y="1427"/>
                        </a:lnTo>
                        <a:lnTo>
                          <a:pt x="87" y="1488"/>
                        </a:lnTo>
                        <a:lnTo>
                          <a:pt x="113" y="1542"/>
                        </a:lnTo>
                        <a:lnTo>
                          <a:pt x="144" y="1602"/>
                        </a:lnTo>
                        <a:lnTo>
                          <a:pt x="178" y="1660"/>
                        </a:lnTo>
                        <a:lnTo>
                          <a:pt x="208" y="1715"/>
                        </a:lnTo>
                        <a:lnTo>
                          <a:pt x="239" y="1770"/>
                        </a:lnTo>
                        <a:lnTo>
                          <a:pt x="272" y="1830"/>
                        </a:lnTo>
                        <a:lnTo>
                          <a:pt x="323" y="1917"/>
                        </a:lnTo>
                        <a:lnTo>
                          <a:pt x="370" y="2007"/>
                        </a:lnTo>
                        <a:lnTo>
                          <a:pt x="398" y="2053"/>
                        </a:lnTo>
                        <a:lnTo>
                          <a:pt x="412" y="2091"/>
                        </a:lnTo>
                        <a:lnTo>
                          <a:pt x="429" y="2138"/>
                        </a:lnTo>
                        <a:lnTo>
                          <a:pt x="445" y="2192"/>
                        </a:lnTo>
                        <a:lnTo>
                          <a:pt x="458" y="2239"/>
                        </a:lnTo>
                        <a:lnTo>
                          <a:pt x="469" y="2292"/>
                        </a:lnTo>
                        <a:lnTo>
                          <a:pt x="479" y="2365"/>
                        </a:lnTo>
                        <a:lnTo>
                          <a:pt x="492" y="2444"/>
                        </a:lnTo>
                        <a:lnTo>
                          <a:pt x="501" y="2506"/>
                        </a:lnTo>
                        <a:lnTo>
                          <a:pt x="511" y="2586"/>
                        </a:lnTo>
                        <a:lnTo>
                          <a:pt x="518" y="2643"/>
                        </a:lnTo>
                        <a:lnTo>
                          <a:pt x="526" y="2693"/>
                        </a:lnTo>
                        <a:lnTo>
                          <a:pt x="537" y="2742"/>
                        </a:lnTo>
                        <a:lnTo>
                          <a:pt x="541" y="2756"/>
                        </a:lnTo>
                        <a:lnTo>
                          <a:pt x="543" y="2767"/>
                        </a:lnTo>
                        <a:lnTo>
                          <a:pt x="545" y="2773"/>
                        </a:lnTo>
                        <a:lnTo>
                          <a:pt x="546" y="2778"/>
                        </a:lnTo>
                        <a:lnTo>
                          <a:pt x="552" y="2784"/>
                        </a:lnTo>
                        <a:lnTo>
                          <a:pt x="558" y="2794"/>
                        </a:lnTo>
                        <a:lnTo>
                          <a:pt x="567" y="2803"/>
                        </a:lnTo>
                        <a:lnTo>
                          <a:pt x="576" y="2812"/>
                        </a:lnTo>
                        <a:lnTo>
                          <a:pt x="592" y="2824"/>
                        </a:lnTo>
                        <a:lnTo>
                          <a:pt x="610" y="2833"/>
                        </a:lnTo>
                        <a:lnTo>
                          <a:pt x="635" y="2847"/>
                        </a:lnTo>
                        <a:lnTo>
                          <a:pt x="657" y="2856"/>
                        </a:lnTo>
                        <a:lnTo>
                          <a:pt x="681" y="2864"/>
                        </a:lnTo>
                        <a:lnTo>
                          <a:pt x="703" y="2870"/>
                        </a:lnTo>
                        <a:lnTo>
                          <a:pt x="723" y="2875"/>
                        </a:lnTo>
                        <a:lnTo>
                          <a:pt x="753" y="2883"/>
                        </a:lnTo>
                        <a:lnTo>
                          <a:pt x="778" y="2889"/>
                        </a:lnTo>
                        <a:lnTo>
                          <a:pt x="802" y="2892"/>
                        </a:lnTo>
                        <a:lnTo>
                          <a:pt x="829" y="2896"/>
                        </a:lnTo>
                        <a:lnTo>
                          <a:pt x="857" y="2900"/>
                        </a:lnTo>
                        <a:lnTo>
                          <a:pt x="883" y="2902"/>
                        </a:lnTo>
                        <a:lnTo>
                          <a:pt x="906" y="2904"/>
                        </a:lnTo>
                        <a:lnTo>
                          <a:pt x="934" y="2906"/>
                        </a:lnTo>
                        <a:lnTo>
                          <a:pt x="959" y="2908"/>
                        </a:lnTo>
                        <a:lnTo>
                          <a:pt x="984" y="2908"/>
                        </a:lnTo>
                        <a:lnTo>
                          <a:pt x="1006" y="2908"/>
                        </a:lnTo>
                        <a:lnTo>
                          <a:pt x="1031" y="2908"/>
                        </a:lnTo>
                        <a:lnTo>
                          <a:pt x="1061" y="2908"/>
                        </a:lnTo>
                        <a:lnTo>
                          <a:pt x="1086" y="2906"/>
                        </a:lnTo>
                        <a:lnTo>
                          <a:pt x="1108" y="2906"/>
                        </a:lnTo>
                        <a:lnTo>
                          <a:pt x="1134" y="2902"/>
                        </a:lnTo>
                        <a:lnTo>
                          <a:pt x="1166" y="2900"/>
                        </a:lnTo>
                        <a:lnTo>
                          <a:pt x="1188" y="2896"/>
                        </a:lnTo>
                        <a:lnTo>
                          <a:pt x="1217" y="2892"/>
                        </a:lnTo>
                        <a:lnTo>
                          <a:pt x="1241" y="2887"/>
                        </a:lnTo>
                        <a:lnTo>
                          <a:pt x="1265" y="2883"/>
                        </a:lnTo>
                        <a:lnTo>
                          <a:pt x="1288" y="2877"/>
                        </a:lnTo>
                        <a:lnTo>
                          <a:pt x="1309" y="2871"/>
                        </a:lnTo>
                        <a:lnTo>
                          <a:pt x="1334" y="2864"/>
                        </a:lnTo>
                        <a:lnTo>
                          <a:pt x="1354" y="2856"/>
                        </a:lnTo>
                        <a:lnTo>
                          <a:pt x="1375" y="2849"/>
                        </a:lnTo>
                        <a:lnTo>
                          <a:pt x="1395" y="2839"/>
                        </a:lnTo>
                        <a:lnTo>
                          <a:pt x="1415" y="2830"/>
                        </a:lnTo>
                        <a:close/>
                      </a:path>
                    </a:pathLst>
                  </a:custGeom>
                  <a:solidFill>
                    <a:srgbClr val="E0E0E0"/>
                  </a:solidFill>
                  <a:ln w="6350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29765" name="椭圆 104517"/>
                  <p:cNvSpPr>
                    <a:spLocks noChangeAspect="1"/>
                  </p:cNvSpPr>
                  <p:nvPr>
                    <p:custDataLst>
                      <p:tags r:id="rId54"/>
                    </p:custDataLst>
                  </p:nvPr>
                </p:nvSpPr>
                <p:spPr>
                  <a:xfrm>
                    <a:off x="6337" y="4185"/>
                    <a:ext cx="886" cy="296"/>
                  </a:xfrm>
                  <a:prstGeom prst="ellipse">
                    <a:avLst/>
                  </a:prstGeom>
                  <a:solidFill>
                    <a:srgbClr val="A0A0A0"/>
                  </a:solidFill>
                  <a:ln w="9525">
                    <a:noFill/>
                  </a:ln>
                </p:spPr>
                <p:txBody>
                  <a:bodyPr anchor="t" anchorCtr="0"/>
                  <a:p>
                    <a:endParaRPr lang="zh-CN" altLang="en-US">
                      <a:latin typeface="Arial" panose="020B0604020202020204" pitchFamily="34" charset="0"/>
                      <a:ea typeface="宋体" panose="02010600030101010101" pitchFamily="2" charset="-122"/>
                    </a:endParaRPr>
                  </a:p>
                </p:txBody>
              </p:sp>
              <p:sp>
                <p:nvSpPr>
                  <p:cNvPr id="29766" name="任意多边形 104518"/>
                  <p:cNvSpPr>
                    <a:spLocks noChangeAspect="1"/>
                  </p:cNvSpPr>
                  <p:nvPr>
                    <p:custDataLst>
                      <p:tags r:id="rId55"/>
                    </p:custDataLst>
                  </p:nvPr>
                </p:nvSpPr>
                <p:spPr>
                  <a:xfrm>
                    <a:off x="7261" y="1899"/>
                    <a:ext cx="338" cy="432"/>
                  </a:xfrm>
                  <a:custGeom>
                    <a:avLst/>
                    <a:gdLst/>
                    <a:ahLst/>
                    <a:cxnLst/>
                    <a:pathLst>
                      <a:path w="338" h="432">
                        <a:moveTo>
                          <a:pt x="0" y="0"/>
                        </a:moveTo>
                        <a:lnTo>
                          <a:pt x="90" y="46"/>
                        </a:lnTo>
                        <a:lnTo>
                          <a:pt x="172" y="97"/>
                        </a:lnTo>
                        <a:lnTo>
                          <a:pt x="234" y="148"/>
                        </a:lnTo>
                        <a:lnTo>
                          <a:pt x="275" y="203"/>
                        </a:lnTo>
                        <a:lnTo>
                          <a:pt x="304" y="259"/>
                        </a:lnTo>
                        <a:lnTo>
                          <a:pt x="325" y="308"/>
                        </a:lnTo>
                        <a:lnTo>
                          <a:pt x="338" y="358"/>
                        </a:lnTo>
                        <a:lnTo>
                          <a:pt x="219" y="432"/>
                        </a:lnTo>
                        <a:lnTo>
                          <a:pt x="208" y="362"/>
                        </a:lnTo>
                        <a:lnTo>
                          <a:pt x="189" y="287"/>
                        </a:lnTo>
                        <a:lnTo>
                          <a:pt x="161" y="209"/>
                        </a:lnTo>
                        <a:lnTo>
                          <a:pt x="124" y="144"/>
                        </a:lnTo>
                        <a:lnTo>
                          <a:pt x="73" y="7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grpSp>
                <p:nvGrpSpPr>
                  <p:cNvPr id="29767" name="组合 104519"/>
                  <p:cNvGrpSpPr>
                    <a:grpSpLocks noChangeAspect="1"/>
                  </p:cNvGrpSpPr>
                  <p:nvPr/>
                </p:nvGrpSpPr>
                <p:grpSpPr>
                  <a:xfrm>
                    <a:off x="6498" y="2481"/>
                    <a:ext cx="562" cy="1806"/>
                    <a:chOff x="6498" y="2481"/>
                    <a:chExt cx="562" cy="1806"/>
                  </a:xfrm>
                </p:grpSpPr>
                <p:sp>
                  <p:nvSpPr>
                    <p:cNvPr id="29768" name="任意多边形 104520"/>
                    <p:cNvSpPr>
                      <a:spLocks noChangeAspect="1"/>
                    </p:cNvSpPr>
                    <p:nvPr>
                      <p:custDataLst>
                        <p:tags r:id="rId56"/>
                      </p:custDataLst>
                    </p:nvPr>
                  </p:nvSpPr>
                  <p:spPr>
                    <a:xfrm>
                      <a:off x="6604" y="3234"/>
                      <a:ext cx="345" cy="1053"/>
                    </a:xfrm>
                    <a:custGeom>
                      <a:avLst/>
                      <a:gdLst/>
                      <a:ahLst/>
                      <a:cxnLst/>
                      <a:pathLst>
                        <a:path w="345" h="1053">
                          <a:moveTo>
                            <a:pt x="0" y="80"/>
                          </a:moveTo>
                          <a:lnTo>
                            <a:pt x="6" y="252"/>
                          </a:lnTo>
                          <a:lnTo>
                            <a:pt x="23" y="274"/>
                          </a:lnTo>
                          <a:lnTo>
                            <a:pt x="17" y="975"/>
                          </a:lnTo>
                          <a:lnTo>
                            <a:pt x="40" y="1053"/>
                          </a:lnTo>
                          <a:lnTo>
                            <a:pt x="98" y="1053"/>
                          </a:lnTo>
                          <a:lnTo>
                            <a:pt x="146" y="1015"/>
                          </a:lnTo>
                          <a:lnTo>
                            <a:pt x="201" y="1015"/>
                          </a:lnTo>
                          <a:lnTo>
                            <a:pt x="245" y="1053"/>
                          </a:lnTo>
                          <a:lnTo>
                            <a:pt x="307" y="1053"/>
                          </a:lnTo>
                          <a:lnTo>
                            <a:pt x="328" y="975"/>
                          </a:lnTo>
                          <a:lnTo>
                            <a:pt x="317" y="274"/>
                          </a:lnTo>
                          <a:lnTo>
                            <a:pt x="333" y="252"/>
                          </a:lnTo>
                          <a:lnTo>
                            <a:pt x="345" y="80"/>
                          </a:lnTo>
                          <a:lnTo>
                            <a:pt x="269" y="17"/>
                          </a:lnTo>
                          <a:lnTo>
                            <a:pt x="231" y="17"/>
                          </a:lnTo>
                          <a:lnTo>
                            <a:pt x="210" y="0"/>
                          </a:lnTo>
                          <a:lnTo>
                            <a:pt x="123" y="0"/>
                          </a:lnTo>
                          <a:lnTo>
                            <a:pt x="104" y="17"/>
                          </a:lnTo>
                          <a:lnTo>
                            <a:pt x="72" y="17"/>
                          </a:lnTo>
                          <a:lnTo>
                            <a:pt x="0" y="80"/>
                          </a:lnTo>
                          <a:close/>
                        </a:path>
                      </a:pathLst>
                    </a:custGeom>
                    <a:solidFill>
                      <a:srgbClr val="C0C0C0"/>
                    </a:solidFill>
                    <a:ln w="9525">
                      <a:noFill/>
                    </a:ln>
                  </p:spPr>
                  <p:txBody>
                    <a:bodyPr/>
                    <a:p>
                      <a:endParaRPr lang="zh-CN" altLang="en-US"/>
                    </a:p>
                  </p:txBody>
                </p:sp>
                <p:sp>
                  <p:nvSpPr>
                    <p:cNvPr id="29769" name="椭圆 104521"/>
                    <p:cNvSpPr>
                      <a:spLocks noChangeAspect="1"/>
                    </p:cNvSpPr>
                    <p:nvPr>
                      <p:custDataLst>
                        <p:tags r:id="rId57"/>
                      </p:custDataLst>
                    </p:nvPr>
                  </p:nvSpPr>
                  <p:spPr>
                    <a:xfrm>
                      <a:off x="6781" y="3267"/>
                      <a:ext cx="45" cy="72"/>
                    </a:xfrm>
                    <a:prstGeom prst="ellipse">
                      <a:avLst/>
                    </a:prstGeom>
                    <a:solidFill>
                      <a:srgbClr val="E0E0E0"/>
                    </a:solidFill>
                    <a:ln w="9525">
                      <a:noFill/>
                    </a:ln>
                  </p:spPr>
                  <p:txBody>
                    <a:bodyPr anchor="t" anchorCtr="0"/>
                    <a:p>
                      <a:endParaRPr lang="zh-CN" altLang="en-US"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grpSp>
                  <p:nvGrpSpPr>
                    <p:cNvPr id="29770" name="组合 104522"/>
                    <p:cNvGrpSpPr>
                      <a:grpSpLocks noChangeAspect="1"/>
                    </p:cNvGrpSpPr>
                    <p:nvPr/>
                  </p:nvGrpSpPr>
                  <p:grpSpPr>
                    <a:xfrm>
                      <a:off x="6498" y="2481"/>
                      <a:ext cx="562" cy="828"/>
                      <a:chOff x="6498" y="2481"/>
                      <a:chExt cx="562" cy="828"/>
                    </a:xfrm>
                  </p:grpSpPr>
                  <p:sp>
                    <p:nvSpPr>
                      <p:cNvPr id="29771" name="椭圆 104523"/>
                      <p:cNvSpPr>
                        <a:spLocks noChangeAspect="1"/>
                      </p:cNvSpPr>
                      <p:nvPr>
                        <p:custDataLst>
                          <p:tags r:id="rId58"/>
                        </p:custDataLst>
                      </p:nvPr>
                    </p:nvSpPr>
                    <p:spPr>
                      <a:xfrm>
                        <a:off x="6531" y="2481"/>
                        <a:ext cx="514" cy="282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9525">
                        <a:noFill/>
                      </a:ln>
                    </p:spPr>
                    <p:txBody>
                      <a:bodyPr anchor="t" anchorCtr="0"/>
                      <a:p>
                        <a:endParaRPr lang="zh-CN" altLang="en-US">
                          <a:latin typeface="Arial" panose="020B0604020202020204" pitchFamily="34" charset="0"/>
                          <a:ea typeface="宋体" panose="02010600030101010101" pitchFamily="2" charset="-122"/>
                        </a:endParaRPr>
                      </a:p>
                    </p:txBody>
                  </p:sp>
                  <p:sp>
                    <p:nvSpPr>
                      <p:cNvPr id="29772" name="任意多边形 104524"/>
                      <p:cNvSpPr>
                        <a:spLocks noChangeAspect="1"/>
                      </p:cNvSpPr>
                      <p:nvPr>
                        <p:custDataLst>
                          <p:tags r:id="rId59"/>
                        </p:custDataLst>
                      </p:nvPr>
                    </p:nvSpPr>
                    <p:spPr>
                      <a:xfrm>
                        <a:off x="6498" y="2610"/>
                        <a:ext cx="562" cy="699"/>
                      </a:xfrm>
                      <a:custGeom>
                        <a:avLst/>
                        <a:gdLst/>
                        <a:ahLst/>
                        <a:cxnLst/>
                        <a:pathLst>
                          <a:path w="562" h="699">
                            <a:moveTo>
                              <a:pt x="358" y="699"/>
                            </a:moveTo>
                            <a:lnTo>
                              <a:pt x="562" y="69"/>
                            </a:lnTo>
                            <a:lnTo>
                              <a:pt x="526" y="56"/>
                            </a:lnTo>
                            <a:lnTo>
                              <a:pt x="485" y="38"/>
                            </a:lnTo>
                            <a:lnTo>
                              <a:pt x="431" y="24"/>
                            </a:lnTo>
                            <a:lnTo>
                              <a:pt x="384" y="12"/>
                            </a:lnTo>
                            <a:lnTo>
                              <a:pt x="342" y="4"/>
                            </a:lnTo>
                            <a:lnTo>
                              <a:pt x="297" y="0"/>
                            </a:lnTo>
                            <a:lnTo>
                              <a:pt x="248" y="3"/>
                            </a:lnTo>
                            <a:lnTo>
                              <a:pt x="185" y="10"/>
                            </a:lnTo>
                            <a:lnTo>
                              <a:pt x="132" y="24"/>
                            </a:lnTo>
                            <a:lnTo>
                              <a:pt x="80" y="38"/>
                            </a:lnTo>
                            <a:lnTo>
                              <a:pt x="34" y="58"/>
                            </a:lnTo>
                            <a:lnTo>
                              <a:pt x="0" y="76"/>
                            </a:lnTo>
                            <a:lnTo>
                              <a:pt x="197" y="699"/>
                            </a:lnTo>
                          </a:path>
                        </a:pathLst>
                      </a:custGeom>
                      <a:noFill/>
                      <a:ln w="6350">
                        <a:noFill/>
                      </a:ln>
                    </p:spPr>
                    <p:txBody>
                      <a:bodyPr/>
                      <a:p>
                        <a:endParaRPr lang="zh-CN" altLang="en-US"/>
                      </a:p>
                    </p:txBody>
                  </p:sp>
                </p:grpSp>
                <p:grpSp>
                  <p:nvGrpSpPr>
                    <p:cNvPr id="29773" name="组合 104525"/>
                    <p:cNvGrpSpPr>
                      <a:grpSpLocks noChangeAspect="1"/>
                    </p:cNvGrpSpPr>
                    <p:nvPr/>
                  </p:nvGrpSpPr>
                  <p:grpSpPr>
                    <a:xfrm>
                      <a:off x="6676" y="3385"/>
                      <a:ext cx="193" cy="804"/>
                      <a:chOff x="6676" y="3385"/>
                      <a:chExt cx="193" cy="804"/>
                    </a:xfrm>
                  </p:grpSpPr>
                  <p:sp>
                    <p:nvSpPr>
                      <p:cNvPr id="29774" name="直接连接符 104526"/>
                      <p:cNvSpPr>
                        <a:spLocks noChangeAspect="1"/>
                      </p:cNvSpPr>
                      <p:nvPr>
                        <p:custDataLst>
                          <p:tags r:id="rId60"/>
                        </p:custDataLst>
                      </p:nvPr>
                    </p:nvSpPr>
                    <p:spPr>
                      <a:xfrm>
                        <a:off x="6708" y="3406"/>
                        <a:ext cx="1" cy="783"/>
                      </a:xfrm>
                      <a:prstGeom prst="line">
                        <a:avLst/>
                      </a:prstGeom>
                      <a:ln w="6350">
                        <a:noFill/>
                      </a:ln>
                    </p:spPr>
                  </p:sp>
                  <p:sp>
                    <p:nvSpPr>
                      <p:cNvPr id="29775" name="直接连接符 104527"/>
                      <p:cNvSpPr>
                        <a:spLocks noChangeAspect="1"/>
                      </p:cNvSpPr>
                      <p:nvPr>
                        <p:custDataLst>
                          <p:tags r:id="rId61"/>
                        </p:custDataLst>
                      </p:nvPr>
                    </p:nvSpPr>
                    <p:spPr>
                      <a:xfrm flipV="1">
                        <a:off x="6836" y="3406"/>
                        <a:ext cx="4" cy="779"/>
                      </a:xfrm>
                      <a:prstGeom prst="line">
                        <a:avLst/>
                      </a:prstGeom>
                      <a:ln w="6350">
                        <a:noFill/>
                      </a:ln>
                    </p:spPr>
                  </p:sp>
                  <p:sp>
                    <p:nvSpPr>
                      <p:cNvPr id="29776" name="直接连接符 104528"/>
                      <p:cNvSpPr>
                        <a:spLocks noChangeAspect="1"/>
                      </p:cNvSpPr>
                      <p:nvPr>
                        <p:custDataLst>
                          <p:tags r:id="rId62"/>
                        </p:custDataLst>
                      </p:nvPr>
                    </p:nvSpPr>
                    <p:spPr>
                      <a:xfrm flipV="1">
                        <a:off x="6866" y="3385"/>
                        <a:ext cx="3" cy="780"/>
                      </a:xfrm>
                      <a:prstGeom prst="line">
                        <a:avLst/>
                      </a:prstGeom>
                      <a:ln w="6350">
                        <a:noFill/>
                      </a:ln>
                    </p:spPr>
                  </p:sp>
                  <p:sp>
                    <p:nvSpPr>
                      <p:cNvPr id="29777" name="直接连接符 104529"/>
                      <p:cNvSpPr>
                        <a:spLocks noChangeAspect="1"/>
                      </p:cNvSpPr>
                      <p:nvPr>
                        <p:custDataLst>
                          <p:tags r:id="rId63"/>
                        </p:custDataLst>
                      </p:nvPr>
                    </p:nvSpPr>
                    <p:spPr>
                      <a:xfrm flipH="1" flipV="1">
                        <a:off x="6676" y="3385"/>
                        <a:ext cx="2" cy="780"/>
                      </a:xfrm>
                      <a:prstGeom prst="line">
                        <a:avLst/>
                      </a:prstGeom>
                      <a:ln w="6350">
                        <a:noFill/>
                      </a:ln>
                    </p:spPr>
                  </p:sp>
                </p:grpSp>
              </p:grpSp>
              <p:sp>
                <p:nvSpPr>
                  <p:cNvPr id="29778" name="任意多边形 104530"/>
                  <p:cNvSpPr>
                    <a:spLocks noChangeAspect="1"/>
                  </p:cNvSpPr>
                  <p:nvPr>
                    <p:custDataLst>
                      <p:tags r:id="rId64"/>
                    </p:custDataLst>
                  </p:nvPr>
                </p:nvSpPr>
                <p:spPr>
                  <a:xfrm>
                    <a:off x="6740" y="3766"/>
                    <a:ext cx="546" cy="681"/>
                  </a:xfrm>
                  <a:custGeom>
                    <a:avLst/>
                    <a:gdLst/>
                    <a:ahLst/>
                    <a:cxnLst/>
                    <a:pathLst>
                      <a:path w="546" h="681">
                        <a:moveTo>
                          <a:pt x="546" y="0"/>
                        </a:moveTo>
                        <a:lnTo>
                          <a:pt x="523" y="20"/>
                        </a:lnTo>
                        <a:lnTo>
                          <a:pt x="432" y="441"/>
                        </a:lnTo>
                        <a:lnTo>
                          <a:pt x="415" y="483"/>
                        </a:lnTo>
                        <a:lnTo>
                          <a:pt x="388" y="518"/>
                        </a:lnTo>
                        <a:lnTo>
                          <a:pt x="347" y="550"/>
                        </a:lnTo>
                        <a:lnTo>
                          <a:pt x="307" y="575"/>
                        </a:lnTo>
                        <a:lnTo>
                          <a:pt x="262" y="598"/>
                        </a:lnTo>
                        <a:lnTo>
                          <a:pt x="215" y="618"/>
                        </a:lnTo>
                        <a:lnTo>
                          <a:pt x="163" y="637"/>
                        </a:lnTo>
                        <a:lnTo>
                          <a:pt x="119" y="647"/>
                        </a:lnTo>
                        <a:lnTo>
                          <a:pt x="65" y="656"/>
                        </a:lnTo>
                        <a:lnTo>
                          <a:pt x="0" y="652"/>
                        </a:lnTo>
                        <a:lnTo>
                          <a:pt x="10" y="677"/>
                        </a:lnTo>
                        <a:lnTo>
                          <a:pt x="55" y="681"/>
                        </a:lnTo>
                        <a:lnTo>
                          <a:pt x="86" y="681"/>
                        </a:lnTo>
                        <a:lnTo>
                          <a:pt x="134" y="677"/>
                        </a:lnTo>
                        <a:lnTo>
                          <a:pt x="173" y="674"/>
                        </a:lnTo>
                        <a:lnTo>
                          <a:pt x="227" y="665"/>
                        </a:lnTo>
                        <a:lnTo>
                          <a:pt x="269" y="657"/>
                        </a:lnTo>
                        <a:lnTo>
                          <a:pt x="316" y="643"/>
                        </a:lnTo>
                        <a:lnTo>
                          <a:pt x="343" y="635"/>
                        </a:lnTo>
                        <a:lnTo>
                          <a:pt x="384" y="618"/>
                        </a:lnTo>
                        <a:lnTo>
                          <a:pt x="427" y="590"/>
                        </a:lnTo>
                        <a:lnTo>
                          <a:pt x="440" y="575"/>
                        </a:lnTo>
                        <a:lnTo>
                          <a:pt x="452" y="554"/>
                        </a:lnTo>
                        <a:lnTo>
                          <a:pt x="462" y="512"/>
                        </a:lnTo>
                        <a:lnTo>
                          <a:pt x="471" y="470"/>
                        </a:lnTo>
                        <a:lnTo>
                          <a:pt x="546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</p:grpSp>
            <p:sp>
              <p:nvSpPr>
                <p:cNvPr id="29779" name="矩形 104531"/>
                <p:cNvSpPr>
                  <a:spLocks noChangeAspect="1"/>
                </p:cNvSpPr>
                <p:nvPr>
                  <p:custDataLst>
                    <p:tags r:id="rId65"/>
                  </p:custDataLst>
                </p:nvPr>
              </p:nvSpPr>
              <p:spPr>
                <a:xfrm>
                  <a:off x="5695" y="6585"/>
                  <a:ext cx="540" cy="315"/>
                </a:xfrm>
                <a:prstGeom prst="rect">
                  <a:avLst/>
                </a:prstGeom>
                <a:gradFill rotWithShape="0">
                  <a:gsLst>
                    <a:gs pos="0">
                      <a:srgbClr val="808080"/>
                    </a:gs>
                    <a:gs pos="50000">
                      <a:srgbClr val="C0C0C0"/>
                    </a:gs>
                    <a:gs pos="100000">
                      <a:srgbClr val="808080"/>
                    </a:gs>
                  </a:gsLst>
                  <a:lin ang="0" scaled="1"/>
                  <a:tileRect/>
                </a:gradFill>
                <a:ln w="9525">
                  <a:noFill/>
                </a:ln>
              </p:spPr>
              <p:txBody>
                <a:bodyPr anchor="t" anchorCtr="0"/>
                <a:p>
                  <a:endParaRPr lang="zh-CN" altLang="en-US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</p:grpSp>
        </p:grpSp>
        <p:sp>
          <p:nvSpPr>
            <p:cNvPr id="29780" name="任意多边形 104532"/>
            <p:cNvSpPr/>
            <p:nvPr>
              <p:custDataLst>
                <p:tags r:id="rId66"/>
              </p:custDataLst>
            </p:nvPr>
          </p:nvSpPr>
          <p:spPr>
            <a:xfrm>
              <a:off x="156" y="967"/>
              <a:ext cx="694" cy="825"/>
            </a:xfrm>
            <a:custGeom>
              <a:avLst/>
              <a:gdLst/>
              <a:ahLst/>
              <a:cxnLst/>
              <a:pathLst>
                <a:path w="694" h="825">
                  <a:moveTo>
                    <a:pt x="694" y="2"/>
                  </a:moveTo>
                  <a:cubicBezTo>
                    <a:pt x="655" y="5"/>
                    <a:pt x="591" y="0"/>
                    <a:pt x="548" y="20"/>
                  </a:cubicBezTo>
                  <a:cubicBezTo>
                    <a:pt x="460" y="60"/>
                    <a:pt x="486" y="46"/>
                    <a:pt x="420" y="112"/>
                  </a:cubicBezTo>
                  <a:cubicBezTo>
                    <a:pt x="391" y="141"/>
                    <a:pt x="345" y="150"/>
                    <a:pt x="319" y="185"/>
                  </a:cubicBezTo>
                  <a:cubicBezTo>
                    <a:pt x="240" y="290"/>
                    <a:pt x="168" y="400"/>
                    <a:pt x="91" y="505"/>
                  </a:cubicBezTo>
                  <a:cubicBezTo>
                    <a:pt x="76" y="568"/>
                    <a:pt x="54" y="651"/>
                    <a:pt x="18" y="706"/>
                  </a:cubicBezTo>
                  <a:cubicBezTo>
                    <a:pt x="0" y="763"/>
                    <a:pt x="9" y="724"/>
                    <a:pt x="9" y="825"/>
                  </a:cubicBezTo>
                </a:path>
              </a:pathLst>
            </a:custGeom>
            <a:noFill/>
            <a:ln w="7620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9781" name="任意多边形 104533"/>
            <p:cNvSpPr/>
            <p:nvPr>
              <p:custDataLst>
                <p:tags r:id="rId67"/>
              </p:custDataLst>
            </p:nvPr>
          </p:nvSpPr>
          <p:spPr>
            <a:xfrm>
              <a:off x="2386" y="1001"/>
              <a:ext cx="951" cy="1522"/>
            </a:xfrm>
            <a:custGeom>
              <a:avLst/>
              <a:gdLst/>
              <a:ahLst/>
              <a:cxnLst/>
              <a:pathLst>
                <a:path w="951" h="1522">
                  <a:moveTo>
                    <a:pt x="393" y="5"/>
                  </a:moveTo>
                  <a:cubicBezTo>
                    <a:pt x="521" y="23"/>
                    <a:pt x="653" y="0"/>
                    <a:pt x="777" y="41"/>
                  </a:cubicBezTo>
                  <a:cubicBezTo>
                    <a:pt x="808" y="86"/>
                    <a:pt x="856" y="113"/>
                    <a:pt x="887" y="160"/>
                  </a:cubicBezTo>
                  <a:cubicBezTo>
                    <a:pt x="890" y="169"/>
                    <a:pt x="891" y="180"/>
                    <a:pt x="896" y="188"/>
                  </a:cubicBezTo>
                  <a:cubicBezTo>
                    <a:pt x="901" y="195"/>
                    <a:pt x="911" y="198"/>
                    <a:pt x="915" y="206"/>
                  </a:cubicBezTo>
                  <a:cubicBezTo>
                    <a:pt x="924" y="223"/>
                    <a:pt x="927" y="243"/>
                    <a:pt x="933" y="261"/>
                  </a:cubicBezTo>
                  <a:cubicBezTo>
                    <a:pt x="936" y="270"/>
                    <a:pt x="942" y="288"/>
                    <a:pt x="942" y="288"/>
                  </a:cubicBezTo>
                  <a:cubicBezTo>
                    <a:pt x="938" y="354"/>
                    <a:pt x="951" y="504"/>
                    <a:pt x="878" y="553"/>
                  </a:cubicBezTo>
                  <a:cubicBezTo>
                    <a:pt x="867" y="570"/>
                    <a:pt x="851" y="582"/>
                    <a:pt x="841" y="599"/>
                  </a:cubicBezTo>
                  <a:cubicBezTo>
                    <a:pt x="836" y="607"/>
                    <a:pt x="839" y="619"/>
                    <a:pt x="832" y="626"/>
                  </a:cubicBezTo>
                  <a:cubicBezTo>
                    <a:pt x="825" y="633"/>
                    <a:pt x="814" y="633"/>
                    <a:pt x="805" y="636"/>
                  </a:cubicBezTo>
                  <a:cubicBezTo>
                    <a:pt x="772" y="685"/>
                    <a:pt x="805" y="644"/>
                    <a:pt x="759" y="681"/>
                  </a:cubicBezTo>
                  <a:cubicBezTo>
                    <a:pt x="736" y="699"/>
                    <a:pt x="742" y="703"/>
                    <a:pt x="723" y="727"/>
                  </a:cubicBezTo>
                  <a:cubicBezTo>
                    <a:pt x="699" y="756"/>
                    <a:pt x="667" y="775"/>
                    <a:pt x="640" y="800"/>
                  </a:cubicBezTo>
                  <a:cubicBezTo>
                    <a:pt x="637" y="809"/>
                    <a:pt x="637" y="820"/>
                    <a:pt x="631" y="828"/>
                  </a:cubicBezTo>
                  <a:cubicBezTo>
                    <a:pt x="615" y="848"/>
                    <a:pt x="578" y="866"/>
                    <a:pt x="558" y="882"/>
                  </a:cubicBezTo>
                  <a:cubicBezTo>
                    <a:pt x="551" y="888"/>
                    <a:pt x="548" y="897"/>
                    <a:pt x="540" y="901"/>
                  </a:cubicBezTo>
                  <a:cubicBezTo>
                    <a:pt x="523" y="910"/>
                    <a:pt x="503" y="913"/>
                    <a:pt x="485" y="919"/>
                  </a:cubicBezTo>
                  <a:cubicBezTo>
                    <a:pt x="464" y="926"/>
                    <a:pt x="451" y="949"/>
                    <a:pt x="430" y="956"/>
                  </a:cubicBezTo>
                  <a:cubicBezTo>
                    <a:pt x="412" y="962"/>
                    <a:pt x="375" y="974"/>
                    <a:pt x="375" y="974"/>
                  </a:cubicBezTo>
                  <a:cubicBezTo>
                    <a:pt x="331" y="1004"/>
                    <a:pt x="278" y="1049"/>
                    <a:pt x="229" y="1065"/>
                  </a:cubicBezTo>
                  <a:cubicBezTo>
                    <a:pt x="212" y="1077"/>
                    <a:pt x="191" y="1081"/>
                    <a:pt x="174" y="1093"/>
                  </a:cubicBezTo>
                  <a:cubicBezTo>
                    <a:pt x="161" y="1102"/>
                    <a:pt x="127" y="1139"/>
                    <a:pt x="110" y="1157"/>
                  </a:cubicBezTo>
                  <a:cubicBezTo>
                    <a:pt x="92" y="1210"/>
                    <a:pt x="50" y="1256"/>
                    <a:pt x="9" y="1294"/>
                  </a:cubicBezTo>
                  <a:cubicBezTo>
                    <a:pt x="6" y="1309"/>
                    <a:pt x="0" y="1324"/>
                    <a:pt x="0" y="1340"/>
                  </a:cubicBezTo>
                  <a:cubicBezTo>
                    <a:pt x="0" y="1370"/>
                    <a:pt x="1" y="1401"/>
                    <a:pt x="9" y="1431"/>
                  </a:cubicBezTo>
                  <a:cubicBezTo>
                    <a:pt x="16" y="1459"/>
                    <a:pt x="136" y="1464"/>
                    <a:pt x="165" y="1468"/>
                  </a:cubicBezTo>
                  <a:cubicBezTo>
                    <a:pt x="223" y="1487"/>
                    <a:pt x="278" y="1494"/>
                    <a:pt x="339" y="1504"/>
                  </a:cubicBezTo>
                  <a:cubicBezTo>
                    <a:pt x="392" y="1522"/>
                    <a:pt x="357" y="1513"/>
                    <a:pt x="448" y="1513"/>
                  </a:cubicBezTo>
                </a:path>
              </a:pathLst>
            </a:custGeom>
            <a:noFill/>
            <a:ln w="7620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9782" name="任意多边形 104534"/>
            <p:cNvSpPr/>
            <p:nvPr>
              <p:custDataLst>
                <p:tags r:id="rId68"/>
              </p:custDataLst>
            </p:nvPr>
          </p:nvSpPr>
          <p:spPr>
            <a:xfrm>
              <a:off x="5001" y="2458"/>
              <a:ext cx="488" cy="897"/>
            </a:xfrm>
            <a:custGeom>
              <a:avLst/>
              <a:gdLst/>
              <a:ahLst/>
              <a:cxnLst/>
              <a:pathLst>
                <a:path w="488" h="897">
                  <a:moveTo>
                    <a:pt x="0" y="11"/>
                  </a:moveTo>
                  <a:cubicBezTo>
                    <a:pt x="90" y="14"/>
                    <a:pt x="304" y="0"/>
                    <a:pt x="421" y="38"/>
                  </a:cubicBezTo>
                  <a:cubicBezTo>
                    <a:pt x="444" y="107"/>
                    <a:pt x="457" y="178"/>
                    <a:pt x="476" y="248"/>
                  </a:cubicBezTo>
                  <a:cubicBezTo>
                    <a:pt x="470" y="442"/>
                    <a:pt x="488" y="490"/>
                    <a:pt x="448" y="623"/>
                  </a:cubicBezTo>
                  <a:cubicBezTo>
                    <a:pt x="434" y="669"/>
                    <a:pt x="416" y="727"/>
                    <a:pt x="393" y="769"/>
                  </a:cubicBezTo>
                  <a:cubicBezTo>
                    <a:pt x="382" y="788"/>
                    <a:pt x="357" y="824"/>
                    <a:pt x="357" y="824"/>
                  </a:cubicBezTo>
                  <a:cubicBezTo>
                    <a:pt x="345" y="862"/>
                    <a:pt x="329" y="857"/>
                    <a:pt x="329" y="897"/>
                  </a:cubicBezTo>
                </a:path>
              </a:pathLst>
            </a:custGeom>
            <a:noFill/>
            <a:ln w="7620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</p:grpSp>
      <p:grpSp>
        <p:nvGrpSpPr>
          <p:cNvPr id="105474" name="组合 105473"/>
          <p:cNvGrpSpPr/>
          <p:nvPr/>
        </p:nvGrpSpPr>
        <p:grpSpPr>
          <a:xfrm>
            <a:off x="8183245" y="2599055"/>
            <a:ext cx="3423285" cy="2146300"/>
            <a:chOff x="204" y="238"/>
            <a:chExt cx="5307" cy="2709"/>
          </a:xfrm>
        </p:grpSpPr>
        <p:pic>
          <p:nvPicPr>
            <p:cNvPr id="30722" name="xjhsy8" descr="w7"/>
            <p:cNvPicPr>
              <a:picLocks noChangeAspect="1"/>
            </p:cNvPicPr>
            <p:nvPr>
              <p:custDataLst>
                <p:tags r:id="rId69"/>
              </p:custDataLst>
            </p:nvPr>
          </p:nvPicPr>
          <p:blipFill>
            <a:blip r:embed="rId7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971" y="1100"/>
              <a:ext cx="2540" cy="1847"/>
            </a:xfrm>
            <a:prstGeom prst="rect">
              <a:avLst/>
            </a:prstGeom>
            <a:noFill/>
            <a:ln w="9525">
              <a:noFill/>
            </a:ln>
          </p:spPr>
        </p:pic>
        <p:grpSp>
          <p:nvGrpSpPr>
            <p:cNvPr id="30723" name="组合 105475"/>
            <p:cNvGrpSpPr/>
            <p:nvPr/>
          </p:nvGrpSpPr>
          <p:grpSpPr>
            <a:xfrm>
              <a:off x="204" y="238"/>
              <a:ext cx="3401" cy="2097"/>
              <a:chOff x="206" y="255"/>
              <a:chExt cx="3401" cy="2097"/>
            </a:xfrm>
          </p:grpSpPr>
          <p:pic>
            <p:nvPicPr>
              <p:cNvPr id="30724" name="xjhsy8" descr="w7"/>
              <p:cNvPicPr>
                <a:picLocks noChangeAspect="1"/>
              </p:cNvPicPr>
              <p:nvPr>
                <p:custDataLst>
                  <p:tags r:id="rId71"/>
                </p:custDataLst>
              </p:nvPr>
            </p:nvPicPr>
            <p:blipFill>
              <a:blip r:embed="rId70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309" y="255"/>
                <a:ext cx="2540" cy="1847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30725" name="任意多边形 105477"/>
              <p:cNvSpPr/>
              <p:nvPr>
                <p:custDataLst>
                  <p:tags r:id="rId72"/>
                </p:custDataLst>
              </p:nvPr>
            </p:nvSpPr>
            <p:spPr>
              <a:xfrm>
                <a:off x="206" y="1344"/>
                <a:ext cx="667" cy="73"/>
              </a:xfrm>
              <a:custGeom>
                <a:avLst/>
                <a:gdLst/>
                <a:ahLst/>
                <a:cxnLst/>
                <a:pathLst>
                  <a:path w="667" h="73">
                    <a:moveTo>
                      <a:pt x="0" y="0"/>
                    </a:moveTo>
                    <a:cubicBezTo>
                      <a:pt x="220" y="54"/>
                      <a:pt x="233" y="30"/>
                      <a:pt x="594" y="37"/>
                    </a:cubicBezTo>
                    <a:cubicBezTo>
                      <a:pt x="657" y="58"/>
                      <a:pt x="635" y="41"/>
                      <a:pt x="667" y="73"/>
                    </a:cubicBezTo>
                  </a:path>
                </a:pathLst>
              </a:custGeom>
              <a:noFill/>
              <a:ln w="76200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30726" name="任意多边形 105478"/>
              <p:cNvSpPr/>
              <p:nvPr>
                <p:custDataLst>
                  <p:tags r:id="rId73"/>
                </p:custDataLst>
              </p:nvPr>
            </p:nvSpPr>
            <p:spPr>
              <a:xfrm>
                <a:off x="2245" y="1480"/>
                <a:ext cx="1362" cy="872"/>
              </a:xfrm>
              <a:custGeom>
                <a:avLst/>
                <a:gdLst/>
                <a:ahLst/>
                <a:cxnLst/>
                <a:pathLst>
                  <a:path w="1362" h="872">
                    <a:moveTo>
                      <a:pt x="0" y="0"/>
                    </a:moveTo>
                    <a:cubicBezTo>
                      <a:pt x="177" y="3"/>
                      <a:pt x="353" y="3"/>
                      <a:pt x="530" y="9"/>
                    </a:cubicBezTo>
                    <a:cubicBezTo>
                      <a:pt x="562" y="10"/>
                      <a:pt x="622" y="37"/>
                      <a:pt x="622" y="37"/>
                    </a:cubicBezTo>
                    <a:cubicBezTo>
                      <a:pt x="697" y="112"/>
                      <a:pt x="702" y="219"/>
                      <a:pt x="722" y="320"/>
                    </a:cubicBezTo>
                    <a:cubicBezTo>
                      <a:pt x="737" y="394"/>
                      <a:pt x="792" y="460"/>
                      <a:pt x="832" y="521"/>
                    </a:cubicBezTo>
                    <a:cubicBezTo>
                      <a:pt x="849" y="547"/>
                      <a:pt x="856" y="573"/>
                      <a:pt x="878" y="594"/>
                    </a:cubicBezTo>
                    <a:cubicBezTo>
                      <a:pt x="899" y="659"/>
                      <a:pt x="880" y="638"/>
                      <a:pt x="923" y="667"/>
                    </a:cubicBezTo>
                    <a:cubicBezTo>
                      <a:pt x="949" y="747"/>
                      <a:pt x="913" y="650"/>
                      <a:pt x="951" y="713"/>
                    </a:cubicBezTo>
                    <a:cubicBezTo>
                      <a:pt x="956" y="721"/>
                      <a:pt x="955" y="732"/>
                      <a:pt x="960" y="741"/>
                    </a:cubicBezTo>
                    <a:cubicBezTo>
                      <a:pt x="996" y="806"/>
                      <a:pt x="1037" y="818"/>
                      <a:pt x="1106" y="841"/>
                    </a:cubicBezTo>
                    <a:cubicBezTo>
                      <a:pt x="1132" y="850"/>
                      <a:pt x="1132" y="868"/>
                      <a:pt x="1161" y="869"/>
                    </a:cubicBezTo>
                    <a:cubicBezTo>
                      <a:pt x="1228" y="872"/>
                      <a:pt x="1295" y="869"/>
                      <a:pt x="1362" y="869"/>
                    </a:cubicBezTo>
                  </a:path>
                </a:pathLst>
              </a:custGeom>
              <a:noFill/>
              <a:ln w="76200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p>
                <a:endParaRPr lang="zh-CN" altLang="en-US"/>
              </a:p>
            </p:txBody>
          </p:sp>
        </p:grpSp>
        <p:sp>
          <p:nvSpPr>
            <p:cNvPr id="30727" name="任意多边形 105479"/>
            <p:cNvSpPr/>
            <p:nvPr>
              <p:custDataLst>
                <p:tags r:id="rId74"/>
              </p:custDataLst>
            </p:nvPr>
          </p:nvSpPr>
          <p:spPr>
            <a:xfrm>
              <a:off x="4921" y="2296"/>
              <a:ext cx="489" cy="476"/>
            </a:xfrm>
            <a:custGeom>
              <a:avLst/>
              <a:gdLst/>
              <a:ahLst/>
              <a:cxnLst/>
              <a:pathLst>
                <a:path w="489" h="476">
                  <a:moveTo>
                    <a:pt x="0" y="0"/>
                  </a:moveTo>
                  <a:cubicBezTo>
                    <a:pt x="53" y="9"/>
                    <a:pt x="101" y="21"/>
                    <a:pt x="155" y="28"/>
                  </a:cubicBezTo>
                  <a:cubicBezTo>
                    <a:pt x="209" y="45"/>
                    <a:pt x="265" y="60"/>
                    <a:pt x="320" y="73"/>
                  </a:cubicBezTo>
                  <a:cubicBezTo>
                    <a:pt x="377" y="114"/>
                    <a:pt x="379" y="121"/>
                    <a:pt x="420" y="165"/>
                  </a:cubicBezTo>
                  <a:cubicBezTo>
                    <a:pt x="459" y="283"/>
                    <a:pt x="397" y="109"/>
                    <a:pt x="448" y="210"/>
                  </a:cubicBezTo>
                  <a:cubicBezTo>
                    <a:pt x="458" y="230"/>
                    <a:pt x="456" y="254"/>
                    <a:pt x="466" y="274"/>
                  </a:cubicBezTo>
                  <a:cubicBezTo>
                    <a:pt x="471" y="284"/>
                    <a:pt x="483" y="291"/>
                    <a:pt x="484" y="302"/>
                  </a:cubicBezTo>
                  <a:cubicBezTo>
                    <a:pt x="489" y="360"/>
                    <a:pt x="484" y="418"/>
                    <a:pt x="484" y="476"/>
                  </a:cubicBezTo>
                </a:path>
              </a:pathLst>
            </a:custGeom>
            <a:noFill/>
            <a:ln w="7620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</p:grpSp>
      <p:sp>
        <p:nvSpPr>
          <p:cNvPr id="105481" name="文本框 105480"/>
          <p:cNvSpPr txBox="1"/>
          <p:nvPr>
            <p:custDataLst>
              <p:tags r:id="rId75"/>
            </p:custDataLst>
          </p:nvPr>
        </p:nvSpPr>
        <p:spPr>
          <a:xfrm>
            <a:off x="9003030" y="5356225"/>
            <a:ext cx="2663825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>
              <a:spcBef>
                <a:spcPct val="50000"/>
              </a:spcBef>
            </a:pPr>
            <a:r>
              <a:rPr lang="zh-CN" altLang="en-US" sz="3600" dirty="0">
                <a:latin typeface="方正盛世楷书简体_粗" panose="02000000000000000000" charset="-122"/>
                <a:ea typeface="方正盛世楷书简体_粗" panose="02000000000000000000" charset="-122"/>
              </a:rPr>
              <a:t>开关串联</a:t>
            </a:r>
            <a:endParaRPr lang="zh-CN" altLang="en-US" sz="3600" dirty="0"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76"/>
            </p:custDataLst>
          </p:nvPr>
        </p:nvSpPr>
        <p:spPr>
          <a:xfrm>
            <a:off x="4766945" y="5356225"/>
            <a:ext cx="2663825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>
              <a:spcBef>
                <a:spcPct val="50000"/>
              </a:spcBef>
            </a:pPr>
            <a:r>
              <a:rPr lang="zh-CN" altLang="en-US" sz="3600" dirty="0">
                <a:latin typeface="方正盛世楷书简体_粗" panose="02000000000000000000" charset="-122"/>
                <a:ea typeface="方正盛世楷书简体_粗" panose="02000000000000000000" charset="-122"/>
              </a:rPr>
              <a:t>用电器串联</a:t>
            </a:r>
            <a:endParaRPr lang="zh-CN" altLang="en-US" sz="3600" dirty="0"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77"/>
            </p:custDataLst>
          </p:nvPr>
        </p:nvSpPr>
        <p:spPr>
          <a:xfrm>
            <a:off x="801370" y="5356225"/>
            <a:ext cx="2663825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>
              <a:spcBef>
                <a:spcPct val="50000"/>
              </a:spcBef>
            </a:pPr>
            <a:r>
              <a:rPr lang="zh-CN" altLang="en-US" sz="3600" dirty="0">
                <a:latin typeface="方正盛世楷书简体_粗" panose="02000000000000000000" charset="-122"/>
                <a:ea typeface="方正盛世楷书简体_粗" panose="02000000000000000000" charset="-122"/>
              </a:rPr>
              <a:t>电源串联</a:t>
            </a:r>
            <a:endParaRPr lang="zh-CN" altLang="en-US" sz="3600" dirty="0"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</p:spTree>
    <p:custDataLst>
      <p:tags r:id="rId78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3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4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5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5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481" grpId="0"/>
      <p:bldP spid="3" grpId="0"/>
      <p:bldP spid="4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29698" name="xjhsy3"/>
          <p:cNvGrpSpPr>
            <a:grpSpLocks noChangeAspect="1"/>
          </p:cNvGrpSpPr>
          <p:nvPr/>
        </p:nvGrpSpPr>
        <p:grpSpPr>
          <a:xfrm rot="0">
            <a:off x="2721610" y="3475990"/>
            <a:ext cx="1564005" cy="854075"/>
            <a:chOff x="3844" y="3868"/>
            <a:chExt cx="3712" cy="1144"/>
          </a:xfrm>
        </p:grpSpPr>
        <p:grpSp>
          <p:nvGrpSpPr>
            <p:cNvPr id="29699" name="组合 104451"/>
            <p:cNvGrpSpPr>
              <a:grpSpLocks noChangeAspect="1"/>
            </p:cNvGrpSpPr>
            <p:nvPr/>
          </p:nvGrpSpPr>
          <p:grpSpPr>
            <a:xfrm>
              <a:off x="3844" y="4435"/>
              <a:ext cx="3712" cy="577"/>
              <a:chOff x="3920" y="4213"/>
              <a:chExt cx="2493" cy="577"/>
            </a:xfrm>
          </p:grpSpPr>
          <p:sp>
            <p:nvSpPr>
              <p:cNvPr id="29700" name="任意多边形 104452" descr="栎木"/>
              <p:cNvSpPr>
                <a:spLocks noChangeAspect="1"/>
              </p:cNvSpPr>
              <p:nvPr>
                <p:custDataLst>
                  <p:tags r:id="rId1"/>
                </p:custDataLst>
              </p:nvPr>
            </p:nvSpPr>
            <p:spPr>
              <a:xfrm flipV="1">
                <a:off x="3920" y="4677"/>
                <a:ext cx="2493" cy="113"/>
              </a:xfrm>
              <a:custGeom>
                <a:avLst/>
                <a:gdLst/>
                <a:ahLst/>
                <a:cxnLst/>
                <a:pathLst>
                  <a:path w="400" h="400">
                    <a:moveTo>
                      <a:pt x="0" y="0"/>
                    </a:moveTo>
                    <a:lnTo>
                      <a:pt x="400" y="0"/>
                    </a:lnTo>
                    <a:lnTo>
                      <a:pt x="400" y="400"/>
                    </a:lnTo>
                    <a:lnTo>
                      <a:pt x="0" y="400"/>
                    </a:lnTo>
                    <a:lnTo>
                      <a:pt x="0" y="0"/>
                    </a:lnTo>
                    <a:close/>
                  </a:path>
                </a:pathLst>
              </a:custGeom>
              <a:blipFill rotWithShape="0">
                <a:blip r:embed="rId2"/>
              </a:blipFill>
              <a:ln w="9525"/>
              <a:scene3d>
                <a:camera prst="legacyObliqueTopRight">
                  <a:rot lat="0" lon="0" rev="0"/>
                </a:camera>
                <a:lightRig rig="legacyFlat3" dir="b"/>
              </a:scene3d>
              <a:sp3d extrusionH="430200" prstMaterial="legacyMatte">
                <a:bevelT w="13500" h="13500" prst="angle"/>
                <a:bevelB w="13500" h="13500" prst="angle"/>
                <a:extrusionClr>
                  <a:srgbClr val="FFCC99"/>
                </a:extrusionClr>
              </a:sp3d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29701" name="流程图: 磁盘 104453"/>
              <p:cNvSpPr>
                <a:spLocks noChangeAspect="1"/>
              </p:cNvSpPr>
              <p:nvPr>
                <p:custDataLst>
                  <p:tags r:id="rId3"/>
                </p:custDataLst>
              </p:nvPr>
            </p:nvSpPr>
            <p:spPr>
              <a:xfrm>
                <a:off x="6120" y="4217"/>
                <a:ext cx="213" cy="369"/>
              </a:xfrm>
              <a:prstGeom prst="flowChartMagneticDisk">
                <a:avLst/>
              </a:prstGeom>
              <a:solidFill>
                <a:srgbClr val="969696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anchor="t" anchorCtr="0"/>
              <a:p>
                <a:endParaRPr lang="zh-CN" altLang="en-US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9702" name="流程图: 磁盘 104454"/>
              <p:cNvSpPr>
                <a:spLocks noChangeAspect="1"/>
              </p:cNvSpPr>
              <p:nvPr>
                <p:custDataLst>
                  <p:tags r:id="rId4"/>
                </p:custDataLst>
              </p:nvPr>
            </p:nvSpPr>
            <p:spPr>
              <a:xfrm>
                <a:off x="4340" y="4213"/>
                <a:ext cx="213" cy="369"/>
              </a:xfrm>
              <a:prstGeom prst="flowChartMagneticDisk">
                <a:avLst/>
              </a:prstGeom>
              <a:solidFill>
                <a:srgbClr val="969696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anchor="t" anchorCtr="0"/>
              <a:p>
                <a:endParaRPr lang="zh-CN" altLang="en-US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</p:grpSp>
        <p:grpSp>
          <p:nvGrpSpPr>
            <p:cNvPr id="29703" name="组合 104455"/>
            <p:cNvGrpSpPr>
              <a:grpSpLocks noChangeAspect="1"/>
            </p:cNvGrpSpPr>
            <p:nvPr/>
          </p:nvGrpSpPr>
          <p:grpSpPr>
            <a:xfrm>
              <a:off x="5514" y="3868"/>
              <a:ext cx="540" cy="936"/>
              <a:chOff x="5695" y="5964"/>
              <a:chExt cx="540" cy="936"/>
            </a:xfrm>
          </p:grpSpPr>
          <p:grpSp>
            <p:nvGrpSpPr>
              <p:cNvPr id="29704" name="组合 104456"/>
              <p:cNvGrpSpPr>
                <a:grpSpLocks noChangeAspect="1"/>
              </p:cNvGrpSpPr>
              <p:nvPr/>
            </p:nvGrpSpPr>
            <p:grpSpPr>
              <a:xfrm>
                <a:off x="5772" y="5964"/>
                <a:ext cx="403" cy="733"/>
                <a:chOff x="5770" y="1606"/>
                <a:chExt cx="2019" cy="3673"/>
              </a:xfrm>
            </p:grpSpPr>
            <p:grpSp>
              <p:nvGrpSpPr>
                <p:cNvPr id="29705" name="组合 104457"/>
                <p:cNvGrpSpPr>
                  <a:grpSpLocks noChangeAspect="1"/>
                </p:cNvGrpSpPr>
                <p:nvPr/>
              </p:nvGrpSpPr>
              <p:grpSpPr>
                <a:xfrm>
                  <a:off x="6320" y="4418"/>
                  <a:ext cx="913" cy="861"/>
                  <a:chOff x="6320" y="4418"/>
                  <a:chExt cx="913" cy="861"/>
                </a:xfrm>
              </p:grpSpPr>
              <p:grpSp>
                <p:nvGrpSpPr>
                  <p:cNvPr id="29706" name="组合 104458"/>
                  <p:cNvGrpSpPr>
                    <a:grpSpLocks noChangeAspect="1"/>
                  </p:cNvGrpSpPr>
                  <p:nvPr/>
                </p:nvGrpSpPr>
                <p:grpSpPr>
                  <a:xfrm>
                    <a:off x="6320" y="4418"/>
                    <a:ext cx="913" cy="861"/>
                    <a:chOff x="6320" y="4418"/>
                    <a:chExt cx="913" cy="861"/>
                  </a:xfrm>
                </p:grpSpPr>
                <p:grpSp>
                  <p:nvGrpSpPr>
                    <p:cNvPr id="29707" name="组合 104459"/>
                    <p:cNvGrpSpPr>
                      <a:grpSpLocks noChangeAspect="1"/>
                    </p:cNvGrpSpPr>
                    <p:nvPr/>
                  </p:nvGrpSpPr>
                  <p:grpSpPr>
                    <a:xfrm>
                      <a:off x="6549" y="5081"/>
                      <a:ext cx="498" cy="198"/>
                      <a:chOff x="6549" y="5081"/>
                      <a:chExt cx="498" cy="198"/>
                    </a:xfrm>
                  </p:grpSpPr>
                  <p:sp>
                    <p:nvSpPr>
                      <p:cNvPr id="29708" name="任意多边形 104460"/>
                      <p:cNvSpPr>
                        <a:spLocks noChangeAspect="1"/>
                      </p:cNvSpPr>
                      <p:nvPr>
                        <p:custDataLst>
                          <p:tags r:id="rId5"/>
                        </p:custDataLst>
                      </p:nvPr>
                    </p:nvSpPr>
                    <p:spPr>
                      <a:xfrm>
                        <a:off x="6549" y="5081"/>
                        <a:ext cx="498" cy="198"/>
                      </a:xfrm>
                      <a:custGeom>
                        <a:avLst/>
                        <a:gdLst/>
                        <a:ahLst/>
                        <a:cxnLst/>
                        <a:pathLst>
                          <a:path w="498" h="198">
                            <a:moveTo>
                              <a:pt x="0" y="0"/>
                            </a:moveTo>
                            <a:lnTo>
                              <a:pt x="101" y="157"/>
                            </a:lnTo>
                            <a:lnTo>
                              <a:pt x="110" y="167"/>
                            </a:lnTo>
                            <a:lnTo>
                              <a:pt x="121" y="173"/>
                            </a:lnTo>
                            <a:lnTo>
                              <a:pt x="136" y="178"/>
                            </a:lnTo>
                            <a:lnTo>
                              <a:pt x="153" y="186"/>
                            </a:lnTo>
                            <a:lnTo>
                              <a:pt x="174" y="190"/>
                            </a:lnTo>
                            <a:lnTo>
                              <a:pt x="188" y="191"/>
                            </a:lnTo>
                            <a:lnTo>
                              <a:pt x="205" y="194"/>
                            </a:lnTo>
                            <a:lnTo>
                              <a:pt x="222" y="195"/>
                            </a:lnTo>
                            <a:lnTo>
                              <a:pt x="243" y="198"/>
                            </a:lnTo>
                            <a:lnTo>
                              <a:pt x="257" y="198"/>
                            </a:lnTo>
                            <a:lnTo>
                              <a:pt x="278" y="195"/>
                            </a:lnTo>
                            <a:lnTo>
                              <a:pt x="295" y="194"/>
                            </a:lnTo>
                            <a:lnTo>
                              <a:pt x="315" y="191"/>
                            </a:lnTo>
                            <a:lnTo>
                              <a:pt x="332" y="190"/>
                            </a:lnTo>
                            <a:lnTo>
                              <a:pt x="349" y="185"/>
                            </a:lnTo>
                            <a:lnTo>
                              <a:pt x="366" y="181"/>
                            </a:lnTo>
                            <a:lnTo>
                              <a:pt x="380" y="173"/>
                            </a:lnTo>
                            <a:lnTo>
                              <a:pt x="392" y="165"/>
                            </a:lnTo>
                            <a:lnTo>
                              <a:pt x="397" y="160"/>
                            </a:lnTo>
                            <a:lnTo>
                              <a:pt x="405" y="152"/>
                            </a:lnTo>
                            <a:lnTo>
                              <a:pt x="498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000000"/>
                      </a:solidFill>
                      <a:ln w="9525">
                        <a:noFill/>
                      </a:ln>
                    </p:spPr>
                    <p:txBody>
                      <a:bodyPr/>
                      <a:p>
                        <a:endParaRPr lang="zh-CN" altLang="en-US"/>
                      </a:p>
                    </p:txBody>
                  </p:sp>
                  <p:sp>
                    <p:nvSpPr>
                      <p:cNvPr id="29709" name="任意多边形 104461"/>
                      <p:cNvSpPr>
                        <a:spLocks noChangeAspect="1"/>
                      </p:cNvSpPr>
                      <p:nvPr>
                        <p:custDataLst>
                          <p:tags r:id="rId6"/>
                        </p:custDataLst>
                      </p:nvPr>
                    </p:nvSpPr>
                    <p:spPr>
                      <a:xfrm>
                        <a:off x="6627" y="5081"/>
                        <a:ext cx="222" cy="198"/>
                      </a:xfrm>
                      <a:custGeom>
                        <a:avLst/>
                        <a:gdLst/>
                        <a:ahLst/>
                        <a:cxnLst/>
                        <a:pathLst>
                          <a:path w="222" h="198">
                            <a:moveTo>
                              <a:pt x="0" y="0"/>
                            </a:moveTo>
                            <a:lnTo>
                              <a:pt x="62" y="178"/>
                            </a:lnTo>
                            <a:lnTo>
                              <a:pt x="75" y="186"/>
                            </a:lnTo>
                            <a:lnTo>
                              <a:pt x="96" y="190"/>
                            </a:lnTo>
                            <a:lnTo>
                              <a:pt x="110" y="191"/>
                            </a:lnTo>
                            <a:lnTo>
                              <a:pt x="127" y="194"/>
                            </a:lnTo>
                            <a:lnTo>
                              <a:pt x="144" y="195"/>
                            </a:lnTo>
                            <a:lnTo>
                              <a:pt x="165" y="198"/>
                            </a:lnTo>
                            <a:lnTo>
                              <a:pt x="179" y="198"/>
                            </a:lnTo>
                            <a:lnTo>
                              <a:pt x="200" y="195"/>
                            </a:lnTo>
                            <a:lnTo>
                              <a:pt x="222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404040"/>
                      </a:solidFill>
                      <a:ln w="9525">
                        <a:noFill/>
                      </a:ln>
                    </p:spPr>
                    <p:txBody>
                      <a:bodyPr/>
                      <a:p>
                        <a:endParaRPr lang="zh-CN" altLang="en-US"/>
                      </a:p>
                    </p:txBody>
                  </p:sp>
                </p:grpSp>
                <p:grpSp>
                  <p:nvGrpSpPr>
                    <p:cNvPr id="29710" name="组合 104462"/>
                    <p:cNvGrpSpPr>
                      <a:grpSpLocks noChangeAspect="1"/>
                    </p:cNvGrpSpPr>
                    <p:nvPr/>
                  </p:nvGrpSpPr>
                  <p:grpSpPr>
                    <a:xfrm>
                      <a:off x="6320" y="4418"/>
                      <a:ext cx="913" cy="718"/>
                      <a:chOff x="6320" y="4418"/>
                      <a:chExt cx="913" cy="718"/>
                    </a:xfrm>
                  </p:grpSpPr>
                  <p:sp>
                    <p:nvSpPr>
                      <p:cNvPr id="29711" name="任意多边形 104463"/>
                      <p:cNvSpPr>
                        <a:spLocks noChangeAspect="1"/>
                      </p:cNvSpPr>
                      <p:nvPr>
                        <p:custDataLst>
                          <p:tags r:id="rId7"/>
                        </p:custDataLst>
                      </p:nvPr>
                    </p:nvSpPr>
                    <p:spPr>
                      <a:xfrm>
                        <a:off x="6320" y="4418"/>
                        <a:ext cx="913" cy="718"/>
                      </a:xfrm>
                      <a:custGeom>
                        <a:avLst/>
                        <a:gdLst/>
                        <a:ahLst/>
                        <a:cxnLst/>
                        <a:pathLst>
                          <a:path w="913" h="718">
                            <a:moveTo>
                              <a:pt x="26" y="0"/>
                            </a:moveTo>
                            <a:lnTo>
                              <a:pt x="21" y="20"/>
                            </a:lnTo>
                            <a:lnTo>
                              <a:pt x="23" y="29"/>
                            </a:lnTo>
                            <a:lnTo>
                              <a:pt x="25" y="38"/>
                            </a:lnTo>
                            <a:lnTo>
                              <a:pt x="26" y="59"/>
                            </a:lnTo>
                            <a:lnTo>
                              <a:pt x="23" y="73"/>
                            </a:lnTo>
                            <a:lnTo>
                              <a:pt x="17" y="86"/>
                            </a:lnTo>
                            <a:lnTo>
                              <a:pt x="12" y="96"/>
                            </a:lnTo>
                            <a:lnTo>
                              <a:pt x="6" y="113"/>
                            </a:lnTo>
                            <a:lnTo>
                              <a:pt x="6" y="126"/>
                            </a:lnTo>
                            <a:lnTo>
                              <a:pt x="12" y="138"/>
                            </a:lnTo>
                            <a:lnTo>
                              <a:pt x="17" y="149"/>
                            </a:lnTo>
                            <a:lnTo>
                              <a:pt x="29" y="162"/>
                            </a:lnTo>
                            <a:lnTo>
                              <a:pt x="34" y="176"/>
                            </a:lnTo>
                            <a:lnTo>
                              <a:pt x="34" y="185"/>
                            </a:lnTo>
                            <a:lnTo>
                              <a:pt x="30" y="195"/>
                            </a:lnTo>
                            <a:lnTo>
                              <a:pt x="21" y="204"/>
                            </a:lnTo>
                            <a:lnTo>
                              <a:pt x="13" y="216"/>
                            </a:lnTo>
                            <a:lnTo>
                              <a:pt x="8" y="225"/>
                            </a:lnTo>
                            <a:lnTo>
                              <a:pt x="6" y="236"/>
                            </a:lnTo>
                            <a:lnTo>
                              <a:pt x="12" y="248"/>
                            </a:lnTo>
                            <a:lnTo>
                              <a:pt x="19" y="259"/>
                            </a:lnTo>
                            <a:lnTo>
                              <a:pt x="26" y="269"/>
                            </a:lnTo>
                            <a:lnTo>
                              <a:pt x="30" y="278"/>
                            </a:lnTo>
                            <a:lnTo>
                              <a:pt x="34" y="288"/>
                            </a:lnTo>
                            <a:lnTo>
                              <a:pt x="30" y="301"/>
                            </a:lnTo>
                            <a:lnTo>
                              <a:pt x="21" y="313"/>
                            </a:lnTo>
                            <a:lnTo>
                              <a:pt x="12" y="322"/>
                            </a:lnTo>
                            <a:lnTo>
                              <a:pt x="2" y="337"/>
                            </a:lnTo>
                            <a:lnTo>
                              <a:pt x="0" y="349"/>
                            </a:lnTo>
                            <a:lnTo>
                              <a:pt x="4" y="362"/>
                            </a:lnTo>
                            <a:lnTo>
                              <a:pt x="13" y="372"/>
                            </a:lnTo>
                            <a:lnTo>
                              <a:pt x="23" y="383"/>
                            </a:lnTo>
                            <a:lnTo>
                              <a:pt x="33" y="396"/>
                            </a:lnTo>
                            <a:lnTo>
                              <a:pt x="38" y="414"/>
                            </a:lnTo>
                            <a:lnTo>
                              <a:pt x="33" y="431"/>
                            </a:lnTo>
                            <a:lnTo>
                              <a:pt x="23" y="444"/>
                            </a:lnTo>
                            <a:lnTo>
                              <a:pt x="19" y="455"/>
                            </a:lnTo>
                            <a:lnTo>
                              <a:pt x="19" y="466"/>
                            </a:lnTo>
                            <a:lnTo>
                              <a:pt x="21" y="473"/>
                            </a:lnTo>
                            <a:lnTo>
                              <a:pt x="29" y="484"/>
                            </a:lnTo>
                            <a:lnTo>
                              <a:pt x="42" y="499"/>
                            </a:lnTo>
                            <a:lnTo>
                              <a:pt x="64" y="528"/>
                            </a:lnTo>
                            <a:lnTo>
                              <a:pt x="107" y="573"/>
                            </a:lnTo>
                            <a:lnTo>
                              <a:pt x="144" y="609"/>
                            </a:lnTo>
                            <a:lnTo>
                              <a:pt x="166" y="629"/>
                            </a:lnTo>
                            <a:lnTo>
                              <a:pt x="190" y="643"/>
                            </a:lnTo>
                            <a:lnTo>
                              <a:pt x="217" y="660"/>
                            </a:lnTo>
                            <a:lnTo>
                              <a:pt x="255" y="681"/>
                            </a:lnTo>
                            <a:lnTo>
                              <a:pt x="313" y="701"/>
                            </a:lnTo>
                            <a:lnTo>
                              <a:pt x="356" y="710"/>
                            </a:lnTo>
                            <a:lnTo>
                              <a:pt x="401" y="716"/>
                            </a:lnTo>
                            <a:lnTo>
                              <a:pt x="460" y="718"/>
                            </a:lnTo>
                            <a:lnTo>
                              <a:pt x="523" y="716"/>
                            </a:lnTo>
                            <a:lnTo>
                              <a:pt x="578" y="714"/>
                            </a:lnTo>
                            <a:lnTo>
                              <a:pt x="625" y="706"/>
                            </a:lnTo>
                            <a:lnTo>
                              <a:pt x="667" y="697"/>
                            </a:lnTo>
                            <a:lnTo>
                              <a:pt x="697" y="685"/>
                            </a:lnTo>
                            <a:lnTo>
                              <a:pt x="723" y="672"/>
                            </a:lnTo>
                            <a:lnTo>
                              <a:pt x="744" y="659"/>
                            </a:lnTo>
                            <a:lnTo>
                              <a:pt x="761" y="647"/>
                            </a:lnTo>
                            <a:lnTo>
                              <a:pt x="778" y="629"/>
                            </a:lnTo>
                            <a:lnTo>
                              <a:pt x="832" y="556"/>
                            </a:lnTo>
                            <a:lnTo>
                              <a:pt x="874" y="493"/>
                            </a:lnTo>
                            <a:lnTo>
                              <a:pt x="890" y="461"/>
                            </a:lnTo>
                            <a:lnTo>
                              <a:pt x="894" y="448"/>
                            </a:lnTo>
                            <a:lnTo>
                              <a:pt x="895" y="438"/>
                            </a:lnTo>
                            <a:lnTo>
                              <a:pt x="895" y="427"/>
                            </a:lnTo>
                            <a:lnTo>
                              <a:pt x="887" y="414"/>
                            </a:lnTo>
                            <a:lnTo>
                              <a:pt x="882" y="406"/>
                            </a:lnTo>
                            <a:lnTo>
                              <a:pt x="879" y="394"/>
                            </a:lnTo>
                            <a:lnTo>
                              <a:pt x="882" y="381"/>
                            </a:lnTo>
                            <a:lnTo>
                              <a:pt x="887" y="372"/>
                            </a:lnTo>
                            <a:lnTo>
                              <a:pt x="894" y="362"/>
                            </a:lnTo>
                            <a:lnTo>
                              <a:pt x="900" y="352"/>
                            </a:lnTo>
                            <a:lnTo>
                              <a:pt x="908" y="341"/>
                            </a:lnTo>
                            <a:lnTo>
                              <a:pt x="913" y="330"/>
                            </a:lnTo>
                            <a:lnTo>
                              <a:pt x="912" y="316"/>
                            </a:lnTo>
                            <a:lnTo>
                              <a:pt x="907" y="305"/>
                            </a:lnTo>
                            <a:lnTo>
                              <a:pt x="900" y="295"/>
                            </a:lnTo>
                            <a:lnTo>
                              <a:pt x="894" y="286"/>
                            </a:lnTo>
                            <a:lnTo>
                              <a:pt x="886" y="275"/>
                            </a:lnTo>
                            <a:lnTo>
                              <a:pt x="883" y="263"/>
                            </a:lnTo>
                            <a:lnTo>
                              <a:pt x="886" y="254"/>
                            </a:lnTo>
                            <a:lnTo>
                              <a:pt x="895" y="240"/>
                            </a:lnTo>
                            <a:lnTo>
                              <a:pt x="904" y="229"/>
                            </a:lnTo>
                            <a:lnTo>
                              <a:pt x="908" y="217"/>
                            </a:lnTo>
                            <a:lnTo>
                              <a:pt x="908" y="202"/>
                            </a:lnTo>
                            <a:lnTo>
                              <a:pt x="903" y="187"/>
                            </a:lnTo>
                            <a:lnTo>
                              <a:pt x="894" y="176"/>
                            </a:lnTo>
                            <a:lnTo>
                              <a:pt x="890" y="168"/>
                            </a:lnTo>
                            <a:lnTo>
                              <a:pt x="886" y="155"/>
                            </a:lnTo>
                            <a:lnTo>
                              <a:pt x="887" y="141"/>
                            </a:lnTo>
                            <a:lnTo>
                              <a:pt x="895" y="130"/>
                            </a:lnTo>
                            <a:lnTo>
                              <a:pt x="900" y="122"/>
                            </a:lnTo>
                            <a:lnTo>
                              <a:pt x="908" y="113"/>
                            </a:lnTo>
                            <a:lnTo>
                              <a:pt x="912" y="101"/>
                            </a:lnTo>
                            <a:lnTo>
                              <a:pt x="913" y="88"/>
                            </a:lnTo>
                            <a:lnTo>
                              <a:pt x="911" y="80"/>
                            </a:lnTo>
                            <a:lnTo>
                              <a:pt x="903" y="67"/>
                            </a:lnTo>
                            <a:lnTo>
                              <a:pt x="895" y="56"/>
                            </a:lnTo>
                            <a:lnTo>
                              <a:pt x="890" y="42"/>
                            </a:lnTo>
                            <a:lnTo>
                              <a:pt x="890" y="29"/>
                            </a:lnTo>
                            <a:lnTo>
                              <a:pt x="894" y="18"/>
                            </a:lnTo>
                            <a:lnTo>
                              <a:pt x="891" y="0"/>
                            </a:lnTo>
                            <a:lnTo>
                              <a:pt x="26" y="0"/>
                            </a:lnTo>
                            <a:close/>
                          </a:path>
                        </a:pathLst>
                      </a:custGeom>
                      <a:solidFill>
                        <a:srgbClr val="FFC080"/>
                      </a:solidFill>
                      <a:ln w="9525">
                        <a:noFill/>
                      </a:ln>
                    </p:spPr>
                    <p:txBody>
                      <a:bodyPr/>
                      <a:p>
                        <a:endParaRPr lang="zh-CN" altLang="en-US"/>
                      </a:p>
                    </p:txBody>
                  </p:sp>
                  <p:sp>
                    <p:nvSpPr>
                      <p:cNvPr id="29712" name="任意多边形 104464"/>
                      <p:cNvSpPr>
                        <a:spLocks noChangeAspect="1"/>
                      </p:cNvSpPr>
                      <p:nvPr>
                        <p:custDataLst>
                          <p:tags r:id="rId8"/>
                        </p:custDataLst>
                      </p:nvPr>
                    </p:nvSpPr>
                    <p:spPr>
                      <a:xfrm>
                        <a:off x="6326" y="4514"/>
                        <a:ext cx="113" cy="99"/>
                      </a:xfrm>
                      <a:custGeom>
                        <a:avLst/>
                        <a:gdLst/>
                        <a:ahLst/>
                        <a:cxnLst/>
                        <a:pathLst>
                          <a:path w="113" h="99">
                            <a:moveTo>
                              <a:pt x="6" y="0"/>
                            </a:moveTo>
                            <a:lnTo>
                              <a:pt x="13" y="13"/>
                            </a:lnTo>
                            <a:lnTo>
                              <a:pt x="24" y="26"/>
                            </a:lnTo>
                            <a:lnTo>
                              <a:pt x="44" y="43"/>
                            </a:lnTo>
                            <a:lnTo>
                              <a:pt x="68" y="57"/>
                            </a:lnTo>
                            <a:lnTo>
                              <a:pt x="91" y="66"/>
                            </a:lnTo>
                            <a:lnTo>
                              <a:pt x="113" y="72"/>
                            </a:lnTo>
                            <a:lnTo>
                              <a:pt x="104" y="89"/>
                            </a:lnTo>
                            <a:lnTo>
                              <a:pt x="75" y="85"/>
                            </a:lnTo>
                            <a:lnTo>
                              <a:pt x="44" y="87"/>
                            </a:lnTo>
                            <a:lnTo>
                              <a:pt x="24" y="99"/>
                            </a:lnTo>
                            <a:lnTo>
                              <a:pt x="28" y="89"/>
                            </a:lnTo>
                            <a:lnTo>
                              <a:pt x="27" y="78"/>
                            </a:lnTo>
                            <a:lnTo>
                              <a:pt x="20" y="62"/>
                            </a:lnTo>
                            <a:lnTo>
                              <a:pt x="11" y="49"/>
                            </a:lnTo>
                            <a:lnTo>
                              <a:pt x="2" y="34"/>
                            </a:lnTo>
                            <a:lnTo>
                              <a:pt x="0" y="17"/>
                            </a:lnTo>
                            <a:lnTo>
                              <a:pt x="6" y="0"/>
                            </a:lnTo>
                            <a:close/>
                          </a:path>
                        </a:pathLst>
                      </a:custGeom>
                      <a:solidFill>
                        <a:srgbClr val="FFA040"/>
                      </a:solidFill>
                      <a:ln w="9525">
                        <a:noFill/>
                      </a:ln>
                    </p:spPr>
                    <p:txBody>
                      <a:bodyPr/>
                      <a:p>
                        <a:endParaRPr lang="zh-CN" altLang="en-US"/>
                      </a:p>
                    </p:txBody>
                  </p:sp>
                  <p:sp>
                    <p:nvSpPr>
                      <p:cNvPr id="29713" name="任意多边形 104465"/>
                      <p:cNvSpPr>
                        <a:spLocks noChangeAspect="1"/>
                      </p:cNvSpPr>
                      <p:nvPr>
                        <p:custDataLst>
                          <p:tags r:id="rId9"/>
                        </p:custDataLst>
                      </p:nvPr>
                    </p:nvSpPr>
                    <p:spPr>
                      <a:xfrm>
                        <a:off x="6328" y="4637"/>
                        <a:ext cx="149" cy="84"/>
                      </a:xfrm>
                      <a:custGeom>
                        <a:avLst/>
                        <a:gdLst/>
                        <a:ahLst/>
                        <a:cxnLst/>
                        <a:pathLst>
                          <a:path w="149" h="84">
                            <a:moveTo>
                              <a:pt x="0" y="10"/>
                            </a:moveTo>
                            <a:lnTo>
                              <a:pt x="4" y="0"/>
                            </a:lnTo>
                            <a:lnTo>
                              <a:pt x="9" y="10"/>
                            </a:lnTo>
                            <a:lnTo>
                              <a:pt x="21" y="15"/>
                            </a:lnTo>
                            <a:lnTo>
                              <a:pt x="42" y="25"/>
                            </a:lnTo>
                            <a:lnTo>
                              <a:pt x="64" y="31"/>
                            </a:lnTo>
                            <a:lnTo>
                              <a:pt x="98" y="38"/>
                            </a:lnTo>
                            <a:lnTo>
                              <a:pt x="137" y="44"/>
                            </a:lnTo>
                            <a:lnTo>
                              <a:pt x="149" y="80"/>
                            </a:lnTo>
                            <a:lnTo>
                              <a:pt x="106" y="69"/>
                            </a:lnTo>
                            <a:lnTo>
                              <a:pt x="72" y="65"/>
                            </a:lnTo>
                            <a:lnTo>
                              <a:pt x="45" y="71"/>
                            </a:lnTo>
                            <a:lnTo>
                              <a:pt x="25" y="84"/>
                            </a:lnTo>
                            <a:lnTo>
                              <a:pt x="25" y="73"/>
                            </a:lnTo>
                            <a:lnTo>
                              <a:pt x="25" y="63"/>
                            </a:lnTo>
                            <a:lnTo>
                              <a:pt x="21" y="52"/>
                            </a:lnTo>
                            <a:lnTo>
                              <a:pt x="9" y="36"/>
                            </a:lnTo>
                            <a:lnTo>
                              <a:pt x="0" y="23"/>
                            </a:lnTo>
                            <a:lnTo>
                              <a:pt x="0" y="10"/>
                            </a:lnTo>
                            <a:close/>
                          </a:path>
                        </a:pathLst>
                      </a:custGeom>
                      <a:solidFill>
                        <a:srgbClr val="FFA040"/>
                      </a:solidFill>
                      <a:ln w="9525">
                        <a:noFill/>
                      </a:ln>
                    </p:spPr>
                    <p:txBody>
                      <a:bodyPr/>
                      <a:p>
                        <a:endParaRPr lang="zh-CN" altLang="en-US"/>
                      </a:p>
                    </p:txBody>
                  </p:sp>
                  <p:sp>
                    <p:nvSpPr>
                      <p:cNvPr id="29714" name="任意多边形 104466"/>
                      <p:cNvSpPr>
                        <a:spLocks noChangeAspect="1"/>
                      </p:cNvSpPr>
                      <p:nvPr>
                        <p:custDataLst>
                          <p:tags r:id="rId10"/>
                        </p:custDataLst>
                      </p:nvPr>
                    </p:nvSpPr>
                    <p:spPr>
                      <a:xfrm>
                        <a:off x="6322" y="4742"/>
                        <a:ext cx="175" cy="104"/>
                      </a:xfrm>
                      <a:custGeom>
                        <a:avLst/>
                        <a:gdLst/>
                        <a:ahLst/>
                        <a:cxnLst/>
                        <a:pathLst>
                          <a:path w="175" h="104">
                            <a:moveTo>
                              <a:pt x="2" y="13"/>
                            </a:moveTo>
                            <a:lnTo>
                              <a:pt x="10" y="0"/>
                            </a:lnTo>
                            <a:lnTo>
                              <a:pt x="21" y="17"/>
                            </a:lnTo>
                            <a:lnTo>
                              <a:pt x="32" y="25"/>
                            </a:lnTo>
                            <a:lnTo>
                              <a:pt x="45" y="34"/>
                            </a:lnTo>
                            <a:lnTo>
                              <a:pt x="69" y="42"/>
                            </a:lnTo>
                            <a:lnTo>
                              <a:pt x="96" y="49"/>
                            </a:lnTo>
                            <a:lnTo>
                              <a:pt x="126" y="59"/>
                            </a:lnTo>
                            <a:lnTo>
                              <a:pt x="167" y="72"/>
                            </a:lnTo>
                            <a:lnTo>
                              <a:pt x="175" y="104"/>
                            </a:lnTo>
                            <a:lnTo>
                              <a:pt x="133" y="87"/>
                            </a:lnTo>
                            <a:lnTo>
                              <a:pt x="103" y="76"/>
                            </a:lnTo>
                            <a:lnTo>
                              <a:pt x="78" y="72"/>
                            </a:lnTo>
                            <a:lnTo>
                              <a:pt x="58" y="72"/>
                            </a:lnTo>
                            <a:lnTo>
                              <a:pt x="48" y="80"/>
                            </a:lnTo>
                            <a:lnTo>
                              <a:pt x="36" y="91"/>
                            </a:lnTo>
                            <a:lnTo>
                              <a:pt x="34" y="78"/>
                            </a:lnTo>
                            <a:lnTo>
                              <a:pt x="21" y="59"/>
                            </a:lnTo>
                            <a:lnTo>
                              <a:pt x="10" y="45"/>
                            </a:lnTo>
                            <a:lnTo>
                              <a:pt x="0" y="31"/>
                            </a:lnTo>
                            <a:lnTo>
                              <a:pt x="2" y="13"/>
                            </a:lnTo>
                            <a:close/>
                          </a:path>
                        </a:pathLst>
                      </a:custGeom>
                      <a:solidFill>
                        <a:srgbClr val="FFA040"/>
                      </a:solidFill>
                      <a:ln w="9525">
                        <a:noFill/>
                      </a:ln>
                    </p:spPr>
                    <p:txBody>
                      <a:bodyPr/>
                      <a:p>
                        <a:endParaRPr lang="zh-CN" altLang="en-US"/>
                      </a:p>
                    </p:txBody>
                  </p:sp>
                  <p:sp>
                    <p:nvSpPr>
                      <p:cNvPr id="29715" name="任意多边形 104467"/>
                      <p:cNvSpPr>
                        <a:spLocks noChangeAspect="1"/>
                      </p:cNvSpPr>
                      <p:nvPr>
                        <p:custDataLst>
                          <p:tags r:id="rId11"/>
                        </p:custDataLst>
                      </p:nvPr>
                    </p:nvSpPr>
                    <p:spPr>
                      <a:xfrm>
                        <a:off x="6341" y="4856"/>
                        <a:ext cx="208" cy="230"/>
                      </a:xfrm>
                      <a:custGeom>
                        <a:avLst/>
                        <a:gdLst/>
                        <a:ahLst/>
                        <a:cxnLst/>
                        <a:pathLst>
                          <a:path w="208" h="230">
                            <a:moveTo>
                              <a:pt x="2" y="35"/>
                            </a:moveTo>
                            <a:lnTo>
                              <a:pt x="0" y="21"/>
                            </a:lnTo>
                            <a:lnTo>
                              <a:pt x="0" y="11"/>
                            </a:lnTo>
                            <a:lnTo>
                              <a:pt x="8" y="0"/>
                            </a:lnTo>
                            <a:lnTo>
                              <a:pt x="22" y="17"/>
                            </a:lnTo>
                            <a:lnTo>
                              <a:pt x="47" y="32"/>
                            </a:lnTo>
                            <a:lnTo>
                              <a:pt x="72" y="44"/>
                            </a:lnTo>
                            <a:lnTo>
                              <a:pt x="106" y="55"/>
                            </a:lnTo>
                            <a:lnTo>
                              <a:pt x="156" y="65"/>
                            </a:lnTo>
                            <a:lnTo>
                              <a:pt x="166" y="91"/>
                            </a:lnTo>
                            <a:lnTo>
                              <a:pt x="140" y="84"/>
                            </a:lnTo>
                            <a:lnTo>
                              <a:pt x="114" y="80"/>
                            </a:lnTo>
                            <a:lnTo>
                              <a:pt x="101" y="82"/>
                            </a:lnTo>
                            <a:lnTo>
                              <a:pt x="97" y="95"/>
                            </a:lnTo>
                            <a:lnTo>
                              <a:pt x="105" y="112"/>
                            </a:lnTo>
                            <a:lnTo>
                              <a:pt x="115" y="128"/>
                            </a:lnTo>
                            <a:lnTo>
                              <a:pt x="136" y="153"/>
                            </a:lnTo>
                            <a:lnTo>
                              <a:pt x="166" y="179"/>
                            </a:lnTo>
                            <a:lnTo>
                              <a:pt x="208" y="209"/>
                            </a:lnTo>
                            <a:lnTo>
                              <a:pt x="208" y="230"/>
                            </a:lnTo>
                            <a:lnTo>
                              <a:pt x="190" y="219"/>
                            </a:lnTo>
                            <a:lnTo>
                              <a:pt x="166" y="205"/>
                            </a:lnTo>
                            <a:lnTo>
                              <a:pt x="132" y="179"/>
                            </a:lnTo>
                            <a:lnTo>
                              <a:pt x="105" y="150"/>
                            </a:lnTo>
                            <a:lnTo>
                              <a:pt x="80" y="128"/>
                            </a:lnTo>
                            <a:lnTo>
                              <a:pt x="56" y="101"/>
                            </a:lnTo>
                            <a:lnTo>
                              <a:pt x="36" y="78"/>
                            </a:lnTo>
                            <a:lnTo>
                              <a:pt x="15" y="57"/>
                            </a:lnTo>
                            <a:lnTo>
                              <a:pt x="2" y="35"/>
                            </a:lnTo>
                            <a:close/>
                          </a:path>
                        </a:pathLst>
                      </a:custGeom>
                      <a:solidFill>
                        <a:srgbClr val="FFA040"/>
                      </a:solidFill>
                      <a:ln w="9525">
                        <a:noFill/>
                      </a:ln>
                    </p:spPr>
                    <p:txBody>
                      <a:bodyPr/>
                      <a:p>
                        <a:endParaRPr lang="zh-CN" altLang="en-US"/>
                      </a:p>
                    </p:txBody>
                  </p:sp>
                  <p:sp>
                    <p:nvSpPr>
                      <p:cNvPr id="29716" name="任意多边形 104468"/>
                      <p:cNvSpPr>
                        <a:spLocks noChangeAspect="1"/>
                      </p:cNvSpPr>
                      <p:nvPr>
                        <p:custDataLst>
                          <p:tags r:id="rId12"/>
                        </p:custDataLst>
                      </p:nvPr>
                    </p:nvSpPr>
                    <p:spPr>
                      <a:xfrm>
                        <a:off x="6345" y="4443"/>
                        <a:ext cx="86" cy="69"/>
                      </a:xfrm>
                      <a:custGeom>
                        <a:avLst/>
                        <a:gdLst/>
                        <a:ahLst/>
                        <a:cxnLst/>
                        <a:pathLst>
                          <a:path w="86" h="69">
                            <a:moveTo>
                              <a:pt x="0" y="0"/>
                            </a:moveTo>
                            <a:lnTo>
                              <a:pt x="11" y="10"/>
                            </a:lnTo>
                            <a:lnTo>
                              <a:pt x="25" y="21"/>
                            </a:lnTo>
                            <a:lnTo>
                              <a:pt x="42" y="33"/>
                            </a:lnTo>
                            <a:lnTo>
                              <a:pt x="60" y="44"/>
                            </a:lnTo>
                            <a:lnTo>
                              <a:pt x="77" y="54"/>
                            </a:lnTo>
                            <a:lnTo>
                              <a:pt x="86" y="61"/>
                            </a:lnTo>
                            <a:lnTo>
                              <a:pt x="65" y="69"/>
                            </a:lnTo>
                            <a:lnTo>
                              <a:pt x="42" y="61"/>
                            </a:lnTo>
                            <a:lnTo>
                              <a:pt x="18" y="52"/>
                            </a:lnTo>
                            <a:lnTo>
                              <a:pt x="0" y="42"/>
                            </a:lnTo>
                            <a:lnTo>
                              <a:pt x="1" y="33"/>
                            </a:lnTo>
                            <a:lnTo>
                              <a:pt x="4" y="17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FFA040"/>
                      </a:solidFill>
                      <a:ln w="9525">
                        <a:noFill/>
                      </a:ln>
                    </p:spPr>
                    <p:txBody>
                      <a:bodyPr/>
                      <a:p>
                        <a:endParaRPr lang="zh-CN" altLang="en-US"/>
                      </a:p>
                    </p:txBody>
                  </p:sp>
                  <p:sp>
                    <p:nvSpPr>
                      <p:cNvPr id="29717" name="任意多边形 104469"/>
                      <p:cNvSpPr>
                        <a:spLocks noChangeAspect="1"/>
                      </p:cNvSpPr>
                      <p:nvPr>
                        <p:custDataLst>
                          <p:tags r:id="rId13"/>
                        </p:custDataLst>
                      </p:nvPr>
                    </p:nvSpPr>
                    <p:spPr>
                      <a:xfrm>
                        <a:off x="6501" y="4426"/>
                        <a:ext cx="732" cy="689"/>
                      </a:xfrm>
                      <a:custGeom>
                        <a:avLst/>
                        <a:gdLst/>
                        <a:ahLst/>
                        <a:cxnLst/>
                        <a:pathLst>
                          <a:path w="732" h="689">
                            <a:moveTo>
                              <a:pt x="294" y="135"/>
                            </a:moveTo>
                            <a:lnTo>
                              <a:pt x="186" y="143"/>
                            </a:lnTo>
                            <a:lnTo>
                              <a:pt x="348" y="158"/>
                            </a:lnTo>
                            <a:lnTo>
                              <a:pt x="338" y="166"/>
                            </a:lnTo>
                            <a:lnTo>
                              <a:pt x="318" y="173"/>
                            </a:lnTo>
                            <a:lnTo>
                              <a:pt x="292" y="181"/>
                            </a:lnTo>
                            <a:lnTo>
                              <a:pt x="258" y="190"/>
                            </a:lnTo>
                            <a:lnTo>
                              <a:pt x="222" y="196"/>
                            </a:lnTo>
                            <a:lnTo>
                              <a:pt x="175" y="200"/>
                            </a:lnTo>
                            <a:lnTo>
                              <a:pt x="120" y="206"/>
                            </a:lnTo>
                            <a:lnTo>
                              <a:pt x="61" y="209"/>
                            </a:lnTo>
                            <a:lnTo>
                              <a:pt x="0" y="209"/>
                            </a:lnTo>
                            <a:lnTo>
                              <a:pt x="95" y="232"/>
                            </a:lnTo>
                            <a:lnTo>
                              <a:pt x="154" y="244"/>
                            </a:lnTo>
                            <a:lnTo>
                              <a:pt x="205" y="244"/>
                            </a:lnTo>
                            <a:lnTo>
                              <a:pt x="267" y="244"/>
                            </a:lnTo>
                            <a:lnTo>
                              <a:pt x="359" y="236"/>
                            </a:lnTo>
                            <a:lnTo>
                              <a:pt x="435" y="225"/>
                            </a:lnTo>
                            <a:lnTo>
                              <a:pt x="499" y="209"/>
                            </a:lnTo>
                            <a:lnTo>
                              <a:pt x="567" y="188"/>
                            </a:lnTo>
                            <a:lnTo>
                              <a:pt x="597" y="177"/>
                            </a:lnTo>
                            <a:lnTo>
                              <a:pt x="625" y="168"/>
                            </a:lnTo>
                            <a:lnTo>
                              <a:pt x="640" y="164"/>
                            </a:lnTo>
                            <a:lnTo>
                              <a:pt x="648" y="169"/>
                            </a:lnTo>
                            <a:lnTo>
                              <a:pt x="648" y="181"/>
                            </a:lnTo>
                            <a:lnTo>
                              <a:pt x="642" y="194"/>
                            </a:lnTo>
                            <a:lnTo>
                              <a:pt x="625" y="208"/>
                            </a:lnTo>
                            <a:lnTo>
                              <a:pt x="597" y="226"/>
                            </a:lnTo>
                            <a:lnTo>
                              <a:pt x="557" y="244"/>
                            </a:lnTo>
                            <a:lnTo>
                              <a:pt x="510" y="263"/>
                            </a:lnTo>
                            <a:lnTo>
                              <a:pt x="448" y="282"/>
                            </a:lnTo>
                            <a:lnTo>
                              <a:pt x="376" y="297"/>
                            </a:lnTo>
                            <a:lnTo>
                              <a:pt x="304" y="308"/>
                            </a:lnTo>
                            <a:lnTo>
                              <a:pt x="228" y="320"/>
                            </a:lnTo>
                            <a:lnTo>
                              <a:pt x="95" y="333"/>
                            </a:lnTo>
                            <a:lnTo>
                              <a:pt x="177" y="352"/>
                            </a:lnTo>
                            <a:lnTo>
                              <a:pt x="243" y="360"/>
                            </a:lnTo>
                            <a:lnTo>
                              <a:pt x="326" y="358"/>
                            </a:lnTo>
                            <a:lnTo>
                              <a:pt x="411" y="347"/>
                            </a:lnTo>
                            <a:lnTo>
                              <a:pt x="474" y="333"/>
                            </a:lnTo>
                            <a:lnTo>
                              <a:pt x="525" y="320"/>
                            </a:lnTo>
                            <a:lnTo>
                              <a:pt x="567" y="308"/>
                            </a:lnTo>
                            <a:lnTo>
                              <a:pt x="610" y="293"/>
                            </a:lnTo>
                            <a:lnTo>
                              <a:pt x="644" y="280"/>
                            </a:lnTo>
                            <a:lnTo>
                              <a:pt x="659" y="276"/>
                            </a:lnTo>
                            <a:lnTo>
                              <a:pt x="668" y="276"/>
                            </a:lnTo>
                            <a:lnTo>
                              <a:pt x="667" y="287"/>
                            </a:lnTo>
                            <a:lnTo>
                              <a:pt x="661" y="299"/>
                            </a:lnTo>
                            <a:lnTo>
                              <a:pt x="648" y="314"/>
                            </a:lnTo>
                            <a:lnTo>
                              <a:pt x="617" y="335"/>
                            </a:lnTo>
                            <a:lnTo>
                              <a:pt x="584" y="354"/>
                            </a:lnTo>
                            <a:lnTo>
                              <a:pt x="546" y="371"/>
                            </a:lnTo>
                            <a:lnTo>
                              <a:pt x="496" y="390"/>
                            </a:lnTo>
                            <a:lnTo>
                              <a:pt x="439" y="407"/>
                            </a:lnTo>
                            <a:lnTo>
                              <a:pt x="352" y="426"/>
                            </a:lnTo>
                            <a:lnTo>
                              <a:pt x="294" y="438"/>
                            </a:lnTo>
                            <a:lnTo>
                              <a:pt x="237" y="444"/>
                            </a:lnTo>
                            <a:lnTo>
                              <a:pt x="154" y="449"/>
                            </a:lnTo>
                            <a:lnTo>
                              <a:pt x="239" y="461"/>
                            </a:lnTo>
                            <a:lnTo>
                              <a:pt x="305" y="466"/>
                            </a:lnTo>
                            <a:lnTo>
                              <a:pt x="360" y="468"/>
                            </a:lnTo>
                            <a:lnTo>
                              <a:pt x="423" y="466"/>
                            </a:lnTo>
                            <a:lnTo>
                              <a:pt x="482" y="458"/>
                            </a:lnTo>
                            <a:lnTo>
                              <a:pt x="530" y="447"/>
                            </a:lnTo>
                            <a:lnTo>
                              <a:pt x="568" y="434"/>
                            </a:lnTo>
                            <a:lnTo>
                              <a:pt x="629" y="413"/>
                            </a:lnTo>
                            <a:lnTo>
                              <a:pt x="637" y="413"/>
                            </a:lnTo>
                            <a:lnTo>
                              <a:pt x="644" y="417"/>
                            </a:lnTo>
                            <a:lnTo>
                              <a:pt x="642" y="430"/>
                            </a:lnTo>
                            <a:lnTo>
                              <a:pt x="634" y="444"/>
                            </a:lnTo>
                            <a:lnTo>
                              <a:pt x="620" y="458"/>
                            </a:lnTo>
                            <a:lnTo>
                              <a:pt x="599" y="474"/>
                            </a:lnTo>
                            <a:lnTo>
                              <a:pt x="563" y="493"/>
                            </a:lnTo>
                            <a:lnTo>
                              <a:pt x="525" y="510"/>
                            </a:lnTo>
                            <a:lnTo>
                              <a:pt x="489" y="521"/>
                            </a:lnTo>
                            <a:lnTo>
                              <a:pt x="448" y="531"/>
                            </a:lnTo>
                            <a:lnTo>
                              <a:pt x="410" y="537"/>
                            </a:lnTo>
                            <a:lnTo>
                              <a:pt x="360" y="542"/>
                            </a:lnTo>
                            <a:lnTo>
                              <a:pt x="305" y="545"/>
                            </a:lnTo>
                            <a:lnTo>
                              <a:pt x="250" y="546"/>
                            </a:lnTo>
                            <a:lnTo>
                              <a:pt x="166" y="546"/>
                            </a:lnTo>
                            <a:lnTo>
                              <a:pt x="211" y="562"/>
                            </a:lnTo>
                            <a:lnTo>
                              <a:pt x="253" y="573"/>
                            </a:lnTo>
                            <a:lnTo>
                              <a:pt x="301" y="579"/>
                            </a:lnTo>
                            <a:lnTo>
                              <a:pt x="342" y="580"/>
                            </a:lnTo>
                            <a:lnTo>
                              <a:pt x="384" y="583"/>
                            </a:lnTo>
                            <a:lnTo>
                              <a:pt x="427" y="580"/>
                            </a:lnTo>
                            <a:lnTo>
                              <a:pt x="462" y="579"/>
                            </a:lnTo>
                            <a:lnTo>
                              <a:pt x="495" y="573"/>
                            </a:lnTo>
                            <a:lnTo>
                              <a:pt x="540" y="562"/>
                            </a:lnTo>
                            <a:lnTo>
                              <a:pt x="574" y="554"/>
                            </a:lnTo>
                            <a:lnTo>
                              <a:pt x="587" y="555"/>
                            </a:lnTo>
                            <a:lnTo>
                              <a:pt x="589" y="565"/>
                            </a:lnTo>
                            <a:lnTo>
                              <a:pt x="585" y="575"/>
                            </a:lnTo>
                            <a:lnTo>
                              <a:pt x="576" y="586"/>
                            </a:lnTo>
                            <a:lnTo>
                              <a:pt x="561" y="597"/>
                            </a:lnTo>
                            <a:lnTo>
                              <a:pt x="544" y="605"/>
                            </a:lnTo>
                            <a:lnTo>
                              <a:pt x="525" y="614"/>
                            </a:lnTo>
                            <a:lnTo>
                              <a:pt x="495" y="622"/>
                            </a:lnTo>
                            <a:lnTo>
                              <a:pt x="432" y="631"/>
                            </a:lnTo>
                            <a:lnTo>
                              <a:pt x="372" y="639"/>
                            </a:lnTo>
                            <a:lnTo>
                              <a:pt x="253" y="649"/>
                            </a:lnTo>
                            <a:lnTo>
                              <a:pt x="407" y="656"/>
                            </a:lnTo>
                            <a:lnTo>
                              <a:pt x="439" y="656"/>
                            </a:lnTo>
                            <a:lnTo>
                              <a:pt x="453" y="663"/>
                            </a:lnTo>
                            <a:lnTo>
                              <a:pt x="461" y="670"/>
                            </a:lnTo>
                            <a:lnTo>
                              <a:pt x="458" y="681"/>
                            </a:lnTo>
                            <a:lnTo>
                              <a:pt x="466" y="687"/>
                            </a:lnTo>
                            <a:lnTo>
                              <a:pt x="486" y="689"/>
                            </a:lnTo>
                            <a:lnTo>
                              <a:pt x="516" y="677"/>
                            </a:lnTo>
                            <a:lnTo>
                              <a:pt x="542" y="664"/>
                            </a:lnTo>
                            <a:lnTo>
                              <a:pt x="563" y="651"/>
                            </a:lnTo>
                            <a:lnTo>
                              <a:pt x="580" y="639"/>
                            </a:lnTo>
                            <a:lnTo>
                              <a:pt x="597" y="621"/>
                            </a:lnTo>
                            <a:lnTo>
                              <a:pt x="651" y="548"/>
                            </a:lnTo>
                            <a:lnTo>
                              <a:pt x="693" y="485"/>
                            </a:lnTo>
                            <a:lnTo>
                              <a:pt x="709" y="453"/>
                            </a:lnTo>
                            <a:lnTo>
                              <a:pt x="713" y="440"/>
                            </a:lnTo>
                            <a:lnTo>
                              <a:pt x="714" y="430"/>
                            </a:lnTo>
                            <a:lnTo>
                              <a:pt x="714" y="419"/>
                            </a:lnTo>
                            <a:lnTo>
                              <a:pt x="706" y="406"/>
                            </a:lnTo>
                            <a:lnTo>
                              <a:pt x="701" y="398"/>
                            </a:lnTo>
                            <a:lnTo>
                              <a:pt x="698" y="386"/>
                            </a:lnTo>
                            <a:lnTo>
                              <a:pt x="701" y="373"/>
                            </a:lnTo>
                            <a:lnTo>
                              <a:pt x="706" y="364"/>
                            </a:lnTo>
                            <a:lnTo>
                              <a:pt x="713" y="354"/>
                            </a:lnTo>
                            <a:lnTo>
                              <a:pt x="719" y="344"/>
                            </a:lnTo>
                            <a:lnTo>
                              <a:pt x="727" y="333"/>
                            </a:lnTo>
                            <a:lnTo>
                              <a:pt x="732" y="322"/>
                            </a:lnTo>
                            <a:lnTo>
                              <a:pt x="731" y="308"/>
                            </a:lnTo>
                            <a:lnTo>
                              <a:pt x="726" y="297"/>
                            </a:lnTo>
                            <a:lnTo>
                              <a:pt x="719" y="287"/>
                            </a:lnTo>
                            <a:lnTo>
                              <a:pt x="713" y="278"/>
                            </a:lnTo>
                            <a:lnTo>
                              <a:pt x="705" y="267"/>
                            </a:lnTo>
                            <a:lnTo>
                              <a:pt x="702" y="255"/>
                            </a:lnTo>
                            <a:lnTo>
                              <a:pt x="705" y="246"/>
                            </a:lnTo>
                            <a:lnTo>
                              <a:pt x="714" y="232"/>
                            </a:lnTo>
                            <a:lnTo>
                              <a:pt x="723" y="221"/>
                            </a:lnTo>
                            <a:lnTo>
                              <a:pt x="727" y="209"/>
                            </a:lnTo>
                            <a:lnTo>
                              <a:pt x="727" y="194"/>
                            </a:lnTo>
                            <a:lnTo>
                              <a:pt x="722" y="179"/>
                            </a:lnTo>
                            <a:lnTo>
                              <a:pt x="713" y="168"/>
                            </a:lnTo>
                            <a:lnTo>
                              <a:pt x="709" y="160"/>
                            </a:lnTo>
                            <a:lnTo>
                              <a:pt x="705" y="147"/>
                            </a:lnTo>
                            <a:lnTo>
                              <a:pt x="706" y="133"/>
                            </a:lnTo>
                            <a:lnTo>
                              <a:pt x="714" y="122"/>
                            </a:lnTo>
                            <a:lnTo>
                              <a:pt x="719" y="114"/>
                            </a:lnTo>
                            <a:lnTo>
                              <a:pt x="727" y="105"/>
                            </a:lnTo>
                            <a:lnTo>
                              <a:pt x="731" y="93"/>
                            </a:lnTo>
                            <a:lnTo>
                              <a:pt x="732" y="80"/>
                            </a:lnTo>
                            <a:lnTo>
                              <a:pt x="730" y="72"/>
                            </a:lnTo>
                            <a:lnTo>
                              <a:pt x="722" y="59"/>
                            </a:lnTo>
                            <a:lnTo>
                              <a:pt x="714" y="48"/>
                            </a:lnTo>
                            <a:lnTo>
                              <a:pt x="709" y="34"/>
                            </a:lnTo>
                            <a:lnTo>
                              <a:pt x="709" y="0"/>
                            </a:lnTo>
                            <a:lnTo>
                              <a:pt x="634" y="50"/>
                            </a:lnTo>
                            <a:lnTo>
                              <a:pt x="589" y="69"/>
                            </a:lnTo>
                            <a:lnTo>
                              <a:pt x="536" y="86"/>
                            </a:lnTo>
                            <a:lnTo>
                              <a:pt x="475" y="105"/>
                            </a:lnTo>
                            <a:lnTo>
                              <a:pt x="420" y="116"/>
                            </a:lnTo>
                            <a:lnTo>
                              <a:pt x="365" y="126"/>
                            </a:lnTo>
                            <a:lnTo>
                              <a:pt x="294" y="135"/>
                            </a:lnTo>
                            <a:close/>
                          </a:path>
                        </a:pathLst>
                      </a:custGeom>
                      <a:solidFill>
                        <a:srgbClr val="FFA040"/>
                      </a:solidFill>
                      <a:ln w="9525">
                        <a:noFill/>
                      </a:ln>
                    </p:spPr>
                    <p:txBody>
                      <a:bodyPr/>
                      <a:p>
                        <a:endParaRPr lang="zh-CN" altLang="en-US"/>
                      </a:p>
                    </p:txBody>
                  </p:sp>
                </p:grpSp>
              </p:grpSp>
              <p:grpSp>
                <p:nvGrpSpPr>
                  <p:cNvPr id="29718" name="组合 104470"/>
                  <p:cNvGrpSpPr>
                    <a:grpSpLocks noChangeAspect="1"/>
                  </p:cNvGrpSpPr>
                  <p:nvPr/>
                </p:nvGrpSpPr>
                <p:grpSpPr>
                  <a:xfrm>
                    <a:off x="6929" y="4535"/>
                    <a:ext cx="218" cy="436"/>
                    <a:chOff x="6929" y="4535"/>
                    <a:chExt cx="218" cy="436"/>
                  </a:xfrm>
                </p:grpSpPr>
                <p:sp>
                  <p:nvSpPr>
                    <p:cNvPr id="29719" name="任意多边形 104471"/>
                    <p:cNvSpPr>
                      <a:spLocks noChangeAspect="1"/>
                    </p:cNvSpPr>
                    <p:nvPr>
                      <p:custDataLst>
                        <p:tags r:id="rId14"/>
                      </p:custDataLst>
                    </p:nvPr>
                  </p:nvSpPr>
                  <p:spPr>
                    <a:xfrm>
                      <a:off x="6971" y="4651"/>
                      <a:ext cx="167" cy="70"/>
                    </a:xfrm>
                    <a:custGeom>
                      <a:avLst/>
                      <a:gdLst/>
                      <a:ahLst/>
                      <a:cxnLst/>
                      <a:pathLst>
                        <a:path w="167" h="70">
                          <a:moveTo>
                            <a:pt x="167" y="13"/>
                          </a:moveTo>
                          <a:lnTo>
                            <a:pt x="151" y="0"/>
                          </a:lnTo>
                          <a:lnTo>
                            <a:pt x="100" y="26"/>
                          </a:lnTo>
                          <a:lnTo>
                            <a:pt x="49" y="45"/>
                          </a:lnTo>
                          <a:lnTo>
                            <a:pt x="0" y="59"/>
                          </a:lnTo>
                          <a:lnTo>
                            <a:pt x="9" y="70"/>
                          </a:lnTo>
                          <a:lnTo>
                            <a:pt x="43" y="70"/>
                          </a:lnTo>
                          <a:lnTo>
                            <a:pt x="89" y="60"/>
                          </a:lnTo>
                          <a:lnTo>
                            <a:pt x="130" y="40"/>
                          </a:lnTo>
                          <a:lnTo>
                            <a:pt x="167" y="13"/>
                          </a:lnTo>
                          <a:close/>
                        </a:path>
                      </a:pathLst>
                    </a:custGeom>
                    <a:solidFill>
                      <a:srgbClr val="FFE0C0"/>
                    </a:solidFill>
                    <a:ln w="9525">
                      <a:noFill/>
                    </a:ln>
                  </p:spPr>
                  <p:txBody>
                    <a:bodyPr/>
                    <a:p>
                      <a:endParaRPr lang="zh-CN" altLang="en-US"/>
                    </a:p>
                  </p:txBody>
                </p:sp>
                <p:sp>
                  <p:nvSpPr>
                    <p:cNvPr id="29720" name="任意多边形 104472"/>
                    <p:cNvSpPr>
                      <a:spLocks noChangeAspect="1"/>
                    </p:cNvSpPr>
                    <p:nvPr>
                      <p:custDataLst>
                        <p:tags r:id="rId15"/>
                      </p:custDataLst>
                    </p:nvPr>
                  </p:nvSpPr>
                  <p:spPr>
                    <a:xfrm>
                      <a:off x="7001" y="4763"/>
                      <a:ext cx="146" cy="78"/>
                    </a:xfrm>
                    <a:custGeom>
                      <a:avLst/>
                      <a:gdLst/>
                      <a:ahLst/>
                      <a:cxnLst/>
                      <a:pathLst>
                        <a:path w="146" h="78">
                          <a:moveTo>
                            <a:pt x="146" y="15"/>
                          </a:moveTo>
                          <a:lnTo>
                            <a:pt x="138" y="0"/>
                          </a:lnTo>
                          <a:lnTo>
                            <a:pt x="89" y="34"/>
                          </a:lnTo>
                          <a:lnTo>
                            <a:pt x="50" y="51"/>
                          </a:lnTo>
                          <a:lnTo>
                            <a:pt x="0" y="66"/>
                          </a:lnTo>
                          <a:lnTo>
                            <a:pt x="10" y="78"/>
                          </a:lnTo>
                          <a:lnTo>
                            <a:pt x="42" y="78"/>
                          </a:lnTo>
                          <a:lnTo>
                            <a:pt x="74" y="69"/>
                          </a:lnTo>
                          <a:lnTo>
                            <a:pt x="112" y="45"/>
                          </a:lnTo>
                          <a:lnTo>
                            <a:pt x="146" y="15"/>
                          </a:lnTo>
                          <a:close/>
                        </a:path>
                      </a:pathLst>
                    </a:custGeom>
                    <a:solidFill>
                      <a:srgbClr val="FFE0C0"/>
                    </a:solidFill>
                    <a:ln w="9525">
                      <a:noFill/>
                    </a:ln>
                  </p:spPr>
                  <p:txBody>
                    <a:bodyPr/>
                    <a:p>
                      <a:endParaRPr lang="zh-CN" altLang="en-US"/>
                    </a:p>
                  </p:txBody>
                </p:sp>
                <p:sp>
                  <p:nvSpPr>
                    <p:cNvPr id="29721" name="任意多边形 104473"/>
                    <p:cNvSpPr>
                      <a:spLocks noChangeAspect="1"/>
                    </p:cNvSpPr>
                    <p:nvPr>
                      <p:custDataLst>
                        <p:tags r:id="rId16"/>
                      </p:custDataLst>
                    </p:nvPr>
                  </p:nvSpPr>
                  <p:spPr>
                    <a:xfrm>
                      <a:off x="6992" y="4894"/>
                      <a:ext cx="149" cy="77"/>
                    </a:xfrm>
                    <a:custGeom>
                      <a:avLst/>
                      <a:gdLst/>
                      <a:ahLst/>
                      <a:cxnLst/>
                      <a:pathLst>
                        <a:path w="149" h="77">
                          <a:moveTo>
                            <a:pt x="149" y="11"/>
                          </a:moveTo>
                          <a:lnTo>
                            <a:pt x="138" y="0"/>
                          </a:lnTo>
                          <a:lnTo>
                            <a:pt x="93" y="31"/>
                          </a:lnTo>
                          <a:lnTo>
                            <a:pt x="49" y="49"/>
                          </a:lnTo>
                          <a:lnTo>
                            <a:pt x="0" y="63"/>
                          </a:lnTo>
                          <a:lnTo>
                            <a:pt x="9" y="77"/>
                          </a:lnTo>
                          <a:lnTo>
                            <a:pt x="42" y="74"/>
                          </a:lnTo>
                          <a:lnTo>
                            <a:pt x="81" y="65"/>
                          </a:lnTo>
                          <a:lnTo>
                            <a:pt x="121" y="40"/>
                          </a:lnTo>
                          <a:lnTo>
                            <a:pt x="149" y="11"/>
                          </a:lnTo>
                          <a:close/>
                        </a:path>
                      </a:pathLst>
                    </a:custGeom>
                    <a:solidFill>
                      <a:srgbClr val="FFE0C0"/>
                    </a:solidFill>
                    <a:ln w="9525">
                      <a:noFill/>
                    </a:ln>
                  </p:spPr>
                  <p:txBody>
                    <a:bodyPr/>
                    <a:p>
                      <a:endParaRPr lang="zh-CN" altLang="en-US"/>
                    </a:p>
                  </p:txBody>
                </p:sp>
                <p:sp>
                  <p:nvSpPr>
                    <p:cNvPr id="29722" name="任意多边形 104474"/>
                    <p:cNvSpPr>
                      <a:spLocks noChangeAspect="1"/>
                    </p:cNvSpPr>
                    <p:nvPr>
                      <p:custDataLst>
                        <p:tags r:id="rId17"/>
                      </p:custDataLst>
                    </p:nvPr>
                  </p:nvSpPr>
                  <p:spPr>
                    <a:xfrm>
                      <a:off x="6929" y="4535"/>
                      <a:ext cx="171" cy="68"/>
                    </a:xfrm>
                    <a:custGeom>
                      <a:avLst/>
                      <a:gdLst/>
                      <a:ahLst/>
                      <a:cxnLst/>
                      <a:pathLst>
                        <a:path w="171" h="68">
                          <a:moveTo>
                            <a:pt x="171" y="13"/>
                          </a:moveTo>
                          <a:lnTo>
                            <a:pt x="154" y="0"/>
                          </a:lnTo>
                          <a:lnTo>
                            <a:pt x="97" y="26"/>
                          </a:lnTo>
                          <a:lnTo>
                            <a:pt x="50" y="41"/>
                          </a:lnTo>
                          <a:lnTo>
                            <a:pt x="0" y="55"/>
                          </a:lnTo>
                          <a:lnTo>
                            <a:pt x="11" y="68"/>
                          </a:lnTo>
                          <a:lnTo>
                            <a:pt x="42" y="66"/>
                          </a:lnTo>
                          <a:lnTo>
                            <a:pt x="82" y="57"/>
                          </a:lnTo>
                          <a:lnTo>
                            <a:pt x="127" y="40"/>
                          </a:lnTo>
                          <a:lnTo>
                            <a:pt x="171" y="13"/>
                          </a:lnTo>
                          <a:close/>
                        </a:path>
                      </a:pathLst>
                    </a:custGeom>
                    <a:solidFill>
                      <a:srgbClr val="FFE0C0"/>
                    </a:solidFill>
                    <a:ln w="9525">
                      <a:noFill/>
                    </a:ln>
                  </p:spPr>
                  <p:txBody>
                    <a:bodyPr/>
                    <a:p>
                      <a:endParaRPr lang="zh-CN" altLang="en-US"/>
                    </a:p>
                  </p:txBody>
                </p:sp>
              </p:grpSp>
            </p:grpSp>
            <p:sp>
              <p:nvSpPr>
                <p:cNvPr id="29723" name="任意多边形 104475"/>
                <p:cNvSpPr>
                  <a:spLocks noChangeAspect="1"/>
                </p:cNvSpPr>
                <p:nvPr>
                  <p:custDataLst>
                    <p:tags r:id="rId18"/>
                  </p:custDataLst>
                </p:nvPr>
              </p:nvSpPr>
              <p:spPr>
                <a:xfrm>
                  <a:off x="5770" y="1606"/>
                  <a:ext cx="2019" cy="2908"/>
                </a:xfrm>
                <a:custGeom>
                  <a:avLst/>
                  <a:gdLst/>
                  <a:ahLst/>
                  <a:cxnLst/>
                  <a:pathLst>
                    <a:path w="2019" h="2908">
                      <a:moveTo>
                        <a:pt x="1415" y="2830"/>
                      </a:moveTo>
                      <a:lnTo>
                        <a:pt x="1432" y="2818"/>
                      </a:lnTo>
                      <a:lnTo>
                        <a:pt x="1445" y="2807"/>
                      </a:lnTo>
                      <a:lnTo>
                        <a:pt x="1453" y="2799"/>
                      </a:lnTo>
                      <a:lnTo>
                        <a:pt x="1458" y="2790"/>
                      </a:lnTo>
                      <a:lnTo>
                        <a:pt x="1463" y="2784"/>
                      </a:lnTo>
                      <a:lnTo>
                        <a:pt x="1466" y="2778"/>
                      </a:lnTo>
                      <a:lnTo>
                        <a:pt x="1470" y="2773"/>
                      </a:lnTo>
                      <a:lnTo>
                        <a:pt x="1471" y="2765"/>
                      </a:lnTo>
                      <a:lnTo>
                        <a:pt x="1474" y="2756"/>
                      </a:lnTo>
                      <a:lnTo>
                        <a:pt x="1475" y="2744"/>
                      </a:lnTo>
                      <a:lnTo>
                        <a:pt x="1484" y="2698"/>
                      </a:lnTo>
                      <a:lnTo>
                        <a:pt x="1543" y="2322"/>
                      </a:lnTo>
                      <a:lnTo>
                        <a:pt x="1554" y="2268"/>
                      </a:lnTo>
                      <a:lnTo>
                        <a:pt x="1563" y="2229"/>
                      </a:lnTo>
                      <a:lnTo>
                        <a:pt x="1577" y="2175"/>
                      </a:lnTo>
                      <a:lnTo>
                        <a:pt x="1598" y="2115"/>
                      </a:lnTo>
                      <a:lnTo>
                        <a:pt x="1619" y="2062"/>
                      </a:lnTo>
                      <a:lnTo>
                        <a:pt x="1638" y="2018"/>
                      </a:lnTo>
                      <a:lnTo>
                        <a:pt x="1655" y="1980"/>
                      </a:lnTo>
                      <a:lnTo>
                        <a:pt x="1672" y="1943"/>
                      </a:lnTo>
                      <a:lnTo>
                        <a:pt x="1706" y="1880"/>
                      </a:lnTo>
                      <a:lnTo>
                        <a:pt x="1740" y="1821"/>
                      </a:lnTo>
                      <a:lnTo>
                        <a:pt x="1773" y="1766"/>
                      </a:lnTo>
                      <a:lnTo>
                        <a:pt x="1799" y="1724"/>
                      </a:lnTo>
                      <a:lnTo>
                        <a:pt x="1846" y="1645"/>
                      </a:lnTo>
                      <a:lnTo>
                        <a:pt x="1879" y="1590"/>
                      </a:lnTo>
                      <a:lnTo>
                        <a:pt x="1905" y="1544"/>
                      </a:lnTo>
                      <a:lnTo>
                        <a:pt x="1927" y="1492"/>
                      </a:lnTo>
                      <a:lnTo>
                        <a:pt x="1952" y="1429"/>
                      </a:lnTo>
                      <a:lnTo>
                        <a:pt x="1969" y="1374"/>
                      </a:lnTo>
                      <a:lnTo>
                        <a:pt x="1985" y="1316"/>
                      </a:lnTo>
                      <a:lnTo>
                        <a:pt x="1995" y="1267"/>
                      </a:lnTo>
                      <a:lnTo>
                        <a:pt x="2007" y="1212"/>
                      </a:lnTo>
                      <a:lnTo>
                        <a:pt x="2015" y="1142"/>
                      </a:lnTo>
                      <a:lnTo>
                        <a:pt x="2019" y="1062"/>
                      </a:lnTo>
                      <a:lnTo>
                        <a:pt x="2019" y="987"/>
                      </a:lnTo>
                      <a:lnTo>
                        <a:pt x="2012" y="928"/>
                      </a:lnTo>
                      <a:lnTo>
                        <a:pt x="2003" y="873"/>
                      </a:lnTo>
                      <a:lnTo>
                        <a:pt x="1994" y="824"/>
                      </a:lnTo>
                      <a:lnTo>
                        <a:pt x="1978" y="759"/>
                      </a:lnTo>
                      <a:lnTo>
                        <a:pt x="1960" y="694"/>
                      </a:lnTo>
                      <a:lnTo>
                        <a:pt x="1940" y="634"/>
                      </a:lnTo>
                      <a:lnTo>
                        <a:pt x="1917" y="578"/>
                      </a:lnTo>
                      <a:lnTo>
                        <a:pt x="1888" y="529"/>
                      </a:lnTo>
                      <a:lnTo>
                        <a:pt x="1850" y="466"/>
                      </a:lnTo>
                      <a:lnTo>
                        <a:pt x="1807" y="403"/>
                      </a:lnTo>
                      <a:lnTo>
                        <a:pt x="1765" y="354"/>
                      </a:lnTo>
                      <a:lnTo>
                        <a:pt x="1727" y="312"/>
                      </a:lnTo>
                      <a:lnTo>
                        <a:pt x="1683" y="272"/>
                      </a:lnTo>
                      <a:lnTo>
                        <a:pt x="1636" y="232"/>
                      </a:lnTo>
                      <a:lnTo>
                        <a:pt x="1590" y="196"/>
                      </a:lnTo>
                      <a:lnTo>
                        <a:pt x="1535" y="159"/>
                      </a:lnTo>
                      <a:lnTo>
                        <a:pt x="1471" y="120"/>
                      </a:lnTo>
                      <a:lnTo>
                        <a:pt x="1411" y="90"/>
                      </a:lnTo>
                      <a:lnTo>
                        <a:pt x="1341" y="61"/>
                      </a:lnTo>
                      <a:lnTo>
                        <a:pt x="1277" y="40"/>
                      </a:lnTo>
                      <a:lnTo>
                        <a:pt x="1224" y="27"/>
                      </a:lnTo>
                      <a:lnTo>
                        <a:pt x="1167" y="14"/>
                      </a:lnTo>
                      <a:lnTo>
                        <a:pt x="1115" y="6"/>
                      </a:lnTo>
                      <a:lnTo>
                        <a:pt x="1053" y="0"/>
                      </a:lnTo>
                      <a:lnTo>
                        <a:pt x="997" y="0"/>
                      </a:lnTo>
                      <a:lnTo>
                        <a:pt x="936" y="0"/>
                      </a:lnTo>
                      <a:lnTo>
                        <a:pt x="885" y="6"/>
                      </a:lnTo>
                      <a:lnTo>
                        <a:pt x="826" y="19"/>
                      </a:lnTo>
                      <a:lnTo>
                        <a:pt x="782" y="28"/>
                      </a:lnTo>
                      <a:lnTo>
                        <a:pt x="727" y="44"/>
                      </a:lnTo>
                      <a:lnTo>
                        <a:pt x="676" y="59"/>
                      </a:lnTo>
                      <a:lnTo>
                        <a:pt x="630" y="78"/>
                      </a:lnTo>
                      <a:lnTo>
                        <a:pt x="586" y="97"/>
                      </a:lnTo>
                      <a:lnTo>
                        <a:pt x="541" y="121"/>
                      </a:lnTo>
                      <a:lnTo>
                        <a:pt x="501" y="145"/>
                      </a:lnTo>
                      <a:lnTo>
                        <a:pt x="456" y="175"/>
                      </a:lnTo>
                      <a:lnTo>
                        <a:pt x="408" y="209"/>
                      </a:lnTo>
                      <a:lnTo>
                        <a:pt x="365" y="242"/>
                      </a:lnTo>
                      <a:lnTo>
                        <a:pt x="326" y="277"/>
                      </a:lnTo>
                      <a:lnTo>
                        <a:pt x="284" y="316"/>
                      </a:lnTo>
                      <a:lnTo>
                        <a:pt x="242" y="360"/>
                      </a:lnTo>
                      <a:lnTo>
                        <a:pt x="206" y="402"/>
                      </a:lnTo>
                      <a:lnTo>
                        <a:pt x="175" y="441"/>
                      </a:lnTo>
                      <a:lnTo>
                        <a:pt x="140" y="495"/>
                      </a:lnTo>
                      <a:lnTo>
                        <a:pt x="106" y="554"/>
                      </a:lnTo>
                      <a:lnTo>
                        <a:pt x="75" y="620"/>
                      </a:lnTo>
                      <a:lnTo>
                        <a:pt x="53" y="685"/>
                      </a:lnTo>
                      <a:lnTo>
                        <a:pt x="34" y="752"/>
                      </a:lnTo>
                      <a:lnTo>
                        <a:pt x="17" y="818"/>
                      </a:lnTo>
                      <a:lnTo>
                        <a:pt x="7" y="879"/>
                      </a:lnTo>
                      <a:lnTo>
                        <a:pt x="0" y="940"/>
                      </a:lnTo>
                      <a:lnTo>
                        <a:pt x="0" y="999"/>
                      </a:lnTo>
                      <a:lnTo>
                        <a:pt x="0" y="1052"/>
                      </a:lnTo>
                      <a:lnTo>
                        <a:pt x="0" y="1115"/>
                      </a:lnTo>
                      <a:lnTo>
                        <a:pt x="3" y="1170"/>
                      </a:lnTo>
                      <a:lnTo>
                        <a:pt x="14" y="1239"/>
                      </a:lnTo>
                      <a:lnTo>
                        <a:pt x="24" y="1299"/>
                      </a:lnTo>
                      <a:lnTo>
                        <a:pt x="40" y="1358"/>
                      </a:lnTo>
                      <a:lnTo>
                        <a:pt x="62" y="1427"/>
                      </a:lnTo>
                      <a:lnTo>
                        <a:pt x="87" y="1488"/>
                      </a:lnTo>
                      <a:lnTo>
                        <a:pt x="113" y="1542"/>
                      </a:lnTo>
                      <a:lnTo>
                        <a:pt x="144" y="1602"/>
                      </a:lnTo>
                      <a:lnTo>
                        <a:pt x="178" y="1660"/>
                      </a:lnTo>
                      <a:lnTo>
                        <a:pt x="208" y="1715"/>
                      </a:lnTo>
                      <a:lnTo>
                        <a:pt x="239" y="1770"/>
                      </a:lnTo>
                      <a:lnTo>
                        <a:pt x="272" y="1830"/>
                      </a:lnTo>
                      <a:lnTo>
                        <a:pt x="323" y="1917"/>
                      </a:lnTo>
                      <a:lnTo>
                        <a:pt x="370" y="2007"/>
                      </a:lnTo>
                      <a:lnTo>
                        <a:pt x="398" y="2053"/>
                      </a:lnTo>
                      <a:lnTo>
                        <a:pt x="412" y="2091"/>
                      </a:lnTo>
                      <a:lnTo>
                        <a:pt x="429" y="2138"/>
                      </a:lnTo>
                      <a:lnTo>
                        <a:pt x="445" y="2192"/>
                      </a:lnTo>
                      <a:lnTo>
                        <a:pt x="458" y="2239"/>
                      </a:lnTo>
                      <a:lnTo>
                        <a:pt x="469" y="2292"/>
                      </a:lnTo>
                      <a:lnTo>
                        <a:pt x="479" y="2365"/>
                      </a:lnTo>
                      <a:lnTo>
                        <a:pt x="492" y="2444"/>
                      </a:lnTo>
                      <a:lnTo>
                        <a:pt x="501" y="2506"/>
                      </a:lnTo>
                      <a:lnTo>
                        <a:pt x="511" y="2586"/>
                      </a:lnTo>
                      <a:lnTo>
                        <a:pt x="518" y="2643"/>
                      </a:lnTo>
                      <a:lnTo>
                        <a:pt x="526" y="2693"/>
                      </a:lnTo>
                      <a:lnTo>
                        <a:pt x="537" y="2742"/>
                      </a:lnTo>
                      <a:lnTo>
                        <a:pt x="541" y="2756"/>
                      </a:lnTo>
                      <a:lnTo>
                        <a:pt x="543" y="2767"/>
                      </a:lnTo>
                      <a:lnTo>
                        <a:pt x="545" y="2773"/>
                      </a:lnTo>
                      <a:lnTo>
                        <a:pt x="546" y="2778"/>
                      </a:lnTo>
                      <a:lnTo>
                        <a:pt x="552" y="2784"/>
                      </a:lnTo>
                      <a:lnTo>
                        <a:pt x="558" y="2794"/>
                      </a:lnTo>
                      <a:lnTo>
                        <a:pt x="567" y="2803"/>
                      </a:lnTo>
                      <a:lnTo>
                        <a:pt x="576" y="2812"/>
                      </a:lnTo>
                      <a:lnTo>
                        <a:pt x="592" y="2824"/>
                      </a:lnTo>
                      <a:lnTo>
                        <a:pt x="610" y="2833"/>
                      </a:lnTo>
                      <a:lnTo>
                        <a:pt x="635" y="2847"/>
                      </a:lnTo>
                      <a:lnTo>
                        <a:pt x="657" y="2856"/>
                      </a:lnTo>
                      <a:lnTo>
                        <a:pt x="681" y="2864"/>
                      </a:lnTo>
                      <a:lnTo>
                        <a:pt x="703" y="2870"/>
                      </a:lnTo>
                      <a:lnTo>
                        <a:pt x="723" y="2875"/>
                      </a:lnTo>
                      <a:lnTo>
                        <a:pt x="753" y="2883"/>
                      </a:lnTo>
                      <a:lnTo>
                        <a:pt x="778" y="2889"/>
                      </a:lnTo>
                      <a:lnTo>
                        <a:pt x="802" y="2892"/>
                      </a:lnTo>
                      <a:lnTo>
                        <a:pt x="829" y="2896"/>
                      </a:lnTo>
                      <a:lnTo>
                        <a:pt x="857" y="2900"/>
                      </a:lnTo>
                      <a:lnTo>
                        <a:pt x="883" y="2902"/>
                      </a:lnTo>
                      <a:lnTo>
                        <a:pt x="906" y="2904"/>
                      </a:lnTo>
                      <a:lnTo>
                        <a:pt x="934" y="2906"/>
                      </a:lnTo>
                      <a:lnTo>
                        <a:pt x="959" y="2908"/>
                      </a:lnTo>
                      <a:lnTo>
                        <a:pt x="984" y="2908"/>
                      </a:lnTo>
                      <a:lnTo>
                        <a:pt x="1006" y="2908"/>
                      </a:lnTo>
                      <a:lnTo>
                        <a:pt x="1031" y="2908"/>
                      </a:lnTo>
                      <a:lnTo>
                        <a:pt x="1061" y="2908"/>
                      </a:lnTo>
                      <a:lnTo>
                        <a:pt x="1086" y="2906"/>
                      </a:lnTo>
                      <a:lnTo>
                        <a:pt x="1108" y="2906"/>
                      </a:lnTo>
                      <a:lnTo>
                        <a:pt x="1134" y="2902"/>
                      </a:lnTo>
                      <a:lnTo>
                        <a:pt x="1166" y="2900"/>
                      </a:lnTo>
                      <a:lnTo>
                        <a:pt x="1188" y="2896"/>
                      </a:lnTo>
                      <a:lnTo>
                        <a:pt x="1217" y="2892"/>
                      </a:lnTo>
                      <a:lnTo>
                        <a:pt x="1241" y="2887"/>
                      </a:lnTo>
                      <a:lnTo>
                        <a:pt x="1265" y="2883"/>
                      </a:lnTo>
                      <a:lnTo>
                        <a:pt x="1288" y="2877"/>
                      </a:lnTo>
                      <a:lnTo>
                        <a:pt x="1309" y="2871"/>
                      </a:lnTo>
                      <a:lnTo>
                        <a:pt x="1334" y="2864"/>
                      </a:lnTo>
                      <a:lnTo>
                        <a:pt x="1354" y="2856"/>
                      </a:lnTo>
                      <a:lnTo>
                        <a:pt x="1375" y="2849"/>
                      </a:lnTo>
                      <a:lnTo>
                        <a:pt x="1395" y="2839"/>
                      </a:lnTo>
                      <a:lnTo>
                        <a:pt x="1415" y="2830"/>
                      </a:lnTo>
                      <a:close/>
                    </a:path>
                  </a:pathLst>
                </a:custGeom>
                <a:solidFill>
                  <a:srgbClr val="E0E0E0"/>
                </a:solidFill>
                <a:ln w="6350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29724" name="椭圆 104476"/>
                <p:cNvSpPr>
                  <a:spLocks noChangeAspect="1"/>
                </p:cNvSpPr>
                <p:nvPr>
                  <p:custDataLst>
                    <p:tags r:id="rId19"/>
                  </p:custDataLst>
                </p:nvPr>
              </p:nvSpPr>
              <p:spPr>
                <a:xfrm>
                  <a:off x="6337" y="4185"/>
                  <a:ext cx="886" cy="296"/>
                </a:xfrm>
                <a:prstGeom prst="ellipse">
                  <a:avLst/>
                </a:prstGeom>
                <a:solidFill>
                  <a:srgbClr val="A0A0A0"/>
                </a:solidFill>
                <a:ln w="9525">
                  <a:noFill/>
                </a:ln>
              </p:spPr>
              <p:txBody>
                <a:bodyPr anchor="t" anchorCtr="0"/>
                <a:p>
                  <a:endParaRPr lang="zh-CN" altLang="en-US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29725" name="任意多边形 104477"/>
                <p:cNvSpPr>
                  <a:spLocks noChangeAspect="1"/>
                </p:cNvSpPr>
                <p:nvPr>
                  <p:custDataLst>
                    <p:tags r:id="rId20"/>
                  </p:custDataLst>
                </p:nvPr>
              </p:nvSpPr>
              <p:spPr>
                <a:xfrm>
                  <a:off x="7261" y="1899"/>
                  <a:ext cx="338" cy="432"/>
                </a:xfrm>
                <a:custGeom>
                  <a:avLst/>
                  <a:gdLst/>
                  <a:ahLst/>
                  <a:cxnLst/>
                  <a:pathLst>
                    <a:path w="338" h="432">
                      <a:moveTo>
                        <a:pt x="0" y="0"/>
                      </a:moveTo>
                      <a:lnTo>
                        <a:pt x="90" y="46"/>
                      </a:lnTo>
                      <a:lnTo>
                        <a:pt x="172" y="97"/>
                      </a:lnTo>
                      <a:lnTo>
                        <a:pt x="234" y="148"/>
                      </a:lnTo>
                      <a:lnTo>
                        <a:pt x="275" y="203"/>
                      </a:lnTo>
                      <a:lnTo>
                        <a:pt x="304" y="259"/>
                      </a:lnTo>
                      <a:lnTo>
                        <a:pt x="325" y="308"/>
                      </a:lnTo>
                      <a:lnTo>
                        <a:pt x="338" y="358"/>
                      </a:lnTo>
                      <a:lnTo>
                        <a:pt x="219" y="432"/>
                      </a:lnTo>
                      <a:lnTo>
                        <a:pt x="208" y="362"/>
                      </a:lnTo>
                      <a:lnTo>
                        <a:pt x="189" y="287"/>
                      </a:lnTo>
                      <a:lnTo>
                        <a:pt x="161" y="209"/>
                      </a:lnTo>
                      <a:lnTo>
                        <a:pt x="124" y="144"/>
                      </a:lnTo>
                      <a:lnTo>
                        <a:pt x="73" y="7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grpSp>
              <p:nvGrpSpPr>
                <p:cNvPr id="29726" name="组合 104478"/>
                <p:cNvGrpSpPr>
                  <a:grpSpLocks noChangeAspect="1"/>
                </p:cNvGrpSpPr>
                <p:nvPr/>
              </p:nvGrpSpPr>
              <p:grpSpPr>
                <a:xfrm>
                  <a:off x="6498" y="2481"/>
                  <a:ext cx="562" cy="1806"/>
                  <a:chOff x="6498" y="2481"/>
                  <a:chExt cx="562" cy="1806"/>
                </a:xfrm>
              </p:grpSpPr>
              <p:sp>
                <p:nvSpPr>
                  <p:cNvPr id="29727" name="任意多边形 104479"/>
                  <p:cNvSpPr>
                    <a:spLocks noChangeAspect="1"/>
                  </p:cNvSpPr>
                  <p:nvPr>
                    <p:custDataLst>
                      <p:tags r:id="rId21"/>
                    </p:custDataLst>
                  </p:nvPr>
                </p:nvSpPr>
                <p:spPr>
                  <a:xfrm>
                    <a:off x="6604" y="3234"/>
                    <a:ext cx="345" cy="1053"/>
                  </a:xfrm>
                  <a:custGeom>
                    <a:avLst/>
                    <a:gdLst/>
                    <a:ahLst/>
                    <a:cxnLst/>
                    <a:pathLst>
                      <a:path w="345" h="1053">
                        <a:moveTo>
                          <a:pt x="0" y="80"/>
                        </a:moveTo>
                        <a:lnTo>
                          <a:pt x="6" y="252"/>
                        </a:lnTo>
                        <a:lnTo>
                          <a:pt x="23" y="274"/>
                        </a:lnTo>
                        <a:lnTo>
                          <a:pt x="17" y="975"/>
                        </a:lnTo>
                        <a:lnTo>
                          <a:pt x="40" y="1053"/>
                        </a:lnTo>
                        <a:lnTo>
                          <a:pt x="98" y="1053"/>
                        </a:lnTo>
                        <a:lnTo>
                          <a:pt x="146" y="1015"/>
                        </a:lnTo>
                        <a:lnTo>
                          <a:pt x="201" y="1015"/>
                        </a:lnTo>
                        <a:lnTo>
                          <a:pt x="245" y="1053"/>
                        </a:lnTo>
                        <a:lnTo>
                          <a:pt x="307" y="1053"/>
                        </a:lnTo>
                        <a:lnTo>
                          <a:pt x="328" y="975"/>
                        </a:lnTo>
                        <a:lnTo>
                          <a:pt x="317" y="274"/>
                        </a:lnTo>
                        <a:lnTo>
                          <a:pt x="333" y="252"/>
                        </a:lnTo>
                        <a:lnTo>
                          <a:pt x="345" y="80"/>
                        </a:lnTo>
                        <a:lnTo>
                          <a:pt x="269" y="17"/>
                        </a:lnTo>
                        <a:lnTo>
                          <a:pt x="231" y="17"/>
                        </a:lnTo>
                        <a:lnTo>
                          <a:pt x="210" y="0"/>
                        </a:lnTo>
                        <a:lnTo>
                          <a:pt x="123" y="0"/>
                        </a:lnTo>
                        <a:lnTo>
                          <a:pt x="104" y="17"/>
                        </a:lnTo>
                        <a:lnTo>
                          <a:pt x="72" y="17"/>
                        </a:lnTo>
                        <a:lnTo>
                          <a:pt x="0" y="80"/>
                        </a:lnTo>
                        <a:close/>
                      </a:path>
                    </a:pathLst>
                  </a:custGeom>
                  <a:solidFill>
                    <a:srgbClr val="C0C0C0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29728" name="椭圆 104480"/>
                  <p:cNvSpPr>
                    <a:spLocks noChangeAspect="1"/>
                  </p:cNvSpPr>
                  <p:nvPr>
                    <p:custDataLst>
                      <p:tags r:id="rId22"/>
                    </p:custDataLst>
                  </p:nvPr>
                </p:nvSpPr>
                <p:spPr>
                  <a:xfrm>
                    <a:off x="6781" y="3267"/>
                    <a:ext cx="45" cy="72"/>
                  </a:xfrm>
                  <a:prstGeom prst="ellipse">
                    <a:avLst/>
                  </a:prstGeom>
                  <a:solidFill>
                    <a:srgbClr val="E0E0E0"/>
                  </a:solidFill>
                  <a:ln w="9525">
                    <a:noFill/>
                  </a:ln>
                </p:spPr>
                <p:txBody>
                  <a:bodyPr anchor="t" anchorCtr="0"/>
                  <a:p>
                    <a:endParaRPr lang="zh-CN" altLang="en-US">
                      <a:latin typeface="Arial" panose="020B0604020202020204" pitchFamily="34" charset="0"/>
                      <a:ea typeface="宋体" panose="02010600030101010101" pitchFamily="2" charset="-122"/>
                    </a:endParaRPr>
                  </a:p>
                </p:txBody>
              </p:sp>
              <p:grpSp>
                <p:nvGrpSpPr>
                  <p:cNvPr id="29729" name="组合 104481"/>
                  <p:cNvGrpSpPr>
                    <a:grpSpLocks noChangeAspect="1"/>
                  </p:cNvGrpSpPr>
                  <p:nvPr/>
                </p:nvGrpSpPr>
                <p:grpSpPr>
                  <a:xfrm>
                    <a:off x="6498" y="2481"/>
                    <a:ext cx="562" cy="828"/>
                    <a:chOff x="6498" y="2481"/>
                    <a:chExt cx="562" cy="828"/>
                  </a:xfrm>
                </p:grpSpPr>
                <p:sp>
                  <p:nvSpPr>
                    <p:cNvPr id="29730" name="椭圆 104482"/>
                    <p:cNvSpPr>
                      <a:spLocks noChangeAspect="1"/>
                    </p:cNvSpPr>
                    <p:nvPr>
                      <p:custDataLst>
                        <p:tags r:id="rId23"/>
                      </p:custDataLst>
                    </p:nvPr>
                  </p:nvSpPr>
                  <p:spPr>
                    <a:xfrm>
                      <a:off x="6531" y="2481"/>
                      <a:ext cx="514" cy="282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9525">
                      <a:noFill/>
                    </a:ln>
                  </p:spPr>
                  <p:txBody>
                    <a:bodyPr anchor="t" anchorCtr="0"/>
                    <a:p>
                      <a:endParaRPr lang="zh-CN" altLang="en-US"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29731" name="任意多边形 104483"/>
                    <p:cNvSpPr>
                      <a:spLocks noChangeAspect="1"/>
                    </p:cNvSpPr>
                    <p:nvPr>
                      <p:custDataLst>
                        <p:tags r:id="rId24"/>
                      </p:custDataLst>
                    </p:nvPr>
                  </p:nvSpPr>
                  <p:spPr>
                    <a:xfrm>
                      <a:off x="6498" y="2610"/>
                      <a:ext cx="562" cy="699"/>
                    </a:xfrm>
                    <a:custGeom>
                      <a:avLst/>
                      <a:gdLst/>
                      <a:ahLst/>
                      <a:cxnLst/>
                      <a:pathLst>
                        <a:path w="562" h="699">
                          <a:moveTo>
                            <a:pt x="358" y="699"/>
                          </a:moveTo>
                          <a:lnTo>
                            <a:pt x="562" y="69"/>
                          </a:lnTo>
                          <a:lnTo>
                            <a:pt x="526" y="56"/>
                          </a:lnTo>
                          <a:lnTo>
                            <a:pt x="485" y="38"/>
                          </a:lnTo>
                          <a:lnTo>
                            <a:pt x="431" y="24"/>
                          </a:lnTo>
                          <a:lnTo>
                            <a:pt x="384" y="12"/>
                          </a:lnTo>
                          <a:lnTo>
                            <a:pt x="342" y="4"/>
                          </a:lnTo>
                          <a:lnTo>
                            <a:pt x="297" y="0"/>
                          </a:lnTo>
                          <a:lnTo>
                            <a:pt x="248" y="3"/>
                          </a:lnTo>
                          <a:lnTo>
                            <a:pt x="185" y="10"/>
                          </a:lnTo>
                          <a:lnTo>
                            <a:pt x="132" y="24"/>
                          </a:lnTo>
                          <a:lnTo>
                            <a:pt x="80" y="38"/>
                          </a:lnTo>
                          <a:lnTo>
                            <a:pt x="34" y="58"/>
                          </a:lnTo>
                          <a:lnTo>
                            <a:pt x="0" y="76"/>
                          </a:lnTo>
                          <a:lnTo>
                            <a:pt x="197" y="699"/>
                          </a:lnTo>
                        </a:path>
                      </a:pathLst>
                    </a:custGeom>
                    <a:noFill/>
                    <a:ln w="6350">
                      <a:noFill/>
                    </a:ln>
                  </p:spPr>
                  <p:txBody>
                    <a:bodyPr/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29732" name="组合 104484"/>
                  <p:cNvGrpSpPr>
                    <a:grpSpLocks noChangeAspect="1"/>
                  </p:cNvGrpSpPr>
                  <p:nvPr/>
                </p:nvGrpSpPr>
                <p:grpSpPr>
                  <a:xfrm>
                    <a:off x="6676" y="3385"/>
                    <a:ext cx="193" cy="804"/>
                    <a:chOff x="6676" y="3385"/>
                    <a:chExt cx="193" cy="804"/>
                  </a:xfrm>
                </p:grpSpPr>
                <p:sp>
                  <p:nvSpPr>
                    <p:cNvPr id="29733" name="直接连接符 104485"/>
                    <p:cNvSpPr>
                      <a:spLocks noChangeAspect="1"/>
                    </p:cNvSpPr>
                    <p:nvPr>
                      <p:custDataLst>
                        <p:tags r:id="rId25"/>
                      </p:custDataLst>
                    </p:nvPr>
                  </p:nvSpPr>
                  <p:spPr>
                    <a:xfrm>
                      <a:off x="6708" y="3406"/>
                      <a:ext cx="1" cy="783"/>
                    </a:xfrm>
                    <a:prstGeom prst="line">
                      <a:avLst/>
                    </a:prstGeom>
                    <a:ln w="6350">
                      <a:noFill/>
                    </a:ln>
                  </p:spPr>
                </p:sp>
                <p:sp>
                  <p:nvSpPr>
                    <p:cNvPr id="29734" name="直接连接符 104486"/>
                    <p:cNvSpPr>
                      <a:spLocks noChangeAspect="1"/>
                    </p:cNvSpPr>
                    <p:nvPr>
                      <p:custDataLst>
                        <p:tags r:id="rId26"/>
                      </p:custDataLst>
                    </p:nvPr>
                  </p:nvSpPr>
                  <p:spPr>
                    <a:xfrm flipV="1">
                      <a:off x="6836" y="3406"/>
                      <a:ext cx="4" cy="779"/>
                    </a:xfrm>
                    <a:prstGeom prst="line">
                      <a:avLst/>
                    </a:prstGeom>
                    <a:ln w="6350">
                      <a:noFill/>
                    </a:ln>
                  </p:spPr>
                </p:sp>
                <p:sp>
                  <p:nvSpPr>
                    <p:cNvPr id="29735" name="直接连接符 104487"/>
                    <p:cNvSpPr>
                      <a:spLocks noChangeAspect="1"/>
                    </p:cNvSpPr>
                    <p:nvPr>
                      <p:custDataLst>
                        <p:tags r:id="rId27"/>
                      </p:custDataLst>
                    </p:nvPr>
                  </p:nvSpPr>
                  <p:spPr>
                    <a:xfrm flipV="1">
                      <a:off x="6866" y="3385"/>
                      <a:ext cx="3" cy="780"/>
                    </a:xfrm>
                    <a:prstGeom prst="line">
                      <a:avLst/>
                    </a:prstGeom>
                    <a:ln w="6350">
                      <a:noFill/>
                    </a:ln>
                  </p:spPr>
                </p:sp>
                <p:sp>
                  <p:nvSpPr>
                    <p:cNvPr id="29736" name="直接连接符 104488"/>
                    <p:cNvSpPr>
                      <a:spLocks noChangeAspect="1"/>
                    </p:cNvSpPr>
                    <p:nvPr>
                      <p:custDataLst>
                        <p:tags r:id="rId28"/>
                      </p:custDataLst>
                    </p:nvPr>
                  </p:nvSpPr>
                  <p:spPr>
                    <a:xfrm flipH="1" flipV="1">
                      <a:off x="6676" y="3385"/>
                      <a:ext cx="2" cy="780"/>
                    </a:xfrm>
                    <a:prstGeom prst="line">
                      <a:avLst/>
                    </a:prstGeom>
                    <a:ln w="6350">
                      <a:noFill/>
                    </a:ln>
                  </p:spPr>
                </p:sp>
              </p:grpSp>
            </p:grpSp>
            <p:sp>
              <p:nvSpPr>
                <p:cNvPr id="29737" name="任意多边形 104489"/>
                <p:cNvSpPr>
                  <a:spLocks noChangeAspect="1"/>
                </p:cNvSpPr>
                <p:nvPr>
                  <p:custDataLst>
                    <p:tags r:id="rId29"/>
                  </p:custDataLst>
                </p:nvPr>
              </p:nvSpPr>
              <p:spPr>
                <a:xfrm>
                  <a:off x="6740" y="3766"/>
                  <a:ext cx="546" cy="681"/>
                </a:xfrm>
                <a:custGeom>
                  <a:avLst/>
                  <a:gdLst/>
                  <a:ahLst/>
                  <a:cxnLst/>
                  <a:pathLst>
                    <a:path w="546" h="681">
                      <a:moveTo>
                        <a:pt x="546" y="0"/>
                      </a:moveTo>
                      <a:lnTo>
                        <a:pt x="523" y="20"/>
                      </a:lnTo>
                      <a:lnTo>
                        <a:pt x="432" y="441"/>
                      </a:lnTo>
                      <a:lnTo>
                        <a:pt x="415" y="483"/>
                      </a:lnTo>
                      <a:lnTo>
                        <a:pt x="388" y="518"/>
                      </a:lnTo>
                      <a:lnTo>
                        <a:pt x="347" y="550"/>
                      </a:lnTo>
                      <a:lnTo>
                        <a:pt x="307" y="575"/>
                      </a:lnTo>
                      <a:lnTo>
                        <a:pt x="262" y="598"/>
                      </a:lnTo>
                      <a:lnTo>
                        <a:pt x="215" y="618"/>
                      </a:lnTo>
                      <a:lnTo>
                        <a:pt x="163" y="637"/>
                      </a:lnTo>
                      <a:lnTo>
                        <a:pt x="119" y="647"/>
                      </a:lnTo>
                      <a:lnTo>
                        <a:pt x="65" y="656"/>
                      </a:lnTo>
                      <a:lnTo>
                        <a:pt x="0" y="652"/>
                      </a:lnTo>
                      <a:lnTo>
                        <a:pt x="10" y="677"/>
                      </a:lnTo>
                      <a:lnTo>
                        <a:pt x="55" y="681"/>
                      </a:lnTo>
                      <a:lnTo>
                        <a:pt x="86" y="681"/>
                      </a:lnTo>
                      <a:lnTo>
                        <a:pt x="134" y="677"/>
                      </a:lnTo>
                      <a:lnTo>
                        <a:pt x="173" y="674"/>
                      </a:lnTo>
                      <a:lnTo>
                        <a:pt x="227" y="665"/>
                      </a:lnTo>
                      <a:lnTo>
                        <a:pt x="269" y="657"/>
                      </a:lnTo>
                      <a:lnTo>
                        <a:pt x="316" y="643"/>
                      </a:lnTo>
                      <a:lnTo>
                        <a:pt x="343" y="635"/>
                      </a:lnTo>
                      <a:lnTo>
                        <a:pt x="384" y="618"/>
                      </a:lnTo>
                      <a:lnTo>
                        <a:pt x="427" y="590"/>
                      </a:lnTo>
                      <a:lnTo>
                        <a:pt x="440" y="575"/>
                      </a:lnTo>
                      <a:lnTo>
                        <a:pt x="452" y="554"/>
                      </a:lnTo>
                      <a:lnTo>
                        <a:pt x="462" y="512"/>
                      </a:lnTo>
                      <a:lnTo>
                        <a:pt x="471" y="470"/>
                      </a:lnTo>
                      <a:lnTo>
                        <a:pt x="546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</p:grpSp>
          <p:sp>
            <p:nvSpPr>
              <p:cNvPr id="29738" name="矩形 104490"/>
              <p:cNvSpPr>
                <a:spLocks noChangeAspect="1"/>
              </p:cNvSpPr>
              <p:nvPr>
                <p:custDataLst>
                  <p:tags r:id="rId30"/>
                </p:custDataLst>
              </p:nvPr>
            </p:nvSpPr>
            <p:spPr>
              <a:xfrm>
                <a:off x="5695" y="6585"/>
                <a:ext cx="540" cy="315"/>
              </a:xfrm>
              <a:prstGeom prst="rect">
                <a:avLst/>
              </a:prstGeom>
              <a:gradFill rotWithShape="0">
                <a:gsLst>
                  <a:gs pos="0">
                    <a:srgbClr val="808080"/>
                  </a:gs>
                  <a:gs pos="50000">
                    <a:srgbClr val="C0C0C0"/>
                  </a:gs>
                  <a:gs pos="100000">
                    <a:srgbClr val="808080"/>
                  </a:gs>
                </a:gsLst>
                <a:lin ang="0" scaled="1"/>
                <a:tileRect/>
              </a:gradFill>
              <a:ln w="9525">
                <a:noFill/>
              </a:ln>
            </p:spPr>
            <p:txBody>
              <a:bodyPr anchor="t" anchorCtr="0"/>
              <a:p>
                <a:endParaRPr lang="zh-CN" altLang="en-US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</p:grpSp>
      </p:grpSp>
      <p:grpSp>
        <p:nvGrpSpPr>
          <p:cNvPr id="29739" name="xjhsy3"/>
          <p:cNvGrpSpPr>
            <a:grpSpLocks noChangeAspect="1"/>
          </p:cNvGrpSpPr>
          <p:nvPr/>
        </p:nvGrpSpPr>
        <p:grpSpPr>
          <a:xfrm rot="0">
            <a:off x="6529070" y="4573905"/>
            <a:ext cx="1807845" cy="889635"/>
            <a:chOff x="3844" y="3868"/>
            <a:chExt cx="3712" cy="1144"/>
          </a:xfrm>
        </p:grpSpPr>
        <p:grpSp>
          <p:nvGrpSpPr>
            <p:cNvPr id="29740" name="组合 104492"/>
            <p:cNvGrpSpPr>
              <a:grpSpLocks noChangeAspect="1"/>
            </p:cNvGrpSpPr>
            <p:nvPr/>
          </p:nvGrpSpPr>
          <p:grpSpPr>
            <a:xfrm>
              <a:off x="3844" y="4435"/>
              <a:ext cx="3712" cy="577"/>
              <a:chOff x="3920" y="4213"/>
              <a:chExt cx="2493" cy="577"/>
            </a:xfrm>
          </p:grpSpPr>
          <p:sp>
            <p:nvSpPr>
              <p:cNvPr id="29741" name="任意多边形 104493" descr="栎木"/>
              <p:cNvSpPr>
                <a:spLocks noChangeAspect="1"/>
              </p:cNvSpPr>
              <p:nvPr>
                <p:custDataLst>
                  <p:tags r:id="rId31"/>
                </p:custDataLst>
              </p:nvPr>
            </p:nvSpPr>
            <p:spPr>
              <a:xfrm flipV="1">
                <a:off x="3920" y="4677"/>
                <a:ext cx="2493" cy="113"/>
              </a:xfrm>
              <a:custGeom>
                <a:avLst/>
                <a:gdLst/>
                <a:ahLst/>
                <a:cxnLst/>
                <a:pathLst>
                  <a:path w="400" h="400">
                    <a:moveTo>
                      <a:pt x="0" y="0"/>
                    </a:moveTo>
                    <a:lnTo>
                      <a:pt x="400" y="0"/>
                    </a:lnTo>
                    <a:lnTo>
                      <a:pt x="400" y="400"/>
                    </a:lnTo>
                    <a:lnTo>
                      <a:pt x="0" y="400"/>
                    </a:lnTo>
                    <a:lnTo>
                      <a:pt x="0" y="0"/>
                    </a:lnTo>
                    <a:close/>
                  </a:path>
                </a:pathLst>
              </a:custGeom>
              <a:blipFill rotWithShape="0">
                <a:blip r:embed="rId2"/>
              </a:blipFill>
              <a:ln w="9525"/>
              <a:scene3d>
                <a:camera prst="legacyObliqueTopRight">
                  <a:rot lat="0" lon="0" rev="0"/>
                </a:camera>
                <a:lightRig rig="legacyFlat3" dir="b"/>
              </a:scene3d>
              <a:sp3d extrusionH="430200" prstMaterial="legacyMatte">
                <a:bevelT w="13500" h="13500" prst="angle"/>
                <a:bevelB w="13500" h="13500" prst="angle"/>
                <a:extrusionClr>
                  <a:srgbClr val="FFCC99"/>
                </a:extrusionClr>
              </a:sp3d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29742" name="流程图: 磁盘 104494"/>
              <p:cNvSpPr>
                <a:spLocks noChangeAspect="1"/>
              </p:cNvSpPr>
              <p:nvPr>
                <p:custDataLst>
                  <p:tags r:id="rId32"/>
                </p:custDataLst>
              </p:nvPr>
            </p:nvSpPr>
            <p:spPr>
              <a:xfrm>
                <a:off x="6120" y="4217"/>
                <a:ext cx="213" cy="369"/>
              </a:xfrm>
              <a:prstGeom prst="flowChartMagneticDisk">
                <a:avLst/>
              </a:prstGeom>
              <a:solidFill>
                <a:srgbClr val="969696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anchor="t" anchorCtr="0"/>
              <a:p>
                <a:endParaRPr lang="zh-CN" altLang="en-US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9743" name="流程图: 磁盘 104495"/>
              <p:cNvSpPr>
                <a:spLocks noChangeAspect="1"/>
              </p:cNvSpPr>
              <p:nvPr>
                <p:custDataLst>
                  <p:tags r:id="rId33"/>
                </p:custDataLst>
              </p:nvPr>
            </p:nvSpPr>
            <p:spPr>
              <a:xfrm>
                <a:off x="4340" y="4213"/>
                <a:ext cx="213" cy="369"/>
              </a:xfrm>
              <a:prstGeom prst="flowChartMagneticDisk">
                <a:avLst/>
              </a:prstGeom>
              <a:solidFill>
                <a:srgbClr val="969696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anchor="t" anchorCtr="0"/>
              <a:p>
                <a:endParaRPr lang="zh-CN" altLang="en-US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</p:grpSp>
        <p:grpSp>
          <p:nvGrpSpPr>
            <p:cNvPr id="29744" name="组合 104496"/>
            <p:cNvGrpSpPr>
              <a:grpSpLocks noChangeAspect="1"/>
            </p:cNvGrpSpPr>
            <p:nvPr/>
          </p:nvGrpSpPr>
          <p:grpSpPr>
            <a:xfrm>
              <a:off x="5514" y="3868"/>
              <a:ext cx="540" cy="936"/>
              <a:chOff x="5695" y="5964"/>
              <a:chExt cx="540" cy="936"/>
            </a:xfrm>
          </p:grpSpPr>
          <p:grpSp>
            <p:nvGrpSpPr>
              <p:cNvPr id="29745" name="组合 104497"/>
              <p:cNvGrpSpPr>
                <a:grpSpLocks noChangeAspect="1"/>
              </p:cNvGrpSpPr>
              <p:nvPr/>
            </p:nvGrpSpPr>
            <p:grpSpPr>
              <a:xfrm>
                <a:off x="5772" y="5964"/>
                <a:ext cx="403" cy="733"/>
                <a:chOff x="5770" y="1606"/>
                <a:chExt cx="2019" cy="3673"/>
              </a:xfrm>
            </p:grpSpPr>
            <p:grpSp>
              <p:nvGrpSpPr>
                <p:cNvPr id="29746" name="组合 104498"/>
                <p:cNvGrpSpPr>
                  <a:grpSpLocks noChangeAspect="1"/>
                </p:cNvGrpSpPr>
                <p:nvPr/>
              </p:nvGrpSpPr>
              <p:grpSpPr>
                <a:xfrm>
                  <a:off x="6320" y="4418"/>
                  <a:ext cx="913" cy="861"/>
                  <a:chOff x="6320" y="4418"/>
                  <a:chExt cx="913" cy="861"/>
                </a:xfrm>
              </p:grpSpPr>
              <p:grpSp>
                <p:nvGrpSpPr>
                  <p:cNvPr id="29747" name="组合 104499"/>
                  <p:cNvGrpSpPr>
                    <a:grpSpLocks noChangeAspect="1"/>
                  </p:cNvGrpSpPr>
                  <p:nvPr/>
                </p:nvGrpSpPr>
                <p:grpSpPr>
                  <a:xfrm>
                    <a:off x="6320" y="4418"/>
                    <a:ext cx="913" cy="861"/>
                    <a:chOff x="6320" y="4418"/>
                    <a:chExt cx="913" cy="861"/>
                  </a:xfrm>
                </p:grpSpPr>
                <p:grpSp>
                  <p:nvGrpSpPr>
                    <p:cNvPr id="29748" name="组合 104500"/>
                    <p:cNvGrpSpPr>
                      <a:grpSpLocks noChangeAspect="1"/>
                    </p:cNvGrpSpPr>
                    <p:nvPr/>
                  </p:nvGrpSpPr>
                  <p:grpSpPr>
                    <a:xfrm>
                      <a:off x="6549" y="5081"/>
                      <a:ext cx="498" cy="198"/>
                      <a:chOff x="6549" y="5081"/>
                      <a:chExt cx="498" cy="198"/>
                    </a:xfrm>
                  </p:grpSpPr>
                  <p:sp>
                    <p:nvSpPr>
                      <p:cNvPr id="29749" name="任意多边形 104501"/>
                      <p:cNvSpPr>
                        <a:spLocks noChangeAspect="1"/>
                      </p:cNvSpPr>
                      <p:nvPr>
                        <p:custDataLst>
                          <p:tags r:id="rId34"/>
                        </p:custDataLst>
                      </p:nvPr>
                    </p:nvSpPr>
                    <p:spPr>
                      <a:xfrm>
                        <a:off x="6549" y="5081"/>
                        <a:ext cx="498" cy="198"/>
                      </a:xfrm>
                      <a:custGeom>
                        <a:avLst/>
                        <a:gdLst/>
                        <a:ahLst/>
                        <a:cxnLst/>
                        <a:pathLst>
                          <a:path w="498" h="198">
                            <a:moveTo>
                              <a:pt x="0" y="0"/>
                            </a:moveTo>
                            <a:lnTo>
                              <a:pt x="101" y="157"/>
                            </a:lnTo>
                            <a:lnTo>
                              <a:pt x="110" y="167"/>
                            </a:lnTo>
                            <a:lnTo>
                              <a:pt x="121" y="173"/>
                            </a:lnTo>
                            <a:lnTo>
                              <a:pt x="136" y="178"/>
                            </a:lnTo>
                            <a:lnTo>
                              <a:pt x="153" y="186"/>
                            </a:lnTo>
                            <a:lnTo>
                              <a:pt x="174" y="190"/>
                            </a:lnTo>
                            <a:lnTo>
                              <a:pt x="188" y="191"/>
                            </a:lnTo>
                            <a:lnTo>
                              <a:pt x="205" y="194"/>
                            </a:lnTo>
                            <a:lnTo>
                              <a:pt x="222" y="195"/>
                            </a:lnTo>
                            <a:lnTo>
                              <a:pt x="243" y="198"/>
                            </a:lnTo>
                            <a:lnTo>
                              <a:pt x="257" y="198"/>
                            </a:lnTo>
                            <a:lnTo>
                              <a:pt x="278" y="195"/>
                            </a:lnTo>
                            <a:lnTo>
                              <a:pt x="295" y="194"/>
                            </a:lnTo>
                            <a:lnTo>
                              <a:pt x="315" y="191"/>
                            </a:lnTo>
                            <a:lnTo>
                              <a:pt x="332" y="190"/>
                            </a:lnTo>
                            <a:lnTo>
                              <a:pt x="349" y="185"/>
                            </a:lnTo>
                            <a:lnTo>
                              <a:pt x="366" y="181"/>
                            </a:lnTo>
                            <a:lnTo>
                              <a:pt x="380" y="173"/>
                            </a:lnTo>
                            <a:lnTo>
                              <a:pt x="392" y="165"/>
                            </a:lnTo>
                            <a:lnTo>
                              <a:pt x="397" y="160"/>
                            </a:lnTo>
                            <a:lnTo>
                              <a:pt x="405" y="152"/>
                            </a:lnTo>
                            <a:lnTo>
                              <a:pt x="498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000000"/>
                      </a:solidFill>
                      <a:ln w="9525">
                        <a:noFill/>
                      </a:ln>
                    </p:spPr>
                    <p:txBody>
                      <a:bodyPr/>
                      <a:p>
                        <a:endParaRPr lang="zh-CN" altLang="en-US"/>
                      </a:p>
                    </p:txBody>
                  </p:sp>
                  <p:sp>
                    <p:nvSpPr>
                      <p:cNvPr id="29750" name="任意多边形 104502"/>
                      <p:cNvSpPr>
                        <a:spLocks noChangeAspect="1"/>
                      </p:cNvSpPr>
                      <p:nvPr>
                        <p:custDataLst>
                          <p:tags r:id="rId35"/>
                        </p:custDataLst>
                      </p:nvPr>
                    </p:nvSpPr>
                    <p:spPr>
                      <a:xfrm>
                        <a:off x="6627" y="5081"/>
                        <a:ext cx="222" cy="198"/>
                      </a:xfrm>
                      <a:custGeom>
                        <a:avLst/>
                        <a:gdLst/>
                        <a:ahLst/>
                        <a:cxnLst/>
                        <a:pathLst>
                          <a:path w="222" h="198">
                            <a:moveTo>
                              <a:pt x="0" y="0"/>
                            </a:moveTo>
                            <a:lnTo>
                              <a:pt x="62" y="178"/>
                            </a:lnTo>
                            <a:lnTo>
                              <a:pt x="75" y="186"/>
                            </a:lnTo>
                            <a:lnTo>
                              <a:pt x="96" y="190"/>
                            </a:lnTo>
                            <a:lnTo>
                              <a:pt x="110" y="191"/>
                            </a:lnTo>
                            <a:lnTo>
                              <a:pt x="127" y="194"/>
                            </a:lnTo>
                            <a:lnTo>
                              <a:pt x="144" y="195"/>
                            </a:lnTo>
                            <a:lnTo>
                              <a:pt x="165" y="198"/>
                            </a:lnTo>
                            <a:lnTo>
                              <a:pt x="179" y="198"/>
                            </a:lnTo>
                            <a:lnTo>
                              <a:pt x="200" y="195"/>
                            </a:lnTo>
                            <a:lnTo>
                              <a:pt x="222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404040"/>
                      </a:solidFill>
                      <a:ln w="9525">
                        <a:noFill/>
                      </a:ln>
                    </p:spPr>
                    <p:txBody>
                      <a:bodyPr/>
                      <a:p>
                        <a:endParaRPr lang="zh-CN" altLang="en-US"/>
                      </a:p>
                    </p:txBody>
                  </p:sp>
                </p:grpSp>
                <p:grpSp>
                  <p:nvGrpSpPr>
                    <p:cNvPr id="29751" name="组合 104503"/>
                    <p:cNvGrpSpPr>
                      <a:grpSpLocks noChangeAspect="1"/>
                    </p:cNvGrpSpPr>
                    <p:nvPr/>
                  </p:nvGrpSpPr>
                  <p:grpSpPr>
                    <a:xfrm>
                      <a:off x="6320" y="4418"/>
                      <a:ext cx="913" cy="718"/>
                      <a:chOff x="6320" y="4418"/>
                      <a:chExt cx="913" cy="718"/>
                    </a:xfrm>
                  </p:grpSpPr>
                  <p:sp>
                    <p:nvSpPr>
                      <p:cNvPr id="29752" name="任意多边形 104504"/>
                      <p:cNvSpPr>
                        <a:spLocks noChangeAspect="1"/>
                      </p:cNvSpPr>
                      <p:nvPr>
                        <p:custDataLst>
                          <p:tags r:id="rId36"/>
                        </p:custDataLst>
                      </p:nvPr>
                    </p:nvSpPr>
                    <p:spPr>
                      <a:xfrm>
                        <a:off x="6320" y="4418"/>
                        <a:ext cx="913" cy="718"/>
                      </a:xfrm>
                      <a:custGeom>
                        <a:avLst/>
                        <a:gdLst/>
                        <a:ahLst/>
                        <a:cxnLst/>
                        <a:pathLst>
                          <a:path w="913" h="718">
                            <a:moveTo>
                              <a:pt x="26" y="0"/>
                            </a:moveTo>
                            <a:lnTo>
                              <a:pt x="21" y="20"/>
                            </a:lnTo>
                            <a:lnTo>
                              <a:pt x="23" y="29"/>
                            </a:lnTo>
                            <a:lnTo>
                              <a:pt x="25" y="38"/>
                            </a:lnTo>
                            <a:lnTo>
                              <a:pt x="26" y="59"/>
                            </a:lnTo>
                            <a:lnTo>
                              <a:pt x="23" y="73"/>
                            </a:lnTo>
                            <a:lnTo>
                              <a:pt x="17" y="86"/>
                            </a:lnTo>
                            <a:lnTo>
                              <a:pt x="12" y="96"/>
                            </a:lnTo>
                            <a:lnTo>
                              <a:pt x="6" y="113"/>
                            </a:lnTo>
                            <a:lnTo>
                              <a:pt x="6" y="126"/>
                            </a:lnTo>
                            <a:lnTo>
                              <a:pt x="12" y="138"/>
                            </a:lnTo>
                            <a:lnTo>
                              <a:pt x="17" y="149"/>
                            </a:lnTo>
                            <a:lnTo>
                              <a:pt x="29" y="162"/>
                            </a:lnTo>
                            <a:lnTo>
                              <a:pt x="34" y="176"/>
                            </a:lnTo>
                            <a:lnTo>
                              <a:pt x="34" y="185"/>
                            </a:lnTo>
                            <a:lnTo>
                              <a:pt x="30" y="195"/>
                            </a:lnTo>
                            <a:lnTo>
                              <a:pt x="21" y="204"/>
                            </a:lnTo>
                            <a:lnTo>
                              <a:pt x="13" y="216"/>
                            </a:lnTo>
                            <a:lnTo>
                              <a:pt x="8" y="225"/>
                            </a:lnTo>
                            <a:lnTo>
                              <a:pt x="6" y="236"/>
                            </a:lnTo>
                            <a:lnTo>
                              <a:pt x="12" y="248"/>
                            </a:lnTo>
                            <a:lnTo>
                              <a:pt x="19" y="259"/>
                            </a:lnTo>
                            <a:lnTo>
                              <a:pt x="26" y="269"/>
                            </a:lnTo>
                            <a:lnTo>
                              <a:pt x="30" y="278"/>
                            </a:lnTo>
                            <a:lnTo>
                              <a:pt x="34" y="288"/>
                            </a:lnTo>
                            <a:lnTo>
                              <a:pt x="30" y="301"/>
                            </a:lnTo>
                            <a:lnTo>
                              <a:pt x="21" y="313"/>
                            </a:lnTo>
                            <a:lnTo>
                              <a:pt x="12" y="322"/>
                            </a:lnTo>
                            <a:lnTo>
                              <a:pt x="2" y="337"/>
                            </a:lnTo>
                            <a:lnTo>
                              <a:pt x="0" y="349"/>
                            </a:lnTo>
                            <a:lnTo>
                              <a:pt x="4" y="362"/>
                            </a:lnTo>
                            <a:lnTo>
                              <a:pt x="13" y="372"/>
                            </a:lnTo>
                            <a:lnTo>
                              <a:pt x="23" y="383"/>
                            </a:lnTo>
                            <a:lnTo>
                              <a:pt x="33" y="396"/>
                            </a:lnTo>
                            <a:lnTo>
                              <a:pt x="38" y="414"/>
                            </a:lnTo>
                            <a:lnTo>
                              <a:pt x="33" y="431"/>
                            </a:lnTo>
                            <a:lnTo>
                              <a:pt x="23" y="444"/>
                            </a:lnTo>
                            <a:lnTo>
                              <a:pt x="19" y="455"/>
                            </a:lnTo>
                            <a:lnTo>
                              <a:pt x="19" y="466"/>
                            </a:lnTo>
                            <a:lnTo>
                              <a:pt x="21" y="473"/>
                            </a:lnTo>
                            <a:lnTo>
                              <a:pt x="29" y="484"/>
                            </a:lnTo>
                            <a:lnTo>
                              <a:pt x="42" y="499"/>
                            </a:lnTo>
                            <a:lnTo>
                              <a:pt x="64" y="528"/>
                            </a:lnTo>
                            <a:lnTo>
                              <a:pt x="107" y="573"/>
                            </a:lnTo>
                            <a:lnTo>
                              <a:pt x="144" y="609"/>
                            </a:lnTo>
                            <a:lnTo>
                              <a:pt x="166" y="629"/>
                            </a:lnTo>
                            <a:lnTo>
                              <a:pt x="190" y="643"/>
                            </a:lnTo>
                            <a:lnTo>
                              <a:pt x="217" y="660"/>
                            </a:lnTo>
                            <a:lnTo>
                              <a:pt x="255" y="681"/>
                            </a:lnTo>
                            <a:lnTo>
                              <a:pt x="313" y="701"/>
                            </a:lnTo>
                            <a:lnTo>
                              <a:pt x="356" y="710"/>
                            </a:lnTo>
                            <a:lnTo>
                              <a:pt x="401" y="716"/>
                            </a:lnTo>
                            <a:lnTo>
                              <a:pt x="460" y="718"/>
                            </a:lnTo>
                            <a:lnTo>
                              <a:pt x="523" y="716"/>
                            </a:lnTo>
                            <a:lnTo>
                              <a:pt x="578" y="714"/>
                            </a:lnTo>
                            <a:lnTo>
                              <a:pt x="625" y="706"/>
                            </a:lnTo>
                            <a:lnTo>
                              <a:pt x="667" y="697"/>
                            </a:lnTo>
                            <a:lnTo>
                              <a:pt x="697" y="685"/>
                            </a:lnTo>
                            <a:lnTo>
                              <a:pt x="723" y="672"/>
                            </a:lnTo>
                            <a:lnTo>
                              <a:pt x="744" y="659"/>
                            </a:lnTo>
                            <a:lnTo>
                              <a:pt x="761" y="647"/>
                            </a:lnTo>
                            <a:lnTo>
                              <a:pt x="778" y="629"/>
                            </a:lnTo>
                            <a:lnTo>
                              <a:pt x="832" y="556"/>
                            </a:lnTo>
                            <a:lnTo>
                              <a:pt x="874" y="493"/>
                            </a:lnTo>
                            <a:lnTo>
                              <a:pt x="890" y="461"/>
                            </a:lnTo>
                            <a:lnTo>
                              <a:pt x="894" y="448"/>
                            </a:lnTo>
                            <a:lnTo>
                              <a:pt x="895" y="438"/>
                            </a:lnTo>
                            <a:lnTo>
                              <a:pt x="895" y="427"/>
                            </a:lnTo>
                            <a:lnTo>
                              <a:pt x="887" y="414"/>
                            </a:lnTo>
                            <a:lnTo>
                              <a:pt x="882" y="406"/>
                            </a:lnTo>
                            <a:lnTo>
                              <a:pt x="879" y="394"/>
                            </a:lnTo>
                            <a:lnTo>
                              <a:pt x="882" y="381"/>
                            </a:lnTo>
                            <a:lnTo>
                              <a:pt x="887" y="372"/>
                            </a:lnTo>
                            <a:lnTo>
                              <a:pt x="894" y="362"/>
                            </a:lnTo>
                            <a:lnTo>
                              <a:pt x="900" y="352"/>
                            </a:lnTo>
                            <a:lnTo>
                              <a:pt x="908" y="341"/>
                            </a:lnTo>
                            <a:lnTo>
                              <a:pt x="913" y="330"/>
                            </a:lnTo>
                            <a:lnTo>
                              <a:pt x="912" y="316"/>
                            </a:lnTo>
                            <a:lnTo>
                              <a:pt x="907" y="305"/>
                            </a:lnTo>
                            <a:lnTo>
                              <a:pt x="900" y="295"/>
                            </a:lnTo>
                            <a:lnTo>
                              <a:pt x="894" y="286"/>
                            </a:lnTo>
                            <a:lnTo>
                              <a:pt x="886" y="275"/>
                            </a:lnTo>
                            <a:lnTo>
                              <a:pt x="883" y="263"/>
                            </a:lnTo>
                            <a:lnTo>
                              <a:pt x="886" y="254"/>
                            </a:lnTo>
                            <a:lnTo>
                              <a:pt x="895" y="240"/>
                            </a:lnTo>
                            <a:lnTo>
                              <a:pt x="904" y="229"/>
                            </a:lnTo>
                            <a:lnTo>
                              <a:pt x="908" y="217"/>
                            </a:lnTo>
                            <a:lnTo>
                              <a:pt x="908" y="202"/>
                            </a:lnTo>
                            <a:lnTo>
                              <a:pt x="903" y="187"/>
                            </a:lnTo>
                            <a:lnTo>
                              <a:pt x="894" y="176"/>
                            </a:lnTo>
                            <a:lnTo>
                              <a:pt x="890" y="168"/>
                            </a:lnTo>
                            <a:lnTo>
                              <a:pt x="886" y="155"/>
                            </a:lnTo>
                            <a:lnTo>
                              <a:pt x="887" y="141"/>
                            </a:lnTo>
                            <a:lnTo>
                              <a:pt x="895" y="130"/>
                            </a:lnTo>
                            <a:lnTo>
                              <a:pt x="900" y="122"/>
                            </a:lnTo>
                            <a:lnTo>
                              <a:pt x="908" y="113"/>
                            </a:lnTo>
                            <a:lnTo>
                              <a:pt x="912" y="101"/>
                            </a:lnTo>
                            <a:lnTo>
                              <a:pt x="913" y="88"/>
                            </a:lnTo>
                            <a:lnTo>
                              <a:pt x="911" y="80"/>
                            </a:lnTo>
                            <a:lnTo>
                              <a:pt x="903" y="67"/>
                            </a:lnTo>
                            <a:lnTo>
                              <a:pt x="895" y="56"/>
                            </a:lnTo>
                            <a:lnTo>
                              <a:pt x="890" y="42"/>
                            </a:lnTo>
                            <a:lnTo>
                              <a:pt x="890" y="29"/>
                            </a:lnTo>
                            <a:lnTo>
                              <a:pt x="894" y="18"/>
                            </a:lnTo>
                            <a:lnTo>
                              <a:pt x="891" y="0"/>
                            </a:lnTo>
                            <a:lnTo>
                              <a:pt x="26" y="0"/>
                            </a:lnTo>
                            <a:close/>
                          </a:path>
                        </a:pathLst>
                      </a:custGeom>
                      <a:solidFill>
                        <a:srgbClr val="FFC080"/>
                      </a:solidFill>
                      <a:ln w="9525">
                        <a:noFill/>
                      </a:ln>
                    </p:spPr>
                    <p:txBody>
                      <a:bodyPr/>
                      <a:p>
                        <a:endParaRPr lang="zh-CN" altLang="en-US"/>
                      </a:p>
                    </p:txBody>
                  </p:sp>
                  <p:sp>
                    <p:nvSpPr>
                      <p:cNvPr id="29753" name="任意多边形 104505"/>
                      <p:cNvSpPr>
                        <a:spLocks noChangeAspect="1"/>
                      </p:cNvSpPr>
                      <p:nvPr>
                        <p:custDataLst>
                          <p:tags r:id="rId37"/>
                        </p:custDataLst>
                      </p:nvPr>
                    </p:nvSpPr>
                    <p:spPr>
                      <a:xfrm>
                        <a:off x="6326" y="4514"/>
                        <a:ext cx="113" cy="99"/>
                      </a:xfrm>
                      <a:custGeom>
                        <a:avLst/>
                        <a:gdLst/>
                        <a:ahLst/>
                        <a:cxnLst/>
                        <a:pathLst>
                          <a:path w="113" h="99">
                            <a:moveTo>
                              <a:pt x="6" y="0"/>
                            </a:moveTo>
                            <a:lnTo>
                              <a:pt x="13" y="13"/>
                            </a:lnTo>
                            <a:lnTo>
                              <a:pt x="24" y="26"/>
                            </a:lnTo>
                            <a:lnTo>
                              <a:pt x="44" y="43"/>
                            </a:lnTo>
                            <a:lnTo>
                              <a:pt x="68" y="57"/>
                            </a:lnTo>
                            <a:lnTo>
                              <a:pt x="91" y="66"/>
                            </a:lnTo>
                            <a:lnTo>
                              <a:pt x="113" y="72"/>
                            </a:lnTo>
                            <a:lnTo>
                              <a:pt x="104" y="89"/>
                            </a:lnTo>
                            <a:lnTo>
                              <a:pt x="75" y="85"/>
                            </a:lnTo>
                            <a:lnTo>
                              <a:pt x="44" y="87"/>
                            </a:lnTo>
                            <a:lnTo>
                              <a:pt x="24" y="99"/>
                            </a:lnTo>
                            <a:lnTo>
                              <a:pt x="28" y="89"/>
                            </a:lnTo>
                            <a:lnTo>
                              <a:pt x="27" y="78"/>
                            </a:lnTo>
                            <a:lnTo>
                              <a:pt x="20" y="62"/>
                            </a:lnTo>
                            <a:lnTo>
                              <a:pt x="11" y="49"/>
                            </a:lnTo>
                            <a:lnTo>
                              <a:pt x="2" y="34"/>
                            </a:lnTo>
                            <a:lnTo>
                              <a:pt x="0" y="17"/>
                            </a:lnTo>
                            <a:lnTo>
                              <a:pt x="6" y="0"/>
                            </a:lnTo>
                            <a:close/>
                          </a:path>
                        </a:pathLst>
                      </a:custGeom>
                      <a:solidFill>
                        <a:srgbClr val="FFA040"/>
                      </a:solidFill>
                      <a:ln w="9525">
                        <a:noFill/>
                      </a:ln>
                    </p:spPr>
                    <p:txBody>
                      <a:bodyPr/>
                      <a:p>
                        <a:endParaRPr lang="zh-CN" altLang="en-US"/>
                      </a:p>
                    </p:txBody>
                  </p:sp>
                  <p:sp>
                    <p:nvSpPr>
                      <p:cNvPr id="29754" name="任意多边形 104506"/>
                      <p:cNvSpPr>
                        <a:spLocks noChangeAspect="1"/>
                      </p:cNvSpPr>
                      <p:nvPr>
                        <p:custDataLst>
                          <p:tags r:id="rId38"/>
                        </p:custDataLst>
                      </p:nvPr>
                    </p:nvSpPr>
                    <p:spPr>
                      <a:xfrm>
                        <a:off x="6328" y="4637"/>
                        <a:ext cx="149" cy="84"/>
                      </a:xfrm>
                      <a:custGeom>
                        <a:avLst/>
                        <a:gdLst/>
                        <a:ahLst/>
                        <a:cxnLst/>
                        <a:pathLst>
                          <a:path w="149" h="84">
                            <a:moveTo>
                              <a:pt x="0" y="10"/>
                            </a:moveTo>
                            <a:lnTo>
                              <a:pt x="4" y="0"/>
                            </a:lnTo>
                            <a:lnTo>
                              <a:pt x="9" y="10"/>
                            </a:lnTo>
                            <a:lnTo>
                              <a:pt x="21" y="15"/>
                            </a:lnTo>
                            <a:lnTo>
                              <a:pt x="42" y="25"/>
                            </a:lnTo>
                            <a:lnTo>
                              <a:pt x="64" y="31"/>
                            </a:lnTo>
                            <a:lnTo>
                              <a:pt x="98" y="38"/>
                            </a:lnTo>
                            <a:lnTo>
                              <a:pt x="137" y="44"/>
                            </a:lnTo>
                            <a:lnTo>
                              <a:pt x="149" y="80"/>
                            </a:lnTo>
                            <a:lnTo>
                              <a:pt x="106" y="69"/>
                            </a:lnTo>
                            <a:lnTo>
                              <a:pt x="72" y="65"/>
                            </a:lnTo>
                            <a:lnTo>
                              <a:pt x="45" y="71"/>
                            </a:lnTo>
                            <a:lnTo>
                              <a:pt x="25" y="84"/>
                            </a:lnTo>
                            <a:lnTo>
                              <a:pt x="25" y="73"/>
                            </a:lnTo>
                            <a:lnTo>
                              <a:pt x="25" y="63"/>
                            </a:lnTo>
                            <a:lnTo>
                              <a:pt x="21" y="52"/>
                            </a:lnTo>
                            <a:lnTo>
                              <a:pt x="9" y="36"/>
                            </a:lnTo>
                            <a:lnTo>
                              <a:pt x="0" y="23"/>
                            </a:lnTo>
                            <a:lnTo>
                              <a:pt x="0" y="10"/>
                            </a:lnTo>
                            <a:close/>
                          </a:path>
                        </a:pathLst>
                      </a:custGeom>
                      <a:solidFill>
                        <a:srgbClr val="FFA040"/>
                      </a:solidFill>
                      <a:ln w="9525">
                        <a:noFill/>
                      </a:ln>
                    </p:spPr>
                    <p:txBody>
                      <a:bodyPr/>
                      <a:p>
                        <a:endParaRPr lang="zh-CN" altLang="en-US"/>
                      </a:p>
                    </p:txBody>
                  </p:sp>
                  <p:sp>
                    <p:nvSpPr>
                      <p:cNvPr id="29755" name="任意多边形 104507"/>
                      <p:cNvSpPr>
                        <a:spLocks noChangeAspect="1"/>
                      </p:cNvSpPr>
                      <p:nvPr>
                        <p:custDataLst>
                          <p:tags r:id="rId39"/>
                        </p:custDataLst>
                      </p:nvPr>
                    </p:nvSpPr>
                    <p:spPr>
                      <a:xfrm>
                        <a:off x="6322" y="4742"/>
                        <a:ext cx="175" cy="104"/>
                      </a:xfrm>
                      <a:custGeom>
                        <a:avLst/>
                        <a:gdLst/>
                        <a:ahLst/>
                        <a:cxnLst/>
                        <a:pathLst>
                          <a:path w="175" h="104">
                            <a:moveTo>
                              <a:pt x="2" y="13"/>
                            </a:moveTo>
                            <a:lnTo>
                              <a:pt x="10" y="0"/>
                            </a:lnTo>
                            <a:lnTo>
                              <a:pt x="21" y="17"/>
                            </a:lnTo>
                            <a:lnTo>
                              <a:pt x="32" y="25"/>
                            </a:lnTo>
                            <a:lnTo>
                              <a:pt x="45" y="34"/>
                            </a:lnTo>
                            <a:lnTo>
                              <a:pt x="69" y="42"/>
                            </a:lnTo>
                            <a:lnTo>
                              <a:pt x="96" y="49"/>
                            </a:lnTo>
                            <a:lnTo>
                              <a:pt x="126" y="59"/>
                            </a:lnTo>
                            <a:lnTo>
                              <a:pt x="167" y="72"/>
                            </a:lnTo>
                            <a:lnTo>
                              <a:pt x="175" y="104"/>
                            </a:lnTo>
                            <a:lnTo>
                              <a:pt x="133" y="87"/>
                            </a:lnTo>
                            <a:lnTo>
                              <a:pt x="103" y="76"/>
                            </a:lnTo>
                            <a:lnTo>
                              <a:pt x="78" y="72"/>
                            </a:lnTo>
                            <a:lnTo>
                              <a:pt x="58" y="72"/>
                            </a:lnTo>
                            <a:lnTo>
                              <a:pt x="48" y="80"/>
                            </a:lnTo>
                            <a:lnTo>
                              <a:pt x="36" y="91"/>
                            </a:lnTo>
                            <a:lnTo>
                              <a:pt x="34" y="78"/>
                            </a:lnTo>
                            <a:lnTo>
                              <a:pt x="21" y="59"/>
                            </a:lnTo>
                            <a:lnTo>
                              <a:pt x="10" y="45"/>
                            </a:lnTo>
                            <a:lnTo>
                              <a:pt x="0" y="31"/>
                            </a:lnTo>
                            <a:lnTo>
                              <a:pt x="2" y="13"/>
                            </a:lnTo>
                            <a:close/>
                          </a:path>
                        </a:pathLst>
                      </a:custGeom>
                      <a:solidFill>
                        <a:srgbClr val="FFA040"/>
                      </a:solidFill>
                      <a:ln w="9525">
                        <a:noFill/>
                      </a:ln>
                    </p:spPr>
                    <p:txBody>
                      <a:bodyPr/>
                      <a:p>
                        <a:endParaRPr lang="zh-CN" altLang="en-US"/>
                      </a:p>
                    </p:txBody>
                  </p:sp>
                  <p:sp>
                    <p:nvSpPr>
                      <p:cNvPr id="29756" name="任意多边形 104508"/>
                      <p:cNvSpPr>
                        <a:spLocks noChangeAspect="1"/>
                      </p:cNvSpPr>
                      <p:nvPr>
                        <p:custDataLst>
                          <p:tags r:id="rId40"/>
                        </p:custDataLst>
                      </p:nvPr>
                    </p:nvSpPr>
                    <p:spPr>
                      <a:xfrm>
                        <a:off x="6341" y="4856"/>
                        <a:ext cx="208" cy="230"/>
                      </a:xfrm>
                      <a:custGeom>
                        <a:avLst/>
                        <a:gdLst/>
                        <a:ahLst/>
                        <a:cxnLst/>
                        <a:pathLst>
                          <a:path w="208" h="230">
                            <a:moveTo>
                              <a:pt x="2" y="35"/>
                            </a:moveTo>
                            <a:lnTo>
                              <a:pt x="0" y="21"/>
                            </a:lnTo>
                            <a:lnTo>
                              <a:pt x="0" y="11"/>
                            </a:lnTo>
                            <a:lnTo>
                              <a:pt x="8" y="0"/>
                            </a:lnTo>
                            <a:lnTo>
                              <a:pt x="22" y="17"/>
                            </a:lnTo>
                            <a:lnTo>
                              <a:pt x="47" y="32"/>
                            </a:lnTo>
                            <a:lnTo>
                              <a:pt x="72" y="44"/>
                            </a:lnTo>
                            <a:lnTo>
                              <a:pt x="106" y="55"/>
                            </a:lnTo>
                            <a:lnTo>
                              <a:pt x="156" y="65"/>
                            </a:lnTo>
                            <a:lnTo>
                              <a:pt x="166" y="91"/>
                            </a:lnTo>
                            <a:lnTo>
                              <a:pt x="140" y="84"/>
                            </a:lnTo>
                            <a:lnTo>
                              <a:pt x="114" y="80"/>
                            </a:lnTo>
                            <a:lnTo>
                              <a:pt x="101" y="82"/>
                            </a:lnTo>
                            <a:lnTo>
                              <a:pt x="97" y="95"/>
                            </a:lnTo>
                            <a:lnTo>
                              <a:pt x="105" y="112"/>
                            </a:lnTo>
                            <a:lnTo>
                              <a:pt x="115" y="128"/>
                            </a:lnTo>
                            <a:lnTo>
                              <a:pt x="136" y="153"/>
                            </a:lnTo>
                            <a:lnTo>
                              <a:pt x="166" y="179"/>
                            </a:lnTo>
                            <a:lnTo>
                              <a:pt x="208" y="209"/>
                            </a:lnTo>
                            <a:lnTo>
                              <a:pt x="208" y="230"/>
                            </a:lnTo>
                            <a:lnTo>
                              <a:pt x="190" y="219"/>
                            </a:lnTo>
                            <a:lnTo>
                              <a:pt x="166" y="205"/>
                            </a:lnTo>
                            <a:lnTo>
                              <a:pt x="132" y="179"/>
                            </a:lnTo>
                            <a:lnTo>
                              <a:pt x="105" y="150"/>
                            </a:lnTo>
                            <a:lnTo>
                              <a:pt x="80" y="128"/>
                            </a:lnTo>
                            <a:lnTo>
                              <a:pt x="56" y="101"/>
                            </a:lnTo>
                            <a:lnTo>
                              <a:pt x="36" y="78"/>
                            </a:lnTo>
                            <a:lnTo>
                              <a:pt x="15" y="57"/>
                            </a:lnTo>
                            <a:lnTo>
                              <a:pt x="2" y="35"/>
                            </a:lnTo>
                            <a:close/>
                          </a:path>
                        </a:pathLst>
                      </a:custGeom>
                      <a:solidFill>
                        <a:srgbClr val="FFA040"/>
                      </a:solidFill>
                      <a:ln w="9525">
                        <a:noFill/>
                      </a:ln>
                    </p:spPr>
                    <p:txBody>
                      <a:bodyPr/>
                      <a:p>
                        <a:endParaRPr lang="zh-CN" altLang="en-US"/>
                      </a:p>
                    </p:txBody>
                  </p:sp>
                  <p:sp>
                    <p:nvSpPr>
                      <p:cNvPr id="29757" name="任意多边形 104509"/>
                      <p:cNvSpPr>
                        <a:spLocks noChangeAspect="1"/>
                      </p:cNvSpPr>
                      <p:nvPr>
                        <p:custDataLst>
                          <p:tags r:id="rId41"/>
                        </p:custDataLst>
                      </p:nvPr>
                    </p:nvSpPr>
                    <p:spPr>
                      <a:xfrm>
                        <a:off x="6345" y="4443"/>
                        <a:ext cx="86" cy="69"/>
                      </a:xfrm>
                      <a:custGeom>
                        <a:avLst/>
                        <a:gdLst/>
                        <a:ahLst/>
                        <a:cxnLst/>
                        <a:pathLst>
                          <a:path w="86" h="69">
                            <a:moveTo>
                              <a:pt x="0" y="0"/>
                            </a:moveTo>
                            <a:lnTo>
                              <a:pt x="11" y="10"/>
                            </a:lnTo>
                            <a:lnTo>
                              <a:pt x="25" y="21"/>
                            </a:lnTo>
                            <a:lnTo>
                              <a:pt x="42" y="33"/>
                            </a:lnTo>
                            <a:lnTo>
                              <a:pt x="60" y="44"/>
                            </a:lnTo>
                            <a:lnTo>
                              <a:pt x="77" y="54"/>
                            </a:lnTo>
                            <a:lnTo>
                              <a:pt x="86" y="61"/>
                            </a:lnTo>
                            <a:lnTo>
                              <a:pt x="65" y="69"/>
                            </a:lnTo>
                            <a:lnTo>
                              <a:pt x="42" y="61"/>
                            </a:lnTo>
                            <a:lnTo>
                              <a:pt x="18" y="52"/>
                            </a:lnTo>
                            <a:lnTo>
                              <a:pt x="0" y="42"/>
                            </a:lnTo>
                            <a:lnTo>
                              <a:pt x="1" y="33"/>
                            </a:lnTo>
                            <a:lnTo>
                              <a:pt x="4" y="17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FFA040"/>
                      </a:solidFill>
                      <a:ln w="9525">
                        <a:noFill/>
                      </a:ln>
                    </p:spPr>
                    <p:txBody>
                      <a:bodyPr/>
                      <a:p>
                        <a:endParaRPr lang="zh-CN" altLang="en-US"/>
                      </a:p>
                    </p:txBody>
                  </p:sp>
                  <p:sp>
                    <p:nvSpPr>
                      <p:cNvPr id="29758" name="任意多边形 104510"/>
                      <p:cNvSpPr>
                        <a:spLocks noChangeAspect="1"/>
                      </p:cNvSpPr>
                      <p:nvPr>
                        <p:custDataLst>
                          <p:tags r:id="rId42"/>
                        </p:custDataLst>
                      </p:nvPr>
                    </p:nvSpPr>
                    <p:spPr>
                      <a:xfrm>
                        <a:off x="6501" y="4426"/>
                        <a:ext cx="732" cy="689"/>
                      </a:xfrm>
                      <a:custGeom>
                        <a:avLst/>
                        <a:gdLst/>
                        <a:ahLst/>
                        <a:cxnLst/>
                        <a:pathLst>
                          <a:path w="732" h="689">
                            <a:moveTo>
                              <a:pt x="294" y="135"/>
                            </a:moveTo>
                            <a:lnTo>
                              <a:pt x="186" y="143"/>
                            </a:lnTo>
                            <a:lnTo>
                              <a:pt x="348" y="158"/>
                            </a:lnTo>
                            <a:lnTo>
                              <a:pt x="338" y="166"/>
                            </a:lnTo>
                            <a:lnTo>
                              <a:pt x="318" y="173"/>
                            </a:lnTo>
                            <a:lnTo>
                              <a:pt x="292" y="181"/>
                            </a:lnTo>
                            <a:lnTo>
                              <a:pt x="258" y="190"/>
                            </a:lnTo>
                            <a:lnTo>
                              <a:pt x="222" y="196"/>
                            </a:lnTo>
                            <a:lnTo>
                              <a:pt x="175" y="200"/>
                            </a:lnTo>
                            <a:lnTo>
                              <a:pt x="120" y="206"/>
                            </a:lnTo>
                            <a:lnTo>
                              <a:pt x="61" y="209"/>
                            </a:lnTo>
                            <a:lnTo>
                              <a:pt x="0" y="209"/>
                            </a:lnTo>
                            <a:lnTo>
                              <a:pt x="95" y="232"/>
                            </a:lnTo>
                            <a:lnTo>
                              <a:pt x="154" y="244"/>
                            </a:lnTo>
                            <a:lnTo>
                              <a:pt x="205" y="244"/>
                            </a:lnTo>
                            <a:lnTo>
                              <a:pt x="267" y="244"/>
                            </a:lnTo>
                            <a:lnTo>
                              <a:pt x="359" y="236"/>
                            </a:lnTo>
                            <a:lnTo>
                              <a:pt x="435" y="225"/>
                            </a:lnTo>
                            <a:lnTo>
                              <a:pt x="499" y="209"/>
                            </a:lnTo>
                            <a:lnTo>
                              <a:pt x="567" y="188"/>
                            </a:lnTo>
                            <a:lnTo>
                              <a:pt x="597" y="177"/>
                            </a:lnTo>
                            <a:lnTo>
                              <a:pt x="625" y="168"/>
                            </a:lnTo>
                            <a:lnTo>
                              <a:pt x="640" y="164"/>
                            </a:lnTo>
                            <a:lnTo>
                              <a:pt x="648" y="169"/>
                            </a:lnTo>
                            <a:lnTo>
                              <a:pt x="648" y="181"/>
                            </a:lnTo>
                            <a:lnTo>
                              <a:pt x="642" y="194"/>
                            </a:lnTo>
                            <a:lnTo>
                              <a:pt x="625" y="208"/>
                            </a:lnTo>
                            <a:lnTo>
                              <a:pt x="597" y="226"/>
                            </a:lnTo>
                            <a:lnTo>
                              <a:pt x="557" y="244"/>
                            </a:lnTo>
                            <a:lnTo>
                              <a:pt x="510" y="263"/>
                            </a:lnTo>
                            <a:lnTo>
                              <a:pt x="448" y="282"/>
                            </a:lnTo>
                            <a:lnTo>
                              <a:pt x="376" y="297"/>
                            </a:lnTo>
                            <a:lnTo>
                              <a:pt x="304" y="308"/>
                            </a:lnTo>
                            <a:lnTo>
                              <a:pt x="228" y="320"/>
                            </a:lnTo>
                            <a:lnTo>
                              <a:pt x="95" y="333"/>
                            </a:lnTo>
                            <a:lnTo>
                              <a:pt x="177" y="352"/>
                            </a:lnTo>
                            <a:lnTo>
                              <a:pt x="243" y="360"/>
                            </a:lnTo>
                            <a:lnTo>
                              <a:pt x="326" y="358"/>
                            </a:lnTo>
                            <a:lnTo>
                              <a:pt x="411" y="347"/>
                            </a:lnTo>
                            <a:lnTo>
                              <a:pt x="474" y="333"/>
                            </a:lnTo>
                            <a:lnTo>
                              <a:pt x="525" y="320"/>
                            </a:lnTo>
                            <a:lnTo>
                              <a:pt x="567" y="308"/>
                            </a:lnTo>
                            <a:lnTo>
                              <a:pt x="610" y="293"/>
                            </a:lnTo>
                            <a:lnTo>
                              <a:pt x="644" y="280"/>
                            </a:lnTo>
                            <a:lnTo>
                              <a:pt x="659" y="276"/>
                            </a:lnTo>
                            <a:lnTo>
                              <a:pt x="668" y="276"/>
                            </a:lnTo>
                            <a:lnTo>
                              <a:pt x="667" y="287"/>
                            </a:lnTo>
                            <a:lnTo>
                              <a:pt x="661" y="299"/>
                            </a:lnTo>
                            <a:lnTo>
                              <a:pt x="648" y="314"/>
                            </a:lnTo>
                            <a:lnTo>
                              <a:pt x="617" y="335"/>
                            </a:lnTo>
                            <a:lnTo>
                              <a:pt x="584" y="354"/>
                            </a:lnTo>
                            <a:lnTo>
                              <a:pt x="546" y="371"/>
                            </a:lnTo>
                            <a:lnTo>
                              <a:pt x="496" y="390"/>
                            </a:lnTo>
                            <a:lnTo>
                              <a:pt x="439" y="407"/>
                            </a:lnTo>
                            <a:lnTo>
                              <a:pt x="352" y="426"/>
                            </a:lnTo>
                            <a:lnTo>
                              <a:pt x="294" y="438"/>
                            </a:lnTo>
                            <a:lnTo>
                              <a:pt x="237" y="444"/>
                            </a:lnTo>
                            <a:lnTo>
                              <a:pt x="154" y="449"/>
                            </a:lnTo>
                            <a:lnTo>
                              <a:pt x="239" y="461"/>
                            </a:lnTo>
                            <a:lnTo>
                              <a:pt x="305" y="466"/>
                            </a:lnTo>
                            <a:lnTo>
                              <a:pt x="360" y="468"/>
                            </a:lnTo>
                            <a:lnTo>
                              <a:pt x="423" y="466"/>
                            </a:lnTo>
                            <a:lnTo>
                              <a:pt x="482" y="458"/>
                            </a:lnTo>
                            <a:lnTo>
                              <a:pt x="530" y="447"/>
                            </a:lnTo>
                            <a:lnTo>
                              <a:pt x="568" y="434"/>
                            </a:lnTo>
                            <a:lnTo>
                              <a:pt x="629" y="413"/>
                            </a:lnTo>
                            <a:lnTo>
                              <a:pt x="637" y="413"/>
                            </a:lnTo>
                            <a:lnTo>
                              <a:pt x="644" y="417"/>
                            </a:lnTo>
                            <a:lnTo>
                              <a:pt x="642" y="430"/>
                            </a:lnTo>
                            <a:lnTo>
                              <a:pt x="634" y="444"/>
                            </a:lnTo>
                            <a:lnTo>
                              <a:pt x="620" y="458"/>
                            </a:lnTo>
                            <a:lnTo>
                              <a:pt x="599" y="474"/>
                            </a:lnTo>
                            <a:lnTo>
                              <a:pt x="563" y="493"/>
                            </a:lnTo>
                            <a:lnTo>
                              <a:pt x="525" y="510"/>
                            </a:lnTo>
                            <a:lnTo>
                              <a:pt x="489" y="521"/>
                            </a:lnTo>
                            <a:lnTo>
                              <a:pt x="448" y="531"/>
                            </a:lnTo>
                            <a:lnTo>
                              <a:pt x="410" y="537"/>
                            </a:lnTo>
                            <a:lnTo>
                              <a:pt x="360" y="542"/>
                            </a:lnTo>
                            <a:lnTo>
                              <a:pt x="305" y="545"/>
                            </a:lnTo>
                            <a:lnTo>
                              <a:pt x="250" y="546"/>
                            </a:lnTo>
                            <a:lnTo>
                              <a:pt x="166" y="546"/>
                            </a:lnTo>
                            <a:lnTo>
                              <a:pt x="211" y="562"/>
                            </a:lnTo>
                            <a:lnTo>
                              <a:pt x="253" y="573"/>
                            </a:lnTo>
                            <a:lnTo>
                              <a:pt x="301" y="579"/>
                            </a:lnTo>
                            <a:lnTo>
                              <a:pt x="342" y="580"/>
                            </a:lnTo>
                            <a:lnTo>
                              <a:pt x="384" y="583"/>
                            </a:lnTo>
                            <a:lnTo>
                              <a:pt x="427" y="580"/>
                            </a:lnTo>
                            <a:lnTo>
                              <a:pt x="462" y="579"/>
                            </a:lnTo>
                            <a:lnTo>
                              <a:pt x="495" y="573"/>
                            </a:lnTo>
                            <a:lnTo>
                              <a:pt x="540" y="562"/>
                            </a:lnTo>
                            <a:lnTo>
                              <a:pt x="574" y="554"/>
                            </a:lnTo>
                            <a:lnTo>
                              <a:pt x="587" y="555"/>
                            </a:lnTo>
                            <a:lnTo>
                              <a:pt x="589" y="565"/>
                            </a:lnTo>
                            <a:lnTo>
                              <a:pt x="585" y="575"/>
                            </a:lnTo>
                            <a:lnTo>
                              <a:pt x="576" y="586"/>
                            </a:lnTo>
                            <a:lnTo>
                              <a:pt x="561" y="597"/>
                            </a:lnTo>
                            <a:lnTo>
                              <a:pt x="544" y="605"/>
                            </a:lnTo>
                            <a:lnTo>
                              <a:pt x="525" y="614"/>
                            </a:lnTo>
                            <a:lnTo>
                              <a:pt x="495" y="622"/>
                            </a:lnTo>
                            <a:lnTo>
                              <a:pt x="432" y="631"/>
                            </a:lnTo>
                            <a:lnTo>
                              <a:pt x="372" y="639"/>
                            </a:lnTo>
                            <a:lnTo>
                              <a:pt x="253" y="649"/>
                            </a:lnTo>
                            <a:lnTo>
                              <a:pt x="407" y="656"/>
                            </a:lnTo>
                            <a:lnTo>
                              <a:pt x="439" y="656"/>
                            </a:lnTo>
                            <a:lnTo>
                              <a:pt x="453" y="663"/>
                            </a:lnTo>
                            <a:lnTo>
                              <a:pt x="461" y="670"/>
                            </a:lnTo>
                            <a:lnTo>
                              <a:pt x="458" y="681"/>
                            </a:lnTo>
                            <a:lnTo>
                              <a:pt x="466" y="687"/>
                            </a:lnTo>
                            <a:lnTo>
                              <a:pt x="486" y="689"/>
                            </a:lnTo>
                            <a:lnTo>
                              <a:pt x="516" y="677"/>
                            </a:lnTo>
                            <a:lnTo>
                              <a:pt x="542" y="664"/>
                            </a:lnTo>
                            <a:lnTo>
                              <a:pt x="563" y="651"/>
                            </a:lnTo>
                            <a:lnTo>
                              <a:pt x="580" y="639"/>
                            </a:lnTo>
                            <a:lnTo>
                              <a:pt x="597" y="621"/>
                            </a:lnTo>
                            <a:lnTo>
                              <a:pt x="651" y="548"/>
                            </a:lnTo>
                            <a:lnTo>
                              <a:pt x="693" y="485"/>
                            </a:lnTo>
                            <a:lnTo>
                              <a:pt x="709" y="453"/>
                            </a:lnTo>
                            <a:lnTo>
                              <a:pt x="713" y="440"/>
                            </a:lnTo>
                            <a:lnTo>
                              <a:pt x="714" y="430"/>
                            </a:lnTo>
                            <a:lnTo>
                              <a:pt x="714" y="419"/>
                            </a:lnTo>
                            <a:lnTo>
                              <a:pt x="706" y="406"/>
                            </a:lnTo>
                            <a:lnTo>
                              <a:pt x="701" y="398"/>
                            </a:lnTo>
                            <a:lnTo>
                              <a:pt x="698" y="386"/>
                            </a:lnTo>
                            <a:lnTo>
                              <a:pt x="701" y="373"/>
                            </a:lnTo>
                            <a:lnTo>
                              <a:pt x="706" y="364"/>
                            </a:lnTo>
                            <a:lnTo>
                              <a:pt x="713" y="354"/>
                            </a:lnTo>
                            <a:lnTo>
                              <a:pt x="719" y="344"/>
                            </a:lnTo>
                            <a:lnTo>
                              <a:pt x="727" y="333"/>
                            </a:lnTo>
                            <a:lnTo>
                              <a:pt x="732" y="322"/>
                            </a:lnTo>
                            <a:lnTo>
                              <a:pt x="731" y="308"/>
                            </a:lnTo>
                            <a:lnTo>
                              <a:pt x="726" y="297"/>
                            </a:lnTo>
                            <a:lnTo>
                              <a:pt x="719" y="287"/>
                            </a:lnTo>
                            <a:lnTo>
                              <a:pt x="713" y="278"/>
                            </a:lnTo>
                            <a:lnTo>
                              <a:pt x="705" y="267"/>
                            </a:lnTo>
                            <a:lnTo>
                              <a:pt x="702" y="255"/>
                            </a:lnTo>
                            <a:lnTo>
                              <a:pt x="705" y="246"/>
                            </a:lnTo>
                            <a:lnTo>
                              <a:pt x="714" y="232"/>
                            </a:lnTo>
                            <a:lnTo>
                              <a:pt x="723" y="221"/>
                            </a:lnTo>
                            <a:lnTo>
                              <a:pt x="727" y="209"/>
                            </a:lnTo>
                            <a:lnTo>
                              <a:pt x="727" y="194"/>
                            </a:lnTo>
                            <a:lnTo>
                              <a:pt x="722" y="179"/>
                            </a:lnTo>
                            <a:lnTo>
                              <a:pt x="713" y="168"/>
                            </a:lnTo>
                            <a:lnTo>
                              <a:pt x="709" y="160"/>
                            </a:lnTo>
                            <a:lnTo>
                              <a:pt x="705" y="147"/>
                            </a:lnTo>
                            <a:lnTo>
                              <a:pt x="706" y="133"/>
                            </a:lnTo>
                            <a:lnTo>
                              <a:pt x="714" y="122"/>
                            </a:lnTo>
                            <a:lnTo>
                              <a:pt x="719" y="114"/>
                            </a:lnTo>
                            <a:lnTo>
                              <a:pt x="727" y="105"/>
                            </a:lnTo>
                            <a:lnTo>
                              <a:pt x="731" y="93"/>
                            </a:lnTo>
                            <a:lnTo>
                              <a:pt x="732" y="80"/>
                            </a:lnTo>
                            <a:lnTo>
                              <a:pt x="730" y="72"/>
                            </a:lnTo>
                            <a:lnTo>
                              <a:pt x="722" y="59"/>
                            </a:lnTo>
                            <a:lnTo>
                              <a:pt x="714" y="48"/>
                            </a:lnTo>
                            <a:lnTo>
                              <a:pt x="709" y="34"/>
                            </a:lnTo>
                            <a:lnTo>
                              <a:pt x="709" y="0"/>
                            </a:lnTo>
                            <a:lnTo>
                              <a:pt x="634" y="50"/>
                            </a:lnTo>
                            <a:lnTo>
                              <a:pt x="589" y="69"/>
                            </a:lnTo>
                            <a:lnTo>
                              <a:pt x="536" y="86"/>
                            </a:lnTo>
                            <a:lnTo>
                              <a:pt x="475" y="105"/>
                            </a:lnTo>
                            <a:lnTo>
                              <a:pt x="420" y="116"/>
                            </a:lnTo>
                            <a:lnTo>
                              <a:pt x="365" y="126"/>
                            </a:lnTo>
                            <a:lnTo>
                              <a:pt x="294" y="135"/>
                            </a:lnTo>
                            <a:close/>
                          </a:path>
                        </a:pathLst>
                      </a:custGeom>
                      <a:solidFill>
                        <a:srgbClr val="FFA040"/>
                      </a:solidFill>
                      <a:ln w="9525">
                        <a:noFill/>
                      </a:ln>
                    </p:spPr>
                    <p:txBody>
                      <a:bodyPr/>
                      <a:p>
                        <a:endParaRPr lang="zh-CN" altLang="en-US"/>
                      </a:p>
                    </p:txBody>
                  </p:sp>
                </p:grpSp>
              </p:grpSp>
              <p:grpSp>
                <p:nvGrpSpPr>
                  <p:cNvPr id="29759" name="组合 104511"/>
                  <p:cNvGrpSpPr>
                    <a:grpSpLocks noChangeAspect="1"/>
                  </p:cNvGrpSpPr>
                  <p:nvPr/>
                </p:nvGrpSpPr>
                <p:grpSpPr>
                  <a:xfrm>
                    <a:off x="6929" y="4535"/>
                    <a:ext cx="218" cy="436"/>
                    <a:chOff x="6929" y="4535"/>
                    <a:chExt cx="218" cy="436"/>
                  </a:xfrm>
                </p:grpSpPr>
                <p:sp>
                  <p:nvSpPr>
                    <p:cNvPr id="29760" name="任意多边形 104512"/>
                    <p:cNvSpPr>
                      <a:spLocks noChangeAspect="1"/>
                    </p:cNvSpPr>
                    <p:nvPr>
                      <p:custDataLst>
                        <p:tags r:id="rId43"/>
                      </p:custDataLst>
                    </p:nvPr>
                  </p:nvSpPr>
                  <p:spPr>
                    <a:xfrm>
                      <a:off x="6971" y="4651"/>
                      <a:ext cx="167" cy="70"/>
                    </a:xfrm>
                    <a:custGeom>
                      <a:avLst/>
                      <a:gdLst/>
                      <a:ahLst/>
                      <a:cxnLst/>
                      <a:pathLst>
                        <a:path w="167" h="70">
                          <a:moveTo>
                            <a:pt x="167" y="13"/>
                          </a:moveTo>
                          <a:lnTo>
                            <a:pt x="151" y="0"/>
                          </a:lnTo>
                          <a:lnTo>
                            <a:pt x="100" y="26"/>
                          </a:lnTo>
                          <a:lnTo>
                            <a:pt x="49" y="45"/>
                          </a:lnTo>
                          <a:lnTo>
                            <a:pt x="0" y="59"/>
                          </a:lnTo>
                          <a:lnTo>
                            <a:pt x="9" y="70"/>
                          </a:lnTo>
                          <a:lnTo>
                            <a:pt x="43" y="70"/>
                          </a:lnTo>
                          <a:lnTo>
                            <a:pt x="89" y="60"/>
                          </a:lnTo>
                          <a:lnTo>
                            <a:pt x="130" y="40"/>
                          </a:lnTo>
                          <a:lnTo>
                            <a:pt x="167" y="13"/>
                          </a:lnTo>
                          <a:close/>
                        </a:path>
                      </a:pathLst>
                    </a:custGeom>
                    <a:solidFill>
                      <a:srgbClr val="FFE0C0"/>
                    </a:solidFill>
                    <a:ln w="9525">
                      <a:noFill/>
                    </a:ln>
                  </p:spPr>
                  <p:txBody>
                    <a:bodyPr/>
                    <a:p>
                      <a:endParaRPr lang="zh-CN" altLang="en-US"/>
                    </a:p>
                  </p:txBody>
                </p:sp>
                <p:sp>
                  <p:nvSpPr>
                    <p:cNvPr id="29761" name="任意多边形 104513"/>
                    <p:cNvSpPr>
                      <a:spLocks noChangeAspect="1"/>
                    </p:cNvSpPr>
                    <p:nvPr>
                      <p:custDataLst>
                        <p:tags r:id="rId44"/>
                      </p:custDataLst>
                    </p:nvPr>
                  </p:nvSpPr>
                  <p:spPr>
                    <a:xfrm>
                      <a:off x="7001" y="4763"/>
                      <a:ext cx="146" cy="78"/>
                    </a:xfrm>
                    <a:custGeom>
                      <a:avLst/>
                      <a:gdLst/>
                      <a:ahLst/>
                      <a:cxnLst/>
                      <a:pathLst>
                        <a:path w="146" h="78">
                          <a:moveTo>
                            <a:pt x="146" y="15"/>
                          </a:moveTo>
                          <a:lnTo>
                            <a:pt x="138" y="0"/>
                          </a:lnTo>
                          <a:lnTo>
                            <a:pt x="89" y="34"/>
                          </a:lnTo>
                          <a:lnTo>
                            <a:pt x="50" y="51"/>
                          </a:lnTo>
                          <a:lnTo>
                            <a:pt x="0" y="66"/>
                          </a:lnTo>
                          <a:lnTo>
                            <a:pt x="10" y="78"/>
                          </a:lnTo>
                          <a:lnTo>
                            <a:pt x="42" y="78"/>
                          </a:lnTo>
                          <a:lnTo>
                            <a:pt x="74" y="69"/>
                          </a:lnTo>
                          <a:lnTo>
                            <a:pt x="112" y="45"/>
                          </a:lnTo>
                          <a:lnTo>
                            <a:pt x="146" y="15"/>
                          </a:lnTo>
                          <a:close/>
                        </a:path>
                      </a:pathLst>
                    </a:custGeom>
                    <a:solidFill>
                      <a:srgbClr val="FFE0C0"/>
                    </a:solidFill>
                    <a:ln w="9525">
                      <a:noFill/>
                    </a:ln>
                  </p:spPr>
                  <p:txBody>
                    <a:bodyPr/>
                    <a:p>
                      <a:endParaRPr lang="zh-CN" altLang="en-US"/>
                    </a:p>
                  </p:txBody>
                </p:sp>
                <p:sp>
                  <p:nvSpPr>
                    <p:cNvPr id="29762" name="任意多边形 104514"/>
                    <p:cNvSpPr>
                      <a:spLocks noChangeAspect="1"/>
                    </p:cNvSpPr>
                    <p:nvPr>
                      <p:custDataLst>
                        <p:tags r:id="rId45"/>
                      </p:custDataLst>
                    </p:nvPr>
                  </p:nvSpPr>
                  <p:spPr>
                    <a:xfrm>
                      <a:off x="6992" y="4894"/>
                      <a:ext cx="149" cy="77"/>
                    </a:xfrm>
                    <a:custGeom>
                      <a:avLst/>
                      <a:gdLst/>
                      <a:ahLst/>
                      <a:cxnLst/>
                      <a:pathLst>
                        <a:path w="149" h="77">
                          <a:moveTo>
                            <a:pt x="149" y="11"/>
                          </a:moveTo>
                          <a:lnTo>
                            <a:pt x="138" y="0"/>
                          </a:lnTo>
                          <a:lnTo>
                            <a:pt x="93" y="31"/>
                          </a:lnTo>
                          <a:lnTo>
                            <a:pt x="49" y="49"/>
                          </a:lnTo>
                          <a:lnTo>
                            <a:pt x="0" y="63"/>
                          </a:lnTo>
                          <a:lnTo>
                            <a:pt x="9" y="77"/>
                          </a:lnTo>
                          <a:lnTo>
                            <a:pt x="42" y="74"/>
                          </a:lnTo>
                          <a:lnTo>
                            <a:pt x="81" y="65"/>
                          </a:lnTo>
                          <a:lnTo>
                            <a:pt x="121" y="40"/>
                          </a:lnTo>
                          <a:lnTo>
                            <a:pt x="149" y="11"/>
                          </a:lnTo>
                          <a:close/>
                        </a:path>
                      </a:pathLst>
                    </a:custGeom>
                    <a:solidFill>
                      <a:srgbClr val="FFE0C0"/>
                    </a:solidFill>
                    <a:ln w="9525">
                      <a:noFill/>
                    </a:ln>
                  </p:spPr>
                  <p:txBody>
                    <a:bodyPr/>
                    <a:p>
                      <a:endParaRPr lang="zh-CN" altLang="en-US"/>
                    </a:p>
                  </p:txBody>
                </p:sp>
                <p:sp>
                  <p:nvSpPr>
                    <p:cNvPr id="29763" name="任意多边形 104515"/>
                    <p:cNvSpPr>
                      <a:spLocks noChangeAspect="1"/>
                    </p:cNvSpPr>
                    <p:nvPr>
                      <p:custDataLst>
                        <p:tags r:id="rId46"/>
                      </p:custDataLst>
                    </p:nvPr>
                  </p:nvSpPr>
                  <p:spPr>
                    <a:xfrm>
                      <a:off x="6929" y="4535"/>
                      <a:ext cx="171" cy="68"/>
                    </a:xfrm>
                    <a:custGeom>
                      <a:avLst/>
                      <a:gdLst/>
                      <a:ahLst/>
                      <a:cxnLst/>
                      <a:pathLst>
                        <a:path w="171" h="68">
                          <a:moveTo>
                            <a:pt x="171" y="13"/>
                          </a:moveTo>
                          <a:lnTo>
                            <a:pt x="154" y="0"/>
                          </a:lnTo>
                          <a:lnTo>
                            <a:pt x="97" y="26"/>
                          </a:lnTo>
                          <a:lnTo>
                            <a:pt x="50" y="41"/>
                          </a:lnTo>
                          <a:lnTo>
                            <a:pt x="0" y="55"/>
                          </a:lnTo>
                          <a:lnTo>
                            <a:pt x="11" y="68"/>
                          </a:lnTo>
                          <a:lnTo>
                            <a:pt x="42" y="66"/>
                          </a:lnTo>
                          <a:lnTo>
                            <a:pt x="82" y="57"/>
                          </a:lnTo>
                          <a:lnTo>
                            <a:pt x="127" y="40"/>
                          </a:lnTo>
                          <a:lnTo>
                            <a:pt x="171" y="13"/>
                          </a:lnTo>
                          <a:close/>
                        </a:path>
                      </a:pathLst>
                    </a:custGeom>
                    <a:solidFill>
                      <a:srgbClr val="FFE0C0"/>
                    </a:solidFill>
                    <a:ln w="9525">
                      <a:noFill/>
                    </a:ln>
                  </p:spPr>
                  <p:txBody>
                    <a:bodyPr/>
                    <a:p>
                      <a:endParaRPr lang="zh-CN" altLang="en-US"/>
                    </a:p>
                  </p:txBody>
                </p:sp>
              </p:grpSp>
            </p:grpSp>
            <p:sp>
              <p:nvSpPr>
                <p:cNvPr id="29764" name="任意多边形 104516"/>
                <p:cNvSpPr>
                  <a:spLocks noChangeAspect="1"/>
                </p:cNvSpPr>
                <p:nvPr>
                  <p:custDataLst>
                    <p:tags r:id="rId47"/>
                  </p:custDataLst>
                </p:nvPr>
              </p:nvSpPr>
              <p:spPr>
                <a:xfrm>
                  <a:off x="5770" y="1606"/>
                  <a:ext cx="2019" cy="2908"/>
                </a:xfrm>
                <a:custGeom>
                  <a:avLst/>
                  <a:gdLst/>
                  <a:ahLst/>
                  <a:cxnLst/>
                  <a:pathLst>
                    <a:path w="2019" h="2908">
                      <a:moveTo>
                        <a:pt x="1415" y="2830"/>
                      </a:moveTo>
                      <a:lnTo>
                        <a:pt x="1432" y="2818"/>
                      </a:lnTo>
                      <a:lnTo>
                        <a:pt x="1445" y="2807"/>
                      </a:lnTo>
                      <a:lnTo>
                        <a:pt x="1453" y="2799"/>
                      </a:lnTo>
                      <a:lnTo>
                        <a:pt x="1458" y="2790"/>
                      </a:lnTo>
                      <a:lnTo>
                        <a:pt x="1463" y="2784"/>
                      </a:lnTo>
                      <a:lnTo>
                        <a:pt x="1466" y="2778"/>
                      </a:lnTo>
                      <a:lnTo>
                        <a:pt x="1470" y="2773"/>
                      </a:lnTo>
                      <a:lnTo>
                        <a:pt x="1471" y="2765"/>
                      </a:lnTo>
                      <a:lnTo>
                        <a:pt x="1474" y="2756"/>
                      </a:lnTo>
                      <a:lnTo>
                        <a:pt x="1475" y="2744"/>
                      </a:lnTo>
                      <a:lnTo>
                        <a:pt x="1484" y="2698"/>
                      </a:lnTo>
                      <a:lnTo>
                        <a:pt x="1543" y="2322"/>
                      </a:lnTo>
                      <a:lnTo>
                        <a:pt x="1554" y="2268"/>
                      </a:lnTo>
                      <a:lnTo>
                        <a:pt x="1563" y="2229"/>
                      </a:lnTo>
                      <a:lnTo>
                        <a:pt x="1577" y="2175"/>
                      </a:lnTo>
                      <a:lnTo>
                        <a:pt x="1598" y="2115"/>
                      </a:lnTo>
                      <a:lnTo>
                        <a:pt x="1619" y="2062"/>
                      </a:lnTo>
                      <a:lnTo>
                        <a:pt x="1638" y="2018"/>
                      </a:lnTo>
                      <a:lnTo>
                        <a:pt x="1655" y="1980"/>
                      </a:lnTo>
                      <a:lnTo>
                        <a:pt x="1672" y="1943"/>
                      </a:lnTo>
                      <a:lnTo>
                        <a:pt x="1706" y="1880"/>
                      </a:lnTo>
                      <a:lnTo>
                        <a:pt x="1740" y="1821"/>
                      </a:lnTo>
                      <a:lnTo>
                        <a:pt x="1773" y="1766"/>
                      </a:lnTo>
                      <a:lnTo>
                        <a:pt x="1799" y="1724"/>
                      </a:lnTo>
                      <a:lnTo>
                        <a:pt x="1846" y="1645"/>
                      </a:lnTo>
                      <a:lnTo>
                        <a:pt x="1879" y="1590"/>
                      </a:lnTo>
                      <a:lnTo>
                        <a:pt x="1905" y="1544"/>
                      </a:lnTo>
                      <a:lnTo>
                        <a:pt x="1927" y="1492"/>
                      </a:lnTo>
                      <a:lnTo>
                        <a:pt x="1952" y="1429"/>
                      </a:lnTo>
                      <a:lnTo>
                        <a:pt x="1969" y="1374"/>
                      </a:lnTo>
                      <a:lnTo>
                        <a:pt x="1985" y="1316"/>
                      </a:lnTo>
                      <a:lnTo>
                        <a:pt x="1995" y="1267"/>
                      </a:lnTo>
                      <a:lnTo>
                        <a:pt x="2007" y="1212"/>
                      </a:lnTo>
                      <a:lnTo>
                        <a:pt x="2015" y="1142"/>
                      </a:lnTo>
                      <a:lnTo>
                        <a:pt x="2019" y="1062"/>
                      </a:lnTo>
                      <a:lnTo>
                        <a:pt x="2019" y="987"/>
                      </a:lnTo>
                      <a:lnTo>
                        <a:pt x="2012" y="928"/>
                      </a:lnTo>
                      <a:lnTo>
                        <a:pt x="2003" y="873"/>
                      </a:lnTo>
                      <a:lnTo>
                        <a:pt x="1994" y="824"/>
                      </a:lnTo>
                      <a:lnTo>
                        <a:pt x="1978" y="759"/>
                      </a:lnTo>
                      <a:lnTo>
                        <a:pt x="1960" y="694"/>
                      </a:lnTo>
                      <a:lnTo>
                        <a:pt x="1940" y="634"/>
                      </a:lnTo>
                      <a:lnTo>
                        <a:pt x="1917" y="578"/>
                      </a:lnTo>
                      <a:lnTo>
                        <a:pt x="1888" y="529"/>
                      </a:lnTo>
                      <a:lnTo>
                        <a:pt x="1850" y="466"/>
                      </a:lnTo>
                      <a:lnTo>
                        <a:pt x="1807" y="403"/>
                      </a:lnTo>
                      <a:lnTo>
                        <a:pt x="1765" y="354"/>
                      </a:lnTo>
                      <a:lnTo>
                        <a:pt x="1727" y="312"/>
                      </a:lnTo>
                      <a:lnTo>
                        <a:pt x="1683" y="272"/>
                      </a:lnTo>
                      <a:lnTo>
                        <a:pt x="1636" y="232"/>
                      </a:lnTo>
                      <a:lnTo>
                        <a:pt x="1590" y="196"/>
                      </a:lnTo>
                      <a:lnTo>
                        <a:pt x="1535" y="159"/>
                      </a:lnTo>
                      <a:lnTo>
                        <a:pt x="1471" y="120"/>
                      </a:lnTo>
                      <a:lnTo>
                        <a:pt x="1411" y="90"/>
                      </a:lnTo>
                      <a:lnTo>
                        <a:pt x="1341" y="61"/>
                      </a:lnTo>
                      <a:lnTo>
                        <a:pt x="1277" y="40"/>
                      </a:lnTo>
                      <a:lnTo>
                        <a:pt x="1224" y="27"/>
                      </a:lnTo>
                      <a:lnTo>
                        <a:pt x="1167" y="14"/>
                      </a:lnTo>
                      <a:lnTo>
                        <a:pt x="1115" y="6"/>
                      </a:lnTo>
                      <a:lnTo>
                        <a:pt x="1053" y="0"/>
                      </a:lnTo>
                      <a:lnTo>
                        <a:pt x="997" y="0"/>
                      </a:lnTo>
                      <a:lnTo>
                        <a:pt x="936" y="0"/>
                      </a:lnTo>
                      <a:lnTo>
                        <a:pt x="885" y="6"/>
                      </a:lnTo>
                      <a:lnTo>
                        <a:pt x="826" y="19"/>
                      </a:lnTo>
                      <a:lnTo>
                        <a:pt x="782" y="28"/>
                      </a:lnTo>
                      <a:lnTo>
                        <a:pt x="727" y="44"/>
                      </a:lnTo>
                      <a:lnTo>
                        <a:pt x="676" y="59"/>
                      </a:lnTo>
                      <a:lnTo>
                        <a:pt x="630" y="78"/>
                      </a:lnTo>
                      <a:lnTo>
                        <a:pt x="586" y="97"/>
                      </a:lnTo>
                      <a:lnTo>
                        <a:pt x="541" y="121"/>
                      </a:lnTo>
                      <a:lnTo>
                        <a:pt x="501" y="145"/>
                      </a:lnTo>
                      <a:lnTo>
                        <a:pt x="456" y="175"/>
                      </a:lnTo>
                      <a:lnTo>
                        <a:pt x="408" y="209"/>
                      </a:lnTo>
                      <a:lnTo>
                        <a:pt x="365" y="242"/>
                      </a:lnTo>
                      <a:lnTo>
                        <a:pt x="326" y="277"/>
                      </a:lnTo>
                      <a:lnTo>
                        <a:pt x="284" y="316"/>
                      </a:lnTo>
                      <a:lnTo>
                        <a:pt x="242" y="360"/>
                      </a:lnTo>
                      <a:lnTo>
                        <a:pt x="206" y="402"/>
                      </a:lnTo>
                      <a:lnTo>
                        <a:pt x="175" y="441"/>
                      </a:lnTo>
                      <a:lnTo>
                        <a:pt x="140" y="495"/>
                      </a:lnTo>
                      <a:lnTo>
                        <a:pt x="106" y="554"/>
                      </a:lnTo>
                      <a:lnTo>
                        <a:pt x="75" y="620"/>
                      </a:lnTo>
                      <a:lnTo>
                        <a:pt x="53" y="685"/>
                      </a:lnTo>
                      <a:lnTo>
                        <a:pt x="34" y="752"/>
                      </a:lnTo>
                      <a:lnTo>
                        <a:pt x="17" y="818"/>
                      </a:lnTo>
                      <a:lnTo>
                        <a:pt x="7" y="879"/>
                      </a:lnTo>
                      <a:lnTo>
                        <a:pt x="0" y="940"/>
                      </a:lnTo>
                      <a:lnTo>
                        <a:pt x="0" y="999"/>
                      </a:lnTo>
                      <a:lnTo>
                        <a:pt x="0" y="1052"/>
                      </a:lnTo>
                      <a:lnTo>
                        <a:pt x="0" y="1115"/>
                      </a:lnTo>
                      <a:lnTo>
                        <a:pt x="3" y="1170"/>
                      </a:lnTo>
                      <a:lnTo>
                        <a:pt x="14" y="1239"/>
                      </a:lnTo>
                      <a:lnTo>
                        <a:pt x="24" y="1299"/>
                      </a:lnTo>
                      <a:lnTo>
                        <a:pt x="40" y="1358"/>
                      </a:lnTo>
                      <a:lnTo>
                        <a:pt x="62" y="1427"/>
                      </a:lnTo>
                      <a:lnTo>
                        <a:pt x="87" y="1488"/>
                      </a:lnTo>
                      <a:lnTo>
                        <a:pt x="113" y="1542"/>
                      </a:lnTo>
                      <a:lnTo>
                        <a:pt x="144" y="1602"/>
                      </a:lnTo>
                      <a:lnTo>
                        <a:pt x="178" y="1660"/>
                      </a:lnTo>
                      <a:lnTo>
                        <a:pt x="208" y="1715"/>
                      </a:lnTo>
                      <a:lnTo>
                        <a:pt x="239" y="1770"/>
                      </a:lnTo>
                      <a:lnTo>
                        <a:pt x="272" y="1830"/>
                      </a:lnTo>
                      <a:lnTo>
                        <a:pt x="323" y="1917"/>
                      </a:lnTo>
                      <a:lnTo>
                        <a:pt x="370" y="2007"/>
                      </a:lnTo>
                      <a:lnTo>
                        <a:pt x="398" y="2053"/>
                      </a:lnTo>
                      <a:lnTo>
                        <a:pt x="412" y="2091"/>
                      </a:lnTo>
                      <a:lnTo>
                        <a:pt x="429" y="2138"/>
                      </a:lnTo>
                      <a:lnTo>
                        <a:pt x="445" y="2192"/>
                      </a:lnTo>
                      <a:lnTo>
                        <a:pt x="458" y="2239"/>
                      </a:lnTo>
                      <a:lnTo>
                        <a:pt x="469" y="2292"/>
                      </a:lnTo>
                      <a:lnTo>
                        <a:pt x="479" y="2365"/>
                      </a:lnTo>
                      <a:lnTo>
                        <a:pt x="492" y="2444"/>
                      </a:lnTo>
                      <a:lnTo>
                        <a:pt x="501" y="2506"/>
                      </a:lnTo>
                      <a:lnTo>
                        <a:pt x="511" y="2586"/>
                      </a:lnTo>
                      <a:lnTo>
                        <a:pt x="518" y="2643"/>
                      </a:lnTo>
                      <a:lnTo>
                        <a:pt x="526" y="2693"/>
                      </a:lnTo>
                      <a:lnTo>
                        <a:pt x="537" y="2742"/>
                      </a:lnTo>
                      <a:lnTo>
                        <a:pt x="541" y="2756"/>
                      </a:lnTo>
                      <a:lnTo>
                        <a:pt x="543" y="2767"/>
                      </a:lnTo>
                      <a:lnTo>
                        <a:pt x="545" y="2773"/>
                      </a:lnTo>
                      <a:lnTo>
                        <a:pt x="546" y="2778"/>
                      </a:lnTo>
                      <a:lnTo>
                        <a:pt x="552" y="2784"/>
                      </a:lnTo>
                      <a:lnTo>
                        <a:pt x="558" y="2794"/>
                      </a:lnTo>
                      <a:lnTo>
                        <a:pt x="567" y="2803"/>
                      </a:lnTo>
                      <a:lnTo>
                        <a:pt x="576" y="2812"/>
                      </a:lnTo>
                      <a:lnTo>
                        <a:pt x="592" y="2824"/>
                      </a:lnTo>
                      <a:lnTo>
                        <a:pt x="610" y="2833"/>
                      </a:lnTo>
                      <a:lnTo>
                        <a:pt x="635" y="2847"/>
                      </a:lnTo>
                      <a:lnTo>
                        <a:pt x="657" y="2856"/>
                      </a:lnTo>
                      <a:lnTo>
                        <a:pt x="681" y="2864"/>
                      </a:lnTo>
                      <a:lnTo>
                        <a:pt x="703" y="2870"/>
                      </a:lnTo>
                      <a:lnTo>
                        <a:pt x="723" y="2875"/>
                      </a:lnTo>
                      <a:lnTo>
                        <a:pt x="753" y="2883"/>
                      </a:lnTo>
                      <a:lnTo>
                        <a:pt x="778" y="2889"/>
                      </a:lnTo>
                      <a:lnTo>
                        <a:pt x="802" y="2892"/>
                      </a:lnTo>
                      <a:lnTo>
                        <a:pt x="829" y="2896"/>
                      </a:lnTo>
                      <a:lnTo>
                        <a:pt x="857" y="2900"/>
                      </a:lnTo>
                      <a:lnTo>
                        <a:pt x="883" y="2902"/>
                      </a:lnTo>
                      <a:lnTo>
                        <a:pt x="906" y="2904"/>
                      </a:lnTo>
                      <a:lnTo>
                        <a:pt x="934" y="2906"/>
                      </a:lnTo>
                      <a:lnTo>
                        <a:pt x="959" y="2908"/>
                      </a:lnTo>
                      <a:lnTo>
                        <a:pt x="984" y="2908"/>
                      </a:lnTo>
                      <a:lnTo>
                        <a:pt x="1006" y="2908"/>
                      </a:lnTo>
                      <a:lnTo>
                        <a:pt x="1031" y="2908"/>
                      </a:lnTo>
                      <a:lnTo>
                        <a:pt x="1061" y="2908"/>
                      </a:lnTo>
                      <a:lnTo>
                        <a:pt x="1086" y="2906"/>
                      </a:lnTo>
                      <a:lnTo>
                        <a:pt x="1108" y="2906"/>
                      </a:lnTo>
                      <a:lnTo>
                        <a:pt x="1134" y="2902"/>
                      </a:lnTo>
                      <a:lnTo>
                        <a:pt x="1166" y="2900"/>
                      </a:lnTo>
                      <a:lnTo>
                        <a:pt x="1188" y="2896"/>
                      </a:lnTo>
                      <a:lnTo>
                        <a:pt x="1217" y="2892"/>
                      </a:lnTo>
                      <a:lnTo>
                        <a:pt x="1241" y="2887"/>
                      </a:lnTo>
                      <a:lnTo>
                        <a:pt x="1265" y="2883"/>
                      </a:lnTo>
                      <a:lnTo>
                        <a:pt x="1288" y="2877"/>
                      </a:lnTo>
                      <a:lnTo>
                        <a:pt x="1309" y="2871"/>
                      </a:lnTo>
                      <a:lnTo>
                        <a:pt x="1334" y="2864"/>
                      </a:lnTo>
                      <a:lnTo>
                        <a:pt x="1354" y="2856"/>
                      </a:lnTo>
                      <a:lnTo>
                        <a:pt x="1375" y="2849"/>
                      </a:lnTo>
                      <a:lnTo>
                        <a:pt x="1395" y="2839"/>
                      </a:lnTo>
                      <a:lnTo>
                        <a:pt x="1415" y="2830"/>
                      </a:lnTo>
                      <a:close/>
                    </a:path>
                  </a:pathLst>
                </a:custGeom>
                <a:solidFill>
                  <a:srgbClr val="E0E0E0"/>
                </a:solidFill>
                <a:ln w="6350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29765" name="椭圆 104517"/>
                <p:cNvSpPr>
                  <a:spLocks noChangeAspect="1"/>
                </p:cNvSpPr>
                <p:nvPr>
                  <p:custDataLst>
                    <p:tags r:id="rId48"/>
                  </p:custDataLst>
                </p:nvPr>
              </p:nvSpPr>
              <p:spPr>
                <a:xfrm>
                  <a:off x="6337" y="4185"/>
                  <a:ext cx="886" cy="296"/>
                </a:xfrm>
                <a:prstGeom prst="ellipse">
                  <a:avLst/>
                </a:prstGeom>
                <a:solidFill>
                  <a:srgbClr val="A0A0A0"/>
                </a:solidFill>
                <a:ln w="9525">
                  <a:noFill/>
                </a:ln>
              </p:spPr>
              <p:txBody>
                <a:bodyPr anchor="t" anchorCtr="0"/>
                <a:p>
                  <a:endParaRPr lang="zh-CN" altLang="en-US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29766" name="任意多边形 104518"/>
                <p:cNvSpPr>
                  <a:spLocks noChangeAspect="1"/>
                </p:cNvSpPr>
                <p:nvPr>
                  <p:custDataLst>
                    <p:tags r:id="rId49"/>
                  </p:custDataLst>
                </p:nvPr>
              </p:nvSpPr>
              <p:spPr>
                <a:xfrm>
                  <a:off x="7261" y="1899"/>
                  <a:ext cx="338" cy="432"/>
                </a:xfrm>
                <a:custGeom>
                  <a:avLst/>
                  <a:gdLst/>
                  <a:ahLst/>
                  <a:cxnLst/>
                  <a:pathLst>
                    <a:path w="338" h="432">
                      <a:moveTo>
                        <a:pt x="0" y="0"/>
                      </a:moveTo>
                      <a:lnTo>
                        <a:pt x="90" y="46"/>
                      </a:lnTo>
                      <a:lnTo>
                        <a:pt x="172" y="97"/>
                      </a:lnTo>
                      <a:lnTo>
                        <a:pt x="234" y="148"/>
                      </a:lnTo>
                      <a:lnTo>
                        <a:pt x="275" y="203"/>
                      </a:lnTo>
                      <a:lnTo>
                        <a:pt x="304" y="259"/>
                      </a:lnTo>
                      <a:lnTo>
                        <a:pt x="325" y="308"/>
                      </a:lnTo>
                      <a:lnTo>
                        <a:pt x="338" y="358"/>
                      </a:lnTo>
                      <a:lnTo>
                        <a:pt x="219" y="432"/>
                      </a:lnTo>
                      <a:lnTo>
                        <a:pt x="208" y="362"/>
                      </a:lnTo>
                      <a:lnTo>
                        <a:pt x="189" y="287"/>
                      </a:lnTo>
                      <a:lnTo>
                        <a:pt x="161" y="209"/>
                      </a:lnTo>
                      <a:lnTo>
                        <a:pt x="124" y="144"/>
                      </a:lnTo>
                      <a:lnTo>
                        <a:pt x="73" y="7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grpSp>
              <p:nvGrpSpPr>
                <p:cNvPr id="29767" name="组合 104519"/>
                <p:cNvGrpSpPr>
                  <a:grpSpLocks noChangeAspect="1"/>
                </p:cNvGrpSpPr>
                <p:nvPr/>
              </p:nvGrpSpPr>
              <p:grpSpPr>
                <a:xfrm>
                  <a:off x="6498" y="2481"/>
                  <a:ext cx="562" cy="1806"/>
                  <a:chOff x="6498" y="2481"/>
                  <a:chExt cx="562" cy="1806"/>
                </a:xfrm>
              </p:grpSpPr>
              <p:sp>
                <p:nvSpPr>
                  <p:cNvPr id="29768" name="任意多边形 104520"/>
                  <p:cNvSpPr>
                    <a:spLocks noChangeAspect="1"/>
                  </p:cNvSpPr>
                  <p:nvPr>
                    <p:custDataLst>
                      <p:tags r:id="rId50"/>
                    </p:custDataLst>
                  </p:nvPr>
                </p:nvSpPr>
                <p:spPr>
                  <a:xfrm>
                    <a:off x="6604" y="3234"/>
                    <a:ext cx="345" cy="1053"/>
                  </a:xfrm>
                  <a:custGeom>
                    <a:avLst/>
                    <a:gdLst/>
                    <a:ahLst/>
                    <a:cxnLst/>
                    <a:pathLst>
                      <a:path w="345" h="1053">
                        <a:moveTo>
                          <a:pt x="0" y="80"/>
                        </a:moveTo>
                        <a:lnTo>
                          <a:pt x="6" y="252"/>
                        </a:lnTo>
                        <a:lnTo>
                          <a:pt x="23" y="274"/>
                        </a:lnTo>
                        <a:lnTo>
                          <a:pt x="17" y="975"/>
                        </a:lnTo>
                        <a:lnTo>
                          <a:pt x="40" y="1053"/>
                        </a:lnTo>
                        <a:lnTo>
                          <a:pt x="98" y="1053"/>
                        </a:lnTo>
                        <a:lnTo>
                          <a:pt x="146" y="1015"/>
                        </a:lnTo>
                        <a:lnTo>
                          <a:pt x="201" y="1015"/>
                        </a:lnTo>
                        <a:lnTo>
                          <a:pt x="245" y="1053"/>
                        </a:lnTo>
                        <a:lnTo>
                          <a:pt x="307" y="1053"/>
                        </a:lnTo>
                        <a:lnTo>
                          <a:pt x="328" y="975"/>
                        </a:lnTo>
                        <a:lnTo>
                          <a:pt x="317" y="274"/>
                        </a:lnTo>
                        <a:lnTo>
                          <a:pt x="333" y="252"/>
                        </a:lnTo>
                        <a:lnTo>
                          <a:pt x="345" y="80"/>
                        </a:lnTo>
                        <a:lnTo>
                          <a:pt x="269" y="17"/>
                        </a:lnTo>
                        <a:lnTo>
                          <a:pt x="231" y="17"/>
                        </a:lnTo>
                        <a:lnTo>
                          <a:pt x="210" y="0"/>
                        </a:lnTo>
                        <a:lnTo>
                          <a:pt x="123" y="0"/>
                        </a:lnTo>
                        <a:lnTo>
                          <a:pt x="104" y="17"/>
                        </a:lnTo>
                        <a:lnTo>
                          <a:pt x="72" y="17"/>
                        </a:lnTo>
                        <a:lnTo>
                          <a:pt x="0" y="80"/>
                        </a:lnTo>
                        <a:close/>
                      </a:path>
                    </a:pathLst>
                  </a:custGeom>
                  <a:solidFill>
                    <a:srgbClr val="C0C0C0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29769" name="椭圆 104521"/>
                  <p:cNvSpPr>
                    <a:spLocks noChangeAspect="1"/>
                  </p:cNvSpPr>
                  <p:nvPr>
                    <p:custDataLst>
                      <p:tags r:id="rId51"/>
                    </p:custDataLst>
                  </p:nvPr>
                </p:nvSpPr>
                <p:spPr>
                  <a:xfrm>
                    <a:off x="6781" y="3267"/>
                    <a:ext cx="45" cy="72"/>
                  </a:xfrm>
                  <a:prstGeom prst="ellipse">
                    <a:avLst/>
                  </a:prstGeom>
                  <a:solidFill>
                    <a:srgbClr val="E0E0E0"/>
                  </a:solidFill>
                  <a:ln w="9525">
                    <a:noFill/>
                  </a:ln>
                </p:spPr>
                <p:txBody>
                  <a:bodyPr anchor="t" anchorCtr="0"/>
                  <a:p>
                    <a:endParaRPr lang="zh-CN" altLang="en-US">
                      <a:latin typeface="Arial" panose="020B0604020202020204" pitchFamily="34" charset="0"/>
                      <a:ea typeface="宋体" panose="02010600030101010101" pitchFamily="2" charset="-122"/>
                    </a:endParaRPr>
                  </a:p>
                </p:txBody>
              </p:sp>
              <p:grpSp>
                <p:nvGrpSpPr>
                  <p:cNvPr id="29770" name="组合 104522"/>
                  <p:cNvGrpSpPr>
                    <a:grpSpLocks noChangeAspect="1"/>
                  </p:cNvGrpSpPr>
                  <p:nvPr/>
                </p:nvGrpSpPr>
                <p:grpSpPr>
                  <a:xfrm>
                    <a:off x="6498" y="2481"/>
                    <a:ext cx="562" cy="828"/>
                    <a:chOff x="6498" y="2481"/>
                    <a:chExt cx="562" cy="828"/>
                  </a:xfrm>
                </p:grpSpPr>
                <p:sp>
                  <p:nvSpPr>
                    <p:cNvPr id="29771" name="椭圆 104523"/>
                    <p:cNvSpPr>
                      <a:spLocks noChangeAspect="1"/>
                    </p:cNvSpPr>
                    <p:nvPr>
                      <p:custDataLst>
                        <p:tags r:id="rId52"/>
                      </p:custDataLst>
                    </p:nvPr>
                  </p:nvSpPr>
                  <p:spPr>
                    <a:xfrm>
                      <a:off x="6531" y="2481"/>
                      <a:ext cx="514" cy="282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9525">
                      <a:noFill/>
                    </a:ln>
                  </p:spPr>
                  <p:txBody>
                    <a:bodyPr anchor="t" anchorCtr="0"/>
                    <a:p>
                      <a:endParaRPr lang="zh-CN" altLang="en-US"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29772" name="任意多边形 104524"/>
                    <p:cNvSpPr>
                      <a:spLocks noChangeAspect="1"/>
                    </p:cNvSpPr>
                    <p:nvPr>
                      <p:custDataLst>
                        <p:tags r:id="rId53"/>
                      </p:custDataLst>
                    </p:nvPr>
                  </p:nvSpPr>
                  <p:spPr>
                    <a:xfrm>
                      <a:off x="6498" y="2610"/>
                      <a:ext cx="562" cy="699"/>
                    </a:xfrm>
                    <a:custGeom>
                      <a:avLst/>
                      <a:gdLst/>
                      <a:ahLst/>
                      <a:cxnLst/>
                      <a:pathLst>
                        <a:path w="562" h="699">
                          <a:moveTo>
                            <a:pt x="358" y="699"/>
                          </a:moveTo>
                          <a:lnTo>
                            <a:pt x="562" y="69"/>
                          </a:lnTo>
                          <a:lnTo>
                            <a:pt x="526" y="56"/>
                          </a:lnTo>
                          <a:lnTo>
                            <a:pt x="485" y="38"/>
                          </a:lnTo>
                          <a:lnTo>
                            <a:pt x="431" y="24"/>
                          </a:lnTo>
                          <a:lnTo>
                            <a:pt x="384" y="12"/>
                          </a:lnTo>
                          <a:lnTo>
                            <a:pt x="342" y="4"/>
                          </a:lnTo>
                          <a:lnTo>
                            <a:pt x="297" y="0"/>
                          </a:lnTo>
                          <a:lnTo>
                            <a:pt x="248" y="3"/>
                          </a:lnTo>
                          <a:lnTo>
                            <a:pt x="185" y="10"/>
                          </a:lnTo>
                          <a:lnTo>
                            <a:pt x="132" y="24"/>
                          </a:lnTo>
                          <a:lnTo>
                            <a:pt x="80" y="38"/>
                          </a:lnTo>
                          <a:lnTo>
                            <a:pt x="34" y="58"/>
                          </a:lnTo>
                          <a:lnTo>
                            <a:pt x="0" y="76"/>
                          </a:lnTo>
                          <a:lnTo>
                            <a:pt x="197" y="699"/>
                          </a:lnTo>
                        </a:path>
                      </a:pathLst>
                    </a:custGeom>
                    <a:noFill/>
                    <a:ln w="6350">
                      <a:noFill/>
                    </a:ln>
                  </p:spPr>
                  <p:txBody>
                    <a:bodyPr/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29773" name="组合 104525"/>
                  <p:cNvGrpSpPr>
                    <a:grpSpLocks noChangeAspect="1"/>
                  </p:cNvGrpSpPr>
                  <p:nvPr/>
                </p:nvGrpSpPr>
                <p:grpSpPr>
                  <a:xfrm>
                    <a:off x="6676" y="3385"/>
                    <a:ext cx="193" cy="804"/>
                    <a:chOff x="6676" y="3385"/>
                    <a:chExt cx="193" cy="804"/>
                  </a:xfrm>
                </p:grpSpPr>
                <p:sp>
                  <p:nvSpPr>
                    <p:cNvPr id="29774" name="直接连接符 104526"/>
                    <p:cNvSpPr>
                      <a:spLocks noChangeAspect="1"/>
                    </p:cNvSpPr>
                    <p:nvPr>
                      <p:custDataLst>
                        <p:tags r:id="rId54"/>
                      </p:custDataLst>
                    </p:nvPr>
                  </p:nvSpPr>
                  <p:spPr>
                    <a:xfrm>
                      <a:off x="6708" y="3406"/>
                      <a:ext cx="1" cy="783"/>
                    </a:xfrm>
                    <a:prstGeom prst="line">
                      <a:avLst/>
                    </a:prstGeom>
                    <a:ln w="6350">
                      <a:noFill/>
                    </a:ln>
                  </p:spPr>
                </p:sp>
                <p:sp>
                  <p:nvSpPr>
                    <p:cNvPr id="29775" name="直接连接符 104527"/>
                    <p:cNvSpPr>
                      <a:spLocks noChangeAspect="1"/>
                    </p:cNvSpPr>
                    <p:nvPr>
                      <p:custDataLst>
                        <p:tags r:id="rId55"/>
                      </p:custDataLst>
                    </p:nvPr>
                  </p:nvSpPr>
                  <p:spPr>
                    <a:xfrm flipV="1">
                      <a:off x="6836" y="3406"/>
                      <a:ext cx="4" cy="779"/>
                    </a:xfrm>
                    <a:prstGeom prst="line">
                      <a:avLst/>
                    </a:prstGeom>
                    <a:ln w="6350">
                      <a:noFill/>
                    </a:ln>
                  </p:spPr>
                </p:sp>
                <p:sp>
                  <p:nvSpPr>
                    <p:cNvPr id="29776" name="直接连接符 104528"/>
                    <p:cNvSpPr>
                      <a:spLocks noChangeAspect="1"/>
                    </p:cNvSpPr>
                    <p:nvPr>
                      <p:custDataLst>
                        <p:tags r:id="rId56"/>
                      </p:custDataLst>
                    </p:nvPr>
                  </p:nvSpPr>
                  <p:spPr>
                    <a:xfrm flipV="1">
                      <a:off x="6866" y="3385"/>
                      <a:ext cx="3" cy="780"/>
                    </a:xfrm>
                    <a:prstGeom prst="line">
                      <a:avLst/>
                    </a:prstGeom>
                    <a:ln w="6350">
                      <a:noFill/>
                    </a:ln>
                  </p:spPr>
                </p:sp>
                <p:sp>
                  <p:nvSpPr>
                    <p:cNvPr id="29777" name="直接连接符 104529"/>
                    <p:cNvSpPr>
                      <a:spLocks noChangeAspect="1"/>
                    </p:cNvSpPr>
                    <p:nvPr>
                      <p:custDataLst>
                        <p:tags r:id="rId57"/>
                      </p:custDataLst>
                    </p:nvPr>
                  </p:nvSpPr>
                  <p:spPr>
                    <a:xfrm flipH="1" flipV="1">
                      <a:off x="6676" y="3385"/>
                      <a:ext cx="2" cy="780"/>
                    </a:xfrm>
                    <a:prstGeom prst="line">
                      <a:avLst/>
                    </a:prstGeom>
                    <a:ln w="6350">
                      <a:noFill/>
                    </a:ln>
                  </p:spPr>
                </p:sp>
              </p:grpSp>
            </p:grpSp>
            <p:sp>
              <p:nvSpPr>
                <p:cNvPr id="29778" name="任意多边形 104530"/>
                <p:cNvSpPr>
                  <a:spLocks noChangeAspect="1"/>
                </p:cNvSpPr>
                <p:nvPr>
                  <p:custDataLst>
                    <p:tags r:id="rId58"/>
                  </p:custDataLst>
                </p:nvPr>
              </p:nvSpPr>
              <p:spPr>
                <a:xfrm>
                  <a:off x="6740" y="3766"/>
                  <a:ext cx="546" cy="681"/>
                </a:xfrm>
                <a:custGeom>
                  <a:avLst/>
                  <a:gdLst/>
                  <a:ahLst/>
                  <a:cxnLst/>
                  <a:pathLst>
                    <a:path w="546" h="681">
                      <a:moveTo>
                        <a:pt x="546" y="0"/>
                      </a:moveTo>
                      <a:lnTo>
                        <a:pt x="523" y="20"/>
                      </a:lnTo>
                      <a:lnTo>
                        <a:pt x="432" y="441"/>
                      </a:lnTo>
                      <a:lnTo>
                        <a:pt x="415" y="483"/>
                      </a:lnTo>
                      <a:lnTo>
                        <a:pt x="388" y="518"/>
                      </a:lnTo>
                      <a:lnTo>
                        <a:pt x="347" y="550"/>
                      </a:lnTo>
                      <a:lnTo>
                        <a:pt x="307" y="575"/>
                      </a:lnTo>
                      <a:lnTo>
                        <a:pt x="262" y="598"/>
                      </a:lnTo>
                      <a:lnTo>
                        <a:pt x="215" y="618"/>
                      </a:lnTo>
                      <a:lnTo>
                        <a:pt x="163" y="637"/>
                      </a:lnTo>
                      <a:lnTo>
                        <a:pt x="119" y="647"/>
                      </a:lnTo>
                      <a:lnTo>
                        <a:pt x="65" y="656"/>
                      </a:lnTo>
                      <a:lnTo>
                        <a:pt x="0" y="652"/>
                      </a:lnTo>
                      <a:lnTo>
                        <a:pt x="10" y="677"/>
                      </a:lnTo>
                      <a:lnTo>
                        <a:pt x="55" y="681"/>
                      </a:lnTo>
                      <a:lnTo>
                        <a:pt x="86" y="681"/>
                      </a:lnTo>
                      <a:lnTo>
                        <a:pt x="134" y="677"/>
                      </a:lnTo>
                      <a:lnTo>
                        <a:pt x="173" y="674"/>
                      </a:lnTo>
                      <a:lnTo>
                        <a:pt x="227" y="665"/>
                      </a:lnTo>
                      <a:lnTo>
                        <a:pt x="269" y="657"/>
                      </a:lnTo>
                      <a:lnTo>
                        <a:pt x="316" y="643"/>
                      </a:lnTo>
                      <a:lnTo>
                        <a:pt x="343" y="635"/>
                      </a:lnTo>
                      <a:lnTo>
                        <a:pt x="384" y="618"/>
                      </a:lnTo>
                      <a:lnTo>
                        <a:pt x="427" y="590"/>
                      </a:lnTo>
                      <a:lnTo>
                        <a:pt x="440" y="575"/>
                      </a:lnTo>
                      <a:lnTo>
                        <a:pt x="452" y="554"/>
                      </a:lnTo>
                      <a:lnTo>
                        <a:pt x="462" y="512"/>
                      </a:lnTo>
                      <a:lnTo>
                        <a:pt x="471" y="470"/>
                      </a:lnTo>
                      <a:lnTo>
                        <a:pt x="546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</p:grpSp>
          <p:sp>
            <p:nvSpPr>
              <p:cNvPr id="29779" name="矩形 104531"/>
              <p:cNvSpPr>
                <a:spLocks noChangeAspect="1"/>
              </p:cNvSpPr>
              <p:nvPr>
                <p:custDataLst>
                  <p:tags r:id="rId59"/>
                </p:custDataLst>
              </p:nvPr>
            </p:nvSpPr>
            <p:spPr>
              <a:xfrm>
                <a:off x="5695" y="6585"/>
                <a:ext cx="540" cy="315"/>
              </a:xfrm>
              <a:prstGeom prst="rect">
                <a:avLst/>
              </a:prstGeom>
              <a:gradFill rotWithShape="0">
                <a:gsLst>
                  <a:gs pos="0">
                    <a:srgbClr val="808080"/>
                  </a:gs>
                  <a:gs pos="50000">
                    <a:srgbClr val="C0C0C0"/>
                  </a:gs>
                  <a:gs pos="100000">
                    <a:srgbClr val="808080"/>
                  </a:gs>
                </a:gsLst>
                <a:lin ang="0" scaled="1"/>
                <a:tileRect/>
              </a:gradFill>
              <a:ln w="9525">
                <a:noFill/>
              </a:ln>
            </p:spPr>
            <p:txBody>
              <a:bodyPr anchor="t" anchorCtr="0"/>
              <a:p>
                <a:endParaRPr lang="zh-CN" altLang="en-US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</p:grpSp>
      </p:grpSp>
      <p:sp>
        <p:nvSpPr>
          <p:cNvPr id="29780" name="任意多边形 104532"/>
          <p:cNvSpPr/>
          <p:nvPr>
            <p:custDataLst>
              <p:tags r:id="rId60"/>
            </p:custDataLst>
          </p:nvPr>
        </p:nvSpPr>
        <p:spPr>
          <a:xfrm>
            <a:off x="2720340" y="4069715"/>
            <a:ext cx="374015" cy="647065"/>
          </a:xfrm>
          <a:custGeom>
            <a:avLst/>
            <a:gdLst/>
            <a:ahLst/>
            <a:cxnLst/>
            <a:pathLst>
              <a:path w="694" h="825">
                <a:moveTo>
                  <a:pt x="694" y="2"/>
                </a:moveTo>
                <a:cubicBezTo>
                  <a:pt x="655" y="5"/>
                  <a:pt x="591" y="0"/>
                  <a:pt x="548" y="20"/>
                </a:cubicBezTo>
                <a:cubicBezTo>
                  <a:pt x="460" y="60"/>
                  <a:pt x="486" y="46"/>
                  <a:pt x="420" y="112"/>
                </a:cubicBezTo>
                <a:cubicBezTo>
                  <a:pt x="391" y="141"/>
                  <a:pt x="345" y="150"/>
                  <a:pt x="319" y="185"/>
                </a:cubicBezTo>
                <a:cubicBezTo>
                  <a:pt x="240" y="290"/>
                  <a:pt x="168" y="400"/>
                  <a:pt x="91" y="505"/>
                </a:cubicBezTo>
                <a:cubicBezTo>
                  <a:pt x="76" y="568"/>
                  <a:pt x="54" y="651"/>
                  <a:pt x="18" y="706"/>
                </a:cubicBezTo>
                <a:cubicBezTo>
                  <a:pt x="0" y="763"/>
                  <a:pt x="9" y="724"/>
                  <a:pt x="9" y="825"/>
                </a:cubicBezTo>
              </a:path>
            </a:pathLst>
          </a:custGeom>
          <a:noFill/>
          <a:ln w="762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29782" name="任意多边形 104534"/>
          <p:cNvSpPr/>
          <p:nvPr>
            <p:custDataLst>
              <p:tags r:id="rId61"/>
            </p:custDataLst>
          </p:nvPr>
        </p:nvSpPr>
        <p:spPr>
          <a:xfrm>
            <a:off x="8110855" y="5163820"/>
            <a:ext cx="262890" cy="703580"/>
          </a:xfrm>
          <a:custGeom>
            <a:avLst/>
            <a:gdLst/>
            <a:ahLst/>
            <a:cxnLst/>
            <a:pathLst>
              <a:path w="488" h="897">
                <a:moveTo>
                  <a:pt x="0" y="11"/>
                </a:moveTo>
                <a:cubicBezTo>
                  <a:pt x="90" y="14"/>
                  <a:pt x="304" y="0"/>
                  <a:pt x="421" y="38"/>
                </a:cubicBezTo>
                <a:cubicBezTo>
                  <a:pt x="444" y="107"/>
                  <a:pt x="457" y="178"/>
                  <a:pt x="476" y="248"/>
                </a:cubicBezTo>
                <a:cubicBezTo>
                  <a:pt x="470" y="442"/>
                  <a:pt x="488" y="490"/>
                  <a:pt x="448" y="623"/>
                </a:cubicBezTo>
                <a:cubicBezTo>
                  <a:pt x="434" y="669"/>
                  <a:pt x="416" y="727"/>
                  <a:pt x="393" y="769"/>
                </a:cubicBezTo>
                <a:cubicBezTo>
                  <a:pt x="382" y="788"/>
                  <a:pt x="357" y="824"/>
                  <a:pt x="357" y="824"/>
                </a:cubicBezTo>
                <a:cubicBezTo>
                  <a:pt x="345" y="862"/>
                  <a:pt x="329" y="857"/>
                  <a:pt x="329" y="897"/>
                </a:cubicBezTo>
              </a:path>
            </a:pathLst>
          </a:custGeom>
          <a:noFill/>
          <a:ln w="762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pic>
        <p:nvPicPr>
          <p:cNvPr id="30724" name="xjhsy8" descr="w7"/>
          <p:cNvPicPr>
            <a:picLocks noChangeAspect="1"/>
          </p:cNvPicPr>
          <p:nvPr>
            <p:custDataLst>
              <p:tags r:id="rId62"/>
            </p:custDataLst>
          </p:nvPr>
        </p:nvPicPr>
        <p:blipFill>
          <a:blip r:embed="rId6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76615" y="2867025"/>
            <a:ext cx="1638429" cy="14633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任意多边形 104533"/>
          <p:cNvSpPr/>
          <p:nvPr>
            <p:custDataLst>
              <p:tags r:id="rId64"/>
            </p:custDataLst>
          </p:nvPr>
        </p:nvSpPr>
        <p:spPr>
          <a:xfrm rot="20760000">
            <a:off x="6416040" y="3816350"/>
            <a:ext cx="582295" cy="1325245"/>
          </a:xfrm>
          <a:custGeom>
            <a:avLst/>
            <a:gdLst/>
            <a:ahLst/>
            <a:cxnLst/>
            <a:pathLst>
              <a:path w="951" h="1522">
                <a:moveTo>
                  <a:pt x="393" y="5"/>
                </a:moveTo>
                <a:cubicBezTo>
                  <a:pt x="521" y="23"/>
                  <a:pt x="653" y="0"/>
                  <a:pt x="777" y="41"/>
                </a:cubicBezTo>
                <a:cubicBezTo>
                  <a:pt x="808" y="86"/>
                  <a:pt x="856" y="113"/>
                  <a:pt x="887" y="160"/>
                </a:cubicBezTo>
                <a:cubicBezTo>
                  <a:pt x="890" y="169"/>
                  <a:pt x="891" y="180"/>
                  <a:pt x="896" y="188"/>
                </a:cubicBezTo>
                <a:cubicBezTo>
                  <a:pt x="901" y="195"/>
                  <a:pt x="911" y="198"/>
                  <a:pt x="915" y="206"/>
                </a:cubicBezTo>
                <a:cubicBezTo>
                  <a:pt x="924" y="223"/>
                  <a:pt x="927" y="243"/>
                  <a:pt x="933" y="261"/>
                </a:cubicBezTo>
                <a:cubicBezTo>
                  <a:pt x="936" y="270"/>
                  <a:pt x="942" y="288"/>
                  <a:pt x="942" y="288"/>
                </a:cubicBezTo>
                <a:cubicBezTo>
                  <a:pt x="938" y="354"/>
                  <a:pt x="951" y="504"/>
                  <a:pt x="878" y="553"/>
                </a:cubicBezTo>
                <a:cubicBezTo>
                  <a:pt x="867" y="570"/>
                  <a:pt x="851" y="582"/>
                  <a:pt x="841" y="599"/>
                </a:cubicBezTo>
                <a:cubicBezTo>
                  <a:pt x="836" y="607"/>
                  <a:pt x="839" y="619"/>
                  <a:pt x="832" y="626"/>
                </a:cubicBezTo>
                <a:cubicBezTo>
                  <a:pt x="825" y="633"/>
                  <a:pt x="814" y="633"/>
                  <a:pt x="805" y="636"/>
                </a:cubicBezTo>
                <a:cubicBezTo>
                  <a:pt x="772" y="685"/>
                  <a:pt x="805" y="644"/>
                  <a:pt x="759" y="681"/>
                </a:cubicBezTo>
                <a:cubicBezTo>
                  <a:pt x="736" y="699"/>
                  <a:pt x="742" y="703"/>
                  <a:pt x="723" y="727"/>
                </a:cubicBezTo>
                <a:cubicBezTo>
                  <a:pt x="699" y="756"/>
                  <a:pt x="667" y="775"/>
                  <a:pt x="640" y="800"/>
                </a:cubicBezTo>
                <a:cubicBezTo>
                  <a:pt x="637" y="809"/>
                  <a:pt x="637" y="820"/>
                  <a:pt x="631" y="828"/>
                </a:cubicBezTo>
                <a:cubicBezTo>
                  <a:pt x="615" y="848"/>
                  <a:pt x="578" y="866"/>
                  <a:pt x="558" y="882"/>
                </a:cubicBezTo>
                <a:cubicBezTo>
                  <a:pt x="551" y="888"/>
                  <a:pt x="548" y="897"/>
                  <a:pt x="540" y="901"/>
                </a:cubicBezTo>
                <a:cubicBezTo>
                  <a:pt x="523" y="910"/>
                  <a:pt x="503" y="913"/>
                  <a:pt x="485" y="919"/>
                </a:cubicBezTo>
                <a:cubicBezTo>
                  <a:pt x="464" y="926"/>
                  <a:pt x="451" y="949"/>
                  <a:pt x="430" y="956"/>
                </a:cubicBezTo>
                <a:cubicBezTo>
                  <a:pt x="412" y="962"/>
                  <a:pt x="375" y="974"/>
                  <a:pt x="375" y="974"/>
                </a:cubicBezTo>
                <a:cubicBezTo>
                  <a:pt x="331" y="1004"/>
                  <a:pt x="278" y="1049"/>
                  <a:pt x="229" y="1065"/>
                </a:cubicBezTo>
                <a:cubicBezTo>
                  <a:pt x="212" y="1077"/>
                  <a:pt x="191" y="1081"/>
                  <a:pt x="174" y="1093"/>
                </a:cubicBezTo>
                <a:cubicBezTo>
                  <a:pt x="161" y="1102"/>
                  <a:pt x="127" y="1139"/>
                  <a:pt x="110" y="1157"/>
                </a:cubicBezTo>
                <a:cubicBezTo>
                  <a:pt x="92" y="1210"/>
                  <a:pt x="50" y="1256"/>
                  <a:pt x="9" y="1294"/>
                </a:cubicBezTo>
                <a:cubicBezTo>
                  <a:pt x="6" y="1309"/>
                  <a:pt x="0" y="1324"/>
                  <a:pt x="0" y="1340"/>
                </a:cubicBezTo>
                <a:cubicBezTo>
                  <a:pt x="0" y="1370"/>
                  <a:pt x="1" y="1401"/>
                  <a:pt x="9" y="1431"/>
                </a:cubicBezTo>
                <a:cubicBezTo>
                  <a:pt x="16" y="1459"/>
                  <a:pt x="136" y="1464"/>
                  <a:pt x="165" y="1468"/>
                </a:cubicBezTo>
                <a:cubicBezTo>
                  <a:pt x="223" y="1487"/>
                  <a:pt x="278" y="1494"/>
                  <a:pt x="339" y="1504"/>
                </a:cubicBezTo>
                <a:cubicBezTo>
                  <a:pt x="392" y="1522"/>
                  <a:pt x="357" y="1513"/>
                  <a:pt x="448" y="1513"/>
                </a:cubicBezTo>
              </a:path>
            </a:pathLst>
          </a:custGeom>
          <a:noFill/>
          <a:ln w="762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3" name="任意多边形 104532"/>
          <p:cNvSpPr/>
          <p:nvPr>
            <p:custDataLst>
              <p:tags r:id="rId65"/>
            </p:custDataLst>
          </p:nvPr>
        </p:nvSpPr>
        <p:spPr>
          <a:xfrm>
            <a:off x="4102735" y="3797935"/>
            <a:ext cx="1518920" cy="376555"/>
          </a:xfrm>
          <a:custGeom>
            <a:avLst/>
            <a:gdLst/>
            <a:ahLst/>
            <a:cxnLst/>
            <a:pathLst>
              <a:path w="694" h="825">
                <a:moveTo>
                  <a:pt x="694" y="2"/>
                </a:moveTo>
                <a:cubicBezTo>
                  <a:pt x="655" y="5"/>
                  <a:pt x="591" y="0"/>
                  <a:pt x="548" y="20"/>
                </a:cubicBezTo>
                <a:cubicBezTo>
                  <a:pt x="460" y="60"/>
                  <a:pt x="486" y="46"/>
                  <a:pt x="420" y="112"/>
                </a:cubicBezTo>
                <a:cubicBezTo>
                  <a:pt x="391" y="141"/>
                  <a:pt x="345" y="150"/>
                  <a:pt x="319" y="185"/>
                </a:cubicBezTo>
                <a:cubicBezTo>
                  <a:pt x="240" y="290"/>
                  <a:pt x="168" y="400"/>
                  <a:pt x="91" y="505"/>
                </a:cubicBezTo>
                <a:cubicBezTo>
                  <a:pt x="76" y="568"/>
                  <a:pt x="54" y="651"/>
                  <a:pt x="18" y="706"/>
                </a:cubicBezTo>
                <a:cubicBezTo>
                  <a:pt x="0" y="763"/>
                  <a:pt x="9" y="724"/>
                  <a:pt x="9" y="825"/>
                </a:cubicBezTo>
              </a:path>
            </a:pathLst>
          </a:custGeom>
          <a:noFill/>
          <a:ln w="762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4" name="文本框 3"/>
          <p:cNvSpPr txBox="1"/>
          <p:nvPr>
            <p:custDataLst>
              <p:tags r:id="rId66"/>
            </p:custDataLst>
          </p:nvPr>
        </p:nvSpPr>
        <p:spPr>
          <a:xfrm>
            <a:off x="725805" y="854075"/>
            <a:ext cx="9792970" cy="70675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>
              <a:spcBef>
                <a:spcPct val="50000"/>
              </a:spcBef>
            </a:pPr>
            <a:r>
              <a:rPr lang="zh-CN" altLang="en-US" sz="4000" dirty="0">
                <a:latin typeface="方正盛世楷书简体_粗" panose="02000000000000000000" charset="-122"/>
                <a:ea typeface="方正盛世楷书简体_粗" panose="02000000000000000000" charset="-122"/>
              </a:rPr>
              <a:t>这种连接方式算不算用电器串联？</a:t>
            </a:r>
            <a:endParaRPr lang="zh-CN" altLang="en-US" sz="4000" dirty="0"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67"/>
          <a:stretch>
            <a:fillRect/>
          </a:stretch>
        </p:blipFill>
        <p:spPr>
          <a:xfrm>
            <a:off x="8124190" y="1155065"/>
            <a:ext cx="3786505" cy="3287395"/>
          </a:xfrm>
          <a:prstGeom prst="rect">
            <a:avLst/>
          </a:prstGeom>
        </p:spPr>
      </p:pic>
    </p:spTree>
    <p:custDataLst>
      <p:tags r:id="rId68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103630" y="903605"/>
            <a:ext cx="9783445" cy="20300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50000"/>
              </a:lnSpc>
            </a:pPr>
            <a:r>
              <a:rPr lang="zh-CN" altLang="en-US" sz="44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由</a:t>
            </a:r>
            <a:r>
              <a:rPr lang="zh-CN" altLang="en-US" sz="44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用电器串联</a:t>
            </a:r>
            <a:r>
              <a:rPr lang="zh-CN" altLang="en-US" sz="44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组成的电路叫做</a:t>
            </a:r>
            <a:r>
              <a:rPr lang="zh-CN" altLang="en-US" sz="44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串联电路</a:t>
            </a:r>
            <a:r>
              <a:rPr lang="zh-CN" altLang="en-US" sz="44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。</a:t>
            </a:r>
            <a:endParaRPr lang="zh-CN" altLang="en-US" sz="4400" dirty="0"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  <a:p>
            <a:pPr algn="l">
              <a:lnSpc>
                <a:spcPct val="150000"/>
              </a:lnSpc>
            </a:pPr>
            <a:endParaRPr lang="zh-CN" altLang="en-US" sz="4000" dirty="0"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</p:txBody>
      </p:sp>
      <p:grpSp>
        <p:nvGrpSpPr>
          <p:cNvPr id="110594" name="组合 110593"/>
          <p:cNvGrpSpPr/>
          <p:nvPr/>
        </p:nvGrpSpPr>
        <p:grpSpPr>
          <a:xfrm>
            <a:off x="2957830" y="2428240"/>
            <a:ext cx="5565140" cy="3687445"/>
            <a:chOff x="0" y="171"/>
            <a:chExt cx="5602" cy="3901"/>
          </a:xfrm>
        </p:grpSpPr>
        <p:pic>
          <p:nvPicPr>
            <p:cNvPr id="49154" name="xjhsy8" descr="w7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016" y="171"/>
              <a:ext cx="2540" cy="1847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9155" name="xjhsy4" descr="w3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30" y="489"/>
              <a:ext cx="2178" cy="1225"/>
            </a:xfrm>
            <a:prstGeom prst="rect">
              <a:avLst/>
            </a:prstGeom>
            <a:noFill/>
            <a:ln w="9525">
              <a:noFill/>
            </a:ln>
          </p:spPr>
        </p:pic>
        <p:grpSp>
          <p:nvGrpSpPr>
            <p:cNvPr id="49156" name="xjhsy3"/>
            <p:cNvGrpSpPr>
              <a:grpSpLocks noChangeAspect="1"/>
            </p:cNvGrpSpPr>
            <p:nvPr/>
          </p:nvGrpSpPr>
          <p:grpSpPr>
            <a:xfrm>
              <a:off x="0" y="1895"/>
              <a:ext cx="3402" cy="1270"/>
              <a:chOff x="3844" y="3868"/>
              <a:chExt cx="3712" cy="1144"/>
            </a:xfrm>
          </p:grpSpPr>
          <p:grpSp>
            <p:nvGrpSpPr>
              <p:cNvPr id="49157" name="组合 110597"/>
              <p:cNvGrpSpPr>
                <a:grpSpLocks noChangeAspect="1"/>
              </p:cNvGrpSpPr>
              <p:nvPr/>
            </p:nvGrpSpPr>
            <p:grpSpPr>
              <a:xfrm>
                <a:off x="3844" y="4435"/>
                <a:ext cx="3712" cy="577"/>
                <a:chOff x="3920" y="4213"/>
                <a:chExt cx="2493" cy="577"/>
              </a:xfrm>
            </p:grpSpPr>
            <p:sp>
              <p:nvSpPr>
                <p:cNvPr id="49158" name="任意多边形 110598" descr="栎木"/>
                <p:cNvSpPr>
                  <a:spLocks noChangeAspect="1"/>
                </p:cNvSpPr>
                <p:nvPr>
                  <p:custDataLst>
                    <p:tags r:id="rId5"/>
                  </p:custDataLst>
                </p:nvPr>
              </p:nvSpPr>
              <p:spPr>
                <a:xfrm flipV="1">
                  <a:off x="3920" y="4677"/>
                  <a:ext cx="2493" cy="113"/>
                </a:xfrm>
                <a:custGeom>
                  <a:avLst/>
                  <a:gdLst/>
                  <a:ahLst/>
                  <a:cxnLst/>
                  <a:pathLst>
                    <a:path w="400" h="400">
                      <a:moveTo>
                        <a:pt x="0" y="0"/>
                      </a:moveTo>
                      <a:lnTo>
                        <a:pt x="400" y="0"/>
                      </a:lnTo>
                      <a:lnTo>
                        <a:pt x="400" y="400"/>
                      </a:lnTo>
                      <a:lnTo>
                        <a:pt x="0" y="4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 rotWithShape="0">
                  <a:blip r:embed="rId6"/>
                </a:blipFill>
                <a:ln w="9525"/>
                <a:scene3d>
                  <a:camera prst="legacyObliqueTopRight">
                    <a:rot lat="0" lon="0" rev="0"/>
                  </a:camera>
                  <a:lightRig rig="legacyFlat3" dir="b"/>
                </a:scene3d>
                <a:sp3d extrusionH="430200" prstMaterial="legacyMatte">
                  <a:bevelT w="13500" h="13500" prst="angle"/>
                  <a:bevelB w="13500" h="13500" prst="angle"/>
                  <a:extrusionClr>
                    <a:srgbClr val="FFCC99"/>
                  </a:extrusionClr>
                </a:sp3d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49159" name="流程图: 磁盘 110599"/>
                <p:cNvSpPr>
                  <a:spLocks noChangeAspect="1"/>
                </p:cNvSpPr>
                <p:nvPr>
                  <p:custDataLst>
                    <p:tags r:id="rId7"/>
                  </p:custDataLst>
                </p:nvPr>
              </p:nvSpPr>
              <p:spPr>
                <a:xfrm>
                  <a:off x="6120" y="4217"/>
                  <a:ext cx="213" cy="369"/>
                </a:xfrm>
                <a:prstGeom prst="flowChartMagneticDisk">
                  <a:avLst/>
                </a:prstGeom>
                <a:solidFill>
                  <a:srgbClr val="969696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anchor="t" anchorCtr="0"/>
                <a:p>
                  <a:endParaRPr lang="zh-CN" altLang="en-US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49160" name="流程图: 磁盘 110600"/>
                <p:cNvSpPr>
                  <a:spLocks noChangeAspect="1"/>
                </p:cNvSpPr>
                <p:nvPr>
                  <p:custDataLst>
                    <p:tags r:id="rId8"/>
                  </p:custDataLst>
                </p:nvPr>
              </p:nvSpPr>
              <p:spPr>
                <a:xfrm>
                  <a:off x="4340" y="4213"/>
                  <a:ext cx="213" cy="369"/>
                </a:xfrm>
                <a:prstGeom prst="flowChartMagneticDisk">
                  <a:avLst/>
                </a:prstGeom>
                <a:solidFill>
                  <a:srgbClr val="969696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anchor="t" anchorCtr="0"/>
                <a:p>
                  <a:endParaRPr lang="zh-CN" altLang="en-US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</p:grpSp>
          <p:grpSp>
            <p:nvGrpSpPr>
              <p:cNvPr id="49161" name="组合 110601"/>
              <p:cNvGrpSpPr>
                <a:grpSpLocks noChangeAspect="1"/>
              </p:cNvGrpSpPr>
              <p:nvPr/>
            </p:nvGrpSpPr>
            <p:grpSpPr>
              <a:xfrm>
                <a:off x="5514" y="3868"/>
                <a:ext cx="540" cy="936"/>
                <a:chOff x="5695" y="5964"/>
                <a:chExt cx="540" cy="936"/>
              </a:xfrm>
            </p:grpSpPr>
            <p:grpSp>
              <p:nvGrpSpPr>
                <p:cNvPr id="49162" name="组合 110602"/>
                <p:cNvGrpSpPr>
                  <a:grpSpLocks noChangeAspect="1"/>
                </p:cNvGrpSpPr>
                <p:nvPr/>
              </p:nvGrpSpPr>
              <p:grpSpPr>
                <a:xfrm>
                  <a:off x="5772" y="5964"/>
                  <a:ext cx="403" cy="733"/>
                  <a:chOff x="5770" y="1606"/>
                  <a:chExt cx="2019" cy="3673"/>
                </a:xfrm>
              </p:grpSpPr>
              <p:grpSp>
                <p:nvGrpSpPr>
                  <p:cNvPr id="49163" name="组合 110603"/>
                  <p:cNvGrpSpPr>
                    <a:grpSpLocks noChangeAspect="1"/>
                  </p:cNvGrpSpPr>
                  <p:nvPr/>
                </p:nvGrpSpPr>
                <p:grpSpPr>
                  <a:xfrm>
                    <a:off x="6320" y="4418"/>
                    <a:ext cx="913" cy="861"/>
                    <a:chOff x="6320" y="4418"/>
                    <a:chExt cx="913" cy="861"/>
                  </a:xfrm>
                </p:grpSpPr>
                <p:grpSp>
                  <p:nvGrpSpPr>
                    <p:cNvPr id="49164" name="组合 110604"/>
                    <p:cNvGrpSpPr>
                      <a:grpSpLocks noChangeAspect="1"/>
                    </p:cNvGrpSpPr>
                    <p:nvPr/>
                  </p:nvGrpSpPr>
                  <p:grpSpPr>
                    <a:xfrm>
                      <a:off x="6320" y="4418"/>
                      <a:ext cx="913" cy="861"/>
                      <a:chOff x="6320" y="4418"/>
                      <a:chExt cx="913" cy="861"/>
                    </a:xfrm>
                  </p:grpSpPr>
                  <p:grpSp>
                    <p:nvGrpSpPr>
                      <p:cNvPr id="49165" name="组合 110605"/>
                      <p:cNvGrpSpPr>
                        <a:grpSpLocks noChangeAspect="1"/>
                      </p:cNvGrpSpPr>
                      <p:nvPr/>
                    </p:nvGrpSpPr>
                    <p:grpSpPr>
                      <a:xfrm>
                        <a:off x="6549" y="5081"/>
                        <a:ext cx="498" cy="198"/>
                        <a:chOff x="6549" y="5081"/>
                        <a:chExt cx="498" cy="198"/>
                      </a:xfrm>
                    </p:grpSpPr>
                    <p:sp>
                      <p:nvSpPr>
                        <p:cNvPr id="49166" name="任意多边形 110606"/>
                        <p:cNvSpPr>
                          <a:spLocks noChangeAspect="1"/>
                        </p:cNvSpPr>
                        <p:nvPr>
                          <p:custDataLst>
                            <p:tags r:id="rId9"/>
                          </p:custDataLst>
                        </p:nvPr>
                      </p:nvSpPr>
                      <p:spPr>
                        <a:xfrm>
                          <a:off x="6549" y="5081"/>
                          <a:ext cx="498" cy="198"/>
                        </a:xfrm>
                        <a:custGeom>
                          <a:avLst/>
                          <a:gdLst/>
                          <a:ahLst/>
                          <a:cxnLst/>
                          <a:pathLst>
                            <a:path w="498" h="198">
                              <a:moveTo>
                                <a:pt x="0" y="0"/>
                              </a:moveTo>
                              <a:lnTo>
                                <a:pt x="101" y="157"/>
                              </a:lnTo>
                              <a:lnTo>
                                <a:pt x="110" y="167"/>
                              </a:lnTo>
                              <a:lnTo>
                                <a:pt x="121" y="173"/>
                              </a:lnTo>
                              <a:lnTo>
                                <a:pt x="136" y="178"/>
                              </a:lnTo>
                              <a:lnTo>
                                <a:pt x="153" y="186"/>
                              </a:lnTo>
                              <a:lnTo>
                                <a:pt x="174" y="190"/>
                              </a:lnTo>
                              <a:lnTo>
                                <a:pt x="188" y="191"/>
                              </a:lnTo>
                              <a:lnTo>
                                <a:pt x="205" y="194"/>
                              </a:lnTo>
                              <a:lnTo>
                                <a:pt x="222" y="195"/>
                              </a:lnTo>
                              <a:lnTo>
                                <a:pt x="243" y="198"/>
                              </a:lnTo>
                              <a:lnTo>
                                <a:pt x="257" y="198"/>
                              </a:lnTo>
                              <a:lnTo>
                                <a:pt x="278" y="195"/>
                              </a:lnTo>
                              <a:lnTo>
                                <a:pt x="295" y="194"/>
                              </a:lnTo>
                              <a:lnTo>
                                <a:pt x="315" y="191"/>
                              </a:lnTo>
                              <a:lnTo>
                                <a:pt x="332" y="190"/>
                              </a:lnTo>
                              <a:lnTo>
                                <a:pt x="349" y="185"/>
                              </a:lnTo>
                              <a:lnTo>
                                <a:pt x="366" y="181"/>
                              </a:lnTo>
                              <a:lnTo>
                                <a:pt x="380" y="173"/>
                              </a:lnTo>
                              <a:lnTo>
                                <a:pt x="392" y="165"/>
                              </a:lnTo>
                              <a:lnTo>
                                <a:pt x="397" y="160"/>
                              </a:lnTo>
                              <a:lnTo>
                                <a:pt x="405" y="152"/>
                              </a:lnTo>
                              <a:lnTo>
                                <a:pt x="498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000000"/>
                        </a:solidFill>
                        <a:ln w="9525">
                          <a:noFill/>
                        </a:ln>
                      </p:spPr>
                      <p:txBody>
                        <a:bodyPr/>
                        <a:p>
                          <a:endParaRPr lang="zh-CN" altLang="en-US"/>
                        </a:p>
                      </p:txBody>
                    </p:sp>
                    <p:sp>
                      <p:nvSpPr>
                        <p:cNvPr id="49167" name="任意多边形 110607"/>
                        <p:cNvSpPr>
                          <a:spLocks noChangeAspect="1"/>
                        </p:cNvSpPr>
                        <p:nvPr>
                          <p:custDataLst>
                            <p:tags r:id="rId10"/>
                          </p:custDataLst>
                        </p:nvPr>
                      </p:nvSpPr>
                      <p:spPr>
                        <a:xfrm>
                          <a:off x="6627" y="5081"/>
                          <a:ext cx="222" cy="198"/>
                        </a:xfrm>
                        <a:custGeom>
                          <a:avLst/>
                          <a:gdLst/>
                          <a:ahLst/>
                          <a:cxnLst/>
                          <a:pathLst>
                            <a:path w="222" h="198">
                              <a:moveTo>
                                <a:pt x="0" y="0"/>
                              </a:moveTo>
                              <a:lnTo>
                                <a:pt x="62" y="178"/>
                              </a:lnTo>
                              <a:lnTo>
                                <a:pt x="75" y="186"/>
                              </a:lnTo>
                              <a:lnTo>
                                <a:pt x="96" y="190"/>
                              </a:lnTo>
                              <a:lnTo>
                                <a:pt x="110" y="191"/>
                              </a:lnTo>
                              <a:lnTo>
                                <a:pt x="127" y="194"/>
                              </a:lnTo>
                              <a:lnTo>
                                <a:pt x="144" y="195"/>
                              </a:lnTo>
                              <a:lnTo>
                                <a:pt x="165" y="198"/>
                              </a:lnTo>
                              <a:lnTo>
                                <a:pt x="179" y="198"/>
                              </a:lnTo>
                              <a:lnTo>
                                <a:pt x="200" y="195"/>
                              </a:lnTo>
                              <a:lnTo>
                                <a:pt x="222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404040"/>
                        </a:solidFill>
                        <a:ln w="9525">
                          <a:noFill/>
                        </a:ln>
                      </p:spPr>
                      <p:txBody>
                        <a:bodyPr/>
                        <a:p>
                          <a:endParaRPr lang="zh-CN" altLang="en-US"/>
                        </a:p>
                      </p:txBody>
                    </p:sp>
                  </p:grpSp>
                  <p:grpSp>
                    <p:nvGrpSpPr>
                      <p:cNvPr id="49168" name="组合 110608"/>
                      <p:cNvGrpSpPr>
                        <a:grpSpLocks noChangeAspect="1"/>
                      </p:cNvGrpSpPr>
                      <p:nvPr/>
                    </p:nvGrpSpPr>
                    <p:grpSpPr>
                      <a:xfrm>
                        <a:off x="6320" y="4418"/>
                        <a:ext cx="913" cy="718"/>
                        <a:chOff x="6320" y="4418"/>
                        <a:chExt cx="913" cy="718"/>
                      </a:xfrm>
                    </p:grpSpPr>
                    <p:sp>
                      <p:nvSpPr>
                        <p:cNvPr id="49169" name="任意多边形 110609"/>
                        <p:cNvSpPr>
                          <a:spLocks noChangeAspect="1"/>
                        </p:cNvSpPr>
                        <p:nvPr>
                          <p:custDataLst>
                            <p:tags r:id="rId11"/>
                          </p:custDataLst>
                        </p:nvPr>
                      </p:nvSpPr>
                      <p:spPr>
                        <a:xfrm>
                          <a:off x="6320" y="4418"/>
                          <a:ext cx="913" cy="718"/>
                        </a:xfrm>
                        <a:custGeom>
                          <a:avLst/>
                          <a:gdLst/>
                          <a:ahLst/>
                          <a:cxnLst/>
                          <a:pathLst>
                            <a:path w="913" h="718">
                              <a:moveTo>
                                <a:pt x="26" y="0"/>
                              </a:moveTo>
                              <a:lnTo>
                                <a:pt x="21" y="20"/>
                              </a:lnTo>
                              <a:lnTo>
                                <a:pt x="23" y="29"/>
                              </a:lnTo>
                              <a:lnTo>
                                <a:pt x="25" y="38"/>
                              </a:lnTo>
                              <a:lnTo>
                                <a:pt x="26" y="59"/>
                              </a:lnTo>
                              <a:lnTo>
                                <a:pt x="23" y="73"/>
                              </a:lnTo>
                              <a:lnTo>
                                <a:pt x="17" y="86"/>
                              </a:lnTo>
                              <a:lnTo>
                                <a:pt x="12" y="96"/>
                              </a:lnTo>
                              <a:lnTo>
                                <a:pt x="6" y="113"/>
                              </a:lnTo>
                              <a:lnTo>
                                <a:pt x="6" y="126"/>
                              </a:lnTo>
                              <a:lnTo>
                                <a:pt x="12" y="138"/>
                              </a:lnTo>
                              <a:lnTo>
                                <a:pt x="17" y="149"/>
                              </a:lnTo>
                              <a:lnTo>
                                <a:pt x="29" y="162"/>
                              </a:lnTo>
                              <a:lnTo>
                                <a:pt x="34" y="176"/>
                              </a:lnTo>
                              <a:lnTo>
                                <a:pt x="34" y="185"/>
                              </a:lnTo>
                              <a:lnTo>
                                <a:pt x="30" y="195"/>
                              </a:lnTo>
                              <a:lnTo>
                                <a:pt x="21" y="204"/>
                              </a:lnTo>
                              <a:lnTo>
                                <a:pt x="13" y="216"/>
                              </a:lnTo>
                              <a:lnTo>
                                <a:pt x="8" y="225"/>
                              </a:lnTo>
                              <a:lnTo>
                                <a:pt x="6" y="236"/>
                              </a:lnTo>
                              <a:lnTo>
                                <a:pt x="12" y="248"/>
                              </a:lnTo>
                              <a:lnTo>
                                <a:pt x="19" y="259"/>
                              </a:lnTo>
                              <a:lnTo>
                                <a:pt x="26" y="269"/>
                              </a:lnTo>
                              <a:lnTo>
                                <a:pt x="30" y="278"/>
                              </a:lnTo>
                              <a:lnTo>
                                <a:pt x="34" y="288"/>
                              </a:lnTo>
                              <a:lnTo>
                                <a:pt x="30" y="301"/>
                              </a:lnTo>
                              <a:lnTo>
                                <a:pt x="21" y="313"/>
                              </a:lnTo>
                              <a:lnTo>
                                <a:pt x="12" y="322"/>
                              </a:lnTo>
                              <a:lnTo>
                                <a:pt x="2" y="337"/>
                              </a:lnTo>
                              <a:lnTo>
                                <a:pt x="0" y="349"/>
                              </a:lnTo>
                              <a:lnTo>
                                <a:pt x="4" y="362"/>
                              </a:lnTo>
                              <a:lnTo>
                                <a:pt x="13" y="372"/>
                              </a:lnTo>
                              <a:lnTo>
                                <a:pt x="23" y="383"/>
                              </a:lnTo>
                              <a:lnTo>
                                <a:pt x="33" y="396"/>
                              </a:lnTo>
                              <a:lnTo>
                                <a:pt x="38" y="414"/>
                              </a:lnTo>
                              <a:lnTo>
                                <a:pt x="33" y="431"/>
                              </a:lnTo>
                              <a:lnTo>
                                <a:pt x="23" y="444"/>
                              </a:lnTo>
                              <a:lnTo>
                                <a:pt x="19" y="455"/>
                              </a:lnTo>
                              <a:lnTo>
                                <a:pt x="19" y="466"/>
                              </a:lnTo>
                              <a:lnTo>
                                <a:pt x="21" y="473"/>
                              </a:lnTo>
                              <a:lnTo>
                                <a:pt x="29" y="484"/>
                              </a:lnTo>
                              <a:lnTo>
                                <a:pt x="42" y="499"/>
                              </a:lnTo>
                              <a:lnTo>
                                <a:pt x="64" y="528"/>
                              </a:lnTo>
                              <a:lnTo>
                                <a:pt x="107" y="573"/>
                              </a:lnTo>
                              <a:lnTo>
                                <a:pt x="144" y="609"/>
                              </a:lnTo>
                              <a:lnTo>
                                <a:pt x="166" y="629"/>
                              </a:lnTo>
                              <a:lnTo>
                                <a:pt x="190" y="643"/>
                              </a:lnTo>
                              <a:lnTo>
                                <a:pt x="217" y="660"/>
                              </a:lnTo>
                              <a:lnTo>
                                <a:pt x="255" y="681"/>
                              </a:lnTo>
                              <a:lnTo>
                                <a:pt x="313" y="701"/>
                              </a:lnTo>
                              <a:lnTo>
                                <a:pt x="356" y="710"/>
                              </a:lnTo>
                              <a:lnTo>
                                <a:pt x="401" y="716"/>
                              </a:lnTo>
                              <a:lnTo>
                                <a:pt x="460" y="718"/>
                              </a:lnTo>
                              <a:lnTo>
                                <a:pt x="523" y="716"/>
                              </a:lnTo>
                              <a:lnTo>
                                <a:pt x="578" y="714"/>
                              </a:lnTo>
                              <a:lnTo>
                                <a:pt x="625" y="706"/>
                              </a:lnTo>
                              <a:lnTo>
                                <a:pt x="667" y="697"/>
                              </a:lnTo>
                              <a:lnTo>
                                <a:pt x="697" y="685"/>
                              </a:lnTo>
                              <a:lnTo>
                                <a:pt x="723" y="672"/>
                              </a:lnTo>
                              <a:lnTo>
                                <a:pt x="744" y="659"/>
                              </a:lnTo>
                              <a:lnTo>
                                <a:pt x="761" y="647"/>
                              </a:lnTo>
                              <a:lnTo>
                                <a:pt x="778" y="629"/>
                              </a:lnTo>
                              <a:lnTo>
                                <a:pt x="832" y="556"/>
                              </a:lnTo>
                              <a:lnTo>
                                <a:pt x="874" y="493"/>
                              </a:lnTo>
                              <a:lnTo>
                                <a:pt x="890" y="461"/>
                              </a:lnTo>
                              <a:lnTo>
                                <a:pt x="894" y="448"/>
                              </a:lnTo>
                              <a:lnTo>
                                <a:pt x="895" y="438"/>
                              </a:lnTo>
                              <a:lnTo>
                                <a:pt x="895" y="427"/>
                              </a:lnTo>
                              <a:lnTo>
                                <a:pt x="887" y="414"/>
                              </a:lnTo>
                              <a:lnTo>
                                <a:pt x="882" y="406"/>
                              </a:lnTo>
                              <a:lnTo>
                                <a:pt x="879" y="394"/>
                              </a:lnTo>
                              <a:lnTo>
                                <a:pt x="882" y="381"/>
                              </a:lnTo>
                              <a:lnTo>
                                <a:pt x="887" y="372"/>
                              </a:lnTo>
                              <a:lnTo>
                                <a:pt x="894" y="362"/>
                              </a:lnTo>
                              <a:lnTo>
                                <a:pt x="900" y="352"/>
                              </a:lnTo>
                              <a:lnTo>
                                <a:pt x="908" y="341"/>
                              </a:lnTo>
                              <a:lnTo>
                                <a:pt x="913" y="330"/>
                              </a:lnTo>
                              <a:lnTo>
                                <a:pt x="912" y="316"/>
                              </a:lnTo>
                              <a:lnTo>
                                <a:pt x="907" y="305"/>
                              </a:lnTo>
                              <a:lnTo>
                                <a:pt x="900" y="295"/>
                              </a:lnTo>
                              <a:lnTo>
                                <a:pt x="894" y="286"/>
                              </a:lnTo>
                              <a:lnTo>
                                <a:pt x="886" y="275"/>
                              </a:lnTo>
                              <a:lnTo>
                                <a:pt x="883" y="263"/>
                              </a:lnTo>
                              <a:lnTo>
                                <a:pt x="886" y="254"/>
                              </a:lnTo>
                              <a:lnTo>
                                <a:pt x="895" y="240"/>
                              </a:lnTo>
                              <a:lnTo>
                                <a:pt x="904" y="229"/>
                              </a:lnTo>
                              <a:lnTo>
                                <a:pt x="908" y="217"/>
                              </a:lnTo>
                              <a:lnTo>
                                <a:pt x="908" y="202"/>
                              </a:lnTo>
                              <a:lnTo>
                                <a:pt x="903" y="187"/>
                              </a:lnTo>
                              <a:lnTo>
                                <a:pt x="894" y="176"/>
                              </a:lnTo>
                              <a:lnTo>
                                <a:pt x="890" y="168"/>
                              </a:lnTo>
                              <a:lnTo>
                                <a:pt x="886" y="155"/>
                              </a:lnTo>
                              <a:lnTo>
                                <a:pt x="887" y="141"/>
                              </a:lnTo>
                              <a:lnTo>
                                <a:pt x="895" y="130"/>
                              </a:lnTo>
                              <a:lnTo>
                                <a:pt x="900" y="122"/>
                              </a:lnTo>
                              <a:lnTo>
                                <a:pt x="908" y="113"/>
                              </a:lnTo>
                              <a:lnTo>
                                <a:pt x="912" y="101"/>
                              </a:lnTo>
                              <a:lnTo>
                                <a:pt x="913" y="88"/>
                              </a:lnTo>
                              <a:lnTo>
                                <a:pt x="911" y="80"/>
                              </a:lnTo>
                              <a:lnTo>
                                <a:pt x="903" y="67"/>
                              </a:lnTo>
                              <a:lnTo>
                                <a:pt x="895" y="56"/>
                              </a:lnTo>
                              <a:lnTo>
                                <a:pt x="890" y="42"/>
                              </a:lnTo>
                              <a:lnTo>
                                <a:pt x="890" y="29"/>
                              </a:lnTo>
                              <a:lnTo>
                                <a:pt x="894" y="18"/>
                              </a:lnTo>
                              <a:lnTo>
                                <a:pt x="891" y="0"/>
                              </a:lnTo>
                              <a:lnTo>
                                <a:pt x="26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FFC080"/>
                        </a:solidFill>
                        <a:ln w="9525">
                          <a:noFill/>
                        </a:ln>
                      </p:spPr>
                      <p:txBody>
                        <a:bodyPr/>
                        <a:p>
                          <a:endParaRPr lang="zh-CN" altLang="en-US"/>
                        </a:p>
                      </p:txBody>
                    </p:sp>
                    <p:sp>
                      <p:nvSpPr>
                        <p:cNvPr id="49170" name="任意多边形 110610"/>
                        <p:cNvSpPr>
                          <a:spLocks noChangeAspect="1"/>
                        </p:cNvSpPr>
                        <p:nvPr>
                          <p:custDataLst>
                            <p:tags r:id="rId12"/>
                          </p:custDataLst>
                        </p:nvPr>
                      </p:nvSpPr>
                      <p:spPr>
                        <a:xfrm>
                          <a:off x="6326" y="4514"/>
                          <a:ext cx="113" cy="99"/>
                        </a:xfrm>
                        <a:custGeom>
                          <a:avLst/>
                          <a:gdLst/>
                          <a:ahLst/>
                          <a:cxnLst/>
                          <a:pathLst>
                            <a:path w="113" h="99">
                              <a:moveTo>
                                <a:pt x="6" y="0"/>
                              </a:moveTo>
                              <a:lnTo>
                                <a:pt x="13" y="13"/>
                              </a:lnTo>
                              <a:lnTo>
                                <a:pt x="24" y="26"/>
                              </a:lnTo>
                              <a:lnTo>
                                <a:pt x="44" y="43"/>
                              </a:lnTo>
                              <a:lnTo>
                                <a:pt x="68" y="57"/>
                              </a:lnTo>
                              <a:lnTo>
                                <a:pt x="91" y="66"/>
                              </a:lnTo>
                              <a:lnTo>
                                <a:pt x="113" y="72"/>
                              </a:lnTo>
                              <a:lnTo>
                                <a:pt x="104" y="89"/>
                              </a:lnTo>
                              <a:lnTo>
                                <a:pt x="75" y="85"/>
                              </a:lnTo>
                              <a:lnTo>
                                <a:pt x="44" y="87"/>
                              </a:lnTo>
                              <a:lnTo>
                                <a:pt x="24" y="99"/>
                              </a:lnTo>
                              <a:lnTo>
                                <a:pt x="28" y="89"/>
                              </a:lnTo>
                              <a:lnTo>
                                <a:pt x="27" y="78"/>
                              </a:lnTo>
                              <a:lnTo>
                                <a:pt x="20" y="62"/>
                              </a:lnTo>
                              <a:lnTo>
                                <a:pt x="11" y="49"/>
                              </a:lnTo>
                              <a:lnTo>
                                <a:pt x="2" y="34"/>
                              </a:lnTo>
                              <a:lnTo>
                                <a:pt x="0" y="17"/>
                              </a:lnTo>
                              <a:lnTo>
                                <a:pt x="6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FFA040"/>
                        </a:solidFill>
                        <a:ln w="9525">
                          <a:noFill/>
                        </a:ln>
                      </p:spPr>
                      <p:txBody>
                        <a:bodyPr/>
                        <a:p>
                          <a:endParaRPr lang="zh-CN" altLang="en-US"/>
                        </a:p>
                      </p:txBody>
                    </p:sp>
                    <p:sp>
                      <p:nvSpPr>
                        <p:cNvPr id="49171" name="任意多边形 110611"/>
                        <p:cNvSpPr>
                          <a:spLocks noChangeAspect="1"/>
                        </p:cNvSpPr>
                        <p:nvPr>
                          <p:custDataLst>
                            <p:tags r:id="rId13"/>
                          </p:custDataLst>
                        </p:nvPr>
                      </p:nvSpPr>
                      <p:spPr>
                        <a:xfrm>
                          <a:off x="6328" y="4637"/>
                          <a:ext cx="149" cy="84"/>
                        </a:xfrm>
                        <a:custGeom>
                          <a:avLst/>
                          <a:gdLst/>
                          <a:ahLst/>
                          <a:cxnLst/>
                          <a:pathLst>
                            <a:path w="149" h="84">
                              <a:moveTo>
                                <a:pt x="0" y="10"/>
                              </a:moveTo>
                              <a:lnTo>
                                <a:pt x="4" y="0"/>
                              </a:lnTo>
                              <a:lnTo>
                                <a:pt x="9" y="10"/>
                              </a:lnTo>
                              <a:lnTo>
                                <a:pt x="21" y="15"/>
                              </a:lnTo>
                              <a:lnTo>
                                <a:pt x="42" y="25"/>
                              </a:lnTo>
                              <a:lnTo>
                                <a:pt x="64" y="31"/>
                              </a:lnTo>
                              <a:lnTo>
                                <a:pt x="98" y="38"/>
                              </a:lnTo>
                              <a:lnTo>
                                <a:pt x="137" y="44"/>
                              </a:lnTo>
                              <a:lnTo>
                                <a:pt x="149" y="80"/>
                              </a:lnTo>
                              <a:lnTo>
                                <a:pt x="106" y="69"/>
                              </a:lnTo>
                              <a:lnTo>
                                <a:pt x="72" y="65"/>
                              </a:lnTo>
                              <a:lnTo>
                                <a:pt x="45" y="71"/>
                              </a:lnTo>
                              <a:lnTo>
                                <a:pt x="25" y="84"/>
                              </a:lnTo>
                              <a:lnTo>
                                <a:pt x="25" y="73"/>
                              </a:lnTo>
                              <a:lnTo>
                                <a:pt x="25" y="63"/>
                              </a:lnTo>
                              <a:lnTo>
                                <a:pt x="21" y="52"/>
                              </a:lnTo>
                              <a:lnTo>
                                <a:pt x="9" y="36"/>
                              </a:lnTo>
                              <a:lnTo>
                                <a:pt x="0" y="23"/>
                              </a:lnTo>
                              <a:lnTo>
                                <a:pt x="0" y="1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FFA040"/>
                        </a:solidFill>
                        <a:ln w="9525">
                          <a:noFill/>
                        </a:ln>
                      </p:spPr>
                      <p:txBody>
                        <a:bodyPr/>
                        <a:p>
                          <a:endParaRPr lang="zh-CN" altLang="en-US"/>
                        </a:p>
                      </p:txBody>
                    </p:sp>
                    <p:sp>
                      <p:nvSpPr>
                        <p:cNvPr id="49172" name="任意多边形 110612"/>
                        <p:cNvSpPr>
                          <a:spLocks noChangeAspect="1"/>
                        </p:cNvSpPr>
                        <p:nvPr>
                          <p:custDataLst>
                            <p:tags r:id="rId14"/>
                          </p:custDataLst>
                        </p:nvPr>
                      </p:nvSpPr>
                      <p:spPr>
                        <a:xfrm>
                          <a:off x="6322" y="4742"/>
                          <a:ext cx="175" cy="104"/>
                        </a:xfrm>
                        <a:custGeom>
                          <a:avLst/>
                          <a:gdLst/>
                          <a:ahLst/>
                          <a:cxnLst/>
                          <a:pathLst>
                            <a:path w="175" h="104">
                              <a:moveTo>
                                <a:pt x="2" y="13"/>
                              </a:moveTo>
                              <a:lnTo>
                                <a:pt x="10" y="0"/>
                              </a:lnTo>
                              <a:lnTo>
                                <a:pt x="21" y="17"/>
                              </a:lnTo>
                              <a:lnTo>
                                <a:pt x="32" y="25"/>
                              </a:lnTo>
                              <a:lnTo>
                                <a:pt x="45" y="34"/>
                              </a:lnTo>
                              <a:lnTo>
                                <a:pt x="69" y="42"/>
                              </a:lnTo>
                              <a:lnTo>
                                <a:pt x="96" y="49"/>
                              </a:lnTo>
                              <a:lnTo>
                                <a:pt x="126" y="59"/>
                              </a:lnTo>
                              <a:lnTo>
                                <a:pt x="167" y="72"/>
                              </a:lnTo>
                              <a:lnTo>
                                <a:pt x="175" y="104"/>
                              </a:lnTo>
                              <a:lnTo>
                                <a:pt x="133" y="87"/>
                              </a:lnTo>
                              <a:lnTo>
                                <a:pt x="103" y="76"/>
                              </a:lnTo>
                              <a:lnTo>
                                <a:pt x="78" y="72"/>
                              </a:lnTo>
                              <a:lnTo>
                                <a:pt x="58" y="72"/>
                              </a:lnTo>
                              <a:lnTo>
                                <a:pt x="48" y="80"/>
                              </a:lnTo>
                              <a:lnTo>
                                <a:pt x="36" y="91"/>
                              </a:lnTo>
                              <a:lnTo>
                                <a:pt x="34" y="78"/>
                              </a:lnTo>
                              <a:lnTo>
                                <a:pt x="21" y="59"/>
                              </a:lnTo>
                              <a:lnTo>
                                <a:pt x="10" y="45"/>
                              </a:lnTo>
                              <a:lnTo>
                                <a:pt x="0" y="31"/>
                              </a:lnTo>
                              <a:lnTo>
                                <a:pt x="2" y="13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FFA040"/>
                        </a:solidFill>
                        <a:ln w="9525">
                          <a:noFill/>
                        </a:ln>
                      </p:spPr>
                      <p:txBody>
                        <a:bodyPr/>
                        <a:p>
                          <a:endParaRPr lang="zh-CN" altLang="en-US"/>
                        </a:p>
                      </p:txBody>
                    </p:sp>
                    <p:sp>
                      <p:nvSpPr>
                        <p:cNvPr id="49173" name="任意多边形 110613"/>
                        <p:cNvSpPr>
                          <a:spLocks noChangeAspect="1"/>
                        </p:cNvSpPr>
                        <p:nvPr>
                          <p:custDataLst>
                            <p:tags r:id="rId15"/>
                          </p:custDataLst>
                        </p:nvPr>
                      </p:nvSpPr>
                      <p:spPr>
                        <a:xfrm>
                          <a:off x="6341" y="4856"/>
                          <a:ext cx="208" cy="230"/>
                        </a:xfrm>
                        <a:custGeom>
                          <a:avLst/>
                          <a:gdLst/>
                          <a:ahLst/>
                          <a:cxnLst/>
                          <a:pathLst>
                            <a:path w="208" h="230">
                              <a:moveTo>
                                <a:pt x="2" y="35"/>
                              </a:moveTo>
                              <a:lnTo>
                                <a:pt x="0" y="21"/>
                              </a:lnTo>
                              <a:lnTo>
                                <a:pt x="0" y="11"/>
                              </a:lnTo>
                              <a:lnTo>
                                <a:pt x="8" y="0"/>
                              </a:lnTo>
                              <a:lnTo>
                                <a:pt x="22" y="17"/>
                              </a:lnTo>
                              <a:lnTo>
                                <a:pt x="47" y="32"/>
                              </a:lnTo>
                              <a:lnTo>
                                <a:pt x="72" y="44"/>
                              </a:lnTo>
                              <a:lnTo>
                                <a:pt x="106" y="55"/>
                              </a:lnTo>
                              <a:lnTo>
                                <a:pt x="156" y="65"/>
                              </a:lnTo>
                              <a:lnTo>
                                <a:pt x="166" y="91"/>
                              </a:lnTo>
                              <a:lnTo>
                                <a:pt x="140" y="84"/>
                              </a:lnTo>
                              <a:lnTo>
                                <a:pt x="114" y="80"/>
                              </a:lnTo>
                              <a:lnTo>
                                <a:pt x="101" y="82"/>
                              </a:lnTo>
                              <a:lnTo>
                                <a:pt x="97" y="95"/>
                              </a:lnTo>
                              <a:lnTo>
                                <a:pt x="105" y="112"/>
                              </a:lnTo>
                              <a:lnTo>
                                <a:pt x="115" y="128"/>
                              </a:lnTo>
                              <a:lnTo>
                                <a:pt x="136" y="153"/>
                              </a:lnTo>
                              <a:lnTo>
                                <a:pt x="166" y="179"/>
                              </a:lnTo>
                              <a:lnTo>
                                <a:pt x="208" y="209"/>
                              </a:lnTo>
                              <a:lnTo>
                                <a:pt x="208" y="230"/>
                              </a:lnTo>
                              <a:lnTo>
                                <a:pt x="190" y="219"/>
                              </a:lnTo>
                              <a:lnTo>
                                <a:pt x="166" y="205"/>
                              </a:lnTo>
                              <a:lnTo>
                                <a:pt x="132" y="179"/>
                              </a:lnTo>
                              <a:lnTo>
                                <a:pt x="105" y="150"/>
                              </a:lnTo>
                              <a:lnTo>
                                <a:pt x="80" y="128"/>
                              </a:lnTo>
                              <a:lnTo>
                                <a:pt x="56" y="101"/>
                              </a:lnTo>
                              <a:lnTo>
                                <a:pt x="36" y="78"/>
                              </a:lnTo>
                              <a:lnTo>
                                <a:pt x="15" y="57"/>
                              </a:lnTo>
                              <a:lnTo>
                                <a:pt x="2" y="35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FFA040"/>
                        </a:solidFill>
                        <a:ln w="9525">
                          <a:noFill/>
                        </a:ln>
                      </p:spPr>
                      <p:txBody>
                        <a:bodyPr/>
                        <a:p>
                          <a:endParaRPr lang="zh-CN" altLang="en-US"/>
                        </a:p>
                      </p:txBody>
                    </p:sp>
                    <p:sp>
                      <p:nvSpPr>
                        <p:cNvPr id="49174" name="任意多边形 110614"/>
                        <p:cNvSpPr>
                          <a:spLocks noChangeAspect="1"/>
                        </p:cNvSpPr>
                        <p:nvPr>
                          <p:custDataLst>
                            <p:tags r:id="rId16"/>
                          </p:custDataLst>
                        </p:nvPr>
                      </p:nvSpPr>
                      <p:spPr>
                        <a:xfrm>
                          <a:off x="6345" y="4443"/>
                          <a:ext cx="86" cy="69"/>
                        </a:xfrm>
                        <a:custGeom>
                          <a:avLst/>
                          <a:gdLst/>
                          <a:ahLst/>
                          <a:cxnLst/>
                          <a:pathLst>
                            <a:path w="86" h="69">
                              <a:moveTo>
                                <a:pt x="0" y="0"/>
                              </a:moveTo>
                              <a:lnTo>
                                <a:pt x="11" y="10"/>
                              </a:lnTo>
                              <a:lnTo>
                                <a:pt x="25" y="21"/>
                              </a:lnTo>
                              <a:lnTo>
                                <a:pt x="42" y="33"/>
                              </a:lnTo>
                              <a:lnTo>
                                <a:pt x="60" y="44"/>
                              </a:lnTo>
                              <a:lnTo>
                                <a:pt x="77" y="54"/>
                              </a:lnTo>
                              <a:lnTo>
                                <a:pt x="86" y="61"/>
                              </a:lnTo>
                              <a:lnTo>
                                <a:pt x="65" y="69"/>
                              </a:lnTo>
                              <a:lnTo>
                                <a:pt x="42" y="61"/>
                              </a:lnTo>
                              <a:lnTo>
                                <a:pt x="18" y="52"/>
                              </a:lnTo>
                              <a:lnTo>
                                <a:pt x="0" y="42"/>
                              </a:lnTo>
                              <a:lnTo>
                                <a:pt x="1" y="33"/>
                              </a:lnTo>
                              <a:lnTo>
                                <a:pt x="4" y="17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FFA040"/>
                        </a:solidFill>
                        <a:ln w="9525">
                          <a:noFill/>
                        </a:ln>
                      </p:spPr>
                      <p:txBody>
                        <a:bodyPr/>
                        <a:p>
                          <a:endParaRPr lang="zh-CN" altLang="en-US"/>
                        </a:p>
                      </p:txBody>
                    </p:sp>
                    <p:sp>
                      <p:nvSpPr>
                        <p:cNvPr id="49175" name="任意多边形 110615"/>
                        <p:cNvSpPr>
                          <a:spLocks noChangeAspect="1"/>
                        </p:cNvSpPr>
                        <p:nvPr>
                          <p:custDataLst>
                            <p:tags r:id="rId17"/>
                          </p:custDataLst>
                        </p:nvPr>
                      </p:nvSpPr>
                      <p:spPr>
                        <a:xfrm>
                          <a:off x="6501" y="4426"/>
                          <a:ext cx="732" cy="689"/>
                        </a:xfrm>
                        <a:custGeom>
                          <a:avLst/>
                          <a:gdLst/>
                          <a:ahLst/>
                          <a:cxnLst/>
                          <a:pathLst>
                            <a:path w="732" h="689">
                              <a:moveTo>
                                <a:pt x="294" y="135"/>
                              </a:moveTo>
                              <a:lnTo>
                                <a:pt x="186" y="143"/>
                              </a:lnTo>
                              <a:lnTo>
                                <a:pt x="348" y="158"/>
                              </a:lnTo>
                              <a:lnTo>
                                <a:pt x="338" y="166"/>
                              </a:lnTo>
                              <a:lnTo>
                                <a:pt x="318" y="173"/>
                              </a:lnTo>
                              <a:lnTo>
                                <a:pt x="292" y="181"/>
                              </a:lnTo>
                              <a:lnTo>
                                <a:pt x="258" y="190"/>
                              </a:lnTo>
                              <a:lnTo>
                                <a:pt x="222" y="196"/>
                              </a:lnTo>
                              <a:lnTo>
                                <a:pt x="175" y="200"/>
                              </a:lnTo>
                              <a:lnTo>
                                <a:pt x="120" y="206"/>
                              </a:lnTo>
                              <a:lnTo>
                                <a:pt x="61" y="209"/>
                              </a:lnTo>
                              <a:lnTo>
                                <a:pt x="0" y="209"/>
                              </a:lnTo>
                              <a:lnTo>
                                <a:pt x="95" y="232"/>
                              </a:lnTo>
                              <a:lnTo>
                                <a:pt x="154" y="244"/>
                              </a:lnTo>
                              <a:lnTo>
                                <a:pt x="205" y="244"/>
                              </a:lnTo>
                              <a:lnTo>
                                <a:pt x="267" y="244"/>
                              </a:lnTo>
                              <a:lnTo>
                                <a:pt x="359" y="236"/>
                              </a:lnTo>
                              <a:lnTo>
                                <a:pt x="435" y="225"/>
                              </a:lnTo>
                              <a:lnTo>
                                <a:pt x="499" y="209"/>
                              </a:lnTo>
                              <a:lnTo>
                                <a:pt x="567" y="188"/>
                              </a:lnTo>
                              <a:lnTo>
                                <a:pt x="597" y="177"/>
                              </a:lnTo>
                              <a:lnTo>
                                <a:pt x="625" y="168"/>
                              </a:lnTo>
                              <a:lnTo>
                                <a:pt x="640" y="164"/>
                              </a:lnTo>
                              <a:lnTo>
                                <a:pt x="648" y="169"/>
                              </a:lnTo>
                              <a:lnTo>
                                <a:pt x="648" y="181"/>
                              </a:lnTo>
                              <a:lnTo>
                                <a:pt x="642" y="194"/>
                              </a:lnTo>
                              <a:lnTo>
                                <a:pt x="625" y="208"/>
                              </a:lnTo>
                              <a:lnTo>
                                <a:pt x="597" y="226"/>
                              </a:lnTo>
                              <a:lnTo>
                                <a:pt x="557" y="244"/>
                              </a:lnTo>
                              <a:lnTo>
                                <a:pt x="510" y="263"/>
                              </a:lnTo>
                              <a:lnTo>
                                <a:pt x="448" y="282"/>
                              </a:lnTo>
                              <a:lnTo>
                                <a:pt x="376" y="297"/>
                              </a:lnTo>
                              <a:lnTo>
                                <a:pt x="304" y="308"/>
                              </a:lnTo>
                              <a:lnTo>
                                <a:pt x="228" y="320"/>
                              </a:lnTo>
                              <a:lnTo>
                                <a:pt x="95" y="333"/>
                              </a:lnTo>
                              <a:lnTo>
                                <a:pt x="177" y="352"/>
                              </a:lnTo>
                              <a:lnTo>
                                <a:pt x="243" y="360"/>
                              </a:lnTo>
                              <a:lnTo>
                                <a:pt x="326" y="358"/>
                              </a:lnTo>
                              <a:lnTo>
                                <a:pt x="411" y="347"/>
                              </a:lnTo>
                              <a:lnTo>
                                <a:pt x="474" y="333"/>
                              </a:lnTo>
                              <a:lnTo>
                                <a:pt x="525" y="320"/>
                              </a:lnTo>
                              <a:lnTo>
                                <a:pt x="567" y="308"/>
                              </a:lnTo>
                              <a:lnTo>
                                <a:pt x="610" y="293"/>
                              </a:lnTo>
                              <a:lnTo>
                                <a:pt x="644" y="280"/>
                              </a:lnTo>
                              <a:lnTo>
                                <a:pt x="659" y="276"/>
                              </a:lnTo>
                              <a:lnTo>
                                <a:pt x="668" y="276"/>
                              </a:lnTo>
                              <a:lnTo>
                                <a:pt x="667" y="287"/>
                              </a:lnTo>
                              <a:lnTo>
                                <a:pt x="661" y="299"/>
                              </a:lnTo>
                              <a:lnTo>
                                <a:pt x="648" y="314"/>
                              </a:lnTo>
                              <a:lnTo>
                                <a:pt x="617" y="335"/>
                              </a:lnTo>
                              <a:lnTo>
                                <a:pt x="584" y="354"/>
                              </a:lnTo>
                              <a:lnTo>
                                <a:pt x="546" y="371"/>
                              </a:lnTo>
                              <a:lnTo>
                                <a:pt x="496" y="390"/>
                              </a:lnTo>
                              <a:lnTo>
                                <a:pt x="439" y="407"/>
                              </a:lnTo>
                              <a:lnTo>
                                <a:pt x="352" y="426"/>
                              </a:lnTo>
                              <a:lnTo>
                                <a:pt x="294" y="438"/>
                              </a:lnTo>
                              <a:lnTo>
                                <a:pt x="237" y="444"/>
                              </a:lnTo>
                              <a:lnTo>
                                <a:pt x="154" y="449"/>
                              </a:lnTo>
                              <a:lnTo>
                                <a:pt x="239" y="461"/>
                              </a:lnTo>
                              <a:lnTo>
                                <a:pt x="305" y="466"/>
                              </a:lnTo>
                              <a:lnTo>
                                <a:pt x="360" y="468"/>
                              </a:lnTo>
                              <a:lnTo>
                                <a:pt x="423" y="466"/>
                              </a:lnTo>
                              <a:lnTo>
                                <a:pt x="482" y="458"/>
                              </a:lnTo>
                              <a:lnTo>
                                <a:pt x="530" y="447"/>
                              </a:lnTo>
                              <a:lnTo>
                                <a:pt x="568" y="434"/>
                              </a:lnTo>
                              <a:lnTo>
                                <a:pt x="629" y="413"/>
                              </a:lnTo>
                              <a:lnTo>
                                <a:pt x="637" y="413"/>
                              </a:lnTo>
                              <a:lnTo>
                                <a:pt x="644" y="417"/>
                              </a:lnTo>
                              <a:lnTo>
                                <a:pt x="642" y="430"/>
                              </a:lnTo>
                              <a:lnTo>
                                <a:pt x="634" y="444"/>
                              </a:lnTo>
                              <a:lnTo>
                                <a:pt x="620" y="458"/>
                              </a:lnTo>
                              <a:lnTo>
                                <a:pt x="599" y="474"/>
                              </a:lnTo>
                              <a:lnTo>
                                <a:pt x="563" y="493"/>
                              </a:lnTo>
                              <a:lnTo>
                                <a:pt x="525" y="510"/>
                              </a:lnTo>
                              <a:lnTo>
                                <a:pt x="489" y="521"/>
                              </a:lnTo>
                              <a:lnTo>
                                <a:pt x="448" y="531"/>
                              </a:lnTo>
                              <a:lnTo>
                                <a:pt x="410" y="537"/>
                              </a:lnTo>
                              <a:lnTo>
                                <a:pt x="360" y="542"/>
                              </a:lnTo>
                              <a:lnTo>
                                <a:pt x="305" y="545"/>
                              </a:lnTo>
                              <a:lnTo>
                                <a:pt x="250" y="546"/>
                              </a:lnTo>
                              <a:lnTo>
                                <a:pt x="166" y="546"/>
                              </a:lnTo>
                              <a:lnTo>
                                <a:pt x="211" y="562"/>
                              </a:lnTo>
                              <a:lnTo>
                                <a:pt x="253" y="573"/>
                              </a:lnTo>
                              <a:lnTo>
                                <a:pt x="301" y="579"/>
                              </a:lnTo>
                              <a:lnTo>
                                <a:pt x="342" y="580"/>
                              </a:lnTo>
                              <a:lnTo>
                                <a:pt x="384" y="583"/>
                              </a:lnTo>
                              <a:lnTo>
                                <a:pt x="427" y="580"/>
                              </a:lnTo>
                              <a:lnTo>
                                <a:pt x="462" y="579"/>
                              </a:lnTo>
                              <a:lnTo>
                                <a:pt x="495" y="573"/>
                              </a:lnTo>
                              <a:lnTo>
                                <a:pt x="540" y="562"/>
                              </a:lnTo>
                              <a:lnTo>
                                <a:pt x="574" y="554"/>
                              </a:lnTo>
                              <a:lnTo>
                                <a:pt x="587" y="555"/>
                              </a:lnTo>
                              <a:lnTo>
                                <a:pt x="589" y="565"/>
                              </a:lnTo>
                              <a:lnTo>
                                <a:pt x="585" y="575"/>
                              </a:lnTo>
                              <a:lnTo>
                                <a:pt x="576" y="586"/>
                              </a:lnTo>
                              <a:lnTo>
                                <a:pt x="561" y="597"/>
                              </a:lnTo>
                              <a:lnTo>
                                <a:pt x="544" y="605"/>
                              </a:lnTo>
                              <a:lnTo>
                                <a:pt x="525" y="614"/>
                              </a:lnTo>
                              <a:lnTo>
                                <a:pt x="495" y="622"/>
                              </a:lnTo>
                              <a:lnTo>
                                <a:pt x="432" y="631"/>
                              </a:lnTo>
                              <a:lnTo>
                                <a:pt x="372" y="639"/>
                              </a:lnTo>
                              <a:lnTo>
                                <a:pt x="253" y="649"/>
                              </a:lnTo>
                              <a:lnTo>
                                <a:pt x="407" y="656"/>
                              </a:lnTo>
                              <a:lnTo>
                                <a:pt x="439" y="656"/>
                              </a:lnTo>
                              <a:lnTo>
                                <a:pt x="453" y="663"/>
                              </a:lnTo>
                              <a:lnTo>
                                <a:pt x="461" y="670"/>
                              </a:lnTo>
                              <a:lnTo>
                                <a:pt x="458" y="681"/>
                              </a:lnTo>
                              <a:lnTo>
                                <a:pt x="466" y="687"/>
                              </a:lnTo>
                              <a:lnTo>
                                <a:pt x="486" y="689"/>
                              </a:lnTo>
                              <a:lnTo>
                                <a:pt x="516" y="677"/>
                              </a:lnTo>
                              <a:lnTo>
                                <a:pt x="542" y="664"/>
                              </a:lnTo>
                              <a:lnTo>
                                <a:pt x="563" y="651"/>
                              </a:lnTo>
                              <a:lnTo>
                                <a:pt x="580" y="639"/>
                              </a:lnTo>
                              <a:lnTo>
                                <a:pt x="597" y="621"/>
                              </a:lnTo>
                              <a:lnTo>
                                <a:pt x="651" y="548"/>
                              </a:lnTo>
                              <a:lnTo>
                                <a:pt x="693" y="485"/>
                              </a:lnTo>
                              <a:lnTo>
                                <a:pt x="709" y="453"/>
                              </a:lnTo>
                              <a:lnTo>
                                <a:pt x="713" y="440"/>
                              </a:lnTo>
                              <a:lnTo>
                                <a:pt x="714" y="430"/>
                              </a:lnTo>
                              <a:lnTo>
                                <a:pt x="714" y="419"/>
                              </a:lnTo>
                              <a:lnTo>
                                <a:pt x="706" y="406"/>
                              </a:lnTo>
                              <a:lnTo>
                                <a:pt x="701" y="398"/>
                              </a:lnTo>
                              <a:lnTo>
                                <a:pt x="698" y="386"/>
                              </a:lnTo>
                              <a:lnTo>
                                <a:pt x="701" y="373"/>
                              </a:lnTo>
                              <a:lnTo>
                                <a:pt x="706" y="364"/>
                              </a:lnTo>
                              <a:lnTo>
                                <a:pt x="713" y="354"/>
                              </a:lnTo>
                              <a:lnTo>
                                <a:pt x="719" y="344"/>
                              </a:lnTo>
                              <a:lnTo>
                                <a:pt x="727" y="333"/>
                              </a:lnTo>
                              <a:lnTo>
                                <a:pt x="732" y="322"/>
                              </a:lnTo>
                              <a:lnTo>
                                <a:pt x="731" y="308"/>
                              </a:lnTo>
                              <a:lnTo>
                                <a:pt x="726" y="297"/>
                              </a:lnTo>
                              <a:lnTo>
                                <a:pt x="719" y="287"/>
                              </a:lnTo>
                              <a:lnTo>
                                <a:pt x="713" y="278"/>
                              </a:lnTo>
                              <a:lnTo>
                                <a:pt x="705" y="267"/>
                              </a:lnTo>
                              <a:lnTo>
                                <a:pt x="702" y="255"/>
                              </a:lnTo>
                              <a:lnTo>
                                <a:pt x="705" y="246"/>
                              </a:lnTo>
                              <a:lnTo>
                                <a:pt x="714" y="232"/>
                              </a:lnTo>
                              <a:lnTo>
                                <a:pt x="723" y="221"/>
                              </a:lnTo>
                              <a:lnTo>
                                <a:pt x="727" y="209"/>
                              </a:lnTo>
                              <a:lnTo>
                                <a:pt x="727" y="194"/>
                              </a:lnTo>
                              <a:lnTo>
                                <a:pt x="722" y="179"/>
                              </a:lnTo>
                              <a:lnTo>
                                <a:pt x="713" y="168"/>
                              </a:lnTo>
                              <a:lnTo>
                                <a:pt x="709" y="160"/>
                              </a:lnTo>
                              <a:lnTo>
                                <a:pt x="705" y="147"/>
                              </a:lnTo>
                              <a:lnTo>
                                <a:pt x="706" y="133"/>
                              </a:lnTo>
                              <a:lnTo>
                                <a:pt x="714" y="122"/>
                              </a:lnTo>
                              <a:lnTo>
                                <a:pt x="719" y="114"/>
                              </a:lnTo>
                              <a:lnTo>
                                <a:pt x="727" y="105"/>
                              </a:lnTo>
                              <a:lnTo>
                                <a:pt x="731" y="93"/>
                              </a:lnTo>
                              <a:lnTo>
                                <a:pt x="732" y="80"/>
                              </a:lnTo>
                              <a:lnTo>
                                <a:pt x="730" y="72"/>
                              </a:lnTo>
                              <a:lnTo>
                                <a:pt x="722" y="59"/>
                              </a:lnTo>
                              <a:lnTo>
                                <a:pt x="714" y="48"/>
                              </a:lnTo>
                              <a:lnTo>
                                <a:pt x="709" y="34"/>
                              </a:lnTo>
                              <a:lnTo>
                                <a:pt x="709" y="0"/>
                              </a:lnTo>
                              <a:lnTo>
                                <a:pt x="634" y="50"/>
                              </a:lnTo>
                              <a:lnTo>
                                <a:pt x="589" y="69"/>
                              </a:lnTo>
                              <a:lnTo>
                                <a:pt x="536" y="86"/>
                              </a:lnTo>
                              <a:lnTo>
                                <a:pt x="475" y="105"/>
                              </a:lnTo>
                              <a:lnTo>
                                <a:pt x="420" y="116"/>
                              </a:lnTo>
                              <a:lnTo>
                                <a:pt x="365" y="126"/>
                              </a:lnTo>
                              <a:lnTo>
                                <a:pt x="294" y="135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FFA040"/>
                        </a:solidFill>
                        <a:ln w="9525">
                          <a:noFill/>
                        </a:ln>
                      </p:spPr>
                      <p:txBody>
                        <a:bodyPr/>
                        <a:p>
                          <a:endParaRPr lang="zh-CN" altLang="en-US"/>
                        </a:p>
                      </p:txBody>
                    </p:sp>
                  </p:grpSp>
                </p:grpSp>
                <p:grpSp>
                  <p:nvGrpSpPr>
                    <p:cNvPr id="49176" name="组合 110616"/>
                    <p:cNvGrpSpPr>
                      <a:grpSpLocks noChangeAspect="1"/>
                    </p:cNvGrpSpPr>
                    <p:nvPr/>
                  </p:nvGrpSpPr>
                  <p:grpSpPr>
                    <a:xfrm>
                      <a:off x="6929" y="4535"/>
                      <a:ext cx="218" cy="436"/>
                      <a:chOff x="6929" y="4535"/>
                      <a:chExt cx="218" cy="436"/>
                    </a:xfrm>
                  </p:grpSpPr>
                  <p:sp>
                    <p:nvSpPr>
                      <p:cNvPr id="49177" name="任意多边形 110617"/>
                      <p:cNvSpPr>
                        <a:spLocks noChangeAspect="1"/>
                      </p:cNvSpPr>
                      <p:nvPr>
                        <p:custDataLst>
                          <p:tags r:id="rId18"/>
                        </p:custDataLst>
                      </p:nvPr>
                    </p:nvSpPr>
                    <p:spPr>
                      <a:xfrm>
                        <a:off x="6971" y="4651"/>
                        <a:ext cx="167" cy="70"/>
                      </a:xfrm>
                      <a:custGeom>
                        <a:avLst/>
                        <a:gdLst/>
                        <a:ahLst/>
                        <a:cxnLst/>
                        <a:pathLst>
                          <a:path w="167" h="70">
                            <a:moveTo>
                              <a:pt x="167" y="13"/>
                            </a:moveTo>
                            <a:lnTo>
                              <a:pt x="151" y="0"/>
                            </a:lnTo>
                            <a:lnTo>
                              <a:pt x="100" y="26"/>
                            </a:lnTo>
                            <a:lnTo>
                              <a:pt x="49" y="45"/>
                            </a:lnTo>
                            <a:lnTo>
                              <a:pt x="0" y="59"/>
                            </a:lnTo>
                            <a:lnTo>
                              <a:pt x="9" y="70"/>
                            </a:lnTo>
                            <a:lnTo>
                              <a:pt x="43" y="70"/>
                            </a:lnTo>
                            <a:lnTo>
                              <a:pt x="89" y="60"/>
                            </a:lnTo>
                            <a:lnTo>
                              <a:pt x="130" y="40"/>
                            </a:lnTo>
                            <a:lnTo>
                              <a:pt x="167" y="13"/>
                            </a:lnTo>
                            <a:close/>
                          </a:path>
                        </a:pathLst>
                      </a:custGeom>
                      <a:solidFill>
                        <a:srgbClr val="FFE0C0"/>
                      </a:solidFill>
                      <a:ln w="9525">
                        <a:noFill/>
                      </a:ln>
                    </p:spPr>
                    <p:txBody>
                      <a:bodyPr/>
                      <a:p>
                        <a:endParaRPr lang="zh-CN" altLang="en-US"/>
                      </a:p>
                    </p:txBody>
                  </p:sp>
                  <p:sp>
                    <p:nvSpPr>
                      <p:cNvPr id="49178" name="任意多边形 110618"/>
                      <p:cNvSpPr>
                        <a:spLocks noChangeAspect="1"/>
                      </p:cNvSpPr>
                      <p:nvPr>
                        <p:custDataLst>
                          <p:tags r:id="rId19"/>
                        </p:custDataLst>
                      </p:nvPr>
                    </p:nvSpPr>
                    <p:spPr>
                      <a:xfrm>
                        <a:off x="7001" y="4763"/>
                        <a:ext cx="146" cy="78"/>
                      </a:xfrm>
                      <a:custGeom>
                        <a:avLst/>
                        <a:gdLst/>
                        <a:ahLst/>
                        <a:cxnLst/>
                        <a:pathLst>
                          <a:path w="146" h="78">
                            <a:moveTo>
                              <a:pt x="146" y="15"/>
                            </a:moveTo>
                            <a:lnTo>
                              <a:pt x="138" y="0"/>
                            </a:lnTo>
                            <a:lnTo>
                              <a:pt x="89" y="34"/>
                            </a:lnTo>
                            <a:lnTo>
                              <a:pt x="50" y="51"/>
                            </a:lnTo>
                            <a:lnTo>
                              <a:pt x="0" y="66"/>
                            </a:lnTo>
                            <a:lnTo>
                              <a:pt x="10" y="78"/>
                            </a:lnTo>
                            <a:lnTo>
                              <a:pt x="42" y="78"/>
                            </a:lnTo>
                            <a:lnTo>
                              <a:pt x="74" y="69"/>
                            </a:lnTo>
                            <a:lnTo>
                              <a:pt x="112" y="45"/>
                            </a:lnTo>
                            <a:lnTo>
                              <a:pt x="146" y="15"/>
                            </a:lnTo>
                            <a:close/>
                          </a:path>
                        </a:pathLst>
                      </a:custGeom>
                      <a:solidFill>
                        <a:srgbClr val="FFE0C0"/>
                      </a:solidFill>
                      <a:ln w="9525">
                        <a:noFill/>
                      </a:ln>
                    </p:spPr>
                    <p:txBody>
                      <a:bodyPr/>
                      <a:p>
                        <a:endParaRPr lang="zh-CN" altLang="en-US"/>
                      </a:p>
                    </p:txBody>
                  </p:sp>
                  <p:sp>
                    <p:nvSpPr>
                      <p:cNvPr id="49179" name="任意多边形 110619"/>
                      <p:cNvSpPr>
                        <a:spLocks noChangeAspect="1"/>
                      </p:cNvSpPr>
                      <p:nvPr>
                        <p:custDataLst>
                          <p:tags r:id="rId20"/>
                        </p:custDataLst>
                      </p:nvPr>
                    </p:nvSpPr>
                    <p:spPr>
                      <a:xfrm>
                        <a:off x="6992" y="4894"/>
                        <a:ext cx="149" cy="77"/>
                      </a:xfrm>
                      <a:custGeom>
                        <a:avLst/>
                        <a:gdLst/>
                        <a:ahLst/>
                        <a:cxnLst/>
                        <a:pathLst>
                          <a:path w="149" h="77">
                            <a:moveTo>
                              <a:pt x="149" y="11"/>
                            </a:moveTo>
                            <a:lnTo>
                              <a:pt x="138" y="0"/>
                            </a:lnTo>
                            <a:lnTo>
                              <a:pt x="93" y="31"/>
                            </a:lnTo>
                            <a:lnTo>
                              <a:pt x="49" y="49"/>
                            </a:lnTo>
                            <a:lnTo>
                              <a:pt x="0" y="63"/>
                            </a:lnTo>
                            <a:lnTo>
                              <a:pt x="9" y="77"/>
                            </a:lnTo>
                            <a:lnTo>
                              <a:pt x="42" y="74"/>
                            </a:lnTo>
                            <a:lnTo>
                              <a:pt x="81" y="65"/>
                            </a:lnTo>
                            <a:lnTo>
                              <a:pt x="121" y="40"/>
                            </a:lnTo>
                            <a:lnTo>
                              <a:pt x="149" y="11"/>
                            </a:lnTo>
                            <a:close/>
                          </a:path>
                        </a:pathLst>
                      </a:custGeom>
                      <a:solidFill>
                        <a:srgbClr val="FFE0C0"/>
                      </a:solidFill>
                      <a:ln w="9525">
                        <a:noFill/>
                      </a:ln>
                    </p:spPr>
                    <p:txBody>
                      <a:bodyPr/>
                      <a:p>
                        <a:endParaRPr lang="zh-CN" altLang="en-US"/>
                      </a:p>
                    </p:txBody>
                  </p:sp>
                  <p:sp>
                    <p:nvSpPr>
                      <p:cNvPr id="49180" name="任意多边形 110620"/>
                      <p:cNvSpPr>
                        <a:spLocks noChangeAspect="1"/>
                      </p:cNvSpPr>
                      <p:nvPr>
                        <p:custDataLst>
                          <p:tags r:id="rId21"/>
                        </p:custDataLst>
                      </p:nvPr>
                    </p:nvSpPr>
                    <p:spPr>
                      <a:xfrm>
                        <a:off x="6929" y="4535"/>
                        <a:ext cx="171" cy="68"/>
                      </a:xfrm>
                      <a:custGeom>
                        <a:avLst/>
                        <a:gdLst/>
                        <a:ahLst/>
                        <a:cxnLst/>
                        <a:pathLst>
                          <a:path w="171" h="68">
                            <a:moveTo>
                              <a:pt x="171" y="13"/>
                            </a:moveTo>
                            <a:lnTo>
                              <a:pt x="154" y="0"/>
                            </a:lnTo>
                            <a:lnTo>
                              <a:pt x="97" y="26"/>
                            </a:lnTo>
                            <a:lnTo>
                              <a:pt x="50" y="41"/>
                            </a:lnTo>
                            <a:lnTo>
                              <a:pt x="0" y="55"/>
                            </a:lnTo>
                            <a:lnTo>
                              <a:pt x="11" y="68"/>
                            </a:lnTo>
                            <a:lnTo>
                              <a:pt x="42" y="66"/>
                            </a:lnTo>
                            <a:lnTo>
                              <a:pt x="82" y="57"/>
                            </a:lnTo>
                            <a:lnTo>
                              <a:pt x="127" y="40"/>
                            </a:lnTo>
                            <a:lnTo>
                              <a:pt x="171" y="13"/>
                            </a:lnTo>
                            <a:close/>
                          </a:path>
                        </a:pathLst>
                      </a:custGeom>
                      <a:solidFill>
                        <a:srgbClr val="FFE0C0"/>
                      </a:solidFill>
                      <a:ln w="9525">
                        <a:noFill/>
                      </a:ln>
                    </p:spPr>
                    <p:txBody>
                      <a:bodyPr/>
                      <a:p>
                        <a:endParaRPr lang="zh-CN" altLang="en-US"/>
                      </a:p>
                    </p:txBody>
                  </p:sp>
                </p:grpSp>
              </p:grpSp>
              <p:sp>
                <p:nvSpPr>
                  <p:cNvPr id="49181" name="任意多边形 110621"/>
                  <p:cNvSpPr>
                    <a:spLocks noChangeAspect="1"/>
                  </p:cNvSpPr>
                  <p:nvPr>
                    <p:custDataLst>
                      <p:tags r:id="rId22"/>
                    </p:custDataLst>
                  </p:nvPr>
                </p:nvSpPr>
                <p:spPr>
                  <a:xfrm>
                    <a:off x="5770" y="1606"/>
                    <a:ext cx="2019" cy="2908"/>
                  </a:xfrm>
                  <a:custGeom>
                    <a:avLst/>
                    <a:gdLst/>
                    <a:ahLst/>
                    <a:cxnLst/>
                    <a:pathLst>
                      <a:path w="2019" h="2908">
                        <a:moveTo>
                          <a:pt x="1415" y="2830"/>
                        </a:moveTo>
                        <a:lnTo>
                          <a:pt x="1432" y="2818"/>
                        </a:lnTo>
                        <a:lnTo>
                          <a:pt x="1445" y="2807"/>
                        </a:lnTo>
                        <a:lnTo>
                          <a:pt x="1453" y="2799"/>
                        </a:lnTo>
                        <a:lnTo>
                          <a:pt x="1458" y="2790"/>
                        </a:lnTo>
                        <a:lnTo>
                          <a:pt x="1463" y="2784"/>
                        </a:lnTo>
                        <a:lnTo>
                          <a:pt x="1466" y="2778"/>
                        </a:lnTo>
                        <a:lnTo>
                          <a:pt x="1470" y="2773"/>
                        </a:lnTo>
                        <a:lnTo>
                          <a:pt x="1471" y="2765"/>
                        </a:lnTo>
                        <a:lnTo>
                          <a:pt x="1474" y="2756"/>
                        </a:lnTo>
                        <a:lnTo>
                          <a:pt x="1475" y="2744"/>
                        </a:lnTo>
                        <a:lnTo>
                          <a:pt x="1484" y="2698"/>
                        </a:lnTo>
                        <a:lnTo>
                          <a:pt x="1543" y="2322"/>
                        </a:lnTo>
                        <a:lnTo>
                          <a:pt x="1554" y="2268"/>
                        </a:lnTo>
                        <a:lnTo>
                          <a:pt x="1563" y="2229"/>
                        </a:lnTo>
                        <a:lnTo>
                          <a:pt x="1577" y="2175"/>
                        </a:lnTo>
                        <a:lnTo>
                          <a:pt x="1598" y="2115"/>
                        </a:lnTo>
                        <a:lnTo>
                          <a:pt x="1619" y="2062"/>
                        </a:lnTo>
                        <a:lnTo>
                          <a:pt x="1638" y="2018"/>
                        </a:lnTo>
                        <a:lnTo>
                          <a:pt x="1655" y="1980"/>
                        </a:lnTo>
                        <a:lnTo>
                          <a:pt x="1672" y="1943"/>
                        </a:lnTo>
                        <a:lnTo>
                          <a:pt x="1706" y="1880"/>
                        </a:lnTo>
                        <a:lnTo>
                          <a:pt x="1740" y="1821"/>
                        </a:lnTo>
                        <a:lnTo>
                          <a:pt x="1773" y="1766"/>
                        </a:lnTo>
                        <a:lnTo>
                          <a:pt x="1799" y="1724"/>
                        </a:lnTo>
                        <a:lnTo>
                          <a:pt x="1846" y="1645"/>
                        </a:lnTo>
                        <a:lnTo>
                          <a:pt x="1879" y="1590"/>
                        </a:lnTo>
                        <a:lnTo>
                          <a:pt x="1905" y="1544"/>
                        </a:lnTo>
                        <a:lnTo>
                          <a:pt x="1927" y="1492"/>
                        </a:lnTo>
                        <a:lnTo>
                          <a:pt x="1952" y="1429"/>
                        </a:lnTo>
                        <a:lnTo>
                          <a:pt x="1969" y="1374"/>
                        </a:lnTo>
                        <a:lnTo>
                          <a:pt x="1985" y="1316"/>
                        </a:lnTo>
                        <a:lnTo>
                          <a:pt x="1995" y="1267"/>
                        </a:lnTo>
                        <a:lnTo>
                          <a:pt x="2007" y="1212"/>
                        </a:lnTo>
                        <a:lnTo>
                          <a:pt x="2015" y="1142"/>
                        </a:lnTo>
                        <a:lnTo>
                          <a:pt x="2019" y="1062"/>
                        </a:lnTo>
                        <a:lnTo>
                          <a:pt x="2019" y="987"/>
                        </a:lnTo>
                        <a:lnTo>
                          <a:pt x="2012" y="928"/>
                        </a:lnTo>
                        <a:lnTo>
                          <a:pt x="2003" y="873"/>
                        </a:lnTo>
                        <a:lnTo>
                          <a:pt x="1994" y="824"/>
                        </a:lnTo>
                        <a:lnTo>
                          <a:pt x="1978" y="759"/>
                        </a:lnTo>
                        <a:lnTo>
                          <a:pt x="1960" y="694"/>
                        </a:lnTo>
                        <a:lnTo>
                          <a:pt x="1940" y="634"/>
                        </a:lnTo>
                        <a:lnTo>
                          <a:pt x="1917" y="578"/>
                        </a:lnTo>
                        <a:lnTo>
                          <a:pt x="1888" y="529"/>
                        </a:lnTo>
                        <a:lnTo>
                          <a:pt x="1850" y="466"/>
                        </a:lnTo>
                        <a:lnTo>
                          <a:pt x="1807" y="403"/>
                        </a:lnTo>
                        <a:lnTo>
                          <a:pt x="1765" y="354"/>
                        </a:lnTo>
                        <a:lnTo>
                          <a:pt x="1727" y="312"/>
                        </a:lnTo>
                        <a:lnTo>
                          <a:pt x="1683" y="272"/>
                        </a:lnTo>
                        <a:lnTo>
                          <a:pt x="1636" y="232"/>
                        </a:lnTo>
                        <a:lnTo>
                          <a:pt x="1590" y="196"/>
                        </a:lnTo>
                        <a:lnTo>
                          <a:pt x="1535" y="159"/>
                        </a:lnTo>
                        <a:lnTo>
                          <a:pt x="1471" y="120"/>
                        </a:lnTo>
                        <a:lnTo>
                          <a:pt x="1411" y="90"/>
                        </a:lnTo>
                        <a:lnTo>
                          <a:pt x="1341" y="61"/>
                        </a:lnTo>
                        <a:lnTo>
                          <a:pt x="1277" y="40"/>
                        </a:lnTo>
                        <a:lnTo>
                          <a:pt x="1224" y="27"/>
                        </a:lnTo>
                        <a:lnTo>
                          <a:pt x="1167" y="14"/>
                        </a:lnTo>
                        <a:lnTo>
                          <a:pt x="1115" y="6"/>
                        </a:lnTo>
                        <a:lnTo>
                          <a:pt x="1053" y="0"/>
                        </a:lnTo>
                        <a:lnTo>
                          <a:pt x="997" y="0"/>
                        </a:lnTo>
                        <a:lnTo>
                          <a:pt x="936" y="0"/>
                        </a:lnTo>
                        <a:lnTo>
                          <a:pt x="885" y="6"/>
                        </a:lnTo>
                        <a:lnTo>
                          <a:pt x="826" y="19"/>
                        </a:lnTo>
                        <a:lnTo>
                          <a:pt x="782" y="28"/>
                        </a:lnTo>
                        <a:lnTo>
                          <a:pt x="727" y="44"/>
                        </a:lnTo>
                        <a:lnTo>
                          <a:pt x="676" y="59"/>
                        </a:lnTo>
                        <a:lnTo>
                          <a:pt x="630" y="78"/>
                        </a:lnTo>
                        <a:lnTo>
                          <a:pt x="586" y="97"/>
                        </a:lnTo>
                        <a:lnTo>
                          <a:pt x="541" y="121"/>
                        </a:lnTo>
                        <a:lnTo>
                          <a:pt x="501" y="145"/>
                        </a:lnTo>
                        <a:lnTo>
                          <a:pt x="456" y="175"/>
                        </a:lnTo>
                        <a:lnTo>
                          <a:pt x="408" y="209"/>
                        </a:lnTo>
                        <a:lnTo>
                          <a:pt x="365" y="242"/>
                        </a:lnTo>
                        <a:lnTo>
                          <a:pt x="326" y="277"/>
                        </a:lnTo>
                        <a:lnTo>
                          <a:pt x="284" y="316"/>
                        </a:lnTo>
                        <a:lnTo>
                          <a:pt x="242" y="360"/>
                        </a:lnTo>
                        <a:lnTo>
                          <a:pt x="206" y="402"/>
                        </a:lnTo>
                        <a:lnTo>
                          <a:pt x="175" y="441"/>
                        </a:lnTo>
                        <a:lnTo>
                          <a:pt x="140" y="495"/>
                        </a:lnTo>
                        <a:lnTo>
                          <a:pt x="106" y="554"/>
                        </a:lnTo>
                        <a:lnTo>
                          <a:pt x="75" y="620"/>
                        </a:lnTo>
                        <a:lnTo>
                          <a:pt x="53" y="685"/>
                        </a:lnTo>
                        <a:lnTo>
                          <a:pt x="34" y="752"/>
                        </a:lnTo>
                        <a:lnTo>
                          <a:pt x="17" y="818"/>
                        </a:lnTo>
                        <a:lnTo>
                          <a:pt x="7" y="879"/>
                        </a:lnTo>
                        <a:lnTo>
                          <a:pt x="0" y="940"/>
                        </a:lnTo>
                        <a:lnTo>
                          <a:pt x="0" y="999"/>
                        </a:lnTo>
                        <a:lnTo>
                          <a:pt x="0" y="1052"/>
                        </a:lnTo>
                        <a:lnTo>
                          <a:pt x="0" y="1115"/>
                        </a:lnTo>
                        <a:lnTo>
                          <a:pt x="3" y="1170"/>
                        </a:lnTo>
                        <a:lnTo>
                          <a:pt x="14" y="1239"/>
                        </a:lnTo>
                        <a:lnTo>
                          <a:pt x="24" y="1299"/>
                        </a:lnTo>
                        <a:lnTo>
                          <a:pt x="40" y="1358"/>
                        </a:lnTo>
                        <a:lnTo>
                          <a:pt x="62" y="1427"/>
                        </a:lnTo>
                        <a:lnTo>
                          <a:pt x="87" y="1488"/>
                        </a:lnTo>
                        <a:lnTo>
                          <a:pt x="113" y="1542"/>
                        </a:lnTo>
                        <a:lnTo>
                          <a:pt x="144" y="1602"/>
                        </a:lnTo>
                        <a:lnTo>
                          <a:pt x="178" y="1660"/>
                        </a:lnTo>
                        <a:lnTo>
                          <a:pt x="208" y="1715"/>
                        </a:lnTo>
                        <a:lnTo>
                          <a:pt x="239" y="1770"/>
                        </a:lnTo>
                        <a:lnTo>
                          <a:pt x="272" y="1830"/>
                        </a:lnTo>
                        <a:lnTo>
                          <a:pt x="323" y="1917"/>
                        </a:lnTo>
                        <a:lnTo>
                          <a:pt x="370" y="2007"/>
                        </a:lnTo>
                        <a:lnTo>
                          <a:pt x="398" y="2053"/>
                        </a:lnTo>
                        <a:lnTo>
                          <a:pt x="412" y="2091"/>
                        </a:lnTo>
                        <a:lnTo>
                          <a:pt x="429" y="2138"/>
                        </a:lnTo>
                        <a:lnTo>
                          <a:pt x="445" y="2192"/>
                        </a:lnTo>
                        <a:lnTo>
                          <a:pt x="458" y="2239"/>
                        </a:lnTo>
                        <a:lnTo>
                          <a:pt x="469" y="2292"/>
                        </a:lnTo>
                        <a:lnTo>
                          <a:pt x="479" y="2365"/>
                        </a:lnTo>
                        <a:lnTo>
                          <a:pt x="492" y="2444"/>
                        </a:lnTo>
                        <a:lnTo>
                          <a:pt x="501" y="2506"/>
                        </a:lnTo>
                        <a:lnTo>
                          <a:pt x="511" y="2586"/>
                        </a:lnTo>
                        <a:lnTo>
                          <a:pt x="518" y="2643"/>
                        </a:lnTo>
                        <a:lnTo>
                          <a:pt x="526" y="2693"/>
                        </a:lnTo>
                        <a:lnTo>
                          <a:pt x="537" y="2742"/>
                        </a:lnTo>
                        <a:lnTo>
                          <a:pt x="541" y="2756"/>
                        </a:lnTo>
                        <a:lnTo>
                          <a:pt x="543" y="2767"/>
                        </a:lnTo>
                        <a:lnTo>
                          <a:pt x="545" y="2773"/>
                        </a:lnTo>
                        <a:lnTo>
                          <a:pt x="546" y="2778"/>
                        </a:lnTo>
                        <a:lnTo>
                          <a:pt x="552" y="2784"/>
                        </a:lnTo>
                        <a:lnTo>
                          <a:pt x="558" y="2794"/>
                        </a:lnTo>
                        <a:lnTo>
                          <a:pt x="567" y="2803"/>
                        </a:lnTo>
                        <a:lnTo>
                          <a:pt x="576" y="2812"/>
                        </a:lnTo>
                        <a:lnTo>
                          <a:pt x="592" y="2824"/>
                        </a:lnTo>
                        <a:lnTo>
                          <a:pt x="610" y="2833"/>
                        </a:lnTo>
                        <a:lnTo>
                          <a:pt x="635" y="2847"/>
                        </a:lnTo>
                        <a:lnTo>
                          <a:pt x="657" y="2856"/>
                        </a:lnTo>
                        <a:lnTo>
                          <a:pt x="681" y="2864"/>
                        </a:lnTo>
                        <a:lnTo>
                          <a:pt x="703" y="2870"/>
                        </a:lnTo>
                        <a:lnTo>
                          <a:pt x="723" y="2875"/>
                        </a:lnTo>
                        <a:lnTo>
                          <a:pt x="753" y="2883"/>
                        </a:lnTo>
                        <a:lnTo>
                          <a:pt x="778" y="2889"/>
                        </a:lnTo>
                        <a:lnTo>
                          <a:pt x="802" y="2892"/>
                        </a:lnTo>
                        <a:lnTo>
                          <a:pt x="829" y="2896"/>
                        </a:lnTo>
                        <a:lnTo>
                          <a:pt x="857" y="2900"/>
                        </a:lnTo>
                        <a:lnTo>
                          <a:pt x="883" y="2902"/>
                        </a:lnTo>
                        <a:lnTo>
                          <a:pt x="906" y="2904"/>
                        </a:lnTo>
                        <a:lnTo>
                          <a:pt x="934" y="2906"/>
                        </a:lnTo>
                        <a:lnTo>
                          <a:pt x="959" y="2908"/>
                        </a:lnTo>
                        <a:lnTo>
                          <a:pt x="984" y="2908"/>
                        </a:lnTo>
                        <a:lnTo>
                          <a:pt x="1006" y="2908"/>
                        </a:lnTo>
                        <a:lnTo>
                          <a:pt x="1031" y="2908"/>
                        </a:lnTo>
                        <a:lnTo>
                          <a:pt x="1061" y="2908"/>
                        </a:lnTo>
                        <a:lnTo>
                          <a:pt x="1086" y="2906"/>
                        </a:lnTo>
                        <a:lnTo>
                          <a:pt x="1108" y="2906"/>
                        </a:lnTo>
                        <a:lnTo>
                          <a:pt x="1134" y="2902"/>
                        </a:lnTo>
                        <a:lnTo>
                          <a:pt x="1166" y="2900"/>
                        </a:lnTo>
                        <a:lnTo>
                          <a:pt x="1188" y="2896"/>
                        </a:lnTo>
                        <a:lnTo>
                          <a:pt x="1217" y="2892"/>
                        </a:lnTo>
                        <a:lnTo>
                          <a:pt x="1241" y="2887"/>
                        </a:lnTo>
                        <a:lnTo>
                          <a:pt x="1265" y="2883"/>
                        </a:lnTo>
                        <a:lnTo>
                          <a:pt x="1288" y="2877"/>
                        </a:lnTo>
                        <a:lnTo>
                          <a:pt x="1309" y="2871"/>
                        </a:lnTo>
                        <a:lnTo>
                          <a:pt x="1334" y="2864"/>
                        </a:lnTo>
                        <a:lnTo>
                          <a:pt x="1354" y="2856"/>
                        </a:lnTo>
                        <a:lnTo>
                          <a:pt x="1375" y="2849"/>
                        </a:lnTo>
                        <a:lnTo>
                          <a:pt x="1395" y="2839"/>
                        </a:lnTo>
                        <a:lnTo>
                          <a:pt x="1415" y="2830"/>
                        </a:lnTo>
                        <a:close/>
                      </a:path>
                    </a:pathLst>
                  </a:custGeom>
                  <a:solidFill>
                    <a:srgbClr val="E0E0E0"/>
                  </a:solidFill>
                  <a:ln w="6350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49182" name="椭圆 110622"/>
                  <p:cNvSpPr>
                    <a:spLocks noChangeAspect="1"/>
                  </p:cNvSpPr>
                  <p:nvPr>
                    <p:custDataLst>
                      <p:tags r:id="rId23"/>
                    </p:custDataLst>
                  </p:nvPr>
                </p:nvSpPr>
                <p:spPr>
                  <a:xfrm>
                    <a:off x="6337" y="4185"/>
                    <a:ext cx="886" cy="296"/>
                  </a:xfrm>
                  <a:prstGeom prst="ellipse">
                    <a:avLst/>
                  </a:prstGeom>
                  <a:solidFill>
                    <a:srgbClr val="A0A0A0"/>
                  </a:solidFill>
                  <a:ln w="9525">
                    <a:noFill/>
                  </a:ln>
                </p:spPr>
                <p:txBody>
                  <a:bodyPr anchor="t" anchorCtr="0"/>
                  <a:p>
                    <a:endParaRPr lang="zh-CN" altLang="en-US">
                      <a:latin typeface="Arial" panose="020B0604020202020204" pitchFamily="34" charset="0"/>
                      <a:ea typeface="宋体" panose="02010600030101010101" pitchFamily="2" charset="-122"/>
                    </a:endParaRPr>
                  </a:p>
                </p:txBody>
              </p:sp>
              <p:sp>
                <p:nvSpPr>
                  <p:cNvPr id="49183" name="任意多边形 110623"/>
                  <p:cNvSpPr>
                    <a:spLocks noChangeAspect="1"/>
                  </p:cNvSpPr>
                  <p:nvPr>
                    <p:custDataLst>
                      <p:tags r:id="rId24"/>
                    </p:custDataLst>
                  </p:nvPr>
                </p:nvSpPr>
                <p:spPr>
                  <a:xfrm>
                    <a:off x="7261" y="1899"/>
                    <a:ext cx="338" cy="432"/>
                  </a:xfrm>
                  <a:custGeom>
                    <a:avLst/>
                    <a:gdLst/>
                    <a:ahLst/>
                    <a:cxnLst/>
                    <a:pathLst>
                      <a:path w="338" h="432">
                        <a:moveTo>
                          <a:pt x="0" y="0"/>
                        </a:moveTo>
                        <a:lnTo>
                          <a:pt x="90" y="46"/>
                        </a:lnTo>
                        <a:lnTo>
                          <a:pt x="172" y="97"/>
                        </a:lnTo>
                        <a:lnTo>
                          <a:pt x="234" y="148"/>
                        </a:lnTo>
                        <a:lnTo>
                          <a:pt x="275" y="203"/>
                        </a:lnTo>
                        <a:lnTo>
                          <a:pt x="304" y="259"/>
                        </a:lnTo>
                        <a:lnTo>
                          <a:pt x="325" y="308"/>
                        </a:lnTo>
                        <a:lnTo>
                          <a:pt x="338" y="358"/>
                        </a:lnTo>
                        <a:lnTo>
                          <a:pt x="219" y="432"/>
                        </a:lnTo>
                        <a:lnTo>
                          <a:pt x="208" y="362"/>
                        </a:lnTo>
                        <a:lnTo>
                          <a:pt x="189" y="287"/>
                        </a:lnTo>
                        <a:lnTo>
                          <a:pt x="161" y="209"/>
                        </a:lnTo>
                        <a:lnTo>
                          <a:pt x="124" y="144"/>
                        </a:lnTo>
                        <a:lnTo>
                          <a:pt x="73" y="7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grpSp>
                <p:nvGrpSpPr>
                  <p:cNvPr id="49184" name="组合 110624"/>
                  <p:cNvGrpSpPr>
                    <a:grpSpLocks noChangeAspect="1"/>
                  </p:cNvGrpSpPr>
                  <p:nvPr/>
                </p:nvGrpSpPr>
                <p:grpSpPr>
                  <a:xfrm>
                    <a:off x="6498" y="2481"/>
                    <a:ext cx="562" cy="1806"/>
                    <a:chOff x="6498" y="2481"/>
                    <a:chExt cx="562" cy="1806"/>
                  </a:xfrm>
                </p:grpSpPr>
                <p:sp>
                  <p:nvSpPr>
                    <p:cNvPr id="49185" name="任意多边形 110625"/>
                    <p:cNvSpPr>
                      <a:spLocks noChangeAspect="1"/>
                    </p:cNvSpPr>
                    <p:nvPr>
                      <p:custDataLst>
                        <p:tags r:id="rId25"/>
                      </p:custDataLst>
                    </p:nvPr>
                  </p:nvSpPr>
                  <p:spPr>
                    <a:xfrm>
                      <a:off x="6604" y="3234"/>
                      <a:ext cx="345" cy="1053"/>
                    </a:xfrm>
                    <a:custGeom>
                      <a:avLst/>
                      <a:gdLst/>
                      <a:ahLst/>
                      <a:cxnLst/>
                      <a:pathLst>
                        <a:path w="345" h="1053">
                          <a:moveTo>
                            <a:pt x="0" y="80"/>
                          </a:moveTo>
                          <a:lnTo>
                            <a:pt x="6" y="252"/>
                          </a:lnTo>
                          <a:lnTo>
                            <a:pt x="23" y="274"/>
                          </a:lnTo>
                          <a:lnTo>
                            <a:pt x="17" y="975"/>
                          </a:lnTo>
                          <a:lnTo>
                            <a:pt x="40" y="1053"/>
                          </a:lnTo>
                          <a:lnTo>
                            <a:pt x="98" y="1053"/>
                          </a:lnTo>
                          <a:lnTo>
                            <a:pt x="146" y="1015"/>
                          </a:lnTo>
                          <a:lnTo>
                            <a:pt x="201" y="1015"/>
                          </a:lnTo>
                          <a:lnTo>
                            <a:pt x="245" y="1053"/>
                          </a:lnTo>
                          <a:lnTo>
                            <a:pt x="307" y="1053"/>
                          </a:lnTo>
                          <a:lnTo>
                            <a:pt x="328" y="975"/>
                          </a:lnTo>
                          <a:lnTo>
                            <a:pt x="317" y="274"/>
                          </a:lnTo>
                          <a:lnTo>
                            <a:pt x="333" y="252"/>
                          </a:lnTo>
                          <a:lnTo>
                            <a:pt x="345" y="80"/>
                          </a:lnTo>
                          <a:lnTo>
                            <a:pt x="269" y="17"/>
                          </a:lnTo>
                          <a:lnTo>
                            <a:pt x="231" y="17"/>
                          </a:lnTo>
                          <a:lnTo>
                            <a:pt x="210" y="0"/>
                          </a:lnTo>
                          <a:lnTo>
                            <a:pt x="123" y="0"/>
                          </a:lnTo>
                          <a:lnTo>
                            <a:pt x="104" y="17"/>
                          </a:lnTo>
                          <a:lnTo>
                            <a:pt x="72" y="17"/>
                          </a:lnTo>
                          <a:lnTo>
                            <a:pt x="0" y="80"/>
                          </a:lnTo>
                          <a:close/>
                        </a:path>
                      </a:pathLst>
                    </a:custGeom>
                    <a:solidFill>
                      <a:srgbClr val="C0C0C0"/>
                    </a:solidFill>
                    <a:ln w="9525">
                      <a:noFill/>
                    </a:ln>
                  </p:spPr>
                  <p:txBody>
                    <a:bodyPr/>
                    <a:p>
                      <a:endParaRPr lang="zh-CN" altLang="en-US"/>
                    </a:p>
                  </p:txBody>
                </p:sp>
                <p:sp>
                  <p:nvSpPr>
                    <p:cNvPr id="49186" name="椭圆 110626"/>
                    <p:cNvSpPr>
                      <a:spLocks noChangeAspect="1"/>
                    </p:cNvSpPr>
                    <p:nvPr>
                      <p:custDataLst>
                        <p:tags r:id="rId26"/>
                      </p:custDataLst>
                    </p:nvPr>
                  </p:nvSpPr>
                  <p:spPr>
                    <a:xfrm>
                      <a:off x="6781" y="3267"/>
                      <a:ext cx="45" cy="72"/>
                    </a:xfrm>
                    <a:prstGeom prst="ellipse">
                      <a:avLst/>
                    </a:prstGeom>
                    <a:solidFill>
                      <a:srgbClr val="E0E0E0"/>
                    </a:solidFill>
                    <a:ln w="9525">
                      <a:noFill/>
                    </a:ln>
                  </p:spPr>
                  <p:txBody>
                    <a:bodyPr anchor="t" anchorCtr="0"/>
                    <a:p>
                      <a:endParaRPr lang="zh-CN" altLang="en-US"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grpSp>
                  <p:nvGrpSpPr>
                    <p:cNvPr id="49187" name="组合 110627"/>
                    <p:cNvGrpSpPr>
                      <a:grpSpLocks noChangeAspect="1"/>
                    </p:cNvGrpSpPr>
                    <p:nvPr/>
                  </p:nvGrpSpPr>
                  <p:grpSpPr>
                    <a:xfrm>
                      <a:off x="6498" y="2481"/>
                      <a:ext cx="562" cy="828"/>
                      <a:chOff x="6498" y="2481"/>
                      <a:chExt cx="562" cy="828"/>
                    </a:xfrm>
                  </p:grpSpPr>
                  <p:sp>
                    <p:nvSpPr>
                      <p:cNvPr id="49188" name="椭圆 110628"/>
                      <p:cNvSpPr>
                        <a:spLocks noChangeAspect="1"/>
                      </p:cNvSpPr>
                      <p:nvPr>
                        <p:custDataLst>
                          <p:tags r:id="rId27"/>
                        </p:custDataLst>
                      </p:nvPr>
                    </p:nvSpPr>
                    <p:spPr>
                      <a:xfrm>
                        <a:off x="6531" y="2481"/>
                        <a:ext cx="514" cy="282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9525">
                        <a:noFill/>
                      </a:ln>
                    </p:spPr>
                    <p:txBody>
                      <a:bodyPr anchor="t" anchorCtr="0"/>
                      <a:p>
                        <a:endParaRPr lang="zh-CN" altLang="en-US">
                          <a:latin typeface="Arial" panose="020B0604020202020204" pitchFamily="34" charset="0"/>
                          <a:ea typeface="宋体" panose="02010600030101010101" pitchFamily="2" charset="-122"/>
                        </a:endParaRPr>
                      </a:p>
                    </p:txBody>
                  </p:sp>
                  <p:sp>
                    <p:nvSpPr>
                      <p:cNvPr id="49189" name="任意多边形 110629"/>
                      <p:cNvSpPr>
                        <a:spLocks noChangeAspect="1"/>
                      </p:cNvSpPr>
                      <p:nvPr>
                        <p:custDataLst>
                          <p:tags r:id="rId28"/>
                        </p:custDataLst>
                      </p:nvPr>
                    </p:nvSpPr>
                    <p:spPr>
                      <a:xfrm>
                        <a:off x="6498" y="2610"/>
                        <a:ext cx="562" cy="699"/>
                      </a:xfrm>
                      <a:custGeom>
                        <a:avLst/>
                        <a:gdLst/>
                        <a:ahLst/>
                        <a:cxnLst/>
                        <a:pathLst>
                          <a:path w="562" h="699">
                            <a:moveTo>
                              <a:pt x="358" y="699"/>
                            </a:moveTo>
                            <a:lnTo>
                              <a:pt x="562" y="69"/>
                            </a:lnTo>
                            <a:lnTo>
                              <a:pt x="526" y="56"/>
                            </a:lnTo>
                            <a:lnTo>
                              <a:pt x="485" y="38"/>
                            </a:lnTo>
                            <a:lnTo>
                              <a:pt x="431" y="24"/>
                            </a:lnTo>
                            <a:lnTo>
                              <a:pt x="384" y="12"/>
                            </a:lnTo>
                            <a:lnTo>
                              <a:pt x="342" y="4"/>
                            </a:lnTo>
                            <a:lnTo>
                              <a:pt x="297" y="0"/>
                            </a:lnTo>
                            <a:lnTo>
                              <a:pt x="248" y="3"/>
                            </a:lnTo>
                            <a:lnTo>
                              <a:pt x="185" y="10"/>
                            </a:lnTo>
                            <a:lnTo>
                              <a:pt x="132" y="24"/>
                            </a:lnTo>
                            <a:lnTo>
                              <a:pt x="80" y="38"/>
                            </a:lnTo>
                            <a:lnTo>
                              <a:pt x="34" y="58"/>
                            </a:lnTo>
                            <a:lnTo>
                              <a:pt x="0" y="76"/>
                            </a:lnTo>
                            <a:lnTo>
                              <a:pt x="197" y="699"/>
                            </a:lnTo>
                          </a:path>
                        </a:pathLst>
                      </a:custGeom>
                      <a:noFill/>
                      <a:ln w="6350">
                        <a:noFill/>
                      </a:ln>
                    </p:spPr>
                    <p:txBody>
                      <a:bodyPr/>
                      <a:p>
                        <a:endParaRPr lang="zh-CN" altLang="en-US"/>
                      </a:p>
                    </p:txBody>
                  </p:sp>
                </p:grpSp>
                <p:grpSp>
                  <p:nvGrpSpPr>
                    <p:cNvPr id="49190" name="组合 110630"/>
                    <p:cNvGrpSpPr>
                      <a:grpSpLocks noChangeAspect="1"/>
                    </p:cNvGrpSpPr>
                    <p:nvPr/>
                  </p:nvGrpSpPr>
                  <p:grpSpPr>
                    <a:xfrm>
                      <a:off x="6676" y="3385"/>
                      <a:ext cx="193" cy="804"/>
                      <a:chOff x="6676" y="3385"/>
                      <a:chExt cx="193" cy="804"/>
                    </a:xfrm>
                  </p:grpSpPr>
                  <p:sp>
                    <p:nvSpPr>
                      <p:cNvPr id="49191" name="直接连接符 110631"/>
                      <p:cNvSpPr>
                        <a:spLocks noChangeAspect="1"/>
                      </p:cNvSpPr>
                      <p:nvPr>
                        <p:custDataLst>
                          <p:tags r:id="rId29"/>
                        </p:custDataLst>
                      </p:nvPr>
                    </p:nvSpPr>
                    <p:spPr>
                      <a:xfrm>
                        <a:off x="6708" y="3406"/>
                        <a:ext cx="1" cy="783"/>
                      </a:xfrm>
                      <a:prstGeom prst="line">
                        <a:avLst/>
                      </a:prstGeom>
                      <a:ln w="6350">
                        <a:noFill/>
                      </a:ln>
                    </p:spPr>
                  </p:sp>
                  <p:sp>
                    <p:nvSpPr>
                      <p:cNvPr id="49192" name="直接连接符 110632"/>
                      <p:cNvSpPr>
                        <a:spLocks noChangeAspect="1"/>
                      </p:cNvSpPr>
                      <p:nvPr>
                        <p:custDataLst>
                          <p:tags r:id="rId30"/>
                        </p:custDataLst>
                      </p:nvPr>
                    </p:nvSpPr>
                    <p:spPr>
                      <a:xfrm flipV="1">
                        <a:off x="6836" y="3406"/>
                        <a:ext cx="4" cy="779"/>
                      </a:xfrm>
                      <a:prstGeom prst="line">
                        <a:avLst/>
                      </a:prstGeom>
                      <a:ln w="6350">
                        <a:noFill/>
                      </a:ln>
                    </p:spPr>
                  </p:sp>
                  <p:sp>
                    <p:nvSpPr>
                      <p:cNvPr id="49193" name="直接连接符 110633"/>
                      <p:cNvSpPr>
                        <a:spLocks noChangeAspect="1"/>
                      </p:cNvSpPr>
                      <p:nvPr>
                        <p:custDataLst>
                          <p:tags r:id="rId31"/>
                        </p:custDataLst>
                      </p:nvPr>
                    </p:nvSpPr>
                    <p:spPr>
                      <a:xfrm flipV="1">
                        <a:off x="6866" y="3385"/>
                        <a:ext cx="3" cy="780"/>
                      </a:xfrm>
                      <a:prstGeom prst="line">
                        <a:avLst/>
                      </a:prstGeom>
                      <a:ln w="6350">
                        <a:noFill/>
                      </a:ln>
                    </p:spPr>
                  </p:sp>
                  <p:sp>
                    <p:nvSpPr>
                      <p:cNvPr id="49194" name="直接连接符 110634"/>
                      <p:cNvSpPr>
                        <a:spLocks noChangeAspect="1"/>
                      </p:cNvSpPr>
                      <p:nvPr>
                        <p:custDataLst>
                          <p:tags r:id="rId32"/>
                        </p:custDataLst>
                      </p:nvPr>
                    </p:nvSpPr>
                    <p:spPr>
                      <a:xfrm flipH="1" flipV="1">
                        <a:off x="6676" y="3385"/>
                        <a:ext cx="2" cy="780"/>
                      </a:xfrm>
                      <a:prstGeom prst="line">
                        <a:avLst/>
                      </a:prstGeom>
                      <a:ln w="6350">
                        <a:noFill/>
                      </a:ln>
                    </p:spPr>
                  </p:sp>
                </p:grpSp>
              </p:grpSp>
              <p:sp>
                <p:nvSpPr>
                  <p:cNvPr id="49195" name="任意多边形 110635"/>
                  <p:cNvSpPr>
                    <a:spLocks noChangeAspect="1"/>
                  </p:cNvSpPr>
                  <p:nvPr>
                    <p:custDataLst>
                      <p:tags r:id="rId33"/>
                    </p:custDataLst>
                  </p:nvPr>
                </p:nvSpPr>
                <p:spPr>
                  <a:xfrm>
                    <a:off x="6740" y="3766"/>
                    <a:ext cx="546" cy="681"/>
                  </a:xfrm>
                  <a:custGeom>
                    <a:avLst/>
                    <a:gdLst/>
                    <a:ahLst/>
                    <a:cxnLst/>
                    <a:pathLst>
                      <a:path w="546" h="681">
                        <a:moveTo>
                          <a:pt x="546" y="0"/>
                        </a:moveTo>
                        <a:lnTo>
                          <a:pt x="523" y="20"/>
                        </a:lnTo>
                        <a:lnTo>
                          <a:pt x="432" y="441"/>
                        </a:lnTo>
                        <a:lnTo>
                          <a:pt x="415" y="483"/>
                        </a:lnTo>
                        <a:lnTo>
                          <a:pt x="388" y="518"/>
                        </a:lnTo>
                        <a:lnTo>
                          <a:pt x="347" y="550"/>
                        </a:lnTo>
                        <a:lnTo>
                          <a:pt x="307" y="575"/>
                        </a:lnTo>
                        <a:lnTo>
                          <a:pt x="262" y="598"/>
                        </a:lnTo>
                        <a:lnTo>
                          <a:pt x="215" y="618"/>
                        </a:lnTo>
                        <a:lnTo>
                          <a:pt x="163" y="637"/>
                        </a:lnTo>
                        <a:lnTo>
                          <a:pt x="119" y="647"/>
                        </a:lnTo>
                        <a:lnTo>
                          <a:pt x="65" y="656"/>
                        </a:lnTo>
                        <a:lnTo>
                          <a:pt x="0" y="652"/>
                        </a:lnTo>
                        <a:lnTo>
                          <a:pt x="10" y="677"/>
                        </a:lnTo>
                        <a:lnTo>
                          <a:pt x="55" y="681"/>
                        </a:lnTo>
                        <a:lnTo>
                          <a:pt x="86" y="681"/>
                        </a:lnTo>
                        <a:lnTo>
                          <a:pt x="134" y="677"/>
                        </a:lnTo>
                        <a:lnTo>
                          <a:pt x="173" y="674"/>
                        </a:lnTo>
                        <a:lnTo>
                          <a:pt x="227" y="665"/>
                        </a:lnTo>
                        <a:lnTo>
                          <a:pt x="269" y="657"/>
                        </a:lnTo>
                        <a:lnTo>
                          <a:pt x="316" y="643"/>
                        </a:lnTo>
                        <a:lnTo>
                          <a:pt x="343" y="635"/>
                        </a:lnTo>
                        <a:lnTo>
                          <a:pt x="384" y="618"/>
                        </a:lnTo>
                        <a:lnTo>
                          <a:pt x="427" y="590"/>
                        </a:lnTo>
                        <a:lnTo>
                          <a:pt x="440" y="575"/>
                        </a:lnTo>
                        <a:lnTo>
                          <a:pt x="452" y="554"/>
                        </a:lnTo>
                        <a:lnTo>
                          <a:pt x="462" y="512"/>
                        </a:lnTo>
                        <a:lnTo>
                          <a:pt x="471" y="470"/>
                        </a:lnTo>
                        <a:lnTo>
                          <a:pt x="546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</p:grpSp>
            <p:sp>
              <p:nvSpPr>
                <p:cNvPr id="49196" name="矩形 110636"/>
                <p:cNvSpPr>
                  <a:spLocks noChangeAspect="1"/>
                </p:cNvSpPr>
                <p:nvPr>
                  <p:custDataLst>
                    <p:tags r:id="rId34"/>
                  </p:custDataLst>
                </p:nvPr>
              </p:nvSpPr>
              <p:spPr>
                <a:xfrm>
                  <a:off x="5695" y="6585"/>
                  <a:ext cx="540" cy="315"/>
                </a:xfrm>
                <a:prstGeom prst="rect">
                  <a:avLst/>
                </a:prstGeom>
                <a:gradFill rotWithShape="0">
                  <a:gsLst>
                    <a:gs pos="0">
                      <a:srgbClr val="808080"/>
                    </a:gs>
                    <a:gs pos="50000">
                      <a:srgbClr val="C0C0C0"/>
                    </a:gs>
                    <a:gs pos="100000">
                      <a:srgbClr val="808080"/>
                    </a:gs>
                  </a:gsLst>
                  <a:lin ang="0" scaled="1"/>
                  <a:tileRect/>
                </a:gradFill>
                <a:ln w="9525">
                  <a:noFill/>
                </a:ln>
              </p:spPr>
              <p:txBody>
                <a:bodyPr anchor="t" anchorCtr="0"/>
                <a:p>
                  <a:endParaRPr lang="zh-CN" altLang="en-US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</p:grpSp>
        </p:grpSp>
        <p:sp>
          <p:nvSpPr>
            <p:cNvPr id="49197" name="任意多边形 110637"/>
            <p:cNvSpPr/>
            <p:nvPr>
              <p:custDataLst>
                <p:tags r:id="rId35"/>
              </p:custDataLst>
            </p:nvPr>
          </p:nvSpPr>
          <p:spPr>
            <a:xfrm>
              <a:off x="1853" y="1171"/>
              <a:ext cx="1768" cy="199"/>
            </a:xfrm>
            <a:custGeom>
              <a:avLst/>
              <a:gdLst/>
              <a:ahLst/>
              <a:cxnLst/>
              <a:pathLst>
                <a:path w="1768" h="199">
                  <a:moveTo>
                    <a:pt x="0" y="87"/>
                  </a:moveTo>
                  <a:cubicBezTo>
                    <a:pt x="262" y="0"/>
                    <a:pt x="567" y="76"/>
                    <a:pt x="824" y="79"/>
                  </a:cubicBezTo>
                  <a:cubicBezTo>
                    <a:pt x="1157" y="98"/>
                    <a:pt x="1011" y="100"/>
                    <a:pt x="1264" y="87"/>
                  </a:cubicBezTo>
                  <a:cubicBezTo>
                    <a:pt x="1314" y="74"/>
                    <a:pt x="1357" y="44"/>
                    <a:pt x="1408" y="31"/>
                  </a:cubicBezTo>
                  <a:cubicBezTo>
                    <a:pt x="1515" y="49"/>
                    <a:pt x="1473" y="39"/>
                    <a:pt x="1536" y="55"/>
                  </a:cubicBezTo>
                  <a:cubicBezTo>
                    <a:pt x="1600" y="119"/>
                    <a:pt x="1512" y="40"/>
                    <a:pt x="1600" y="87"/>
                  </a:cubicBezTo>
                  <a:cubicBezTo>
                    <a:pt x="1659" y="119"/>
                    <a:pt x="1708" y="169"/>
                    <a:pt x="1768" y="199"/>
                  </a:cubicBezTo>
                </a:path>
              </a:pathLst>
            </a:custGeom>
            <a:noFill/>
            <a:ln w="76200" cap="flat" cmpd="sng">
              <a:solidFill>
                <a:srgbClr val="FF33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grpSp>
          <p:nvGrpSpPr>
            <p:cNvPr id="49198" name="xjhsy3"/>
            <p:cNvGrpSpPr>
              <a:grpSpLocks noChangeAspect="1"/>
            </p:cNvGrpSpPr>
            <p:nvPr/>
          </p:nvGrpSpPr>
          <p:grpSpPr>
            <a:xfrm>
              <a:off x="2200" y="2802"/>
              <a:ext cx="3402" cy="1270"/>
              <a:chOff x="3844" y="3868"/>
              <a:chExt cx="3712" cy="1144"/>
            </a:xfrm>
          </p:grpSpPr>
          <p:grpSp>
            <p:nvGrpSpPr>
              <p:cNvPr id="49199" name="组合 110639"/>
              <p:cNvGrpSpPr>
                <a:grpSpLocks noChangeAspect="1"/>
              </p:cNvGrpSpPr>
              <p:nvPr/>
            </p:nvGrpSpPr>
            <p:grpSpPr>
              <a:xfrm>
                <a:off x="3844" y="4435"/>
                <a:ext cx="3712" cy="577"/>
                <a:chOff x="3920" y="4213"/>
                <a:chExt cx="2493" cy="577"/>
              </a:xfrm>
            </p:grpSpPr>
            <p:sp>
              <p:nvSpPr>
                <p:cNvPr id="49200" name="任意多边形 110640" descr="栎木"/>
                <p:cNvSpPr>
                  <a:spLocks noChangeAspect="1"/>
                </p:cNvSpPr>
                <p:nvPr>
                  <p:custDataLst>
                    <p:tags r:id="rId36"/>
                  </p:custDataLst>
                </p:nvPr>
              </p:nvSpPr>
              <p:spPr>
                <a:xfrm flipV="1">
                  <a:off x="3920" y="4677"/>
                  <a:ext cx="2493" cy="113"/>
                </a:xfrm>
                <a:custGeom>
                  <a:avLst/>
                  <a:gdLst/>
                  <a:ahLst/>
                  <a:cxnLst/>
                  <a:pathLst>
                    <a:path w="400" h="400">
                      <a:moveTo>
                        <a:pt x="0" y="0"/>
                      </a:moveTo>
                      <a:lnTo>
                        <a:pt x="400" y="0"/>
                      </a:lnTo>
                      <a:lnTo>
                        <a:pt x="400" y="400"/>
                      </a:lnTo>
                      <a:lnTo>
                        <a:pt x="0" y="4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 rotWithShape="0">
                  <a:blip r:embed="rId6"/>
                </a:blipFill>
                <a:ln w="9525"/>
                <a:scene3d>
                  <a:camera prst="legacyObliqueTopRight">
                    <a:rot lat="0" lon="0" rev="0"/>
                  </a:camera>
                  <a:lightRig rig="legacyFlat3" dir="b"/>
                </a:scene3d>
                <a:sp3d extrusionH="430200" prstMaterial="legacyMatte">
                  <a:bevelT w="13500" h="13500" prst="angle"/>
                  <a:bevelB w="13500" h="13500" prst="angle"/>
                  <a:extrusionClr>
                    <a:srgbClr val="FFCC99"/>
                  </a:extrusionClr>
                </a:sp3d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49201" name="流程图: 磁盘 110641"/>
                <p:cNvSpPr>
                  <a:spLocks noChangeAspect="1"/>
                </p:cNvSpPr>
                <p:nvPr>
                  <p:custDataLst>
                    <p:tags r:id="rId37"/>
                  </p:custDataLst>
                </p:nvPr>
              </p:nvSpPr>
              <p:spPr>
                <a:xfrm>
                  <a:off x="6120" y="4217"/>
                  <a:ext cx="213" cy="369"/>
                </a:xfrm>
                <a:prstGeom prst="flowChartMagneticDisk">
                  <a:avLst/>
                </a:prstGeom>
                <a:solidFill>
                  <a:srgbClr val="969696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anchor="t" anchorCtr="0"/>
                <a:p>
                  <a:endParaRPr lang="zh-CN" altLang="en-US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49202" name="流程图: 磁盘 110642"/>
                <p:cNvSpPr>
                  <a:spLocks noChangeAspect="1"/>
                </p:cNvSpPr>
                <p:nvPr>
                  <p:custDataLst>
                    <p:tags r:id="rId38"/>
                  </p:custDataLst>
                </p:nvPr>
              </p:nvSpPr>
              <p:spPr>
                <a:xfrm>
                  <a:off x="4340" y="4213"/>
                  <a:ext cx="213" cy="369"/>
                </a:xfrm>
                <a:prstGeom prst="flowChartMagneticDisk">
                  <a:avLst/>
                </a:prstGeom>
                <a:solidFill>
                  <a:srgbClr val="969696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anchor="t" anchorCtr="0"/>
                <a:p>
                  <a:endParaRPr lang="zh-CN" altLang="en-US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</p:grpSp>
          <p:grpSp>
            <p:nvGrpSpPr>
              <p:cNvPr id="49203" name="组合 110643"/>
              <p:cNvGrpSpPr>
                <a:grpSpLocks noChangeAspect="1"/>
              </p:cNvGrpSpPr>
              <p:nvPr/>
            </p:nvGrpSpPr>
            <p:grpSpPr>
              <a:xfrm>
                <a:off x="5514" y="3868"/>
                <a:ext cx="540" cy="936"/>
                <a:chOff x="5695" y="5964"/>
                <a:chExt cx="540" cy="936"/>
              </a:xfrm>
            </p:grpSpPr>
            <p:grpSp>
              <p:nvGrpSpPr>
                <p:cNvPr id="49204" name="组合 110644"/>
                <p:cNvGrpSpPr>
                  <a:grpSpLocks noChangeAspect="1"/>
                </p:cNvGrpSpPr>
                <p:nvPr/>
              </p:nvGrpSpPr>
              <p:grpSpPr>
                <a:xfrm>
                  <a:off x="5772" y="5964"/>
                  <a:ext cx="403" cy="733"/>
                  <a:chOff x="5770" y="1606"/>
                  <a:chExt cx="2019" cy="3673"/>
                </a:xfrm>
              </p:grpSpPr>
              <p:grpSp>
                <p:nvGrpSpPr>
                  <p:cNvPr id="49205" name="组合 110645"/>
                  <p:cNvGrpSpPr>
                    <a:grpSpLocks noChangeAspect="1"/>
                  </p:cNvGrpSpPr>
                  <p:nvPr/>
                </p:nvGrpSpPr>
                <p:grpSpPr>
                  <a:xfrm>
                    <a:off x="6320" y="4418"/>
                    <a:ext cx="913" cy="861"/>
                    <a:chOff x="6320" y="4418"/>
                    <a:chExt cx="913" cy="861"/>
                  </a:xfrm>
                </p:grpSpPr>
                <p:grpSp>
                  <p:nvGrpSpPr>
                    <p:cNvPr id="49206" name="组合 110646"/>
                    <p:cNvGrpSpPr>
                      <a:grpSpLocks noChangeAspect="1"/>
                    </p:cNvGrpSpPr>
                    <p:nvPr/>
                  </p:nvGrpSpPr>
                  <p:grpSpPr>
                    <a:xfrm>
                      <a:off x="6320" y="4418"/>
                      <a:ext cx="913" cy="861"/>
                      <a:chOff x="6320" y="4418"/>
                      <a:chExt cx="913" cy="861"/>
                    </a:xfrm>
                  </p:grpSpPr>
                  <p:grpSp>
                    <p:nvGrpSpPr>
                      <p:cNvPr id="49207" name="组合 110647"/>
                      <p:cNvGrpSpPr>
                        <a:grpSpLocks noChangeAspect="1"/>
                      </p:cNvGrpSpPr>
                      <p:nvPr/>
                    </p:nvGrpSpPr>
                    <p:grpSpPr>
                      <a:xfrm>
                        <a:off x="6549" y="5081"/>
                        <a:ext cx="498" cy="198"/>
                        <a:chOff x="6549" y="5081"/>
                        <a:chExt cx="498" cy="198"/>
                      </a:xfrm>
                    </p:grpSpPr>
                    <p:sp>
                      <p:nvSpPr>
                        <p:cNvPr id="49208" name="任意多边形 110648"/>
                        <p:cNvSpPr>
                          <a:spLocks noChangeAspect="1"/>
                        </p:cNvSpPr>
                        <p:nvPr>
                          <p:custDataLst>
                            <p:tags r:id="rId39"/>
                          </p:custDataLst>
                        </p:nvPr>
                      </p:nvSpPr>
                      <p:spPr>
                        <a:xfrm>
                          <a:off x="6549" y="5081"/>
                          <a:ext cx="498" cy="198"/>
                        </a:xfrm>
                        <a:custGeom>
                          <a:avLst/>
                          <a:gdLst/>
                          <a:ahLst/>
                          <a:cxnLst/>
                          <a:pathLst>
                            <a:path w="498" h="198">
                              <a:moveTo>
                                <a:pt x="0" y="0"/>
                              </a:moveTo>
                              <a:lnTo>
                                <a:pt x="101" y="157"/>
                              </a:lnTo>
                              <a:lnTo>
                                <a:pt x="110" y="167"/>
                              </a:lnTo>
                              <a:lnTo>
                                <a:pt x="121" y="173"/>
                              </a:lnTo>
                              <a:lnTo>
                                <a:pt x="136" y="178"/>
                              </a:lnTo>
                              <a:lnTo>
                                <a:pt x="153" y="186"/>
                              </a:lnTo>
                              <a:lnTo>
                                <a:pt x="174" y="190"/>
                              </a:lnTo>
                              <a:lnTo>
                                <a:pt x="188" y="191"/>
                              </a:lnTo>
                              <a:lnTo>
                                <a:pt x="205" y="194"/>
                              </a:lnTo>
                              <a:lnTo>
                                <a:pt x="222" y="195"/>
                              </a:lnTo>
                              <a:lnTo>
                                <a:pt x="243" y="198"/>
                              </a:lnTo>
                              <a:lnTo>
                                <a:pt x="257" y="198"/>
                              </a:lnTo>
                              <a:lnTo>
                                <a:pt x="278" y="195"/>
                              </a:lnTo>
                              <a:lnTo>
                                <a:pt x="295" y="194"/>
                              </a:lnTo>
                              <a:lnTo>
                                <a:pt x="315" y="191"/>
                              </a:lnTo>
                              <a:lnTo>
                                <a:pt x="332" y="190"/>
                              </a:lnTo>
                              <a:lnTo>
                                <a:pt x="349" y="185"/>
                              </a:lnTo>
                              <a:lnTo>
                                <a:pt x="366" y="181"/>
                              </a:lnTo>
                              <a:lnTo>
                                <a:pt x="380" y="173"/>
                              </a:lnTo>
                              <a:lnTo>
                                <a:pt x="392" y="165"/>
                              </a:lnTo>
                              <a:lnTo>
                                <a:pt x="397" y="160"/>
                              </a:lnTo>
                              <a:lnTo>
                                <a:pt x="405" y="152"/>
                              </a:lnTo>
                              <a:lnTo>
                                <a:pt x="498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000000"/>
                        </a:solidFill>
                        <a:ln w="9525">
                          <a:noFill/>
                        </a:ln>
                      </p:spPr>
                      <p:txBody>
                        <a:bodyPr/>
                        <a:p>
                          <a:endParaRPr lang="zh-CN" altLang="en-US"/>
                        </a:p>
                      </p:txBody>
                    </p:sp>
                    <p:sp>
                      <p:nvSpPr>
                        <p:cNvPr id="49209" name="任意多边形 110649"/>
                        <p:cNvSpPr>
                          <a:spLocks noChangeAspect="1"/>
                        </p:cNvSpPr>
                        <p:nvPr>
                          <p:custDataLst>
                            <p:tags r:id="rId40"/>
                          </p:custDataLst>
                        </p:nvPr>
                      </p:nvSpPr>
                      <p:spPr>
                        <a:xfrm>
                          <a:off x="6627" y="5081"/>
                          <a:ext cx="222" cy="198"/>
                        </a:xfrm>
                        <a:custGeom>
                          <a:avLst/>
                          <a:gdLst/>
                          <a:ahLst/>
                          <a:cxnLst/>
                          <a:pathLst>
                            <a:path w="222" h="198">
                              <a:moveTo>
                                <a:pt x="0" y="0"/>
                              </a:moveTo>
                              <a:lnTo>
                                <a:pt x="62" y="178"/>
                              </a:lnTo>
                              <a:lnTo>
                                <a:pt x="75" y="186"/>
                              </a:lnTo>
                              <a:lnTo>
                                <a:pt x="96" y="190"/>
                              </a:lnTo>
                              <a:lnTo>
                                <a:pt x="110" y="191"/>
                              </a:lnTo>
                              <a:lnTo>
                                <a:pt x="127" y="194"/>
                              </a:lnTo>
                              <a:lnTo>
                                <a:pt x="144" y="195"/>
                              </a:lnTo>
                              <a:lnTo>
                                <a:pt x="165" y="198"/>
                              </a:lnTo>
                              <a:lnTo>
                                <a:pt x="179" y="198"/>
                              </a:lnTo>
                              <a:lnTo>
                                <a:pt x="200" y="195"/>
                              </a:lnTo>
                              <a:lnTo>
                                <a:pt x="222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404040"/>
                        </a:solidFill>
                        <a:ln w="9525">
                          <a:noFill/>
                        </a:ln>
                      </p:spPr>
                      <p:txBody>
                        <a:bodyPr/>
                        <a:p>
                          <a:endParaRPr lang="zh-CN" altLang="en-US"/>
                        </a:p>
                      </p:txBody>
                    </p:sp>
                  </p:grpSp>
                  <p:grpSp>
                    <p:nvGrpSpPr>
                      <p:cNvPr id="49210" name="组合 110650"/>
                      <p:cNvGrpSpPr>
                        <a:grpSpLocks noChangeAspect="1"/>
                      </p:cNvGrpSpPr>
                      <p:nvPr/>
                    </p:nvGrpSpPr>
                    <p:grpSpPr>
                      <a:xfrm>
                        <a:off x="6320" y="4418"/>
                        <a:ext cx="913" cy="718"/>
                        <a:chOff x="6320" y="4418"/>
                        <a:chExt cx="913" cy="718"/>
                      </a:xfrm>
                    </p:grpSpPr>
                    <p:sp>
                      <p:nvSpPr>
                        <p:cNvPr id="49211" name="任意多边形 110651"/>
                        <p:cNvSpPr>
                          <a:spLocks noChangeAspect="1"/>
                        </p:cNvSpPr>
                        <p:nvPr>
                          <p:custDataLst>
                            <p:tags r:id="rId41"/>
                          </p:custDataLst>
                        </p:nvPr>
                      </p:nvSpPr>
                      <p:spPr>
                        <a:xfrm>
                          <a:off x="6320" y="4418"/>
                          <a:ext cx="913" cy="718"/>
                        </a:xfrm>
                        <a:custGeom>
                          <a:avLst/>
                          <a:gdLst/>
                          <a:ahLst/>
                          <a:cxnLst/>
                          <a:pathLst>
                            <a:path w="913" h="718">
                              <a:moveTo>
                                <a:pt x="26" y="0"/>
                              </a:moveTo>
                              <a:lnTo>
                                <a:pt x="21" y="20"/>
                              </a:lnTo>
                              <a:lnTo>
                                <a:pt x="23" y="29"/>
                              </a:lnTo>
                              <a:lnTo>
                                <a:pt x="25" y="38"/>
                              </a:lnTo>
                              <a:lnTo>
                                <a:pt x="26" y="59"/>
                              </a:lnTo>
                              <a:lnTo>
                                <a:pt x="23" y="73"/>
                              </a:lnTo>
                              <a:lnTo>
                                <a:pt x="17" y="86"/>
                              </a:lnTo>
                              <a:lnTo>
                                <a:pt x="12" y="96"/>
                              </a:lnTo>
                              <a:lnTo>
                                <a:pt x="6" y="113"/>
                              </a:lnTo>
                              <a:lnTo>
                                <a:pt x="6" y="126"/>
                              </a:lnTo>
                              <a:lnTo>
                                <a:pt x="12" y="138"/>
                              </a:lnTo>
                              <a:lnTo>
                                <a:pt x="17" y="149"/>
                              </a:lnTo>
                              <a:lnTo>
                                <a:pt x="29" y="162"/>
                              </a:lnTo>
                              <a:lnTo>
                                <a:pt x="34" y="176"/>
                              </a:lnTo>
                              <a:lnTo>
                                <a:pt x="34" y="185"/>
                              </a:lnTo>
                              <a:lnTo>
                                <a:pt x="30" y="195"/>
                              </a:lnTo>
                              <a:lnTo>
                                <a:pt x="21" y="204"/>
                              </a:lnTo>
                              <a:lnTo>
                                <a:pt x="13" y="216"/>
                              </a:lnTo>
                              <a:lnTo>
                                <a:pt x="8" y="225"/>
                              </a:lnTo>
                              <a:lnTo>
                                <a:pt x="6" y="236"/>
                              </a:lnTo>
                              <a:lnTo>
                                <a:pt x="12" y="248"/>
                              </a:lnTo>
                              <a:lnTo>
                                <a:pt x="19" y="259"/>
                              </a:lnTo>
                              <a:lnTo>
                                <a:pt x="26" y="269"/>
                              </a:lnTo>
                              <a:lnTo>
                                <a:pt x="30" y="278"/>
                              </a:lnTo>
                              <a:lnTo>
                                <a:pt x="34" y="288"/>
                              </a:lnTo>
                              <a:lnTo>
                                <a:pt x="30" y="301"/>
                              </a:lnTo>
                              <a:lnTo>
                                <a:pt x="21" y="313"/>
                              </a:lnTo>
                              <a:lnTo>
                                <a:pt x="12" y="322"/>
                              </a:lnTo>
                              <a:lnTo>
                                <a:pt x="2" y="337"/>
                              </a:lnTo>
                              <a:lnTo>
                                <a:pt x="0" y="349"/>
                              </a:lnTo>
                              <a:lnTo>
                                <a:pt x="4" y="362"/>
                              </a:lnTo>
                              <a:lnTo>
                                <a:pt x="13" y="372"/>
                              </a:lnTo>
                              <a:lnTo>
                                <a:pt x="23" y="383"/>
                              </a:lnTo>
                              <a:lnTo>
                                <a:pt x="33" y="396"/>
                              </a:lnTo>
                              <a:lnTo>
                                <a:pt x="38" y="414"/>
                              </a:lnTo>
                              <a:lnTo>
                                <a:pt x="33" y="431"/>
                              </a:lnTo>
                              <a:lnTo>
                                <a:pt x="23" y="444"/>
                              </a:lnTo>
                              <a:lnTo>
                                <a:pt x="19" y="455"/>
                              </a:lnTo>
                              <a:lnTo>
                                <a:pt x="19" y="466"/>
                              </a:lnTo>
                              <a:lnTo>
                                <a:pt x="21" y="473"/>
                              </a:lnTo>
                              <a:lnTo>
                                <a:pt x="29" y="484"/>
                              </a:lnTo>
                              <a:lnTo>
                                <a:pt x="42" y="499"/>
                              </a:lnTo>
                              <a:lnTo>
                                <a:pt x="64" y="528"/>
                              </a:lnTo>
                              <a:lnTo>
                                <a:pt x="107" y="573"/>
                              </a:lnTo>
                              <a:lnTo>
                                <a:pt x="144" y="609"/>
                              </a:lnTo>
                              <a:lnTo>
                                <a:pt x="166" y="629"/>
                              </a:lnTo>
                              <a:lnTo>
                                <a:pt x="190" y="643"/>
                              </a:lnTo>
                              <a:lnTo>
                                <a:pt x="217" y="660"/>
                              </a:lnTo>
                              <a:lnTo>
                                <a:pt x="255" y="681"/>
                              </a:lnTo>
                              <a:lnTo>
                                <a:pt x="313" y="701"/>
                              </a:lnTo>
                              <a:lnTo>
                                <a:pt x="356" y="710"/>
                              </a:lnTo>
                              <a:lnTo>
                                <a:pt x="401" y="716"/>
                              </a:lnTo>
                              <a:lnTo>
                                <a:pt x="460" y="718"/>
                              </a:lnTo>
                              <a:lnTo>
                                <a:pt x="523" y="716"/>
                              </a:lnTo>
                              <a:lnTo>
                                <a:pt x="578" y="714"/>
                              </a:lnTo>
                              <a:lnTo>
                                <a:pt x="625" y="706"/>
                              </a:lnTo>
                              <a:lnTo>
                                <a:pt x="667" y="697"/>
                              </a:lnTo>
                              <a:lnTo>
                                <a:pt x="697" y="685"/>
                              </a:lnTo>
                              <a:lnTo>
                                <a:pt x="723" y="672"/>
                              </a:lnTo>
                              <a:lnTo>
                                <a:pt x="744" y="659"/>
                              </a:lnTo>
                              <a:lnTo>
                                <a:pt x="761" y="647"/>
                              </a:lnTo>
                              <a:lnTo>
                                <a:pt x="778" y="629"/>
                              </a:lnTo>
                              <a:lnTo>
                                <a:pt x="832" y="556"/>
                              </a:lnTo>
                              <a:lnTo>
                                <a:pt x="874" y="493"/>
                              </a:lnTo>
                              <a:lnTo>
                                <a:pt x="890" y="461"/>
                              </a:lnTo>
                              <a:lnTo>
                                <a:pt x="894" y="448"/>
                              </a:lnTo>
                              <a:lnTo>
                                <a:pt x="895" y="438"/>
                              </a:lnTo>
                              <a:lnTo>
                                <a:pt x="895" y="427"/>
                              </a:lnTo>
                              <a:lnTo>
                                <a:pt x="887" y="414"/>
                              </a:lnTo>
                              <a:lnTo>
                                <a:pt x="882" y="406"/>
                              </a:lnTo>
                              <a:lnTo>
                                <a:pt x="879" y="394"/>
                              </a:lnTo>
                              <a:lnTo>
                                <a:pt x="882" y="381"/>
                              </a:lnTo>
                              <a:lnTo>
                                <a:pt x="887" y="372"/>
                              </a:lnTo>
                              <a:lnTo>
                                <a:pt x="894" y="362"/>
                              </a:lnTo>
                              <a:lnTo>
                                <a:pt x="900" y="352"/>
                              </a:lnTo>
                              <a:lnTo>
                                <a:pt x="908" y="341"/>
                              </a:lnTo>
                              <a:lnTo>
                                <a:pt x="913" y="330"/>
                              </a:lnTo>
                              <a:lnTo>
                                <a:pt x="912" y="316"/>
                              </a:lnTo>
                              <a:lnTo>
                                <a:pt x="907" y="305"/>
                              </a:lnTo>
                              <a:lnTo>
                                <a:pt x="900" y="295"/>
                              </a:lnTo>
                              <a:lnTo>
                                <a:pt x="894" y="286"/>
                              </a:lnTo>
                              <a:lnTo>
                                <a:pt x="886" y="275"/>
                              </a:lnTo>
                              <a:lnTo>
                                <a:pt x="883" y="263"/>
                              </a:lnTo>
                              <a:lnTo>
                                <a:pt x="886" y="254"/>
                              </a:lnTo>
                              <a:lnTo>
                                <a:pt x="895" y="240"/>
                              </a:lnTo>
                              <a:lnTo>
                                <a:pt x="904" y="229"/>
                              </a:lnTo>
                              <a:lnTo>
                                <a:pt x="908" y="217"/>
                              </a:lnTo>
                              <a:lnTo>
                                <a:pt x="908" y="202"/>
                              </a:lnTo>
                              <a:lnTo>
                                <a:pt x="903" y="187"/>
                              </a:lnTo>
                              <a:lnTo>
                                <a:pt x="894" y="176"/>
                              </a:lnTo>
                              <a:lnTo>
                                <a:pt x="890" y="168"/>
                              </a:lnTo>
                              <a:lnTo>
                                <a:pt x="886" y="155"/>
                              </a:lnTo>
                              <a:lnTo>
                                <a:pt x="887" y="141"/>
                              </a:lnTo>
                              <a:lnTo>
                                <a:pt x="895" y="130"/>
                              </a:lnTo>
                              <a:lnTo>
                                <a:pt x="900" y="122"/>
                              </a:lnTo>
                              <a:lnTo>
                                <a:pt x="908" y="113"/>
                              </a:lnTo>
                              <a:lnTo>
                                <a:pt x="912" y="101"/>
                              </a:lnTo>
                              <a:lnTo>
                                <a:pt x="913" y="88"/>
                              </a:lnTo>
                              <a:lnTo>
                                <a:pt x="911" y="80"/>
                              </a:lnTo>
                              <a:lnTo>
                                <a:pt x="903" y="67"/>
                              </a:lnTo>
                              <a:lnTo>
                                <a:pt x="895" y="56"/>
                              </a:lnTo>
                              <a:lnTo>
                                <a:pt x="890" y="42"/>
                              </a:lnTo>
                              <a:lnTo>
                                <a:pt x="890" y="29"/>
                              </a:lnTo>
                              <a:lnTo>
                                <a:pt x="894" y="18"/>
                              </a:lnTo>
                              <a:lnTo>
                                <a:pt x="891" y="0"/>
                              </a:lnTo>
                              <a:lnTo>
                                <a:pt x="26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FFC080"/>
                        </a:solidFill>
                        <a:ln w="9525">
                          <a:noFill/>
                        </a:ln>
                      </p:spPr>
                      <p:txBody>
                        <a:bodyPr/>
                        <a:p>
                          <a:endParaRPr lang="zh-CN" altLang="en-US"/>
                        </a:p>
                      </p:txBody>
                    </p:sp>
                    <p:sp>
                      <p:nvSpPr>
                        <p:cNvPr id="49212" name="任意多边形 110652"/>
                        <p:cNvSpPr>
                          <a:spLocks noChangeAspect="1"/>
                        </p:cNvSpPr>
                        <p:nvPr>
                          <p:custDataLst>
                            <p:tags r:id="rId42"/>
                          </p:custDataLst>
                        </p:nvPr>
                      </p:nvSpPr>
                      <p:spPr>
                        <a:xfrm>
                          <a:off x="6326" y="4514"/>
                          <a:ext cx="113" cy="99"/>
                        </a:xfrm>
                        <a:custGeom>
                          <a:avLst/>
                          <a:gdLst/>
                          <a:ahLst/>
                          <a:cxnLst/>
                          <a:pathLst>
                            <a:path w="113" h="99">
                              <a:moveTo>
                                <a:pt x="6" y="0"/>
                              </a:moveTo>
                              <a:lnTo>
                                <a:pt x="13" y="13"/>
                              </a:lnTo>
                              <a:lnTo>
                                <a:pt x="24" y="26"/>
                              </a:lnTo>
                              <a:lnTo>
                                <a:pt x="44" y="43"/>
                              </a:lnTo>
                              <a:lnTo>
                                <a:pt x="68" y="57"/>
                              </a:lnTo>
                              <a:lnTo>
                                <a:pt x="91" y="66"/>
                              </a:lnTo>
                              <a:lnTo>
                                <a:pt x="113" y="72"/>
                              </a:lnTo>
                              <a:lnTo>
                                <a:pt x="104" y="89"/>
                              </a:lnTo>
                              <a:lnTo>
                                <a:pt x="75" y="85"/>
                              </a:lnTo>
                              <a:lnTo>
                                <a:pt x="44" y="87"/>
                              </a:lnTo>
                              <a:lnTo>
                                <a:pt x="24" y="99"/>
                              </a:lnTo>
                              <a:lnTo>
                                <a:pt x="28" y="89"/>
                              </a:lnTo>
                              <a:lnTo>
                                <a:pt x="27" y="78"/>
                              </a:lnTo>
                              <a:lnTo>
                                <a:pt x="20" y="62"/>
                              </a:lnTo>
                              <a:lnTo>
                                <a:pt x="11" y="49"/>
                              </a:lnTo>
                              <a:lnTo>
                                <a:pt x="2" y="34"/>
                              </a:lnTo>
                              <a:lnTo>
                                <a:pt x="0" y="17"/>
                              </a:lnTo>
                              <a:lnTo>
                                <a:pt x="6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FFA040"/>
                        </a:solidFill>
                        <a:ln w="9525">
                          <a:noFill/>
                        </a:ln>
                      </p:spPr>
                      <p:txBody>
                        <a:bodyPr/>
                        <a:p>
                          <a:endParaRPr lang="zh-CN" altLang="en-US"/>
                        </a:p>
                      </p:txBody>
                    </p:sp>
                    <p:sp>
                      <p:nvSpPr>
                        <p:cNvPr id="49213" name="任意多边形 110653"/>
                        <p:cNvSpPr>
                          <a:spLocks noChangeAspect="1"/>
                        </p:cNvSpPr>
                        <p:nvPr>
                          <p:custDataLst>
                            <p:tags r:id="rId43"/>
                          </p:custDataLst>
                        </p:nvPr>
                      </p:nvSpPr>
                      <p:spPr>
                        <a:xfrm>
                          <a:off x="6328" y="4637"/>
                          <a:ext cx="149" cy="84"/>
                        </a:xfrm>
                        <a:custGeom>
                          <a:avLst/>
                          <a:gdLst/>
                          <a:ahLst/>
                          <a:cxnLst/>
                          <a:pathLst>
                            <a:path w="149" h="84">
                              <a:moveTo>
                                <a:pt x="0" y="10"/>
                              </a:moveTo>
                              <a:lnTo>
                                <a:pt x="4" y="0"/>
                              </a:lnTo>
                              <a:lnTo>
                                <a:pt x="9" y="10"/>
                              </a:lnTo>
                              <a:lnTo>
                                <a:pt x="21" y="15"/>
                              </a:lnTo>
                              <a:lnTo>
                                <a:pt x="42" y="25"/>
                              </a:lnTo>
                              <a:lnTo>
                                <a:pt x="64" y="31"/>
                              </a:lnTo>
                              <a:lnTo>
                                <a:pt x="98" y="38"/>
                              </a:lnTo>
                              <a:lnTo>
                                <a:pt x="137" y="44"/>
                              </a:lnTo>
                              <a:lnTo>
                                <a:pt x="149" y="80"/>
                              </a:lnTo>
                              <a:lnTo>
                                <a:pt x="106" y="69"/>
                              </a:lnTo>
                              <a:lnTo>
                                <a:pt x="72" y="65"/>
                              </a:lnTo>
                              <a:lnTo>
                                <a:pt x="45" y="71"/>
                              </a:lnTo>
                              <a:lnTo>
                                <a:pt x="25" y="84"/>
                              </a:lnTo>
                              <a:lnTo>
                                <a:pt x="25" y="73"/>
                              </a:lnTo>
                              <a:lnTo>
                                <a:pt x="25" y="63"/>
                              </a:lnTo>
                              <a:lnTo>
                                <a:pt x="21" y="52"/>
                              </a:lnTo>
                              <a:lnTo>
                                <a:pt x="9" y="36"/>
                              </a:lnTo>
                              <a:lnTo>
                                <a:pt x="0" y="23"/>
                              </a:lnTo>
                              <a:lnTo>
                                <a:pt x="0" y="1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FFA040"/>
                        </a:solidFill>
                        <a:ln w="9525">
                          <a:noFill/>
                        </a:ln>
                      </p:spPr>
                      <p:txBody>
                        <a:bodyPr/>
                        <a:p>
                          <a:endParaRPr lang="zh-CN" altLang="en-US"/>
                        </a:p>
                      </p:txBody>
                    </p:sp>
                    <p:sp>
                      <p:nvSpPr>
                        <p:cNvPr id="49214" name="任意多边形 110654"/>
                        <p:cNvSpPr>
                          <a:spLocks noChangeAspect="1"/>
                        </p:cNvSpPr>
                        <p:nvPr>
                          <p:custDataLst>
                            <p:tags r:id="rId44"/>
                          </p:custDataLst>
                        </p:nvPr>
                      </p:nvSpPr>
                      <p:spPr>
                        <a:xfrm>
                          <a:off x="6322" y="4742"/>
                          <a:ext cx="175" cy="104"/>
                        </a:xfrm>
                        <a:custGeom>
                          <a:avLst/>
                          <a:gdLst/>
                          <a:ahLst/>
                          <a:cxnLst/>
                          <a:pathLst>
                            <a:path w="175" h="104">
                              <a:moveTo>
                                <a:pt x="2" y="13"/>
                              </a:moveTo>
                              <a:lnTo>
                                <a:pt x="10" y="0"/>
                              </a:lnTo>
                              <a:lnTo>
                                <a:pt x="21" y="17"/>
                              </a:lnTo>
                              <a:lnTo>
                                <a:pt x="32" y="25"/>
                              </a:lnTo>
                              <a:lnTo>
                                <a:pt x="45" y="34"/>
                              </a:lnTo>
                              <a:lnTo>
                                <a:pt x="69" y="42"/>
                              </a:lnTo>
                              <a:lnTo>
                                <a:pt x="96" y="49"/>
                              </a:lnTo>
                              <a:lnTo>
                                <a:pt x="126" y="59"/>
                              </a:lnTo>
                              <a:lnTo>
                                <a:pt x="167" y="72"/>
                              </a:lnTo>
                              <a:lnTo>
                                <a:pt x="175" y="104"/>
                              </a:lnTo>
                              <a:lnTo>
                                <a:pt x="133" y="87"/>
                              </a:lnTo>
                              <a:lnTo>
                                <a:pt x="103" y="76"/>
                              </a:lnTo>
                              <a:lnTo>
                                <a:pt x="78" y="72"/>
                              </a:lnTo>
                              <a:lnTo>
                                <a:pt x="58" y="72"/>
                              </a:lnTo>
                              <a:lnTo>
                                <a:pt x="48" y="80"/>
                              </a:lnTo>
                              <a:lnTo>
                                <a:pt x="36" y="91"/>
                              </a:lnTo>
                              <a:lnTo>
                                <a:pt x="34" y="78"/>
                              </a:lnTo>
                              <a:lnTo>
                                <a:pt x="21" y="59"/>
                              </a:lnTo>
                              <a:lnTo>
                                <a:pt x="10" y="45"/>
                              </a:lnTo>
                              <a:lnTo>
                                <a:pt x="0" y="31"/>
                              </a:lnTo>
                              <a:lnTo>
                                <a:pt x="2" y="13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FFA040"/>
                        </a:solidFill>
                        <a:ln w="9525">
                          <a:noFill/>
                        </a:ln>
                      </p:spPr>
                      <p:txBody>
                        <a:bodyPr/>
                        <a:p>
                          <a:endParaRPr lang="zh-CN" altLang="en-US"/>
                        </a:p>
                      </p:txBody>
                    </p:sp>
                    <p:sp>
                      <p:nvSpPr>
                        <p:cNvPr id="49215" name="任意多边形 110655"/>
                        <p:cNvSpPr>
                          <a:spLocks noChangeAspect="1"/>
                        </p:cNvSpPr>
                        <p:nvPr>
                          <p:custDataLst>
                            <p:tags r:id="rId45"/>
                          </p:custDataLst>
                        </p:nvPr>
                      </p:nvSpPr>
                      <p:spPr>
                        <a:xfrm>
                          <a:off x="6341" y="4856"/>
                          <a:ext cx="208" cy="230"/>
                        </a:xfrm>
                        <a:custGeom>
                          <a:avLst/>
                          <a:gdLst/>
                          <a:ahLst/>
                          <a:cxnLst/>
                          <a:pathLst>
                            <a:path w="208" h="230">
                              <a:moveTo>
                                <a:pt x="2" y="35"/>
                              </a:moveTo>
                              <a:lnTo>
                                <a:pt x="0" y="21"/>
                              </a:lnTo>
                              <a:lnTo>
                                <a:pt x="0" y="11"/>
                              </a:lnTo>
                              <a:lnTo>
                                <a:pt x="8" y="0"/>
                              </a:lnTo>
                              <a:lnTo>
                                <a:pt x="22" y="17"/>
                              </a:lnTo>
                              <a:lnTo>
                                <a:pt x="47" y="32"/>
                              </a:lnTo>
                              <a:lnTo>
                                <a:pt x="72" y="44"/>
                              </a:lnTo>
                              <a:lnTo>
                                <a:pt x="106" y="55"/>
                              </a:lnTo>
                              <a:lnTo>
                                <a:pt x="156" y="65"/>
                              </a:lnTo>
                              <a:lnTo>
                                <a:pt x="166" y="91"/>
                              </a:lnTo>
                              <a:lnTo>
                                <a:pt x="140" y="84"/>
                              </a:lnTo>
                              <a:lnTo>
                                <a:pt x="114" y="80"/>
                              </a:lnTo>
                              <a:lnTo>
                                <a:pt x="101" y="82"/>
                              </a:lnTo>
                              <a:lnTo>
                                <a:pt x="97" y="95"/>
                              </a:lnTo>
                              <a:lnTo>
                                <a:pt x="105" y="112"/>
                              </a:lnTo>
                              <a:lnTo>
                                <a:pt x="115" y="128"/>
                              </a:lnTo>
                              <a:lnTo>
                                <a:pt x="136" y="153"/>
                              </a:lnTo>
                              <a:lnTo>
                                <a:pt x="166" y="179"/>
                              </a:lnTo>
                              <a:lnTo>
                                <a:pt x="208" y="209"/>
                              </a:lnTo>
                              <a:lnTo>
                                <a:pt x="208" y="230"/>
                              </a:lnTo>
                              <a:lnTo>
                                <a:pt x="190" y="219"/>
                              </a:lnTo>
                              <a:lnTo>
                                <a:pt x="166" y="205"/>
                              </a:lnTo>
                              <a:lnTo>
                                <a:pt x="132" y="179"/>
                              </a:lnTo>
                              <a:lnTo>
                                <a:pt x="105" y="150"/>
                              </a:lnTo>
                              <a:lnTo>
                                <a:pt x="80" y="128"/>
                              </a:lnTo>
                              <a:lnTo>
                                <a:pt x="56" y="101"/>
                              </a:lnTo>
                              <a:lnTo>
                                <a:pt x="36" y="78"/>
                              </a:lnTo>
                              <a:lnTo>
                                <a:pt x="15" y="57"/>
                              </a:lnTo>
                              <a:lnTo>
                                <a:pt x="2" y="35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FFA040"/>
                        </a:solidFill>
                        <a:ln w="9525">
                          <a:noFill/>
                        </a:ln>
                      </p:spPr>
                      <p:txBody>
                        <a:bodyPr/>
                        <a:p>
                          <a:endParaRPr lang="zh-CN" altLang="en-US"/>
                        </a:p>
                      </p:txBody>
                    </p:sp>
                    <p:sp>
                      <p:nvSpPr>
                        <p:cNvPr id="49216" name="任意多边形 110656"/>
                        <p:cNvSpPr>
                          <a:spLocks noChangeAspect="1"/>
                        </p:cNvSpPr>
                        <p:nvPr>
                          <p:custDataLst>
                            <p:tags r:id="rId46"/>
                          </p:custDataLst>
                        </p:nvPr>
                      </p:nvSpPr>
                      <p:spPr>
                        <a:xfrm>
                          <a:off x="6345" y="4443"/>
                          <a:ext cx="86" cy="69"/>
                        </a:xfrm>
                        <a:custGeom>
                          <a:avLst/>
                          <a:gdLst/>
                          <a:ahLst/>
                          <a:cxnLst/>
                          <a:pathLst>
                            <a:path w="86" h="69">
                              <a:moveTo>
                                <a:pt x="0" y="0"/>
                              </a:moveTo>
                              <a:lnTo>
                                <a:pt x="11" y="10"/>
                              </a:lnTo>
                              <a:lnTo>
                                <a:pt x="25" y="21"/>
                              </a:lnTo>
                              <a:lnTo>
                                <a:pt x="42" y="33"/>
                              </a:lnTo>
                              <a:lnTo>
                                <a:pt x="60" y="44"/>
                              </a:lnTo>
                              <a:lnTo>
                                <a:pt x="77" y="54"/>
                              </a:lnTo>
                              <a:lnTo>
                                <a:pt x="86" y="61"/>
                              </a:lnTo>
                              <a:lnTo>
                                <a:pt x="65" y="69"/>
                              </a:lnTo>
                              <a:lnTo>
                                <a:pt x="42" y="61"/>
                              </a:lnTo>
                              <a:lnTo>
                                <a:pt x="18" y="52"/>
                              </a:lnTo>
                              <a:lnTo>
                                <a:pt x="0" y="42"/>
                              </a:lnTo>
                              <a:lnTo>
                                <a:pt x="1" y="33"/>
                              </a:lnTo>
                              <a:lnTo>
                                <a:pt x="4" y="17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FFA040"/>
                        </a:solidFill>
                        <a:ln w="9525">
                          <a:noFill/>
                        </a:ln>
                      </p:spPr>
                      <p:txBody>
                        <a:bodyPr/>
                        <a:p>
                          <a:endParaRPr lang="zh-CN" altLang="en-US"/>
                        </a:p>
                      </p:txBody>
                    </p:sp>
                    <p:sp>
                      <p:nvSpPr>
                        <p:cNvPr id="49217" name="任意多边形 110657"/>
                        <p:cNvSpPr>
                          <a:spLocks noChangeAspect="1"/>
                        </p:cNvSpPr>
                        <p:nvPr>
                          <p:custDataLst>
                            <p:tags r:id="rId47"/>
                          </p:custDataLst>
                        </p:nvPr>
                      </p:nvSpPr>
                      <p:spPr>
                        <a:xfrm>
                          <a:off x="6501" y="4426"/>
                          <a:ext cx="732" cy="689"/>
                        </a:xfrm>
                        <a:custGeom>
                          <a:avLst/>
                          <a:gdLst/>
                          <a:ahLst/>
                          <a:cxnLst/>
                          <a:pathLst>
                            <a:path w="732" h="689">
                              <a:moveTo>
                                <a:pt x="294" y="135"/>
                              </a:moveTo>
                              <a:lnTo>
                                <a:pt x="186" y="143"/>
                              </a:lnTo>
                              <a:lnTo>
                                <a:pt x="348" y="158"/>
                              </a:lnTo>
                              <a:lnTo>
                                <a:pt x="338" y="166"/>
                              </a:lnTo>
                              <a:lnTo>
                                <a:pt x="318" y="173"/>
                              </a:lnTo>
                              <a:lnTo>
                                <a:pt x="292" y="181"/>
                              </a:lnTo>
                              <a:lnTo>
                                <a:pt x="258" y="190"/>
                              </a:lnTo>
                              <a:lnTo>
                                <a:pt x="222" y="196"/>
                              </a:lnTo>
                              <a:lnTo>
                                <a:pt x="175" y="200"/>
                              </a:lnTo>
                              <a:lnTo>
                                <a:pt x="120" y="206"/>
                              </a:lnTo>
                              <a:lnTo>
                                <a:pt x="61" y="209"/>
                              </a:lnTo>
                              <a:lnTo>
                                <a:pt x="0" y="209"/>
                              </a:lnTo>
                              <a:lnTo>
                                <a:pt x="95" y="232"/>
                              </a:lnTo>
                              <a:lnTo>
                                <a:pt x="154" y="244"/>
                              </a:lnTo>
                              <a:lnTo>
                                <a:pt x="205" y="244"/>
                              </a:lnTo>
                              <a:lnTo>
                                <a:pt x="267" y="244"/>
                              </a:lnTo>
                              <a:lnTo>
                                <a:pt x="359" y="236"/>
                              </a:lnTo>
                              <a:lnTo>
                                <a:pt x="435" y="225"/>
                              </a:lnTo>
                              <a:lnTo>
                                <a:pt x="499" y="209"/>
                              </a:lnTo>
                              <a:lnTo>
                                <a:pt x="567" y="188"/>
                              </a:lnTo>
                              <a:lnTo>
                                <a:pt x="597" y="177"/>
                              </a:lnTo>
                              <a:lnTo>
                                <a:pt x="625" y="168"/>
                              </a:lnTo>
                              <a:lnTo>
                                <a:pt x="640" y="164"/>
                              </a:lnTo>
                              <a:lnTo>
                                <a:pt x="648" y="169"/>
                              </a:lnTo>
                              <a:lnTo>
                                <a:pt x="648" y="181"/>
                              </a:lnTo>
                              <a:lnTo>
                                <a:pt x="642" y="194"/>
                              </a:lnTo>
                              <a:lnTo>
                                <a:pt x="625" y="208"/>
                              </a:lnTo>
                              <a:lnTo>
                                <a:pt x="597" y="226"/>
                              </a:lnTo>
                              <a:lnTo>
                                <a:pt x="557" y="244"/>
                              </a:lnTo>
                              <a:lnTo>
                                <a:pt x="510" y="263"/>
                              </a:lnTo>
                              <a:lnTo>
                                <a:pt x="448" y="282"/>
                              </a:lnTo>
                              <a:lnTo>
                                <a:pt x="376" y="297"/>
                              </a:lnTo>
                              <a:lnTo>
                                <a:pt x="304" y="308"/>
                              </a:lnTo>
                              <a:lnTo>
                                <a:pt x="228" y="320"/>
                              </a:lnTo>
                              <a:lnTo>
                                <a:pt x="95" y="333"/>
                              </a:lnTo>
                              <a:lnTo>
                                <a:pt x="177" y="352"/>
                              </a:lnTo>
                              <a:lnTo>
                                <a:pt x="243" y="360"/>
                              </a:lnTo>
                              <a:lnTo>
                                <a:pt x="326" y="358"/>
                              </a:lnTo>
                              <a:lnTo>
                                <a:pt x="411" y="347"/>
                              </a:lnTo>
                              <a:lnTo>
                                <a:pt x="474" y="333"/>
                              </a:lnTo>
                              <a:lnTo>
                                <a:pt x="525" y="320"/>
                              </a:lnTo>
                              <a:lnTo>
                                <a:pt x="567" y="308"/>
                              </a:lnTo>
                              <a:lnTo>
                                <a:pt x="610" y="293"/>
                              </a:lnTo>
                              <a:lnTo>
                                <a:pt x="644" y="280"/>
                              </a:lnTo>
                              <a:lnTo>
                                <a:pt x="659" y="276"/>
                              </a:lnTo>
                              <a:lnTo>
                                <a:pt x="668" y="276"/>
                              </a:lnTo>
                              <a:lnTo>
                                <a:pt x="667" y="287"/>
                              </a:lnTo>
                              <a:lnTo>
                                <a:pt x="661" y="299"/>
                              </a:lnTo>
                              <a:lnTo>
                                <a:pt x="648" y="314"/>
                              </a:lnTo>
                              <a:lnTo>
                                <a:pt x="617" y="335"/>
                              </a:lnTo>
                              <a:lnTo>
                                <a:pt x="584" y="354"/>
                              </a:lnTo>
                              <a:lnTo>
                                <a:pt x="546" y="371"/>
                              </a:lnTo>
                              <a:lnTo>
                                <a:pt x="496" y="390"/>
                              </a:lnTo>
                              <a:lnTo>
                                <a:pt x="439" y="407"/>
                              </a:lnTo>
                              <a:lnTo>
                                <a:pt x="352" y="426"/>
                              </a:lnTo>
                              <a:lnTo>
                                <a:pt x="294" y="438"/>
                              </a:lnTo>
                              <a:lnTo>
                                <a:pt x="237" y="444"/>
                              </a:lnTo>
                              <a:lnTo>
                                <a:pt x="154" y="449"/>
                              </a:lnTo>
                              <a:lnTo>
                                <a:pt x="239" y="461"/>
                              </a:lnTo>
                              <a:lnTo>
                                <a:pt x="305" y="466"/>
                              </a:lnTo>
                              <a:lnTo>
                                <a:pt x="360" y="468"/>
                              </a:lnTo>
                              <a:lnTo>
                                <a:pt x="423" y="466"/>
                              </a:lnTo>
                              <a:lnTo>
                                <a:pt x="482" y="458"/>
                              </a:lnTo>
                              <a:lnTo>
                                <a:pt x="530" y="447"/>
                              </a:lnTo>
                              <a:lnTo>
                                <a:pt x="568" y="434"/>
                              </a:lnTo>
                              <a:lnTo>
                                <a:pt x="629" y="413"/>
                              </a:lnTo>
                              <a:lnTo>
                                <a:pt x="637" y="413"/>
                              </a:lnTo>
                              <a:lnTo>
                                <a:pt x="644" y="417"/>
                              </a:lnTo>
                              <a:lnTo>
                                <a:pt x="642" y="430"/>
                              </a:lnTo>
                              <a:lnTo>
                                <a:pt x="634" y="444"/>
                              </a:lnTo>
                              <a:lnTo>
                                <a:pt x="620" y="458"/>
                              </a:lnTo>
                              <a:lnTo>
                                <a:pt x="599" y="474"/>
                              </a:lnTo>
                              <a:lnTo>
                                <a:pt x="563" y="493"/>
                              </a:lnTo>
                              <a:lnTo>
                                <a:pt x="525" y="510"/>
                              </a:lnTo>
                              <a:lnTo>
                                <a:pt x="489" y="521"/>
                              </a:lnTo>
                              <a:lnTo>
                                <a:pt x="448" y="531"/>
                              </a:lnTo>
                              <a:lnTo>
                                <a:pt x="410" y="537"/>
                              </a:lnTo>
                              <a:lnTo>
                                <a:pt x="360" y="542"/>
                              </a:lnTo>
                              <a:lnTo>
                                <a:pt x="305" y="545"/>
                              </a:lnTo>
                              <a:lnTo>
                                <a:pt x="250" y="546"/>
                              </a:lnTo>
                              <a:lnTo>
                                <a:pt x="166" y="546"/>
                              </a:lnTo>
                              <a:lnTo>
                                <a:pt x="211" y="562"/>
                              </a:lnTo>
                              <a:lnTo>
                                <a:pt x="253" y="573"/>
                              </a:lnTo>
                              <a:lnTo>
                                <a:pt x="301" y="579"/>
                              </a:lnTo>
                              <a:lnTo>
                                <a:pt x="342" y="580"/>
                              </a:lnTo>
                              <a:lnTo>
                                <a:pt x="384" y="583"/>
                              </a:lnTo>
                              <a:lnTo>
                                <a:pt x="427" y="580"/>
                              </a:lnTo>
                              <a:lnTo>
                                <a:pt x="462" y="579"/>
                              </a:lnTo>
                              <a:lnTo>
                                <a:pt x="495" y="573"/>
                              </a:lnTo>
                              <a:lnTo>
                                <a:pt x="540" y="562"/>
                              </a:lnTo>
                              <a:lnTo>
                                <a:pt x="574" y="554"/>
                              </a:lnTo>
                              <a:lnTo>
                                <a:pt x="587" y="555"/>
                              </a:lnTo>
                              <a:lnTo>
                                <a:pt x="589" y="565"/>
                              </a:lnTo>
                              <a:lnTo>
                                <a:pt x="585" y="575"/>
                              </a:lnTo>
                              <a:lnTo>
                                <a:pt x="576" y="586"/>
                              </a:lnTo>
                              <a:lnTo>
                                <a:pt x="561" y="597"/>
                              </a:lnTo>
                              <a:lnTo>
                                <a:pt x="544" y="605"/>
                              </a:lnTo>
                              <a:lnTo>
                                <a:pt x="525" y="614"/>
                              </a:lnTo>
                              <a:lnTo>
                                <a:pt x="495" y="622"/>
                              </a:lnTo>
                              <a:lnTo>
                                <a:pt x="432" y="631"/>
                              </a:lnTo>
                              <a:lnTo>
                                <a:pt x="372" y="639"/>
                              </a:lnTo>
                              <a:lnTo>
                                <a:pt x="253" y="649"/>
                              </a:lnTo>
                              <a:lnTo>
                                <a:pt x="407" y="656"/>
                              </a:lnTo>
                              <a:lnTo>
                                <a:pt x="439" y="656"/>
                              </a:lnTo>
                              <a:lnTo>
                                <a:pt x="453" y="663"/>
                              </a:lnTo>
                              <a:lnTo>
                                <a:pt x="461" y="670"/>
                              </a:lnTo>
                              <a:lnTo>
                                <a:pt x="458" y="681"/>
                              </a:lnTo>
                              <a:lnTo>
                                <a:pt x="466" y="687"/>
                              </a:lnTo>
                              <a:lnTo>
                                <a:pt x="486" y="689"/>
                              </a:lnTo>
                              <a:lnTo>
                                <a:pt x="516" y="677"/>
                              </a:lnTo>
                              <a:lnTo>
                                <a:pt x="542" y="664"/>
                              </a:lnTo>
                              <a:lnTo>
                                <a:pt x="563" y="651"/>
                              </a:lnTo>
                              <a:lnTo>
                                <a:pt x="580" y="639"/>
                              </a:lnTo>
                              <a:lnTo>
                                <a:pt x="597" y="621"/>
                              </a:lnTo>
                              <a:lnTo>
                                <a:pt x="651" y="548"/>
                              </a:lnTo>
                              <a:lnTo>
                                <a:pt x="693" y="485"/>
                              </a:lnTo>
                              <a:lnTo>
                                <a:pt x="709" y="453"/>
                              </a:lnTo>
                              <a:lnTo>
                                <a:pt x="713" y="440"/>
                              </a:lnTo>
                              <a:lnTo>
                                <a:pt x="714" y="430"/>
                              </a:lnTo>
                              <a:lnTo>
                                <a:pt x="714" y="419"/>
                              </a:lnTo>
                              <a:lnTo>
                                <a:pt x="706" y="406"/>
                              </a:lnTo>
                              <a:lnTo>
                                <a:pt x="701" y="398"/>
                              </a:lnTo>
                              <a:lnTo>
                                <a:pt x="698" y="386"/>
                              </a:lnTo>
                              <a:lnTo>
                                <a:pt x="701" y="373"/>
                              </a:lnTo>
                              <a:lnTo>
                                <a:pt x="706" y="364"/>
                              </a:lnTo>
                              <a:lnTo>
                                <a:pt x="713" y="354"/>
                              </a:lnTo>
                              <a:lnTo>
                                <a:pt x="719" y="344"/>
                              </a:lnTo>
                              <a:lnTo>
                                <a:pt x="727" y="333"/>
                              </a:lnTo>
                              <a:lnTo>
                                <a:pt x="732" y="322"/>
                              </a:lnTo>
                              <a:lnTo>
                                <a:pt x="731" y="308"/>
                              </a:lnTo>
                              <a:lnTo>
                                <a:pt x="726" y="297"/>
                              </a:lnTo>
                              <a:lnTo>
                                <a:pt x="719" y="287"/>
                              </a:lnTo>
                              <a:lnTo>
                                <a:pt x="713" y="278"/>
                              </a:lnTo>
                              <a:lnTo>
                                <a:pt x="705" y="267"/>
                              </a:lnTo>
                              <a:lnTo>
                                <a:pt x="702" y="255"/>
                              </a:lnTo>
                              <a:lnTo>
                                <a:pt x="705" y="246"/>
                              </a:lnTo>
                              <a:lnTo>
                                <a:pt x="714" y="232"/>
                              </a:lnTo>
                              <a:lnTo>
                                <a:pt x="723" y="221"/>
                              </a:lnTo>
                              <a:lnTo>
                                <a:pt x="727" y="209"/>
                              </a:lnTo>
                              <a:lnTo>
                                <a:pt x="727" y="194"/>
                              </a:lnTo>
                              <a:lnTo>
                                <a:pt x="722" y="179"/>
                              </a:lnTo>
                              <a:lnTo>
                                <a:pt x="713" y="168"/>
                              </a:lnTo>
                              <a:lnTo>
                                <a:pt x="709" y="160"/>
                              </a:lnTo>
                              <a:lnTo>
                                <a:pt x="705" y="147"/>
                              </a:lnTo>
                              <a:lnTo>
                                <a:pt x="706" y="133"/>
                              </a:lnTo>
                              <a:lnTo>
                                <a:pt x="714" y="122"/>
                              </a:lnTo>
                              <a:lnTo>
                                <a:pt x="719" y="114"/>
                              </a:lnTo>
                              <a:lnTo>
                                <a:pt x="727" y="105"/>
                              </a:lnTo>
                              <a:lnTo>
                                <a:pt x="731" y="93"/>
                              </a:lnTo>
                              <a:lnTo>
                                <a:pt x="732" y="80"/>
                              </a:lnTo>
                              <a:lnTo>
                                <a:pt x="730" y="72"/>
                              </a:lnTo>
                              <a:lnTo>
                                <a:pt x="722" y="59"/>
                              </a:lnTo>
                              <a:lnTo>
                                <a:pt x="714" y="48"/>
                              </a:lnTo>
                              <a:lnTo>
                                <a:pt x="709" y="34"/>
                              </a:lnTo>
                              <a:lnTo>
                                <a:pt x="709" y="0"/>
                              </a:lnTo>
                              <a:lnTo>
                                <a:pt x="634" y="50"/>
                              </a:lnTo>
                              <a:lnTo>
                                <a:pt x="589" y="69"/>
                              </a:lnTo>
                              <a:lnTo>
                                <a:pt x="536" y="86"/>
                              </a:lnTo>
                              <a:lnTo>
                                <a:pt x="475" y="105"/>
                              </a:lnTo>
                              <a:lnTo>
                                <a:pt x="420" y="116"/>
                              </a:lnTo>
                              <a:lnTo>
                                <a:pt x="365" y="126"/>
                              </a:lnTo>
                              <a:lnTo>
                                <a:pt x="294" y="135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FFA040"/>
                        </a:solidFill>
                        <a:ln w="9525">
                          <a:noFill/>
                        </a:ln>
                      </p:spPr>
                      <p:txBody>
                        <a:bodyPr/>
                        <a:p>
                          <a:endParaRPr lang="zh-CN" altLang="en-US"/>
                        </a:p>
                      </p:txBody>
                    </p:sp>
                  </p:grpSp>
                </p:grpSp>
                <p:grpSp>
                  <p:nvGrpSpPr>
                    <p:cNvPr id="49218" name="组合 110658"/>
                    <p:cNvGrpSpPr>
                      <a:grpSpLocks noChangeAspect="1"/>
                    </p:cNvGrpSpPr>
                    <p:nvPr/>
                  </p:nvGrpSpPr>
                  <p:grpSpPr>
                    <a:xfrm>
                      <a:off x="6929" y="4535"/>
                      <a:ext cx="218" cy="436"/>
                      <a:chOff x="6929" y="4535"/>
                      <a:chExt cx="218" cy="436"/>
                    </a:xfrm>
                  </p:grpSpPr>
                  <p:sp>
                    <p:nvSpPr>
                      <p:cNvPr id="49219" name="任意多边形 110659"/>
                      <p:cNvSpPr>
                        <a:spLocks noChangeAspect="1"/>
                      </p:cNvSpPr>
                      <p:nvPr>
                        <p:custDataLst>
                          <p:tags r:id="rId48"/>
                        </p:custDataLst>
                      </p:nvPr>
                    </p:nvSpPr>
                    <p:spPr>
                      <a:xfrm>
                        <a:off x="6971" y="4651"/>
                        <a:ext cx="167" cy="70"/>
                      </a:xfrm>
                      <a:custGeom>
                        <a:avLst/>
                        <a:gdLst/>
                        <a:ahLst/>
                        <a:cxnLst/>
                        <a:pathLst>
                          <a:path w="167" h="70">
                            <a:moveTo>
                              <a:pt x="167" y="13"/>
                            </a:moveTo>
                            <a:lnTo>
                              <a:pt x="151" y="0"/>
                            </a:lnTo>
                            <a:lnTo>
                              <a:pt x="100" y="26"/>
                            </a:lnTo>
                            <a:lnTo>
                              <a:pt x="49" y="45"/>
                            </a:lnTo>
                            <a:lnTo>
                              <a:pt x="0" y="59"/>
                            </a:lnTo>
                            <a:lnTo>
                              <a:pt x="9" y="70"/>
                            </a:lnTo>
                            <a:lnTo>
                              <a:pt x="43" y="70"/>
                            </a:lnTo>
                            <a:lnTo>
                              <a:pt x="89" y="60"/>
                            </a:lnTo>
                            <a:lnTo>
                              <a:pt x="130" y="40"/>
                            </a:lnTo>
                            <a:lnTo>
                              <a:pt x="167" y="13"/>
                            </a:lnTo>
                            <a:close/>
                          </a:path>
                        </a:pathLst>
                      </a:custGeom>
                      <a:solidFill>
                        <a:srgbClr val="FFE0C0"/>
                      </a:solidFill>
                      <a:ln w="9525">
                        <a:noFill/>
                      </a:ln>
                    </p:spPr>
                    <p:txBody>
                      <a:bodyPr/>
                      <a:p>
                        <a:endParaRPr lang="zh-CN" altLang="en-US"/>
                      </a:p>
                    </p:txBody>
                  </p:sp>
                  <p:sp>
                    <p:nvSpPr>
                      <p:cNvPr id="49220" name="任意多边形 110660"/>
                      <p:cNvSpPr>
                        <a:spLocks noChangeAspect="1"/>
                      </p:cNvSpPr>
                      <p:nvPr>
                        <p:custDataLst>
                          <p:tags r:id="rId49"/>
                        </p:custDataLst>
                      </p:nvPr>
                    </p:nvSpPr>
                    <p:spPr>
                      <a:xfrm>
                        <a:off x="7001" y="4763"/>
                        <a:ext cx="146" cy="78"/>
                      </a:xfrm>
                      <a:custGeom>
                        <a:avLst/>
                        <a:gdLst/>
                        <a:ahLst/>
                        <a:cxnLst/>
                        <a:pathLst>
                          <a:path w="146" h="78">
                            <a:moveTo>
                              <a:pt x="146" y="15"/>
                            </a:moveTo>
                            <a:lnTo>
                              <a:pt x="138" y="0"/>
                            </a:lnTo>
                            <a:lnTo>
                              <a:pt x="89" y="34"/>
                            </a:lnTo>
                            <a:lnTo>
                              <a:pt x="50" y="51"/>
                            </a:lnTo>
                            <a:lnTo>
                              <a:pt x="0" y="66"/>
                            </a:lnTo>
                            <a:lnTo>
                              <a:pt x="10" y="78"/>
                            </a:lnTo>
                            <a:lnTo>
                              <a:pt x="42" y="78"/>
                            </a:lnTo>
                            <a:lnTo>
                              <a:pt x="74" y="69"/>
                            </a:lnTo>
                            <a:lnTo>
                              <a:pt x="112" y="45"/>
                            </a:lnTo>
                            <a:lnTo>
                              <a:pt x="146" y="15"/>
                            </a:lnTo>
                            <a:close/>
                          </a:path>
                        </a:pathLst>
                      </a:custGeom>
                      <a:solidFill>
                        <a:srgbClr val="FFE0C0"/>
                      </a:solidFill>
                      <a:ln w="9525">
                        <a:noFill/>
                      </a:ln>
                    </p:spPr>
                    <p:txBody>
                      <a:bodyPr/>
                      <a:p>
                        <a:endParaRPr lang="zh-CN" altLang="en-US"/>
                      </a:p>
                    </p:txBody>
                  </p:sp>
                  <p:sp>
                    <p:nvSpPr>
                      <p:cNvPr id="49221" name="任意多边形 110661"/>
                      <p:cNvSpPr>
                        <a:spLocks noChangeAspect="1"/>
                      </p:cNvSpPr>
                      <p:nvPr>
                        <p:custDataLst>
                          <p:tags r:id="rId50"/>
                        </p:custDataLst>
                      </p:nvPr>
                    </p:nvSpPr>
                    <p:spPr>
                      <a:xfrm>
                        <a:off x="6992" y="4894"/>
                        <a:ext cx="149" cy="77"/>
                      </a:xfrm>
                      <a:custGeom>
                        <a:avLst/>
                        <a:gdLst/>
                        <a:ahLst/>
                        <a:cxnLst/>
                        <a:pathLst>
                          <a:path w="149" h="77">
                            <a:moveTo>
                              <a:pt x="149" y="11"/>
                            </a:moveTo>
                            <a:lnTo>
                              <a:pt x="138" y="0"/>
                            </a:lnTo>
                            <a:lnTo>
                              <a:pt x="93" y="31"/>
                            </a:lnTo>
                            <a:lnTo>
                              <a:pt x="49" y="49"/>
                            </a:lnTo>
                            <a:lnTo>
                              <a:pt x="0" y="63"/>
                            </a:lnTo>
                            <a:lnTo>
                              <a:pt x="9" y="77"/>
                            </a:lnTo>
                            <a:lnTo>
                              <a:pt x="42" y="74"/>
                            </a:lnTo>
                            <a:lnTo>
                              <a:pt x="81" y="65"/>
                            </a:lnTo>
                            <a:lnTo>
                              <a:pt x="121" y="40"/>
                            </a:lnTo>
                            <a:lnTo>
                              <a:pt x="149" y="11"/>
                            </a:lnTo>
                            <a:close/>
                          </a:path>
                        </a:pathLst>
                      </a:custGeom>
                      <a:solidFill>
                        <a:srgbClr val="FFE0C0"/>
                      </a:solidFill>
                      <a:ln w="9525">
                        <a:noFill/>
                      </a:ln>
                    </p:spPr>
                    <p:txBody>
                      <a:bodyPr/>
                      <a:p>
                        <a:endParaRPr lang="zh-CN" altLang="en-US"/>
                      </a:p>
                    </p:txBody>
                  </p:sp>
                  <p:sp>
                    <p:nvSpPr>
                      <p:cNvPr id="49222" name="任意多边形 110662"/>
                      <p:cNvSpPr>
                        <a:spLocks noChangeAspect="1"/>
                      </p:cNvSpPr>
                      <p:nvPr>
                        <p:custDataLst>
                          <p:tags r:id="rId51"/>
                        </p:custDataLst>
                      </p:nvPr>
                    </p:nvSpPr>
                    <p:spPr>
                      <a:xfrm>
                        <a:off x="6929" y="4535"/>
                        <a:ext cx="171" cy="68"/>
                      </a:xfrm>
                      <a:custGeom>
                        <a:avLst/>
                        <a:gdLst/>
                        <a:ahLst/>
                        <a:cxnLst/>
                        <a:pathLst>
                          <a:path w="171" h="68">
                            <a:moveTo>
                              <a:pt x="171" y="13"/>
                            </a:moveTo>
                            <a:lnTo>
                              <a:pt x="154" y="0"/>
                            </a:lnTo>
                            <a:lnTo>
                              <a:pt x="97" y="26"/>
                            </a:lnTo>
                            <a:lnTo>
                              <a:pt x="50" y="41"/>
                            </a:lnTo>
                            <a:lnTo>
                              <a:pt x="0" y="55"/>
                            </a:lnTo>
                            <a:lnTo>
                              <a:pt x="11" y="68"/>
                            </a:lnTo>
                            <a:lnTo>
                              <a:pt x="42" y="66"/>
                            </a:lnTo>
                            <a:lnTo>
                              <a:pt x="82" y="57"/>
                            </a:lnTo>
                            <a:lnTo>
                              <a:pt x="127" y="40"/>
                            </a:lnTo>
                            <a:lnTo>
                              <a:pt x="171" y="13"/>
                            </a:lnTo>
                            <a:close/>
                          </a:path>
                        </a:pathLst>
                      </a:custGeom>
                      <a:solidFill>
                        <a:srgbClr val="FFE0C0"/>
                      </a:solidFill>
                      <a:ln w="9525">
                        <a:noFill/>
                      </a:ln>
                    </p:spPr>
                    <p:txBody>
                      <a:bodyPr/>
                      <a:p>
                        <a:endParaRPr lang="zh-CN" altLang="en-US"/>
                      </a:p>
                    </p:txBody>
                  </p:sp>
                </p:grpSp>
              </p:grpSp>
              <p:sp>
                <p:nvSpPr>
                  <p:cNvPr id="49223" name="任意多边形 110663"/>
                  <p:cNvSpPr>
                    <a:spLocks noChangeAspect="1"/>
                  </p:cNvSpPr>
                  <p:nvPr>
                    <p:custDataLst>
                      <p:tags r:id="rId52"/>
                    </p:custDataLst>
                  </p:nvPr>
                </p:nvSpPr>
                <p:spPr>
                  <a:xfrm>
                    <a:off x="5770" y="1606"/>
                    <a:ext cx="2019" cy="2908"/>
                  </a:xfrm>
                  <a:custGeom>
                    <a:avLst/>
                    <a:gdLst/>
                    <a:ahLst/>
                    <a:cxnLst/>
                    <a:pathLst>
                      <a:path w="2019" h="2908">
                        <a:moveTo>
                          <a:pt x="1415" y="2830"/>
                        </a:moveTo>
                        <a:lnTo>
                          <a:pt x="1432" y="2818"/>
                        </a:lnTo>
                        <a:lnTo>
                          <a:pt x="1445" y="2807"/>
                        </a:lnTo>
                        <a:lnTo>
                          <a:pt x="1453" y="2799"/>
                        </a:lnTo>
                        <a:lnTo>
                          <a:pt x="1458" y="2790"/>
                        </a:lnTo>
                        <a:lnTo>
                          <a:pt x="1463" y="2784"/>
                        </a:lnTo>
                        <a:lnTo>
                          <a:pt x="1466" y="2778"/>
                        </a:lnTo>
                        <a:lnTo>
                          <a:pt x="1470" y="2773"/>
                        </a:lnTo>
                        <a:lnTo>
                          <a:pt x="1471" y="2765"/>
                        </a:lnTo>
                        <a:lnTo>
                          <a:pt x="1474" y="2756"/>
                        </a:lnTo>
                        <a:lnTo>
                          <a:pt x="1475" y="2744"/>
                        </a:lnTo>
                        <a:lnTo>
                          <a:pt x="1484" y="2698"/>
                        </a:lnTo>
                        <a:lnTo>
                          <a:pt x="1543" y="2322"/>
                        </a:lnTo>
                        <a:lnTo>
                          <a:pt x="1554" y="2268"/>
                        </a:lnTo>
                        <a:lnTo>
                          <a:pt x="1563" y="2229"/>
                        </a:lnTo>
                        <a:lnTo>
                          <a:pt x="1577" y="2175"/>
                        </a:lnTo>
                        <a:lnTo>
                          <a:pt x="1598" y="2115"/>
                        </a:lnTo>
                        <a:lnTo>
                          <a:pt x="1619" y="2062"/>
                        </a:lnTo>
                        <a:lnTo>
                          <a:pt x="1638" y="2018"/>
                        </a:lnTo>
                        <a:lnTo>
                          <a:pt x="1655" y="1980"/>
                        </a:lnTo>
                        <a:lnTo>
                          <a:pt x="1672" y="1943"/>
                        </a:lnTo>
                        <a:lnTo>
                          <a:pt x="1706" y="1880"/>
                        </a:lnTo>
                        <a:lnTo>
                          <a:pt x="1740" y="1821"/>
                        </a:lnTo>
                        <a:lnTo>
                          <a:pt x="1773" y="1766"/>
                        </a:lnTo>
                        <a:lnTo>
                          <a:pt x="1799" y="1724"/>
                        </a:lnTo>
                        <a:lnTo>
                          <a:pt x="1846" y="1645"/>
                        </a:lnTo>
                        <a:lnTo>
                          <a:pt x="1879" y="1590"/>
                        </a:lnTo>
                        <a:lnTo>
                          <a:pt x="1905" y="1544"/>
                        </a:lnTo>
                        <a:lnTo>
                          <a:pt x="1927" y="1492"/>
                        </a:lnTo>
                        <a:lnTo>
                          <a:pt x="1952" y="1429"/>
                        </a:lnTo>
                        <a:lnTo>
                          <a:pt x="1969" y="1374"/>
                        </a:lnTo>
                        <a:lnTo>
                          <a:pt x="1985" y="1316"/>
                        </a:lnTo>
                        <a:lnTo>
                          <a:pt x="1995" y="1267"/>
                        </a:lnTo>
                        <a:lnTo>
                          <a:pt x="2007" y="1212"/>
                        </a:lnTo>
                        <a:lnTo>
                          <a:pt x="2015" y="1142"/>
                        </a:lnTo>
                        <a:lnTo>
                          <a:pt x="2019" y="1062"/>
                        </a:lnTo>
                        <a:lnTo>
                          <a:pt x="2019" y="987"/>
                        </a:lnTo>
                        <a:lnTo>
                          <a:pt x="2012" y="928"/>
                        </a:lnTo>
                        <a:lnTo>
                          <a:pt x="2003" y="873"/>
                        </a:lnTo>
                        <a:lnTo>
                          <a:pt x="1994" y="824"/>
                        </a:lnTo>
                        <a:lnTo>
                          <a:pt x="1978" y="759"/>
                        </a:lnTo>
                        <a:lnTo>
                          <a:pt x="1960" y="694"/>
                        </a:lnTo>
                        <a:lnTo>
                          <a:pt x="1940" y="634"/>
                        </a:lnTo>
                        <a:lnTo>
                          <a:pt x="1917" y="578"/>
                        </a:lnTo>
                        <a:lnTo>
                          <a:pt x="1888" y="529"/>
                        </a:lnTo>
                        <a:lnTo>
                          <a:pt x="1850" y="466"/>
                        </a:lnTo>
                        <a:lnTo>
                          <a:pt x="1807" y="403"/>
                        </a:lnTo>
                        <a:lnTo>
                          <a:pt x="1765" y="354"/>
                        </a:lnTo>
                        <a:lnTo>
                          <a:pt x="1727" y="312"/>
                        </a:lnTo>
                        <a:lnTo>
                          <a:pt x="1683" y="272"/>
                        </a:lnTo>
                        <a:lnTo>
                          <a:pt x="1636" y="232"/>
                        </a:lnTo>
                        <a:lnTo>
                          <a:pt x="1590" y="196"/>
                        </a:lnTo>
                        <a:lnTo>
                          <a:pt x="1535" y="159"/>
                        </a:lnTo>
                        <a:lnTo>
                          <a:pt x="1471" y="120"/>
                        </a:lnTo>
                        <a:lnTo>
                          <a:pt x="1411" y="90"/>
                        </a:lnTo>
                        <a:lnTo>
                          <a:pt x="1341" y="61"/>
                        </a:lnTo>
                        <a:lnTo>
                          <a:pt x="1277" y="40"/>
                        </a:lnTo>
                        <a:lnTo>
                          <a:pt x="1224" y="27"/>
                        </a:lnTo>
                        <a:lnTo>
                          <a:pt x="1167" y="14"/>
                        </a:lnTo>
                        <a:lnTo>
                          <a:pt x="1115" y="6"/>
                        </a:lnTo>
                        <a:lnTo>
                          <a:pt x="1053" y="0"/>
                        </a:lnTo>
                        <a:lnTo>
                          <a:pt x="997" y="0"/>
                        </a:lnTo>
                        <a:lnTo>
                          <a:pt x="936" y="0"/>
                        </a:lnTo>
                        <a:lnTo>
                          <a:pt x="885" y="6"/>
                        </a:lnTo>
                        <a:lnTo>
                          <a:pt x="826" y="19"/>
                        </a:lnTo>
                        <a:lnTo>
                          <a:pt x="782" y="28"/>
                        </a:lnTo>
                        <a:lnTo>
                          <a:pt x="727" y="44"/>
                        </a:lnTo>
                        <a:lnTo>
                          <a:pt x="676" y="59"/>
                        </a:lnTo>
                        <a:lnTo>
                          <a:pt x="630" y="78"/>
                        </a:lnTo>
                        <a:lnTo>
                          <a:pt x="586" y="97"/>
                        </a:lnTo>
                        <a:lnTo>
                          <a:pt x="541" y="121"/>
                        </a:lnTo>
                        <a:lnTo>
                          <a:pt x="501" y="145"/>
                        </a:lnTo>
                        <a:lnTo>
                          <a:pt x="456" y="175"/>
                        </a:lnTo>
                        <a:lnTo>
                          <a:pt x="408" y="209"/>
                        </a:lnTo>
                        <a:lnTo>
                          <a:pt x="365" y="242"/>
                        </a:lnTo>
                        <a:lnTo>
                          <a:pt x="326" y="277"/>
                        </a:lnTo>
                        <a:lnTo>
                          <a:pt x="284" y="316"/>
                        </a:lnTo>
                        <a:lnTo>
                          <a:pt x="242" y="360"/>
                        </a:lnTo>
                        <a:lnTo>
                          <a:pt x="206" y="402"/>
                        </a:lnTo>
                        <a:lnTo>
                          <a:pt x="175" y="441"/>
                        </a:lnTo>
                        <a:lnTo>
                          <a:pt x="140" y="495"/>
                        </a:lnTo>
                        <a:lnTo>
                          <a:pt x="106" y="554"/>
                        </a:lnTo>
                        <a:lnTo>
                          <a:pt x="75" y="620"/>
                        </a:lnTo>
                        <a:lnTo>
                          <a:pt x="53" y="685"/>
                        </a:lnTo>
                        <a:lnTo>
                          <a:pt x="34" y="752"/>
                        </a:lnTo>
                        <a:lnTo>
                          <a:pt x="17" y="818"/>
                        </a:lnTo>
                        <a:lnTo>
                          <a:pt x="7" y="879"/>
                        </a:lnTo>
                        <a:lnTo>
                          <a:pt x="0" y="940"/>
                        </a:lnTo>
                        <a:lnTo>
                          <a:pt x="0" y="999"/>
                        </a:lnTo>
                        <a:lnTo>
                          <a:pt x="0" y="1052"/>
                        </a:lnTo>
                        <a:lnTo>
                          <a:pt x="0" y="1115"/>
                        </a:lnTo>
                        <a:lnTo>
                          <a:pt x="3" y="1170"/>
                        </a:lnTo>
                        <a:lnTo>
                          <a:pt x="14" y="1239"/>
                        </a:lnTo>
                        <a:lnTo>
                          <a:pt x="24" y="1299"/>
                        </a:lnTo>
                        <a:lnTo>
                          <a:pt x="40" y="1358"/>
                        </a:lnTo>
                        <a:lnTo>
                          <a:pt x="62" y="1427"/>
                        </a:lnTo>
                        <a:lnTo>
                          <a:pt x="87" y="1488"/>
                        </a:lnTo>
                        <a:lnTo>
                          <a:pt x="113" y="1542"/>
                        </a:lnTo>
                        <a:lnTo>
                          <a:pt x="144" y="1602"/>
                        </a:lnTo>
                        <a:lnTo>
                          <a:pt x="178" y="1660"/>
                        </a:lnTo>
                        <a:lnTo>
                          <a:pt x="208" y="1715"/>
                        </a:lnTo>
                        <a:lnTo>
                          <a:pt x="239" y="1770"/>
                        </a:lnTo>
                        <a:lnTo>
                          <a:pt x="272" y="1830"/>
                        </a:lnTo>
                        <a:lnTo>
                          <a:pt x="323" y="1917"/>
                        </a:lnTo>
                        <a:lnTo>
                          <a:pt x="370" y="2007"/>
                        </a:lnTo>
                        <a:lnTo>
                          <a:pt x="398" y="2053"/>
                        </a:lnTo>
                        <a:lnTo>
                          <a:pt x="412" y="2091"/>
                        </a:lnTo>
                        <a:lnTo>
                          <a:pt x="429" y="2138"/>
                        </a:lnTo>
                        <a:lnTo>
                          <a:pt x="445" y="2192"/>
                        </a:lnTo>
                        <a:lnTo>
                          <a:pt x="458" y="2239"/>
                        </a:lnTo>
                        <a:lnTo>
                          <a:pt x="469" y="2292"/>
                        </a:lnTo>
                        <a:lnTo>
                          <a:pt x="479" y="2365"/>
                        </a:lnTo>
                        <a:lnTo>
                          <a:pt x="492" y="2444"/>
                        </a:lnTo>
                        <a:lnTo>
                          <a:pt x="501" y="2506"/>
                        </a:lnTo>
                        <a:lnTo>
                          <a:pt x="511" y="2586"/>
                        </a:lnTo>
                        <a:lnTo>
                          <a:pt x="518" y="2643"/>
                        </a:lnTo>
                        <a:lnTo>
                          <a:pt x="526" y="2693"/>
                        </a:lnTo>
                        <a:lnTo>
                          <a:pt x="537" y="2742"/>
                        </a:lnTo>
                        <a:lnTo>
                          <a:pt x="541" y="2756"/>
                        </a:lnTo>
                        <a:lnTo>
                          <a:pt x="543" y="2767"/>
                        </a:lnTo>
                        <a:lnTo>
                          <a:pt x="545" y="2773"/>
                        </a:lnTo>
                        <a:lnTo>
                          <a:pt x="546" y="2778"/>
                        </a:lnTo>
                        <a:lnTo>
                          <a:pt x="552" y="2784"/>
                        </a:lnTo>
                        <a:lnTo>
                          <a:pt x="558" y="2794"/>
                        </a:lnTo>
                        <a:lnTo>
                          <a:pt x="567" y="2803"/>
                        </a:lnTo>
                        <a:lnTo>
                          <a:pt x="576" y="2812"/>
                        </a:lnTo>
                        <a:lnTo>
                          <a:pt x="592" y="2824"/>
                        </a:lnTo>
                        <a:lnTo>
                          <a:pt x="610" y="2833"/>
                        </a:lnTo>
                        <a:lnTo>
                          <a:pt x="635" y="2847"/>
                        </a:lnTo>
                        <a:lnTo>
                          <a:pt x="657" y="2856"/>
                        </a:lnTo>
                        <a:lnTo>
                          <a:pt x="681" y="2864"/>
                        </a:lnTo>
                        <a:lnTo>
                          <a:pt x="703" y="2870"/>
                        </a:lnTo>
                        <a:lnTo>
                          <a:pt x="723" y="2875"/>
                        </a:lnTo>
                        <a:lnTo>
                          <a:pt x="753" y="2883"/>
                        </a:lnTo>
                        <a:lnTo>
                          <a:pt x="778" y="2889"/>
                        </a:lnTo>
                        <a:lnTo>
                          <a:pt x="802" y="2892"/>
                        </a:lnTo>
                        <a:lnTo>
                          <a:pt x="829" y="2896"/>
                        </a:lnTo>
                        <a:lnTo>
                          <a:pt x="857" y="2900"/>
                        </a:lnTo>
                        <a:lnTo>
                          <a:pt x="883" y="2902"/>
                        </a:lnTo>
                        <a:lnTo>
                          <a:pt x="906" y="2904"/>
                        </a:lnTo>
                        <a:lnTo>
                          <a:pt x="934" y="2906"/>
                        </a:lnTo>
                        <a:lnTo>
                          <a:pt x="959" y="2908"/>
                        </a:lnTo>
                        <a:lnTo>
                          <a:pt x="984" y="2908"/>
                        </a:lnTo>
                        <a:lnTo>
                          <a:pt x="1006" y="2908"/>
                        </a:lnTo>
                        <a:lnTo>
                          <a:pt x="1031" y="2908"/>
                        </a:lnTo>
                        <a:lnTo>
                          <a:pt x="1061" y="2908"/>
                        </a:lnTo>
                        <a:lnTo>
                          <a:pt x="1086" y="2906"/>
                        </a:lnTo>
                        <a:lnTo>
                          <a:pt x="1108" y="2906"/>
                        </a:lnTo>
                        <a:lnTo>
                          <a:pt x="1134" y="2902"/>
                        </a:lnTo>
                        <a:lnTo>
                          <a:pt x="1166" y="2900"/>
                        </a:lnTo>
                        <a:lnTo>
                          <a:pt x="1188" y="2896"/>
                        </a:lnTo>
                        <a:lnTo>
                          <a:pt x="1217" y="2892"/>
                        </a:lnTo>
                        <a:lnTo>
                          <a:pt x="1241" y="2887"/>
                        </a:lnTo>
                        <a:lnTo>
                          <a:pt x="1265" y="2883"/>
                        </a:lnTo>
                        <a:lnTo>
                          <a:pt x="1288" y="2877"/>
                        </a:lnTo>
                        <a:lnTo>
                          <a:pt x="1309" y="2871"/>
                        </a:lnTo>
                        <a:lnTo>
                          <a:pt x="1334" y="2864"/>
                        </a:lnTo>
                        <a:lnTo>
                          <a:pt x="1354" y="2856"/>
                        </a:lnTo>
                        <a:lnTo>
                          <a:pt x="1375" y="2849"/>
                        </a:lnTo>
                        <a:lnTo>
                          <a:pt x="1395" y="2839"/>
                        </a:lnTo>
                        <a:lnTo>
                          <a:pt x="1415" y="2830"/>
                        </a:lnTo>
                        <a:close/>
                      </a:path>
                    </a:pathLst>
                  </a:custGeom>
                  <a:solidFill>
                    <a:srgbClr val="E0E0E0"/>
                  </a:solidFill>
                  <a:ln w="6350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49224" name="椭圆 110664"/>
                  <p:cNvSpPr>
                    <a:spLocks noChangeAspect="1"/>
                  </p:cNvSpPr>
                  <p:nvPr>
                    <p:custDataLst>
                      <p:tags r:id="rId53"/>
                    </p:custDataLst>
                  </p:nvPr>
                </p:nvSpPr>
                <p:spPr>
                  <a:xfrm>
                    <a:off x="6337" y="4185"/>
                    <a:ext cx="886" cy="296"/>
                  </a:xfrm>
                  <a:prstGeom prst="ellipse">
                    <a:avLst/>
                  </a:prstGeom>
                  <a:solidFill>
                    <a:srgbClr val="A0A0A0"/>
                  </a:solidFill>
                  <a:ln w="9525">
                    <a:noFill/>
                  </a:ln>
                </p:spPr>
                <p:txBody>
                  <a:bodyPr anchor="t" anchorCtr="0"/>
                  <a:p>
                    <a:endParaRPr lang="zh-CN" altLang="en-US">
                      <a:latin typeface="Arial" panose="020B0604020202020204" pitchFamily="34" charset="0"/>
                      <a:ea typeface="宋体" panose="02010600030101010101" pitchFamily="2" charset="-122"/>
                    </a:endParaRPr>
                  </a:p>
                </p:txBody>
              </p:sp>
              <p:sp>
                <p:nvSpPr>
                  <p:cNvPr id="49225" name="任意多边形 110665"/>
                  <p:cNvSpPr>
                    <a:spLocks noChangeAspect="1"/>
                  </p:cNvSpPr>
                  <p:nvPr>
                    <p:custDataLst>
                      <p:tags r:id="rId54"/>
                    </p:custDataLst>
                  </p:nvPr>
                </p:nvSpPr>
                <p:spPr>
                  <a:xfrm>
                    <a:off x="7261" y="1899"/>
                    <a:ext cx="338" cy="432"/>
                  </a:xfrm>
                  <a:custGeom>
                    <a:avLst/>
                    <a:gdLst/>
                    <a:ahLst/>
                    <a:cxnLst/>
                    <a:pathLst>
                      <a:path w="338" h="432">
                        <a:moveTo>
                          <a:pt x="0" y="0"/>
                        </a:moveTo>
                        <a:lnTo>
                          <a:pt x="90" y="46"/>
                        </a:lnTo>
                        <a:lnTo>
                          <a:pt x="172" y="97"/>
                        </a:lnTo>
                        <a:lnTo>
                          <a:pt x="234" y="148"/>
                        </a:lnTo>
                        <a:lnTo>
                          <a:pt x="275" y="203"/>
                        </a:lnTo>
                        <a:lnTo>
                          <a:pt x="304" y="259"/>
                        </a:lnTo>
                        <a:lnTo>
                          <a:pt x="325" y="308"/>
                        </a:lnTo>
                        <a:lnTo>
                          <a:pt x="338" y="358"/>
                        </a:lnTo>
                        <a:lnTo>
                          <a:pt x="219" y="432"/>
                        </a:lnTo>
                        <a:lnTo>
                          <a:pt x="208" y="362"/>
                        </a:lnTo>
                        <a:lnTo>
                          <a:pt x="189" y="287"/>
                        </a:lnTo>
                        <a:lnTo>
                          <a:pt x="161" y="209"/>
                        </a:lnTo>
                        <a:lnTo>
                          <a:pt x="124" y="144"/>
                        </a:lnTo>
                        <a:lnTo>
                          <a:pt x="73" y="7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grpSp>
                <p:nvGrpSpPr>
                  <p:cNvPr id="49226" name="组合 110666"/>
                  <p:cNvGrpSpPr>
                    <a:grpSpLocks noChangeAspect="1"/>
                  </p:cNvGrpSpPr>
                  <p:nvPr/>
                </p:nvGrpSpPr>
                <p:grpSpPr>
                  <a:xfrm>
                    <a:off x="6498" y="2481"/>
                    <a:ext cx="562" cy="1806"/>
                    <a:chOff x="6498" y="2481"/>
                    <a:chExt cx="562" cy="1806"/>
                  </a:xfrm>
                </p:grpSpPr>
                <p:sp>
                  <p:nvSpPr>
                    <p:cNvPr id="49227" name="任意多边形 110667"/>
                    <p:cNvSpPr>
                      <a:spLocks noChangeAspect="1"/>
                    </p:cNvSpPr>
                    <p:nvPr>
                      <p:custDataLst>
                        <p:tags r:id="rId55"/>
                      </p:custDataLst>
                    </p:nvPr>
                  </p:nvSpPr>
                  <p:spPr>
                    <a:xfrm>
                      <a:off x="6604" y="3234"/>
                      <a:ext cx="345" cy="1053"/>
                    </a:xfrm>
                    <a:custGeom>
                      <a:avLst/>
                      <a:gdLst/>
                      <a:ahLst/>
                      <a:cxnLst/>
                      <a:pathLst>
                        <a:path w="345" h="1053">
                          <a:moveTo>
                            <a:pt x="0" y="80"/>
                          </a:moveTo>
                          <a:lnTo>
                            <a:pt x="6" y="252"/>
                          </a:lnTo>
                          <a:lnTo>
                            <a:pt x="23" y="274"/>
                          </a:lnTo>
                          <a:lnTo>
                            <a:pt x="17" y="975"/>
                          </a:lnTo>
                          <a:lnTo>
                            <a:pt x="40" y="1053"/>
                          </a:lnTo>
                          <a:lnTo>
                            <a:pt x="98" y="1053"/>
                          </a:lnTo>
                          <a:lnTo>
                            <a:pt x="146" y="1015"/>
                          </a:lnTo>
                          <a:lnTo>
                            <a:pt x="201" y="1015"/>
                          </a:lnTo>
                          <a:lnTo>
                            <a:pt x="245" y="1053"/>
                          </a:lnTo>
                          <a:lnTo>
                            <a:pt x="307" y="1053"/>
                          </a:lnTo>
                          <a:lnTo>
                            <a:pt x="328" y="975"/>
                          </a:lnTo>
                          <a:lnTo>
                            <a:pt x="317" y="274"/>
                          </a:lnTo>
                          <a:lnTo>
                            <a:pt x="333" y="252"/>
                          </a:lnTo>
                          <a:lnTo>
                            <a:pt x="345" y="80"/>
                          </a:lnTo>
                          <a:lnTo>
                            <a:pt x="269" y="17"/>
                          </a:lnTo>
                          <a:lnTo>
                            <a:pt x="231" y="17"/>
                          </a:lnTo>
                          <a:lnTo>
                            <a:pt x="210" y="0"/>
                          </a:lnTo>
                          <a:lnTo>
                            <a:pt x="123" y="0"/>
                          </a:lnTo>
                          <a:lnTo>
                            <a:pt x="104" y="17"/>
                          </a:lnTo>
                          <a:lnTo>
                            <a:pt x="72" y="17"/>
                          </a:lnTo>
                          <a:lnTo>
                            <a:pt x="0" y="80"/>
                          </a:lnTo>
                          <a:close/>
                        </a:path>
                      </a:pathLst>
                    </a:custGeom>
                    <a:solidFill>
                      <a:srgbClr val="C0C0C0"/>
                    </a:solidFill>
                    <a:ln w="9525">
                      <a:noFill/>
                    </a:ln>
                  </p:spPr>
                  <p:txBody>
                    <a:bodyPr/>
                    <a:p>
                      <a:endParaRPr lang="zh-CN" altLang="en-US"/>
                    </a:p>
                  </p:txBody>
                </p:sp>
                <p:sp>
                  <p:nvSpPr>
                    <p:cNvPr id="49228" name="椭圆 110668"/>
                    <p:cNvSpPr>
                      <a:spLocks noChangeAspect="1"/>
                    </p:cNvSpPr>
                    <p:nvPr>
                      <p:custDataLst>
                        <p:tags r:id="rId56"/>
                      </p:custDataLst>
                    </p:nvPr>
                  </p:nvSpPr>
                  <p:spPr>
                    <a:xfrm>
                      <a:off x="6781" y="3267"/>
                      <a:ext cx="45" cy="72"/>
                    </a:xfrm>
                    <a:prstGeom prst="ellipse">
                      <a:avLst/>
                    </a:prstGeom>
                    <a:solidFill>
                      <a:srgbClr val="E0E0E0"/>
                    </a:solidFill>
                    <a:ln w="9525">
                      <a:noFill/>
                    </a:ln>
                  </p:spPr>
                  <p:txBody>
                    <a:bodyPr anchor="t" anchorCtr="0"/>
                    <a:p>
                      <a:endParaRPr lang="zh-CN" altLang="en-US"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grpSp>
                  <p:nvGrpSpPr>
                    <p:cNvPr id="49229" name="组合 110669"/>
                    <p:cNvGrpSpPr>
                      <a:grpSpLocks noChangeAspect="1"/>
                    </p:cNvGrpSpPr>
                    <p:nvPr/>
                  </p:nvGrpSpPr>
                  <p:grpSpPr>
                    <a:xfrm>
                      <a:off x="6498" y="2481"/>
                      <a:ext cx="562" cy="828"/>
                      <a:chOff x="6498" y="2481"/>
                      <a:chExt cx="562" cy="828"/>
                    </a:xfrm>
                  </p:grpSpPr>
                  <p:sp>
                    <p:nvSpPr>
                      <p:cNvPr id="49230" name="椭圆 110670"/>
                      <p:cNvSpPr>
                        <a:spLocks noChangeAspect="1"/>
                      </p:cNvSpPr>
                      <p:nvPr>
                        <p:custDataLst>
                          <p:tags r:id="rId57"/>
                        </p:custDataLst>
                      </p:nvPr>
                    </p:nvSpPr>
                    <p:spPr>
                      <a:xfrm>
                        <a:off x="6531" y="2481"/>
                        <a:ext cx="514" cy="282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9525">
                        <a:noFill/>
                      </a:ln>
                    </p:spPr>
                    <p:txBody>
                      <a:bodyPr anchor="t" anchorCtr="0"/>
                      <a:p>
                        <a:endParaRPr lang="zh-CN" altLang="en-US">
                          <a:latin typeface="Arial" panose="020B0604020202020204" pitchFamily="34" charset="0"/>
                          <a:ea typeface="宋体" panose="02010600030101010101" pitchFamily="2" charset="-122"/>
                        </a:endParaRPr>
                      </a:p>
                    </p:txBody>
                  </p:sp>
                  <p:sp>
                    <p:nvSpPr>
                      <p:cNvPr id="49231" name="任意多边形 110671"/>
                      <p:cNvSpPr>
                        <a:spLocks noChangeAspect="1"/>
                      </p:cNvSpPr>
                      <p:nvPr>
                        <p:custDataLst>
                          <p:tags r:id="rId58"/>
                        </p:custDataLst>
                      </p:nvPr>
                    </p:nvSpPr>
                    <p:spPr>
                      <a:xfrm>
                        <a:off x="6498" y="2610"/>
                        <a:ext cx="562" cy="699"/>
                      </a:xfrm>
                      <a:custGeom>
                        <a:avLst/>
                        <a:gdLst/>
                        <a:ahLst/>
                        <a:cxnLst/>
                        <a:pathLst>
                          <a:path w="562" h="699">
                            <a:moveTo>
                              <a:pt x="358" y="699"/>
                            </a:moveTo>
                            <a:lnTo>
                              <a:pt x="562" y="69"/>
                            </a:lnTo>
                            <a:lnTo>
                              <a:pt x="526" y="56"/>
                            </a:lnTo>
                            <a:lnTo>
                              <a:pt x="485" y="38"/>
                            </a:lnTo>
                            <a:lnTo>
                              <a:pt x="431" y="24"/>
                            </a:lnTo>
                            <a:lnTo>
                              <a:pt x="384" y="12"/>
                            </a:lnTo>
                            <a:lnTo>
                              <a:pt x="342" y="4"/>
                            </a:lnTo>
                            <a:lnTo>
                              <a:pt x="297" y="0"/>
                            </a:lnTo>
                            <a:lnTo>
                              <a:pt x="248" y="3"/>
                            </a:lnTo>
                            <a:lnTo>
                              <a:pt x="185" y="10"/>
                            </a:lnTo>
                            <a:lnTo>
                              <a:pt x="132" y="24"/>
                            </a:lnTo>
                            <a:lnTo>
                              <a:pt x="80" y="38"/>
                            </a:lnTo>
                            <a:lnTo>
                              <a:pt x="34" y="58"/>
                            </a:lnTo>
                            <a:lnTo>
                              <a:pt x="0" y="76"/>
                            </a:lnTo>
                            <a:lnTo>
                              <a:pt x="197" y="699"/>
                            </a:lnTo>
                          </a:path>
                        </a:pathLst>
                      </a:custGeom>
                      <a:noFill/>
                      <a:ln w="6350">
                        <a:noFill/>
                      </a:ln>
                    </p:spPr>
                    <p:txBody>
                      <a:bodyPr/>
                      <a:p>
                        <a:endParaRPr lang="zh-CN" altLang="en-US"/>
                      </a:p>
                    </p:txBody>
                  </p:sp>
                </p:grpSp>
                <p:grpSp>
                  <p:nvGrpSpPr>
                    <p:cNvPr id="49232" name="组合 110672"/>
                    <p:cNvGrpSpPr>
                      <a:grpSpLocks noChangeAspect="1"/>
                    </p:cNvGrpSpPr>
                    <p:nvPr/>
                  </p:nvGrpSpPr>
                  <p:grpSpPr>
                    <a:xfrm>
                      <a:off x="6676" y="3385"/>
                      <a:ext cx="193" cy="804"/>
                      <a:chOff x="6676" y="3385"/>
                      <a:chExt cx="193" cy="804"/>
                    </a:xfrm>
                  </p:grpSpPr>
                  <p:sp>
                    <p:nvSpPr>
                      <p:cNvPr id="49233" name="直接连接符 110673"/>
                      <p:cNvSpPr>
                        <a:spLocks noChangeAspect="1"/>
                      </p:cNvSpPr>
                      <p:nvPr>
                        <p:custDataLst>
                          <p:tags r:id="rId59"/>
                        </p:custDataLst>
                      </p:nvPr>
                    </p:nvSpPr>
                    <p:spPr>
                      <a:xfrm>
                        <a:off x="6708" y="3406"/>
                        <a:ext cx="1" cy="783"/>
                      </a:xfrm>
                      <a:prstGeom prst="line">
                        <a:avLst/>
                      </a:prstGeom>
                      <a:ln w="6350">
                        <a:noFill/>
                      </a:ln>
                    </p:spPr>
                  </p:sp>
                  <p:sp>
                    <p:nvSpPr>
                      <p:cNvPr id="49234" name="直接连接符 110674"/>
                      <p:cNvSpPr>
                        <a:spLocks noChangeAspect="1"/>
                      </p:cNvSpPr>
                      <p:nvPr>
                        <p:custDataLst>
                          <p:tags r:id="rId60"/>
                        </p:custDataLst>
                      </p:nvPr>
                    </p:nvSpPr>
                    <p:spPr>
                      <a:xfrm flipV="1">
                        <a:off x="6836" y="3406"/>
                        <a:ext cx="4" cy="779"/>
                      </a:xfrm>
                      <a:prstGeom prst="line">
                        <a:avLst/>
                      </a:prstGeom>
                      <a:ln w="6350">
                        <a:noFill/>
                      </a:ln>
                    </p:spPr>
                  </p:sp>
                  <p:sp>
                    <p:nvSpPr>
                      <p:cNvPr id="49235" name="直接连接符 110675"/>
                      <p:cNvSpPr>
                        <a:spLocks noChangeAspect="1"/>
                      </p:cNvSpPr>
                      <p:nvPr>
                        <p:custDataLst>
                          <p:tags r:id="rId61"/>
                        </p:custDataLst>
                      </p:nvPr>
                    </p:nvSpPr>
                    <p:spPr>
                      <a:xfrm flipV="1">
                        <a:off x="6866" y="3385"/>
                        <a:ext cx="3" cy="780"/>
                      </a:xfrm>
                      <a:prstGeom prst="line">
                        <a:avLst/>
                      </a:prstGeom>
                      <a:ln w="6350">
                        <a:noFill/>
                      </a:ln>
                    </p:spPr>
                  </p:sp>
                  <p:sp>
                    <p:nvSpPr>
                      <p:cNvPr id="49236" name="直接连接符 110676"/>
                      <p:cNvSpPr>
                        <a:spLocks noChangeAspect="1"/>
                      </p:cNvSpPr>
                      <p:nvPr>
                        <p:custDataLst>
                          <p:tags r:id="rId62"/>
                        </p:custDataLst>
                      </p:nvPr>
                    </p:nvSpPr>
                    <p:spPr>
                      <a:xfrm flipH="1" flipV="1">
                        <a:off x="6676" y="3385"/>
                        <a:ext cx="2" cy="780"/>
                      </a:xfrm>
                      <a:prstGeom prst="line">
                        <a:avLst/>
                      </a:prstGeom>
                      <a:ln w="6350">
                        <a:noFill/>
                      </a:ln>
                    </p:spPr>
                  </p:sp>
                </p:grpSp>
              </p:grpSp>
              <p:sp>
                <p:nvSpPr>
                  <p:cNvPr id="49237" name="任意多边形 110677"/>
                  <p:cNvSpPr>
                    <a:spLocks noChangeAspect="1"/>
                  </p:cNvSpPr>
                  <p:nvPr>
                    <p:custDataLst>
                      <p:tags r:id="rId63"/>
                    </p:custDataLst>
                  </p:nvPr>
                </p:nvSpPr>
                <p:spPr>
                  <a:xfrm>
                    <a:off x="6740" y="3766"/>
                    <a:ext cx="546" cy="681"/>
                  </a:xfrm>
                  <a:custGeom>
                    <a:avLst/>
                    <a:gdLst/>
                    <a:ahLst/>
                    <a:cxnLst/>
                    <a:pathLst>
                      <a:path w="546" h="681">
                        <a:moveTo>
                          <a:pt x="546" y="0"/>
                        </a:moveTo>
                        <a:lnTo>
                          <a:pt x="523" y="20"/>
                        </a:lnTo>
                        <a:lnTo>
                          <a:pt x="432" y="441"/>
                        </a:lnTo>
                        <a:lnTo>
                          <a:pt x="415" y="483"/>
                        </a:lnTo>
                        <a:lnTo>
                          <a:pt x="388" y="518"/>
                        </a:lnTo>
                        <a:lnTo>
                          <a:pt x="347" y="550"/>
                        </a:lnTo>
                        <a:lnTo>
                          <a:pt x="307" y="575"/>
                        </a:lnTo>
                        <a:lnTo>
                          <a:pt x="262" y="598"/>
                        </a:lnTo>
                        <a:lnTo>
                          <a:pt x="215" y="618"/>
                        </a:lnTo>
                        <a:lnTo>
                          <a:pt x="163" y="637"/>
                        </a:lnTo>
                        <a:lnTo>
                          <a:pt x="119" y="647"/>
                        </a:lnTo>
                        <a:lnTo>
                          <a:pt x="65" y="656"/>
                        </a:lnTo>
                        <a:lnTo>
                          <a:pt x="0" y="652"/>
                        </a:lnTo>
                        <a:lnTo>
                          <a:pt x="10" y="677"/>
                        </a:lnTo>
                        <a:lnTo>
                          <a:pt x="55" y="681"/>
                        </a:lnTo>
                        <a:lnTo>
                          <a:pt x="86" y="681"/>
                        </a:lnTo>
                        <a:lnTo>
                          <a:pt x="134" y="677"/>
                        </a:lnTo>
                        <a:lnTo>
                          <a:pt x="173" y="674"/>
                        </a:lnTo>
                        <a:lnTo>
                          <a:pt x="227" y="665"/>
                        </a:lnTo>
                        <a:lnTo>
                          <a:pt x="269" y="657"/>
                        </a:lnTo>
                        <a:lnTo>
                          <a:pt x="316" y="643"/>
                        </a:lnTo>
                        <a:lnTo>
                          <a:pt x="343" y="635"/>
                        </a:lnTo>
                        <a:lnTo>
                          <a:pt x="384" y="618"/>
                        </a:lnTo>
                        <a:lnTo>
                          <a:pt x="427" y="590"/>
                        </a:lnTo>
                        <a:lnTo>
                          <a:pt x="440" y="575"/>
                        </a:lnTo>
                        <a:lnTo>
                          <a:pt x="452" y="554"/>
                        </a:lnTo>
                        <a:lnTo>
                          <a:pt x="462" y="512"/>
                        </a:lnTo>
                        <a:lnTo>
                          <a:pt x="471" y="470"/>
                        </a:lnTo>
                        <a:lnTo>
                          <a:pt x="546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</p:grpSp>
            <p:sp>
              <p:nvSpPr>
                <p:cNvPr id="49238" name="矩形 110678"/>
                <p:cNvSpPr>
                  <a:spLocks noChangeAspect="1"/>
                </p:cNvSpPr>
                <p:nvPr>
                  <p:custDataLst>
                    <p:tags r:id="rId64"/>
                  </p:custDataLst>
                </p:nvPr>
              </p:nvSpPr>
              <p:spPr>
                <a:xfrm>
                  <a:off x="5695" y="6585"/>
                  <a:ext cx="540" cy="315"/>
                </a:xfrm>
                <a:prstGeom prst="rect">
                  <a:avLst/>
                </a:prstGeom>
                <a:gradFill rotWithShape="0">
                  <a:gsLst>
                    <a:gs pos="0">
                      <a:srgbClr val="808080"/>
                    </a:gs>
                    <a:gs pos="50000">
                      <a:srgbClr val="C0C0C0"/>
                    </a:gs>
                    <a:gs pos="100000">
                      <a:srgbClr val="808080"/>
                    </a:gs>
                  </a:gsLst>
                  <a:lin ang="0" scaled="1"/>
                  <a:tileRect/>
                </a:gradFill>
                <a:ln w="9525">
                  <a:noFill/>
                </a:ln>
              </p:spPr>
              <p:txBody>
                <a:bodyPr anchor="t" anchorCtr="0"/>
                <a:p>
                  <a:endParaRPr lang="zh-CN" altLang="en-US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</p:grpSp>
        </p:grpSp>
        <p:sp>
          <p:nvSpPr>
            <p:cNvPr id="49239" name="任意多边形 110679"/>
            <p:cNvSpPr/>
            <p:nvPr>
              <p:custDataLst>
                <p:tags r:id="rId65"/>
              </p:custDataLst>
            </p:nvPr>
          </p:nvSpPr>
          <p:spPr>
            <a:xfrm>
              <a:off x="112" y="1303"/>
              <a:ext cx="704" cy="1573"/>
            </a:xfrm>
            <a:custGeom>
              <a:avLst/>
              <a:gdLst/>
              <a:ahLst/>
              <a:cxnLst/>
              <a:pathLst>
                <a:path w="704" h="1573">
                  <a:moveTo>
                    <a:pt x="704" y="0"/>
                  </a:moveTo>
                  <a:cubicBezTo>
                    <a:pt x="602" y="3"/>
                    <a:pt x="499" y="5"/>
                    <a:pt x="397" y="10"/>
                  </a:cubicBezTo>
                  <a:cubicBezTo>
                    <a:pt x="258" y="17"/>
                    <a:pt x="253" y="100"/>
                    <a:pt x="157" y="163"/>
                  </a:cubicBezTo>
                  <a:cubicBezTo>
                    <a:pt x="144" y="201"/>
                    <a:pt x="128" y="221"/>
                    <a:pt x="99" y="250"/>
                  </a:cubicBezTo>
                  <a:cubicBezTo>
                    <a:pt x="83" y="316"/>
                    <a:pt x="96" y="276"/>
                    <a:pt x="51" y="365"/>
                  </a:cubicBezTo>
                  <a:cubicBezTo>
                    <a:pt x="34" y="398"/>
                    <a:pt x="30" y="436"/>
                    <a:pt x="13" y="470"/>
                  </a:cubicBezTo>
                  <a:cubicBezTo>
                    <a:pt x="0" y="583"/>
                    <a:pt x="0" y="694"/>
                    <a:pt x="22" y="806"/>
                  </a:cubicBezTo>
                  <a:cubicBezTo>
                    <a:pt x="33" y="862"/>
                    <a:pt x="32" y="889"/>
                    <a:pt x="80" y="922"/>
                  </a:cubicBezTo>
                  <a:cubicBezTo>
                    <a:pt x="102" y="983"/>
                    <a:pt x="146" y="1027"/>
                    <a:pt x="186" y="1075"/>
                  </a:cubicBezTo>
                  <a:cubicBezTo>
                    <a:pt x="225" y="1122"/>
                    <a:pt x="249" y="1187"/>
                    <a:pt x="291" y="1229"/>
                  </a:cubicBezTo>
                  <a:cubicBezTo>
                    <a:pt x="301" y="1239"/>
                    <a:pt x="312" y="1247"/>
                    <a:pt x="320" y="1258"/>
                  </a:cubicBezTo>
                  <a:cubicBezTo>
                    <a:pt x="374" y="1333"/>
                    <a:pt x="307" y="1262"/>
                    <a:pt x="358" y="1325"/>
                  </a:cubicBezTo>
                  <a:cubicBezTo>
                    <a:pt x="392" y="1367"/>
                    <a:pt x="431" y="1406"/>
                    <a:pt x="464" y="1450"/>
                  </a:cubicBezTo>
                  <a:cubicBezTo>
                    <a:pt x="492" y="1527"/>
                    <a:pt x="444" y="1407"/>
                    <a:pt x="522" y="1526"/>
                  </a:cubicBezTo>
                  <a:cubicBezTo>
                    <a:pt x="528" y="1536"/>
                    <a:pt x="532" y="1548"/>
                    <a:pt x="541" y="1555"/>
                  </a:cubicBezTo>
                  <a:cubicBezTo>
                    <a:pt x="563" y="1573"/>
                    <a:pt x="635" y="1565"/>
                    <a:pt x="646" y="1565"/>
                  </a:cubicBezTo>
                </a:path>
              </a:pathLst>
            </a:custGeom>
            <a:noFill/>
            <a:ln w="7620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49240" name="任意多边形 110680"/>
            <p:cNvSpPr/>
            <p:nvPr>
              <p:custDataLst>
                <p:tags r:id="rId66"/>
              </p:custDataLst>
            </p:nvPr>
          </p:nvSpPr>
          <p:spPr>
            <a:xfrm>
              <a:off x="2302" y="2702"/>
              <a:ext cx="981" cy="1020"/>
            </a:xfrm>
            <a:custGeom>
              <a:avLst/>
              <a:gdLst/>
              <a:ahLst/>
              <a:cxnLst/>
              <a:pathLst>
                <a:path w="981" h="1020">
                  <a:moveTo>
                    <a:pt x="981" y="31"/>
                  </a:moveTo>
                  <a:cubicBezTo>
                    <a:pt x="816" y="0"/>
                    <a:pt x="647" y="16"/>
                    <a:pt x="482" y="41"/>
                  </a:cubicBezTo>
                  <a:cubicBezTo>
                    <a:pt x="441" y="62"/>
                    <a:pt x="402" y="78"/>
                    <a:pt x="357" y="89"/>
                  </a:cubicBezTo>
                  <a:cubicBezTo>
                    <a:pt x="347" y="95"/>
                    <a:pt x="339" y="103"/>
                    <a:pt x="328" y="108"/>
                  </a:cubicBezTo>
                  <a:cubicBezTo>
                    <a:pt x="316" y="113"/>
                    <a:pt x="301" y="111"/>
                    <a:pt x="290" y="118"/>
                  </a:cubicBezTo>
                  <a:cubicBezTo>
                    <a:pt x="278" y="125"/>
                    <a:pt x="272" y="138"/>
                    <a:pt x="261" y="147"/>
                  </a:cubicBezTo>
                  <a:cubicBezTo>
                    <a:pt x="203" y="194"/>
                    <a:pt x="148" y="227"/>
                    <a:pt x="108" y="291"/>
                  </a:cubicBezTo>
                  <a:cubicBezTo>
                    <a:pt x="79" y="338"/>
                    <a:pt x="66" y="395"/>
                    <a:pt x="40" y="444"/>
                  </a:cubicBezTo>
                  <a:cubicBezTo>
                    <a:pt x="16" y="547"/>
                    <a:pt x="0" y="653"/>
                    <a:pt x="50" y="751"/>
                  </a:cubicBezTo>
                  <a:cubicBezTo>
                    <a:pt x="60" y="770"/>
                    <a:pt x="59" y="795"/>
                    <a:pt x="79" y="809"/>
                  </a:cubicBezTo>
                  <a:cubicBezTo>
                    <a:pt x="83" y="811"/>
                    <a:pt x="152" y="827"/>
                    <a:pt x="156" y="828"/>
                  </a:cubicBezTo>
                  <a:cubicBezTo>
                    <a:pt x="253" y="894"/>
                    <a:pt x="388" y="866"/>
                    <a:pt x="501" y="876"/>
                  </a:cubicBezTo>
                  <a:cubicBezTo>
                    <a:pt x="511" y="882"/>
                    <a:pt x="520" y="890"/>
                    <a:pt x="530" y="895"/>
                  </a:cubicBezTo>
                  <a:cubicBezTo>
                    <a:pt x="539" y="900"/>
                    <a:pt x="553" y="896"/>
                    <a:pt x="559" y="905"/>
                  </a:cubicBezTo>
                  <a:cubicBezTo>
                    <a:pt x="573" y="927"/>
                    <a:pt x="566" y="958"/>
                    <a:pt x="578" y="982"/>
                  </a:cubicBezTo>
                  <a:cubicBezTo>
                    <a:pt x="583" y="992"/>
                    <a:pt x="588" y="1004"/>
                    <a:pt x="597" y="1011"/>
                  </a:cubicBezTo>
                  <a:cubicBezTo>
                    <a:pt x="605" y="1017"/>
                    <a:pt x="626" y="1020"/>
                    <a:pt x="626" y="1020"/>
                  </a:cubicBezTo>
                </a:path>
              </a:pathLst>
            </a:custGeom>
            <a:noFill/>
            <a:ln w="7620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49241" name="任意多边形 110681"/>
            <p:cNvSpPr/>
            <p:nvPr>
              <p:custDataLst>
                <p:tags r:id="rId67"/>
              </p:custDataLst>
            </p:nvPr>
          </p:nvSpPr>
          <p:spPr>
            <a:xfrm>
              <a:off x="4899" y="1389"/>
              <a:ext cx="631" cy="2295"/>
            </a:xfrm>
            <a:custGeom>
              <a:avLst/>
              <a:gdLst/>
              <a:ahLst/>
              <a:cxnLst/>
              <a:pathLst>
                <a:path w="631" h="2295">
                  <a:moveTo>
                    <a:pt x="93" y="10"/>
                  </a:moveTo>
                  <a:cubicBezTo>
                    <a:pt x="195" y="14"/>
                    <a:pt x="302" y="0"/>
                    <a:pt x="400" y="29"/>
                  </a:cubicBezTo>
                  <a:cubicBezTo>
                    <a:pt x="428" y="37"/>
                    <a:pt x="532" y="140"/>
                    <a:pt x="554" y="173"/>
                  </a:cubicBezTo>
                  <a:cubicBezTo>
                    <a:pt x="566" y="226"/>
                    <a:pt x="588" y="274"/>
                    <a:pt x="602" y="327"/>
                  </a:cubicBezTo>
                  <a:cubicBezTo>
                    <a:pt x="609" y="352"/>
                    <a:pt x="621" y="404"/>
                    <a:pt x="621" y="404"/>
                  </a:cubicBezTo>
                  <a:cubicBezTo>
                    <a:pt x="614" y="491"/>
                    <a:pt x="631" y="586"/>
                    <a:pt x="592" y="663"/>
                  </a:cubicBezTo>
                  <a:cubicBezTo>
                    <a:pt x="540" y="766"/>
                    <a:pt x="423" y="894"/>
                    <a:pt x="314" y="941"/>
                  </a:cubicBezTo>
                  <a:cubicBezTo>
                    <a:pt x="247" y="970"/>
                    <a:pt x="173" y="986"/>
                    <a:pt x="103" y="1008"/>
                  </a:cubicBezTo>
                  <a:cubicBezTo>
                    <a:pt x="84" y="1005"/>
                    <a:pt x="62" y="1009"/>
                    <a:pt x="45" y="999"/>
                  </a:cubicBezTo>
                  <a:cubicBezTo>
                    <a:pt x="36" y="994"/>
                    <a:pt x="38" y="980"/>
                    <a:pt x="35" y="970"/>
                  </a:cubicBezTo>
                  <a:cubicBezTo>
                    <a:pt x="29" y="951"/>
                    <a:pt x="22" y="931"/>
                    <a:pt x="16" y="912"/>
                  </a:cubicBezTo>
                  <a:cubicBezTo>
                    <a:pt x="13" y="903"/>
                    <a:pt x="7" y="884"/>
                    <a:pt x="7" y="884"/>
                  </a:cubicBezTo>
                  <a:cubicBezTo>
                    <a:pt x="10" y="868"/>
                    <a:pt x="0" y="839"/>
                    <a:pt x="16" y="836"/>
                  </a:cubicBezTo>
                  <a:cubicBezTo>
                    <a:pt x="129" y="817"/>
                    <a:pt x="267" y="850"/>
                    <a:pt x="381" y="874"/>
                  </a:cubicBezTo>
                  <a:cubicBezTo>
                    <a:pt x="438" y="902"/>
                    <a:pt x="446" y="939"/>
                    <a:pt x="487" y="980"/>
                  </a:cubicBezTo>
                  <a:cubicBezTo>
                    <a:pt x="490" y="989"/>
                    <a:pt x="491" y="1000"/>
                    <a:pt x="496" y="1008"/>
                  </a:cubicBezTo>
                  <a:cubicBezTo>
                    <a:pt x="501" y="1016"/>
                    <a:pt x="511" y="1020"/>
                    <a:pt x="515" y="1028"/>
                  </a:cubicBezTo>
                  <a:cubicBezTo>
                    <a:pt x="521" y="1043"/>
                    <a:pt x="519" y="1061"/>
                    <a:pt x="525" y="1076"/>
                  </a:cubicBezTo>
                  <a:cubicBezTo>
                    <a:pt x="529" y="1087"/>
                    <a:pt x="539" y="1094"/>
                    <a:pt x="544" y="1104"/>
                  </a:cubicBezTo>
                  <a:cubicBezTo>
                    <a:pt x="549" y="1113"/>
                    <a:pt x="551" y="1123"/>
                    <a:pt x="554" y="1133"/>
                  </a:cubicBezTo>
                  <a:cubicBezTo>
                    <a:pt x="570" y="1336"/>
                    <a:pt x="552" y="1552"/>
                    <a:pt x="602" y="1748"/>
                  </a:cubicBezTo>
                  <a:cubicBezTo>
                    <a:pt x="617" y="1924"/>
                    <a:pt x="631" y="2042"/>
                    <a:pt x="602" y="2247"/>
                  </a:cubicBezTo>
                  <a:cubicBezTo>
                    <a:pt x="600" y="2263"/>
                    <a:pt x="570" y="2254"/>
                    <a:pt x="554" y="2256"/>
                  </a:cubicBezTo>
                  <a:cubicBezTo>
                    <a:pt x="516" y="2260"/>
                    <a:pt x="477" y="2263"/>
                    <a:pt x="439" y="2266"/>
                  </a:cubicBezTo>
                  <a:cubicBezTo>
                    <a:pt x="432" y="2272"/>
                    <a:pt x="427" y="2280"/>
                    <a:pt x="419" y="2285"/>
                  </a:cubicBezTo>
                  <a:cubicBezTo>
                    <a:pt x="411" y="2290"/>
                    <a:pt x="391" y="2295"/>
                    <a:pt x="391" y="2295"/>
                  </a:cubicBezTo>
                </a:path>
              </a:pathLst>
            </a:custGeom>
            <a:noFill/>
            <a:ln w="7620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</p:grpSp>
    </p:spTree>
    <p:custDataLst>
      <p:tags r:id="rId68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0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384300" y="1485265"/>
            <a:ext cx="9783445" cy="20300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50000"/>
              </a:lnSpc>
            </a:pPr>
            <a:endParaRPr lang="zh-CN" altLang="en-US" sz="4400" dirty="0">
              <a:solidFill>
                <a:srgbClr val="FF0000"/>
              </a:solidFill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  <a:p>
            <a:pPr algn="ctr">
              <a:lnSpc>
                <a:spcPct val="150000"/>
              </a:lnSpc>
            </a:pPr>
            <a:r>
              <a:rPr lang="zh-CN" altLang="en-US" sz="40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串联电路具有什么特点？</a:t>
            </a:r>
            <a:endParaRPr lang="zh-CN" altLang="en-US" sz="4000" dirty="0">
              <a:solidFill>
                <a:srgbClr val="FF0000"/>
              </a:solidFill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103630" y="903605"/>
            <a:ext cx="10254615" cy="52622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4400" b="1" dirty="0">
                <a:solidFill>
                  <a:schemeClr val="tx1"/>
                </a:solidFill>
                <a:latin typeface="+mn-ea"/>
                <a:sym typeface="+mn-ea"/>
              </a:rPr>
              <a:t>串联电路的特点</a:t>
            </a:r>
            <a:endParaRPr lang="zh-CN" altLang="en-US" sz="4400" b="1" dirty="0">
              <a:solidFill>
                <a:schemeClr val="tx1"/>
              </a:solidFill>
              <a:latin typeface="+mn-ea"/>
              <a:sym typeface="+mn-ea"/>
            </a:endParaRPr>
          </a:p>
          <a:p>
            <a:pPr algn="l">
              <a:lnSpc>
                <a:spcPct val="150000"/>
              </a:lnSpc>
            </a:pPr>
            <a:endParaRPr lang="en-US" altLang="zh-CN" sz="4000" dirty="0"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en-US" altLang="zh-CN" sz="36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1</a:t>
            </a:r>
            <a:r>
              <a:rPr lang="zh-CN" altLang="en-US" sz="36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、只有一条</a:t>
            </a:r>
            <a:r>
              <a:rPr lang="zh-CN" altLang="en-US" sz="36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电流路径</a:t>
            </a:r>
            <a:r>
              <a:rPr lang="zh-CN" altLang="en-US" sz="36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；</a:t>
            </a:r>
            <a:endParaRPr lang="zh-CN" altLang="en-US" sz="3600" dirty="0"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en-US" altLang="zh-CN" sz="36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2</a:t>
            </a:r>
            <a:r>
              <a:rPr lang="zh-CN" altLang="en-US" sz="36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、改变电路中</a:t>
            </a:r>
            <a:r>
              <a:rPr lang="zh-CN" altLang="en-US" sz="36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开关</a:t>
            </a:r>
            <a:r>
              <a:rPr lang="zh-CN" altLang="en-US" sz="36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的位置，始终</a:t>
            </a:r>
            <a:r>
              <a:rPr lang="zh-CN" altLang="en-US" sz="36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都控制整个电路；</a:t>
            </a:r>
            <a:endParaRPr lang="zh-CN" altLang="en-US" sz="3600" dirty="0"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en-US" altLang="zh-CN" sz="36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3</a:t>
            </a:r>
            <a:r>
              <a:rPr lang="zh-CN" altLang="en-US" sz="36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、一个用电器</a:t>
            </a:r>
            <a:r>
              <a:rPr lang="zh-CN" altLang="en-US" sz="36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断开</a:t>
            </a:r>
            <a:r>
              <a:rPr lang="zh-CN" altLang="en-US" sz="36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，其他用电器不工作。</a:t>
            </a:r>
            <a:endParaRPr lang="zh-CN" altLang="en-US" sz="3600" dirty="0"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zh-CN" altLang="en-US" sz="32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（</a:t>
            </a:r>
            <a:r>
              <a:rPr lang="zh-CN" altLang="en-US" sz="32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拆除法</a:t>
            </a:r>
            <a:r>
              <a:rPr lang="zh-CN" altLang="en-US" sz="32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可判断电路是否是串联电路）</a:t>
            </a:r>
            <a:endParaRPr lang="zh-CN" altLang="en-US" sz="3200" dirty="0"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" name="文本框 17"/>
          <p:cNvSpPr txBox="1"/>
          <p:nvPr>
            <p:custDataLst>
              <p:tags r:id="rId1"/>
            </p:custDataLst>
          </p:nvPr>
        </p:nvSpPr>
        <p:spPr>
          <a:xfrm>
            <a:off x="3448050" y="747395"/>
            <a:ext cx="802894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50000"/>
              </a:lnSpc>
            </a:pPr>
            <a:r>
              <a:rPr lang="zh-CN" altLang="en-US" sz="36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下列电路的连接方式是不是串联电路？</a:t>
            </a:r>
            <a:endParaRPr lang="zh-CN" altLang="en-US" sz="3600" dirty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  <p:pic>
        <p:nvPicPr>
          <p:cNvPr id="2" name="图片 1" descr="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725" y="2515235"/>
            <a:ext cx="4841875" cy="3368675"/>
          </a:xfrm>
          <a:prstGeom prst="rect">
            <a:avLst/>
          </a:prstGeom>
        </p:spPr>
      </p:pic>
      <p:pic>
        <p:nvPicPr>
          <p:cNvPr id="3" name="图片 2" descr="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7750" y="2504440"/>
            <a:ext cx="5349240" cy="339788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2880" y="184785"/>
            <a:ext cx="1816100" cy="218313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7" name="图片 16" descr="资源 10@4x-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6700" y="368300"/>
            <a:ext cx="405765" cy="36449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 flipH="1">
            <a:off x="11372215" y="5808345"/>
            <a:ext cx="556260" cy="949960"/>
            <a:chOff x="18024" y="8475"/>
            <a:chExt cx="876" cy="1496"/>
          </a:xfrm>
        </p:grpSpPr>
        <p:pic>
          <p:nvPicPr>
            <p:cNvPr id="29" name="图片 28" descr="资源 9@4x-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024" y="8475"/>
              <a:ext cx="257" cy="232"/>
            </a:xfrm>
            <a:prstGeom prst="rect">
              <a:avLst/>
            </a:prstGeom>
          </p:spPr>
        </p:pic>
        <p:pic>
          <p:nvPicPr>
            <p:cNvPr id="30" name="图片 29" descr="资源 10@4x-8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8139" y="9625"/>
              <a:ext cx="386" cy="347"/>
            </a:xfrm>
            <a:prstGeom prst="rect">
              <a:avLst/>
            </a:prstGeom>
          </p:spPr>
        </p:pic>
        <p:pic>
          <p:nvPicPr>
            <p:cNvPr id="31" name="图片 30" descr="资源 11@4x-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692" y="8997"/>
              <a:ext cx="208" cy="217"/>
            </a:xfrm>
            <a:prstGeom prst="rect">
              <a:avLst/>
            </a:prstGeom>
          </p:spPr>
        </p:pic>
      </p:grpSp>
      <p:sp>
        <p:nvSpPr>
          <p:cNvPr id="18" name="文本框 17"/>
          <p:cNvSpPr txBox="1"/>
          <p:nvPr/>
        </p:nvSpPr>
        <p:spPr>
          <a:xfrm>
            <a:off x="755015" y="166370"/>
            <a:ext cx="380619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400" dirty="0">
                <a:solidFill>
                  <a:srgbClr val="A15F32"/>
                </a:solidFill>
                <a:latin typeface="华康正颜楷体W7P" panose="03000700000000000000" charset="-122"/>
                <a:ea typeface="华康正颜楷体W7P" panose="03000700000000000000" charset="-122"/>
              </a:rPr>
              <a:t>课堂过招</a:t>
            </a:r>
            <a:endParaRPr lang="zh-CN" altLang="en-US" sz="4400" dirty="0">
              <a:solidFill>
                <a:srgbClr val="A15F32"/>
              </a:solidFill>
              <a:latin typeface="华康正颜楷体W7P" panose="03000700000000000000" charset="-122"/>
              <a:ea typeface="华康正颜楷体W7P" panose="03000700000000000000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4"/>
            </p:custDataLst>
          </p:nvPr>
        </p:nvSpPr>
        <p:spPr>
          <a:xfrm>
            <a:off x="1318895" y="1292225"/>
            <a:ext cx="988695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50000"/>
              </a:lnSpc>
            </a:pPr>
            <a:r>
              <a:rPr lang="en-US" altLang="zh-CN" sz="40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3</a:t>
            </a:r>
            <a:r>
              <a:rPr lang="zh-CN" altLang="en-US" sz="40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、试分析，若只闭合</a:t>
            </a:r>
            <a:r>
              <a:rPr lang="en-US" altLang="zh-CN" sz="40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S</a:t>
            </a:r>
            <a:r>
              <a:rPr lang="en-US" altLang="zh-CN" sz="4000" baseline="-250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1</a:t>
            </a:r>
            <a:r>
              <a:rPr lang="zh-CN" altLang="en-US" sz="40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，下图是什么电路？再闭合</a:t>
            </a:r>
            <a:r>
              <a:rPr lang="en-US" altLang="zh-CN" sz="40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S</a:t>
            </a:r>
            <a:r>
              <a:rPr lang="en-US" altLang="zh-CN" sz="4000" baseline="-250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2</a:t>
            </a:r>
            <a:r>
              <a:rPr lang="zh-CN" altLang="en-US" sz="40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呢？</a:t>
            </a:r>
            <a:endParaRPr lang="zh-CN" altLang="en-US" sz="4000" dirty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  <p:pic>
        <p:nvPicPr>
          <p:cNvPr id="7" name="图片 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4561205" y="3107055"/>
            <a:ext cx="4006850" cy="3170555"/>
          </a:xfrm>
          <a:prstGeom prst="rect">
            <a:avLst/>
          </a:prstGeom>
          <a:noFill/>
          <a:ln>
            <a:noFill/>
          </a:ln>
        </p:spPr>
      </p:pic>
    </p:spTree>
    <p:custDataLst>
      <p:tags r:id="rId7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" name="文本框 17"/>
          <p:cNvSpPr txBox="1"/>
          <p:nvPr>
            <p:custDataLst>
              <p:tags r:id="rId1"/>
            </p:custDataLst>
          </p:nvPr>
        </p:nvSpPr>
        <p:spPr>
          <a:xfrm>
            <a:off x="1249680" y="2367915"/>
            <a:ext cx="10775315" cy="2122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44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方式二：将两个用电器</a:t>
            </a:r>
            <a:r>
              <a:rPr lang="zh-CN" altLang="en-US" sz="44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并列连接</a:t>
            </a:r>
            <a:r>
              <a:rPr lang="zh-CN" altLang="en-US" sz="44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。</a:t>
            </a:r>
            <a:endParaRPr lang="zh-CN" altLang="en-US" sz="4400" dirty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  <a:p>
            <a:pPr algn="ctr">
              <a:lnSpc>
                <a:spcPct val="150000"/>
              </a:lnSpc>
            </a:pPr>
            <a:endParaRPr lang="zh-CN" altLang="en-US" sz="4400" dirty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007110" y="445135"/>
            <a:ext cx="9783445" cy="11068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50000"/>
              </a:lnSpc>
            </a:pPr>
            <a:r>
              <a:rPr lang="zh-CN" altLang="en-US" sz="44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器材元件</a:t>
            </a:r>
            <a:r>
              <a:rPr lang="zh-CN" altLang="en-US" sz="44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并列连接</a:t>
            </a:r>
            <a:r>
              <a:rPr lang="zh-CN" altLang="en-US" sz="44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的连接方式叫做并</a:t>
            </a:r>
            <a:r>
              <a:rPr lang="zh-CN" altLang="en-US" sz="44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联</a:t>
            </a:r>
            <a:r>
              <a:rPr lang="zh-CN" altLang="en-US" sz="44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。</a:t>
            </a:r>
            <a:endParaRPr lang="zh-CN" altLang="en-US" sz="4400" dirty="0"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</p:txBody>
      </p:sp>
      <p:sp>
        <p:nvSpPr>
          <p:cNvPr id="105481" name="文本框 105480"/>
          <p:cNvSpPr txBox="1"/>
          <p:nvPr>
            <p:custDataLst>
              <p:tags r:id="rId1"/>
            </p:custDataLst>
          </p:nvPr>
        </p:nvSpPr>
        <p:spPr>
          <a:xfrm>
            <a:off x="8900795" y="5856605"/>
            <a:ext cx="2663825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>
              <a:spcBef>
                <a:spcPct val="50000"/>
              </a:spcBef>
            </a:pPr>
            <a:r>
              <a:rPr lang="zh-CN" altLang="en-US" sz="2800" dirty="0">
                <a:latin typeface="方正盛世楷书简体_粗" panose="02000000000000000000" charset="-122"/>
                <a:ea typeface="方正盛世楷书简体_粗" panose="02000000000000000000" charset="-122"/>
              </a:rPr>
              <a:t>开关并联</a:t>
            </a:r>
            <a:endParaRPr lang="zh-CN" altLang="en-US" sz="2800" dirty="0"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5055870" y="5856605"/>
            <a:ext cx="2663825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>
              <a:spcBef>
                <a:spcPct val="50000"/>
              </a:spcBef>
            </a:pPr>
            <a:r>
              <a:rPr lang="zh-CN" altLang="en-US" sz="2800" dirty="0">
                <a:latin typeface="方正盛世楷书简体_粗" panose="02000000000000000000" charset="-122"/>
                <a:ea typeface="方正盛世楷书简体_粗" panose="02000000000000000000" charset="-122"/>
              </a:rPr>
              <a:t>用电器并联</a:t>
            </a:r>
            <a:endParaRPr lang="zh-CN" altLang="en-US" sz="2800" dirty="0"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481330" y="5948680"/>
            <a:ext cx="334645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>
              <a:spcBef>
                <a:spcPct val="50000"/>
              </a:spcBef>
            </a:pPr>
            <a:r>
              <a:rPr lang="zh-CN" altLang="en-US" sz="2800" dirty="0">
                <a:latin typeface="方正盛世楷书简体_粗" panose="02000000000000000000" charset="-122"/>
                <a:ea typeface="方正盛世楷书简体_粗" panose="02000000000000000000" charset="-122"/>
              </a:rPr>
              <a:t>开关与用电器并联</a:t>
            </a:r>
            <a:endParaRPr lang="zh-CN" altLang="en-US" sz="2800" dirty="0"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  <p:grpSp>
        <p:nvGrpSpPr>
          <p:cNvPr id="107522" name="组合 107521"/>
          <p:cNvGrpSpPr/>
          <p:nvPr/>
        </p:nvGrpSpPr>
        <p:grpSpPr>
          <a:xfrm>
            <a:off x="481965" y="3031490"/>
            <a:ext cx="2760980" cy="2345690"/>
            <a:chOff x="347" y="255"/>
            <a:chExt cx="4828" cy="3298"/>
          </a:xfrm>
        </p:grpSpPr>
        <p:pic>
          <p:nvPicPr>
            <p:cNvPr id="35842" name="xjhsy8" descr="w7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20" y="1706"/>
              <a:ext cx="3629" cy="1847"/>
            </a:xfrm>
            <a:prstGeom prst="rect">
              <a:avLst/>
            </a:prstGeom>
            <a:noFill/>
            <a:ln w="9525">
              <a:noFill/>
            </a:ln>
          </p:spPr>
        </p:pic>
        <p:grpSp>
          <p:nvGrpSpPr>
            <p:cNvPr id="35843" name="xjhsy3"/>
            <p:cNvGrpSpPr>
              <a:grpSpLocks noChangeAspect="1"/>
            </p:cNvGrpSpPr>
            <p:nvPr/>
          </p:nvGrpSpPr>
          <p:grpSpPr>
            <a:xfrm>
              <a:off x="1156" y="255"/>
              <a:ext cx="3221" cy="1225"/>
              <a:chOff x="3844" y="3868"/>
              <a:chExt cx="3712" cy="1144"/>
            </a:xfrm>
          </p:grpSpPr>
          <p:grpSp>
            <p:nvGrpSpPr>
              <p:cNvPr id="35844" name="组合 107524"/>
              <p:cNvGrpSpPr>
                <a:grpSpLocks noChangeAspect="1"/>
              </p:cNvGrpSpPr>
              <p:nvPr/>
            </p:nvGrpSpPr>
            <p:grpSpPr>
              <a:xfrm>
                <a:off x="3844" y="4435"/>
                <a:ext cx="3712" cy="577"/>
                <a:chOff x="3920" y="4213"/>
                <a:chExt cx="2493" cy="577"/>
              </a:xfrm>
            </p:grpSpPr>
            <p:sp>
              <p:nvSpPr>
                <p:cNvPr id="35845" name="任意多边形 107525" descr="栎木"/>
                <p:cNvSpPr>
                  <a:spLocks noChangeAspect="1"/>
                </p:cNvSpPr>
                <p:nvPr>
                  <p:custDataLst>
                    <p:tags r:id="rId6"/>
                  </p:custDataLst>
                </p:nvPr>
              </p:nvSpPr>
              <p:spPr>
                <a:xfrm flipV="1">
                  <a:off x="3920" y="4677"/>
                  <a:ext cx="2493" cy="113"/>
                </a:xfrm>
                <a:custGeom>
                  <a:avLst/>
                  <a:gdLst/>
                  <a:ahLst/>
                  <a:cxnLst/>
                  <a:pathLst>
                    <a:path w="400" h="400">
                      <a:moveTo>
                        <a:pt x="0" y="0"/>
                      </a:moveTo>
                      <a:lnTo>
                        <a:pt x="400" y="0"/>
                      </a:lnTo>
                      <a:lnTo>
                        <a:pt x="400" y="400"/>
                      </a:lnTo>
                      <a:lnTo>
                        <a:pt x="0" y="4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 rotWithShape="0">
                  <a:blip r:embed="rId7"/>
                </a:blipFill>
                <a:ln w="9525"/>
                <a:scene3d>
                  <a:camera prst="legacyObliqueTopRight">
                    <a:rot lat="0" lon="0" rev="0"/>
                  </a:camera>
                  <a:lightRig rig="legacyFlat3" dir="b"/>
                </a:scene3d>
                <a:sp3d extrusionH="430200" prstMaterial="legacyMatte">
                  <a:bevelT w="13500" h="13500" prst="angle"/>
                  <a:bevelB w="13500" h="13500" prst="angle"/>
                  <a:extrusionClr>
                    <a:srgbClr val="FFCC99"/>
                  </a:extrusionClr>
                </a:sp3d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35846" name="流程图: 磁盘 107526"/>
                <p:cNvSpPr>
                  <a:spLocks noChangeAspect="1"/>
                </p:cNvSpPr>
                <p:nvPr>
                  <p:custDataLst>
                    <p:tags r:id="rId8"/>
                  </p:custDataLst>
                </p:nvPr>
              </p:nvSpPr>
              <p:spPr>
                <a:xfrm>
                  <a:off x="6120" y="4217"/>
                  <a:ext cx="213" cy="369"/>
                </a:xfrm>
                <a:prstGeom prst="flowChartMagneticDisk">
                  <a:avLst/>
                </a:prstGeom>
                <a:solidFill>
                  <a:srgbClr val="969696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anchor="t" anchorCtr="0"/>
                <a:p>
                  <a:endParaRPr lang="zh-CN" altLang="en-US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35847" name="流程图: 磁盘 107527"/>
                <p:cNvSpPr>
                  <a:spLocks noChangeAspect="1"/>
                </p:cNvSpPr>
                <p:nvPr>
                  <p:custDataLst>
                    <p:tags r:id="rId9"/>
                  </p:custDataLst>
                </p:nvPr>
              </p:nvSpPr>
              <p:spPr>
                <a:xfrm>
                  <a:off x="4340" y="4213"/>
                  <a:ext cx="213" cy="369"/>
                </a:xfrm>
                <a:prstGeom prst="flowChartMagneticDisk">
                  <a:avLst/>
                </a:prstGeom>
                <a:solidFill>
                  <a:srgbClr val="969696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anchor="t" anchorCtr="0"/>
                <a:p>
                  <a:endParaRPr lang="zh-CN" altLang="en-US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</p:grpSp>
          <p:grpSp>
            <p:nvGrpSpPr>
              <p:cNvPr id="35848" name="组合 107528"/>
              <p:cNvGrpSpPr>
                <a:grpSpLocks noChangeAspect="1"/>
              </p:cNvGrpSpPr>
              <p:nvPr/>
            </p:nvGrpSpPr>
            <p:grpSpPr>
              <a:xfrm>
                <a:off x="5514" y="3868"/>
                <a:ext cx="540" cy="936"/>
                <a:chOff x="5695" y="5964"/>
                <a:chExt cx="540" cy="936"/>
              </a:xfrm>
            </p:grpSpPr>
            <p:grpSp>
              <p:nvGrpSpPr>
                <p:cNvPr id="35849" name="组合 107529"/>
                <p:cNvGrpSpPr>
                  <a:grpSpLocks noChangeAspect="1"/>
                </p:cNvGrpSpPr>
                <p:nvPr/>
              </p:nvGrpSpPr>
              <p:grpSpPr>
                <a:xfrm>
                  <a:off x="5772" y="5964"/>
                  <a:ext cx="403" cy="733"/>
                  <a:chOff x="5770" y="1606"/>
                  <a:chExt cx="2019" cy="3673"/>
                </a:xfrm>
              </p:grpSpPr>
              <p:grpSp>
                <p:nvGrpSpPr>
                  <p:cNvPr id="35850" name="组合 107530"/>
                  <p:cNvGrpSpPr>
                    <a:grpSpLocks noChangeAspect="1"/>
                  </p:cNvGrpSpPr>
                  <p:nvPr/>
                </p:nvGrpSpPr>
                <p:grpSpPr>
                  <a:xfrm>
                    <a:off x="6320" y="4418"/>
                    <a:ext cx="913" cy="861"/>
                    <a:chOff x="6320" y="4418"/>
                    <a:chExt cx="913" cy="861"/>
                  </a:xfrm>
                </p:grpSpPr>
                <p:grpSp>
                  <p:nvGrpSpPr>
                    <p:cNvPr id="35851" name="组合 107531"/>
                    <p:cNvGrpSpPr>
                      <a:grpSpLocks noChangeAspect="1"/>
                    </p:cNvGrpSpPr>
                    <p:nvPr/>
                  </p:nvGrpSpPr>
                  <p:grpSpPr>
                    <a:xfrm>
                      <a:off x="6320" y="4418"/>
                      <a:ext cx="913" cy="861"/>
                      <a:chOff x="6320" y="4418"/>
                      <a:chExt cx="913" cy="861"/>
                    </a:xfrm>
                  </p:grpSpPr>
                  <p:grpSp>
                    <p:nvGrpSpPr>
                      <p:cNvPr id="35852" name="组合 107532"/>
                      <p:cNvGrpSpPr>
                        <a:grpSpLocks noChangeAspect="1"/>
                      </p:cNvGrpSpPr>
                      <p:nvPr/>
                    </p:nvGrpSpPr>
                    <p:grpSpPr>
                      <a:xfrm>
                        <a:off x="6549" y="5081"/>
                        <a:ext cx="498" cy="198"/>
                        <a:chOff x="6549" y="5081"/>
                        <a:chExt cx="498" cy="198"/>
                      </a:xfrm>
                    </p:grpSpPr>
                    <p:sp>
                      <p:nvSpPr>
                        <p:cNvPr id="35853" name="任意多边形 107533"/>
                        <p:cNvSpPr>
                          <a:spLocks noChangeAspect="1"/>
                        </p:cNvSpPr>
                        <p:nvPr>
                          <p:custDataLst>
                            <p:tags r:id="rId10"/>
                          </p:custDataLst>
                        </p:nvPr>
                      </p:nvSpPr>
                      <p:spPr>
                        <a:xfrm>
                          <a:off x="6549" y="5081"/>
                          <a:ext cx="498" cy="198"/>
                        </a:xfrm>
                        <a:custGeom>
                          <a:avLst/>
                          <a:gdLst/>
                          <a:ahLst/>
                          <a:cxnLst/>
                          <a:pathLst>
                            <a:path w="498" h="198">
                              <a:moveTo>
                                <a:pt x="0" y="0"/>
                              </a:moveTo>
                              <a:lnTo>
                                <a:pt x="101" y="157"/>
                              </a:lnTo>
                              <a:lnTo>
                                <a:pt x="110" y="167"/>
                              </a:lnTo>
                              <a:lnTo>
                                <a:pt x="121" y="173"/>
                              </a:lnTo>
                              <a:lnTo>
                                <a:pt x="136" y="178"/>
                              </a:lnTo>
                              <a:lnTo>
                                <a:pt x="153" y="186"/>
                              </a:lnTo>
                              <a:lnTo>
                                <a:pt x="174" y="190"/>
                              </a:lnTo>
                              <a:lnTo>
                                <a:pt x="188" y="191"/>
                              </a:lnTo>
                              <a:lnTo>
                                <a:pt x="205" y="194"/>
                              </a:lnTo>
                              <a:lnTo>
                                <a:pt x="222" y="195"/>
                              </a:lnTo>
                              <a:lnTo>
                                <a:pt x="243" y="198"/>
                              </a:lnTo>
                              <a:lnTo>
                                <a:pt x="257" y="198"/>
                              </a:lnTo>
                              <a:lnTo>
                                <a:pt x="278" y="195"/>
                              </a:lnTo>
                              <a:lnTo>
                                <a:pt x="295" y="194"/>
                              </a:lnTo>
                              <a:lnTo>
                                <a:pt x="315" y="191"/>
                              </a:lnTo>
                              <a:lnTo>
                                <a:pt x="332" y="190"/>
                              </a:lnTo>
                              <a:lnTo>
                                <a:pt x="349" y="185"/>
                              </a:lnTo>
                              <a:lnTo>
                                <a:pt x="366" y="181"/>
                              </a:lnTo>
                              <a:lnTo>
                                <a:pt x="380" y="173"/>
                              </a:lnTo>
                              <a:lnTo>
                                <a:pt x="392" y="165"/>
                              </a:lnTo>
                              <a:lnTo>
                                <a:pt x="397" y="160"/>
                              </a:lnTo>
                              <a:lnTo>
                                <a:pt x="405" y="152"/>
                              </a:lnTo>
                              <a:lnTo>
                                <a:pt x="498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000000"/>
                        </a:solidFill>
                        <a:ln w="9525">
                          <a:noFill/>
                        </a:ln>
                      </p:spPr>
                      <p:txBody>
                        <a:bodyPr/>
                        <a:p>
                          <a:endParaRPr lang="zh-CN" altLang="en-US"/>
                        </a:p>
                      </p:txBody>
                    </p:sp>
                    <p:sp>
                      <p:nvSpPr>
                        <p:cNvPr id="35854" name="任意多边形 107534"/>
                        <p:cNvSpPr>
                          <a:spLocks noChangeAspect="1"/>
                        </p:cNvSpPr>
                        <p:nvPr>
                          <p:custDataLst>
                            <p:tags r:id="rId11"/>
                          </p:custDataLst>
                        </p:nvPr>
                      </p:nvSpPr>
                      <p:spPr>
                        <a:xfrm>
                          <a:off x="6627" y="5081"/>
                          <a:ext cx="222" cy="198"/>
                        </a:xfrm>
                        <a:custGeom>
                          <a:avLst/>
                          <a:gdLst/>
                          <a:ahLst/>
                          <a:cxnLst/>
                          <a:pathLst>
                            <a:path w="222" h="198">
                              <a:moveTo>
                                <a:pt x="0" y="0"/>
                              </a:moveTo>
                              <a:lnTo>
                                <a:pt x="62" y="178"/>
                              </a:lnTo>
                              <a:lnTo>
                                <a:pt x="75" y="186"/>
                              </a:lnTo>
                              <a:lnTo>
                                <a:pt x="96" y="190"/>
                              </a:lnTo>
                              <a:lnTo>
                                <a:pt x="110" y="191"/>
                              </a:lnTo>
                              <a:lnTo>
                                <a:pt x="127" y="194"/>
                              </a:lnTo>
                              <a:lnTo>
                                <a:pt x="144" y="195"/>
                              </a:lnTo>
                              <a:lnTo>
                                <a:pt x="165" y="198"/>
                              </a:lnTo>
                              <a:lnTo>
                                <a:pt x="179" y="198"/>
                              </a:lnTo>
                              <a:lnTo>
                                <a:pt x="200" y="195"/>
                              </a:lnTo>
                              <a:lnTo>
                                <a:pt x="222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404040"/>
                        </a:solidFill>
                        <a:ln w="9525">
                          <a:noFill/>
                        </a:ln>
                      </p:spPr>
                      <p:txBody>
                        <a:bodyPr/>
                        <a:p>
                          <a:endParaRPr lang="zh-CN" altLang="en-US"/>
                        </a:p>
                      </p:txBody>
                    </p:sp>
                  </p:grpSp>
                  <p:grpSp>
                    <p:nvGrpSpPr>
                      <p:cNvPr id="35855" name="组合 107535"/>
                      <p:cNvGrpSpPr>
                        <a:grpSpLocks noChangeAspect="1"/>
                      </p:cNvGrpSpPr>
                      <p:nvPr/>
                    </p:nvGrpSpPr>
                    <p:grpSpPr>
                      <a:xfrm>
                        <a:off x="6320" y="4418"/>
                        <a:ext cx="913" cy="718"/>
                        <a:chOff x="6320" y="4418"/>
                        <a:chExt cx="913" cy="718"/>
                      </a:xfrm>
                    </p:grpSpPr>
                    <p:sp>
                      <p:nvSpPr>
                        <p:cNvPr id="35856" name="任意多边形 107536"/>
                        <p:cNvSpPr>
                          <a:spLocks noChangeAspect="1"/>
                        </p:cNvSpPr>
                        <p:nvPr>
                          <p:custDataLst>
                            <p:tags r:id="rId12"/>
                          </p:custDataLst>
                        </p:nvPr>
                      </p:nvSpPr>
                      <p:spPr>
                        <a:xfrm>
                          <a:off x="6320" y="4418"/>
                          <a:ext cx="913" cy="718"/>
                        </a:xfrm>
                        <a:custGeom>
                          <a:avLst/>
                          <a:gdLst/>
                          <a:ahLst/>
                          <a:cxnLst/>
                          <a:pathLst>
                            <a:path w="913" h="718">
                              <a:moveTo>
                                <a:pt x="26" y="0"/>
                              </a:moveTo>
                              <a:lnTo>
                                <a:pt x="21" y="20"/>
                              </a:lnTo>
                              <a:lnTo>
                                <a:pt x="23" y="29"/>
                              </a:lnTo>
                              <a:lnTo>
                                <a:pt x="25" y="38"/>
                              </a:lnTo>
                              <a:lnTo>
                                <a:pt x="26" y="59"/>
                              </a:lnTo>
                              <a:lnTo>
                                <a:pt x="23" y="73"/>
                              </a:lnTo>
                              <a:lnTo>
                                <a:pt x="17" y="86"/>
                              </a:lnTo>
                              <a:lnTo>
                                <a:pt x="12" y="96"/>
                              </a:lnTo>
                              <a:lnTo>
                                <a:pt x="6" y="113"/>
                              </a:lnTo>
                              <a:lnTo>
                                <a:pt x="6" y="126"/>
                              </a:lnTo>
                              <a:lnTo>
                                <a:pt x="12" y="138"/>
                              </a:lnTo>
                              <a:lnTo>
                                <a:pt x="17" y="149"/>
                              </a:lnTo>
                              <a:lnTo>
                                <a:pt x="29" y="162"/>
                              </a:lnTo>
                              <a:lnTo>
                                <a:pt x="34" y="176"/>
                              </a:lnTo>
                              <a:lnTo>
                                <a:pt x="34" y="185"/>
                              </a:lnTo>
                              <a:lnTo>
                                <a:pt x="30" y="195"/>
                              </a:lnTo>
                              <a:lnTo>
                                <a:pt x="21" y="204"/>
                              </a:lnTo>
                              <a:lnTo>
                                <a:pt x="13" y="216"/>
                              </a:lnTo>
                              <a:lnTo>
                                <a:pt x="8" y="225"/>
                              </a:lnTo>
                              <a:lnTo>
                                <a:pt x="6" y="236"/>
                              </a:lnTo>
                              <a:lnTo>
                                <a:pt x="12" y="248"/>
                              </a:lnTo>
                              <a:lnTo>
                                <a:pt x="19" y="259"/>
                              </a:lnTo>
                              <a:lnTo>
                                <a:pt x="26" y="269"/>
                              </a:lnTo>
                              <a:lnTo>
                                <a:pt x="30" y="278"/>
                              </a:lnTo>
                              <a:lnTo>
                                <a:pt x="34" y="288"/>
                              </a:lnTo>
                              <a:lnTo>
                                <a:pt x="30" y="301"/>
                              </a:lnTo>
                              <a:lnTo>
                                <a:pt x="21" y="313"/>
                              </a:lnTo>
                              <a:lnTo>
                                <a:pt x="12" y="322"/>
                              </a:lnTo>
                              <a:lnTo>
                                <a:pt x="2" y="337"/>
                              </a:lnTo>
                              <a:lnTo>
                                <a:pt x="0" y="349"/>
                              </a:lnTo>
                              <a:lnTo>
                                <a:pt x="4" y="362"/>
                              </a:lnTo>
                              <a:lnTo>
                                <a:pt x="13" y="372"/>
                              </a:lnTo>
                              <a:lnTo>
                                <a:pt x="23" y="383"/>
                              </a:lnTo>
                              <a:lnTo>
                                <a:pt x="33" y="396"/>
                              </a:lnTo>
                              <a:lnTo>
                                <a:pt x="38" y="414"/>
                              </a:lnTo>
                              <a:lnTo>
                                <a:pt x="33" y="431"/>
                              </a:lnTo>
                              <a:lnTo>
                                <a:pt x="23" y="444"/>
                              </a:lnTo>
                              <a:lnTo>
                                <a:pt x="19" y="455"/>
                              </a:lnTo>
                              <a:lnTo>
                                <a:pt x="19" y="466"/>
                              </a:lnTo>
                              <a:lnTo>
                                <a:pt x="21" y="473"/>
                              </a:lnTo>
                              <a:lnTo>
                                <a:pt x="29" y="484"/>
                              </a:lnTo>
                              <a:lnTo>
                                <a:pt x="42" y="499"/>
                              </a:lnTo>
                              <a:lnTo>
                                <a:pt x="64" y="528"/>
                              </a:lnTo>
                              <a:lnTo>
                                <a:pt x="107" y="573"/>
                              </a:lnTo>
                              <a:lnTo>
                                <a:pt x="144" y="609"/>
                              </a:lnTo>
                              <a:lnTo>
                                <a:pt x="166" y="629"/>
                              </a:lnTo>
                              <a:lnTo>
                                <a:pt x="190" y="643"/>
                              </a:lnTo>
                              <a:lnTo>
                                <a:pt x="217" y="660"/>
                              </a:lnTo>
                              <a:lnTo>
                                <a:pt x="255" y="681"/>
                              </a:lnTo>
                              <a:lnTo>
                                <a:pt x="313" y="701"/>
                              </a:lnTo>
                              <a:lnTo>
                                <a:pt x="356" y="710"/>
                              </a:lnTo>
                              <a:lnTo>
                                <a:pt x="401" y="716"/>
                              </a:lnTo>
                              <a:lnTo>
                                <a:pt x="460" y="718"/>
                              </a:lnTo>
                              <a:lnTo>
                                <a:pt x="523" y="716"/>
                              </a:lnTo>
                              <a:lnTo>
                                <a:pt x="578" y="714"/>
                              </a:lnTo>
                              <a:lnTo>
                                <a:pt x="625" y="706"/>
                              </a:lnTo>
                              <a:lnTo>
                                <a:pt x="667" y="697"/>
                              </a:lnTo>
                              <a:lnTo>
                                <a:pt x="697" y="685"/>
                              </a:lnTo>
                              <a:lnTo>
                                <a:pt x="723" y="672"/>
                              </a:lnTo>
                              <a:lnTo>
                                <a:pt x="744" y="659"/>
                              </a:lnTo>
                              <a:lnTo>
                                <a:pt x="761" y="647"/>
                              </a:lnTo>
                              <a:lnTo>
                                <a:pt x="778" y="629"/>
                              </a:lnTo>
                              <a:lnTo>
                                <a:pt x="832" y="556"/>
                              </a:lnTo>
                              <a:lnTo>
                                <a:pt x="874" y="493"/>
                              </a:lnTo>
                              <a:lnTo>
                                <a:pt x="890" y="461"/>
                              </a:lnTo>
                              <a:lnTo>
                                <a:pt x="894" y="448"/>
                              </a:lnTo>
                              <a:lnTo>
                                <a:pt x="895" y="438"/>
                              </a:lnTo>
                              <a:lnTo>
                                <a:pt x="895" y="427"/>
                              </a:lnTo>
                              <a:lnTo>
                                <a:pt x="887" y="414"/>
                              </a:lnTo>
                              <a:lnTo>
                                <a:pt x="882" y="406"/>
                              </a:lnTo>
                              <a:lnTo>
                                <a:pt x="879" y="394"/>
                              </a:lnTo>
                              <a:lnTo>
                                <a:pt x="882" y="381"/>
                              </a:lnTo>
                              <a:lnTo>
                                <a:pt x="887" y="372"/>
                              </a:lnTo>
                              <a:lnTo>
                                <a:pt x="894" y="362"/>
                              </a:lnTo>
                              <a:lnTo>
                                <a:pt x="900" y="352"/>
                              </a:lnTo>
                              <a:lnTo>
                                <a:pt x="908" y="341"/>
                              </a:lnTo>
                              <a:lnTo>
                                <a:pt x="913" y="330"/>
                              </a:lnTo>
                              <a:lnTo>
                                <a:pt x="912" y="316"/>
                              </a:lnTo>
                              <a:lnTo>
                                <a:pt x="907" y="305"/>
                              </a:lnTo>
                              <a:lnTo>
                                <a:pt x="900" y="295"/>
                              </a:lnTo>
                              <a:lnTo>
                                <a:pt x="894" y="286"/>
                              </a:lnTo>
                              <a:lnTo>
                                <a:pt x="886" y="275"/>
                              </a:lnTo>
                              <a:lnTo>
                                <a:pt x="883" y="263"/>
                              </a:lnTo>
                              <a:lnTo>
                                <a:pt x="886" y="254"/>
                              </a:lnTo>
                              <a:lnTo>
                                <a:pt x="895" y="240"/>
                              </a:lnTo>
                              <a:lnTo>
                                <a:pt x="904" y="229"/>
                              </a:lnTo>
                              <a:lnTo>
                                <a:pt x="908" y="217"/>
                              </a:lnTo>
                              <a:lnTo>
                                <a:pt x="908" y="202"/>
                              </a:lnTo>
                              <a:lnTo>
                                <a:pt x="903" y="187"/>
                              </a:lnTo>
                              <a:lnTo>
                                <a:pt x="894" y="176"/>
                              </a:lnTo>
                              <a:lnTo>
                                <a:pt x="890" y="168"/>
                              </a:lnTo>
                              <a:lnTo>
                                <a:pt x="886" y="155"/>
                              </a:lnTo>
                              <a:lnTo>
                                <a:pt x="887" y="141"/>
                              </a:lnTo>
                              <a:lnTo>
                                <a:pt x="895" y="130"/>
                              </a:lnTo>
                              <a:lnTo>
                                <a:pt x="900" y="122"/>
                              </a:lnTo>
                              <a:lnTo>
                                <a:pt x="908" y="113"/>
                              </a:lnTo>
                              <a:lnTo>
                                <a:pt x="912" y="101"/>
                              </a:lnTo>
                              <a:lnTo>
                                <a:pt x="913" y="88"/>
                              </a:lnTo>
                              <a:lnTo>
                                <a:pt x="911" y="80"/>
                              </a:lnTo>
                              <a:lnTo>
                                <a:pt x="903" y="67"/>
                              </a:lnTo>
                              <a:lnTo>
                                <a:pt x="895" y="56"/>
                              </a:lnTo>
                              <a:lnTo>
                                <a:pt x="890" y="42"/>
                              </a:lnTo>
                              <a:lnTo>
                                <a:pt x="890" y="29"/>
                              </a:lnTo>
                              <a:lnTo>
                                <a:pt x="894" y="18"/>
                              </a:lnTo>
                              <a:lnTo>
                                <a:pt x="891" y="0"/>
                              </a:lnTo>
                              <a:lnTo>
                                <a:pt x="26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FFC080"/>
                        </a:solidFill>
                        <a:ln w="9525">
                          <a:noFill/>
                        </a:ln>
                      </p:spPr>
                      <p:txBody>
                        <a:bodyPr/>
                        <a:p>
                          <a:endParaRPr lang="zh-CN" altLang="en-US"/>
                        </a:p>
                      </p:txBody>
                    </p:sp>
                    <p:sp>
                      <p:nvSpPr>
                        <p:cNvPr id="35857" name="任意多边形 107537"/>
                        <p:cNvSpPr>
                          <a:spLocks noChangeAspect="1"/>
                        </p:cNvSpPr>
                        <p:nvPr>
                          <p:custDataLst>
                            <p:tags r:id="rId13"/>
                          </p:custDataLst>
                        </p:nvPr>
                      </p:nvSpPr>
                      <p:spPr>
                        <a:xfrm>
                          <a:off x="6326" y="4514"/>
                          <a:ext cx="113" cy="99"/>
                        </a:xfrm>
                        <a:custGeom>
                          <a:avLst/>
                          <a:gdLst/>
                          <a:ahLst/>
                          <a:cxnLst/>
                          <a:pathLst>
                            <a:path w="113" h="99">
                              <a:moveTo>
                                <a:pt x="6" y="0"/>
                              </a:moveTo>
                              <a:lnTo>
                                <a:pt x="13" y="13"/>
                              </a:lnTo>
                              <a:lnTo>
                                <a:pt x="24" y="26"/>
                              </a:lnTo>
                              <a:lnTo>
                                <a:pt x="44" y="43"/>
                              </a:lnTo>
                              <a:lnTo>
                                <a:pt x="68" y="57"/>
                              </a:lnTo>
                              <a:lnTo>
                                <a:pt x="91" y="66"/>
                              </a:lnTo>
                              <a:lnTo>
                                <a:pt x="113" y="72"/>
                              </a:lnTo>
                              <a:lnTo>
                                <a:pt x="104" y="89"/>
                              </a:lnTo>
                              <a:lnTo>
                                <a:pt x="75" y="85"/>
                              </a:lnTo>
                              <a:lnTo>
                                <a:pt x="44" y="87"/>
                              </a:lnTo>
                              <a:lnTo>
                                <a:pt x="24" y="99"/>
                              </a:lnTo>
                              <a:lnTo>
                                <a:pt x="28" y="89"/>
                              </a:lnTo>
                              <a:lnTo>
                                <a:pt x="27" y="78"/>
                              </a:lnTo>
                              <a:lnTo>
                                <a:pt x="20" y="62"/>
                              </a:lnTo>
                              <a:lnTo>
                                <a:pt x="11" y="49"/>
                              </a:lnTo>
                              <a:lnTo>
                                <a:pt x="2" y="34"/>
                              </a:lnTo>
                              <a:lnTo>
                                <a:pt x="0" y="17"/>
                              </a:lnTo>
                              <a:lnTo>
                                <a:pt x="6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FFA040"/>
                        </a:solidFill>
                        <a:ln w="9525">
                          <a:noFill/>
                        </a:ln>
                      </p:spPr>
                      <p:txBody>
                        <a:bodyPr/>
                        <a:p>
                          <a:endParaRPr lang="zh-CN" altLang="en-US"/>
                        </a:p>
                      </p:txBody>
                    </p:sp>
                    <p:sp>
                      <p:nvSpPr>
                        <p:cNvPr id="35858" name="任意多边形 107538"/>
                        <p:cNvSpPr>
                          <a:spLocks noChangeAspect="1"/>
                        </p:cNvSpPr>
                        <p:nvPr>
                          <p:custDataLst>
                            <p:tags r:id="rId14"/>
                          </p:custDataLst>
                        </p:nvPr>
                      </p:nvSpPr>
                      <p:spPr>
                        <a:xfrm>
                          <a:off x="6328" y="4637"/>
                          <a:ext cx="149" cy="84"/>
                        </a:xfrm>
                        <a:custGeom>
                          <a:avLst/>
                          <a:gdLst/>
                          <a:ahLst/>
                          <a:cxnLst/>
                          <a:pathLst>
                            <a:path w="149" h="84">
                              <a:moveTo>
                                <a:pt x="0" y="10"/>
                              </a:moveTo>
                              <a:lnTo>
                                <a:pt x="4" y="0"/>
                              </a:lnTo>
                              <a:lnTo>
                                <a:pt x="9" y="10"/>
                              </a:lnTo>
                              <a:lnTo>
                                <a:pt x="21" y="15"/>
                              </a:lnTo>
                              <a:lnTo>
                                <a:pt x="42" y="25"/>
                              </a:lnTo>
                              <a:lnTo>
                                <a:pt x="64" y="31"/>
                              </a:lnTo>
                              <a:lnTo>
                                <a:pt x="98" y="38"/>
                              </a:lnTo>
                              <a:lnTo>
                                <a:pt x="137" y="44"/>
                              </a:lnTo>
                              <a:lnTo>
                                <a:pt x="149" y="80"/>
                              </a:lnTo>
                              <a:lnTo>
                                <a:pt x="106" y="69"/>
                              </a:lnTo>
                              <a:lnTo>
                                <a:pt x="72" y="65"/>
                              </a:lnTo>
                              <a:lnTo>
                                <a:pt x="45" y="71"/>
                              </a:lnTo>
                              <a:lnTo>
                                <a:pt x="25" y="84"/>
                              </a:lnTo>
                              <a:lnTo>
                                <a:pt x="25" y="73"/>
                              </a:lnTo>
                              <a:lnTo>
                                <a:pt x="25" y="63"/>
                              </a:lnTo>
                              <a:lnTo>
                                <a:pt x="21" y="52"/>
                              </a:lnTo>
                              <a:lnTo>
                                <a:pt x="9" y="36"/>
                              </a:lnTo>
                              <a:lnTo>
                                <a:pt x="0" y="23"/>
                              </a:lnTo>
                              <a:lnTo>
                                <a:pt x="0" y="1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FFA040"/>
                        </a:solidFill>
                        <a:ln w="9525">
                          <a:noFill/>
                        </a:ln>
                      </p:spPr>
                      <p:txBody>
                        <a:bodyPr/>
                        <a:p>
                          <a:endParaRPr lang="zh-CN" altLang="en-US"/>
                        </a:p>
                      </p:txBody>
                    </p:sp>
                    <p:sp>
                      <p:nvSpPr>
                        <p:cNvPr id="35859" name="任意多边形 107539"/>
                        <p:cNvSpPr>
                          <a:spLocks noChangeAspect="1"/>
                        </p:cNvSpPr>
                        <p:nvPr>
                          <p:custDataLst>
                            <p:tags r:id="rId15"/>
                          </p:custDataLst>
                        </p:nvPr>
                      </p:nvSpPr>
                      <p:spPr>
                        <a:xfrm>
                          <a:off x="6322" y="4742"/>
                          <a:ext cx="175" cy="104"/>
                        </a:xfrm>
                        <a:custGeom>
                          <a:avLst/>
                          <a:gdLst/>
                          <a:ahLst/>
                          <a:cxnLst/>
                          <a:pathLst>
                            <a:path w="175" h="104">
                              <a:moveTo>
                                <a:pt x="2" y="13"/>
                              </a:moveTo>
                              <a:lnTo>
                                <a:pt x="10" y="0"/>
                              </a:lnTo>
                              <a:lnTo>
                                <a:pt x="21" y="17"/>
                              </a:lnTo>
                              <a:lnTo>
                                <a:pt x="32" y="25"/>
                              </a:lnTo>
                              <a:lnTo>
                                <a:pt x="45" y="34"/>
                              </a:lnTo>
                              <a:lnTo>
                                <a:pt x="69" y="42"/>
                              </a:lnTo>
                              <a:lnTo>
                                <a:pt x="96" y="49"/>
                              </a:lnTo>
                              <a:lnTo>
                                <a:pt x="126" y="59"/>
                              </a:lnTo>
                              <a:lnTo>
                                <a:pt x="167" y="72"/>
                              </a:lnTo>
                              <a:lnTo>
                                <a:pt x="175" y="104"/>
                              </a:lnTo>
                              <a:lnTo>
                                <a:pt x="133" y="87"/>
                              </a:lnTo>
                              <a:lnTo>
                                <a:pt x="103" y="76"/>
                              </a:lnTo>
                              <a:lnTo>
                                <a:pt x="78" y="72"/>
                              </a:lnTo>
                              <a:lnTo>
                                <a:pt x="58" y="72"/>
                              </a:lnTo>
                              <a:lnTo>
                                <a:pt x="48" y="80"/>
                              </a:lnTo>
                              <a:lnTo>
                                <a:pt x="36" y="91"/>
                              </a:lnTo>
                              <a:lnTo>
                                <a:pt x="34" y="78"/>
                              </a:lnTo>
                              <a:lnTo>
                                <a:pt x="21" y="59"/>
                              </a:lnTo>
                              <a:lnTo>
                                <a:pt x="10" y="45"/>
                              </a:lnTo>
                              <a:lnTo>
                                <a:pt x="0" y="31"/>
                              </a:lnTo>
                              <a:lnTo>
                                <a:pt x="2" y="13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FFA040"/>
                        </a:solidFill>
                        <a:ln w="9525">
                          <a:noFill/>
                        </a:ln>
                      </p:spPr>
                      <p:txBody>
                        <a:bodyPr/>
                        <a:p>
                          <a:endParaRPr lang="zh-CN" altLang="en-US"/>
                        </a:p>
                      </p:txBody>
                    </p:sp>
                    <p:sp>
                      <p:nvSpPr>
                        <p:cNvPr id="35860" name="任意多边形 107540"/>
                        <p:cNvSpPr>
                          <a:spLocks noChangeAspect="1"/>
                        </p:cNvSpPr>
                        <p:nvPr>
                          <p:custDataLst>
                            <p:tags r:id="rId16"/>
                          </p:custDataLst>
                        </p:nvPr>
                      </p:nvSpPr>
                      <p:spPr>
                        <a:xfrm>
                          <a:off x="6341" y="4856"/>
                          <a:ext cx="208" cy="230"/>
                        </a:xfrm>
                        <a:custGeom>
                          <a:avLst/>
                          <a:gdLst/>
                          <a:ahLst/>
                          <a:cxnLst/>
                          <a:pathLst>
                            <a:path w="208" h="230">
                              <a:moveTo>
                                <a:pt x="2" y="35"/>
                              </a:moveTo>
                              <a:lnTo>
                                <a:pt x="0" y="21"/>
                              </a:lnTo>
                              <a:lnTo>
                                <a:pt x="0" y="11"/>
                              </a:lnTo>
                              <a:lnTo>
                                <a:pt x="8" y="0"/>
                              </a:lnTo>
                              <a:lnTo>
                                <a:pt x="22" y="17"/>
                              </a:lnTo>
                              <a:lnTo>
                                <a:pt x="47" y="32"/>
                              </a:lnTo>
                              <a:lnTo>
                                <a:pt x="72" y="44"/>
                              </a:lnTo>
                              <a:lnTo>
                                <a:pt x="106" y="55"/>
                              </a:lnTo>
                              <a:lnTo>
                                <a:pt x="156" y="65"/>
                              </a:lnTo>
                              <a:lnTo>
                                <a:pt x="166" y="91"/>
                              </a:lnTo>
                              <a:lnTo>
                                <a:pt x="140" y="84"/>
                              </a:lnTo>
                              <a:lnTo>
                                <a:pt x="114" y="80"/>
                              </a:lnTo>
                              <a:lnTo>
                                <a:pt x="101" y="82"/>
                              </a:lnTo>
                              <a:lnTo>
                                <a:pt x="97" y="95"/>
                              </a:lnTo>
                              <a:lnTo>
                                <a:pt x="105" y="112"/>
                              </a:lnTo>
                              <a:lnTo>
                                <a:pt x="115" y="128"/>
                              </a:lnTo>
                              <a:lnTo>
                                <a:pt x="136" y="153"/>
                              </a:lnTo>
                              <a:lnTo>
                                <a:pt x="166" y="179"/>
                              </a:lnTo>
                              <a:lnTo>
                                <a:pt x="208" y="209"/>
                              </a:lnTo>
                              <a:lnTo>
                                <a:pt x="208" y="230"/>
                              </a:lnTo>
                              <a:lnTo>
                                <a:pt x="190" y="219"/>
                              </a:lnTo>
                              <a:lnTo>
                                <a:pt x="166" y="205"/>
                              </a:lnTo>
                              <a:lnTo>
                                <a:pt x="132" y="179"/>
                              </a:lnTo>
                              <a:lnTo>
                                <a:pt x="105" y="150"/>
                              </a:lnTo>
                              <a:lnTo>
                                <a:pt x="80" y="128"/>
                              </a:lnTo>
                              <a:lnTo>
                                <a:pt x="56" y="101"/>
                              </a:lnTo>
                              <a:lnTo>
                                <a:pt x="36" y="78"/>
                              </a:lnTo>
                              <a:lnTo>
                                <a:pt x="15" y="57"/>
                              </a:lnTo>
                              <a:lnTo>
                                <a:pt x="2" y="35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FFA040"/>
                        </a:solidFill>
                        <a:ln w="9525">
                          <a:noFill/>
                        </a:ln>
                      </p:spPr>
                      <p:txBody>
                        <a:bodyPr/>
                        <a:p>
                          <a:endParaRPr lang="zh-CN" altLang="en-US"/>
                        </a:p>
                      </p:txBody>
                    </p:sp>
                    <p:sp>
                      <p:nvSpPr>
                        <p:cNvPr id="35861" name="任意多边形 107541"/>
                        <p:cNvSpPr>
                          <a:spLocks noChangeAspect="1"/>
                        </p:cNvSpPr>
                        <p:nvPr>
                          <p:custDataLst>
                            <p:tags r:id="rId17"/>
                          </p:custDataLst>
                        </p:nvPr>
                      </p:nvSpPr>
                      <p:spPr>
                        <a:xfrm>
                          <a:off x="6345" y="4443"/>
                          <a:ext cx="86" cy="69"/>
                        </a:xfrm>
                        <a:custGeom>
                          <a:avLst/>
                          <a:gdLst/>
                          <a:ahLst/>
                          <a:cxnLst/>
                          <a:pathLst>
                            <a:path w="86" h="69">
                              <a:moveTo>
                                <a:pt x="0" y="0"/>
                              </a:moveTo>
                              <a:lnTo>
                                <a:pt x="11" y="10"/>
                              </a:lnTo>
                              <a:lnTo>
                                <a:pt x="25" y="21"/>
                              </a:lnTo>
                              <a:lnTo>
                                <a:pt x="42" y="33"/>
                              </a:lnTo>
                              <a:lnTo>
                                <a:pt x="60" y="44"/>
                              </a:lnTo>
                              <a:lnTo>
                                <a:pt x="77" y="54"/>
                              </a:lnTo>
                              <a:lnTo>
                                <a:pt x="86" y="61"/>
                              </a:lnTo>
                              <a:lnTo>
                                <a:pt x="65" y="69"/>
                              </a:lnTo>
                              <a:lnTo>
                                <a:pt x="42" y="61"/>
                              </a:lnTo>
                              <a:lnTo>
                                <a:pt x="18" y="52"/>
                              </a:lnTo>
                              <a:lnTo>
                                <a:pt x="0" y="42"/>
                              </a:lnTo>
                              <a:lnTo>
                                <a:pt x="1" y="33"/>
                              </a:lnTo>
                              <a:lnTo>
                                <a:pt x="4" y="17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FFA040"/>
                        </a:solidFill>
                        <a:ln w="9525">
                          <a:noFill/>
                        </a:ln>
                      </p:spPr>
                      <p:txBody>
                        <a:bodyPr/>
                        <a:p>
                          <a:endParaRPr lang="zh-CN" altLang="en-US"/>
                        </a:p>
                      </p:txBody>
                    </p:sp>
                    <p:sp>
                      <p:nvSpPr>
                        <p:cNvPr id="35862" name="任意多边形 107542"/>
                        <p:cNvSpPr>
                          <a:spLocks noChangeAspect="1"/>
                        </p:cNvSpPr>
                        <p:nvPr>
                          <p:custDataLst>
                            <p:tags r:id="rId18"/>
                          </p:custDataLst>
                        </p:nvPr>
                      </p:nvSpPr>
                      <p:spPr>
                        <a:xfrm>
                          <a:off x="6501" y="4426"/>
                          <a:ext cx="732" cy="689"/>
                        </a:xfrm>
                        <a:custGeom>
                          <a:avLst/>
                          <a:gdLst/>
                          <a:ahLst/>
                          <a:cxnLst/>
                          <a:pathLst>
                            <a:path w="732" h="689">
                              <a:moveTo>
                                <a:pt x="294" y="135"/>
                              </a:moveTo>
                              <a:lnTo>
                                <a:pt x="186" y="143"/>
                              </a:lnTo>
                              <a:lnTo>
                                <a:pt x="348" y="158"/>
                              </a:lnTo>
                              <a:lnTo>
                                <a:pt x="338" y="166"/>
                              </a:lnTo>
                              <a:lnTo>
                                <a:pt x="318" y="173"/>
                              </a:lnTo>
                              <a:lnTo>
                                <a:pt x="292" y="181"/>
                              </a:lnTo>
                              <a:lnTo>
                                <a:pt x="258" y="190"/>
                              </a:lnTo>
                              <a:lnTo>
                                <a:pt x="222" y="196"/>
                              </a:lnTo>
                              <a:lnTo>
                                <a:pt x="175" y="200"/>
                              </a:lnTo>
                              <a:lnTo>
                                <a:pt x="120" y="206"/>
                              </a:lnTo>
                              <a:lnTo>
                                <a:pt x="61" y="209"/>
                              </a:lnTo>
                              <a:lnTo>
                                <a:pt x="0" y="209"/>
                              </a:lnTo>
                              <a:lnTo>
                                <a:pt x="95" y="232"/>
                              </a:lnTo>
                              <a:lnTo>
                                <a:pt x="154" y="244"/>
                              </a:lnTo>
                              <a:lnTo>
                                <a:pt x="205" y="244"/>
                              </a:lnTo>
                              <a:lnTo>
                                <a:pt x="267" y="244"/>
                              </a:lnTo>
                              <a:lnTo>
                                <a:pt x="359" y="236"/>
                              </a:lnTo>
                              <a:lnTo>
                                <a:pt x="435" y="225"/>
                              </a:lnTo>
                              <a:lnTo>
                                <a:pt x="499" y="209"/>
                              </a:lnTo>
                              <a:lnTo>
                                <a:pt x="567" y="188"/>
                              </a:lnTo>
                              <a:lnTo>
                                <a:pt x="597" y="177"/>
                              </a:lnTo>
                              <a:lnTo>
                                <a:pt x="625" y="168"/>
                              </a:lnTo>
                              <a:lnTo>
                                <a:pt x="640" y="164"/>
                              </a:lnTo>
                              <a:lnTo>
                                <a:pt x="648" y="169"/>
                              </a:lnTo>
                              <a:lnTo>
                                <a:pt x="648" y="181"/>
                              </a:lnTo>
                              <a:lnTo>
                                <a:pt x="642" y="194"/>
                              </a:lnTo>
                              <a:lnTo>
                                <a:pt x="625" y="208"/>
                              </a:lnTo>
                              <a:lnTo>
                                <a:pt x="597" y="226"/>
                              </a:lnTo>
                              <a:lnTo>
                                <a:pt x="557" y="244"/>
                              </a:lnTo>
                              <a:lnTo>
                                <a:pt x="510" y="263"/>
                              </a:lnTo>
                              <a:lnTo>
                                <a:pt x="448" y="282"/>
                              </a:lnTo>
                              <a:lnTo>
                                <a:pt x="376" y="297"/>
                              </a:lnTo>
                              <a:lnTo>
                                <a:pt x="304" y="308"/>
                              </a:lnTo>
                              <a:lnTo>
                                <a:pt x="228" y="320"/>
                              </a:lnTo>
                              <a:lnTo>
                                <a:pt x="95" y="333"/>
                              </a:lnTo>
                              <a:lnTo>
                                <a:pt x="177" y="352"/>
                              </a:lnTo>
                              <a:lnTo>
                                <a:pt x="243" y="360"/>
                              </a:lnTo>
                              <a:lnTo>
                                <a:pt x="326" y="358"/>
                              </a:lnTo>
                              <a:lnTo>
                                <a:pt x="411" y="347"/>
                              </a:lnTo>
                              <a:lnTo>
                                <a:pt x="474" y="333"/>
                              </a:lnTo>
                              <a:lnTo>
                                <a:pt x="525" y="320"/>
                              </a:lnTo>
                              <a:lnTo>
                                <a:pt x="567" y="308"/>
                              </a:lnTo>
                              <a:lnTo>
                                <a:pt x="610" y="293"/>
                              </a:lnTo>
                              <a:lnTo>
                                <a:pt x="644" y="280"/>
                              </a:lnTo>
                              <a:lnTo>
                                <a:pt x="659" y="276"/>
                              </a:lnTo>
                              <a:lnTo>
                                <a:pt x="668" y="276"/>
                              </a:lnTo>
                              <a:lnTo>
                                <a:pt x="667" y="287"/>
                              </a:lnTo>
                              <a:lnTo>
                                <a:pt x="661" y="299"/>
                              </a:lnTo>
                              <a:lnTo>
                                <a:pt x="648" y="314"/>
                              </a:lnTo>
                              <a:lnTo>
                                <a:pt x="617" y="335"/>
                              </a:lnTo>
                              <a:lnTo>
                                <a:pt x="584" y="354"/>
                              </a:lnTo>
                              <a:lnTo>
                                <a:pt x="546" y="371"/>
                              </a:lnTo>
                              <a:lnTo>
                                <a:pt x="496" y="390"/>
                              </a:lnTo>
                              <a:lnTo>
                                <a:pt x="439" y="407"/>
                              </a:lnTo>
                              <a:lnTo>
                                <a:pt x="352" y="426"/>
                              </a:lnTo>
                              <a:lnTo>
                                <a:pt x="294" y="438"/>
                              </a:lnTo>
                              <a:lnTo>
                                <a:pt x="237" y="444"/>
                              </a:lnTo>
                              <a:lnTo>
                                <a:pt x="154" y="449"/>
                              </a:lnTo>
                              <a:lnTo>
                                <a:pt x="239" y="461"/>
                              </a:lnTo>
                              <a:lnTo>
                                <a:pt x="305" y="466"/>
                              </a:lnTo>
                              <a:lnTo>
                                <a:pt x="360" y="468"/>
                              </a:lnTo>
                              <a:lnTo>
                                <a:pt x="423" y="466"/>
                              </a:lnTo>
                              <a:lnTo>
                                <a:pt x="482" y="458"/>
                              </a:lnTo>
                              <a:lnTo>
                                <a:pt x="530" y="447"/>
                              </a:lnTo>
                              <a:lnTo>
                                <a:pt x="568" y="434"/>
                              </a:lnTo>
                              <a:lnTo>
                                <a:pt x="629" y="413"/>
                              </a:lnTo>
                              <a:lnTo>
                                <a:pt x="637" y="413"/>
                              </a:lnTo>
                              <a:lnTo>
                                <a:pt x="644" y="417"/>
                              </a:lnTo>
                              <a:lnTo>
                                <a:pt x="642" y="430"/>
                              </a:lnTo>
                              <a:lnTo>
                                <a:pt x="634" y="444"/>
                              </a:lnTo>
                              <a:lnTo>
                                <a:pt x="620" y="458"/>
                              </a:lnTo>
                              <a:lnTo>
                                <a:pt x="599" y="474"/>
                              </a:lnTo>
                              <a:lnTo>
                                <a:pt x="563" y="493"/>
                              </a:lnTo>
                              <a:lnTo>
                                <a:pt x="525" y="510"/>
                              </a:lnTo>
                              <a:lnTo>
                                <a:pt x="489" y="521"/>
                              </a:lnTo>
                              <a:lnTo>
                                <a:pt x="448" y="531"/>
                              </a:lnTo>
                              <a:lnTo>
                                <a:pt x="410" y="537"/>
                              </a:lnTo>
                              <a:lnTo>
                                <a:pt x="360" y="542"/>
                              </a:lnTo>
                              <a:lnTo>
                                <a:pt x="305" y="545"/>
                              </a:lnTo>
                              <a:lnTo>
                                <a:pt x="250" y="546"/>
                              </a:lnTo>
                              <a:lnTo>
                                <a:pt x="166" y="546"/>
                              </a:lnTo>
                              <a:lnTo>
                                <a:pt x="211" y="562"/>
                              </a:lnTo>
                              <a:lnTo>
                                <a:pt x="253" y="573"/>
                              </a:lnTo>
                              <a:lnTo>
                                <a:pt x="301" y="579"/>
                              </a:lnTo>
                              <a:lnTo>
                                <a:pt x="342" y="580"/>
                              </a:lnTo>
                              <a:lnTo>
                                <a:pt x="384" y="583"/>
                              </a:lnTo>
                              <a:lnTo>
                                <a:pt x="427" y="580"/>
                              </a:lnTo>
                              <a:lnTo>
                                <a:pt x="462" y="579"/>
                              </a:lnTo>
                              <a:lnTo>
                                <a:pt x="495" y="573"/>
                              </a:lnTo>
                              <a:lnTo>
                                <a:pt x="540" y="562"/>
                              </a:lnTo>
                              <a:lnTo>
                                <a:pt x="574" y="554"/>
                              </a:lnTo>
                              <a:lnTo>
                                <a:pt x="587" y="555"/>
                              </a:lnTo>
                              <a:lnTo>
                                <a:pt x="589" y="565"/>
                              </a:lnTo>
                              <a:lnTo>
                                <a:pt x="585" y="575"/>
                              </a:lnTo>
                              <a:lnTo>
                                <a:pt x="576" y="586"/>
                              </a:lnTo>
                              <a:lnTo>
                                <a:pt x="561" y="597"/>
                              </a:lnTo>
                              <a:lnTo>
                                <a:pt x="544" y="605"/>
                              </a:lnTo>
                              <a:lnTo>
                                <a:pt x="525" y="614"/>
                              </a:lnTo>
                              <a:lnTo>
                                <a:pt x="495" y="622"/>
                              </a:lnTo>
                              <a:lnTo>
                                <a:pt x="432" y="631"/>
                              </a:lnTo>
                              <a:lnTo>
                                <a:pt x="372" y="639"/>
                              </a:lnTo>
                              <a:lnTo>
                                <a:pt x="253" y="649"/>
                              </a:lnTo>
                              <a:lnTo>
                                <a:pt x="407" y="656"/>
                              </a:lnTo>
                              <a:lnTo>
                                <a:pt x="439" y="656"/>
                              </a:lnTo>
                              <a:lnTo>
                                <a:pt x="453" y="663"/>
                              </a:lnTo>
                              <a:lnTo>
                                <a:pt x="461" y="670"/>
                              </a:lnTo>
                              <a:lnTo>
                                <a:pt x="458" y="681"/>
                              </a:lnTo>
                              <a:lnTo>
                                <a:pt x="466" y="687"/>
                              </a:lnTo>
                              <a:lnTo>
                                <a:pt x="486" y="689"/>
                              </a:lnTo>
                              <a:lnTo>
                                <a:pt x="516" y="677"/>
                              </a:lnTo>
                              <a:lnTo>
                                <a:pt x="542" y="664"/>
                              </a:lnTo>
                              <a:lnTo>
                                <a:pt x="563" y="651"/>
                              </a:lnTo>
                              <a:lnTo>
                                <a:pt x="580" y="639"/>
                              </a:lnTo>
                              <a:lnTo>
                                <a:pt x="597" y="621"/>
                              </a:lnTo>
                              <a:lnTo>
                                <a:pt x="651" y="548"/>
                              </a:lnTo>
                              <a:lnTo>
                                <a:pt x="693" y="485"/>
                              </a:lnTo>
                              <a:lnTo>
                                <a:pt x="709" y="453"/>
                              </a:lnTo>
                              <a:lnTo>
                                <a:pt x="713" y="440"/>
                              </a:lnTo>
                              <a:lnTo>
                                <a:pt x="714" y="430"/>
                              </a:lnTo>
                              <a:lnTo>
                                <a:pt x="714" y="419"/>
                              </a:lnTo>
                              <a:lnTo>
                                <a:pt x="706" y="406"/>
                              </a:lnTo>
                              <a:lnTo>
                                <a:pt x="701" y="398"/>
                              </a:lnTo>
                              <a:lnTo>
                                <a:pt x="698" y="386"/>
                              </a:lnTo>
                              <a:lnTo>
                                <a:pt x="701" y="373"/>
                              </a:lnTo>
                              <a:lnTo>
                                <a:pt x="706" y="364"/>
                              </a:lnTo>
                              <a:lnTo>
                                <a:pt x="713" y="354"/>
                              </a:lnTo>
                              <a:lnTo>
                                <a:pt x="719" y="344"/>
                              </a:lnTo>
                              <a:lnTo>
                                <a:pt x="727" y="333"/>
                              </a:lnTo>
                              <a:lnTo>
                                <a:pt x="732" y="322"/>
                              </a:lnTo>
                              <a:lnTo>
                                <a:pt x="731" y="308"/>
                              </a:lnTo>
                              <a:lnTo>
                                <a:pt x="726" y="297"/>
                              </a:lnTo>
                              <a:lnTo>
                                <a:pt x="719" y="287"/>
                              </a:lnTo>
                              <a:lnTo>
                                <a:pt x="713" y="278"/>
                              </a:lnTo>
                              <a:lnTo>
                                <a:pt x="705" y="267"/>
                              </a:lnTo>
                              <a:lnTo>
                                <a:pt x="702" y="255"/>
                              </a:lnTo>
                              <a:lnTo>
                                <a:pt x="705" y="246"/>
                              </a:lnTo>
                              <a:lnTo>
                                <a:pt x="714" y="232"/>
                              </a:lnTo>
                              <a:lnTo>
                                <a:pt x="723" y="221"/>
                              </a:lnTo>
                              <a:lnTo>
                                <a:pt x="727" y="209"/>
                              </a:lnTo>
                              <a:lnTo>
                                <a:pt x="727" y="194"/>
                              </a:lnTo>
                              <a:lnTo>
                                <a:pt x="722" y="179"/>
                              </a:lnTo>
                              <a:lnTo>
                                <a:pt x="713" y="168"/>
                              </a:lnTo>
                              <a:lnTo>
                                <a:pt x="709" y="160"/>
                              </a:lnTo>
                              <a:lnTo>
                                <a:pt x="705" y="147"/>
                              </a:lnTo>
                              <a:lnTo>
                                <a:pt x="706" y="133"/>
                              </a:lnTo>
                              <a:lnTo>
                                <a:pt x="714" y="122"/>
                              </a:lnTo>
                              <a:lnTo>
                                <a:pt x="719" y="114"/>
                              </a:lnTo>
                              <a:lnTo>
                                <a:pt x="727" y="105"/>
                              </a:lnTo>
                              <a:lnTo>
                                <a:pt x="731" y="93"/>
                              </a:lnTo>
                              <a:lnTo>
                                <a:pt x="732" y="80"/>
                              </a:lnTo>
                              <a:lnTo>
                                <a:pt x="730" y="72"/>
                              </a:lnTo>
                              <a:lnTo>
                                <a:pt x="722" y="59"/>
                              </a:lnTo>
                              <a:lnTo>
                                <a:pt x="714" y="48"/>
                              </a:lnTo>
                              <a:lnTo>
                                <a:pt x="709" y="34"/>
                              </a:lnTo>
                              <a:lnTo>
                                <a:pt x="709" y="0"/>
                              </a:lnTo>
                              <a:lnTo>
                                <a:pt x="634" y="50"/>
                              </a:lnTo>
                              <a:lnTo>
                                <a:pt x="589" y="69"/>
                              </a:lnTo>
                              <a:lnTo>
                                <a:pt x="536" y="86"/>
                              </a:lnTo>
                              <a:lnTo>
                                <a:pt x="475" y="105"/>
                              </a:lnTo>
                              <a:lnTo>
                                <a:pt x="420" y="116"/>
                              </a:lnTo>
                              <a:lnTo>
                                <a:pt x="365" y="126"/>
                              </a:lnTo>
                              <a:lnTo>
                                <a:pt x="294" y="135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FFA040"/>
                        </a:solidFill>
                        <a:ln w="9525">
                          <a:noFill/>
                        </a:ln>
                      </p:spPr>
                      <p:txBody>
                        <a:bodyPr/>
                        <a:p>
                          <a:endParaRPr lang="zh-CN" altLang="en-US"/>
                        </a:p>
                      </p:txBody>
                    </p:sp>
                  </p:grpSp>
                </p:grpSp>
                <p:grpSp>
                  <p:nvGrpSpPr>
                    <p:cNvPr id="35863" name="组合 107543"/>
                    <p:cNvGrpSpPr>
                      <a:grpSpLocks noChangeAspect="1"/>
                    </p:cNvGrpSpPr>
                    <p:nvPr/>
                  </p:nvGrpSpPr>
                  <p:grpSpPr>
                    <a:xfrm>
                      <a:off x="6929" y="4535"/>
                      <a:ext cx="218" cy="436"/>
                      <a:chOff x="6929" y="4535"/>
                      <a:chExt cx="218" cy="436"/>
                    </a:xfrm>
                  </p:grpSpPr>
                  <p:sp>
                    <p:nvSpPr>
                      <p:cNvPr id="35864" name="任意多边形 107544"/>
                      <p:cNvSpPr>
                        <a:spLocks noChangeAspect="1"/>
                      </p:cNvSpPr>
                      <p:nvPr>
                        <p:custDataLst>
                          <p:tags r:id="rId19"/>
                        </p:custDataLst>
                      </p:nvPr>
                    </p:nvSpPr>
                    <p:spPr>
                      <a:xfrm>
                        <a:off x="6971" y="4651"/>
                        <a:ext cx="167" cy="70"/>
                      </a:xfrm>
                      <a:custGeom>
                        <a:avLst/>
                        <a:gdLst/>
                        <a:ahLst/>
                        <a:cxnLst/>
                        <a:pathLst>
                          <a:path w="167" h="70">
                            <a:moveTo>
                              <a:pt x="167" y="13"/>
                            </a:moveTo>
                            <a:lnTo>
                              <a:pt x="151" y="0"/>
                            </a:lnTo>
                            <a:lnTo>
                              <a:pt x="100" y="26"/>
                            </a:lnTo>
                            <a:lnTo>
                              <a:pt x="49" y="45"/>
                            </a:lnTo>
                            <a:lnTo>
                              <a:pt x="0" y="59"/>
                            </a:lnTo>
                            <a:lnTo>
                              <a:pt x="9" y="70"/>
                            </a:lnTo>
                            <a:lnTo>
                              <a:pt x="43" y="70"/>
                            </a:lnTo>
                            <a:lnTo>
                              <a:pt x="89" y="60"/>
                            </a:lnTo>
                            <a:lnTo>
                              <a:pt x="130" y="40"/>
                            </a:lnTo>
                            <a:lnTo>
                              <a:pt x="167" y="13"/>
                            </a:lnTo>
                            <a:close/>
                          </a:path>
                        </a:pathLst>
                      </a:custGeom>
                      <a:solidFill>
                        <a:srgbClr val="FFE0C0"/>
                      </a:solidFill>
                      <a:ln w="9525">
                        <a:noFill/>
                      </a:ln>
                    </p:spPr>
                    <p:txBody>
                      <a:bodyPr/>
                      <a:p>
                        <a:endParaRPr lang="zh-CN" altLang="en-US"/>
                      </a:p>
                    </p:txBody>
                  </p:sp>
                  <p:sp>
                    <p:nvSpPr>
                      <p:cNvPr id="35865" name="任意多边形 107545"/>
                      <p:cNvSpPr>
                        <a:spLocks noChangeAspect="1"/>
                      </p:cNvSpPr>
                      <p:nvPr>
                        <p:custDataLst>
                          <p:tags r:id="rId20"/>
                        </p:custDataLst>
                      </p:nvPr>
                    </p:nvSpPr>
                    <p:spPr>
                      <a:xfrm>
                        <a:off x="7001" y="4763"/>
                        <a:ext cx="146" cy="78"/>
                      </a:xfrm>
                      <a:custGeom>
                        <a:avLst/>
                        <a:gdLst/>
                        <a:ahLst/>
                        <a:cxnLst/>
                        <a:pathLst>
                          <a:path w="146" h="78">
                            <a:moveTo>
                              <a:pt x="146" y="15"/>
                            </a:moveTo>
                            <a:lnTo>
                              <a:pt x="138" y="0"/>
                            </a:lnTo>
                            <a:lnTo>
                              <a:pt x="89" y="34"/>
                            </a:lnTo>
                            <a:lnTo>
                              <a:pt x="50" y="51"/>
                            </a:lnTo>
                            <a:lnTo>
                              <a:pt x="0" y="66"/>
                            </a:lnTo>
                            <a:lnTo>
                              <a:pt x="10" y="78"/>
                            </a:lnTo>
                            <a:lnTo>
                              <a:pt x="42" y="78"/>
                            </a:lnTo>
                            <a:lnTo>
                              <a:pt x="74" y="69"/>
                            </a:lnTo>
                            <a:lnTo>
                              <a:pt x="112" y="45"/>
                            </a:lnTo>
                            <a:lnTo>
                              <a:pt x="146" y="15"/>
                            </a:lnTo>
                            <a:close/>
                          </a:path>
                        </a:pathLst>
                      </a:custGeom>
                      <a:solidFill>
                        <a:srgbClr val="FFE0C0"/>
                      </a:solidFill>
                      <a:ln w="9525">
                        <a:noFill/>
                      </a:ln>
                    </p:spPr>
                    <p:txBody>
                      <a:bodyPr/>
                      <a:p>
                        <a:endParaRPr lang="zh-CN" altLang="en-US"/>
                      </a:p>
                    </p:txBody>
                  </p:sp>
                  <p:sp>
                    <p:nvSpPr>
                      <p:cNvPr id="35866" name="任意多边形 107546"/>
                      <p:cNvSpPr>
                        <a:spLocks noChangeAspect="1"/>
                      </p:cNvSpPr>
                      <p:nvPr>
                        <p:custDataLst>
                          <p:tags r:id="rId21"/>
                        </p:custDataLst>
                      </p:nvPr>
                    </p:nvSpPr>
                    <p:spPr>
                      <a:xfrm>
                        <a:off x="6992" y="4894"/>
                        <a:ext cx="149" cy="77"/>
                      </a:xfrm>
                      <a:custGeom>
                        <a:avLst/>
                        <a:gdLst/>
                        <a:ahLst/>
                        <a:cxnLst/>
                        <a:pathLst>
                          <a:path w="149" h="77">
                            <a:moveTo>
                              <a:pt x="149" y="11"/>
                            </a:moveTo>
                            <a:lnTo>
                              <a:pt x="138" y="0"/>
                            </a:lnTo>
                            <a:lnTo>
                              <a:pt x="93" y="31"/>
                            </a:lnTo>
                            <a:lnTo>
                              <a:pt x="49" y="49"/>
                            </a:lnTo>
                            <a:lnTo>
                              <a:pt x="0" y="63"/>
                            </a:lnTo>
                            <a:lnTo>
                              <a:pt x="9" y="77"/>
                            </a:lnTo>
                            <a:lnTo>
                              <a:pt x="42" y="74"/>
                            </a:lnTo>
                            <a:lnTo>
                              <a:pt x="81" y="65"/>
                            </a:lnTo>
                            <a:lnTo>
                              <a:pt x="121" y="40"/>
                            </a:lnTo>
                            <a:lnTo>
                              <a:pt x="149" y="11"/>
                            </a:lnTo>
                            <a:close/>
                          </a:path>
                        </a:pathLst>
                      </a:custGeom>
                      <a:solidFill>
                        <a:srgbClr val="FFE0C0"/>
                      </a:solidFill>
                      <a:ln w="9525">
                        <a:noFill/>
                      </a:ln>
                    </p:spPr>
                    <p:txBody>
                      <a:bodyPr/>
                      <a:p>
                        <a:endParaRPr lang="zh-CN" altLang="en-US"/>
                      </a:p>
                    </p:txBody>
                  </p:sp>
                  <p:sp>
                    <p:nvSpPr>
                      <p:cNvPr id="35867" name="任意多边形 107547"/>
                      <p:cNvSpPr>
                        <a:spLocks noChangeAspect="1"/>
                      </p:cNvSpPr>
                      <p:nvPr>
                        <p:custDataLst>
                          <p:tags r:id="rId22"/>
                        </p:custDataLst>
                      </p:nvPr>
                    </p:nvSpPr>
                    <p:spPr>
                      <a:xfrm>
                        <a:off x="6929" y="4535"/>
                        <a:ext cx="171" cy="68"/>
                      </a:xfrm>
                      <a:custGeom>
                        <a:avLst/>
                        <a:gdLst/>
                        <a:ahLst/>
                        <a:cxnLst/>
                        <a:pathLst>
                          <a:path w="171" h="68">
                            <a:moveTo>
                              <a:pt x="171" y="13"/>
                            </a:moveTo>
                            <a:lnTo>
                              <a:pt x="154" y="0"/>
                            </a:lnTo>
                            <a:lnTo>
                              <a:pt x="97" y="26"/>
                            </a:lnTo>
                            <a:lnTo>
                              <a:pt x="50" y="41"/>
                            </a:lnTo>
                            <a:lnTo>
                              <a:pt x="0" y="55"/>
                            </a:lnTo>
                            <a:lnTo>
                              <a:pt x="11" y="68"/>
                            </a:lnTo>
                            <a:lnTo>
                              <a:pt x="42" y="66"/>
                            </a:lnTo>
                            <a:lnTo>
                              <a:pt x="82" y="57"/>
                            </a:lnTo>
                            <a:lnTo>
                              <a:pt x="127" y="40"/>
                            </a:lnTo>
                            <a:lnTo>
                              <a:pt x="171" y="13"/>
                            </a:lnTo>
                            <a:close/>
                          </a:path>
                        </a:pathLst>
                      </a:custGeom>
                      <a:solidFill>
                        <a:srgbClr val="FFE0C0"/>
                      </a:solidFill>
                      <a:ln w="9525">
                        <a:noFill/>
                      </a:ln>
                    </p:spPr>
                    <p:txBody>
                      <a:bodyPr/>
                      <a:p>
                        <a:endParaRPr lang="zh-CN" altLang="en-US"/>
                      </a:p>
                    </p:txBody>
                  </p:sp>
                </p:grpSp>
              </p:grpSp>
              <p:sp>
                <p:nvSpPr>
                  <p:cNvPr id="35868" name="任意多边形 107548"/>
                  <p:cNvSpPr>
                    <a:spLocks noChangeAspect="1"/>
                  </p:cNvSpPr>
                  <p:nvPr>
                    <p:custDataLst>
                      <p:tags r:id="rId23"/>
                    </p:custDataLst>
                  </p:nvPr>
                </p:nvSpPr>
                <p:spPr>
                  <a:xfrm>
                    <a:off x="5770" y="1606"/>
                    <a:ext cx="2019" cy="2908"/>
                  </a:xfrm>
                  <a:custGeom>
                    <a:avLst/>
                    <a:gdLst/>
                    <a:ahLst/>
                    <a:cxnLst/>
                    <a:pathLst>
                      <a:path w="2019" h="2908">
                        <a:moveTo>
                          <a:pt x="1415" y="2830"/>
                        </a:moveTo>
                        <a:lnTo>
                          <a:pt x="1432" y="2818"/>
                        </a:lnTo>
                        <a:lnTo>
                          <a:pt x="1445" y="2807"/>
                        </a:lnTo>
                        <a:lnTo>
                          <a:pt x="1453" y="2799"/>
                        </a:lnTo>
                        <a:lnTo>
                          <a:pt x="1458" y="2790"/>
                        </a:lnTo>
                        <a:lnTo>
                          <a:pt x="1463" y="2784"/>
                        </a:lnTo>
                        <a:lnTo>
                          <a:pt x="1466" y="2778"/>
                        </a:lnTo>
                        <a:lnTo>
                          <a:pt x="1470" y="2773"/>
                        </a:lnTo>
                        <a:lnTo>
                          <a:pt x="1471" y="2765"/>
                        </a:lnTo>
                        <a:lnTo>
                          <a:pt x="1474" y="2756"/>
                        </a:lnTo>
                        <a:lnTo>
                          <a:pt x="1475" y="2744"/>
                        </a:lnTo>
                        <a:lnTo>
                          <a:pt x="1484" y="2698"/>
                        </a:lnTo>
                        <a:lnTo>
                          <a:pt x="1543" y="2322"/>
                        </a:lnTo>
                        <a:lnTo>
                          <a:pt x="1554" y="2268"/>
                        </a:lnTo>
                        <a:lnTo>
                          <a:pt x="1563" y="2229"/>
                        </a:lnTo>
                        <a:lnTo>
                          <a:pt x="1577" y="2175"/>
                        </a:lnTo>
                        <a:lnTo>
                          <a:pt x="1598" y="2115"/>
                        </a:lnTo>
                        <a:lnTo>
                          <a:pt x="1619" y="2062"/>
                        </a:lnTo>
                        <a:lnTo>
                          <a:pt x="1638" y="2018"/>
                        </a:lnTo>
                        <a:lnTo>
                          <a:pt x="1655" y="1980"/>
                        </a:lnTo>
                        <a:lnTo>
                          <a:pt x="1672" y="1943"/>
                        </a:lnTo>
                        <a:lnTo>
                          <a:pt x="1706" y="1880"/>
                        </a:lnTo>
                        <a:lnTo>
                          <a:pt x="1740" y="1821"/>
                        </a:lnTo>
                        <a:lnTo>
                          <a:pt x="1773" y="1766"/>
                        </a:lnTo>
                        <a:lnTo>
                          <a:pt x="1799" y="1724"/>
                        </a:lnTo>
                        <a:lnTo>
                          <a:pt x="1846" y="1645"/>
                        </a:lnTo>
                        <a:lnTo>
                          <a:pt x="1879" y="1590"/>
                        </a:lnTo>
                        <a:lnTo>
                          <a:pt x="1905" y="1544"/>
                        </a:lnTo>
                        <a:lnTo>
                          <a:pt x="1927" y="1492"/>
                        </a:lnTo>
                        <a:lnTo>
                          <a:pt x="1952" y="1429"/>
                        </a:lnTo>
                        <a:lnTo>
                          <a:pt x="1969" y="1374"/>
                        </a:lnTo>
                        <a:lnTo>
                          <a:pt x="1985" y="1316"/>
                        </a:lnTo>
                        <a:lnTo>
                          <a:pt x="1995" y="1267"/>
                        </a:lnTo>
                        <a:lnTo>
                          <a:pt x="2007" y="1212"/>
                        </a:lnTo>
                        <a:lnTo>
                          <a:pt x="2015" y="1142"/>
                        </a:lnTo>
                        <a:lnTo>
                          <a:pt x="2019" y="1062"/>
                        </a:lnTo>
                        <a:lnTo>
                          <a:pt x="2019" y="987"/>
                        </a:lnTo>
                        <a:lnTo>
                          <a:pt x="2012" y="928"/>
                        </a:lnTo>
                        <a:lnTo>
                          <a:pt x="2003" y="873"/>
                        </a:lnTo>
                        <a:lnTo>
                          <a:pt x="1994" y="824"/>
                        </a:lnTo>
                        <a:lnTo>
                          <a:pt x="1978" y="759"/>
                        </a:lnTo>
                        <a:lnTo>
                          <a:pt x="1960" y="694"/>
                        </a:lnTo>
                        <a:lnTo>
                          <a:pt x="1940" y="634"/>
                        </a:lnTo>
                        <a:lnTo>
                          <a:pt x="1917" y="578"/>
                        </a:lnTo>
                        <a:lnTo>
                          <a:pt x="1888" y="529"/>
                        </a:lnTo>
                        <a:lnTo>
                          <a:pt x="1850" y="466"/>
                        </a:lnTo>
                        <a:lnTo>
                          <a:pt x="1807" y="403"/>
                        </a:lnTo>
                        <a:lnTo>
                          <a:pt x="1765" y="354"/>
                        </a:lnTo>
                        <a:lnTo>
                          <a:pt x="1727" y="312"/>
                        </a:lnTo>
                        <a:lnTo>
                          <a:pt x="1683" y="272"/>
                        </a:lnTo>
                        <a:lnTo>
                          <a:pt x="1636" y="232"/>
                        </a:lnTo>
                        <a:lnTo>
                          <a:pt x="1590" y="196"/>
                        </a:lnTo>
                        <a:lnTo>
                          <a:pt x="1535" y="159"/>
                        </a:lnTo>
                        <a:lnTo>
                          <a:pt x="1471" y="120"/>
                        </a:lnTo>
                        <a:lnTo>
                          <a:pt x="1411" y="90"/>
                        </a:lnTo>
                        <a:lnTo>
                          <a:pt x="1341" y="61"/>
                        </a:lnTo>
                        <a:lnTo>
                          <a:pt x="1277" y="40"/>
                        </a:lnTo>
                        <a:lnTo>
                          <a:pt x="1224" y="27"/>
                        </a:lnTo>
                        <a:lnTo>
                          <a:pt x="1167" y="14"/>
                        </a:lnTo>
                        <a:lnTo>
                          <a:pt x="1115" y="6"/>
                        </a:lnTo>
                        <a:lnTo>
                          <a:pt x="1053" y="0"/>
                        </a:lnTo>
                        <a:lnTo>
                          <a:pt x="997" y="0"/>
                        </a:lnTo>
                        <a:lnTo>
                          <a:pt x="936" y="0"/>
                        </a:lnTo>
                        <a:lnTo>
                          <a:pt x="885" y="6"/>
                        </a:lnTo>
                        <a:lnTo>
                          <a:pt x="826" y="19"/>
                        </a:lnTo>
                        <a:lnTo>
                          <a:pt x="782" y="28"/>
                        </a:lnTo>
                        <a:lnTo>
                          <a:pt x="727" y="44"/>
                        </a:lnTo>
                        <a:lnTo>
                          <a:pt x="676" y="59"/>
                        </a:lnTo>
                        <a:lnTo>
                          <a:pt x="630" y="78"/>
                        </a:lnTo>
                        <a:lnTo>
                          <a:pt x="586" y="97"/>
                        </a:lnTo>
                        <a:lnTo>
                          <a:pt x="541" y="121"/>
                        </a:lnTo>
                        <a:lnTo>
                          <a:pt x="501" y="145"/>
                        </a:lnTo>
                        <a:lnTo>
                          <a:pt x="456" y="175"/>
                        </a:lnTo>
                        <a:lnTo>
                          <a:pt x="408" y="209"/>
                        </a:lnTo>
                        <a:lnTo>
                          <a:pt x="365" y="242"/>
                        </a:lnTo>
                        <a:lnTo>
                          <a:pt x="326" y="277"/>
                        </a:lnTo>
                        <a:lnTo>
                          <a:pt x="284" y="316"/>
                        </a:lnTo>
                        <a:lnTo>
                          <a:pt x="242" y="360"/>
                        </a:lnTo>
                        <a:lnTo>
                          <a:pt x="206" y="402"/>
                        </a:lnTo>
                        <a:lnTo>
                          <a:pt x="175" y="441"/>
                        </a:lnTo>
                        <a:lnTo>
                          <a:pt x="140" y="495"/>
                        </a:lnTo>
                        <a:lnTo>
                          <a:pt x="106" y="554"/>
                        </a:lnTo>
                        <a:lnTo>
                          <a:pt x="75" y="620"/>
                        </a:lnTo>
                        <a:lnTo>
                          <a:pt x="53" y="685"/>
                        </a:lnTo>
                        <a:lnTo>
                          <a:pt x="34" y="752"/>
                        </a:lnTo>
                        <a:lnTo>
                          <a:pt x="17" y="818"/>
                        </a:lnTo>
                        <a:lnTo>
                          <a:pt x="7" y="879"/>
                        </a:lnTo>
                        <a:lnTo>
                          <a:pt x="0" y="940"/>
                        </a:lnTo>
                        <a:lnTo>
                          <a:pt x="0" y="999"/>
                        </a:lnTo>
                        <a:lnTo>
                          <a:pt x="0" y="1052"/>
                        </a:lnTo>
                        <a:lnTo>
                          <a:pt x="0" y="1115"/>
                        </a:lnTo>
                        <a:lnTo>
                          <a:pt x="3" y="1170"/>
                        </a:lnTo>
                        <a:lnTo>
                          <a:pt x="14" y="1239"/>
                        </a:lnTo>
                        <a:lnTo>
                          <a:pt x="24" y="1299"/>
                        </a:lnTo>
                        <a:lnTo>
                          <a:pt x="40" y="1358"/>
                        </a:lnTo>
                        <a:lnTo>
                          <a:pt x="62" y="1427"/>
                        </a:lnTo>
                        <a:lnTo>
                          <a:pt x="87" y="1488"/>
                        </a:lnTo>
                        <a:lnTo>
                          <a:pt x="113" y="1542"/>
                        </a:lnTo>
                        <a:lnTo>
                          <a:pt x="144" y="1602"/>
                        </a:lnTo>
                        <a:lnTo>
                          <a:pt x="178" y="1660"/>
                        </a:lnTo>
                        <a:lnTo>
                          <a:pt x="208" y="1715"/>
                        </a:lnTo>
                        <a:lnTo>
                          <a:pt x="239" y="1770"/>
                        </a:lnTo>
                        <a:lnTo>
                          <a:pt x="272" y="1830"/>
                        </a:lnTo>
                        <a:lnTo>
                          <a:pt x="323" y="1917"/>
                        </a:lnTo>
                        <a:lnTo>
                          <a:pt x="370" y="2007"/>
                        </a:lnTo>
                        <a:lnTo>
                          <a:pt x="398" y="2053"/>
                        </a:lnTo>
                        <a:lnTo>
                          <a:pt x="412" y="2091"/>
                        </a:lnTo>
                        <a:lnTo>
                          <a:pt x="429" y="2138"/>
                        </a:lnTo>
                        <a:lnTo>
                          <a:pt x="445" y="2192"/>
                        </a:lnTo>
                        <a:lnTo>
                          <a:pt x="458" y="2239"/>
                        </a:lnTo>
                        <a:lnTo>
                          <a:pt x="469" y="2292"/>
                        </a:lnTo>
                        <a:lnTo>
                          <a:pt x="479" y="2365"/>
                        </a:lnTo>
                        <a:lnTo>
                          <a:pt x="492" y="2444"/>
                        </a:lnTo>
                        <a:lnTo>
                          <a:pt x="501" y="2506"/>
                        </a:lnTo>
                        <a:lnTo>
                          <a:pt x="511" y="2586"/>
                        </a:lnTo>
                        <a:lnTo>
                          <a:pt x="518" y="2643"/>
                        </a:lnTo>
                        <a:lnTo>
                          <a:pt x="526" y="2693"/>
                        </a:lnTo>
                        <a:lnTo>
                          <a:pt x="537" y="2742"/>
                        </a:lnTo>
                        <a:lnTo>
                          <a:pt x="541" y="2756"/>
                        </a:lnTo>
                        <a:lnTo>
                          <a:pt x="543" y="2767"/>
                        </a:lnTo>
                        <a:lnTo>
                          <a:pt x="545" y="2773"/>
                        </a:lnTo>
                        <a:lnTo>
                          <a:pt x="546" y="2778"/>
                        </a:lnTo>
                        <a:lnTo>
                          <a:pt x="552" y="2784"/>
                        </a:lnTo>
                        <a:lnTo>
                          <a:pt x="558" y="2794"/>
                        </a:lnTo>
                        <a:lnTo>
                          <a:pt x="567" y="2803"/>
                        </a:lnTo>
                        <a:lnTo>
                          <a:pt x="576" y="2812"/>
                        </a:lnTo>
                        <a:lnTo>
                          <a:pt x="592" y="2824"/>
                        </a:lnTo>
                        <a:lnTo>
                          <a:pt x="610" y="2833"/>
                        </a:lnTo>
                        <a:lnTo>
                          <a:pt x="635" y="2847"/>
                        </a:lnTo>
                        <a:lnTo>
                          <a:pt x="657" y="2856"/>
                        </a:lnTo>
                        <a:lnTo>
                          <a:pt x="681" y="2864"/>
                        </a:lnTo>
                        <a:lnTo>
                          <a:pt x="703" y="2870"/>
                        </a:lnTo>
                        <a:lnTo>
                          <a:pt x="723" y="2875"/>
                        </a:lnTo>
                        <a:lnTo>
                          <a:pt x="753" y="2883"/>
                        </a:lnTo>
                        <a:lnTo>
                          <a:pt x="778" y="2889"/>
                        </a:lnTo>
                        <a:lnTo>
                          <a:pt x="802" y="2892"/>
                        </a:lnTo>
                        <a:lnTo>
                          <a:pt x="829" y="2896"/>
                        </a:lnTo>
                        <a:lnTo>
                          <a:pt x="857" y="2900"/>
                        </a:lnTo>
                        <a:lnTo>
                          <a:pt x="883" y="2902"/>
                        </a:lnTo>
                        <a:lnTo>
                          <a:pt x="906" y="2904"/>
                        </a:lnTo>
                        <a:lnTo>
                          <a:pt x="934" y="2906"/>
                        </a:lnTo>
                        <a:lnTo>
                          <a:pt x="959" y="2908"/>
                        </a:lnTo>
                        <a:lnTo>
                          <a:pt x="984" y="2908"/>
                        </a:lnTo>
                        <a:lnTo>
                          <a:pt x="1006" y="2908"/>
                        </a:lnTo>
                        <a:lnTo>
                          <a:pt x="1031" y="2908"/>
                        </a:lnTo>
                        <a:lnTo>
                          <a:pt x="1061" y="2908"/>
                        </a:lnTo>
                        <a:lnTo>
                          <a:pt x="1086" y="2906"/>
                        </a:lnTo>
                        <a:lnTo>
                          <a:pt x="1108" y="2906"/>
                        </a:lnTo>
                        <a:lnTo>
                          <a:pt x="1134" y="2902"/>
                        </a:lnTo>
                        <a:lnTo>
                          <a:pt x="1166" y="2900"/>
                        </a:lnTo>
                        <a:lnTo>
                          <a:pt x="1188" y="2896"/>
                        </a:lnTo>
                        <a:lnTo>
                          <a:pt x="1217" y="2892"/>
                        </a:lnTo>
                        <a:lnTo>
                          <a:pt x="1241" y="2887"/>
                        </a:lnTo>
                        <a:lnTo>
                          <a:pt x="1265" y="2883"/>
                        </a:lnTo>
                        <a:lnTo>
                          <a:pt x="1288" y="2877"/>
                        </a:lnTo>
                        <a:lnTo>
                          <a:pt x="1309" y="2871"/>
                        </a:lnTo>
                        <a:lnTo>
                          <a:pt x="1334" y="2864"/>
                        </a:lnTo>
                        <a:lnTo>
                          <a:pt x="1354" y="2856"/>
                        </a:lnTo>
                        <a:lnTo>
                          <a:pt x="1375" y="2849"/>
                        </a:lnTo>
                        <a:lnTo>
                          <a:pt x="1395" y="2839"/>
                        </a:lnTo>
                        <a:lnTo>
                          <a:pt x="1415" y="2830"/>
                        </a:lnTo>
                        <a:close/>
                      </a:path>
                    </a:pathLst>
                  </a:custGeom>
                  <a:solidFill>
                    <a:srgbClr val="E0E0E0"/>
                  </a:solidFill>
                  <a:ln w="6350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35869" name="椭圆 107549"/>
                  <p:cNvSpPr>
                    <a:spLocks noChangeAspect="1"/>
                  </p:cNvSpPr>
                  <p:nvPr>
                    <p:custDataLst>
                      <p:tags r:id="rId24"/>
                    </p:custDataLst>
                  </p:nvPr>
                </p:nvSpPr>
                <p:spPr>
                  <a:xfrm>
                    <a:off x="6337" y="4185"/>
                    <a:ext cx="886" cy="296"/>
                  </a:xfrm>
                  <a:prstGeom prst="ellipse">
                    <a:avLst/>
                  </a:prstGeom>
                  <a:solidFill>
                    <a:srgbClr val="A0A0A0"/>
                  </a:solidFill>
                  <a:ln w="9525">
                    <a:noFill/>
                  </a:ln>
                </p:spPr>
                <p:txBody>
                  <a:bodyPr anchor="t" anchorCtr="0"/>
                  <a:p>
                    <a:endParaRPr lang="zh-CN" altLang="en-US">
                      <a:latin typeface="Arial" panose="020B0604020202020204" pitchFamily="34" charset="0"/>
                      <a:ea typeface="宋体" panose="02010600030101010101" pitchFamily="2" charset="-122"/>
                    </a:endParaRPr>
                  </a:p>
                </p:txBody>
              </p:sp>
              <p:sp>
                <p:nvSpPr>
                  <p:cNvPr id="35870" name="任意多边形 107550"/>
                  <p:cNvSpPr>
                    <a:spLocks noChangeAspect="1"/>
                  </p:cNvSpPr>
                  <p:nvPr>
                    <p:custDataLst>
                      <p:tags r:id="rId25"/>
                    </p:custDataLst>
                  </p:nvPr>
                </p:nvSpPr>
                <p:spPr>
                  <a:xfrm>
                    <a:off x="7261" y="1899"/>
                    <a:ext cx="338" cy="432"/>
                  </a:xfrm>
                  <a:custGeom>
                    <a:avLst/>
                    <a:gdLst/>
                    <a:ahLst/>
                    <a:cxnLst/>
                    <a:pathLst>
                      <a:path w="338" h="432">
                        <a:moveTo>
                          <a:pt x="0" y="0"/>
                        </a:moveTo>
                        <a:lnTo>
                          <a:pt x="90" y="46"/>
                        </a:lnTo>
                        <a:lnTo>
                          <a:pt x="172" y="97"/>
                        </a:lnTo>
                        <a:lnTo>
                          <a:pt x="234" y="148"/>
                        </a:lnTo>
                        <a:lnTo>
                          <a:pt x="275" y="203"/>
                        </a:lnTo>
                        <a:lnTo>
                          <a:pt x="304" y="259"/>
                        </a:lnTo>
                        <a:lnTo>
                          <a:pt x="325" y="308"/>
                        </a:lnTo>
                        <a:lnTo>
                          <a:pt x="338" y="358"/>
                        </a:lnTo>
                        <a:lnTo>
                          <a:pt x="219" y="432"/>
                        </a:lnTo>
                        <a:lnTo>
                          <a:pt x="208" y="362"/>
                        </a:lnTo>
                        <a:lnTo>
                          <a:pt x="189" y="287"/>
                        </a:lnTo>
                        <a:lnTo>
                          <a:pt x="161" y="209"/>
                        </a:lnTo>
                        <a:lnTo>
                          <a:pt x="124" y="144"/>
                        </a:lnTo>
                        <a:lnTo>
                          <a:pt x="73" y="7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grpSp>
                <p:nvGrpSpPr>
                  <p:cNvPr id="35871" name="组合 107551"/>
                  <p:cNvGrpSpPr>
                    <a:grpSpLocks noChangeAspect="1"/>
                  </p:cNvGrpSpPr>
                  <p:nvPr/>
                </p:nvGrpSpPr>
                <p:grpSpPr>
                  <a:xfrm>
                    <a:off x="6498" y="2481"/>
                    <a:ext cx="562" cy="1806"/>
                    <a:chOff x="6498" y="2481"/>
                    <a:chExt cx="562" cy="1806"/>
                  </a:xfrm>
                </p:grpSpPr>
                <p:sp>
                  <p:nvSpPr>
                    <p:cNvPr id="35872" name="任意多边形 107552"/>
                    <p:cNvSpPr>
                      <a:spLocks noChangeAspect="1"/>
                    </p:cNvSpPr>
                    <p:nvPr>
                      <p:custDataLst>
                        <p:tags r:id="rId26"/>
                      </p:custDataLst>
                    </p:nvPr>
                  </p:nvSpPr>
                  <p:spPr>
                    <a:xfrm>
                      <a:off x="6604" y="3234"/>
                      <a:ext cx="345" cy="1053"/>
                    </a:xfrm>
                    <a:custGeom>
                      <a:avLst/>
                      <a:gdLst/>
                      <a:ahLst/>
                      <a:cxnLst/>
                      <a:pathLst>
                        <a:path w="345" h="1053">
                          <a:moveTo>
                            <a:pt x="0" y="80"/>
                          </a:moveTo>
                          <a:lnTo>
                            <a:pt x="6" y="252"/>
                          </a:lnTo>
                          <a:lnTo>
                            <a:pt x="23" y="274"/>
                          </a:lnTo>
                          <a:lnTo>
                            <a:pt x="17" y="975"/>
                          </a:lnTo>
                          <a:lnTo>
                            <a:pt x="40" y="1053"/>
                          </a:lnTo>
                          <a:lnTo>
                            <a:pt x="98" y="1053"/>
                          </a:lnTo>
                          <a:lnTo>
                            <a:pt x="146" y="1015"/>
                          </a:lnTo>
                          <a:lnTo>
                            <a:pt x="201" y="1015"/>
                          </a:lnTo>
                          <a:lnTo>
                            <a:pt x="245" y="1053"/>
                          </a:lnTo>
                          <a:lnTo>
                            <a:pt x="307" y="1053"/>
                          </a:lnTo>
                          <a:lnTo>
                            <a:pt x="328" y="975"/>
                          </a:lnTo>
                          <a:lnTo>
                            <a:pt x="317" y="274"/>
                          </a:lnTo>
                          <a:lnTo>
                            <a:pt x="333" y="252"/>
                          </a:lnTo>
                          <a:lnTo>
                            <a:pt x="345" y="80"/>
                          </a:lnTo>
                          <a:lnTo>
                            <a:pt x="269" y="17"/>
                          </a:lnTo>
                          <a:lnTo>
                            <a:pt x="231" y="17"/>
                          </a:lnTo>
                          <a:lnTo>
                            <a:pt x="210" y="0"/>
                          </a:lnTo>
                          <a:lnTo>
                            <a:pt x="123" y="0"/>
                          </a:lnTo>
                          <a:lnTo>
                            <a:pt x="104" y="17"/>
                          </a:lnTo>
                          <a:lnTo>
                            <a:pt x="72" y="17"/>
                          </a:lnTo>
                          <a:lnTo>
                            <a:pt x="0" y="80"/>
                          </a:lnTo>
                          <a:close/>
                        </a:path>
                      </a:pathLst>
                    </a:custGeom>
                    <a:solidFill>
                      <a:srgbClr val="C0C0C0"/>
                    </a:solidFill>
                    <a:ln w="9525">
                      <a:noFill/>
                    </a:ln>
                  </p:spPr>
                  <p:txBody>
                    <a:bodyPr/>
                    <a:p>
                      <a:endParaRPr lang="zh-CN" altLang="en-US"/>
                    </a:p>
                  </p:txBody>
                </p:sp>
                <p:sp>
                  <p:nvSpPr>
                    <p:cNvPr id="35873" name="椭圆 107553"/>
                    <p:cNvSpPr>
                      <a:spLocks noChangeAspect="1"/>
                    </p:cNvSpPr>
                    <p:nvPr>
                      <p:custDataLst>
                        <p:tags r:id="rId27"/>
                      </p:custDataLst>
                    </p:nvPr>
                  </p:nvSpPr>
                  <p:spPr>
                    <a:xfrm>
                      <a:off x="6781" y="3267"/>
                      <a:ext cx="45" cy="72"/>
                    </a:xfrm>
                    <a:prstGeom prst="ellipse">
                      <a:avLst/>
                    </a:prstGeom>
                    <a:solidFill>
                      <a:srgbClr val="E0E0E0"/>
                    </a:solidFill>
                    <a:ln w="9525">
                      <a:noFill/>
                    </a:ln>
                  </p:spPr>
                  <p:txBody>
                    <a:bodyPr anchor="t" anchorCtr="0"/>
                    <a:p>
                      <a:endParaRPr lang="zh-CN" altLang="en-US"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grpSp>
                  <p:nvGrpSpPr>
                    <p:cNvPr id="35874" name="组合 107554"/>
                    <p:cNvGrpSpPr>
                      <a:grpSpLocks noChangeAspect="1"/>
                    </p:cNvGrpSpPr>
                    <p:nvPr/>
                  </p:nvGrpSpPr>
                  <p:grpSpPr>
                    <a:xfrm>
                      <a:off x="6498" y="2481"/>
                      <a:ext cx="562" cy="828"/>
                      <a:chOff x="6498" y="2481"/>
                      <a:chExt cx="562" cy="828"/>
                    </a:xfrm>
                  </p:grpSpPr>
                  <p:sp>
                    <p:nvSpPr>
                      <p:cNvPr id="35875" name="椭圆 107555"/>
                      <p:cNvSpPr>
                        <a:spLocks noChangeAspect="1"/>
                      </p:cNvSpPr>
                      <p:nvPr>
                        <p:custDataLst>
                          <p:tags r:id="rId28"/>
                        </p:custDataLst>
                      </p:nvPr>
                    </p:nvSpPr>
                    <p:spPr>
                      <a:xfrm>
                        <a:off x="6531" y="2481"/>
                        <a:ext cx="514" cy="282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9525">
                        <a:noFill/>
                      </a:ln>
                    </p:spPr>
                    <p:txBody>
                      <a:bodyPr anchor="t" anchorCtr="0"/>
                      <a:p>
                        <a:endParaRPr lang="zh-CN" altLang="en-US">
                          <a:latin typeface="Arial" panose="020B0604020202020204" pitchFamily="34" charset="0"/>
                          <a:ea typeface="宋体" panose="02010600030101010101" pitchFamily="2" charset="-122"/>
                        </a:endParaRPr>
                      </a:p>
                    </p:txBody>
                  </p:sp>
                  <p:sp>
                    <p:nvSpPr>
                      <p:cNvPr id="35876" name="任意多边形 107556"/>
                      <p:cNvSpPr>
                        <a:spLocks noChangeAspect="1"/>
                      </p:cNvSpPr>
                      <p:nvPr>
                        <p:custDataLst>
                          <p:tags r:id="rId29"/>
                        </p:custDataLst>
                      </p:nvPr>
                    </p:nvSpPr>
                    <p:spPr>
                      <a:xfrm>
                        <a:off x="6498" y="2610"/>
                        <a:ext cx="562" cy="699"/>
                      </a:xfrm>
                      <a:custGeom>
                        <a:avLst/>
                        <a:gdLst/>
                        <a:ahLst/>
                        <a:cxnLst/>
                        <a:pathLst>
                          <a:path w="562" h="699">
                            <a:moveTo>
                              <a:pt x="358" y="699"/>
                            </a:moveTo>
                            <a:lnTo>
                              <a:pt x="562" y="69"/>
                            </a:lnTo>
                            <a:lnTo>
                              <a:pt x="526" y="56"/>
                            </a:lnTo>
                            <a:lnTo>
                              <a:pt x="485" y="38"/>
                            </a:lnTo>
                            <a:lnTo>
                              <a:pt x="431" y="24"/>
                            </a:lnTo>
                            <a:lnTo>
                              <a:pt x="384" y="12"/>
                            </a:lnTo>
                            <a:lnTo>
                              <a:pt x="342" y="4"/>
                            </a:lnTo>
                            <a:lnTo>
                              <a:pt x="297" y="0"/>
                            </a:lnTo>
                            <a:lnTo>
                              <a:pt x="248" y="3"/>
                            </a:lnTo>
                            <a:lnTo>
                              <a:pt x="185" y="10"/>
                            </a:lnTo>
                            <a:lnTo>
                              <a:pt x="132" y="24"/>
                            </a:lnTo>
                            <a:lnTo>
                              <a:pt x="80" y="38"/>
                            </a:lnTo>
                            <a:lnTo>
                              <a:pt x="34" y="58"/>
                            </a:lnTo>
                            <a:lnTo>
                              <a:pt x="0" y="76"/>
                            </a:lnTo>
                            <a:lnTo>
                              <a:pt x="197" y="699"/>
                            </a:lnTo>
                          </a:path>
                        </a:pathLst>
                      </a:custGeom>
                      <a:noFill/>
                      <a:ln w="6350">
                        <a:noFill/>
                      </a:ln>
                    </p:spPr>
                    <p:txBody>
                      <a:bodyPr/>
                      <a:p>
                        <a:endParaRPr lang="zh-CN" altLang="en-US"/>
                      </a:p>
                    </p:txBody>
                  </p:sp>
                </p:grpSp>
                <p:grpSp>
                  <p:nvGrpSpPr>
                    <p:cNvPr id="35877" name="组合 107557"/>
                    <p:cNvGrpSpPr>
                      <a:grpSpLocks noChangeAspect="1"/>
                    </p:cNvGrpSpPr>
                    <p:nvPr/>
                  </p:nvGrpSpPr>
                  <p:grpSpPr>
                    <a:xfrm>
                      <a:off x="6676" y="3385"/>
                      <a:ext cx="193" cy="804"/>
                      <a:chOff x="6676" y="3385"/>
                      <a:chExt cx="193" cy="804"/>
                    </a:xfrm>
                  </p:grpSpPr>
                  <p:sp>
                    <p:nvSpPr>
                      <p:cNvPr id="35878" name="直接连接符 107558"/>
                      <p:cNvSpPr>
                        <a:spLocks noChangeAspect="1"/>
                      </p:cNvSpPr>
                      <p:nvPr>
                        <p:custDataLst>
                          <p:tags r:id="rId30"/>
                        </p:custDataLst>
                      </p:nvPr>
                    </p:nvSpPr>
                    <p:spPr>
                      <a:xfrm>
                        <a:off x="6708" y="3406"/>
                        <a:ext cx="1" cy="783"/>
                      </a:xfrm>
                      <a:prstGeom prst="line">
                        <a:avLst/>
                      </a:prstGeom>
                      <a:ln w="6350">
                        <a:noFill/>
                      </a:ln>
                    </p:spPr>
                  </p:sp>
                  <p:sp>
                    <p:nvSpPr>
                      <p:cNvPr id="35879" name="直接连接符 107559"/>
                      <p:cNvSpPr>
                        <a:spLocks noChangeAspect="1"/>
                      </p:cNvSpPr>
                      <p:nvPr>
                        <p:custDataLst>
                          <p:tags r:id="rId31"/>
                        </p:custDataLst>
                      </p:nvPr>
                    </p:nvSpPr>
                    <p:spPr>
                      <a:xfrm flipV="1">
                        <a:off x="6836" y="3406"/>
                        <a:ext cx="4" cy="779"/>
                      </a:xfrm>
                      <a:prstGeom prst="line">
                        <a:avLst/>
                      </a:prstGeom>
                      <a:ln w="6350">
                        <a:noFill/>
                      </a:ln>
                    </p:spPr>
                  </p:sp>
                  <p:sp>
                    <p:nvSpPr>
                      <p:cNvPr id="35880" name="直接连接符 107560"/>
                      <p:cNvSpPr>
                        <a:spLocks noChangeAspect="1"/>
                      </p:cNvSpPr>
                      <p:nvPr>
                        <p:custDataLst>
                          <p:tags r:id="rId32"/>
                        </p:custDataLst>
                      </p:nvPr>
                    </p:nvSpPr>
                    <p:spPr>
                      <a:xfrm flipV="1">
                        <a:off x="6866" y="3385"/>
                        <a:ext cx="3" cy="780"/>
                      </a:xfrm>
                      <a:prstGeom prst="line">
                        <a:avLst/>
                      </a:prstGeom>
                      <a:ln w="6350">
                        <a:noFill/>
                      </a:ln>
                    </p:spPr>
                  </p:sp>
                  <p:sp>
                    <p:nvSpPr>
                      <p:cNvPr id="35881" name="直接连接符 107561"/>
                      <p:cNvSpPr>
                        <a:spLocks noChangeAspect="1"/>
                      </p:cNvSpPr>
                      <p:nvPr>
                        <p:custDataLst>
                          <p:tags r:id="rId33"/>
                        </p:custDataLst>
                      </p:nvPr>
                    </p:nvSpPr>
                    <p:spPr>
                      <a:xfrm flipH="1" flipV="1">
                        <a:off x="6676" y="3385"/>
                        <a:ext cx="2" cy="780"/>
                      </a:xfrm>
                      <a:prstGeom prst="line">
                        <a:avLst/>
                      </a:prstGeom>
                      <a:ln w="6350">
                        <a:noFill/>
                      </a:ln>
                    </p:spPr>
                  </p:sp>
                </p:grpSp>
              </p:grpSp>
              <p:sp>
                <p:nvSpPr>
                  <p:cNvPr id="35882" name="任意多边形 107562"/>
                  <p:cNvSpPr>
                    <a:spLocks noChangeAspect="1"/>
                  </p:cNvSpPr>
                  <p:nvPr>
                    <p:custDataLst>
                      <p:tags r:id="rId34"/>
                    </p:custDataLst>
                  </p:nvPr>
                </p:nvSpPr>
                <p:spPr>
                  <a:xfrm>
                    <a:off x="6740" y="3766"/>
                    <a:ext cx="546" cy="681"/>
                  </a:xfrm>
                  <a:custGeom>
                    <a:avLst/>
                    <a:gdLst/>
                    <a:ahLst/>
                    <a:cxnLst/>
                    <a:pathLst>
                      <a:path w="546" h="681">
                        <a:moveTo>
                          <a:pt x="546" y="0"/>
                        </a:moveTo>
                        <a:lnTo>
                          <a:pt x="523" y="20"/>
                        </a:lnTo>
                        <a:lnTo>
                          <a:pt x="432" y="441"/>
                        </a:lnTo>
                        <a:lnTo>
                          <a:pt x="415" y="483"/>
                        </a:lnTo>
                        <a:lnTo>
                          <a:pt x="388" y="518"/>
                        </a:lnTo>
                        <a:lnTo>
                          <a:pt x="347" y="550"/>
                        </a:lnTo>
                        <a:lnTo>
                          <a:pt x="307" y="575"/>
                        </a:lnTo>
                        <a:lnTo>
                          <a:pt x="262" y="598"/>
                        </a:lnTo>
                        <a:lnTo>
                          <a:pt x="215" y="618"/>
                        </a:lnTo>
                        <a:lnTo>
                          <a:pt x="163" y="637"/>
                        </a:lnTo>
                        <a:lnTo>
                          <a:pt x="119" y="647"/>
                        </a:lnTo>
                        <a:lnTo>
                          <a:pt x="65" y="656"/>
                        </a:lnTo>
                        <a:lnTo>
                          <a:pt x="0" y="652"/>
                        </a:lnTo>
                        <a:lnTo>
                          <a:pt x="10" y="677"/>
                        </a:lnTo>
                        <a:lnTo>
                          <a:pt x="55" y="681"/>
                        </a:lnTo>
                        <a:lnTo>
                          <a:pt x="86" y="681"/>
                        </a:lnTo>
                        <a:lnTo>
                          <a:pt x="134" y="677"/>
                        </a:lnTo>
                        <a:lnTo>
                          <a:pt x="173" y="674"/>
                        </a:lnTo>
                        <a:lnTo>
                          <a:pt x="227" y="665"/>
                        </a:lnTo>
                        <a:lnTo>
                          <a:pt x="269" y="657"/>
                        </a:lnTo>
                        <a:lnTo>
                          <a:pt x="316" y="643"/>
                        </a:lnTo>
                        <a:lnTo>
                          <a:pt x="343" y="635"/>
                        </a:lnTo>
                        <a:lnTo>
                          <a:pt x="384" y="618"/>
                        </a:lnTo>
                        <a:lnTo>
                          <a:pt x="427" y="590"/>
                        </a:lnTo>
                        <a:lnTo>
                          <a:pt x="440" y="575"/>
                        </a:lnTo>
                        <a:lnTo>
                          <a:pt x="452" y="554"/>
                        </a:lnTo>
                        <a:lnTo>
                          <a:pt x="462" y="512"/>
                        </a:lnTo>
                        <a:lnTo>
                          <a:pt x="471" y="470"/>
                        </a:lnTo>
                        <a:lnTo>
                          <a:pt x="546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</p:grpSp>
            <p:sp>
              <p:nvSpPr>
                <p:cNvPr id="35883" name="矩形 107563"/>
                <p:cNvSpPr>
                  <a:spLocks noChangeAspect="1"/>
                </p:cNvSpPr>
                <p:nvPr>
                  <p:custDataLst>
                    <p:tags r:id="rId35"/>
                  </p:custDataLst>
                </p:nvPr>
              </p:nvSpPr>
              <p:spPr>
                <a:xfrm>
                  <a:off x="5695" y="6585"/>
                  <a:ext cx="540" cy="315"/>
                </a:xfrm>
                <a:prstGeom prst="rect">
                  <a:avLst/>
                </a:prstGeom>
                <a:gradFill rotWithShape="0">
                  <a:gsLst>
                    <a:gs pos="0">
                      <a:srgbClr val="808080"/>
                    </a:gs>
                    <a:gs pos="50000">
                      <a:srgbClr val="C0C0C0"/>
                    </a:gs>
                    <a:gs pos="100000">
                      <a:srgbClr val="808080"/>
                    </a:gs>
                  </a:gsLst>
                  <a:lin ang="0" scaled="1"/>
                  <a:tileRect/>
                </a:gradFill>
                <a:ln w="9525">
                  <a:noFill/>
                </a:ln>
              </p:spPr>
              <p:txBody>
                <a:bodyPr anchor="t" anchorCtr="0"/>
                <a:p>
                  <a:endParaRPr lang="zh-CN" altLang="en-US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</p:grpSp>
        </p:grpSp>
        <p:sp>
          <p:nvSpPr>
            <p:cNvPr id="35884" name="任意多边形 107564"/>
            <p:cNvSpPr/>
            <p:nvPr>
              <p:custDataLst>
                <p:tags r:id="rId36"/>
              </p:custDataLst>
            </p:nvPr>
          </p:nvSpPr>
          <p:spPr>
            <a:xfrm>
              <a:off x="1069" y="1036"/>
              <a:ext cx="833" cy="1890"/>
            </a:xfrm>
            <a:custGeom>
              <a:avLst/>
              <a:gdLst/>
              <a:ahLst/>
              <a:cxnLst/>
              <a:pathLst>
                <a:path w="833" h="1890">
                  <a:moveTo>
                    <a:pt x="833" y="1890"/>
                  </a:moveTo>
                  <a:cubicBezTo>
                    <a:pt x="781" y="1873"/>
                    <a:pt x="790" y="1841"/>
                    <a:pt x="750" y="1817"/>
                  </a:cubicBezTo>
                  <a:cubicBezTo>
                    <a:pt x="742" y="1812"/>
                    <a:pt x="732" y="1811"/>
                    <a:pt x="723" y="1807"/>
                  </a:cubicBezTo>
                  <a:cubicBezTo>
                    <a:pt x="654" y="1771"/>
                    <a:pt x="732" y="1807"/>
                    <a:pt x="677" y="1771"/>
                  </a:cubicBezTo>
                  <a:cubicBezTo>
                    <a:pt x="666" y="1764"/>
                    <a:pt x="653" y="1760"/>
                    <a:pt x="641" y="1753"/>
                  </a:cubicBezTo>
                  <a:cubicBezTo>
                    <a:pt x="631" y="1747"/>
                    <a:pt x="622" y="1740"/>
                    <a:pt x="613" y="1734"/>
                  </a:cubicBezTo>
                  <a:cubicBezTo>
                    <a:pt x="561" y="1656"/>
                    <a:pt x="630" y="1748"/>
                    <a:pt x="568" y="1698"/>
                  </a:cubicBezTo>
                  <a:cubicBezTo>
                    <a:pt x="559" y="1691"/>
                    <a:pt x="557" y="1678"/>
                    <a:pt x="549" y="1670"/>
                  </a:cubicBezTo>
                  <a:cubicBezTo>
                    <a:pt x="510" y="1635"/>
                    <a:pt x="463" y="1595"/>
                    <a:pt x="412" y="1579"/>
                  </a:cubicBezTo>
                  <a:cubicBezTo>
                    <a:pt x="389" y="1543"/>
                    <a:pt x="361" y="1542"/>
                    <a:pt x="330" y="1515"/>
                  </a:cubicBezTo>
                  <a:cubicBezTo>
                    <a:pt x="281" y="1473"/>
                    <a:pt x="232" y="1424"/>
                    <a:pt x="174" y="1396"/>
                  </a:cubicBezTo>
                  <a:cubicBezTo>
                    <a:pt x="151" y="1364"/>
                    <a:pt x="124" y="1337"/>
                    <a:pt x="101" y="1305"/>
                  </a:cubicBezTo>
                  <a:cubicBezTo>
                    <a:pt x="87" y="1261"/>
                    <a:pt x="63" y="1221"/>
                    <a:pt x="46" y="1177"/>
                  </a:cubicBezTo>
                  <a:cubicBezTo>
                    <a:pt x="25" y="1122"/>
                    <a:pt x="18" y="1052"/>
                    <a:pt x="10" y="994"/>
                  </a:cubicBezTo>
                  <a:cubicBezTo>
                    <a:pt x="16" y="770"/>
                    <a:pt x="0" y="556"/>
                    <a:pt x="101" y="354"/>
                  </a:cubicBezTo>
                  <a:cubicBezTo>
                    <a:pt x="132" y="225"/>
                    <a:pt x="265" y="143"/>
                    <a:pt x="376" y="89"/>
                  </a:cubicBezTo>
                  <a:cubicBezTo>
                    <a:pt x="460" y="0"/>
                    <a:pt x="770" y="52"/>
                    <a:pt x="787" y="52"/>
                  </a:cubicBezTo>
                </a:path>
              </a:pathLst>
            </a:custGeom>
            <a:noFill/>
            <a:ln w="7620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35885" name="任意多边形 107565"/>
            <p:cNvSpPr/>
            <p:nvPr>
              <p:custDataLst>
                <p:tags r:id="rId37"/>
              </p:custDataLst>
            </p:nvPr>
          </p:nvSpPr>
          <p:spPr>
            <a:xfrm>
              <a:off x="347" y="2203"/>
              <a:ext cx="1454" cy="741"/>
            </a:xfrm>
            <a:custGeom>
              <a:avLst/>
              <a:gdLst/>
              <a:ahLst/>
              <a:cxnLst/>
              <a:pathLst>
                <a:path w="1454" h="741">
                  <a:moveTo>
                    <a:pt x="1454" y="741"/>
                  </a:moveTo>
                  <a:cubicBezTo>
                    <a:pt x="1439" y="732"/>
                    <a:pt x="1421" y="726"/>
                    <a:pt x="1408" y="714"/>
                  </a:cubicBezTo>
                  <a:cubicBezTo>
                    <a:pt x="1346" y="659"/>
                    <a:pt x="1414" y="688"/>
                    <a:pt x="1354" y="668"/>
                  </a:cubicBezTo>
                  <a:cubicBezTo>
                    <a:pt x="1301" y="615"/>
                    <a:pt x="1329" y="629"/>
                    <a:pt x="1280" y="613"/>
                  </a:cubicBezTo>
                  <a:cubicBezTo>
                    <a:pt x="1213" y="544"/>
                    <a:pt x="1123" y="493"/>
                    <a:pt x="1043" y="439"/>
                  </a:cubicBezTo>
                  <a:cubicBezTo>
                    <a:pt x="973" y="392"/>
                    <a:pt x="915" y="342"/>
                    <a:pt x="832" y="320"/>
                  </a:cubicBezTo>
                  <a:cubicBezTo>
                    <a:pt x="786" y="286"/>
                    <a:pt x="772" y="276"/>
                    <a:pt x="714" y="266"/>
                  </a:cubicBezTo>
                  <a:cubicBezTo>
                    <a:pt x="680" y="232"/>
                    <a:pt x="644" y="245"/>
                    <a:pt x="604" y="220"/>
                  </a:cubicBezTo>
                  <a:cubicBezTo>
                    <a:pt x="532" y="174"/>
                    <a:pt x="499" y="165"/>
                    <a:pt x="421" y="138"/>
                  </a:cubicBezTo>
                  <a:cubicBezTo>
                    <a:pt x="383" y="125"/>
                    <a:pt x="361" y="109"/>
                    <a:pt x="320" y="101"/>
                  </a:cubicBezTo>
                  <a:cubicBezTo>
                    <a:pt x="287" y="79"/>
                    <a:pt x="258" y="40"/>
                    <a:pt x="220" y="28"/>
                  </a:cubicBezTo>
                  <a:cubicBezTo>
                    <a:pt x="156" y="7"/>
                    <a:pt x="183" y="17"/>
                    <a:pt x="138" y="0"/>
                  </a:cubicBezTo>
                  <a:cubicBezTo>
                    <a:pt x="50" y="10"/>
                    <a:pt x="60" y="9"/>
                    <a:pt x="0" y="37"/>
                  </a:cubicBezTo>
                </a:path>
              </a:pathLst>
            </a:custGeom>
            <a:noFill/>
            <a:ln w="7620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35886" name="任意多边形 107566"/>
            <p:cNvSpPr/>
            <p:nvPr>
              <p:custDataLst>
                <p:tags r:id="rId38"/>
              </p:custDataLst>
            </p:nvPr>
          </p:nvSpPr>
          <p:spPr>
            <a:xfrm>
              <a:off x="3861" y="1124"/>
              <a:ext cx="880" cy="1820"/>
            </a:xfrm>
            <a:custGeom>
              <a:avLst/>
              <a:gdLst/>
              <a:ahLst/>
              <a:cxnLst/>
              <a:pathLst>
                <a:path w="880" h="1820">
                  <a:moveTo>
                    <a:pt x="253" y="19"/>
                  </a:moveTo>
                  <a:cubicBezTo>
                    <a:pt x="312" y="0"/>
                    <a:pt x="365" y="20"/>
                    <a:pt x="418" y="46"/>
                  </a:cubicBezTo>
                  <a:cubicBezTo>
                    <a:pt x="442" y="71"/>
                    <a:pt x="476" y="85"/>
                    <a:pt x="500" y="110"/>
                  </a:cubicBezTo>
                  <a:cubicBezTo>
                    <a:pt x="545" y="158"/>
                    <a:pt x="596" y="194"/>
                    <a:pt x="637" y="247"/>
                  </a:cubicBezTo>
                  <a:cubicBezTo>
                    <a:pt x="674" y="295"/>
                    <a:pt x="712" y="345"/>
                    <a:pt x="747" y="394"/>
                  </a:cubicBezTo>
                  <a:cubicBezTo>
                    <a:pt x="775" y="433"/>
                    <a:pt x="777" y="477"/>
                    <a:pt x="811" y="513"/>
                  </a:cubicBezTo>
                  <a:cubicBezTo>
                    <a:pt x="843" y="674"/>
                    <a:pt x="880" y="828"/>
                    <a:pt x="802" y="988"/>
                  </a:cubicBezTo>
                  <a:cubicBezTo>
                    <a:pt x="799" y="1006"/>
                    <a:pt x="800" y="1026"/>
                    <a:pt x="793" y="1043"/>
                  </a:cubicBezTo>
                  <a:cubicBezTo>
                    <a:pt x="784" y="1063"/>
                    <a:pt x="756" y="1098"/>
                    <a:pt x="756" y="1098"/>
                  </a:cubicBezTo>
                  <a:cubicBezTo>
                    <a:pt x="746" y="1137"/>
                    <a:pt x="733" y="1165"/>
                    <a:pt x="710" y="1198"/>
                  </a:cubicBezTo>
                  <a:cubicBezTo>
                    <a:pt x="702" y="1240"/>
                    <a:pt x="697" y="1264"/>
                    <a:pt x="674" y="1299"/>
                  </a:cubicBezTo>
                  <a:cubicBezTo>
                    <a:pt x="665" y="1336"/>
                    <a:pt x="659" y="1359"/>
                    <a:pt x="637" y="1390"/>
                  </a:cubicBezTo>
                  <a:cubicBezTo>
                    <a:pt x="634" y="1405"/>
                    <a:pt x="635" y="1422"/>
                    <a:pt x="628" y="1436"/>
                  </a:cubicBezTo>
                  <a:cubicBezTo>
                    <a:pt x="622" y="1447"/>
                    <a:pt x="609" y="1453"/>
                    <a:pt x="601" y="1463"/>
                  </a:cubicBezTo>
                  <a:cubicBezTo>
                    <a:pt x="582" y="1487"/>
                    <a:pt x="564" y="1512"/>
                    <a:pt x="546" y="1537"/>
                  </a:cubicBezTo>
                  <a:cubicBezTo>
                    <a:pt x="484" y="1626"/>
                    <a:pt x="528" y="1592"/>
                    <a:pt x="473" y="1628"/>
                  </a:cubicBezTo>
                  <a:cubicBezTo>
                    <a:pt x="416" y="1739"/>
                    <a:pt x="493" y="1598"/>
                    <a:pt x="427" y="1692"/>
                  </a:cubicBezTo>
                  <a:cubicBezTo>
                    <a:pt x="419" y="1703"/>
                    <a:pt x="417" y="1718"/>
                    <a:pt x="409" y="1729"/>
                  </a:cubicBezTo>
                  <a:cubicBezTo>
                    <a:pt x="384" y="1762"/>
                    <a:pt x="340" y="1806"/>
                    <a:pt x="299" y="1820"/>
                  </a:cubicBezTo>
                  <a:cubicBezTo>
                    <a:pt x="238" y="1817"/>
                    <a:pt x="177" y="1816"/>
                    <a:pt x="116" y="1811"/>
                  </a:cubicBezTo>
                  <a:cubicBezTo>
                    <a:pt x="0" y="1801"/>
                    <a:pt x="126" y="1802"/>
                    <a:pt x="80" y="1802"/>
                  </a:cubicBezTo>
                </a:path>
              </a:pathLst>
            </a:custGeom>
            <a:noFill/>
            <a:ln w="7620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35887" name="任意多边形 107567"/>
            <p:cNvSpPr/>
            <p:nvPr>
              <p:custDataLst>
                <p:tags r:id="rId39"/>
              </p:custDataLst>
            </p:nvPr>
          </p:nvSpPr>
          <p:spPr>
            <a:xfrm>
              <a:off x="4069" y="887"/>
              <a:ext cx="1106" cy="311"/>
            </a:xfrm>
            <a:custGeom>
              <a:avLst/>
              <a:gdLst/>
              <a:ahLst/>
              <a:cxnLst/>
              <a:pathLst>
                <a:path w="1106" h="311">
                  <a:moveTo>
                    <a:pt x="0" y="311"/>
                  </a:moveTo>
                  <a:cubicBezTo>
                    <a:pt x="50" y="276"/>
                    <a:pt x="108" y="283"/>
                    <a:pt x="164" y="265"/>
                  </a:cubicBezTo>
                  <a:cubicBezTo>
                    <a:pt x="268" y="232"/>
                    <a:pt x="377" y="213"/>
                    <a:pt x="484" y="192"/>
                  </a:cubicBezTo>
                  <a:cubicBezTo>
                    <a:pt x="558" y="178"/>
                    <a:pt x="630" y="152"/>
                    <a:pt x="704" y="137"/>
                  </a:cubicBezTo>
                  <a:cubicBezTo>
                    <a:pt x="781" y="122"/>
                    <a:pt x="856" y="100"/>
                    <a:pt x="932" y="82"/>
                  </a:cubicBezTo>
                  <a:cubicBezTo>
                    <a:pt x="954" y="77"/>
                    <a:pt x="975" y="70"/>
                    <a:pt x="996" y="64"/>
                  </a:cubicBezTo>
                  <a:cubicBezTo>
                    <a:pt x="1014" y="59"/>
                    <a:pt x="1051" y="46"/>
                    <a:pt x="1051" y="46"/>
                  </a:cubicBezTo>
                  <a:cubicBezTo>
                    <a:pt x="1069" y="27"/>
                    <a:pt x="1083" y="12"/>
                    <a:pt x="1106" y="0"/>
                  </a:cubicBezTo>
                </a:path>
              </a:pathLst>
            </a:custGeom>
            <a:noFill/>
            <a:ln w="7620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</p:grpSp>
      <p:grpSp>
        <p:nvGrpSpPr>
          <p:cNvPr id="37889" name="组合 126977"/>
          <p:cNvGrpSpPr/>
          <p:nvPr/>
        </p:nvGrpSpPr>
        <p:grpSpPr>
          <a:xfrm>
            <a:off x="4441190" y="3166110"/>
            <a:ext cx="2882265" cy="1988185"/>
            <a:chOff x="431" y="119"/>
            <a:chExt cx="4828" cy="3039"/>
          </a:xfrm>
        </p:grpSpPr>
        <p:grpSp>
          <p:nvGrpSpPr>
            <p:cNvPr id="37890" name="xjhsy3"/>
            <p:cNvGrpSpPr>
              <a:grpSpLocks noChangeAspect="1"/>
            </p:cNvGrpSpPr>
            <p:nvPr/>
          </p:nvGrpSpPr>
          <p:grpSpPr>
            <a:xfrm>
              <a:off x="1202" y="1933"/>
              <a:ext cx="3221" cy="1225"/>
              <a:chOff x="3844" y="3868"/>
              <a:chExt cx="3712" cy="1144"/>
            </a:xfrm>
          </p:grpSpPr>
          <p:grpSp>
            <p:nvGrpSpPr>
              <p:cNvPr id="37891" name="组合 126979"/>
              <p:cNvGrpSpPr>
                <a:grpSpLocks noChangeAspect="1"/>
              </p:cNvGrpSpPr>
              <p:nvPr/>
            </p:nvGrpSpPr>
            <p:grpSpPr>
              <a:xfrm>
                <a:off x="3844" y="4435"/>
                <a:ext cx="3712" cy="577"/>
                <a:chOff x="3920" y="4213"/>
                <a:chExt cx="2493" cy="577"/>
              </a:xfrm>
            </p:grpSpPr>
            <p:sp>
              <p:nvSpPr>
                <p:cNvPr id="37892" name="任意多边形 126980" descr="栎木"/>
                <p:cNvSpPr>
                  <a:spLocks noChangeAspect="1"/>
                </p:cNvSpPr>
                <p:nvPr>
                  <p:custDataLst>
                    <p:tags r:id="rId40"/>
                  </p:custDataLst>
                </p:nvPr>
              </p:nvSpPr>
              <p:spPr>
                <a:xfrm flipV="1">
                  <a:off x="3920" y="4677"/>
                  <a:ext cx="2493" cy="113"/>
                </a:xfrm>
                <a:custGeom>
                  <a:avLst/>
                  <a:gdLst/>
                  <a:ahLst/>
                  <a:cxnLst/>
                  <a:pathLst>
                    <a:path w="400" h="400">
                      <a:moveTo>
                        <a:pt x="0" y="0"/>
                      </a:moveTo>
                      <a:lnTo>
                        <a:pt x="400" y="0"/>
                      </a:lnTo>
                      <a:lnTo>
                        <a:pt x="400" y="400"/>
                      </a:lnTo>
                      <a:lnTo>
                        <a:pt x="0" y="4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 rotWithShape="0">
                  <a:blip r:embed="rId7"/>
                </a:blipFill>
                <a:ln w="9525"/>
                <a:scene3d>
                  <a:camera prst="legacyObliqueTopRight">
                    <a:rot lat="0" lon="0" rev="0"/>
                  </a:camera>
                  <a:lightRig rig="legacyFlat3" dir="b"/>
                </a:scene3d>
                <a:sp3d extrusionH="430200" prstMaterial="legacyMatte">
                  <a:bevelT w="13500" h="13500" prst="angle"/>
                  <a:bevelB w="13500" h="13500" prst="angle"/>
                  <a:extrusionClr>
                    <a:srgbClr val="FFCC99"/>
                  </a:extrusionClr>
                </a:sp3d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37893" name="流程图: 磁盘 126981"/>
                <p:cNvSpPr>
                  <a:spLocks noChangeAspect="1"/>
                </p:cNvSpPr>
                <p:nvPr>
                  <p:custDataLst>
                    <p:tags r:id="rId41"/>
                  </p:custDataLst>
                </p:nvPr>
              </p:nvSpPr>
              <p:spPr>
                <a:xfrm>
                  <a:off x="6120" y="4217"/>
                  <a:ext cx="213" cy="369"/>
                </a:xfrm>
                <a:prstGeom prst="flowChartMagneticDisk">
                  <a:avLst/>
                </a:prstGeom>
                <a:solidFill>
                  <a:srgbClr val="969696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anchor="t" anchorCtr="0"/>
                <a:p>
                  <a:endParaRPr lang="zh-CN" altLang="en-US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37894" name="流程图: 磁盘 126982"/>
                <p:cNvSpPr>
                  <a:spLocks noChangeAspect="1"/>
                </p:cNvSpPr>
                <p:nvPr>
                  <p:custDataLst>
                    <p:tags r:id="rId42"/>
                  </p:custDataLst>
                </p:nvPr>
              </p:nvSpPr>
              <p:spPr>
                <a:xfrm>
                  <a:off x="4340" y="4213"/>
                  <a:ext cx="213" cy="369"/>
                </a:xfrm>
                <a:prstGeom prst="flowChartMagneticDisk">
                  <a:avLst/>
                </a:prstGeom>
                <a:solidFill>
                  <a:srgbClr val="969696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anchor="t" anchorCtr="0"/>
                <a:p>
                  <a:endParaRPr lang="zh-CN" altLang="en-US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</p:grpSp>
          <p:grpSp>
            <p:nvGrpSpPr>
              <p:cNvPr id="37895" name="组合 126983"/>
              <p:cNvGrpSpPr>
                <a:grpSpLocks noChangeAspect="1"/>
              </p:cNvGrpSpPr>
              <p:nvPr/>
            </p:nvGrpSpPr>
            <p:grpSpPr>
              <a:xfrm>
                <a:off x="5514" y="3868"/>
                <a:ext cx="540" cy="936"/>
                <a:chOff x="5695" y="5964"/>
                <a:chExt cx="540" cy="936"/>
              </a:xfrm>
            </p:grpSpPr>
            <p:grpSp>
              <p:nvGrpSpPr>
                <p:cNvPr id="37896" name="组合 126984"/>
                <p:cNvGrpSpPr>
                  <a:grpSpLocks noChangeAspect="1"/>
                </p:cNvGrpSpPr>
                <p:nvPr/>
              </p:nvGrpSpPr>
              <p:grpSpPr>
                <a:xfrm>
                  <a:off x="5772" y="5964"/>
                  <a:ext cx="403" cy="733"/>
                  <a:chOff x="5770" y="1606"/>
                  <a:chExt cx="2019" cy="3673"/>
                </a:xfrm>
              </p:grpSpPr>
              <p:grpSp>
                <p:nvGrpSpPr>
                  <p:cNvPr id="37897" name="组合 126985"/>
                  <p:cNvGrpSpPr>
                    <a:grpSpLocks noChangeAspect="1"/>
                  </p:cNvGrpSpPr>
                  <p:nvPr/>
                </p:nvGrpSpPr>
                <p:grpSpPr>
                  <a:xfrm>
                    <a:off x="6320" y="4418"/>
                    <a:ext cx="913" cy="861"/>
                    <a:chOff x="6320" y="4418"/>
                    <a:chExt cx="913" cy="861"/>
                  </a:xfrm>
                </p:grpSpPr>
                <p:grpSp>
                  <p:nvGrpSpPr>
                    <p:cNvPr id="37898" name="组合 126986"/>
                    <p:cNvGrpSpPr>
                      <a:grpSpLocks noChangeAspect="1"/>
                    </p:cNvGrpSpPr>
                    <p:nvPr/>
                  </p:nvGrpSpPr>
                  <p:grpSpPr>
                    <a:xfrm>
                      <a:off x="6320" y="4418"/>
                      <a:ext cx="913" cy="861"/>
                      <a:chOff x="6320" y="4418"/>
                      <a:chExt cx="913" cy="861"/>
                    </a:xfrm>
                  </p:grpSpPr>
                  <p:grpSp>
                    <p:nvGrpSpPr>
                      <p:cNvPr id="37899" name="组合 126987"/>
                      <p:cNvGrpSpPr>
                        <a:grpSpLocks noChangeAspect="1"/>
                      </p:cNvGrpSpPr>
                      <p:nvPr/>
                    </p:nvGrpSpPr>
                    <p:grpSpPr>
                      <a:xfrm>
                        <a:off x="6549" y="5081"/>
                        <a:ext cx="498" cy="198"/>
                        <a:chOff x="6549" y="5081"/>
                        <a:chExt cx="498" cy="198"/>
                      </a:xfrm>
                    </p:grpSpPr>
                    <p:sp>
                      <p:nvSpPr>
                        <p:cNvPr id="37900" name="任意多边形 126988"/>
                        <p:cNvSpPr>
                          <a:spLocks noChangeAspect="1"/>
                        </p:cNvSpPr>
                        <p:nvPr>
                          <p:custDataLst>
                            <p:tags r:id="rId43"/>
                          </p:custDataLst>
                        </p:nvPr>
                      </p:nvSpPr>
                      <p:spPr>
                        <a:xfrm>
                          <a:off x="6549" y="5081"/>
                          <a:ext cx="498" cy="198"/>
                        </a:xfrm>
                        <a:custGeom>
                          <a:avLst/>
                          <a:gdLst/>
                          <a:ahLst/>
                          <a:cxnLst/>
                          <a:pathLst>
                            <a:path w="498" h="198">
                              <a:moveTo>
                                <a:pt x="0" y="0"/>
                              </a:moveTo>
                              <a:lnTo>
                                <a:pt x="101" y="157"/>
                              </a:lnTo>
                              <a:lnTo>
                                <a:pt x="110" y="167"/>
                              </a:lnTo>
                              <a:lnTo>
                                <a:pt x="121" y="173"/>
                              </a:lnTo>
                              <a:lnTo>
                                <a:pt x="136" y="178"/>
                              </a:lnTo>
                              <a:lnTo>
                                <a:pt x="153" y="186"/>
                              </a:lnTo>
                              <a:lnTo>
                                <a:pt x="174" y="190"/>
                              </a:lnTo>
                              <a:lnTo>
                                <a:pt x="188" y="191"/>
                              </a:lnTo>
                              <a:lnTo>
                                <a:pt x="205" y="194"/>
                              </a:lnTo>
                              <a:lnTo>
                                <a:pt x="222" y="195"/>
                              </a:lnTo>
                              <a:lnTo>
                                <a:pt x="243" y="198"/>
                              </a:lnTo>
                              <a:lnTo>
                                <a:pt x="257" y="198"/>
                              </a:lnTo>
                              <a:lnTo>
                                <a:pt x="278" y="195"/>
                              </a:lnTo>
                              <a:lnTo>
                                <a:pt x="295" y="194"/>
                              </a:lnTo>
                              <a:lnTo>
                                <a:pt x="315" y="191"/>
                              </a:lnTo>
                              <a:lnTo>
                                <a:pt x="332" y="190"/>
                              </a:lnTo>
                              <a:lnTo>
                                <a:pt x="349" y="185"/>
                              </a:lnTo>
                              <a:lnTo>
                                <a:pt x="366" y="181"/>
                              </a:lnTo>
                              <a:lnTo>
                                <a:pt x="380" y="173"/>
                              </a:lnTo>
                              <a:lnTo>
                                <a:pt x="392" y="165"/>
                              </a:lnTo>
                              <a:lnTo>
                                <a:pt x="397" y="160"/>
                              </a:lnTo>
                              <a:lnTo>
                                <a:pt x="405" y="152"/>
                              </a:lnTo>
                              <a:lnTo>
                                <a:pt x="498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000000"/>
                        </a:solidFill>
                        <a:ln w="9525">
                          <a:noFill/>
                        </a:ln>
                      </p:spPr>
                      <p:txBody>
                        <a:bodyPr/>
                        <a:p>
                          <a:endParaRPr lang="zh-CN" altLang="en-US"/>
                        </a:p>
                      </p:txBody>
                    </p:sp>
                    <p:sp>
                      <p:nvSpPr>
                        <p:cNvPr id="37901" name="任意多边形 126989"/>
                        <p:cNvSpPr>
                          <a:spLocks noChangeAspect="1"/>
                        </p:cNvSpPr>
                        <p:nvPr>
                          <p:custDataLst>
                            <p:tags r:id="rId44"/>
                          </p:custDataLst>
                        </p:nvPr>
                      </p:nvSpPr>
                      <p:spPr>
                        <a:xfrm>
                          <a:off x="6627" y="5081"/>
                          <a:ext cx="222" cy="198"/>
                        </a:xfrm>
                        <a:custGeom>
                          <a:avLst/>
                          <a:gdLst/>
                          <a:ahLst/>
                          <a:cxnLst/>
                          <a:pathLst>
                            <a:path w="222" h="198">
                              <a:moveTo>
                                <a:pt x="0" y="0"/>
                              </a:moveTo>
                              <a:lnTo>
                                <a:pt x="62" y="178"/>
                              </a:lnTo>
                              <a:lnTo>
                                <a:pt x="75" y="186"/>
                              </a:lnTo>
                              <a:lnTo>
                                <a:pt x="96" y="190"/>
                              </a:lnTo>
                              <a:lnTo>
                                <a:pt x="110" y="191"/>
                              </a:lnTo>
                              <a:lnTo>
                                <a:pt x="127" y="194"/>
                              </a:lnTo>
                              <a:lnTo>
                                <a:pt x="144" y="195"/>
                              </a:lnTo>
                              <a:lnTo>
                                <a:pt x="165" y="198"/>
                              </a:lnTo>
                              <a:lnTo>
                                <a:pt x="179" y="198"/>
                              </a:lnTo>
                              <a:lnTo>
                                <a:pt x="200" y="195"/>
                              </a:lnTo>
                              <a:lnTo>
                                <a:pt x="222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404040"/>
                        </a:solidFill>
                        <a:ln w="9525">
                          <a:noFill/>
                        </a:ln>
                      </p:spPr>
                      <p:txBody>
                        <a:bodyPr/>
                        <a:p>
                          <a:endParaRPr lang="zh-CN" altLang="en-US"/>
                        </a:p>
                      </p:txBody>
                    </p:sp>
                  </p:grpSp>
                  <p:grpSp>
                    <p:nvGrpSpPr>
                      <p:cNvPr id="37902" name="组合 126990"/>
                      <p:cNvGrpSpPr>
                        <a:grpSpLocks noChangeAspect="1"/>
                      </p:cNvGrpSpPr>
                      <p:nvPr/>
                    </p:nvGrpSpPr>
                    <p:grpSpPr>
                      <a:xfrm>
                        <a:off x="6320" y="4418"/>
                        <a:ext cx="913" cy="718"/>
                        <a:chOff x="6320" y="4418"/>
                        <a:chExt cx="913" cy="718"/>
                      </a:xfrm>
                    </p:grpSpPr>
                    <p:sp>
                      <p:nvSpPr>
                        <p:cNvPr id="37903" name="任意多边形 126991"/>
                        <p:cNvSpPr>
                          <a:spLocks noChangeAspect="1"/>
                        </p:cNvSpPr>
                        <p:nvPr>
                          <p:custDataLst>
                            <p:tags r:id="rId45"/>
                          </p:custDataLst>
                        </p:nvPr>
                      </p:nvSpPr>
                      <p:spPr>
                        <a:xfrm>
                          <a:off x="6320" y="4418"/>
                          <a:ext cx="913" cy="718"/>
                        </a:xfrm>
                        <a:custGeom>
                          <a:avLst/>
                          <a:gdLst/>
                          <a:ahLst/>
                          <a:cxnLst/>
                          <a:pathLst>
                            <a:path w="913" h="718">
                              <a:moveTo>
                                <a:pt x="26" y="0"/>
                              </a:moveTo>
                              <a:lnTo>
                                <a:pt x="21" y="20"/>
                              </a:lnTo>
                              <a:lnTo>
                                <a:pt x="23" y="29"/>
                              </a:lnTo>
                              <a:lnTo>
                                <a:pt x="25" y="38"/>
                              </a:lnTo>
                              <a:lnTo>
                                <a:pt x="26" y="59"/>
                              </a:lnTo>
                              <a:lnTo>
                                <a:pt x="23" y="73"/>
                              </a:lnTo>
                              <a:lnTo>
                                <a:pt x="17" y="86"/>
                              </a:lnTo>
                              <a:lnTo>
                                <a:pt x="12" y="96"/>
                              </a:lnTo>
                              <a:lnTo>
                                <a:pt x="6" y="113"/>
                              </a:lnTo>
                              <a:lnTo>
                                <a:pt x="6" y="126"/>
                              </a:lnTo>
                              <a:lnTo>
                                <a:pt x="12" y="138"/>
                              </a:lnTo>
                              <a:lnTo>
                                <a:pt x="17" y="149"/>
                              </a:lnTo>
                              <a:lnTo>
                                <a:pt x="29" y="162"/>
                              </a:lnTo>
                              <a:lnTo>
                                <a:pt x="34" y="176"/>
                              </a:lnTo>
                              <a:lnTo>
                                <a:pt x="34" y="185"/>
                              </a:lnTo>
                              <a:lnTo>
                                <a:pt x="30" y="195"/>
                              </a:lnTo>
                              <a:lnTo>
                                <a:pt x="21" y="204"/>
                              </a:lnTo>
                              <a:lnTo>
                                <a:pt x="13" y="216"/>
                              </a:lnTo>
                              <a:lnTo>
                                <a:pt x="8" y="225"/>
                              </a:lnTo>
                              <a:lnTo>
                                <a:pt x="6" y="236"/>
                              </a:lnTo>
                              <a:lnTo>
                                <a:pt x="12" y="248"/>
                              </a:lnTo>
                              <a:lnTo>
                                <a:pt x="19" y="259"/>
                              </a:lnTo>
                              <a:lnTo>
                                <a:pt x="26" y="269"/>
                              </a:lnTo>
                              <a:lnTo>
                                <a:pt x="30" y="278"/>
                              </a:lnTo>
                              <a:lnTo>
                                <a:pt x="34" y="288"/>
                              </a:lnTo>
                              <a:lnTo>
                                <a:pt x="30" y="301"/>
                              </a:lnTo>
                              <a:lnTo>
                                <a:pt x="21" y="313"/>
                              </a:lnTo>
                              <a:lnTo>
                                <a:pt x="12" y="322"/>
                              </a:lnTo>
                              <a:lnTo>
                                <a:pt x="2" y="337"/>
                              </a:lnTo>
                              <a:lnTo>
                                <a:pt x="0" y="349"/>
                              </a:lnTo>
                              <a:lnTo>
                                <a:pt x="4" y="362"/>
                              </a:lnTo>
                              <a:lnTo>
                                <a:pt x="13" y="372"/>
                              </a:lnTo>
                              <a:lnTo>
                                <a:pt x="23" y="383"/>
                              </a:lnTo>
                              <a:lnTo>
                                <a:pt x="33" y="396"/>
                              </a:lnTo>
                              <a:lnTo>
                                <a:pt x="38" y="414"/>
                              </a:lnTo>
                              <a:lnTo>
                                <a:pt x="33" y="431"/>
                              </a:lnTo>
                              <a:lnTo>
                                <a:pt x="23" y="444"/>
                              </a:lnTo>
                              <a:lnTo>
                                <a:pt x="19" y="455"/>
                              </a:lnTo>
                              <a:lnTo>
                                <a:pt x="19" y="466"/>
                              </a:lnTo>
                              <a:lnTo>
                                <a:pt x="21" y="473"/>
                              </a:lnTo>
                              <a:lnTo>
                                <a:pt x="29" y="484"/>
                              </a:lnTo>
                              <a:lnTo>
                                <a:pt x="42" y="499"/>
                              </a:lnTo>
                              <a:lnTo>
                                <a:pt x="64" y="528"/>
                              </a:lnTo>
                              <a:lnTo>
                                <a:pt x="107" y="573"/>
                              </a:lnTo>
                              <a:lnTo>
                                <a:pt x="144" y="609"/>
                              </a:lnTo>
                              <a:lnTo>
                                <a:pt x="166" y="629"/>
                              </a:lnTo>
                              <a:lnTo>
                                <a:pt x="190" y="643"/>
                              </a:lnTo>
                              <a:lnTo>
                                <a:pt x="217" y="660"/>
                              </a:lnTo>
                              <a:lnTo>
                                <a:pt x="255" y="681"/>
                              </a:lnTo>
                              <a:lnTo>
                                <a:pt x="313" y="701"/>
                              </a:lnTo>
                              <a:lnTo>
                                <a:pt x="356" y="710"/>
                              </a:lnTo>
                              <a:lnTo>
                                <a:pt x="401" y="716"/>
                              </a:lnTo>
                              <a:lnTo>
                                <a:pt x="460" y="718"/>
                              </a:lnTo>
                              <a:lnTo>
                                <a:pt x="523" y="716"/>
                              </a:lnTo>
                              <a:lnTo>
                                <a:pt x="578" y="714"/>
                              </a:lnTo>
                              <a:lnTo>
                                <a:pt x="625" y="706"/>
                              </a:lnTo>
                              <a:lnTo>
                                <a:pt x="667" y="697"/>
                              </a:lnTo>
                              <a:lnTo>
                                <a:pt x="697" y="685"/>
                              </a:lnTo>
                              <a:lnTo>
                                <a:pt x="723" y="672"/>
                              </a:lnTo>
                              <a:lnTo>
                                <a:pt x="744" y="659"/>
                              </a:lnTo>
                              <a:lnTo>
                                <a:pt x="761" y="647"/>
                              </a:lnTo>
                              <a:lnTo>
                                <a:pt x="778" y="629"/>
                              </a:lnTo>
                              <a:lnTo>
                                <a:pt x="832" y="556"/>
                              </a:lnTo>
                              <a:lnTo>
                                <a:pt x="874" y="493"/>
                              </a:lnTo>
                              <a:lnTo>
                                <a:pt x="890" y="461"/>
                              </a:lnTo>
                              <a:lnTo>
                                <a:pt x="894" y="448"/>
                              </a:lnTo>
                              <a:lnTo>
                                <a:pt x="895" y="438"/>
                              </a:lnTo>
                              <a:lnTo>
                                <a:pt x="895" y="427"/>
                              </a:lnTo>
                              <a:lnTo>
                                <a:pt x="887" y="414"/>
                              </a:lnTo>
                              <a:lnTo>
                                <a:pt x="882" y="406"/>
                              </a:lnTo>
                              <a:lnTo>
                                <a:pt x="879" y="394"/>
                              </a:lnTo>
                              <a:lnTo>
                                <a:pt x="882" y="381"/>
                              </a:lnTo>
                              <a:lnTo>
                                <a:pt x="887" y="372"/>
                              </a:lnTo>
                              <a:lnTo>
                                <a:pt x="894" y="362"/>
                              </a:lnTo>
                              <a:lnTo>
                                <a:pt x="900" y="352"/>
                              </a:lnTo>
                              <a:lnTo>
                                <a:pt x="908" y="341"/>
                              </a:lnTo>
                              <a:lnTo>
                                <a:pt x="913" y="330"/>
                              </a:lnTo>
                              <a:lnTo>
                                <a:pt x="912" y="316"/>
                              </a:lnTo>
                              <a:lnTo>
                                <a:pt x="907" y="305"/>
                              </a:lnTo>
                              <a:lnTo>
                                <a:pt x="900" y="295"/>
                              </a:lnTo>
                              <a:lnTo>
                                <a:pt x="894" y="286"/>
                              </a:lnTo>
                              <a:lnTo>
                                <a:pt x="886" y="275"/>
                              </a:lnTo>
                              <a:lnTo>
                                <a:pt x="883" y="263"/>
                              </a:lnTo>
                              <a:lnTo>
                                <a:pt x="886" y="254"/>
                              </a:lnTo>
                              <a:lnTo>
                                <a:pt x="895" y="240"/>
                              </a:lnTo>
                              <a:lnTo>
                                <a:pt x="904" y="229"/>
                              </a:lnTo>
                              <a:lnTo>
                                <a:pt x="908" y="217"/>
                              </a:lnTo>
                              <a:lnTo>
                                <a:pt x="908" y="202"/>
                              </a:lnTo>
                              <a:lnTo>
                                <a:pt x="903" y="187"/>
                              </a:lnTo>
                              <a:lnTo>
                                <a:pt x="894" y="176"/>
                              </a:lnTo>
                              <a:lnTo>
                                <a:pt x="890" y="168"/>
                              </a:lnTo>
                              <a:lnTo>
                                <a:pt x="886" y="155"/>
                              </a:lnTo>
                              <a:lnTo>
                                <a:pt x="887" y="141"/>
                              </a:lnTo>
                              <a:lnTo>
                                <a:pt x="895" y="130"/>
                              </a:lnTo>
                              <a:lnTo>
                                <a:pt x="900" y="122"/>
                              </a:lnTo>
                              <a:lnTo>
                                <a:pt x="908" y="113"/>
                              </a:lnTo>
                              <a:lnTo>
                                <a:pt x="912" y="101"/>
                              </a:lnTo>
                              <a:lnTo>
                                <a:pt x="913" y="88"/>
                              </a:lnTo>
                              <a:lnTo>
                                <a:pt x="911" y="80"/>
                              </a:lnTo>
                              <a:lnTo>
                                <a:pt x="903" y="67"/>
                              </a:lnTo>
                              <a:lnTo>
                                <a:pt x="895" y="56"/>
                              </a:lnTo>
                              <a:lnTo>
                                <a:pt x="890" y="42"/>
                              </a:lnTo>
                              <a:lnTo>
                                <a:pt x="890" y="29"/>
                              </a:lnTo>
                              <a:lnTo>
                                <a:pt x="894" y="18"/>
                              </a:lnTo>
                              <a:lnTo>
                                <a:pt x="891" y="0"/>
                              </a:lnTo>
                              <a:lnTo>
                                <a:pt x="26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FFC080"/>
                        </a:solidFill>
                        <a:ln w="9525">
                          <a:noFill/>
                        </a:ln>
                      </p:spPr>
                      <p:txBody>
                        <a:bodyPr/>
                        <a:p>
                          <a:endParaRPr lang="zh-CN" altLang="en-US"/>
                        </a:p>
                      </p:txBody>
                    </p:sp>
                    <p:sp>
                      <p:nvSpPr>
                        <p:cNvPr id="37904" name="任意多边形 126992"/>
                        <p:cNvSpPr>
                          <a:spLocks noChangeAspect="1"/>
                        </p:cNvSpPr>
                        <p:nvPr>
                          <p:custDataLst>
                            <p:tags r:id="rId46"/>
                          </p:custDataLst>
                        </p:nvPr>
                      </p:nvSpPr>
                      <p:spPr>
                        <a:xfrm>
                          <a:off x="6326" y="4514"/>
                          <a:ext cx="113" cy="99"/>
                        </a:xfrm>
                        <a:custGeom>
                          <a:avLst/>
                          <a:gdLst/>
                          <a:ahLst/>
                          <a:cxnLst/>
                          <a:pathLst>
                            <a:path w="113" h="99">
                              <a:moveTo>
                                <a:pt x="6" y="0"/>
                              </a:moveTo>
                              <a:lnTo>
                                <a:pt x="13" y="13"/>
                              </a:lnTo>
                              <a:lnTo>
                                <a:pt x="24" y="26"/>
                              </a:lnTo>
                              <a:lnTo>
                                <a:pt x="44" y="43"/>
                              </a:lnTo>
                              <a:lnTo>
                                <a:pt x="68" y="57"/>
                              </a:lnTo>
                              <a:lnTo>
                                <a:pt x="91" y="66"/>
                              </a:lnTo>
                              <a:lnTo>
                                <a:pt x="113" y="72"/>
                              </a:lnTo>
                              <a:lnTo>
                                <a:pt x="104" y="89"/>
                              </a:lnTo>
                              <a:lnTo>
                                <a:pt x="75" y="85"/>
                              </a:lnTo>
                              <a:lnTo>
                                <a:pt x="44" y="87"/>
                              </a:lnTo>
                              <a:lnTo>
                                <a:pt x="24" y="99"/>
                              </a:lnTo>
                              <a:lnTo>
                                <a:pt x="28" y="89"/>
                              </a:lnTo>
                              <a:lnTo>
                                <a:pt x="27" y="78"/>
                              </a:lnTo>
                              <a:lnTo>
                                <a:pt x="20" y="62"/>
                              </a:lnTo>
                              <a:lnTo>
                                <a:pt x="11" y="49"/>
                              </a:lnTo>
                              <a:lnTo>
                                <a:pt x="2" y="34"/>
                              </a:lnTo>
                              <a:lnTo>
                                <a:pt x="0" y="17"/>
                              </a:lnTo>
                              <a:lnTo>
                                <a:pt x="6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FFA040"/>
                        </a:solidFill>
                        <a:ln w="9525">
                          <a:noFill/>
                        </a:ln>
                      </p:spPr>
                      <p:txBody>
                        <a:bodyPr/>
                        <a:p>
                          <a:endParaRPr lang="zh-CN" altLang="en-US"/>
                        </a:p>
                      </p:txBody>
                    </p:sp>
                    <p:sp>
                      <p:nvSpPr>
                        <p:cNvPr id="37905" name="任意多边形 126993"/>
                        <p:cNvSpPr>
                          <a:spLocks noChangeAspect="1"/>
                        </p:cNvSpPr>
                        <p:nvPr>
                          <p:custDataLst>
                            <p:tags r:id="rId47"/>
                          </p:custDataLst>
                        </p:nvPr>
                      </p:nvSpPr>
                      <p:spPr>
                        <a:xfrm>
                          <a:off x="6328" y="4637"/>
                          <a:ext cx="149" cy="84"/>
                        </a:xfrm>
                        <a:custGeom>
                          <a:avLst/>
                          <a:gdLst/>
                          <a:ahLst/>
                          <a:cxnLst/>
                          <a:pathLst>
                            <a:path w="149" h="84">
                              <a:moveTo>
                                <a:pt x="0" y="10"/>
                              </a:moveTo>
                              <a:lnTo>
                                <a:pt x="4" y="0"/>
                              </a:lnTo>
                              <a:lnTo>
                                <a:pt x="9" y="10"/>
                              </a:lnTo>
                              <a:lnTo>
                                <a:pt x="21" y="15"/>
                              </a:lnTo>
                              <a:lnTo>
                                <a:pt x="42" y="25"/>
                              </a:lnTo>
                              <a:lnTo>
                                <a:pt x="64" y="31"/>
                              </a:lnTo>
                              <a:lnTo>
                                <a:pt x="98" y="38"/>
                              </a:lnTo>
                              <a:lnTo>
                                <a:pt x="137" y="44"/>
                              </a:lnTo>
                              <a:lnTo>
                                <a:pt x="149" y="80"/>
                              </a:lnTo>
                              <a:lnTo>
                                <a:pt x="106" y="69"/>
                              </a:lnTo>
                              <a:lnTo>
                                <a:pt x="72" y="65"/>
                              </a:lnTo>
                              <a:lnTo>
                                <a:pt x="45" y="71"/>
                              </a:lnTo>
                              <a:lnTo>
                                <a:pt x="25" y="84"/>
                              </a:lnTo>
                              <a:lnTo>
                                <a:pt x="25" y="73"/>
                              </a:lnTo>
                              <a:lnTo>
                                <a:pt x="25" y="63"/>
                              </a:lnTo>
                              <a:lnTo>
                                <a:pt x="21" y="52"/>
                              </a:lnTo>
                              <a:lnTo>
                                <a:pt x="9" y="36"/>
                              </a:lnTo>
                              <a:lnTo>
                                <a:pt x="0" y="23"/>
                              </a:lnTo>
                              <a:lnTo>
                                <a:pt x="0" y="1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FFA040"/>
                        </a:solidFill>
                        <a:ln w="9525">
                          <a:noFill/>
                        </a:ln>
                      </p:spPr>
                      <p:txBody>
                        <a:bodyPr/>
                        <a:p>
                          <a:endParaRPr lang="zh-CN" altLang="en-US"/>
                        </a:p>
                      </p:txBody>
                    </p:sp>
                    <p:sp>
                      <p:nvSpPr>
                        <p:cNvPr id="37906" name="任意多边形 126994"/>
                        <p:cNvSpPr>
                          <a:spLocks noChangeAspect="1"/>
                        </p:cNvSpPr>
                        <p:nvPr>
                          <p:custDataLst>
                            <p:tags r:id="rId48"/>
                          </p:custDataLst>
                        </p:nvPr>
                      </p:nvSpPr>
                      <p:spPr>
                        <a:xfrm>
                          <a:off x="6322" y="4742"/>
                          <a:ext cx="175" cy="104"/>
                        </a:xfrm>
                        <a:custGeom>
                          <a:avLst/>
                          <a:gdLst/>
                          <a:ahLst/>
                          <a:cxnLst/>
                          <a:pathLst>
                            <a:path w="175" h="104">
                              <a:moveTo>
                                <a:pt x="2" y="13"/>
                              </a:moveTo>
                              <a:lnTo>
                                <a:pt x="10" y="0"/>
                              </a:lnTo>
                              <a:lnTo>
                                <a:pt x="21" y="17"/>
                              </a:lnTo>
                              <a:lnTo>
                                <a:pt x="32" y="25"/>
                              </a:lnTo>
                              <a:lnTo>
                                <a:pt x="45" y="34"/>
                              </a:lnTo>
                              <a:lnTo>
                                <a:pt x="69" y="42"/>
                              </a:lnTo>
                              <a:lnTo>
                                <a:pt x="96" y="49"/>
                              </a:lnTo>
                              <a:lnTo>
                                <a:pt x="126" y="59"/>
                              </a:lnTo>
                              <a:lnTo>
                                <a:pt x="167" y="72"/>
                              </a:lnTo>
                              <a:lnTo>
                                <a:pt x="175" y="104"/>
                              </a:lnTo>
                              <a:lnTo>
                                <a:pt x="133" y="87"/>
                              </a:lnTo>
                              <a:lnTo>
                                <a:pt x="103" y="76"/>
                              </a:lnTo>
                              <a:lnTo>
                                <a:pt x="78" y="72"/>
                              </a:lnTo>
                              <a:lnTo>
                                <a:pt x="58" y="72"/>
                              </a:lnTo>
                              <a:lnTo>
                                <a:pt x="48" y="80"/>
                              </a:lnTo>
                              <a:lnTo>
                                <a:pt x="36" y="91"/>
                              </a:lnTo>
                              <a:lnTo>
                                <a:pt x="34" y="78"/>
                              </a:lnTo>
                              <a:lnTo>
                                <a:pt x="21" y="59"/>
                              </a:lnTo>
                              <a:lnTo>
                                <a:pt x="10" y="45"/>
                              </a:lnTo>
                              <a:lnTo>
                                <a:pt x="0" y="31"/>
                              </a:lnTo>
                              <a:lnTo>
                                <a:pt x="2" y="13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FFA040"/>
                        </a:solidFill>
                        <a:ln w="9525">
                          <a:noFill/>
                        </a:ln>
                      </p:spPr>
                      <p:txBody>
                        <a:bodyPr/>
                        <a:p>
                          <a:endParaRPr lang="zh-CN" altLang="en-US"/>
                        </a:p>
                      </p:txBody>
                    </p:sp>
                    <p:sp>
                      <p:nvSpPr>
                        <p:cNvPr id="37907" name="任意多边形 126995"/>
                        <p:cNvSpPr>
                          <a:spLocks noChangeAspect="1"/>
                        </p:cNvSpPr>
                        <p:nvPr>
                          <p:custDataLst>
                            <p:tags r:id="rId49"/>
                          </p:custDataLst>
                        </p:nvPr>
                      </p:nvSpPr>
                      <p:spPr>
                        <a:xfrm>
                          <a:off x="6341" y="4856"/>
                          <a:ext cx="208" cy="230"/>
                        </a:xfrm>
                        <a:custGeom>
                          <a:avLst/>
                          <a:gdLst/>
                          <a:ahLst/>
                          <a:cxnLst/>
                          <a:pathLst>
                            <a:path w="208" h="230">
                              <a:moveTo>
                                <a:pt x="2" y="35"/>
                              </a:moveTo>
                              <a:lnTo>
                                <a:pt x="0" y="21"/>
                              </a:lnTo>
                              <a:lnTo>
                                <a:pt x="0" y="11"/>
                              </a:lnTo>
                              <a:lnTo>
                                <a:pt x="8" y="0"/>
                              </a:lnTo>
                              <a:lnTo>
                                <a:pt x="22" y="17"/>
                              </a:lnTo>
                              <a:lnTo>
                                <a:pt x="47" y="32"/>
                              </a:lnTo>
                              <a:lnTo>
                                <a:pt x="72" y="44"/>
                              </a:lnTo>
                              <a:lnTo>
                                <a:pt x="106" y="55"/>
                              </a:lnTo>
                              <a:lnTo>
                                <a:pt x="156" y="65"/>
                              </a:lnTo>
                              <a:lnTo>
                                <a:pt x="166" y="91"/>
                              </a:lnTo>
                              <a:lnTo>
                                <a:pt x="140" y="84"/>
                              </a:lnTo>
                              <a:lnTo>
                                <a:pt x="114" y="80"/>
                              </a:lnTo>
                              <a:lnTo>
                                <a:pt x="101" y="82"/>
                              </a:lnTo>
                              <a:lnTo>
                                <a:pt x="97" y="95"/>
                              </a:lnTo>
                              <a:lnTo>
                                <a:pt x="105" y="112"/>
                              </a:lnTo>
                              <a:lnTo>
                                <a:pt x="115" y="128"/>
                              </a:lnTo>
                              <a:lnTo>
                                <a:pt x="136" y="153"/>
                              </a:lnTo>
                              <a:lnTo>
                                <a:pt x="166" y="179"/>
                              </a:lnTo>
                              <a:lnTo>
                                <a:pt x="208" y="209"/>
                              </a:lnTo>
                              <a:lnTo>
                                <a:pt x="208" y="230"/>
                              </a:lnTo>
                              <a:lnTo>
                                <a:pt x="190" y="219"/>
                              </a:lnTo>
                              <a:lnTo>
                                <a:pt x="166" y="205"/>
                              </a:lnTo>
                              <a:lnTo>
                                <a:pt x="132" y="179"/>
                              </a:lnTo>
                              <a:lnTo>
                                <a:pt x="105" y="150"/>
                              </a:lnTo>
                              <a:lnTo>
                                <a:pt x="80" y="128"/>
                              </a:lnTo>
                              <a:lnTo>
                                <a:pt x="56" y="101"/>
                              </a:lnTo>
                              <a:lnTo>
                                <a:pt x="36" y="78"/>
                              </a:lnTo>
                              <a:lnTo>
                                <a:pt x="15" y="57"/>
                              </a:lnTo>
                              <a:lnTo>
                                <a:pt x="2" y="35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FFA040"/>
                        </a:solidFill>
                        <a:ln w="9525">
                          <a:noFill/>
                        </a:ln>
                      </p:spPr>
                      <p:txBody>
                        <a:bodyPr/>
                        <a:p>
                          <a:endParaRPr lang="zh-CN" altLang="en-US"/>
                        </a:p>
                      </p:txBody>
                    </p:sp>
                    <p:sp>
                      <p:nvSpPr>
                        <p:cNvPr id="37908" name="任意多边形 126996"/>
                        <p:cNvSpPr>
                          <a:spLocks noChangeAspect="1"/>
                        </p:cNvSpPr>
                        <p:nvPr>
                          <p:custDataLst>
                            <p:tags r:id="rId50"/>
                          </p:custDataLst>
                        </p:nvPr>
                      </p:nvSpPr>
                      <p:spPr>
                        <a:xfrm>
                          <a:off x="6345" y="4443"/>
                          <a:ext cx="86" cy="69"/>
                        </a:xfrm>
                        <a:custGeom>
                          <a:avLst/>
                          <a:gdLst/>
                          <a:ahLst/>
                          <a:cxnLst/>
                          <a:pathLst>
                            <a:path w="86" h="69">
                              <a:moveTo>
                                <a:pt x="0" y="0"/>
                              </a:moveTo>
                              <a:lnTo>
                                <a:pt x="11" y="10"/>
                              </a:lnTo>
                              <a:lnTo>
                                <a:pt x="25" y="21"/>
                              </a:lnTo>
                              <a:lnTo>
                                <a:pt x="42" y="33"/>
                              </a:lnTo>
                              <a:lnTo>
                                <a:pt x="60" y="44"/>
                              </a:lnTo>
                              <a:lnTo>
                                <a:pt x="77" y="54"/>
                              </a:lnTo>
                              <a:lnTo>
                                <a:pt x="86" y="61"/>
                              </a:lnTo>
                              <a:lnTo>
                                <a:pt x="65" y="69"/>
                              </a:lnTo>
                              <a:lnTo>
                                <a:pt x="42" y="61"/>
                              </a:lnTo>
                              <a:lnTo>
                                <a:pt x="18" y="52"/>
                              </a:lnTo>
                              <a:lnTo>
                                <a:pt x="0" y="42"/>
                              </a:lnTo>
                              <a:lnTo>
                                <a:pt x="1" y="33"/>
                              </a:lnTo>
                              <a:lnTo>
                                <a:pt x="4" y="17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FFA040"/>
                        </a:solidFill>
                        <a:ln w="9525">
                          <a:noFill/>
                        </a:ln>
                      </p:spPr>
                      <p:txBody>
                        <a:bodyPr/>
                        <a:p>
                          <a:endParaRPr lang="zh-CN" altLang="en-US"/>
                        </a:p>
                      </p:txBody>
                    </p:sp>
                    <p:sp>
                      <p:nvSpPr>
                        <p:cNvPr id="37909" name="任意多边形 126997"/>
                        <p:cNvSpPr>
                          <a:spLocks noChangeAspect="1"/>
                        </p:cNvSpPr>
                        <p:nvPr>
                          <p:custDataLst>
                            <p:tags r:id="rId51"/>
                          </p:custDataLst>
                        </p:nvPr>
                      </p:nvSpPr>
                      <p:spPr>
                        <a:xfrm>
                          <a:off x="6501" y="4426"/>
                          <a:ext cx="732" cy="689"/>
                        </a:xfrm>
                        <a:custGeom>
                          <a:avLst/>
                          <a:gdLst/>
                          <a:ahLst/>
                          <a:cxnLst/>
                          <a:pathLst>
                            <a:path w="732" h="689">
                              <a:moveTo>
                                <a:pt x="294" y="135"/>
                              </a:moveTo>
                              <a:lnTo>
                                <a:pt x="186" y="143"/>
                              </a:lnTo>
                              <a:lnTo>
                                <a:pt x="348" y="158"/>
                              </a:lnTo>
                              <a:lnTo>
                                <a:pt x="338" y="166"/>
                              </a:lnTo>
                              <a:lnTo>
                                <a:pt x="318" y="173"/>
                              </a:lnTo>
                              <a:lnTo>
                                <a:pt x="292" y="181"/>
                              </a:lnTo>
                              <a:lnTo>
                                <a:pt x="258" y="190"/>
                              </a:lnTo>
                              <a:lnTo>
                                <a:pt x="222" y="196"/>
                              </a:lnTo>
                              <a:lnTo>
                                <a:pt x="175" y="200"/>
                              </a:lnTo>
                              <a:lnTo>
                                <a:pt x="120" y="206"/>
                              </a:lnTo>
                              <a:lnTo>
                                <a:pt x="61" y="209"/>
                              </a:lnTo>
                              <a:lnTo>
                                <a:pt x="0" y="209"/>
                              </a:lnTo>
                              <a:lnTo>
                                <a:pt x="95" y="232"/>
                              </a:lnTo>
                              <a:lnTo>
                                <a:pt x="154" y="244"/>
                              </a:lnTo>
                              <a:lnTo>
                                <a:pt x="205" y="244"/>
                              </a:lnTo>
                              <a:lnTo>
                                <a:pt x="267" y="244"/>
                              </a:lnTo>
                              <a:lnTo>
                                <a:pt x="359" y="236"/>
                              </a:lnTo>
                              <a:lnTo>
                                <a:pt x="435" y="225"/>
                              </a:lnTo>
                              <a:lnTo>
                                <a:pt x="499" y="209"/>
                              </a:lnTo>
                              <a:lnTo>
                                <a:pt x="567" y="188"/>
                              </a:lnTo>
                              <a:lnTo>
                                <a:pt x="597" y="177"/>
                              </a:lnTo>
                              <a:lnTo>
                                <a:pt x="625" y="168"/>
                              </a:lnTo>
                              <a:lnTo>
                                <a:pt x="640" y="164"/>
                              </a:lnTo>
                              <a:lnTo>
                                <a:pt x="648" y="169"/>
                              </a:lnTo>
                              <a:lnTo>
                                <a:pt x="648" y="181"/>
                              </a:lnTo>
                              <a:lnTo>
                                <a:pt x="642" y="194"/>
                              </a:lnTo>
                              <a:lnTo>
                                <a:pt x="625" y="208"/>
                              </a:lnTo>
                              <a:lnTo>
                                <a:pt x="597" y="226"/>
                              </a:lnTo>
                              <a:lnTo>
                                <a:pt x="557" y="244"/>
                              </a:lnTo>
                              <a:lnTo>
                                <a:pt x="510" y="263"/>
                              </a:lnTo>
                              <a:lnTo>
                                <a:pt x="448" y="282"/>
                              </a:lnTo>
                              <a:lnTo>
                                <a:pt x="376" y="297"/>
                              </a:lnTo>
                              <a:lnTo>
                                <a:pt x="304" y="308"/>
                              </a:lnTo>
                              <a:lnTo>
                                <a:pt x="228" y="320"/>
                              </a:lnTo>
                              <a:lnTo>
                                <a:pt x="95" y="333"/>
                              </a:lnTo>
                              <a:lnTo>
                                <a:pt x="177" y="352"/>
                              </a:lnTo>
                              <a:lnTo>
                                <a:pt x="243" y="360"/>
                              </a:lnTo>
                              <a:lnTo>
                                <a:pt x="326" y="358"/>
                              </a:lnTo>
                              <a:lnTo>
                                <a:pt x="411" y="347"/>
                              </a:lnTo>
                              <a:lnTo>
                                <a:pt x="474" y="333"/>
                              </a:lnTo>
                              <a:lnTo>
                                <a:pt x="525" y="320"/>
                              </a:lnTo>
                              <a:lnTo>
                                <a:pt x="567" y="308"/>
                              </a:lnTo>
                              <a:lnTo>
                                <a:pt x="610" y="293"/>
                              </a:lnTo>
                              <a:lnTo>
                                <a:pt x="644" y="280"/>
                              </a:lnTo>
                              <a:lnTo>
                                <a:pt x="659" y="276"/>
                              </a:lnTo>
                              <a:lnTo>
                                <a:pt x="668" y="276"/>
                              </a:lnTo>
                              <a:lnTo>
                                <a:pt x="667" y="287"/>
                              </a:lnTo>
                              <a:lnTo>
                                <a:pt x="661" y="299"/>
                              </a:lnTo>
                              <a:lnTo>
                                <a:pt x="648" y="314"/>
                              </a:lnTo>
                              <a:lnTo>
                                <a:pt x="617" y="335"/>
                              </a:lnTo>
                              <a:lnTo>
                                <a:pt x="584" y="354"/>
                              </a:lnTo>
                              <a:lnTo>
                                <a:pt x="546" y="371"/>
                              </a:lnTo>
                              <a:lnTo>
                                <a:pt x="496" y="390"/>
                              </a:lnTo>
                              <a:lnTo>
                                <a:pt x="439" y="407"/>
                              </a:lnTo>
                              <a:lnTo>
                                <a:pt x="352" y="426"/>
                              </a:lnTo>
                              <a:lnTo>
                                <a:pt x="294" y="438"/>
                              </a:lnTo>
                              <a:lnTo>
                                <a:pt x="237" y="444"/>
                              </a:lnTo>
                              <a:lnTo>
                                <a:pt x="154" y="449"/>
                              </a:lnTo>
                              <a:lnTo>
                                <a:pt x="239" y="461"/>
                              </a:lnTo>
                              <a:lnTo>
                                <a:pt x="305" y="466"/>
                              </a:lnTo>
                              <a:lnTo>
                                <a:pt x="360" y="468"/>
                              </a:lnTo>
                              <a:lnTo>
                                <a:pt x="423" y="466"/>
                              </a:lnTo>
                              <a:lnTo>
                                <a:pt x="482" y="458"/>
                              </a:lnTo>
                              <a:lnTo>
                                <a:pt x="530" y="447"/>
                              </a:lnTo>
                              <a:lnTo>
                                <a:pt x="568" y="434"/>
                              </a:lnTo>
                              <a:lnTo>
                                <a:pt x="629" y="413"/>
                              </a:lnTo>
                              <a:lnTo>
                                <a:pt x="637" y="413"/>
                              </a:lnTo>
                              <a:lnTo>
                                <a:pt x="644" y="417"/>
                              </a:lnTo>
                              <a:lnTo>
                                <a:pt x="642" y="430"/>
                              </a:lnTo>
                              <a:lnTo>
                                <a:pt x="634" y="444"/>
                              </a:lnTo>
                              <a:lnTo>
                                <a:pt x="620" y="458"/>
                              </a:lnTo>
                              <a:lnTo>
                                <a:pt x="599" y="474"/>
                              </a:lnTo>
                              <a:lnTo>
                                <a:pt x="563" y="493"/>
                              </a:lnTo>
                              <a:lnTo>
                                <a:pt x="525" y="510"/>
                              </a:lnTo>
                              <a:lnTo>
                                <a:pt x="489" y="521"/>
                              </a:lnTo>
                              <a:lnTo>
                                <a:pt x="448" y="531"/>
                              </a:lnTo>
                              <a:lnTo>
                                <a:pt x="410" y="537"/>
                              </a:lnTo>
                              <a:lnTo>
                                <a:pt x="360" y="542"/>
                              </a:lnTo>
                              <a:lnTo>
                                <a:pt x="305" y="545"/>
                              </a:lnTo>
                              <a:lnTo>
                                <a:pt x="250" y="546"/>
                              </a:lnTo>
                              <a:lnTo>
                                <a:pt x="166" y="546"/>
                              </a:lnTo>
                              <a:lnTo>
                                <a:pt x="211" y="562"/>
                              </a:lnTo>
                              <a:lnTo>
                                <a:pt x="253" y="573"/>
                              </a:lnTo>
                              <a:lnTo>
                                <a:pt x="301" y="579"/>
                              </a:lnTo>
                              <a:lnTo>
                                <a:pt x="342" y="580"/>
                              </a:lnTo>
                              <a:lnTo>
                                <a:pt x="384" y="583"/>
                              </a:lnTo>
                              <a:lnTo>
                                <a:pt x="427" y="580"/>
                              </a:lnTo>
                              <a:lnTo>
                                <a:pt x="462" y="579"/>
                              </a:lnTo>
                              <a:lnTo>
                                <a:pt x="495" y="573"/>
                              </a:lnTo>
                              <a:lnTo>
                                <a:pt x="540" y="562"/>
                              </a:lnTo>
                              <a:lnTo>
                                <a:pt x="574" y="554"/>
                              </a:lnTo>
                              <a:lnTo>
                                <a:pt x="587" y="555"/>
                              </a:lnTo>
                              <a:lnTo>
                                <a:pt x="589" y="565"/>
                              </a:lnTo>
                              <a:lnTo>
                                <a:pt x="585" y="575"/>
                              </a:lnTo>
                              <a:lnTo>
                                <a:pt x="576" y="586"/>
                              </a:lnTo>
                              <a:lnTo>
                                <a:pt x="561" y="597"/>
                              </a:lnTo>
                              <a:lnTo>
                                <a:pt x="544" y="605"/>
                              </a:lnTo>
                              <a:lnTo>
                                <a:pt x="525" y="614"/>
                              </a:lnTo>
                              <a:lnTo>
                                <a:pt x="495" y="622"/>
                              </a:lnTo>
                              <a:lnTo>
                                <a:pt x="432" y="631"/>
                              </a:lnTo>
                              <a:lnTo>
                                <a:pt x="372" y="639"/>
                              </a:lnTo>
                              <a:lnTo>
                                <a:pt x="253" y="649"/>
                              </a:lnTo>
                              <a:lnTo>
                                <a:pt x="407" y="656"/>
                              </a:lnTo>
                              <a:lnTo>
                                <a:pt x="439" y="656"/>
                              </a:lnTo>
                              <a:lnTo>
                                <a:pt x="453" y="663"/>
                              </a:lnTo>
                              <a:lnTo>
                                <a:pt x="461" y="670"/>
                              </a:lnTo>
                              <a:lnTo>
                                <a:pt x="458" y="681"/>
                              </a:lnTo>
                              <a:lnTo>
                                <a:pt x="466" y="687"/>
                              </a:lnTo>
                              <a:lnTo>
                                <a:pt x="486" y="689"/>
                              </a:lnTo>
                              <a:lnTo>
                                <a:pt x="516" y="677"/>
                              </a:lnTo>
                              <a:lnTo>
                                <a:pt x="542" y="664"/>
                              </a:lnTo>
                              <a:lnTo>
                                <a:pt x="563" y="651"/>
                              </a:lnTo>
                              <a:lnTo>
                                <a:pt x="580" y="639"/>
                              </a:lnTo>
                              <a:lnTo>
                                <a:pt x="597" y="621"/>
                              </a:lnTo>
                              <a:lnTo>
                                <a:pt x="651" y="548"/>
                              </a:lnTo>
                              <a:lnTo>
                                <a:pt x="693" y="485"/>
                              </a:lnTo>
                              <a:lnTo>
                                <a:pt x="709" y="453"/>
                              </a:lnTo>
                              <a:lnTo>
                                <a:pt x="713" y="440"/>
                              </a:lnTo>
                              <a:lnTo>
                                <a:pt x="714" y="430"/>
                              </a:lnTo>
                              <a:lnTo>
                                <a:pt x="714" y="419"/>
                              </a:lnTo>
                              <a:lnTo>
                                <a:pt x="706" y="406"/>
                              </a:lnTo>
                              <a:lnTo>
                                <a:pt x="701" y="398"/>
                              </a:lnTo>
                              <a:lnTo>
                                <a:pt x="698" y="386"/>
                              </a:lnTo>
                              <a:lnTo>
                                <a:pt x="701" y="373"/>
                              </a:lnTo>
                              <a:lnTo>
                                <a:pt x="706" y="364"/>
                              </a:lnTo>
                              <a:lnTo>
                                <a:pt x="713" y="354"/>
                              </a:lnTo>
                              <a:lnTo>
                                <a:pt x="719" y="344"/>
                              </a:lnTo>
                              <a:lnTo>
                                <a:pt x="727" y="333"/>
                              </a:lnTo>
                              <a:lnTo>
                                <a:pt x="732" y="322"/>
                              </a:lnTo>
                              <a:lnTo>
                                <a:pt x="731" y="308"/>
                              </a:lnTo>
                              <a:lnTo>
                                <a:pt x="726" y="297"/>
                              </a:lnTo>
                              <a:lnTo>
                                <a:pt x="719" y="287"/>
                              </a:lnTo>
                              <a:lnTo>
                                <a:pt x="713" y="278"/>
                              </a:lnTo>
                              <a:lnTo>
                                <a:pt x="705" y="267"/>
                              </a:lnTo>
                              <a:lnTo>
                                <a:pt x="702" y="255"/>
                              </a:lnTo>
                              <a:lnTo>
                                <a:pt x="705" y="246"/>
                              </a:lnTo>
                              <a:lnTo>
                                <a:pt x="714" y="232"/>
                              </a:lnTo>
                              <a:lnTo>
                                <a:pt x="723" y="221"/>
                              </a:lnTo>
                              <a:lnTo>
                                <a:pt x="727" y="209"/>
                              </a:lnTo>
                              <a:lnTo>
                                <a:pt x="727" y="194"/>
                              </a:lnTo>
                              <a:lnTo>
                                <a:pt x="722" y="179"/>
                              </a:lnTo>
                              <a:lnTo>
                                <a:pt x="713" y="168"/>
                              </a:lnTo>
                              <a:lnTo>
                                <a:pt x="709" y="160"/>
                              </a:lnTo>
                              <a:lnTo>
                                <a:pt x="705" y="147"/>
                              </a:lnTo>
                              <a:lnTo>
                                <a:pt x="706" y="133"/>
                              </a:lnTo>
                              <a:lnTo>
                                <a:pt x="714" y="122"/>
                              </a:lnTo>
                              <a:lnTo>
                                <a:pt x="719" y="114"/>
                              </a:lnTo>
                              <a:lnTo>
                                <a:pt x="727" y="105"/>
                              </a:lnTo>
                              <a:lnTo>
                                <a:pt x="731" y="93"/>
                              </a:lnTo>
                              <a:lnTo>
                                <a:pt x="732" y="80"/>
                              </a:lnTo>
                              <a:lnTo>
                                <a:pt x="730" y="72"/>
                              </a:lnTo>
                              <a:lnTo>
                                <a:pt x="722" y="59"/>
                              </a:lnTo>
                              <a:lnTo>
                                <a:pt x="714" y="48"/>
                              </a:lnTo>
                              <a:lnTo>
                                <a:pt x="709" y="34"/>
                              </a:lnTo>
                              <a:lnTo>
                                <a:pt x="709" y="0"/>
                              </a:lnTo>
                              <a:lnTo>
                                <a:pt x="634" y="50"/>
                              </a:lnTo>
                              <a:lnTo>
                                <a:pt x="589" y="69"/>
                              </a:lnTo>
                              <a:lnTo>
                                <a:pt x="536" y="86"/>
                              </a:lnTo>
                              <a:lnTo>
                                <a:pt x="475" y="105"/>
                              </a:lnTo>
                              <a:lnTo>
                                <a:pt x="420" y="116"/>
                              </a:lnTo>
                              <a:lnTo>
                                <a:pt x="365" y="126"/>
                              </a:lnTo>
                              <a:lnTo>
                                <a:pt x="294" y="135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FFA040"/>
                        </a:solidFill>
                        <a:ln w="9525">
                          <a:noFill/>
                        </a:ln>
                      </p:spPr>
                      <p:txBody>
                        <a:bodyPr/>
                        <a:p>
                          <a:endParaRPr lang="zh-CN" altLang="en-US"/>
                        </a:p>
                      </p:txBody>
                    </p:sp>
                  </p:grpSp>
                </p:grpSp>
                <p:grpSp>
                  <p:nvGrpSpPr>
                    <p:cNvPr id="37910" name="组合 126998"/>
                    <p:cNvGrpSpPr>
                      <a:grpSpLocks noChangeAspect="1"/>
                    </p:cNvGrpSpPr>
                    <p:nvPr/>
                  </p:nvGrpSpPr>
                  <p:grpSpPr>
                    <a:xfrm>
                      <a:off x="6929" y="4535"/>
                      <a:ext cx="218" cy="436"/>
                      <a:chOff x="6929" y="4535"/>
                      <a:chExt cx="218" cy="436"/>
                    </a:xfrm>
                  </p:grpSpPr>
                  <p:sp>
                    <p:nvSpPr>
                      <p:cNvPr id="37911" name="任意多边形 126999"/>
                      <p:cNvSpPr>
                        <a:spLocks noChangeAspect="1"/>
                      </p:cNvSpPr>
                      <p:nvPr>
                        <p:custDataLst>
                          <p:tags r:id="rId52"/>
                        </p:custDataLst>
                      </p:nvPr>
                    </p:nvSpPr>
                    <p:spPr>
                      <a:xfrm>
                        <a:off x="6971" y="4651"/>
                        <a:ext cx="167" cy="70"/>
                      </a:xfrm>
                      <a:custGeom>
                        <a:avLst/>
                        <a:gdLst/>
                        <a:ahLst/>
                        <a:cxnLst/>
                        <a:pathLst>
                          <a:path w="167" h="70">
                            <a:moveTo>
                              <a:pt x="167" y="13"/>
                            </a:moveTo>
                            <a:lnTo>
                              <a:pt x="151" y="0"/>
                            </a:lnTo>
                            <a:lnTo>
                              <a:pt x="100" y="26"/>
                            </a:lnTo>
                            <a:lnTo>
                              <a:pt x="49" y="45"/>
                            </a:lnTo>
                            <a:lnTo>
                              <a:pt x="0" y="59"/>
                            </a:lnTo>
                            <a:lnTo>
                              <a:pt x="9" y="70"/>
                            </a:lnTo>
                            <a:lnTo>
                              <a:pt x="43" y="70"/>
                            </a:lnTo>
                            <a:lnTo>
                              <a:pt x="89" y="60"/>
                            </a:lnTo>
                            <a:lnTo>
                              <a:pt x="130" y="40"/>
                            </a:lnTo>
                            <a:lnTo>
                              <a:pt x="167" y="13"/>
                            </a:lnTo>
                            <a:close/>
                          </a:path>
                        </a:pathLst>
                      </a:custGeom>
                      <a:solidFill>
                        <a:srgbClr val="FFE0C0"/>
                      </a:solidFill>
                      <a:ln w="9525">
                        <a:noFill/>
                      </a:ln>
                    </p:spPr>
                    <p:txBody>
                      <a:bodyPr/>
                      <a:p>
                        <a:endParaRPr lang="zh-CN" altLang="en-US"/>
                      </a:p>
                    </p:txBody>
                  </p:sp>
                  <p:sp>
                    <p:nvSpPr>
                      <p:cNvPr id="37912" name="任意多边形 127000"/>
                      <p:cNvSpPr>
                        <a:spLocks noChangeAspect="1"/>
                      </p:cNvSpPr>
                      <p:nvPr>
                        <p:custDataLst>
                          <p:tags r:id="rId53"/>
                        </p:custDataLst>
                      </p:nvPr>
                    </p:nvSpPr>
                    <p:spPr>
                      <a:xfrm>
                        <a:off x="7001" y="4763"/>
                        <a:ext cx="146" cy="78"/>
                      </a:xfrm>
                      <a:custGeom>
                        <a:avLst/>
                        <a:gdLst/>
                        <a:ahLst/>
                        <a:cxnLst/>
                        <a:pathLst>
                          <a:path w="146" h="78">
                            <a:moveTo>
                              <a:pt x="146" y="15"/>
                            </a:moveTo>
                            <a:lnTo>
                              <a:pt x="138" y="0"/>
                            </a:lnTo>
                            <a:lnTo>
                              <a:pt x="89" y="34"/>
                            </a:lnTo>
                            <a:lnTo>
                              <a:pt x="50" y="51"/>
                            </a:lnTo>
                            <a:lnTo>
                              <a:pt x="0" y="66"/>
                            </a:lnTo>
                            <a:lnTo>
                              <a:pt x="10" y="78"/>
                            </a:lnTo>
                            <a:lnTo>
                              <a:pt x="42" y="78"/>
                            </a:lnTo>
                            <a:lnTo>
                              <a:pt x="74" y="69"/>
                            </a:lnTo>
                            <a:lnTo>
                              <a:pt x="112" y="45"/>
                            </a:lnTo>
                            <a:lnTo>
                              <a:pt x="146" y="15"/>
                            </a:lnTo>
                            <a:close/>
                          </a:path>
                        </a:pathLst>
                      </a:custGeom>
                      <a:solidFill>
                        <a:srgbClr val="FFE0C0"/>
                      </a:solidFill>
                      <a:ln w="9525">
                        <a:noFill/>
                      </a:ln>
                    </p:spPr>
                    <p:txBody>
                      <a:bodyPr/>
                      <a:p>
                        <a:endParaRPr lang="zh-CN" altLang="en-US"/>
                      </a:p>
                    </p:txBody>
                  </p:sp>
                  <p:sp>
                    <p:nvSpPr>
                      <p:cNvPr id="37913" name="任意多边形 127001"/>
                      <p:cNvSpPr>
                        <a:spLocks noChangeAspect="1"/>
                      </p:cNvSpPr>
                      <p:nvPr>
                        <p:custDataLst>
                          <p:tags r:id="rId54"/>
                        </p:custDataLst>
                      </p:nvPr>
                    </p:nvSpPr>
                    <p:spPr>
                      <a:xfrm>
                        <a:off x="6992" y="4894"/>
                        <a:ext cx="149" cy="77"/>
                      </a:xfrm>
                      <a:custGeom>
                        <a:avLst/>
                        <a:gdLst/>
                        <a:ahLst/>
                        <a:cxnLst/>
                        <a:pathLst>
                          <a:path w="149" h="77">
                            <a:moveTo>
                              <a:pt x="149" y="11"/>
                            </a:moveTo>
                            <a:lnTo>
                              <a:pt x="138" y="0"/>
                            </a:lnTo>
                            <a:lnTo>
                              <a:pt x="93" y="31"/>
                            </a:lnTo>
                            <a:lnTo>
                              <a:pt x="49" y="49"/>
                            </a:lnTo>
                            <a:lnTo>
                              <a:pt x="0" y="63"/>
                            </a:lnTo>
                            <a:lnTo>
                              <a:pt x="9" y="77"/>
                            </a:lnTo>
                            <a:lnTo>
                              <a:pt x="42" y="74"/>
                            </a:lnTo>
                            <a:lnTo>
                              <a:pt x="81" y="65"/>
                            </a:lnTo>
                            <a:lnTo>
                              <a:pt x="121" y="40"/>
                            </a:lnTo>
                            <a:lnTo>
                              <a:pt x="149" y="11"/>
                            </a:lnTo>
                            <a:close/>
                          </a:path>
                        </a:pathLst>
                      </a:custGeom>
                      <a:solidFill>
                        <a:srgbClr val="FFE0C0"/>
                      </a:solidFill>
                      <a:ln w="9525">
                        <a:noFill/>
                      </a:ln>
                    </p:spPr>
                    <p:txBody>
                      <a:bodyPr/>
                      <a:p>
                        <a:endParaRPr lang="zh-CN" altLang="en-US"/>
                      </a:p>
                    </p:txBody>
                  </p:sp>
                  <p:sp>
                    <p:nvSpPr>
                      <p:cNvPr id="37914" name="任意多边形 127002"/>
                      <p:cNvSpPr>
                        <a:spLocks noChangeAspect="1"/>
                      </p:cNvSpPr>
                      <p:nvPr>
                        <p:custDataLst>
                          <p:tags r:id="rId55"/>
                        </p:custDataLst>
                      </p:nvPr>
                    </p:nvSpPr>
                    <p:spPr>
                      <a:xfrm>
                        <a:off x="6929" y="4535"/>
                        <a:ext cx="171" cy="68"/>
                      </a:xfrm>
                      <a:custGeom>
                        <a:avLst/>
                        <a:gdLst/>
                        <a:ahLst/>
                        <a:cxnLst/>
                        <a:pathLst>
                          <a:path w="171" h="68">
                            <a:moveTo>
                              <a:pt x="171" y="13"/>
                            </a:moveTo>
                            <a:lnTo>
                              <a:pt x="154" y="0"/>
                            </a:lnTo>
                            <a:lnTo>
                              <a:pt x="97" y="26"/>
                            </a:lnTo>
                            <a:lnTo>
                              <a:pt x="50" y="41"/>
                            </a:lnTo>
                            <a:lnTo>
                              <a:pt x="0" y="55"/>
                            </a:lnTo>
                            <a:lnTo>
                              <a:pt x="11" y="68"/>
                            </a:lnTo>
                            <a:lnTo>
                              <a:pt x="42" y="66"/>
                            </a:lnTo>
                            <a:lnTo>
                              <a:pt x="82" y="57"/>
                            </a:lnTo>
                            <a:lnTo>
                              <a:pt x="127" y="40"/>
                            </a:lnTo>
                            <a:lnTo>
                              <a:pt x="171" y="13"/>
                            </a:lnTo>
                            <a:close/>
                          </a:path>
                        </a:pathLst>
                      </a:custGeom>
                      <a:solidFill>
                        <a:srgbClr val="FFE0C0"/>
                      </a:solidFill>
                      <a:ln w="9525">
                        <a:noFill/>
                      </a:ln>
                    </p:spPr>
                    <p:txBody>
                      <a:bodyPr/>
                      <a:p>
                        <a:endParaRPr lang="zh-CN" altLang="en-US"/>
                      </a:p>
                    </p:txBody>
                  </p:sp>
                </p:grpSp>
              </p:grpSp>
              <p:sp>
                <p:nvSpPr>
                  <p:cNvPr id="37915" name="任意多边形 127003"/>
                  <p:cNvSpPr>
                    <a:spLocks noChangeAspect="1"/>
                  </p:cNvSpPr>
                  <p:nvPr>
                    <p:custDataLst>
                      <p:tags r:id="rId56"/>
                    </p:custDataLst>
                  </p:nvPr>
                </p:nvSpPr>
                <p:spPr>
                  <a:xfrm>
                    <a:off x="5770" y="1606"/>
                    <a:ext cx="2019" cy="2908"/>
                  </a:xfrm>
                  <a:custGeom>
                    <a:avLst/>
                    <a:gdLst/>
                    <a:ahLst/>
                    <a:cxnLst/>
                    <a:pathLst>
                      <a:path w="2019" h="2908">
                        <a:moveTo>
                          <a:pt x="1415" y="2830"/>
                        </a:moveTo>
                        <a:lnTo>
                          <a:pt x="1432" y="2818"/>
                        </a:lnTo>
                        <a:lnTo>
                          <a:pt x="1445" y="2807"/>
                        </a:lnTo>
                        <a:lnTo>
                          <a:pt x="1453" y="2799"/>
                        </a:lnTo>
                        <a:lnTo>
                          <a:pt x="1458" y="2790"/>
                        </a:lnTo>
                        <a:lnTo>
                          <a:pt x="1463" y="2784"/>
                        </a:lnTo>
                        <a:lnTo>
                          <a:pt x="1466" y="2778"/>
                        </a:lnTo>
                        <a:lnTo>
                          <a:pt x="1470" y="2773"/>
                        </a:lnTo>
                        <a:lnTo>
                          <a:pt x="1471" y="2765"/>
                        </a:lnTo>
                        <a:lnTo>
                          <a:pt x="1474" y="2756"/>
                        </a:lnTo>
                        <a:lnTo>
                          <a:pt x="1475" y="2744"/>
                        </a:lnTo>
                        <a:lnTo>
                          <a:pt x="1484" y="2698"/>
                        </a:lnTo>
                        <a:lnTo>
                          <a:pt x="1543" y="2322"/>
                        </a:lnTo>
                        <a:lnTo>
                          <a:pt x="1554" y="2268"/>
                        </a:lnTo>
                        <a:lnTo>
                          <a:pt x="1563" y="2229"/>
                        </a:lnTo>
                        <a:lnTo>
                          <a:pt x="1577" y="2175"/>
                        </a:lnTo>
                        <a:lnTo>
                          <a:pt x="1598" y="2115"/>
                        </a:lnTo>
                        <a:lnTo>
                          <a:pt x="1619" y="2062"/>
                        </a:lnTo>
                        <a:lnTo>
                          <a:pt x="1638" y="2018"/>
                        </a:lnTo>
                        <a:lnTo>
                          <a:pt x="1655" y="1980"/>
                        </a:lnTo>
                        <a:lnTo>
                          <a:pt x="1672" y="1943"/>
                        </a:lnTo>
                        <a:lnTo>
                          <a:pt x="1706" y="1880"/>
                        </a:lnTo>
                        <a:lnTo>
                          <a:pt x="1740" y="1821"/>
                        </a:lnTo>
                        <a:lnTo>
                          <a:pt x="1773" y="1766"/>
                        </a:lnTo>
                        <a:lnTo>
                          <a:pt x="1799" y="1724"/>
                        </a:lnTo>
                        <a:lnTo>
                          <a:pt x="1846" y="1645"/>
                        </a:lnTo>
                        <a:lnTo>
                          <a:pt x="1879" y="1590"/>
                        </a:lnTo>
                        <a:lnTo>
                          <a:pt x="1905" y="1544"/>
                        </a:lnTo>
                        <a:lnTo>
                          <a:pt x="1927" y="1492"/>
                        </a:lnTo>
                        <a:lnTo>
                          <a:pt x="1952" y="1429"/>
                        </a:lnTo>
                        <a:lnTo>
                          <a:pt x="1969" y="1374"/>
                        </a:lnTo>
                        <a:lnTo>
                          <a:pt x="1985" y="1316"/>
                        </a:lnTo>
                        <a:lnTo>
                          <a:pt x="1995" y="1267"/>
                        </a:lnTo>
                        <a:lnTo>
                          <a:pt x="2007" y="1212"/>
                        </a:lnTo>
                        <a:lnTo>
                          <a:pt x="2015" y="1142"/>
                        </a:lnTo>
                        <a:lnTo>
                          <a:pt x="2019" y="1062"/>
                        </a:lnTo>
                        <a:lnTo>
                          <a:pt x="2019" y="987"/>
                        </a:lnTo>
                        <a:lnTo>
                          <a:pt x="2012" y="928"/>
                        </a:lnTo>
                        <a:lnTo>
                          <a:pt x="2003" y="873"/>
                        </a:lnTo>
                        <a:lnTo>
                          <a:pt x="1994" y="824"/>
                        </a:lnTo>
                        <a:lnTo>
                          <a:pt x="1978" y="759"/>
                        </a:lnTo>
                        <a:lnTo>
                          <a:pt x="1960" y="694"/>
                        </a:lnTo>
                        <a:lnTo>
                          <a:pt x="1940" y="634"/>
                        </a:lnTo>
                        <a:lnTo>
                          <a:pt x="1917" y="578"/>
                        </a:lnTo>
                        <a:lnTo>
                          <a:pt x="1888" y="529"/>
                        </a:lnTo>
                        <a:lnTo>
                          <a:pt x="1850" y="466"/>
                        </a:lnTo>
                        <a:lnTo>
                          <a:pt x="1807" y="403"/>
                        </a:lnTo>
                        <a:lnTo>
                          <a:pt x="1765" y="354"/>
                        </a:lnTo>
                        <a:lnTo>
                          <a:pt x="1727" y="312"/>
                        </a:lnTo>
                        <a:lnTo>
                          <a:pt x="1683" y="272"/>
                        </a:lnTo>
                        <a:lnTo>
                          <a:pt x="1636" y="232"/>
                        </a:lnTo>
                        <a:lnTo>
                          <a:pt x="1590" y="196"/>
                        </a:lnTo>
                        <a:lnTo>
                          <a:pt x="1535" y="159"/>
                        </a:lnTo>
                        <a:lnTo>
                          <a:pt x="1471" y="120"/>
                        </a:lnTo>
                        <a:lnTo>
                          <a:pt x="1411" y="90"/>
                        </a:lnTo>
                        <a:lnTo>
                          <a:pt x="1341" y="61"/>
                        </a:lnTo>
                        <a:lnTo>
                          <a:pt x="1277" y="40"/>
                        </a:lnTo>
                        <a:lnTo>
                          <a:pt x="1224" y="27"/>
                        </a:lnTo>
                        <a:lnTo>
                          <a:pt x="1167" y="14"/>
                        </a:lnTo>
                        <a:lnTo>
                          <a:pt x="1115" y="6"/>
                        </a:lnTo>
                        <a:lnTo>
                          <a:pt x="1053" y="0"/>
                        </a:lnTo>
                        <a:lnTo>
                          <a:pt x="997" y="0"/>
                        </a:lnTo>
                        <a:lnTo>
                          <a:pt x="936" y="0"/>
                        </a:lnTo>
                        <a:lnTo>
                          <a:pt x="885" y="6"/>
                        </a:lnTo>
                        <a:lnTo>
                          <a:pt x="826" y="19"/>
                        </a:lnTo>
                        <a:lnTo>
                          <a:pt x="782" y="28"/>
                        </a:lnTo>
                        <a:lnTo>
                          <a:pt x="727" y="44"/>
                        </a:lnTo>
                        <a:lnTo>
                          <a:pt x="676" y="59"/>
                        </a:lnTo>
                        <a:lnTo>
                          <a:pt x="630" y="78"/>
                        </a:lnTo>
                        <a:lnTo>
                          <a:pt x="586" y="97"/>
                        </a:lnTo>
                        <a:lnTo>
                          <a:pt x="541" y="121"/>
                        </a:lnTo>
                        <a:lnTo>
                          <a:pt x="501" y="145"/>
                        </a:lnTo>
                        <a:lnTo>
                          <a:pt x="456" y="175"/>
                        </a:lnTo>
                        <a:lnTo>
                          <a:pt x="408" y="209"/>
                        </a:lnTo>
                        <a:lnTo>
                          <a:pt x="365" y="242"/>
                        </a:lnTo>
                        <a:lnTo>
                          <a:pt x="326" y="277"/>
                        </a:lnTo>
                        <a:lnTo>
                          <a:pt x="284" y="316"/>
                        </a:lnTo>
                        <a:lnTo>
                          <a:pt x="242" y="360"/>
                        </a:lnTo>
                        <a:lnTo>
                          <a:pt x="206" y="402"/>
                        </a:lnTo>
                        <a:lnTo>
                          <a:pt x="175" y="441"/>
                        </a:lnTo>
                        <a:lnTo>
                          <a:pt x="140" y="495"/>
                        </a:lnTo>
                        <a:lnTo>
                          <a:pt x="106" y="554"/>
                        </a:lnTo>
                        <a:lnTo>
                          <a:pt x="75" y="620"/>
                        </a:lnTo>
                        <a:lnTo>
                          <a:pt x="53" y="685"/>
                        </a:lnTo>
                        <a:lnTo>
                          <a:pt x="34" y="752"/>
                        </a:lnTo>
                        <a:lnTo>
                          <a:pt x="17" y="818"/>
                        </a:lnTo>
                        <a:lnTo>
                          <a:pt x="7" y="879"/>
                        </a:lnTo>
                        <a:lnTo>
                          <a:pt x="0" y="940"/>
                        </a:lnTo>
                        <a:lnTo>
                          <a:pt x="0" y="999"/>
                        </a:lnTo>
                        <a:lnTo>
                          <a:pt x="0" y="1052"/>
                        </a:lnTo>
                        <a:lnTo>
                          <a:pt x="0" y="1115"/>
                        </a:lnTo>
                        <a:lnTo>
                          <a:pt x="3" y="1170"/>
                        </a:lnTo>
                        <a:lnTo>
                          <a:pt x="14" y="1239"/>
                        </a:lnTo>
                        <a:lnTo>
                          <a:pt x="24" y="1299"/>
                        </a:lnTo>
                        <a:lnTo>
                          <a:pt x="40" y="1358"/>
                        </a:lnTo>
                        <a:lnTo>
                          <a:pt x="62" y="1427"/>
                        </a:lnTo>
                        <a:lnTo>
                          <a:pt x="87" y="1488"/>
                        </a:lnTo>
                        <a:lnTo>
                          <a:pt x="113" y="1542"/>
                        </a:lnTo>
                        <a:lnTo>
                          <a:pt x="144" y="1602"/>
                        </a:lnTo>
                        <a:lnTo>
                          <a:pt x="178" y="1660"/>
                        </a:lnTo>
                        <a:lnTo>
                          <a:pt x="208" y="1715"/>
                        </a:lnTo>
                        <a:lnTo>
                          <a:pt x="239" y="1770"/>
                        </a:lnTo>
                        <a:lnTo>
                          <a:pt x="272" y="1830"/>
                        </a:lnTo>
                        <a:lnTo>
                          <a:pt x="323" y="1917"/>
                        </a:lnTo>
                        <a:lnTo>
                          <a:pt x="370" y="2007"/>
                        </a:lnTo>
                        <a:lnTo>
                          <a:pt x="398" y="2053"/>
                        </a:lnTo>
                        <a:lnTo>
                          <a:pt x="412" y="2091"/>
                        </a:lnTo>
                        <a:lnTo>
                          <a:pt x="429" y="2138"/>
                        </a:lnTo>
                        <a:lnTo>
                          <a:pt x="445" y="2192"/>
                        </a:lnTo>
                        <a:lnTo>
                          <a:pt x="458" y="2239"/>
                        </a:lnTo>
                        <a:lnTo>
                          <a:pt x="469" y="2292"/>
                        </a:lnTo>
                        <a:lnTo>
                          <a:pt x="479" y="2365"/>
                        </a:lnTo>
                        <a:lnTo>
                          <a:pt x="492" y="2444"/>
                        </a:lnTo>
                        <a:lnTo>
                          <a:pt x="501" y="2506"/>
                        </a:lnTo>
                        <a:lnTo>
                          <a:pt x="511" y="2586"/>
                        </a:lnTo>
                        <a:lnTo>
                          <a:pt x="518" y="2643"/>
                        </a:lnTo>
                        <a:lnTo>
                          <a:pt x="526" y="2693"/>
                        </a:lnTo>
                        <a:lnTo>
                          <a:pt x="537" y="2742"/>
                        </a:lnTo>
                        <a:lnTo>
                          <a:pt x="541" y="2756"/>
                        </a:lnTo>
                        <a:lnTo>
                          <a:pt x="543" y="2767"/>
                        </a:lnTo>
                        <a:lnTo>
                          <a:pt x="545" y="2773"/>
                        </a:lnTo>
                        <a:lnTo>
                          <a:pt x="546" y="2778"/>
                        </a:lnTo>
                        <a:lnTo>
                          <a:pt x="552" y="2784"/>
                        </a:lnTo>
                        <a:lnTo>
                          <a:pt x="558" y="2794"/>
                        </a:lnTo>
                        <a:lnTo>
                          <a:pt x="567" y="2803"/>
                        </a:lnTo>
                        <a:lnTo>
                          <a:pt x="576" y="2812"/>
                        </a:lnTo>
                        <a:lnTo>
                          <a:pt x="592" y="2824"/>
                        </a:lnTo>
                        <a:lnTo>
                          <a:pt x="610" y="2833"/>
                        </a:lnTo>
                        <a:lnTo>
                          <a:pt x="635" y="2847"/>
                        </a:lnTo>
                        <a:lnTo>
                          <a:pt x="657" y="2856"/>
                        </a:lnTo>
                        <a:lnTo>
                          <a:pt x="681" y="2864"/>
                        </a:lnTo>
                        <a:lnTo>
                          <a:pt x="703" y="2870"/>
                        </a:lnTo>
                        <a:lnTo>
                          <a:pt x="723" y="2875"/>
                        </a:lnTo>
                        <a:lnTo>
                          <a:pt x="753" y="2883"/>
                        </a:lnTo>
                        <a:lnTo>
                          <a:pt x="778" y="2889"/>
                        </a:lnTo>
                        <a:lnTo>
                          <a:pt x="802" y="2892"/>
                        </a:lnTo>
                        <a:lnTo>
                          <a:pt x="829" y="2896"/>
                        </a:lnTo>
                        <a:lnTo>
                          <a:pt x="857" y="2900"/>
                        </a:lnTo>
                        <a:lnTo>
                          <a:pt x="883" y="2902"/>
                        </a:lnTo>
                        <a:lnTo>
                          <a:pt x="906" y="2904"/>
                        </a:lnTo>
                        <a:lnTo>
                          <a:pt x="934" y="2906"/>
                        </a:lnTo>
                        <a:lnTo>
                          <a:pt x="959" y="2908"/>
                        </a:lnTo>
                        <a:lnTo>
                          <a:pt x="984" y="2908"/>
                        </a:lnTo>
                        <a:lnTo>
                          <a:pt x="1006" y="2908"/>
                        </a:lnTo>
                        <a:lnTo>
                          <a:pt x="1031" y="2908"/>
                        </a:lnTo>
                        <a:lnTo>
                          <a:pt x="1061" y="2908"/>
                        </a:lnTo>
                        <a:lnTo>
                          <a:pt x="1086" y="2906"/>
                        </a:lnTo>
                        <a:lnTo>
                          <a:pt x="1108" y="2906"/>
                        </a:lnTo>
                        <a:lnTo>
                          <a:pt x="1134" y="2902"/>
                        </a:lnTo>
                        <a:lnTo>
                          <a:pt x="1166" y="2900"/>
                        </a:lnTo>
                        <a:lnTo>
                          <a:pt x="1188" y="2896"/>
                        </a:lnTo>
                        <a:lnTo>
                          <a:pt x="1217" y="2892"/>
                        </a:lnTo>
                        <a:lnTo>
                          <a:pt x="1241" y="2887"/>
                        </a:lnTo>
                        <a:lnTo>
                          <a:pt x="1265" y="2883"/>
                        </a:lnTo>
                        <a:lnTo>
                          <a:pt x="1288" y="2877"/>
                        </a:lnTo>
                        <a:lnTo>
                          <a:pt x="1309" y="2871"/>
                        </a:lnTo>
                        <a:lnTo>
                          <a:pt x="1334" y="2864"/>
                        </a:lnTo>
                        <a:lnTo>
                          <a:pt x="1354" y="2856"/>
                        </a:lnTo>
                        <a:lnTo>
                          <a:pt x="1375" y="2849"/>
                        </a:lnTo>
                        <a:lnTo>
                          <a:pt x="1395" y="2839"/>
                        </a:lnTo>
                        <a:lnTo>
                          <a:pt x="1415" y="2830"/>
                        </a:lnTo>
                        <a:close/>
                      </a:path>
                    </a:pathLst>
                  </a:custGeom>
                  <a:solidFill>
                    <a:srgbClr val="E0E0E0"/>
                  </a:solidFill>
                  <a:ln w="6350" cap="flat" cmpd="sng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37916" name="椭圆 127004"/>
                  <p:cNvSpPr>
                    <a:spLocks noChangeAspect="1"/>
                  </p:cNvSpPr>
                  <p:nvPr>
                    <p:custDataLst>
                      <p:tags r:id="rId57"/>
                    </p:custDataLst>
                  </p:nvPr>
                </p:nvSpPr>
                <p:spPr>
                  <a:xfrm>
                    <a:off x="6337" y="4185"/>
                    <a:ext cx="886" cy="296"/>
                  </a:xfrm>
                  <a:prstGeom prst="ellipse">
                    <a:avLst/>
                  </a:prstGeom>
                  <a:solidFill>
                    <a:srgbClr val="A0A0A0"/>
                  </a:solidFill>
                  <a:ln w="9525">
                    <a:noFill/>
                  </a:ln>
                </p:spPr>
                <p:txBody>
                  <a:bodyPr anchor="t" anchorCtr="0"/>
                  <a:p>
                    <a:endParaRPr lang="zh-CN" altLang="en-US">
                      <a:latin typeface="Arial" panose="020B0604020202020204" pitchFamily="34" charset="0"/>
                      <a:ea typeface="宋体" panose="02010600030101010101" pitchFamily="2" charset="-122"/>
                    </a:endParaRPr>
                  </a:p>
                </p:txBody>
              </p:sp>
              <p:sp>
                <p:nvSpPr>
                  <p:cNvPr id="37917" name="任意多边形 127005"/>
                  <p:cNvSpPr>
                    <a:spLocks noChangeAspect="1"/>
                  </p:cNvSpPr>
                  <p:nvPr>
                    <p:custDataLst>
                      <p:tags r:id="rId58"/>
                    </p:custDataLst>
                  </p:nvPr>
                </p:nvSpPr>
                <p:spPr>
                  <a:xfrm>
                    <a:off x="7261" y="1899"/>
                    <a:ext cx="338" cy="432"/>
                  </a:xfrm>
                  <a:custGeom>
                    <a:avLst/>
                    <a:gdLst/>
                    <a:ahLst/>
                    <a:cxnLst/>
                    <a:pathLst>
                      <a:path w="338" h="432">
                        <a:moveTo>
                          <a:pt x="0" y="0"/>
                        </a:moveTo>
                        <a:lnTo>
                          <a:pt x="90" y="46"/>
                        </a:lnTo>
                        <a:lnTo>
                          <a:pt x="172" y="97"/>
                        </a:lnTo>
                        <a:lnTo>
                          <a:pt x="234" y="148"/>
                        </a:lnTo>
                        <a:lnTo>
                          <a:pt x="275" y="203"/>
                        </a:lnTo>
                        <a:lnTo>
                          <a:pt x="304" y="259"/>
                        </a:lnTo>
                        <a:lnTo>
                          <a:pt x="325" y="308"/>
                        </a:lnTo>
                        <a:lnTo>
                          <a:pt x="338" y="358"/>
                        </a:lnTo>
                        <a:lnTo>
                          <a:pt x="219" y="432"/>
                        </a:lnTo>
                        <a:lnTo>
                          <a:pt x="208" y="362"/>
                        </a:lnTo>
                        <a:lnTo>
                          <a:pt x="189" y="287"/>
                        </a:lnTo>
                        <a:lnTo>
                          <a:pt x="161" y="209"/>
                        </a:lnTo>
                        <a:lnTo>
                          <a:pt x="124" y="144"/>
                        </a:lnTo>
                        <a:lnTo>
                          <a:pt x="73" y="7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grpSp>
                <p:nvGrpSpPr>
                  <p:cNvPr id="37918" name="组合 127006"/>
                  <p:cNvGrpSpPr>
                    <a:grpSpLocks noChangeAspect="1"/>
                  </p:cNvGrpSpPr>
                  <p:nvPr/>
                </p:nvGrpSpPr>
                <p:grpSpPr>
                  <a:xfrm>
                    <a:off x="6498" y="2481"/>
                    <a:ext cx="562" cy="1806"/>
                    <a:chOff x="6498" y="2481"/>
                    <a:chExt cx="562" cy="1806"/>
                  </a:xfrm>
                </p:grpSpPr>
                <p:sp>
                  <p:nvSpPr>
                    <p:cNvPr id="37919" name="任意多边形 127007"/>
                    <p:cNvSpPr>
                      <a:spLocks noChangeAspect="1"/>
                    </p:cNvSpPr>
                    <p:nvPr>
                      <p:custDataLst>
                        <p:tags r:id="rId59"/>
                      </p:custDataLst>
                    </p:nvPr>
                  </p:nvSpPr>
                  <p:spPr>
                    <a:xfrm>
                      <a:off x="6604" y="3234"/>
                      <a:ext cx="345" cy="1053"/>
                    </a:xfrm>
                    <a:custGeom>
                      <a:avLst/>
                      <a:gdLst/>
                      <a:ahLst/>
                      <a:cxnLst/>
                      <a:pathLst>
                        <a:path w="345" h="1053">
                          <a:moveTo>
                            <a:pt x="0" y="80"/>
                          </a:moveTo>
                          <a:lnTo>
                            <a:pt x="6" y="252"/>
                          </a:lnTo>
                          <a:lnTo>
                            <a:pt x="23" y="274"/>
                          </a:lnTo>
                          <a:lnTo>
                            <a:pt x="17" y="975"/>
                          </a:lnTo>
                          <a:lnTo>
                            <a:pt x="40" y="1053"/>
                          </a:lnTo>
                          <a:lnTo>
                            <a:pt x="98" y="1053"/>
                          </a:lnTo>
                          <a:lnTo>
                            <a:pt x="146" y="1015"/>
                          </a:lnTo>
                          <a:lnTo>
                            <a:pt x="201" y="1015"/>
                          </a:lnTo>
                          <a:lnTo>
                            <a:pt x="245" y="1053"/>
                          </a:lnTo>
                          <a:lnTo>
                            <a:pt x="307" y="1053"/>
                          </a:lnTo>
                          <a:lnTo>
                            <a:pt x="328" y="975"/>
                          </a:lnTo>
                          <a:lnTo>
                            <a:pt x="317" y="274"/>
                          </a:lnTo>
                          <a:lnTo>
                            <a:pt x="333" y="252"/>
                          </a:lnTo>
                          <a:lnTo>
                            <a:pt x="345" y="80"/>
                          </a:lnTo>
                          <a:lnTo>
                            <a:pt x="269" y="17"/>
                          </a:lnTo>
                          <a:lnTo>
                            <a:pt x="231" y="17"/>
                          </a:lnTo>
                          <a:lnTo>
                            <a:pt x="210" y="0"/>
                          </a:lnTo>
                          <a:lnTo>
                            <a:pt x="123" y="0"/>
                          </a:lnTo>
                          <a:lnTo>
                            <a:pt x="104" y="17"/>
                          </a:lnTo>
                          <a:lnTo>
                            <a:pt x="72" y="17"/>
                          </a:lnTo>
                          <a:lnTo>
                            <a:pt x="0" y="80"/>
                          </a:lnTo>
                          <a:close/>
                        </a:path>
                      </a:pathLst>
                    </a:custGeom>
                    <a:solidFill>
                      <a:srgbClr val="C0C0C0"/>
                    </a:solidFill>
                    <a:ln w="9525">
                      <a:noFill/>
                    </a:ln>
                  </p:spPr>
                  <p:txBody>
                    <a:bodyPr/>
                    <a:p>
                      <a:endParaRPr lang="zh-CN" altLang="en-US"/>
                    </a:p>
                  </p:txBody>
                </p:sp>
                <p:sp>
                  <p:nvSpPr>
                    <p:cNvPr id="37920" name="椭圆 127008"/>
                    <p:cNvSpPr>
                      <a:spLocks noChangeAspect="1"/>
                    </p:cNvSpPr>
                    <p:nvPr>
                      <p:custDataLst>
                        <p:tags r:id="rId60"/>
                      </p:custDataLst>
                    </p:nvPr>
                  </p:nvSpPr>
                  <p:spPr>
                    <a:xfrm>
                      <a:off x="6781" y="3267"/>
                      <a:ext cx="45" cy="72"/>
                    </a:xfrm>
                    <a:prstGeom prst="ellipse">
                      <a:avLst/>
                    </a:prstGeom>
                    <a:solidFill>
                      <a:srgbClr val="E0E0E0"/>
                    </a:solidFill>
                    <a:ln w="9525">
                      <a:noFill/>
                    </a:ln>
                  </p:spPr>
                  <p:txBody>
                    <a:bodyPr anchor="t" anchorCtr="0"/>
                    <a:p>
                      <a:endParaRPr lang="zh-CN" altLang="en-US"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grpSp>
                  <p:nvGrpSpPr>
                    <p:cNvPr id="37921" name="组合 127009"/>
                    <p:cNvGrpSpPr>
                      <a:grpSpLocks noChangeAspect="1"/>
                    </p:cNvGrpSpPr>
                    <p:nvPr/>
                  </p:nvGrpSpPr>
                  <p:grpSpPr>
                    <a:xfrm>
                      <a:off x="6498" y="2481"/>
                      <a:ext cx="562" cy="828"/>
                      <a:chOff x="6498" y="2481"/>
                      <a:chExt cx="562" cy="828"/>
                    </a:xfrm>
                  </p:grpSpPr>
                  <p:sp>
                    <p:nvSpPr>
                      <p:cNvPr id="37922" name="椭圆 127010"/>
                      <p:cNvSpPr>
                        <a:spLocks noChangeAspect="1"/>
                      </p:cNvSpPr>
                      <p:nvPr>
                        <p:custDataLst>
                          <p:tags r:id="rId61"/>
                        </p:custDataLst>
                      </p:nvPr>
                    </p:nvSpPr>
                    <p:spPr>
                      <a:xfrm>
                        <a:off x="6531" y="2481"/>
                        <a:ext cx="514" cy="282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9525">
                        <a:noFill/>
                      </a:ln>
                    </p:spPr>
                    <p:txBody>
                      <a:bodyPr anchor="t" anchorCtr="0"/>
                      <a:p>
                        <a:endParaRPr lang="zh-CN" altLang="en-US">
                          <a:latin typeface="Arial" panose="020B0604020202020204" pitchFamily="34" charset="0"/>
                          <a:ea typeface="宋体" panose="02010600030101010101" pitchFamily="2" charset="-122"/>
                        </a:endParaRPr>
                      </a:p>
                    </p:txBody>
                  </p:sp>
                  <p:sp>
                    <p:nvSpPr>
                      <p:cNvPr id="37923" name="任意多边形 127011"/>
                      <p:cNvSpPr>
                        <a:spLocks noChangeAspect="1"/>
                      </p:cNvSpPr>
                      <p:nvPr>
                        <p:custDataLst>
                          <p:tags r:id="rId62"/>
                        </p:custDataLst>
                      </p:nvPr>
                    </p:nvSpPr>
                    <p:spPr>
                      <a:xfrm>
                        <a:off x="6498" y="2610"/>
                        <a:ext cx="562" cy="699"/>
                      </a:xfrm>
                      <a:custGeom>
                        <a:avLst/>
                        <a:gdLst/>
                        <a:ahLst/>
                        <a:cxnLst/>
                        <a:pathLst>
                          <a:path w="562" h="699">
                            <a:moveTo>
                              <a:pt x="358" y="699"/>
                            </a:moveTo>
                            <a:lnTo>
                              <a:pt x="562" y="69"/>
                            </a:lnTo>
                            <a:lnTo>
                              <a:pt x="526" y="56"/>
                            </a:lnTo>
                            <a:lnTo>
                              <a:pt x="485" y="38"/>
                            </a:lnTo>
                            <a:lnTo>
                              <a:pt x="431" y="24"/>
                            </a:lnTo>
                            <a:lnTo>
                              <a:pt x="384" y="12"/>
                            </a:lnTo>
                            <a:lnTo>
                              <a:pt x="342" y="4"/>
                            </a:lnTo>
                            <a:lnTo>
                              <a:pt x="297" y="0"/>
                            </a:lnTo>
                            <a:lnTo>
                              <a:pt x="248" y="3"/>
                            </a:lnTo>
                            <a:lnTo>
                              <a:pt x="185" y="10"/>
                            </a:lnTo>
                            <a:lnTo>
                              <a:pt x="132" y="24"/>
                            </a:lnTo>
                            <a:lnTo>
                              <a:pt x="80" y="38"/>
                            </a:lnTo>
                            <a:lnTo>
                              <a:pt x="34" y="58"/>
                            </a:lnTo>
                            <a:lnTo>
                              <a:pt x="0" y="76"/>
                            </a:lnTo>
                            <a:lnTo>
                              <a:pt x="197" y="699"/>
                            </a:lnTo>
                          </a:path>
                        </a:pathLst>
                      </a:custGeom>
                      <a:noFill/>
                      <a:ln w="6350">
                        <a:noFill/>
                      </a:ln>
                    </p:spPr>
                    <p:txBody>
                      <a:bodyPr/>
                      <a:p>
                        <a:endParaRPr lang="zh-CN" altLang="en-US"/>
                      </a:p>
                    </p:txBody>
                  </p:sp>
                </p:grpSp>
                <p:grpSp>
                  <p:nvGrpSpPr>
                    <p:cNvPr id="37924" name="组合 127012"/>
                    <p:cNvGrpSpPr>
                      <a:grpSpLocks noChangeAspect="1"/>
                    </p:cNvGrpSpPr>
                    <p:nvPr/>
                  </p:nvGrpSpPr>
                  <p:grpSpPr>
                    <a:xfrm>
                      <a:off x="6676" y="3385"/>
                      <a:ext cx="193" cy="804"/>
                      <a:chOff x="6676" y="3385"/>
                      <a:chExt cx="193" cy="804"/>
                    </a:xfrm>
                  </p:grpSpPr>
                  <p:sp>
                    <p:nvSpPr>
                      <p:cNvPr id="37925" name="直接连接符 127013"/>
                      <p:cNvSpPr>
                        <a:spLocks noChangeAspect="1"/>
                      </p:cNvSpPr>
                      <p:nvPr>
                        <p:custDataLst>
                          <p:tags r:id="rId63"/>
                        </p:custDataLst>
                      </p:nvPr>
                    </p:nvSpPr>
                    <p:spPr>
                      <a:xfrm>
                        <a:off x="6708" y="3406"/>
                        <a:ext cx="1" cy="783"/>
                      </a:xfrm>
                      <a:prstGeom prst="line">
                        <a:avLst/>
                      </a:prstGeom>
                      <a:ln w="6350">
                        <a:noFill/>
                      </a:ln>
                    </p:spPr>
                  </p:sp>
                  <p:sp>
                    <p:nvSpPr>
                      <p:cNvPr id="37926" name="直接连接符 127014"/>
                      <p:cNvSpPr>
                        <a:spLocks noChangeAspect="1"/>
                      </p:cNvSpPr>
                      <p:nvPr>
                        <p:custDataLst>
                          <p:tags r:id="rId64"/>
                        </p:custDataLst>
                      </p:nvPr>
                    </p:nvSpPr>
                    <p:spPr>
                      <a:xfrm flipV="1">
                        <a:off x="6836" y="3406"/>
                        <a:ext cx="4" cy="779"/>
                      </a:xfrm>
                      <a:prstGeom prst="line">
                        <a:avLst/>
                      </a:prstGeom>
                      <a:ln w="6350">
                        <a:noFill/>
                      </a:ln>
                    </p:spPr>
                  </p:sp>
                  <p:sp>
                    <p:nvSpPr>
                      <p:cNvPr id="37927" name="直接连接符 127015"/>
                      <p:cNvSpPr>
                        <a:spLocks noChangeAspect="1"/>
                      </p:cNvSpPr>
                      <p:nvPr>
                        <p:custDataLst>
                          <p:tags r:id="rId65"/>
                        </p:custDataLst>
                      </p:nvPr>
                    </p:nvSpPr>
                    <p:spPr>
                      <a:xfrm flipV="1">
                        <a:off x="6866" y="3385"/>
                        <a:ext cx="3" cy="780"/>
                      </a:xfrm>
                      <a:prstGeom prst="line">
                        <a:avLst/>
                      </a:prstGeom>
                      <a:ln w="6350">
                        <a:noFill/>
                      </a:ln>
                    </p:spPr>
                  </p:sp>
                  <p:sp>
                    <p:nvSpPr>
                      <p:cNvPr id="37928" name="直接连接符 127016"/>
                      <p:cNvSpPr>
                        <a:spLocks noChangeAspect="1"/>
                      </p:cNvSpPr>
                      <p:nvPr>
                        <p:custDataLst>
                          <p:tags r:id="rId66"/>
                        </p:custDataLst>
                      </p:nvPr>
                    </p:nvSpPr>
                    <p:spPr>
                      <a:xfrm flipH="1" flipV="1">
                        <a:off x="6676" y="3385"/>
                        <a:ext cx="2" cy="780"/>
                      </a:xfrm>
                      <a:prstGeom prst="line">
                        <a:avLst/>
                      </a:prstGeom>
                      <a:ln w="6350">
                        <a:noFill/>
                      </a:ln>
                    </p:spPr>
                  </p:sp>
                </p:grpSp>
              </p:grpSp>
              <p:sp>
                <p:nvSpPr>
                  <p:cNvPr id="37929" name="任意多边形 127017"/>
                  <p:cNvSpPr>
                    <a:spLocks noChangeAspect="1"/>
                  </p:cNvSpPr>
                  <p:nvPr>
                    <p:custDataLst>
                      <p:tags r:id="rId67"/>
                    </p:custDataLst>
                  </p:nvPr>
                </p:nvSpPr>
                <p:spPr>
                  <a:xfrm>
                    <a:off x="6740" y="3766"/>
                    <a:ext cx="546" cy="681"/>
                  </a:xfrm>
                  <a:custGeom>
                    <a:avLst/>
                    <a:gdLst/>
                    <a:ahLst/>
                    <a:cxnLst/>
                    <a:pathLst>
                      <a:path w="546" h="681">
                        <a:moveTo>
                          <a:pt x="546" y="0"/>
                        </a:moveTo>
                        <a:lnTo>
                          <a:pt x="523" y="20"/>
                        </a:lnTo>
                        <a:lnTo>
                          <a:pt x="432" y="441"/>
                        </a:lnTo>
                        <a:lnTo>
                          <a:pt x="415" y="483"/>
                        </a:lnTo>
                        <a:lnTo>
                          <a:pt x="388" y="518"/>
                        </a:lnTo>
                        <a:lnTo>
                          <a:pt x="347" y="550"/>
                        </a:lnTo>
                        <a:lnTo>
                          <a:pt x="307" y="575"/>
                        </a:lnTo>
                        <a:lnTo>
                          <a:pt x="262" y="598"/>
                        </a:lnTo>
                        <a:lnTo>
                          <a:pt x="215" y="618"/>
                        </a:lnTo>
                        <a:lnTo>
                          <a:pt x="163" y="637"/>
                        </a:lnTo>
                        <a:lnTo>
                          <a:pt x="119" y="647"/>
                        </a:lnTo>
                        <a:lnTo>
                          <a:pt x="65" y="656"/>
                        </a:lnTo>
                        <a:lnTo>
                          <a:pt x="0" y="652"/>
                        </a:lnTo>
                        <a:lnTo>
                          <a:pt x="10" y="677"/>
                        </a:lnTo>
                        <a:lnTo>
                          <a:pt x="55" y="681"/>
                        </a:lnTo>
                        <a:lnTo>
                          <a:pt x="86" y="681"/>
                        </a:lnTo>
                        <a:lnTo>
                          <a:pt x="134" y="677"/>
                        </a:lnTo>
                        <a:lnTo>
                          <a:pt x="173" y="674"/>
                        </a:lnTo>
                        <a:lnTo>
                          <a:pt x="227" y="665"/>
                        </a:lnTo>
                        <a:lnTo>
                          <a:pt x="269" y="657"/>
                        </a:lnTo>
                        <a:lnTo>
                          <a:pt x="316" y="643"/>
                        </a:lnTo>
                        <a:lnTo>
                          <a:pt x="343" y="635"/>
                        </a:lnTo>
                        <a:lnTo>
                          <a:pt x="384" y="618"/>
                        </a:lnTo>
                        <a:lnTo>
                          <a:pt x="427" y="590"/>
                        </a:lnTo>
                        <a:lnTo>
                          <a:pt x="440" y="575"/>
                        </a:lnTo>
                        <a:lnTo>
                          <a:pt x="452" y="554"/>
                        </a:lnTo>
                        <a:lnTo>
                          <a:pt x="462" y="512"/>
                        </a:lnTo>
                        <a:lnTo>
                          <a:pt x="471" y="470"/>
                        </a:lnTo>
                        <a:lnTo>
                          <a:pt x="546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</p:grpSp>
            <p:sp>
              <p:nvSpPr>
                <p:cNvPr id="37930" name="矩形 127018"/>
                <p:cNvSpPr>
                  <a:spLocks noChangeAspect="1"/>
                </p:cNvSpPr>
                <p:nvPr>
                  <p:custDataLst>
                    <p:tags r:id="rId68"/>
                  </p:custDataLst>
                </p:nvPr>
              </p:nvSpPr>
              <p:spPr>
                <a:xfrm>
                  <a:off x="5695" y="6585"/>
                  <a:ext cx="540" cy="315"/>
                </a:xfrm>
                <a:prstGeom prst="rect">
                  <a:avLst/>
                </a:prstGeom>
                <a:gradFill rotWithShape="0">
                  <a:gsLst>
                    <a:gs pos="0">
                      <a:srgbClr val="808080"/>
                    </a:gs>
                    <a:gs pos="50000">
                      <a:srgbClr val="C0C0C0"/>
                    </a:gs>
                    <a:gs pos="100000">
                      <a:srgbClr val="808080"/>
                    </a:gs>
                  </a:gsLst>
                  <a:lin ang="0" scaled="1"/>
                  <a:tileRect/>
                </a:gradFill>
                <a:ln w="9525">
                  <a:noFill/>
                </a:ln>
              </p:spPr>
              <p:txBody>
                <a:bodyPr anchor="t" anchorCtr="0"/>
                <a:p>
                  <a:endParaRPr lang="zh-CN" altLang="en-US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</p:grpSp>
        </p:grpSp>
        <p:grpSp>
          <p:nvGrpSpPr>
            <p:cNvPr id="37931" name="xjhsy3"/>
            <p:cNvGrpSpPr>
              <a:grpSpLocks noChangeAspect="1"/>
            </p:cNvGrpSpPr>
            <p:nvPr/>
          </p:nvGrpSpPr>
          <p:grpSpPr>
            <a:xfrm>
              <a:off x="1240" y="119"/>
              <a:ext cx="3221" cy="1225"/>
              <a:chOff x="3844" y="3868"/>
              <a:chExt cx="3712" cy="1144"/>
            </a:xfrm>
          </p:grpSpPr>
          <p:grpSp>
            <p:nvGrpSpPr>
              <p:cNvPr id="37932" name="组合 127020"/>
              <p:cNvGrpSpPr>
                <a:grpSpLocks noChangeAspect="1"/>
              </p:cNvGrpSpPr>
              <p:nvPr/>
            </p:nvGrpSpPr>
            <p:grpSpPr>
              <a:xfrm>
                <a:off x="3844" y="4435"/>
                <a:ext cx="3712" cy="577"/>
                <a:chOff x="3920" y="4213"/>
                <a:chExt cx="2493" cy="577"/>
              </a:xfrm>
            </p:grpSpPr>
            <p:sp>
              <p:nvSpPr>
                <p:cNvPr id="37933" name="任意多边形 127021" descr="栎木"/>
                <p:cNvSpPr>
                  <a:spLocks noChangeAspect="1"/>
                </p:cNvSpPr>
                <p:nvPr>
                  <p:custDataLst>
                    <p:tags r:id="rId69"/>
                  </p:custDataLst>
                </p:nvPr>
              </p:nvSpPr>
              <p:spPr>
                <a:xfrm flipV="1">
                  <a:off x="3920" y="4677"/>
                  <a:ext cx="2493" cy="113"/>
                </a:xfrm>
                <a:custGeom>
                  <a:avLst/>
                  <a:gdLst/>
                  <a:ahLst/>
                  <a:cxnLst/>
                  <a:pathLst>
                    <a:path w="400" h="400">
                      <a:moveTo>
                        <a:pt x="0" y="0"/>
                      </a:moveTo>
                      <a:lnTo>
                        <a:pt x="400" y="0"/>
                      </a:lnTo>
                      <a:lnTo>
                        <a:pt x="400" y="400"/>
                      </a:lnTo>
                      <a:lnTo>
                        <a:pt x="0" y="4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 rotWithShape="0">
                  <a:blip r:embed="rId7"/>
                </a:blipFill>
                <a:ln w="9525"/>
                <a:scene3d>
                  <a:camera prst="legacyObliqueTopRight">
                    <a:rot lat="0" lon="0" rev="0"/>
                  </a:camera>
                  <a:lightRig rig="legacyFlat3" dir="b"/>
                </a:scene3d>
                <a:sp3d extrusionH="430200" prstMaterial="legacyMatte">
                  <a:bevelT w="13500" h="13500" prst="angle"/>
                  <a:bevelB w="13500" h="13500" prst="angle"/>
                  <a:extrusionClr>
                    <a:srgbClr val="FFCC99"/>
                  </a:extrusionClr>
                </a:sp3d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37934" name="流程图: 磁盘 127022"/>
                <p:cNvSpPr>
                  <a:spLocks noChangeAspect="1"/>
                </p:cNvSpPr>
                <p:nvPr>
                  <p:custDataLst>
                    <p:tags r:id="rId70"/>
                  </p:custDataLst>
                </p:nvPr>
              </p:nvSpPr>
              <p:spPr>
                <a:xfrm>
                  <a:off x="6120" y="4217"/>
                  <a:ext cx="213" cy="369"/>
                </a:xfrm>
                <a:prstGeom prst="flowChartMagneticDisk">
                  <a:avLst/>
                </a:prstGeom>
                <a:solidFill>
                  <a:srgbClr val="969696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anchor="t" anchorCtr="0"/>
                <a:p>
                  <a:endParaRPr lang="zh-CN" altLang="en-US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37935" name="流程图: 磁盘 127023"/>
                <p:cNvSpPr>
                  <a:spLocks noChangeAspect="1"/>
                </p:cNvSpPr>
                <p:nvPr>
                  <p:custDataLst>
                    <p:tags r:id="rId71"/>
                  </p:custDataLst>
                </p:nvPr>
              </p:nvSpPr>
              <p:spPr>
                <a:xfrm>
                  <a:off x="4340" y="4213"/>
                  <a:ext cx="213" cy="369"/>
                </a:xfrm>
                <a:prstGeom prst="flowChartMagneticDisk">
                  <a:avLst/>
                </a:prstGeom>
                <a:solidFill>
                  <a:srgbClr val="969696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anchor="t" anchorCtr="0"/>
                <a:p>
                  <a:endParaRPr lang="zh-CN" altLang="en-US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</p:grpSp>
          <p:grpSp>
            <p:nvGrpSpPr>
              <p:cNvPr id="37936" name="组合 127024"/>
              <p:cNvGrpSpPr>
                <a:grpSpLocks noChangeAspect="1"/>
              </p:cNvGrpSpPr>
              <p:nvPr/>
            </p:nvGrpSpPr>
            <p:grpSpPr>
              <a:xfrm>
                <a:off x="5514" y="3868"/>
                <a:ext cx="540" cy="936"/>
                <a:chOff x="5695" y="5964"/>
                <a:chExt cx="540" cy="936"/>
              </a:xfrm>
            </p:grpSpPr>
            <p:grpSp>
              <p:nvGrpSpPr>
                <p:cNvPr id="37937" name="组合 127025"/>
                <p:cNvGrpSpPr>
                  <a:grpSpLocks noChangeAspect="1"/>
                </p:cNvGrpSpPr>
                <p:nvPr/>
              </p:nvGrpSpPr>
              <p:grpSpPr>
                <a:xfrm>
                  <a:off x="5772" y="5964"/>
                  <a:ext cx="403" cy="733"/>
                  <a:chOff x="5770" y="1606"/>
                  <a:chExt cx="2019" cy="3673"/>
                </a:xfrm>
              </p:grpSpPr>
              <p:grpSp>
                <p:nvGrpSpPr>
                  <p:cNvPr id="37938" name="组合 127026"/>
                  <p:cNvGrpSpPr>
                    <a:grpSpLocks noChangeAspect="1"/>
                  </p:cNvGrpSpPr>
                  <p:nvPr/>
                </p:nvGrpSpPr>
                <p:grpSpPr>
                  <a:xfrm>
                    <a:off x="6320" y="4418"/>
                    <a:ext cx="913" cy="861"/>
                    <a:chOff x="6320" y="4418"/>
                    <a:chExt cx="913" cy="861"/>
                  </a:xfrm>
                </p:grpSpPr>
                <p:grpSp>
                  <p:nvGrpSpPr>
                    <p:cNvPr id="37939" name="组合 127027"/>
                    <p:cNvGrpSpPr>
                      <a:grpSpLocks noChangeAspect="1"/>
                    </p:cNvGrpSpPr>
                    <p:nvPr/>
                  </p:nvGrpSpPr>
                  <p:grpSpPr>
                    <a:xfrm>
                      <a:off x="6320" y="4418"/>
                      <a:ext cx="913" cy="861"/>
                      <a:chOff x="6320" y="4418"/>
                      <a:chExt cx="913" cy="861"/>
                    </a:xfrm>
                  </p:grpSpPr>
                  <p:grpSp>
                    <p:nvGrpSpPr>
                      <p:cNvPr id="37940" name="组合 127028"/>
                      <p:cNvGrpSpPr>
                        <a:grpSpLocks noChangeAspect="1"/>
                      </p:cNvGrpSpPr>
                      <p:nvPr/>
                    </p:nvGrpSpPr>
                    <p:grpSpPr>
                      <a:xfrm>
                        <a:off x="6549" y="5081"/>
                        <a:ext cx="498" cy="198"/>
                        <a:chOff x="6549" y="5081"/>
                        <a:chExt cx="498" cy="198"/>
                      </a:xfrm>
                    </p:grpSpPr>
                    <p:sp>
                      <p:nvSpPr>
                        <p:cNvPr id="37941" name="任意多边形 127029"/>
                        <p:cNvSpPr>
                          <a:spLocks noChangeAspect="1"/>
                        </p:cNvSpPr>
                        <p:nvPr>
                          <p:custDataLst>
                            <p:tags r:id="rId72"/>
                          </p:custDataLst>
                        </p:nvPr>
                      </p:nvSpPr>
                      <p:spPr>
                        <a:xfrm>
                          <a:off x="6549" y="5081"/>
                          <a:ext cx="498" cy="198"/>
                        </a:xfrm>
                        <a:custGeom>
                          <a:avLst/>
                          <a:gdLst/>
                          <a:ahLst/>
                          <a:cxnLst/>
                          <a:pathLst>
                            <a:path w="498" h="198">
                              <a:moveTo>
                                <a:pt x="0" y="0"/>
                              </a:moveTo>
                              <a:lnTo>
                                <a:pt x="101" y="157"/>
                              </a:lnTo>
                              <a:lnTo>
                                <a:pt x="110" y="167"/>
                              </a:lnTo>
                              <a:lnTo>
                                <a:pt x="121" y="173"/>
                              </a:lnTo>
                              <a:lnTo>
                                <a:pt x="136" y="178"/>
                              </a:lnTo>
                              <a:lnTo>
                                <a:pt x="153" y="186"/>
                              </a:lnTo>
                              <a:lnTo>
                                <a:pt x="174" y="190"/>
                              </a:lnTo>
                              <a:lnTo>
                                <a:pt x="188" y="191"/>
                              </a:lnTo>
                              <a:lnTo>
                                <a:pt x="205" y="194"/>
                              </a:lnTo>
                              <a:lnTo>
                                <a:pt x="222" y="195"/>
                              </a:lnTo>
                              <a:lnTo>
                                <a:pt x="243" y="198"/>
                              </a:lnTo>
                              <a:lnTo>
                                <a:pt x="257" y="198"/>
                              </a:lnTo>
                              <a:lnTo>
                                <a:pt x="278" y="195"/>
                              </a:lnTo>
                              <a:lnTo>
                                <a:pt x="295" y="194"/>
                              </a:lnTo>
                              <a:lnTo>
                                <a:pt x="315" y="191"/>
                              </a:lnTo>
                              <a:lnTo>
                                <a:pt x="332" y="190"/>
                              </a:lnTo>
                              <a:lnTo>
                                <a:pt x="349" y="185"/>
                              </a:lnTo>
                              <a:lnTo>
                                <a:pt x="366" y="181"/>
                              </a:lnTo>
                              <a:lnTo>
                                <a:pt x="380" y="173"/>
                              </a:lnTo>
                              <a:lnTo>
                                <a:pt x="392" y="165"/>
                              </a:lnTo>
                              <a:lnTo>
                                <a:pt x="397" y="160"/>
                              </a:lnTo>
                              <a:lnTo>
                                <a:pt x="405" y="152"/>
                              </a:lnTo>
                              <a:lnTo>
                                <a:pt x="498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000000"/>
                        </a:solidFill>
                        <a:ln w="9525">
                          <a:noFill/>
                        </a:ln>
                      </p:spPr>
                      <p:txBody>
                        <a:bodyPr/>
                        <a:p>
                          <a:endParaRPr lang="zh-CN" altLang="en-US"/>
                        </a:p>
                      </p:txBody>
                    </p:sp>
                    <p:sp>
                      <p:nvSpPr>
                        <p:cNvPr id="37942" name="任意多边形 127030"/>
                        <p:cNvSpPr>
                          <a:spLocks noChangeAspect="1"/>
                        </p:cNvSpPr>
                        <p:nvPr>
                          <p:custDataLst>
                            <p:tags r:id="rId73"/>
                          </p:custDataLst>
                        </p:nvPr>
                      </p:nvSpPr>
                      <p:spPr>
                        <a:xfrm>
                          <a:off x="6627" y="5081"/>
                          <a:ext cx="222" cy="198"/>
                        </a:xfrm>
                        <a:custGeom>
                          <a:avLst/>
                          <a:gdLst/>
                          <a:ahLst/>
                          <a:cxnLst/>
                          <a:pathLst>
                            <a:path w="222" h="198">
                              <a:moveTo>
                                <a:pt x="0" y="0"/>
                              </a:moveTo>
                              <a:lnTo>
                                <a:pt x="62" y="178"/>
                              </a:lnTo>
                              <a:lnTo>
                                <a:pt x="75" y="186"/>
                              </a:lnTo>
                              <a:lnTo>
                                <a:pt x="96" y="190"/>
                              </a:lnTo>
                              <a:lnTo>
                                <a:pt x="110" y="191"/>
                              </a:lnTo>
                              <a:lnTo>
                                <a:pt x="127" y="194"/>
                              </a:lnTo>
                              <a:lnTo>
                                <a:pt x="144" y="195"/>
                              </a:lnTo>
                              <a:lnTo>
                                <a:pt x="165" y="198"/>
                              </a:lnTo>
                              <a:lnTo>
                                <a:pt x="179" y="198"/>
                              </a:lnTo>
                              <a:lnTo>
                                <a:pt x="200" y="195"/>
                              </a:lnTo>
                              <a:lnTo>
                                <a:pt x="222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404040"/>
                        </a:solidFill>
                        <a:ln w="9525">
                          <a:noFill/>
                        </a:ln>
                      </p:spPr>
                      <p:txBody>
                        <a:bodyPr/>
                        <a:p>
                          <a:endParaRPr lang="zh-CN" altLang="en-US"/>
                        </a:p>
                      </p:txBody>
                    </p:sp>
                  </p:grpSp>
                  <p:grpSp>
                    <p:nvGrpSpPr>
                      <p:cNvPr id="37943" name="组合 127031"/>
                      <p:cNvGrpSpPr>
                        <a:grpSpLocks noChangeAspect="1"/>
                      </p:cNvGrpSpPr>
                      <p:nvPr/>
                    </p:nvGrpSpPr>
                    <p:grpSpPr>
                      <a:xfrm>
                        <a:off x="6320" y="4418"/>
                        <a:ext cx="913" cy="718"/>
                        <a:chOff x="6320" y="4418"/>
                        <a:chExt cx="913" cy="718"/>
                      </a:xfrm>
                    </p:grpSpPr>
                    <p:sp>
                      <p:nvSpPr>
                        <p:cNvPr id="37944" name="任意多边形 127032"/>
                        <p:cNvSpPr>
                          <a:spLocks noChangeAspect="1"/>
                        </p:cNvSpPr>
                        <p:nvPr>
                          <p:custDataLst>
                            <p:tags r:id="rId74"/>
                          </p:custDataLst>
                        </p:nvPr>
                      </p:nvSpPr>
                      <p:spPr>
                        <a:xfrm>
                          <a:off x="6320" y="4418"/>
                          <a:ext cx="913" cy="718"/>
                        </a:xfrm>
                        <a:custGeom>
                          <a:avLst/>
                          <a:gdLst/>
                          <a:ahLst/>
                          <a:cxnLst/>
                          <a:pathLst>
                            <a:path w="913" h="718">
                              <a:moveTo>
                                <a:pt x="26" y="0"/>
                              </a:moveTo>
                              <a:lnTo>
                                <a:pt x="21" y="20"/>
                              </a:lnTo>
                              <a:lnTo>
                                <a:pt x="23" y="29"/>
                              </a:lnTo>
                              <a:lnTo>
                                <a:pt x="25" y="38"/>
                              </a:lnTo>
                              <a:lnTo>
                                <a:pt x="26" y="59"/>
                              </a:lnTo>
                              <a:lnTo>
                                <a:pt x="23" y="73"/>
                              </a:lnTo>
                              <a:lnTo>
                                <a:pt x="17" y="86"/>
                              </a:lnTo>
                              <a:lnTo>
                                <a:pt x="12" y="96"/>
                              </a:lnTo>
                              <a:lnTo>
                                <a:pt x="6" y="113"/>
                              </a:lnTo>
                              <a:lnTo>
                                <a:pt x="6" y="126"/>
                              </a:lnTo>
                              <a:lnTo>
                                <a:pt x="12" y="138"/>
                              </a:lnTo>
                              <a:lnTo>
                                <a:pt x="17" y="149"/>
                              </a:lnTo>
                              <a:lnTo>
                                <a:pt x="29" y="162"/>
                              </a:lnTo>
                              <a:lnTo>
                                <a:pt x="34" y="176"/>
                              </a:lnTo>
                              <a:lnTo>
                                <a:pt x="34" y="185"/>
                              </a:lnTo>
                              <a:lnTo>
                                <a:pt x="30" y="195"/>
                              </a:lnTo>
                              <a:lnTo>
                                <a:pt x="21" y="204"/>
                              </a:lnTo>
                              <a:lnTo>
                                <a:pt x="13" y="216"/>
                              </a:lnTo>
                              <a:lnTo>
                                <a:pt x="8" y="225"/>
                              </a:lnTo>
                              <a:lnTo>
                                <a:pt x="6" y="236"/>
                              </a:lnTo>
                              <a:lnTo>
                                <a:pt x="12" y="248"/>
                              </a:lnTo>
                              <a:lnTo>
                                <a:pt x="19" y="259"/>
                              </a:lnTo>
                              <a:lnTo>
                                <a:pt x="26" y="269"/>
                              </a:lnTo>
                              <a:lnTo>
                                <a:pt x="30" y="278"/>
                              </a:lnTo>
                              <a:lnTo>
                                <a:pt x="34" y="288"/>
                              </a:lnTo>
                              <a:lnTo>
                                <a:pt x="30" y="301"/>
                              </a:lnTo>
                              <a:lnTo>
                                <a:pt x="21" y="313"/>
                              </a:lnTo>
                              <a:lnTo>
                                <a:pt x="12" y="322"/>
                              </a:lnTo>
                              <a:lnTo>
                                <a:pt x="2" y="337"/>
                              </a:lnTo>
                              <a:lnTo>
                                <a:pt x="0" y="349"/>
                              </a:lnTo>
                              <a:lnTo>
                                <a:pt x="4" y="362"/>
                              </a:lnTo>
                              <a:lnTo>
                                <a:pt x="13" y="372"/>
                              </a:lnTo>
                              <a:lnTo>
                                <a:pt x="23" y="383"/>
                              </a:lnTo>
                              <a:lnTo>
                                <a:pt x="33" y="396"/>
                              </a:lnTo>
                              <a:lnTo>
                                <a:pt x="38" y="414"/>
                              </a:lnTo>
                              <a:lnTo>
                                <a:pt x="33" y="431"/>
                              </a:lnTo>
                              <a:lnTo>
                                <a:pt x="23" y="444"/>
                              </a:lnTo>
                              <a:lnTo>
                                <a:pt x="19" y="455"/>
                              </a:lnTo>
                              <a:lnTo>
                                <a:pt x="19" y="466"/>
                              </a:lnTo>
                              <a:lnTo>
                                <a:pt x="21" y="473"/>
                              </a:lnTo>
                              <a:lnTo>
                                <a:pt x="29" y="484"/>
                              </a:lnTo>
                              <a:lnTo>
                                <a:pt x="42" y="499"/>
                              </a:lnTo>
                              <a:lnTo>
                                <a:pt x="64" y="528"/>
                              </a:lnTo>
                              <a:lnTo>
                                <a:pt x="107" y="573"/>
                              </a:lnTo>
                              <a:lnTo>
                                <a:pt x="144" y="609"/>
                              </a:lnTo>
                              <a:lnTo>
                                <a:pt x="166" y="629"/>
                              </a:lnTo>
                              <a:lnTo>
                                <a:pt x="190" y="643"/>
                              </a:lnTo>
                              <a:lnTo>
                                <a:pt x="217" y="660"/>
                              </a:lnTo>
                              <a:lnTo>
                                <a:pt x="255" y="681"/>
                              </a:lnTo>
                              <a:lnTo>
                                <a:pt x="313" y="701"/>
                              </a:lnTo>
                              <a:lnTo>
                                <a:pt x="356" y="710"/>
                              </a:lnTo>
                              <a:lnTo>
                                <a:pt x="401" y="716"/>
                              </a:lnTo>
                              <a:lnTo>
                                <a:pt x="460" y="718"/>
                              </a:lnTo>
                              <a:lnTo>
                                <a:pt x="523" y="716"/>
                              </a:lnTo>
                              <a:lnTo>
                                <a:pt x="578" y="714"/>
                              </a:lnTo>
                              <a:lnTo>
                                <a:pt x="625" y="706"/>
                              </a:lnTo>
                              <a:lnTo>
                                <a:pt x="667" y="697"/>
                              </a:lnTo>
                              <a:lnTo>
                                <a:pt x="697" y="685"/>
                              </a:lnTo>
                              <a:lnTo>
                                <a:pt x="723" y="672"/>
                              </a:lnTo>
                              <a:lnTo>
                                <a:pt x="744" y="659"/>
                              </a:lnTo>
                              <a:lnTo>
                                <a:pt x="761" y="647"/>
                              </a:lnTo>
                              <a:lnTo>
                                <a:pt x="778" y="629"/>
                              </a:lnTo>
                              <a:lnTo>
                                <a:pt x="832" y="556"/>
                              </a:lnTo>
                              <a:lnTo>
                                <a:pt x="874" y="493"/>
                              </a:lnTo>
                              <a:lnTo>
                                <a:pt x="890" y="461"/>
                              </a:lnTo>
                              <a:lnTo>
                                <a:pt x="894" y="448"/>
                              </a:lnTo>
                              <a:lnTo>
                                <a:pt x="895" y="438"/>
                              </a:lnTo>
                              <a:lnTo>
                                <a:pt x="895" y="427"/>
                              </a:lnTo>
                              <a:lnTo>
                                <a:pt x="887" y="414"/>
                              </a:lnTo>
                              <a:lnTo>
                                <a:pt x="882" y="406"/>
                              </a:lnTo>
                              <a:lnTo>
                                <a:pt x="879" y="394"/>
                              </a:lnTo>
                              <a:lnTo>
                                <a:pt x="882" y="381"/>
                              </a:lnTo>
                              <a:lnTo>
                                <a:pt x="887" y="372"/>
                              </a:lnTo>
                              <a:lnTo>
                                <a:pt x="894" y="362"/>
                              </a:lnTo>
                              <a:lnTo>
                                <a:pt x="900" y="352"/>
                              </a:lnTo>
                              <a:lnTo>
                                <a:pt x="908" y="341"/>
                              </a:lnTo>
                              <a:lnTo>
                                <a:pt x="913" y="330"/>
                              </a:lnTo>
                              <a:lnTo>
                                <a:pt x="912" y="316"/>
                              </a:lnTo>
                              <a:lnTo>
                                <a:pt x="907" y="305"/>
                              </a:lnTo>
                              <a:lnTo>
                                <a:pt x="900" y="295"/>
                              </a:lnTo>
                              <a:lnTo>
                                <a:pt x="894" y="286"/>
                              </a:lnTo>
                              <a:lnTo>
                                <a:pt x="886" y="275"/>
                              </a:lnTo>
                              <a:lnTo>
                                <a:pt x="883" y="263"/>
                              </a:lnTo>
                              <a:lnTo>
                                <a:pt x="886" y="254"/>
                              </a:lnTo>
                              <a:lnTo>
                                <a:pt x="895" y="240"/>
                              </a:lnTo>
                              <a:lnTo>
                                <a:pt x="904" y="229"/>
                              </a:lnTo>
                              <a:lnTo>
                                <a:pt x="908" y="217"/>
                              </a:lnTo>
                              <a:lnTo>
                                <a:pt x="908" y="202"/>
                              </a:lnTo>
                              <a:lnTo>
                                <a:pt x="903" y="187"/>
                              </a:lnTo>
                              <a:lnTo>
                                <a:pt x="894" y="176"/>
                              </a:lnTo>
                              <a:lnTo>
                                <a:pt x="890" y="168"/>
                              </a:lnTo>
                              <a:lnTo>
                                <a:pt x="886" y="155"/>
                              </a:lnTo>
                              <a:lnTo>
                                <a:pt x="887" y="141"/>
                              </a:lnTo>
                              <a:lnTo>
                                <a:pt x="895" y="130"/>
                              </a:lnTo>
                              <a:lnTo>
                                <a:pt x="900" y="122"/>
                              </a:lnTo>
                              <a:lnTo>
                                <a:pt x="908" y="113"/>
                              </a:lnTo>
                              <a:lnTo>
                                <a:pt x="912" y="101"/>
                              </a:lnTo>
                              <a:lnTo>
                                <a:pt x="913" y="88"/>
                              </a:lnTo>
                              <a:lnTo>
                                <a:pt x="911" y="80"/>
                              </a:lnTo>
                              <a:lnTo>
                                <a:pt x="903" y="67"/>
                              </a:lnTo>
                              <a:lnTo>
                                <a:pt x="895" y="56"/>
                              </a:lnTo>
                              <a:lnTo>
                                <a:pt x="890" y="42"/>
                              </a:lnTo>
                              <a:lnTo>
                                <a:pt x="890" y="29"/>
                              </a:lnTo>
                              <a:lnTo>
                                <a:pt x="894" y="18"/>
                              </a:lnTo>
                              <a:lnTo>
                                <a:pt x="891" y="0"/>
                              </a:lnTo>
                              <a:lnTo>
                                <a:pt x="26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FFC080"/>
                        </a:solidFill>
                        <a:ln w="9525">
                          <a:noFill/>
                        </a:ln>
                      </p:spPr>
                      <p:txBody>
                        <a:bodyPr/>
                        <a:p>
                          <a:endParaRPr lang="zh-CN" altLang="en-US"/>
                        </a:p>
                      </p:txBody>
                    </p:sp>
                    <p:sp>
                      <p:nvSpPr>
                        <p:cNvPr id="37945" name="任意多边形 127033"/>
                        <p:cNvSpPr>
                          <a:spLocks noChangeAspect="1"/>
                        </p:cNvSpPr>
                        <p:nvPr>
                          <p:custDataLst>
                            <p:tags r:id="rId75"/>
                          </p:custDataLst>
                        </p:nvPr>
                      </p:nvSpPr>
                      <p:spPr>
                        <a:xfrm>
                          <a:off x="6326" y="4514"/>
                          <a:ext cx="113" cy="99"/>
                        </a:xfrm>
                        <a:custGeom>
                          <a:avLst/>
                          <a:gdLst/>
                          <a:ahLst/>
                          <a:cxnLst/>
                          <a:pathLst>
                            <a:path w="113" h="99">
                              <a:moveTo>
                                <a:pt x="6" y="0"/>
                              </a:moveTo>
                              <a:lnTo>
                                <a:pt x="13" y="13"/>
                              </a:lnTo>
                              <a:lnTo>
                                <a:pt x="24" y="26"/>
                              </a:lnTo>
                              <a:lnTo>
                                <a:pt x="44" y="43"/>
                              </a:lnTo>
                              <a:lnTo>
                                <a:pt x="68" y="57"/>
                              </a:lnTo>
                              <a:lnTo>
                                <a:pt x="91" y="66"/>
                              </a:lnTo>
                              <a:lnTo>
                                <a:pt x="113" y="72"/>
                              </a:lnTo>
                              <a:lnTo>
                                <a:pt x="104" y="89"/>
                              </a:lnTo>
                              <a:lnTo>
                                <a:pt x="75" y="85"/>
                              </a:lnTo>
                              <a:lnTo>
                                <a:pt x="44" y="87"/>
                              </a:lnTo>
                              <a:lnTo>
                                <a:pt x="24" y="99"/>
                              </a:lnTo>
                              <a:lnTo>
                                <a:pt x="28" y="89"/>
                              </a:lnTo>
                              <a:lnTo>
                                <a:pt x="27" y="78"/>
                              </a:lnTo>
                              <a:lnTo>
                                <a:pt x="20" y="62"/>
                              </a:lnTo>
                              <a:lnTo>
                                <a:pt x="11" y="49"/>
                              </a:lnTo>
                              <a:lnTo>
                                <a:pt x="2" y="34"/>
                              </a:lnTo>
                              <a:lnTo>
                                <a:pt x="0" y="17"/>
                              </a:lnTo>
                              <a:lnTo>
                                <a:pt x="6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FFA040"/>
                        </a:solidFill>
                        <a:ln w="9525">
                          <a:noFill/>
                        </a:ln>
                      </p:spPr>
                      <p:txBody>
                        <a:bodyPr/>
                        <a:p>
                          <a:endParaRPr lang="zh-CN" altLang="en-US"/>
                        </a:p>
                      </p:txBody>
                    </p:sp>
                    <p:sp>
                      <p:nvSpPr>
                        <p:cNvPr id="37946" name="任意多边形 127034"/>
                        <p:cNvSpPr>
                          <a:spLocks noChangeAspect="1"/>
                        </p:cNvSpPr>
                        <p:nvPr>
                          <p:custDataLst>
                            <p:tags r:id="rId76"/>
                          </p:custDataLst>
                        </p:nvPr>
                      </p:nvSpPr>
                      <p:spPr>
                        <a:xfrm>
                          <a:off x="6328" y="4637"/>
                          <a:ext cx="149" cy="84"/>
                        </a:xfrm>
                        <a:custGeom>
                          <a:avLst/>
                          <a:gdLst/>
                          <a:ahLst/>
                          <a:cxnLst/>
                          <a:pathLst>
                            <a:path w="149" h="84">
                              <a:moveTo>
                                <a:pt x="0" y="10"/>
                              </a:moveTo>
                              <a:lnTo>
                                <a:pt x="4" y="0"/>
                              </a:lnTo>
                              <a:lnTo>
                                <a:pt x="9" y="10"/>
                              </a:lnTo>
                              <a:lnTo>
                                <a:pt x="21" y="15"/>
                              </a:lnTo>
                              <a:lnTo>
                                <a:pt x="42" y="25"/>
                              </a:lnTo>
                              <a:lnTo>
                                <a:pt x="64" y="31"/>
                              </a:lnTo>
                              <a:lnTo>
                                <a:pt x="98" y="38"/>
                              </a:lnTo>
                              <a:lnTo>
                                <a:pt x="137" y="44"/>
                              </a:lnTo>
                              <a:lnTo>
                                <a:pt x="149" y="80"/>
                              </a:lnTo>
                              <a:lnTo>
                                <a:pt x="106" y="69"/>
                              </a:lnTo>
                              <a:lnTo>
                                <a:pt x="72" y="65"/>
                              </a:lnTo>
                              <a:lnTo>
                                <a:pt x="45" y="71"/>
                              </a:lnTo>
                              <a:lnTo>
                                <a:pt x="25" y="84"/>
                              </a:lnTo>
                              <a:lnTo>
                                <a:pt x="25" y="73"/>
                              </a:lnTo>
                              <a:lnTo>
                                <a:pt x="25" y="63"/>
                              </a:lnTo>
                              <a:lnTo>
                                <a:pt x="21" y="52"/>
                              </a:lnTo>
                              <a:lnTo>
                                <a:pt x="9" y="36"/>
                              </a:lnTo>
                              <a:lnTo>
                                <a:pt x="0" y="23"/>
                              </a:lnTo>
                              <a:lnTo>
                                <a:pt x="0" y="1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FFA040"/>
                        </a:solidFill>
                        <a:ln w="9525">
                          <a:noFill/>
                        </a:ln>
                      </p:spPr>
                      <p:txBody>
                        <a:bodyPr/>
                        <a:p>
                          <a:endParaRPr lang="zh-CN" altLang="en-US"/>
                        </a:p>
                      </p:txBody>
                    </p:sp>
                    <p:sp>
                      <p:nvSpPr>
                        <p:cNvPr id="37947" name="任意多边形 127035"/>
                        <p:cNvSpPr>
                          <a:spLocks noChangeAspect="1"/>
                        </p:cNvSpPr>
                        <p:nvPr>
                          <p:custDataLst>
                            <p:tags r:id="rId77"/>
                          </p:custDataLst>
                        </p:nvPr>
                      </p:nvSpPr>
                      <p:spPr>
                        <a:xfrm>
                          <a:off x="6322" y="4742"/>
                          <a:ext cx="175" cy="104"/>
                        </a:xfrm>
                        <a:custGeom>
                          <a:avLst/>
                          <a:gdLst/>
                          <a:ahLst/>
                          <a:cxnLst/>
                          <a:pathLst>
                            <a:path w="175" h="104">
                              <a:moveTo>
                                <a:pt x="2" y="13"/>
                              </a:moveTo>
                              <a:lnTo>
                                <a:pt x="10" y="0"/>
                              </a:lnTo>
                              <a:lnTo>
                                <a:pt x="21" y="17"/>
                              </a:lnTo>
                              <a:lnTo>
                                <a:pt x="32" y="25"/>
                              </a:lnTo>
                              <a:lnTo>
                                <a:pt x="45" y="34"/>
                              </a:lnTo>
                              <a:lnTo>
                                <a:pt x="69" y="42"/>
                              </a:lnTo>
                              <a:lnTo>
                                <a:pt x="96" y="49"/>
                              </a:lnTo>
                              <a:lnTo>
                                <a:pt x="126" y="59"/>
                              </a:lnTo>
                              <a:lnTo>
                                <a:pt x="167" y="72"/>
                              </a:lnTo>
                              <a:lnTo>
                                <a:pt x="175" y="104"/>
                              </a:lnTo>
                              <a:lnTo>
                                <a:pt x="133" y="87"/>
                              </a:lnTo>
                              <a:lnTo>
                                <a:pt x="103" y="76"/>
                              </a:lnTo>
                              <a:lnTo>
                                <a:pt x="78" y="72"/>
                              </a:lnTo>
                              <a:lnTo>
                                <a:pt x="58" y="72"/>
                              </a:lnTo>
                              <a:lnTo>
                                <a:pt x="48" y="80"/>
                              </a:lnTo>
                              <a:lnTo>
                                <a:pt x="36" y="91"/>
                              </a:lnTo>
                              <a:lnTo>
                                <a:pt x="34" y="78"/>
                              </a:lnTo>
                              <a:lnTo>
                                <a:pt x="21" y="59"/>
                              </a:lnTo>
                              <a:lnTo>
                                <a:pt x="10" y="45"/>
                              </a:lnTo>
                              <a:lnTo>
                                <a:pt x="0" y="31"/>
                              </a:lnTo>
                              <a:lnTo>
                                <a:pt x="2" y="13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FFA040"/>
                        </a:solidFill>
                        <a:ln w="9525">
                          <a:noFill/>
                        </a:ln>
                      </p:spPr>
                      <p:txBody>
                        <a:bodyPr/>
                        <a:p>
                          <a:endParaRPr lang="zh-CN" altLang="en-US"/>
                        </a:p>
                      </p:txBody>
                    </p:sp>
                    <p:sp>
                      <p:nvSpPr>
                        <p:cNvPr id="37948" name="任意多边形 127036"/>
                        <p:cNvSpPr>
                          <a:spLocks noChangeAspect="1"/>
                        </p:cNvSpPr>
                        <p:nvPr>
                          <p:custDataLst>
                            <p:tags r:id="rId78"/>
                          </p:custDataLst>
                        </p:nvPr>
                      </p:nvSpPr>
                      <p:spPr>
                        <a:xfrm>
                          <a:off x="6341" y="4856"/>
                          <a:ext cx="208" cy="230"/>
                        </a:xfrm>
                        <a:custGeom>
                          <a:avLst/>
                          <a:gdLst/>
                          <a:ahLst/>
                          <a:cxnLst/>
                          <a:pathLst>
                            <a:path w="208" h="230">
                              <a:moveTo>
                                <a:pt x="2" y="35"/>
                              </a:moveTo>
                              <a:lnTo>
                                <a:pt x="0" y="21"/>
                              </a:lnTo>
                              <a:lnTo>
                                <a:pt x="0" y="11"/>
                              </a:lnTo>
                              <a:lnTo>
                                <a:pt x="8" y="0"/>
                              </a:lnTo>
                              <a:lnTo>
                                <a:pt x="22" y="17"/>
                              </a:lnTo>
                              <a:lnTo>
                                <a:pt x="47" y="32"/>
                              </a:lnTo>
                              <a:lnTo>
                                <a:pt x="72" y="44"/>
                              </a:lnTo>
                              <a:lnTo>
                                <a:pt x="106" y="55"/>
                              </a:lnTo>
                              <a:lnTo>
                                <a:pt x="156" y="65"/>
                              </a:lnTo>
                              <a:lnTo>
                                <a:pt x="166" y="91"/>
                              </a:lnTo>
                              <a:lnTo>
                                <a:pt x="140" y="84"/>
                              </a:lnTo>
                              <a:lnTo>
                                <a:pt x="114" y="80"/>
                              </a:lnTo>
                              <a:lnTo>
                                <a:pt x="101" y="82"/>
                              </a:lnTo>
                              <a:lnTo>
                                <a:pt x="97" y="95"/>
                              </a:lnTo>
                              <a:lnTo>
                                <a:pt x="105" y="112"/>
                              </a:lnTo>
                              <a:lnTo>
                                <a:pt x="115" y="128"/>
                              </a:lnTo>
                              <a:lnTo>
                                <a:pt x="136" y="153"/>
                              </a:lnTo>
                              <a:lnTo>
                                <a:pt x="166" y="179"/>
                              </a:lnTo>
                              <a:lnTo>
                                <a:pt x="208" y="209"/>
                              </a:lnTo>
                              <a:lnTo>
                                <a:pt x="208" y="230"/>
                              </a:lnTo>
                              <a:lnTo>
                                <a:pt x="190" y="219"/>
                              </a:lnTo>
                              <a:lnTo>
                                <a:pt x="166" y="205"/>
                              </a:lnTo>
                              <a:lnTo>
                                <a:pt x="132" y="179"/>
                              </a:lnTo>
                              <a:lnTo>
                                <a:pt x="105" y="150"/>
                              </a:lnTo>
                              <a:lnTo>
                                <a:pt x="80" y="128"/>
                              </a:lnTo>
                              <a:lnTo>
                                <a:pt x="56" y="101"/>
                              </a:lnTo>
                              <a:lnTo>
                                <a:pt x="36" y="78"/>
                              </a:lnTo>
                              <a:lnTo>
                                <a:pt x="15" y="57"/>
                              </a:lnTo>
                              <a:lnTo>
                                <a:pt x="2" y="35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FFA040"/>
                        </a:solidFill>
                        <a:ln w="9525">
                          <a:noFill/>
                        </a:ln>
                      </p:spPr>
                      <p:txBody>
                        <a:bodyPr/>
                        <a:p>
                          <a:endParaRPr lang="zh-CN" altLang="en-US"/>
                        </a:p>
                      </p:txBody>
                    </p:sp>
                    <p:sp>
                      <p:nvSpPr>
                        <p:cNvPr id="37949" name="任意多边形 127037"/>
                        <p:cNvSpPr>
                          <a:spLocks noChangeAspect="1"/>
                        </p:cNvSpPr>
                        <p:nvPr>
                          <p:custDataLst>
                            <p:tags r:id="rId79"/>
                          </p:custDataLst>
                        </p:nvPr>
                      </p:nvSpPr>
                      <p:spPr>
                        <a:xfrm>
                          <a:off x="6345" y="4443"/>
                          <a:ext cx="86" cy="69"/>
                        </a:xfrm>
                        <a:custGeom>
                          <a:avLst/>
                          <a:gdLst/>
                          <a:ahLst/>
                          <a:cxnLst/>
                          <a:pathLst>
                            <a:path w="86" h="69">
                              <a:moveTo>
                                <a:pt x="0" y="0"/>
                              </a:moveTo>
                              <a:lnTo>
                                <a:pt x="11" y="10"/>
                              </a:lnTo>
                              <a:lnTo>
                                <a:pt x="25" y="21"/>
                              </a:lnTo>
                              <a:lnTo>
                                <a:pt x="42" y="33"/>
                              </a:lnTo>
                              <a:lnTo>
                                <a:pt x="60" y="44"/>
                              </a:lnTo>
                              <a:lnTo>
                                <a:pt x="77" y="54"/>
                              </a:lnTo>
                              <a:lnTo>
                                <a:pt x="86" y="61"/>
                              </a:lnTo>
                              <a:lnTo>
                                <a:pt x="65" y="69"/>
                              </a:lnTo>
                              <a:lnTo>
                                <a:pt x="42" y="61"/>
                              </a:lnTo>
                              <a:lnTo>
                                <a:pt x="18" y="52"/>
                              </a:lnTo>
                              <a:lnTo>
                                <a:pt x="0" y="42"/>
                              </a:lnTo>
                              <a:lnTo>
                                <a:pt x="1" y="33"/>
                              </a:lnTo>
                              <a:lnTo>
                                <a:pt x="4" y="17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FFA040"/>
                        </a:solidFill>
                        <a:ln w="9525">
                          <a:noFill/>
                        </a:ln>
                      </p:spPr>
                      <p:txBody>
                        <a:bodyPr/>
                        <a:p>
                          <a:endParaRPr lang="zh-CN" altLang="en-US"/>
                        </a:p>
                      </p:txBody>
                    </p:sp>
                    <p:sp>
                      <p:nvSpPr>
                        <p:cNvPr id="37950" name="任意多边形 127038"/>
                        <p:cNvSpPr>
                          <a:spLocks noChangeAspect="1"/>
                        </p:cNvSpPr>
                        <p:nvPr>
                          <p:custDataLst>
                            <p:tags r:id="rId80"/>
                          </p:custDataLst>
                        </p:nvPr>
                      </p:nvSpPr>
                      <p:spPr>
                        <a:xfrm>
                          <a:off x="6501" y="4426"/>
                          <a:ext cx="732" cy="689"/>
                        </a:xfrm>
                        <a:custGeom>
                          <a:avLst/>
                          <a:gdLst/>
                          <a:ahLst/>
                          <a:cxnLst/>
                          <a:pathLst>
                            <a:path w="732" h="689">
                              <a:moveTo>
                                <a:pt x="294" y="135"/>
                              </a:moveTo>
                              <a:lnTo>
                                <a:pt x="186" y="143"/>
                              </a:lnTo>
                              <a:lnTo>
                                <a:pt x="348" y="158"/>
                              </a:lnTo>
                              <a:lnTo>
                                <a:pt x="338" y="166"/>
                              </a:lnTo>
                              <a:lnTo>
                                <a:pt x="318" y="173"/>
                              </a:lnTo>
                              <a:lnTo>
                                <a:pt x="292" y="181"/>
                              </a:lnTo>
                              <a:lnTo>
                                <a:pt x="258" y="190"/>
                              </a:lnTo>
                              <a:lnTo>
                                <a:pt x="222" y="196"/>
                              </a:lnTo>
                              <a:lnTo>
                                <a:pt x="175" y="200"/>
                              </a:lnTo>
                              <a:lnTo>
                                <a:pt x="120" y="206"/>
                              </a:lnTo>
                              <a:lnTo>
                                <a:pt x="61" y="209"/>
                              </a:lnTo>
                              <a:lnTo>
                                <a:pt x="0" y="209"/>
                              </a:lnTo>
                              <a:lnTo>
                                <a:pt x="95" y="232"/>
                              </a:lnTo>
                              <a:lnTo>
                                <a:pt x="154" y="244"/>
                              </a:lnTo>
                              <a:lnTo>
                                <a:pt x="205" y="244"/>
                              </a:lnTo>
                              <a:lnTo>
                                <a:pt x="267" y="244"/>
                              </a:lnTo>
                              <a:lnTo>
                                <a:pt x="359" y="236"/>
                              </a:lnTo>
                              <a:lnTo>
                                <a:pt x="435" y="225"/>
                              </a:lnTo>
                              <a:lnTo>
                                <a:pt x="499" y="209"/>
                              </a:lnTo>
                              <a:lnTo>
                                <a:pt x="567" y="188"/>
                              </a:lnTo>
                              <a:lnTo>
                                <a:pt x="597" y="177"/>
                              </a:lnTo>
                              <a:lnTo>
                                <a:pt x="625" y="168"/>
                              </a:lnTo>
                              <a:lnTo>
                                <a:pt x="640" y="164"/>
                              </a:lnTo>
                              <a:lnTo>
                                <a:pt x="648" y="169"/>
                              </a:lnTo>
                              <a:lnTo>
                                <a:pt x="648" y="181"/>
                              </a:lnTo>
                              <a:lnTo>
                                <a:pt x="642" y="194"/>
                              </a:lnTo>
                              <a:lnTo>
                                <a:pt x="625" y="208"/>
                              </a:lnTo>
                              <a:lnTo>
                                <a:pt x="597" y="226"/>
                              </a:lnTo>
                              <a:lnTo>
                                <a:pt x="557" y="244"/>
                              </a:lnTo>
                              <a:lnTo>
                                <a:pt x="510" y="263"/>
                              </a:lnTo>
                              <a:lnTo>
                                <a:pt x="448" y="282"/>
                              </a:lnTo>
                              <a:lnTo>
                                <a:pt x="376" y="297"/>
                              </a:lnTo>
                              <a:lnTo>
                                <a:pt x="304" y="308"/>
                              </a:lnTo>
                              <a:lnTo>
                                <a:pt x="228" y="320"/>
                              </a:lnTo>
                              <a:lnTo>
                                <a:pt x="95" y="333"/>
                              </a:lnTo>
                              <a:lnTo>
                                <a:pt x="177" y="352"/>
                              </a:lnTo>
                              <a:lnTo>
                                <a:pt x="243" y="360"/>
                              </a:lnTo>
                              <a:lnTo>
                                <a:pt x="326" y="358"/>
                              </a:lnTo>
                              <a:lnTo>
                                <a:pt x="411" y="347"/>
                              </a:lnTo>
                              <a:lnTo>
                                <a:pt x="474" y="333"/>
                              </a:lnTo>
                              <a:lnTo>
                                <a:pt x="525" y="320"/>
                              </a:lnTo>
                              <a:lnTo>
                                <a:pt x="567" y="308"/>
                              </a:lnTo>
                              <a:lnTo>
                                <a:pt x="610" y="293"/>
                              </a:lnTo>
                              <a:lnTo>
                                <a:pt x="644" y="280"/>
                              </a:lnTo>
                              <a:lnTo>
                                <a:pt x="659" y="276"/>
                              </a:lnTo>
                              <a:lnTo>
                                <a:pt x="668" y="276"/>
                              </a:lnTo>
                              <a:lnTo>
                                <a:pt x="667" y="287"/>
                              </a:lnTo>
                              <a:lnTo>
                                <a:pt x="661" y="299"/>
                              </a:lnTo>
                              <a:lnTo>
                                <a:pt x="648" y="314"/>
                              </a:lnTo>
                              <a:lnTo>
                                <a:pt x="617" y="335"/>
                              </a:lnTo>
                              <a:lnTo>
                                <a:pt x="584" y="354"/>
                              </a:lnTo>
                              <a:lnTo>
                                <a:pt x="546" y="371"/>
                              </a:lnTo>
                              <a:lnTo>
                                <a:pt x="496" y="390"/>
                              </a:lnTo>
                              <a:lnTo>
                                <a:pt x="439" y="407"/>
                              </a:lnTo>
                              <a:lnTo>
                                <a:pt x="352" y="426"/>
                              </a:lnTo>
                              <a:lnTo>
                                <a:pt x="294" y="438"/>
                              </a:lnTo>
                              <a:lnTo>
                                <a:pt x="237" y="444"/>
                              </a:lnTo>
                              <a:lnTo>
                                <a:pt x="154" y="449"/>
                              </a:lnTo>
                              <a:lnTo>
                                <a:pt x="239" y="461"/>
                              </a:lnTo>
                              <a:lnTo>
                                <a:pt x="305" y="466"/>
                              </a:lnTo>
                              <a:lnTo>
                                <a:pt x="360" y="468"/>
                              </a:lnTo>
                              <a:lnTo>
                                <a:pt x="423" y="466"/>
                              </a:lnTo>
                              <a:lnTo>
                                <a:pt x="482" y="458"/>
                              </a:lnTo>
                              <a:lnTo>
                                <a:pt x="530" y="447"/>
                              </a:lnTo>
                              <a:lnTo>
                                <a:pt x="568" y="434"/>
                              </a:lnTo>
                              <a:lnTo>
                                <a:pt x="629" y="413"/>
                              </a:lnTo>
                              <a:lnTo>
                                <a:pt x="637" y="413"/>
                              </a:lnTo>
                              <a:lnTo>
                                <a:pt x="644" y="417"/>
                              </a:lnTo>
                              <a:lnTo>
                                <a:pt x="642" y="430"/>
                              </a:lnTo>
                              <a:lnTo>
                                <a:pt x="634" y="444"/>
                              </a:lnTo>
                              <a:lnTo>
                                <a:pt x="620" y="458"/>
                              </a:lnTo>
                              <a:lnTo>
                                <a:pt x="599" y="474"/>
                              </a:lnTo>
                              <a:lnTo>
                                <a:pt x="563" y="493"/>
                              </a:lnTo>
                              <a:lnTo>
                                <a:pt x="525" y="510"/>
                              </a:lnTo>
                              <a:lnTo>
                                <a:pt x="489" y="521"/>
                              </a:lnTo>
                              <a:lnTo>
                                <a:pt x="448" y="531"/>
                              </a:lnTo>
                              <a:lnTo>
                                <a:pt x="410" y="537"/>
                              </a:lnTo>
                              <a:lnTo>
                                <a:pt x="360" y="542"/>
                              </a:lnTo>
                              <a:lnTo>
                                <a:pt x="305" y="545"/>
                              </a:lnTo>
                              <a:lnTo>
                                <a:pt x="250" y="546"/>
                              </a:lnTo>
                              <a:lnTo>
                                <a:pt x="166" y="546"/>
                              </a:lnTo>
                              <a:lnTo>
                                <a:pt x="211" y="562"/>
                              </a:lnTo>
                              <a:lnTo>
                                <a:pt x="253" y="573"/>
                              </a:lnTo>
                              <a:lnTo>
                                <a:pt x="301" y="579"/>
                              </a:lnTo>
                              <a:lnTo>
                                <a:pt x="342" y="580"/>
                              </a:lnTo>
                              <a:lnTo>
                                <a:pt x="384" y="583"/>
                              </a:lnTo>
                              <a:lnTo>
                                <a:pt x="427" y="580"/>
                              </a:lnTo>
                              <a:lnTo>
                                <a:pt x="462" y="579"/>
                              </a:lnTo>
                              <a:lnTo>
                                <a:pt x="495" y="573"/>
                              </a:lnTo>
                              <a:lnTo>
                                <a:pt x="540" y="562"/>
                              </a:lnTo>
                              <a:lnTo>
                                <a:pt x="574" y="554"/>
                              </a:lnTo>
                              <a:lnTo>
                                <a:pt x="587" y="555"/>
                              </a:lnTo>
                              <a:lnTo>
                                <a:pt x="589" y="565"/>
                              </a:lnTo>
                              <a:lnTo>
                                <a:pt x="585" y="575"/>
                              </a:lnTo>
                              <a:lnTo>
                                <a:pt x="576" y="586"/>
                              </a:lnTo>
                              <a:lnTo>
                                <a:pt x="561" y="597"/>
                              </a:lnTo>
                              <a:lnTo>
                                <a:pt x="544" y="605"/>
                              </a:lnTo>
                              <a:lnTo>
                                <a:pt x="525" y="614"/>
                              </a:lnTo>
                              <a:lnTo>
                                <a:pt x="495" y="622"/>
                              </a:lnTo>
                              <a:lnTo>
                                <a:pt x="432" y="631"/>
                              </a:lnTo>
                              <a:lnTo>
                                <a:pt x="372" y="639"/>
                              </a:lnTo>
                              <a:lnTo>
                                <a:pt x="253" y="649"/>
                              </a:lnTo>
                              <a:lnTo>
                                <a:pt x="407" y="656"/>
                              </a:lnTo>
                              <a:lnTo>
                                <a:pt x="439" y="656"/>
                              </a:lnTo>
                              <a:lnTo>
                                <a:pt x="453" y="663"/>
                              </a:lnTo>
                              <a:lnTo>
                                <a:pt x="461" y="670"/>
                              </a:lnTo>
                              <a:lnTo>
                                <a:pt x="458" y="681"/>
                              </a:lnTo>
                              <a:lnTo>
                                <a:pt x="466" y="687"/>
                              </a:lnTo>
                              <a:lnTo>
                                <a:pt x="486" y="689"/>
                              </a:lnTo>
                              <a:lnTo>
                                <a:pt x="516" y="677"/>
                              </a:lnTo>
                              <a:lnTo>
                                <a:pt x="542" y="664"/>
                              </a:lnTo>
                              <a:lnTo>
                                <a:pt x="563" y="651"/>
                              </a:lnTo>
                              <a:lnTo>
                                <a:pt x="580" y="639"/>
                              </a:lnTo>
                              <a:lnTo>
                                <a:pt x="597" y="621"/>
                              </a:lnTo>
                              <a:lnTo>
                                <a:pt x="651" y="548"/>
                              </a:lnTo>
                              <a:lnTo>
                                <a:pt x="693" y="485"/>
                              </a:lnTo>
                              <a:lnTo>
                                <a:pt x="709" y="453"/>
                              </a:lnTo>
                              <a:lnTo>
                                <a:pt x="713" y="440"/>
                              </a:lnTo>
                              <a:lnTo>
                                <a:pt x="714" y="430"/>
                              </a:lnTo>
                              <a:lnTo>
                                <a:pt x="714" y="419"/>
                              </a:lnTo>
                              <a:lnTo>
                                <a:pt x="706" y="406"/>
                              </a:lnTo>
                              <a:lnTo>
                                <a:pt x="701" y="398"/>
                              </a:lnTo>
                              <a:lnTo>
                                <a:pt x="698" y="386"/>
                              </a:lnTo>
                              <a:lnTo>
                                <a:pt x="701" y="373"/>
                              </a:lnTo>
                              <a:lnTo>
                                <a:pt x="706" y="364"/>
                              </a:lnTo>
                              <a:lnTo>
                                <a:pt x="713" y="354"/>
                              </a:lnTo>
                              <a:lnTo>
                                <a:pt x="719" y="344"/>
                              </a:lnTo>
                              <a:lnTo>
                                <a:pt x="727" y="333"/>
                              </a:lnTo>
                              <a:lnTo>
                                <a:pt x="732" y="322"/>
                              </a:lnTo>
                              <a:lnTo>
                                <a:pt x="731" y="308"/>
                              </a:lnTo>
                              <a:lnTo>
                                <a:pt x="726" y="297"/>
                              </a:lnTo>
                              <a:lnTo>
                                <a:pt x="719" y="287"/>
                              </a:lnTo>
                              <a:lnTo>
                                <a:pt x="713" y="278"/>
                              </a:lnTo>
                              <a:lnTo>
                                <a:pt x="705" y="267"/>
                              </a:lnTo>
                              <a:lnTo>
                                <a:pt x="702" y="255"/>
                              </a:lnTo>
                              <a:lnTo>
                                <a:pt x="705" y="246"/>
                              </a:lnTo>
                              <a:lnTo>
                                <a:pt x="714" y="232"/>
                              </a:lnTo>
                              <a:lnTo>
                                <a:pt x="723" y="221"/>
                              </a:lnTo>
                              <a:lnTo>
                                <a:pt x="727" y="209"/>
                              </a:lnTo>
                              <a:lnTo>
                                <a:pt x="727" y="194"/>
                              </a:lnTo>
                              <a:lnTo>
                                <a:pt x="722" y="179"/>
                              </a:lnTo>
                              <a:lnTo>
                                <a:pt x="713" y="168"/>
                              </a:lnTo>
                              <a:lnTo>
                                <a:pt x="709" y="160"/>
                              </a:lnTo>
                              <a:lnTo>
                                <a:pt x="705" y="147"/>
                              </a:lnTo>
                              <a:lnTo>
                                <a:pt x="706" y="133"/>
                              </a:lnTo>
                              <a:lnTo>
                                <a:pt x="714" y="122"/>
                              </a:lnTo>
                              <a:lnTo>
                                <a:pt x="719" y="114"/>
                              </a:lnTo>
                              <a:lnTo>
                                <a:pt x="727" y="105"/>
                              </a:lnTo>
                              <a:lnTo>
                                <a:pt x="731" y="93"/>
                              </a:lnTo>
                              <a:lnTo>
                                <a:pt x="732" y="80"/>
                              </a:lnTo>
                              <a:lnTo>
                                <a:pt x="730" y="72"/>
                              </a:lnTo>
                              <a:lnTo>
                                <a:pt x="722" y="59"/>
                              </a:lnTo>
                              <a:lnTo>
                                <a:pt x="714" y="48"/>
                              </a:lnTo>
                              <a:lnTo>
                                <a:pt x="709" y="34"/>
                              </a:lnTo>
                              <a:lnTo>
                                <a:pt x="709" y="0"/>
                              </a:lnTo>
                              <a:lnTo>
                                <a:pt x="634" y="50"/>
                              </a:lnTo>
                              <a:lnTo>
                                <a:pt x="589" y="69"/>
                              </a:lnTo>
                              <a:lnTo>
                                <a:pt x="536" y="86"/>
                              </a:lnTo>
                              <a:lnTo>
                                <a:pt x="475" y="105"/>
                              </a:lnTo>
                              <a:lnTo>
                                <a:pt x="420" y="116"/>
                              </a:lnTo>
                              <a:lnTo>
                                <a:pt x="365" y="126"/>
                              </a:lnTo>
                              <a:lnTo>
                                <a:pt x="294" y="135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FFA040"/>
                        </a:solidFill>
                        <a:ln w="9525">
                          <a:noFill/>
                        </a:ln>
                      </p:spPr>
                      <p:txBody>
                        <a:bodyPr/>
                        <a:p>
                          <a:endParaRPr lang="zh-CN" altLang="en-US"/>
                        </a:p>
                      </p:txBody>
                    </p:sp>
                  </p:grpSp>
                </p:grpSp>
                <p:grpSp>
                  <p:nvGrpSpPr>
                    <p:cNvPr id="37951" name="组合 127039"/>
                    <p:cNvGrpSpPr>
                      <a:grpSpLocks noChangeAspect="1"/>
                    </p:cNvGrpSpPr>
                    <p:nvPr/>
                  </p:nvGrpSpPr>
                  <p:grpSpPr>
                    <a:xfrm>
                      <a:off x="6929" y="4535"/>
                      <a:ext cx="218" cy="436"/>
                      <a:chOff x="6929" y="4535"/>
                      <a:chExt cx="218" cy="436"/>
                    </a:xfrm>
                  </p:grpSpPr>
                  <p:sp>
                    <p:nvSpPr>
                      <p:cNvPr id="37952" name="任意多边形 127040"/>
                      <p:cNvSpPr>
                        <a:spLocks noChangeAspect="1"/>
                      </p:cNvSpPr>
                      <p:nvPr>
                        <p:custDataLst>
                          <p:tags r:id="rId81"/>
                        </p:custDataLst>
                      </p:nvPr>
                    </p:nvSpPr>
                    <p:spPr>
                      <a:xfrm>
                        <a:off x="6971" y="4651"/>
                        <a:ext cx="167" cy="70"/>
                      </a:xfrm>
                      <a:custGeom>
                        <a:avLst/>
                        <a:gdLst/>
                        <a:ahLst/>
                        <a:cxnLst/>
                        <a:pathLst>
                          <a:path w="167" h="70">
                            <a:moveTo>
                              <a:pt x="167" y="13"/>
                            </a:moveTo>
                            <a:lnTo>
                              <a:pt x="151" y="0"/>
                            </a:lnTo>
                            <a:lnTo>
                              <a:pt x="100" y="26"/>
                            </a:lnTo>
                            <a:lnTo>
                              <a:pt x="49" y="45"/>
                            </a:lnTo>
                            <a:lnTo>
                              <a:pt x="0" y="59"/>
                            </a:lnTo>
                            <a:lnTo>
                              <a:pt x="9" y="70"/>
                            </a:lnTo>
                            <a:lnTo>
                              <a:pt x="43" y="70"/>
                            </a:lnTo>
                            <a:lnTo>
                              <a:pt x="89" y="60"/>
                            </a:lnTo>
                            <a:lnTo>
                              <a:pt x="130" y="40"/>
                            </a:lnTo>
                            <a:lnTo>
                              <a:pt x="167" y="13"/>
                            </a:lnTo>
                            <a:close/>
                          </a:path>
                        </a:pathLst>
                      </a:custGeom>
                      <a:solidFill>
                        <a:srgbClr val="FFE0C0"/>
                      </a:solidFill>
                      <a:ln w="9525">
                        <a:noFill/>
                      </a:ln>
                    </p:spPr>
                    <p:txBody>
                      <a:bodyPr/>
                      <a:p>
                        <a:endParaRPr lang="zh-CN" altLang="en-US"/>
                      </a:p>
                    </p:txBody>
                  </p:sp>
                  <p:sp>
                    <p:nvSpPr>
                      <p:cNvPr id="37953" name="任意多边形 127041"/>
                      <p:cNvSpPr>
                        <a:spLocks noChangeAspect="1"/>
                      </p:cNvSpPr>
                      <p:nvPr>
                        <p:custDataLst>
                          <p:tags r:id="rId82"/>
                        </p:custDataLst>
                      </p:nvPr>
                    </p:nvSpPr>
                    <p:spPr>
                      <a:xfrm>
                        <a:off x="7001" y="4763"/>
                        <a:ext cx="146" cy="78"/>
                      </a:xfrm>
                      <a:custGeom>
                        <a:avLst/>
                        <a:gdLst/>
                        <a:ahLst/>
                        <a:cxnLst/>
                        <a:pathLst>
                          <a:path w="146" h="78">
                            <a:moveTo>
                              <a:pt x="146" y="15"/>
                            </a:moveTo>
                            <a:lnTo>
                              <a:pt x="138" y="0"/>
                            </a:lnTo>
                            <a:lnTo>
                              <a:pt x="89" y="34"/>
                            </a:lnTo>
                            <a:lnTo>
                              <a:pt x="50" y="51"/>
                            </a:lnTo>
                            <a:lnTo>
                              <a:pt x="0" y="66"/>
                            </a:lnTo>
                            <a:lnTo>
                              <a:pt x="10" y="78"/>
                            </a:lnTo>
                            <a:lnTo>
                              <a:pt x="42" y="78"/>
                            </a:lnTo>
                            <a:lnTo>
                              <a:pt x="74" y="69"/>
                            </a:lnTo>
                            <a:lnTo>
                              <a:pt x="112" y="45"/>
                            </a:lnTo>
                            <a:lnTo>
                              <a:pt x="146" y="15"/>
                            </a:lnTo>
                            <a:close/>
                          </a:path>
                        </a:pathLst>
                      </a:custGeom>
                      <a:solidFill>
                        <a:srgbClr val="FFE0C0"/>
                      </a:solidFill>
                      <a:ln w="9525">
                        <a:noFill/>
                      </a:ln>
                    </p:spPr>
                    <p:txBody>
                      <a:bodyPr/>
                      <a:p>
                        <a:endParaRPr lang="zh-CN" altLang="en-US"/>
                      </a:p>
                    </p:txBody>
                  </p:sp>
                  <p:sp>
                    <p:nvSpPr>
                      <p:cNvPr id="37954" name="任意多边形 127042"/>
                      <p:cNvSpPr>
                        <a:spLocks noChangeAspect="1"/>
                      </p:cNvSpPr>
                      <p:nvPr>
                        <p:custDataLst>
                          <p:tags r:id="rId83"/>
                        </p:custDataLst>
                      </p:nvPr>
                    </p:nvSpPr>
                    <p:spPr>
                      <a:xfrm>
                        <a:off x="6992" y="4894"/>
                        <a:ext cx="149" cy="77"/>
                      </a:xfrm>
                      <a:custGeom>
                        <a:avLst/>
                        <a:gdLst/>
                        <a:ahLst/>
                        <a:cxnLst/>
                        <a:pathLst>
                          <a:path w="149" h="77">
                            <a:moveTo>
                              <a:pt x="149" y="11"/>
                            </a:moveTo>
                            <a:lnTo>
                              <a:pt x="138" y="0"/>
                            </a:lnTo>
                            <a:lnTo>
                              <a:pt x="93" y="31"/>
                            </a:lnTo>
                            <a:lnTo>
                              <a:pt x="49" y="49"/>
                            </a:lnTo>
                            <a:lnTo>
                              <a:pt x="0" y="63"/>
                            </a:lnTo>
                            <a:lnTo>
                              <a:pt x="9" y="77"/>
                            </a:lnTo>
                            <a:lnTo>
                              <a:pt x="42" y="74"/>
                            </a:lnTo>
                            <a:lnTo>
                              <a:pt x="81" y="65"/>
                            </a:lnTo>
                            <a:lnTo>
                              <a:pt x="121" y="40"/>
                            </a:lnTo>
                            <a:lnTo>
                              <a:pt x="149" y="11"/>
                            </a:lnTo>
                            <a:close/>
                          </a:path>
                        </a:pathLst>
                      </a:custGeom>
                      <a:solidFill>
                        <a:srgbClr val="FFE0C0"/>
                      </a:solidFill>
                      <a:ln w="9525">
                        <a:noFill/>
                      </a:ln>
                    </p:spPr>
                    <p:txBody>
                      <a:bodyPr/>
                      <a:p>
                        <a:endParaRPr lang="zh-CN" altLang="en-US"/>
                      </a:p>
                    </p:txBody>
                  </p:sp>
                  <p:sp>
                    <p:nvSpPr>
                      <p:cNvPr id="37955" name="任意多边形 127043"/>
                      <p:cNvSpPr>
                        <a:spLocks noChangeAspect="1"/>
                      </p:cNvSpPr>
                      <p:nvPr>
                        <p:custDataLst>
                          <p:tags r:id="rId84"/>
                        </p:custDataLst>
                      </p:nvPr>
                    </p:nvSpPr>
                    <p:spPr>
                      <a:xfrm>
                        <a:off x="6929" y="4535"/>
                        <a:ext cx="171" cy="68"/>
                      </a:xfrm>
                      <a:custGeom>
                        <a:avLst/>
                        <a:gdLst/>
                        <a:ahLst/>
                        <a:cxnLst/>
                        <a:pathLst>
                          <a:path w="171" h="68">
                            <a:moveTo>
                              <a:pt x="171" y="13"/>
                            </a:moveTo>
                            <a:lnTo>
                              <a:pt x="154" y="0"/>
                            </a:lnTo>
                            <a:lnTo>
                              <a:pt x="97" y="26"/>
                            </a:lnTo>
                            <a:lnTo>
                              <a:pt x="50" y="41"/>
                            </a:lnTo>
                            <a:lnTo>
                              <a:pt x="0" y="55"/>
                            </a:lnTo>
                            <a:lnTo>
                              <a:pt x="11" y="68"/>
                            </a:lnTo>
                            <a:lnTo>
                              <a:pt x="42" y="66"/>
                            </a:lnTo>
                            <a:lnTo>
                              <a:pt x="82" y="57"/>
                            </a:lnTo>
                            <a:lnTo>
                              <a:pt x="127" y="40"/>
                            </a:lnTo>
                            <a:lnTo>
                              <a:pt x="171" y="13"/>
                            </a:lnTo>
                            <a:close/>
                          </a:path>
                        </a:pathLst>
                      </a:custGeom>
                      <a:solidFill>
                        <a:srgbClr val="FFE0C0"/>
                      </a:solidFill>
                      <a:ln w="9525">
                        <a:noFill/>
                      </a:ln>
                    </p:spPr>
                    <p:txBody>
                      <a:bodyPr/>
                      <a:p>
                        <a:endParaRPr lang="zh-CN" altLang="en-US"/>
                      </a:p>
                    </p:txBody>
                  </p:sp>
                </p:grpSp>
              </p:grpSp>
              <p:sp>
                <p:nvSpPr>
                  <p:cNvPr id="37956" name="任意多边形 127044"/>
                  <p:cNvSpPr>
                    <a:spLocks noChangeAspect="1"/>
                  </p:cNvSpPr>
                  <p:nvPr>
                    <p:custDataLst>
                      <p:tags r:id="rId85"/>
                    </p:custDataLst>
                  </p:nvPr>
                </p:nvSpPr>
                <p:spPr>
                  <a:xfrm>
                    <a:off x="5770" y="1606"/>
                    <a:ext cx="2019" cy="2908"/>
                  </a:xfrm>
                  <a:custGeom>
                    <a:avLst/>
                    <a:gdLst/>
                    <a:ahLst/>
                    <a:cxnLst/>
                    <a:pathLst>
                      <a:path w="2019" h="2908">
                        <a:moveTo>
                          <a:pt x="1415" y="2830"/>
                        </a:moveTo>
                        <a:lnTo>
                          <a:pt x="1432" y="2818"/>
                        </a:lnTo>
                        <a:lnTo>
                          <a:pt x="1445" y="2807"/>
                        </a:lnTo>
                        <a:lnTo>
                          <a:pt x="1453" y="2799"/>
                        </a:lnTo>
                        <a:lnTo>
                          <a:pt x="1458" y="2790"/>
                        </a:lnTo>
                        <a:lnTo>
                          <a:pt x="1463" y="2784"/>
                        </a:lnTo>
                        <a:lnTo>
                          <a:pt x="1466" y="2778"/>
                        </a:lnTo>
                        <a:lnTo>
                          <a:pt x="1470" y="2773"/>
                        </a:lnTo>
                        <a:lnTo>
                          <a:pt x="1471" y="2765"/>
                        </a:lnTo>
                        <a:lnTo>
                          <a:pt x="1474" y="2756"/>
                        </a:lnTo>
                        <a:lnTo>
                          <a:pt x="1475" y="2744"/>
                        </a:lnTo>
                        <a:lnTo>
                          <a:pt x="1484" y="2698"/>
                        </a:lnTo>
                        <a:lnTo>
                          <a:pt x="1543" y="2322"/>
                        </a:lnTo>
                        <a:lnTo>
                          <a:pt x="1554" y="2268"/>
                        </a:lnTo>
                        <a:lnTo>
                          <a:pt x="1563" y="2229"/>
                        </a:lnTo>
                        <a:lnTo>
                          <a:pt x="1577" y="2175"/>
                        </a:lnTo>
                        <a:lnTo>
                          <a:pt x="1598" y="2115"/>
                        </a:lnTo>
                        <a:lnTo>
                          <a:pt x="1619" y="2062"/>
                        </a:lnTo>
                        <a:lnTo>
                          <a:pt x="1638" y="2018"/>
                        </a:lnTo>
                        <a:lnTo>
                          <a:pt x="1655" y="1980"/>
                        </a:lnTo>
                        <a:lnTo>
                          <a:pt x="1672" y="1943"/>
                        </a:lnTo>
                        <a:lnTo>
                          <a:pt x="1706" y="1880"/>
                        </a:lnTo>
                        <a:lnTo>
                          <a:pt x="1740" y="1821"/>
                        </a:lnTo>
                        <a:lnTo>
                          <a:pt x="1773" y="1766"/>
                        </a:lnTo>
                        <a:lnTo>
                          <a:pt x="1799" y="1724"/>
                        </a:lnTo>
                        <a:lnTo>
                          <a:pt x="1846" y="1645"/>
                        </a:lnTo>
                        <a:lnTo>
                          <a:pt x="1879" y="1590"/>
                        </a:lnTo>
                        <a:lnTo>
                          <a:pt x="1905" y="1544"/>
                        </a:lnTo>
                        <a:lnTo>
                          <a:pt x="1927" y="1492"/>
                        </a:lnTo>
                        <a:lnTo>
                          <a:pt x="1952" y="1429"/>
                        </a:lnTo>
                        <a:lnTo>
                          <a:pt x="1969" y="1374"/>
                        </a:lnTo>
                        <a:lnTo>
                          <a:pt x="1985" y="1316"/>
                        </a:lnTo>
                        <a:lnTo>
                          <a:pt x="1995" y="1267"/>
                        </a:lnTo>
                        <a:lnTo>
                          <a:pt x="2007" y="1212"/>
                        </a:lnTo>
                        <a:lnTo>
                          <a:pt x="2015" y="1142"/>
                        </a:lnTo>
                        <a:lnTo>
                          <a:pt x="2019" y="1062"/>
                        </a:lnTo>
                        <a:lnTo>
                          <a:pt x="2019" y="987"/>
                        </a:lnTo>
                        <a:lnTo>
                          <a:pt x="2012" y="928"/>
                        </a:lnTo>
                        <a:lnTo>
                          <a:pt x="2003" y="873"/>
                        </a:lnTo>
                        <a:lnTo>
                          <a:pt x="1994" y="824"/>
                        </a:lnTo>
                        <a:lnTo>
                          <a:pt x="1978" y="759"/>
                        </a:lnTo>
                        <a:lnTo>
                          <a:pt x="1960" y="694"/>
                        </a:lnTo>
                        <a:lnTo>
                          <a:pt x="1940" y="634"/>
                        </a:lnTo>
                        <a:lnTo>
                          <a:pt x="1917" y="578"/>
                        </a:lnTo>
                        <a:lnTo>
                          <a:pt x="1888" y="529"/>
                        </a:lnTo>
                        <a:lnTo>
                          <a:pt x="1850" y="466"/>
                        </a:lnTo>
                        <a:lnTo>
                          <a:pt x="1807" y="403"/>
                        </a:lnTo>
                        <a:lnTo>
                          <a:pt x="1765" y="354"/>
                        </a:lnTo>
                        <a:lnTo>
                          <a:pt x="1727" y="312"/>
                        </a:lnTo>
                        <a:lnTo>
                          <a:pt x="1683" y="272"/>
                        </a:lnTo>
                        <a:lnTo>
                          <a:pt x="1636" y="232"/>
                        </a:lnTo>
                        <a:lnTo>
                          <a:pt x="1590" y="196"/>
                        </a:lnTo>
                        <a:lnTo>
                          <a:pt x="1535" y="159"/>
                        </a:lnTo>
                        <a:lnTo>
                          <a:pt x="1471" y="120"/>
                        </a:lnTo>
                        <a:lnTo>
                          <a:pt x="1411" y="90"/>
                        </a:lnTo>
                        <a:lnTo>
                          <a:pt x="1341" y="61"/>
                        </a:lnTo>
                        <a:lnTo>
                          <a:pt x="1277" y="40"/>
                        </a:lnTo>
                        <a:lnTo>
                          <a:pt x="1224" y="27"/>
                        </a:lnTo>
                        <a:lnTo>
                          <a:pt x="1167" y="14"/>
                        </a:lnTo>
                        <a:lnTo>
                          <a:pt x="1115" y="6"/>
                        </a:lnTo>
                        <a:lnTo>
                          <a:pt x="1053" y="0"/>
                        </a:lnTo>
                        <a:lnTo>
                          <a:pt x="997" y="0"/>
                        </a:lnTo>
                        <a:lnTo>
                          <a:pt x="936" y="0"/>
                        </a:lnTo>
                        <a:lnTo>
                          <a:pt x="885" y="6"/>
                        </a:lnTo>
                        <a:lnTo>
                          <a:pt x="826" y="19"/>
                        </a:lnTo>
                        <a:lnTo>
                          <a:pt x="782" y="28"/>
                        </a:lnTo>
                        <a:lnTo>
                          <a:pt x="727" y="44"/>
                        </a:lnTo>
                        <a:lnTo>
                          <a:pt x="676" y="59"/>
                        </a:lnTo>
                        <a:lnTo>
                          <a:pt x="630" y="78"/>
                        </a:lnTo>
                        <a:lnTo>
                          <a:pt x="586" y="97"/>
                        </a:lnTo>
                        <a:lnTo>
                          <a:pt x="541" y="121"/>
                        </a:lnTo>
                        <a:lnTo>
                          <a:pt x="501" y="145"/>
                        </a:lnTo>
                        <a:lnTo>
                          <a:pt x="456" y="175"/>
                        </a:lnTo>
                        <a:lnTo>
                          <a:pt x="408" y="209"/>
                        </a:lnTo>
                        <a:lnTo>
                          <a:pt x="365" y="242"/>
                        </a:lnTo>
                        <a:lnTo>
                          <a:pt x="326" y="277"/>
                        </a:lnTo>
                        <a:lnTo>
                          <a:pt x="284" y="316"/>
                        </a:lnTo>
                        <a:lnTo>
                          <a:pt x="242" y="360"/>
                        </a:lnTo>
                        <a:lnTo>
                          <a:pt x="206" y="402"/>
                        </a:lnTo>
                        <a:lnTo>
                          <a:pt x="175" y="441"/>
                        </a:lnTo>
                        <a:lnTo>
                          <a:pt x="140" y="495"/>
                        </a:lnTo>
                        <a:lnTo>
                          <a:pt x="106" y="554"/>
                        </a:lnTo>
                        <a:lnTo>
                          <a:pt x="75" y="620"/>
                        </a:lnTo>
                        <a:lnTo>
                          <a:pt x="53" y="685"/>
                        </a:lnTo>
                        <a:lnTo>
                          <a:pt x="34" y="752"/>
                        </a:lnTo>
                        <a:lnTo>
                          <a:pt x="17" y="818"/>
                        </a:lnTo>
                        <a:lnTo>
                          <a:pt x="7" y="879"/>
                        </a:lnTo>
                        <a:lnTo>
                          <a:pt x="0" y="940"/>
                        </a:lnTo>
                        <a:lnTo>
                          <a:pt x="0" y="999"/>
                        </a:lnTo>
                        <a:lnTo>
                          <a:pt x="0" y="1052"/>
                        </a:lnTo>
                        <a:lnTo>
                          <a:pt x="0" y="1115"/>
                        </a:lnTo>
                        <a:lnTo>
                          <a:pt x="3" y="1170"/>
                        </a:lnTo>
                        <a:lnTo>
                          <a:pt x="14" y="1239"/>
                        </a:lnTo>
                        <a:lnTo>
                          <a:pt x="24" y="1299"/>
                        </a:lnTo>
                        <a:lnTo>
                          <a:pt x="40" y="1358"/>
                        </a:lnTo>
                        <a:lnTo>
                          <a:pt x="62" y="1427"/>
                        </a:lnTo>
                        <a:lnTo>
                          <a:pt x="87" y="1488"/>
                        </a:lnTo>
                        <a:lnTo>
                          <a:pt x="113" y="1542"/>
                        </a:lnTo>
                        <a:lnTo>
                          <a:pt x="144" y="1602"/>
                        </a:lnTo>
                        <a:lnTo>
                          <a:pt x="178" y="1660"/>
                        </a:lnTo>
                        <a:lnTo>
                          <a:pt x="208" y="1715"/>
                        </a:lnTo>
                        <a:lnTo>
                          <a:pt x="239" y="1770"/>
                        </a:lnTo>
                        <a:lnTo>
                          <a:pt x="272" y="1830"/>
                        </a:lnTo>
                        <a:lnTo>
                          <a:pt x="323" y="1917"/>
                        </a:lnTo>
                        <a:lnTo>
                          <a:pt x="370" y="2007"/>
                        </a:lnTo>
                        <a:lnTo>
                          <a:pt x="398" y="2053"/>
                        </a:lnTo>
                        <a:lnTo>
                          <a:pt x="412" y="2091"/>
                        </a:lnTo>
                        <a:lnTo>
                          <a:pt x="429" y="2138"/>
                        </a:lnTo>
                        <a:lnTo>
                          <a:pt x="445" y="2192"/>
                        </a:lnTo>
                        <a:lnTo>
                          <a:pt x="458" y="2239"/>
                        </a:lnTo>
                        <a:lnTo>
                          <a:pt x="469" y="2292"/>
                        </a:lnTo>
                        <a:lnTo>
                          <a:pt x="479" y="2365"/>
                        </a:lnTo>
                        <a:lnTo>
                          <a:pt x="492" y="2444"/>
                        </a:lnTo>
                        <a:lnTo>
                          <a:pt x="501" y="2506"/>
                        </a:lnTo>
                        <a:lnTo>
                          <a:pt x="511" y="2586"/>
                        </a:lnTo>
                        <a:lnTo>
                          <a:pt x="518" y="2643"/>
                        </a:lnTo>
                        <a:lnTo>
                          <a:pt x="526" y="2693"/>
                        </a:lnTo>
                        <a:lnTo>
                          <a:pt x="537" y="2742"/>
                        </a:lnTo>
                        <a:lnTo>
                          <a:pt x="541" y="2756"/>
                        </a:lnTo>
                        <a:lnTo>
                          <a:pt x="543" y="2767"/>
                        </a:lnTo>
                        <a:lnTo>
                          <a:pt x="545" y="2773"/>
                        </a:lnTo>
                        <a:lnTo>
                          <a:pt x="546" y="2778"/>
                        </a:lnTo>
                        <a:lnTo>
                          <a:pt x="552" y="2784"/>
                        </a:lnTo>
                        <a:lnTo>
                          <a:pt x="558" y="2794"/>
                        </a:lnTo>
                        <a:lnTo>
                          <a:pt x="567" y="2803"/>
                        </a:lnTo>
                        <a:lnTo>
                          <a:pt x="576" y="2812"/>
                        </a:lnTo>
                        <a:lnTo>
                          <a:pt x="592" y="2824"/>
                        </a:lnTo>
                        <a:lnTo>
                          <a:pt x="610" y="2833"/>
                        </a:lnTo>
                        <a:lnTo>
                          <a:pt x="635" y="2847"/>
                        </a:lnTo>
                        <a:lnTo>
                          <a:pt x="657" y="2856"/>
                        </a:lnTo>
                        <a:lnTo>
                          <a:pt x="681" y="2864"/>
                        </a:lnTo>
                        <a:lnTo>
                          <a:pt x="703" y="2870"/>
                        </a:lnTo>
                        <a:lnTo>
                          <a:pt x="723" y="2875"/>
                        </a:lnTo>
                        <a:lnTo>
                          <a:pt x="753" y="2883"/>
                        </a:lnTo>
                        <a:lnTo>
                          <a:pt x="778" y="2889"/>
                        </a:lnTo>
                        <a:lnTo>
                          <a:pt x="802" y="2892"/>
                        </a:lnTo>
                        <a:lnTo>
                          <a:pt x="829" y="2896"/>
                        </a:lnTo>
                        <a:lnTo>
                          <a:pt x="857" y="2900"/>
                        </a:lnTo>
                        <a:lnTo>
                          <a:pt x="883" y="2902"/>
                        </a:lnTo>
                        <a:lnTo>
                          <a:pt x="906" y="2904"/>
                        </a:lnTo>
                        <a:lnTo>
                          <a:pt x="934" y="2906"/>
                        </a:lnTo>
                        <a:lnTo>
                          <a:pt x="959" y="2908"/>
                        </a:lnTo>
                        <a:lnTo>
                          <a:pt x="984" y="2908"/>
                        </a:lnTo>
                        <a:lnTo>
                          <a:pt x="1006" y="2908"/>
                        </a:lnTo>
                        <a:lnTo>
                          <a:pt x="1031" y="2908"/>
                        </a:lnTo>
                        <a:lnTo>
                          <a:pt x="1061" y="2908"/>
                        </a:lnTo>
                        <a:lnTo>
                          <a:pt x="1086" y="2906"/>
                        </a:lnTo>
                        <a:lnTo>
                          <a:pt x="1108" y="2906"/>
                        </a:lnTo>
                        <a:lnTo>
                          <a:pt x="1134" y="2902"/>
                        </a:lnTo>
                        <a:lnTo>
                          <a:pt x="1166" y="2900"/>
                        </a:lnTo>
                        <a:lnTo>
                          <a:pt x="1188" y="2896"/>
                        </a:lnTo>
                        <a:lnTo>
                          <a:pt x="1217" y="2892"/>
                        </a:lnTo>
                        <a:lnTo>
                          <a:pt x="1241" y="2887"/>
                        </a:lnTo>
                        <a:lnTo>
                          <a:pt x="1265" y="2883"/>
                        </a:lnTo>
                        <a:lnTo>
                          <a:pt x="1288" y="2877"/>
                        </a:lnTo>
                        <a:lnTo>
                          <a:pt x="1309" y="2871"/>
                        </a:lnTo>
                        <a:lnTo>
                          <a:pt x="1334" y="2864"/>
                        </a:lnTo>
                        <a:lnTo>
                          <a:pt x="1354" y="2856"/>
                        </a:lnTo>
                        <a:lnTo>
                          <a:pt x="1375" y="2849"/>
                        </a:lnTo>
                        <a:lnTo>
                          <a:pt x="1395" y="2839"/>
                        </a:lnTo>
                        <a:lnTo>
                          <a:pt x="1415" y="2830"/>
                        </a:lnTo>
                        <a:close/>
                      </a:path>
                    </a:pathLst>
                  </a:custGeom>
                  <a:solidFill>
                    <a:srgbClr val="E0E0E0"/>
                  </a:solidFill>
                  <a:ln w="6350" cap="flat" cmpd="sng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37957" name="椭圆 127045"/>
                  <p:cNvSpPr>
                    <a:spLocks noChangeAspect="1"/>
                  </p:cNvSpPr>
                  <p:nvPr>
                    <p:custDataLst>
                      <p:tags r:id="rId86"/>
                    </p:custDataLst>
                  </p:nvPr>
                </p:nvSpPr>
                <p:spPr>
                  <a:xfrm>
                    <a:off x="6337" y="4185"/>
                    <a:ext cx="886" cy="296"/>
                  </a:xfrm>
                  <a:prstGeom prst="ellipse">
                    <a:avLst/>
                  </a:prstGeom>
                  <a:solidFill>
                    <a:srgbClr val="A0A0A0"/>
                  </a:solidFill>
                  <a:ln w="9525">
                    <a:noFill/>
                  </a:ln>
                </p:spPr>
                <p:txBody>
                  <a:bodyPr anchor="t" anchorCtr="0"/>
                  <a:p>
                    <a:endParaRPr lang="zh-CN" altLang="en-US">
                      <a:latin typeface="Arial" panose="020B0604020202020204" pitchFamily="34" charset="0"/>
                      <a:ea typeface="宋体" panose="02010600030101010101" pitchFamily="2" charset="-122"/>
                    </a:endParaRPr>
                  </a:p>
                </p:txBody>
              </p:sp>
              <p:sp>
                <p:nvSpPr>
                  <p:cNvPr id="37958" name="任意多边形 127046"/>
                  <p:cNvSpPr>
                    <a:spLocks noChangeAspect="1"/>
                  </p:cNvSpPr>
                  <p:nvPr>
                    <p:custDataLst>
                      <p:tags r:id="rId87"/>
                    </p:custDataLst>
                  </p:nvPr>
                </p:nvSpPr>
                <p:spPr>
                  <a:xfrm>
                    <a:off x="7261" y="1899"/>
                    <a:ext cx="338" cy="432"/>
                  </a:xfrm>
                  <a:custGeom>
                    <a:avLst/>
                    <a:gdLst/>
                    <a:ahLst/>
                    <a:cxnLst/>
                    <a:pathLst>
                      <a:path w="338" h="432">
                        <a:moveTo>
                          <a:pt x="0" y="0"/>
                        </a:moveTo>
                        <a:lnTo>
                          <a:pt x="90" y="46"/>
                        </a:lnTo>
                        <a:lnTo>
                          <a:pt x="172" y="97"/>
                        </a:lnTo>
                        <a:lnTo>
                          <a:pt x="234" y="148"/>
                        </a:lnTo>
                        <a:lnTo>
                          <a:pt x="275" y="203"/>
                        </a:lnTo>
                        <a:lnTo>
                          <a:pt x="304" y="259"/>
                        </a:lnTo>
                        <a:lnTo>
                          <a:pt x="325" y="308"/>
                        </a:lnTo>
                        <a:lnTo>
                          <a:pt x="338" y="358"/>
                        </a:lnTo>
                        <a:lnTo>
                          <a:pt x="219" y="432"/>
                        </a:lnTo>
                        <a:lnTo>
                          <a:pt x="208" y="362"/>
                        </a:lnTo>
                        <a:lnTo>
                          <a:pt x="189" y="287"/>
                        </a:lnTo>
                        <a:lnTo>
                          <a:pt x="161" y="209"/>
                        </a:lnTo>
                        <a:lnTo>
                          <a:pt x="124" y="144"/>
                        </a:lnTo>
                        <a:lnTo>
                          <a:pt x="73" y="7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grpSp>
                <p:nvGrpSpPr>
                  <p:cNvPr id="37959" name="组合 127047"/>
                  <p:cNvGrpSpPr>
                    <a:grpSpLocks noChangeAspect="1"/>
                  </p:cNvGrpSpPr>
                  <p:nvPr/>
                </p:nvGrpSpPr>
                <p:grpSpPr>
                  <a:xfrm>
                    <a:off x="6498" y="2481"/>
                    <a:ext cx="562" cy="1806"/>
                    <a:chOff x="6498" y="2481"/>
                    <a:chExt cx="562" cy="1806"/>
                  </a:xfrm>
                </p:grpSpPr>
                <p:sp>
                  <p:nvSpPr>
                    <p:cNvPr id="37960" name="任意多边形 127048"/>
                    <p:cNvSpPr>
                      <a:spLocks noChangeAspect="1"/>
                    </p:cNvSpPr>
                    <p:nvPr>
                      <p:custDataLst>
                        <p:tags r:id="rId88"/>
                      </p:custDataLst>
                    </p:nvPr>
                  </p:nvSpPr>
                  <p:spPr>
                    <a:xfrm>
                      <a:off x="6604" y="3234"/>
                      <a:ext cx="345" cy="1053"/>
                    </a:xfrm>
                    <a:custGeom>
                      <a:avLst/>
                      <a:gdLst/>
                      <a:ahLst/>
                      <a:cxnLst/>
                      <a:pathLst>
                        <a:path w="345" h="1053">
                          <a:moveTo>
                            <a:pt x="0" y="80"/>
                          </a:moveTo>
                          <a:lnTo>
                            <a:pt x="6" y="252"/>
                          </a:lnTo>
                          <a:lnTo>
                            <a:pt x="23" y="274"/>
                          </a:lnTo>
                          <a:lnTo>
                            <a:pt x="17" y="975"/>
                          </a:lnTo>
                          <a:lnTo>
                            <a:pt x="40" y="1053"/>
                          </a:lnTo>
                          <a:lnTo>
                            <a:pt x="98" y="1053"/>
                          </a:lnTo>
                          <a:lnTo>
                            <a:pt x="146" y="1015"/>
                          </a:lnTo>
                          <a:lnTo>
                            <a:pt x="201" y="1015"/>
                          </a:lnTo>
                          <a:lnTo>
                            <a:pt x="245" y="1053"/>
                          </a:lnTo>
                          <a:lnTo>
                            <a:pt x="307" y="1053"/>
                          </a:lnTo>
                          <a:lnTo>
                            <a:pt x="328" y="975"/>
                          </a:lnTo>
                          <a:lnTo>
                            <a:pt x="317" y="274"/>
                          </a:lnTo>
                          <a:lnTo>
                            <a:pt x="333" y="252"/>
                          </a:lnTo>
                          <a:lnTo>
                            <a:pt x="345" y="80"/>
                          </a:lnTo>
                          <a:lnTo>
                            <a:pt x="269" y="17"/>
                          </a:lnTo>
                          <a:lnTo>
                            <a:pt x="231" y="17"/>
                          </a:lnTo>
                          <a:lnTo>
                            <a:pt x="210" y="0"/>
                          </a:lnTo>
                          <a:lnTo>
                            <a:pt x="123" y="0"/>
                          </a:lnTo>
                          <a:lnTo>
                            <a:pt x="104" y="17"/>
                          </a:lnTo>
                          <a:lnTo>
                            <a:pt x="72" y="17"/>
                          </a:lnTo>
                          <a:lnTo>
                            <a:pt x="0" y="80"/>
                          </a:lnTo>
                          <a:close/>
                        </a:path>
                      </a:pathLst>
                    </a:custGeom>
                    <a:solidFill>
                      <a:srgbClr val="C0C0C0"/>
                    </a:solidFill>
                    <a:ln w="9525">
                      <a:noFill/>
                    </a:ln>
                  </p:spPr>
                  <p:txBody>
                    <a:bodyPr/>
                    <a:p>
                      <a:endParaRPr lang="zh-CN" altLang="en-US"/>
                    </a:p>
                  </p:txBody>
                </p:sp>
                <p:sp>
                  <p:nvSpPr>
                    <p:cNvPr id="37961" name="椭圆 127049"/>
                    <p:cNvSpPr>
                      <a:spLocks noChangeAspect="1"/>
                    </p:cNvSpPr>
                    <p:nvPr>
                      <p:custDataLst>
                        <p:tags r:id="rId89"/>
                      </p:custDataLst>
                    </p:nvPr>
                  </p:nvSpPr>
                  <p:spPr>
                    <a:xfrm>
                      <a:off x="6781" y="3267"/>
                      <a:ext cx="45" cy="72"/>
                    </a:xfrm>
                    <a:prstGeom prst="ellipse">
                      <a:avLst/>
                    </a:prstGeom>
                    <a:solidFill>
                      <a:srgbClr val="E0E0E0"/>
                    </a:solidFill>
                    <a:ln w="9525">
                      <a:noFill/>
                    </a:ln>
                  </p:spPr>
                  <p:txBody>
                    <a:bodyPr anchor="t" anchorCtr="0"/>
                    <a:p>
                      <a:endParaRPr lang="zh-CN" altLang="en-US"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grpSp>
                  <p:nvGrpSpPr>
                    <p:cNvPr id="37962" name="组合 127050"/>
                    <p:cNvGrpSpPr>
                      <a:grpSpLocks noChangeAspect="1"/>
                    </p:cNvGrpSpPr>
                    <p:nvPr/>
                  </p:nvGrpSpPr>
                  <p:grpSpPr>
                    <a:xfrm>
                      <a:off x="6498" y="2481"/>
                      <a:ext cx="562" cy="828"/>
                      <a:chOff x="6498" y="2481"/>
                      <a:chExt cx="562" cy="828"/>
                    </a:xfrm>
                  </p:grpSpPr>
                  <p:sp>
                    <p:nvSpPr>
                      <p:cNvPr id="37963" name="椭圆 127051"/>
                      <p:cNvSpPr>
                        <a:spLocks noChangeAspect="1"/>
                      </p:cNvSpPr>
                      <p:nvPr>
                        <p:custDataLst>
                          <p:tags r:id="rId90"/>
                        </p:custDataLst>
                      </p:nvPr>
                    </p:nvSpPr>
                    <p:spPr>
                      <a:xfrm>
                        <a:off x="6531" y="2481"/>
                        <a:ext cx="514" cy="282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9525">
                        <a:noFill/>
                      </a:ln>
                    </p:spPr>
                    <p:txBody>
                      <a:bodyPr anchor="t" anchorCtr="0"/>
                      <a:p>
                        <a:endParaRPr lang="zh-CN" altLang="en-US">
                          <a:latin typeface="Arial" panose="020B0604020202020204" pitchFamily="34" charset="0"/>
                          <a:ea typeface="宋体" panose="02010600030101010101" pitchFamily="2" charset="-122"/>
                        </a:endParaRPr>
                      </a:p>
                    </p:txBody>
                  </p:sp>
                  <p:sp>
                    <p:nvSpPr>
                      <p:cNvPr id="37964" name="任意多边形 127052"/>
                      <p:cNvSpPr>
                        <a:spLocks noChangeAspect="1"/>
                      </p:cNvSpPr>
                      <p:nvPr>
                        <p:custDataLst>
                          <p:tags r:id="rId91"/>
                        </p:custDataLst>
                      </p:nvPr>
                    </p:nvSpPr>
                    <p:spPr>
                      <a:xfrm>
                        <a:off x="6498" y="2610"/>
                        <a:ext cx="562" cy="699"/>
                      </a:xfrm>
                      <a:custGeom>
                        <a:avLst/>
                        <a:gdLst/>
                        <a:ahLst/>
                        <a:cxnLst/>
                        <a:pathLst>
                          <a:path w="562" h="699">
                            <a:moveTo>
                              <a:pt x="358" y="699"/>
                            </a:moveTo>
                            <a:lnTo>
                              <a:pt x="562" y="69"/>
                            </a:lnTo>
                            <a:lnTo>
                              <a:pt x="526" y="56"/>
                            </a:lnTo>
                            <a:lnTo>
                              <a:pt x="485" y="38"/>
                            </a:lnTo>
                            <a:lnTo>
                              <a:pt x="431" y="24"/>
                            </a:lnTo>
                            <a:lnTo>
                              <a:pt x="384" y="12"/>
                            </a:lnTo>
                            <a:lnTo>
                              <a:pt x="342" y="4"/>
                            </a:lnTo>
                            <a:lnTo>
                              <a:pt x="297" y="0"/>
                            </a:lnTo>
                            <a:lnTo>
                              <a:pt x="248" y="3"/>
                            </a:lnTo>
                            <a:lnTo>
                              <a:pt x="185" y="10"/>
                            </a:lnTo>
                            <a:lnTo>
                              <a:pt x="132" y="24"/>
                            </a:lnTo>
                            <a:lnTo>
                              <a:pt x="80" y="38"/>
                            </a:lnTo>
                            <a:lnTo>
                              <a:pt x="34" y="58"/>
                            </a:lnTo>
                            <a:lnTo>
                              <a:pt x="0" y="76"/>
                            </a:lnTo>
                            <a:lnTo>
                              <a:pt x="197" y="699"/>
                            </a:lnTo>
                          </a:path>
                        </a:pathLst>
                      </a:custGeom>
                      <a:noFill/>
                      <a:ln w="6350">
                        <a:noFill/>
                      </a:ln>
                    </p:spPr>
                    <p:txBody>
                      <a:bodyPr/>
                      <a:p>
                        <a:endParaRPr lang="zh-CN" altLang="en-US"/>
                      </a:p>
                    </p:txBody>
                  </p:sp>
                </p:grpSp>
                <p:grpSp>
                  <p:nvGrpSpPr>
                    <p:cNvPr id="37965" name="组合 127053"/>
                    <p:cNvGrpSpPr>
                      <a:grpSpLocks noChangeAspect="1"/>
                    </p:cNvGrpSpPr>
                    <p:nvPr/>
                  </p:nvGrpSpPr>
                  <p:grpSpPr>
                    <a:xfrm>
                      <a:off x="6676" y="3385"/>
                      <a:ext cx="193" cy="804"/>
                      <a:chOff x="6676" y="3385"/>
                      <a:chExt cx="193" cy="804"/>
                    </a:xfrm>
                  </p:grpSpPr>
                  <p:sp>
                    <p:nvSpPr>
                      <p:cNvPr id="37966" name="直接连接符 127054"/>
                      <p:cNvSpPr>
                        <a:spLocks noChangeAspect="1"/>
                      </p:cNvSpPr>
                      <p:nvPr>
                        <p:custDataLst>
                          <p:tags r:id="rId92"/>
                        </p:custDataLst>
                      </p:nvPr>
                    </p:nvSpPr>
                    <p:spPr>
                      <a:xfrm>
                        <a:off x="6708" y="3406"/>
                        <a:ext cx="1" cy="783"/>
                      </a:xfrm>
                      <a:prstGeom prst="line">
                        <a:avLst/>
                      </a:prstGeom>
                      <a:ln w="6350">
                        <a:noFill/>
                      </a:ln>
                    </p:spPr>
                  </p:sp>
                  <p:sp>
                    <p:nvSpPr>
                      <p:cNvPr id="37967" name="直接连接符 127055"/>
                      <p:cNvSpPr>
                        <a:spLocks noChangeAspect="1"/>
                      </p:cNvSpPr>
                      <p:nvPr>
                        <p:custDataLst>
                          <p:tags r:id="rId93"/>
                        </p:custDataLst>
                      </p:nvPr>
                    </p:nvSpPr>
                    <p:spPr>
                      <a:xfrm flipV="1">
                        <a:off x="6836" y="3406"/>
                        <a:ext cx="4" cy="779"/>
                      </a:xfrm>
                      <a:prstGeom prst="line">
                        <a:avLst/>
                      </a:prstGeom>
                      <a:ln w="6350">
                        <a:noFill/>
                      </a:ln>
                    </p:spPr>
                  </p:sp>
                  <p:sp>
                    <p:nvSpPr>
                      <p:cNvPr id="37968" name="直接连接符 127056"/>
                      <p:cNvSpPr>
                        <a:spLocks noChangeAspect="1"/>
                      </p:cNvSpPr>
                      <p:nvPr>
                        <p:custDataLst>
                          <p:tags r:id="rId94"/>
                        </p:custDataLst>
                      </p:nvPr>
                    </p:nvSpPr>
                    <p:spPr>
                      <a:xfrm flipV="1">
                        <a:off x="6866" y="3385"/>
                        <a:ext cx="3" cy="780"/>
                      </a:xfrm>
                      <a:prstGeom prst="line">
                        <a:avLst/>
                      </a:prstGeom>
                      <a:ln w="6350">
                        <a:noFill/>
                      </a:ln>
                    </p:spPr>
                  </p:sp>
                  <p:sp>
                    <p:nvSpPr>
                      <p:cNvPr id="37969" name="直接连接符 127057"/>
                      <p:cNvSpPr>
                        <a:spLocks noChangeAspect="1"/>
                      </p:cNvSpPr>
                      <p:nvPr>
                        <p:custDataLst>
                          <p:tags r:id="rId95"/>
                        </p:custDataLst>
                      </p:nvPr>
                    </p:nvSpPr>
                    <p:spPr>
                      <a:xfrm flipH="1" flipV="1">
                        <a:off x="6676" y="3385"/>
                        <a:ext cx="2" cy="780"/>
                      </a:xfrm>
                      <a:prstGeom prst="line">
                        <a:avLst/>
                      </a:prstGeom>
                      <a:ln w="6350">
                        <a:noFill/>
                      </a:ln>
                    </p:spPr>
                  </p:sp>
                </p:grpSp>
              </p:grpSp>
              <p:sp>
                <p:nvSpPr>
                  <p:cNvPr id="37970" name="任意多边形 127058"/>
                  <p:cNvSpPr>
                    <a:spLocks noChangeAspect="1"/>
                  </p:cNvSpPr>
                  <p:nvPr>
                    <p:custDataLst>
                      <p:tags r:id="rId96"/>
                    </p:custDataLst>
                  </p:nvPr>
                </p:nvSpPr>
                <p:spPr>
                  <a:xfrm>
                    <a:off x="6740" y="3766"/>
                    <a:ext cx="546" cy="681"/>
                  </a:xfrm>
                  <a:custGeom>
                    <a:avLst/>
                    <a:gdLst/>
                    <a:ahLst/>
                    <a:cxnLst/>
                    <a:pathLst>
                      <a:path w="546" h="681">
                        <a:moveTo>
                          <a:pt x="546" y="0"/>
                        </a:moveTo>
                        <a:lnTo>
                          <a:pt x="523" y="20"/>
                        </a:lnTo>
                        <a:lnTo>
                          <a:pt x="432" y="441"/>
                        </a:lnTo>
                        <a:lnTo>
                          <a:pt x="415" y="483"/>
                        </a:lnTo>
                        <a:lnTo>
                          <a:pt x="388" y="518"/>
                        </a:lnTo>
                        <a:lnTo>
                          <a:pt x="347" y="550"/>
                        </a:lnTo>
                        <a:lnTo>
                          <a:pt x="307" y="575"/>
                        </a:lnTo>
                        <a:lnTo>
                          <a:pt x="262" y="598"/>
                        </a:lnTo>
                        <a:lnTo>
                          <a:pt x="215" y="618"/>
                        </a:lnTo>
                        <a:lnTo>
                          <a:pt x="163" y="637"/>
                        </a:lnTo>
                        <a:lnTo>
                          <a:pt x="119" y="647"/>
                        </a:lnTo>
                        <a:lnTo>
                          <a:pt x="65" y="656"/>
                        </a:lnTo>
                        <a:lnTo>
                          <a:pt x="0" y="652"/>
                        </a:lnTo>
                        <a:lnTo>
                          <a:pt x="10" y="677"/>
                        </a:lnTo>
                        <a:lnTo>
                          <a:pt x="55" y="681"/>
                        </a:lnTo>
                        <a:lnTo>
                          <a:pt x="86" y="681"/>
                        </a:lnTo>
                        <a:lnTo>
                          <a:pt x="134" y="677"/>
                        </a:lnTo>
                        <a:lnTo>
                          <a:pt x="173" y="674"/>
                        </a:lnTo>
                        <a:lnTo>
                          <a:pt x="227" y="665"/>
                        </a:lnTo>
                        <a:lnTo>
                          <a:pt x="269" y="657"/>
                        </a:lnTo>
                        <a:lnTo>
                          <a:pt x="316" y="643"/>
                        </a:lnTo>
                        <a:lnTo>
                          <a:pt x="343" y="635"/>
                        </a:lnTo>
                        <a:lnTo>
                          <a:pt x="384" y="618"/>
                        </a:lnTo>
                        <a:lnTo>
                          <a:pt x="427" y="590"/>
                        </a:lnTo>
                        <a:lnTo>
                          <a:pt x="440" y="575"/>
                        </a:lnTo>
                        <a:lnTo>
                          <a:pt x="452" y="554"/>
                        </a:lnTo>
                        <a:lnTo>
                          <a:pt x="462" y="512"/>
                        </a:lnTo>
                        <a:lnTo>
                          <a:pt x="471" y="470"/>
                        </a:lnTo>
                        <a:lnTo>
                          <a:pt x="546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</p:grpSp>
            <p:sp>
              <p:nvSpPr>
                <p:cNvPr id="37971" name="矩形 127059"/>
                <p:cNvSpPr>
                  <a:spLocks noChangeAspect="1"/>
                </p:cNvSpPr>
                <p:nvPr>
                  <p:custDataLst>
                    <p:tags r:id="rId97"/>
                  </p:custDataLst>
                </p:nvPr>
              </p:nvSpPr>
              <p:spPr>
                <a:xfrm>
                  <a:off x="5695" y="6585"/>
                  <a:ext cx="540" cy="315"/>
                </a:xfrm>
                <a:prstGeom prst="rect">
                  <a:avLst/>
                </a:prstGeom>
                <a:gradFill rotWithShape="0">
                  <a:gsLst>
                    <a:gs pos="0">
                      <a:srgbClr val="808080"/>
                    </a:gs>
                    <a:gs pos="50000">
                      <a:srgbClr val="C0C0C0"/>
                    </a:gs>
                    <a:gs pos="100000">
                      <a:srgbClr val="808080"/>
                    </a:gs>
                  </a:gsLst>
                  <a:lin ang="0" scaled="1"/>
                  <a:tileRect/>
                </a:gradFill>
                <a:ln w="9525">
                  <a:noFill/>
                </a:ln>
              </p:spPr>
              <p:txBody>
                <a:bodyPr anchor="t" anchorCtr="0"/>
                <a:p>
                  <a:endParaRPr lang="zh-CN" altLang="en-US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</p:grpSp>
        </p:grpSp>
        <p:sp>
          <p:nvSpPr>
            <p:cNvPr id="37972" name="任意多边形 127060"/>
            <p:cNvSpPr/>
            <p:nvPr>
              <p:custDataLst>
                <p:tags r:id="rId98"/>
              </p:custDataLst>
            </p:nvPr>
          </p:nvSpPr>
          <p:spPr>
            <a:xfrm>
              <a:off x="1153" y="900"/>
              <a:ext cx="833" cy="1890"/>
            </a:xfrm>
            <a:custGeom>
              <a:avLst/>
              <a:gdLst/>
              <a:ahLst/>
              <a:cxnLst/>
              <a:pathLst>
                <a:path w="833" h="1890">
                  <a:moveTo>
                    <a:pt x="833" y="1890"/>
                  </a:moveTo>
                  <a:cubicBezTo>
                    <a:pt x="781" y="1873"/>
                    <a:pt x="790" y="1841"/>
                    <a:pt x="750" y="1817"/>
                  </a:cubicBezTo>
                  <a:cubicBezTo>
                    <a:pt x="742" y="1812"/>
                    <a:pt x="732" y="1811"/>
                    <a:pt x="723" y="1807"/>
                  </a:cubicBezTo>
                  <a:cubicBezTo>
                    <a:pt x="654" y="1771"/>
                    <a:pt x="732" y="1807"/>
                    <a:pt x="677" y="1771"/>
                  </a:cubicBezTo>
                  <a:cubicBezTo>
                    <a:pt x="666" y="1764"/>
                    <a:pt x="653" y="1760"/>
                    <a:pt x="641" y="1753"/>
                  </a:cubicBezTo>
                  <a:cubicBezTo>
                    <a:pt x="631" y="1747"/>
                    <a:pt x="622" y="1740"/>
                    <a:pt x="613" y="1734"/>
                  </a:cubicBezTo>
                  <a:cubicBezTo>
                    <a:pt x="561" y="1656"/>
                    <a:pt x="630" y="1748"/>
                    <a:pt x="568" y="1698"/>
                  </a:cubicBezTo>
                  <a:cubicBezTo>
                    <a:pt x="559" y="1691"/>
                    <a:pt x="557" y="1678"/>
                    <a:pt x="549" y="1670"/>
                  </a:cubicBezTo>
                  <a:cubicBezTo>
                    <a:pt x="510" y="1635"/>
                    <a:pt x="463" y="1595"/>
                    <a:pt x="412" y="1579"/>
                  </a:cubicBezTo>
                  <a:cubicBezTo>
                    <a:pt x="389" y="1543"/>
                    <a:pt x="361" y="1542"/>
                    <a:pt x="330" y="1515"/>
                  </a:cubicBezTo>
                  <a:cubicBezTo>
                    <a:pt x="281" y="1473"/>
                    <a:pt x="232" y="1424"/>
                    <a:pt x="174" y="1396"/>
                  </a:cubicBezTo>
                  <a:cubicBezTo>
                    <a:pt x="151" y="1364"/>
                    <a:pt x="124" y="1337"/>
                    <a:pt x="101" y="1305"/>
                  </a:cubicBezTo>
                  <a:cubicBezTo>
                    <a:pt x="87" y="1261"/>
                    <a:pt x="63" y="1221"/>
                    <a:pt x="46" y="1177"/>
                  </a:cubicBezTo>
                  <a:cubicBezTo>
                    <a:pt x="25" y="1122"/>
                    <a:pt x="18" y="1052"/>
                    <a:pt x="10" y="994"/>
                  </a:cubicBezTo>
                  <a:cubicBezTo>
                    <a:pt x="16" y="770"/>
                    <a:pt x="0" y="556"/>
                    <a:pt x="101" y="354"/>
                  </a:cubicBezTo>
                  <a:cubicBezTo>
                    <a:pt x="132" y="225"/>
                    <a:pt x="265" y="143"/>
                    <a:pt x="376" y="89"/>
                  </a:cubicBezTo>
                  <a:cubicBezTo>
                    <a:pt x="460" y="0"/>
                    <a:pt x="770" y="52"/>
                    <a:pt x="787" y="52"/>
                  </a:cubicBezTo>
                </a:path>
              </a:pathLst>
            </a:custGeom>
            <a:noFill/>
            <a:ln w="7620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37973" name="任意多边形 127061"/>
            <p:cNvSpPr/>
            <p:nvPr>
              <p:custDataLst>
                <p:tags r:id="rId99"/>
              </p:custDataLst>
            </p:nvPr>
          </p:nvSpPr>
          <p:spPr>
            <a:xfrm>
              <a:off x="431" y="2067"/>
              <a:ext cx="1454" cy="741"/>
            </a:xfrm>
            <a:custGeom>
              <a:avLst/>
              <a:gdLst/>
              <a:ahLst/>
              <a:cxnLst/>
              <a:pathLst>
                <a:path w="1454" h="741">
                  <a:moveTo>
                    <a:pt x="1454" y="741"/>
                  </a:moveTo>
                  <a:cubicBezTo>
                    <a:pt x="1439" y="732"/>
                    <a:pt x="1421" y="726"/>
                    <a:pt x="1408" y="714"/>
                  </a:cubicBezTo>
                  <a:cubicBezTo>
                    <a:pt x="1346" y="659"/>
                    <a:pt x="1414" y="688"/>
                    <a:pt x="1354" y="668"/>
                  </a:cubicBezTo>
                  <a:cubicBezTo>
                    <a:pt x="1301" y="615"/>
                    <a:pt x="1329" y="629"/>
                    <a:pt x="1280" y="613"/>
                  </a:cubicBezTo>
                  <a:cubicBezTo>
                    <a:pt x="1213" y="544"/>
                    <a:pt x="1123" y="493"/>
                    <a:pt x="1043" y="439"/>
                  </a:cubicBezTo>
                  <a:cubicBezTo>
                    <a:pt x="973" y="392"/>
                    <a:pt x="915" y="342"/>
                    <a:pt x="832" y="320"/>
                  </a:cubicBezTo>
                  <a:cubicBezTo>
                    <a:pt x="786" y="286"/>
                    <a:pt x="772" y="276"/>
                    <a:pt x="714" y="266"/>
                  </a:cubicBezTo>
                  <a:cubicBezTo>
                    <a:pt x="680" y="232"/>
                    <a:pt x="644" y="245"/>
                    <a:pt x="604" y="220"/>
                  </a:cubicBezTo>
                  <a:cubicBezTo>
                    <a:pt x="532" y="174"/>
                    <a:pt x="499" y="165"/>
                    <a:pt x="421" y="138"/>
                  </a:cubicBezTo>
                  <a:cubicBezTo>
                    <a:pt x="383" y="125"/>
                    <a:pt x="361" y="109"/>
                    <a:pt x="320" y="101"/>
                  </a:cubicBezTo>
                  <a:cubicBezTo>
                    <a:pt x="287" y="79"/>
                    <a:pt x="258" y="40"/>
                    <a:pt x="220" y="28"/>
                  </a:cubicBezTo>
                  <a:cubicBezTo>
                    <a:pt x="156" y="7"/>
                    <a:pt x="183" y="17"/>
                    <a:pt x="138" y="0"/>
                  </a:cubicBezTo>
                  <a:cubicBezTo>
                    <a:pt x="50" y="10"/>
                    <a:pt x="60" y="9"/>
                    <a:pt x="0" y="37"/>
                  </a:cubicBezTo>
                </a:path>
              </a:pathLst>
            </a:custGeom>
            <a:noFill/>
            <a:ln w="7620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37974" name="任意多边形 127062"/>
            <p:cNvSpPr/>
            <p:nvPr>
              <p:custDataLst>
                <p:tags r:id="rId100"/>
              </p:custDataLst>
            </p:nvPr>
          </p:nvSpPr>
          <p:spPr>
            <a:xfrm>
              <a:off x="3945" y="988"/>
              <a:ext cx="880" cy="1820"/>
            </a:xfrm>
            <a:custGeom>
              <a:avLst/>
              <a:gdLst/>
              <a:ahLst/>
              <a:cxnLst/>
              <a:pathLst>
                <a:path w="880" h="1820">
                  <a:moveTo>
                    <a:pt x="253" y="19"/>
                  </a:moveTo>
                  <a:cubicBezTo>
                    <a:pt x="312" y="0"/>
                    <a:pt x="365" y="20"/>
                    <a:pt x="418" y="46"/>
                  </a:cubicBezTo>
                  <a:cubicBezTo>
                    <a:pt x="442" y="71"/>
                    <a:pt x="476" y="85"/>
                    <a:pt x="500" y="110"/>
                  </a:cubicBezTo>
                  <a:cubicBezTo>
                    <a:pt x="545" y="158"/>
                    <a:pt x="596" y="194"/>
                    <a:pt x="637" y="247"/>
                  </a:cubicBezTo>
                  <a:cubicBezTo>
                    <a:pt x="674" y="295"/>
                    <a:pt x="712" y="345"/>
                    <a:pt x="747" y="394"/>
                  </a:cubicBezTo>
                  <a:cubicBezTo>
                    <a:pt x="775" y="433"/>
                    <a:pt x="777" y="477"/>
                    <a:pt x="811" y="513"/>
                  </a:cubicBezTo>
                  <a:cubicBezTo>
                    <a:pt x="843" y="674"/>
                    <a:pt x="880" y="828"/>
                    <a:pt x="802" y="988"/>
                  </a:cubicBezTo>
                  <a:cubicBezTo>
                    <a:pt x="799" y="1006"/>
                    <a:pt x="800" y="1026"/>
                    <a:pt x="793" y="1043"/>
                  </a:cubicBezTo>
                  <a:cubicBezTo>
                    <a:pt x="784" y="1063"/>
                    <a:pt x="756" y="1098"/>
                    <a:pt x="756" y="1098"/>
                  </a:cubicBezTo>
                  <a:cubicBezTo>
                    <a:pt x="746" y="1137"/>
                    <a:pt x="733" y="1165"/>
                    <a:pt x="710" y="1198"/>
                  </a:cubicBezTo>
                  <a:cubicBezTo>
                    <a:pt x="702" y="1240"/>
                    <a:pt x="697" y="1264"/>
                    <a:pt x="674" y="1299"/>
                  </a:cubicBezTo>
                  <a:cubicBezTo>
                    <a:pt x="665" y="1336"/>
                    <a:pt x="659" y="1359"/>
                    <a:pt x="637" y="1390"/>
                  </a:cubicBezTo>
                  <a:cubicBezTo>
                    <a:pt x="634" y="1405"/>
                    <a:pt x="635" y="1422"/>
                    <a:pt x="628" y="1436"/>
                  </a:cubicBezTo>
                  <a:cubicBezTo>
                    <a:pt x="622" y="1447"/>
                    <a:pt x="609" y="1453"/>
                    <a:pt x="601" y="1463"/>
                  </a:cubicBezTo>
                  <a:cubicBezTo>
                    <a:pt x="582" y="1487"/>
                    <a:pt x="564" y="1512"/>
                    <a:pt x="546" y="1537"/>
                  </a:cubicBezTo>
                  <a:cubicBezTo>
                    <a:pt x="484" y="1626"/>
                    <a:pt x="528" y="1592"/>
                    <a:pt x="473" y="1628"/>
                  </a:cubicBezTo>
                  <a:cubicBezTo>
                    <a:pt x="416" y="1739"/>
                    <a:pt x="493" y="1598"/>
                    <a:pt x="427" y="1692"/>
                  </a:cubicBezTo>
                  <a:cubicBezTo>
                    <a:pt x="419" y="1703"/>
                    <a:pt x="417" y="1718"/>
                    <a:pt x="409" y="1729"/>
                  </a:cubicBezTo>
                  <a:cubicBezTo>
                    <a:pt x="384" y="1762"/>
                    <a:pt x="340" y="1806"/>
                    <a:pt x="299" y="1820"/>
                  </a:cubicBezTo>
                  <a:cubicBezTo>
                    <a:pt x="238" y="1817"/>
                    <a:pt x="177" y="1816"/>
                    <a:pt x="116" y="1811"/>
                  </a:cubicBezTo>
                  <a:cubicBezTo>
                    <a:pt x="0" y="1801"/>
                    <a:pt x="126" y="1802"/>
                    <a:pt x="80" y="1802"/>
                  </a:cubicBezTo>
                </a:path>
              </a:pathLst>
            </a:custGeom>
            <a:noFill/>
            <a:ln w="7620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37975" name="任意多边形 127063"/>
            <p:cNvSpPr/>
            <p:nvPr>
              <p:custDataLst>
                <p:tags r:id="rId101"/>
              </p:custDataLst>
            </p:nvPr>
          </p:nvSpPr>
          <p:spPr>
            <a:xfrm>
              <a:off x="4153" y="751"/>
              <a:ext cx="1106" cy="311"/>
            </a:xfrm>
            <a:custGeom>
              <a:avLst/>
              <a:gdLst/>
              <a:ahLst/>
              <a:cxnLst/>
              <a:pathLst>
                <a:path w="1106" h="311">
                  <a:moveTo>
                    <a:pt x="0" y="311"/>
                  </a:moveTo>
                  <a:cubicBezTo>
                    <a:pt x="50" y="276"/>
                    <a:pt x="108" y="283"/>
                    <a:pt x="164" y="265"/>
                  </a:cubicBezTo>
                  <a:cubicBezTo>
                    <a:pt x="268" y="232"/>
                    <a:pt x="377" y="213"/>
                    <a:pt x="484" y="192"/>
                  </a:cubicBezTo>
                  <a:cubicBezTo>
                    <a:pt x="558" y="178"/>
                    <a:pt x="630" y="152"/>
                    <a:pt x="704" y="137"/>
                  </a:cubicBezTo>
                  <a:cubicBezTo>
                    <a:pt x="781" y="122"/>
                    <a:pt x="856" y="100"/>
                    <a:pt x="932" y="82"/>
                  </a:cubicBezTo>
                  <a:cubicBezTo>
                    <a:pt x="954" y="77"/>
                    <a:pt x="975" y="70"/>
                    <a:pt x="996" y="64"/>
                  </a:cubicBezTo>
                  <a:cubicBezTo>
                    <a:pt x="1014" y="59"/>
                    <a:pt x="1051" y="46"/>
                    <a:pt x="1051" y="46"/>
                  </a:cubicBezTo>
                  <a:cubicBezTo>
                    <a:pt x="1069" y="27"/>
                    <a:pt x="1083" y="12"/>
                    <a:pt x="1106" y="0"/>
                  </a:cubicBezTo>
                </a:path>
              </a:pathLst>
            </a:custGeom>
            <a:noFill/>
            <a:ln w="7620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8069580" y="2661920"/>
            <a:ext cx="3013075" cy="2912745"/>
            <a:chOff x="204" y="119"/>
            <a:chExt cx="5307" cy="3319"/>
          </a:xfrm>
        </p:grpSpPr>
        <p:pic>
          <p:nvPicPr>
            <p:cNvPr id="6" name="xjhsy8" descr="w7"/>
            <p:cNvPicPr>
              <a:picLocks noChangeAspect="1"/>
            </p:cNvPicPr>
            <p:nvPr>
              <p:custDataLst>
                <p:tags r:id="rId102"/>
              </p:custDataLst>
            </p:nvPr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517" y="754"/>
              <a:ext cx="2994" cy="2164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7" name="xjhsy8" descr="w7"/>
            <p:cNvPicPr>
              <a:picLocks noChangeAspect="1"/>
            </p:cNvPicPr>
            <p:nvPr>
              <p:custDataLst>
                <p:tags r:id="rId103"/>
              </p:custDataLst>
            </p:nvPr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04" y="119"/>
              <a:ext cx="2858" cy="1847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8" name="任意多边形 108548"/>
            <p:cNvSpPr/>
            <p:nvPr>
              <p:custDataLst>
                <p:tags r:id="rId104"/>
              </p:custDataLst>
            </p:nvPr>
          </p:nvSpPr>
          <p:spPr>
            <a:xfrm>
              <a:off x="2387" y="1240"/>
              <a:ext cx="823" cy="973"/>
            </a:xfrm>
            <a:custGeom>
              <a:avLst/>
              <a:gdLst/>
              <a:ahLst/>
              <a:cxnLst/>
              <a:pathLst>
                <a:path w="823" h="973">
                  <a:moveTo>
                    <a:pt x="0" y="22"/>
                  </a:moveTo>
                  <a:cubicBezTo>
                    <a:pt x="18" y="16"/>
                    <a:pt x="36" y="6"/>
                    <a:pt x="55" y="4"/>
                  </a:cubicBezTo>
                  <a:cubicBezTo>
                    <a:pt x="96" y="0"/>
                    <a:pt x="196" y="56"/>
                    <a:pt x="247" y="68"/>
                  </a:cubicBezTo>
                  <a:cubicBezTo>
                    <a:pt x="269" y="79"/>
                    <a:pt x="289" y="93"/>
                    <a:pt x="311" y="104"/>
                  </a:cubicBezTo>
                  <a:cubicBezTo>
                    <a:pt x="347" y="122"/>
                    <a:pt x="386" y="130"/>
                    <a:pt x="421" y="150"/>
                  </a:cubicBezTo>
                  <a:cubicBezTo>
                    <a:pt x="451" y="167"/>
                    <a:pt x="461" y="185"/>
                    <a:pt x="494" y="196"/>
                  </a:cubicBezTo>
                  <a:cubicBezTo>
                    <a:pt x="551" y="283"/>
                    <a:pt x="578" y="323"/>
                    <a:pt x="603" y="424"/>
                  </a:cubicBezTo>
                  <a:cubicBezTo>
                    <a:pt x="605" y="503"/>
                    <a:pt x="573" y="803"/>
                    <a:pt x="649" y="918"/>
                  </a:cubicBezTo>
                  <a:cubicBezTo>
                    <a:pt x="661" y="954"/>
                    <a:pt x="668" y="961"/>
                    <a:pt x="704" y="973"/>
                  </a:cubicBezTo>
                  <a:cubicBezTo>
                    <a:pt x="817" y="964"/>
                    <a:pt x="777" y="964"/>
                    <a:pt x="823" y="964"/>
                  </a:cubicBezTo>
                </a:path>
              </a:pathLst>
            </a:custGeom>
            <a:noFill/>
            <a:ln w="7620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9" name="任意多边形 108549"/>
            <p:cNvSpPr/>
            <p:nvPr>
              <p:custDataLst>
                <p:tags r:id="rId105"/>
              </p:custDataLst>
            </p:nvPr>
          </p:nvSpPr>
          <p:spPr>
            <a:xfrm>
              <a:off x="577" y="1299"/>
              <a:ext cx="4725" cy="2139"/>
            </a:xfrm>
            <a:custGeom>
              <a:avLst/>
              <a:gdLst/>
              <a:ahLst/>
              <a:cxnLst/>
              <a:pathLst>
                <a:path w="4725" h="2139">
                  <a:moveTo>
                    <a:pt x="219" y="0"/>
                  </a:moveTo>
                  <a:cubicBezTo>
                    <a:pt x="190" y="10"/>
                    <a:pt x="166" y="26"/>
                    <a:pt x="137" y="36"/>
                  </a:cubicBezTo>
                  <a:cubicBezTo>
                    <a:pt x="92" y="66"/>
                    <a:pt x="78" y="113"/>
                    <a:pt x="45" y="155"/>
                  </a:cubicBezTo>
                  <a:cubicBezTo>
                    <a:pt x="38" y="177"/>
                    <a:pt x="24" y="197"/>
                    <a:pt x="18" y="219"/>
                  </a:cubicBezTo>
                  <a:cubicBezTo>
                    <a:pt x="8" y="255"/>
                    <a:pt x="7" y="293"/>
                    <a:pt x="0" y="329"/>
                  </a:cubicBezTo>
                  <a:cubicBezTo>
                    <a:pt x="3" y="408"/>
                    <a:pt x="4" y="488"/>
                    <a:pt x="9" y="567"/>
                  </a:cubicBezTo>
                  <a:cubicBezTo>
                    <a:pt x="12" y="611"/>
                    <a:pt x="23" y="602"/>
                    <a:pt x="45" y="640"/>
                  </a:cubicBezTo>
                  <a:cubicBezTo>
                    <a:pt x="72" y="687"/>
                    <a:pt x="36" y="647"/>
                    <a:pt x="64" y="704"/>
                  </a:cubicBezTo>
                  <a:cubicBezTo>
                    <a:pt x="80" y="737"/>
                    <a:pt x="107" y="774"/>
                    <a:pt x="128" y="804"/>
                  </a:cubicBezTo>
                  <a:cubicBezTo>
                    <a:pt x="144" y="853"/>
                    <a:pt x="129" y="823"/>
                    <a:pt x="183" y="877"/>
                  </a:cubicBezTo>
                  <a:cubicBezTo>
                    <a:pt x="192" y="886"/>
                    <a:pt x="210" y="905"/>
                    <a:pt x="210" y="905"/>
                  </a:cubicBezTo>
                  <a:cubicBezTo>
                    <a:pt x="213" y="914"/>
                    <a:pt x="213" y="924"/>
                    <a:pt x="219" y="932"/>
                  </a:cubicBezTo>
                  <a:cubicBezTo>
                    <a:pt x="232" y="949"/>
                    <a:pt x="265" y="978"/>
                    <a:pt x="265" y="978"/>
                  </a:cubicBezTo>
                  <a:cubicBezTo>
                    <a:pt x="277" y="1014"/>
                    <a:pt x="284" y="1021"/>
                    <a:pt x="320" y="1033"/>
                  </a:cubicBezTo>
                  <a:cubicBezTo>
                    <a:pt x="332" y="1068"/>
                    <a:pt x="344" y="1077"/>
                    <a:pt x="375" y="1097"/>
                  </a:cubicBezTo>
                  <a:cubicBezTo>
                    <a:pt x="396" y="1128"/>
                    <a:pt x="403" y="1140"/>
                    <a:pt x="439" y="1152"/>
                  </a:cubicBezTo>
                  <a:cubicBezTo>
                    <a:pt x="530" y="1243"/>
                    <a:pt x="652" y="1319"/>
                    <a:pt x="759" y="1389"/>
                  </a:cubicBezTo>
                  <a:cubicBezTo>
                    <a:pt x="817" y="1427"/>
                    <a:pt x="801" y="1453"/>
                    <a:pt x="877" y="1472"/>
                  </a:cubicBezTo>
                  <a:cubicBezTo>
                    <a:pt x="920" y="1498"/>
                    <a:pt x="961" y="1530"/>
                    <a:pt x="1005" y="1554"/>
                  </a:cubicBezTo>
                  <a:cubicBezTo>
                    <a:pt x="1070" y="1590"/>
                    <a:pt x="1149" y="1617"/>
                    <a:pt x="1216" y="1645"/>
                  </a:cubicBezTo>
                  <a:cubicBezTo>
                    <a:pt x="1251" y="1659"/>
                    <a:pt x="1281" y="1685"/>
                    <a:pt x="1316" y="1700"/>
                  </a:cubicBezTo>
                  <a:cubicBezTo>
                    <a:pt x="1374" y="1724"/>
                    <a:pt x="1432" y="1749"/>
                    <a:pt x="1490" y="1773"/>
                  </a:cubicBezTo>
                  <a:cubicBezTo>
                    <a:pt x="1554" y="1800"/>
                    <a:pt x="1618" y="1828"/>
                    <a:pt x="1682" y="1856"/>
                  </a:cubicBezTo>
                  <a:cubicBezTo>
                    <a:pt x="1695" y="1862"/>
                    <a:pt x="1706" y="1870"/>
                    <a:pt x="1719" y="1874"/>
                  </a:cubicBezTo>
                  <a:cubicBezTo>
                    <a:pt x="1743" y="1882"/>
                    <a:pt x="1792" y="1892"/>
                    <a:pt x="1792" y="1892"/>
                  </a:cubicBezTo>
                  <a:cubicBezTo>
                    <a:pt x="1852" y="1934"/>
                    <a:pt x="1972" y="1976"/>
                    <a:pt x="2048" y="1984"/>
                  </a:cubicBezTo>
                  <a:cubicBezTo>
                    <a:pt x="2118" y="1991"/>
                    <a:pt x="2258" y="2002"/>
                    <a:pt x="2258" y="2002"/>
                  </a:cubicBezTo>
                  <a:cubicBezTo>
                    <a:pt x="2567" y="2063"/>
                    <a:pt x="2877" y="2112"/>
                    <a:pt x="3191" y="2139"/>
                  </a:cubicBezTo>
                  <a:cubicBezTo>
                    <a:pt x="3632" y="2132"/>
                    <a:pt x="3630" y="2139"/>
                    <a:pt x="3922" y="2093"/>
                  </a:cubicBezTo>
                  <a:cubicBezTo>
                    <a:pt x="3946" y="2081"/>
                    <a:pt x="3971" y="2069"/>
                    <a:pt x="3995" y="2057"/>
                  </a:cubicBezTo>
                  <a:cubicBezTo>
                    <a:pt x="4012" y="2048"/>
                    <a:pt x="4050" y="2039"/>
                    <a:pt x="4050" y="2039"/>
                  </a:cubicBezTo>
                  <a:cubicBezTo>
                    <a:pt x="4090" y="2011"/>
                    <a:pt x="4137" y="2010"/>
                    <a:pt x="4178" y="1984"/>
                  </a:cubicBezTo>
                  <a:cubicBezTo>
                    <a:pt x="4231" y="1950"/>
                    <a:pt x="4267" y="1911"/>
                    <a:pt x="4315" y="1874"/>
                  </a:cubicBezTo>
                  <a:cubicBezTo>
                    <a:pt x="4336" y="1858"/>
                    <a:pt x="4358" y="1844"/>
                    <a:pt x="4379" y="1828"/>
                  </a:cubicBezTo>
                  <a:cubicBezTo>
                    <a:pt x="4400" y="1812"/>
                    <a:pt x="4443" y="1783"/>
                    <a:pt x="4443" y="1783"/>
                  </a:cubicBezTo>
                  <a:cubicBezTo>
                    <a:pt x="4463" y="1722"/>
                    <a:pt x="4521" y="1669"/>
                    <a:pt x="4562" y="1618"/>
                  </a:cubicBezTo>
                  <a:cubicBezTo>
                    <a:pt x="4648" y="1511"/>
                    <a:pt x="4534" y="1603"/>
                    <a:pt x="4626" y="1536"/>
                  </a:cubicBezTo>
                  <a:cubicBezTo>
                    <a:pt x="4645" y="1475"/>
                    <a:pt x="4679" y="1411"/>
                    <a:pt x="4708" y="1353"/>
                  </a:cubicBezTo>
                  <a:cubicBezTo>
                    <a:pt x="4701" y="1140"/>
                    <a:pt x="4725" y="1104"/>
                    <a:pt x="4635" y="969"/>
                  </a:cubicBezTo>
                  <a:cubicBezTo>
                    <a:pt x="4581" y="801"/>
                    <a:pt x="4389" y="850"/>
                    <a:pt x="4251" y="850"/>
                  </a:cubicBezTo>
                </a:path>
              </a:pathLst>
            </a:custGeom>
            <a:noFill/>
            <a:ln w="7620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10" name="任意多边形 108550"/>
            <p:cNvSpPr/>
            <p:nvPr>
              <p:custDataLst>
                <p:tags r:id="rId106"/>
              </p:custDataLst>
            </p:nvPr>
          </p:nvSpPr>
          <p:spPr>
            <a:xfrm>
              <a:off x="2414" y="686"/>
              <a:ext cx="1381" cy="734"/>
            </a:xfrm>
            <a:custGeom>
              <a:avLst/>
              <a:gdLst/>
              <a:ahLst/>
              <a:cxnLst/>
              <a:pathLst>
                <a:path w="1381" h="734">
                  <a:moveTo>
                    <a:pt x="0" y="658"/>
                  </a:moveTo>
                  <a:cubicBezTo>
                    <a:pt x="76" y="734"/>
                    <a:pt x="26" y="693"/>
                    <a:pt x="266" y="668"/>
                  </a:cubicBezTo>
                  <a:cubicBezTo>
                    <a:pt x="275" y="667"/>
                    <a:pt x="277" y="654"/>
                    <a:pt x="284" y="649"/>
                  </a:cubicBezTo>
                  <a:cubicBezTo>
                    <a:pt x="301" y="638"/>
                    <a:pt x="321" y="631"/>
                    <a:pt x="339" y="622"/>
                  </a:cubicBezTo>
                  <a:cubicBezTo>
                    <a:pt x="412" y="586"/>
                    <a:pt x="355" y="619"/>
                    <a:pt x="421" y="594"/>
                  </a:cubicBezTo>
                  <a:cubicBezTo>
                    <a:pt x="480" y="572"/>
                    <a:pt x="533" y="543"/>
                    <a:pt x="595" y="530"/>
                  </a:cubicBezTo>
                  <a:cubicBezTo>
                    <a:pt x="631" y="512"/>
                    <a:pt x="679" y="498"/>
                    <a:pt x="714" y="476"/>
                  </a:cubicBezTo>
                  <a:cubicBezTo>
                    <a:pt x="778" y="436"/>
                    <a:pt x="721" y="455"/>
                    <a:pt x="787" y="439"/>
                  </a:cubicBezTo>
                  <a:cubicBezTo>
                    <a:pt x="882" y="368"/>
                    <a:pt x="972" y="294"/>
                    <a:pt x="1070" y="229"/>
                  </a:cubicBezTo>
                  <a:cubicBezTo>
                    <a:pt x="1082" y="211"/>
                    <a:pt x="1095" y="192"/>
                    <a:pt x="1107" y="174"/>
                  </a:cubicBezTo>
                  <a:cubicBezTo>
                    <a:pt x="1114" y="163"/>
                    <a:pt x="1132" y="164"/>
                    <a:pt x="1143" y="156"/>
                  </a:cubicBezTo>
                  <a:cubicBezTo>
                    <a:pt x="1178" y="131"/>
                    <a:pt x="1210" y="99"/>
                    <a:pt x="1244" y="73"/>
                  </a:cubicBezTo>
                  <a:cubicBezTo>
                    <a:pt x="1262" y="60"/>
                    <a:pt x="1278" y="44"/>
                    <a:pt x="1299" y="37"/>
                  </a:cubicBezTo>
                  <a:cubicBezTo>
                    <a:pt x="1317" y="31"/>
                    <a:pt x="1338" y="29"/>
                    <a:pt x="1354" y="18"/>
                  </a:cubicBezTo>
                  <a:cubicBezTo>
                    <a:pt x="1363" y="12"/>
                    <a:pt x="1381" y="0"/>
                    <a:pt x="1381" y="0"/>
                  </a:cubicBezTo>
                </a:path>
              </a:pathLst>
            </a:custGeom>
            <a:noFill/>
            <a:ln w="7620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11" name="任意多边形 108551"/>
            <p:cNvSpPr/>
            <p:nvPr>
              <p:custDataLst>
                <p:tags r:id="rId107"/>
              </p:custDataLst>
            </p:nvPr>
          </p:nvSpPr>
          <p:spPr>
            <a:xfrm>
              <a:off x="4846" y="960"/>
              <a:ext cx="631" cy="1226"/>
            </a:xfrm>
            <a:custGeom>
              <a:avLst/>
              <a:gdLst/>
              <a:ahLst/>
              <a:cxnLst/>
              <a:pathLst>
                <a:path w="631" h="1226">
                  <a:moveTo>
                    <a:pt x="0" y="1226"/>
                  </a:moveTo>
                  <a:cubicBezTo>
                    <a:pt x="9" y="1220"/>
                    <a:pt x="18" y="1212"/>
                    <a:pt x="28" y="1207"/>
                  </a:cubicBezTo>
                  <a:cubicBezTo>
                    <a:pt x="36" y="1203"/>
                    <a:pt x="47" y="1203"/>
                    <a:pt x="55" y="1198"/>
                  </a:cubicBezTo>
                  <a:cubicBezTo>
                    <a:pt x="77" y="1185"/>
                    <a:pt x="148" y="1130"/>
                    <a:pt x="165" y="1116"/>
                  </a:cubicBezTo>
                  <a:cubicBezTo>
                    <a:pt x="182" y="1102"/>
                    <a:pt x="193" y="1082"/>
                    <a:pt x="211" y="1070"/>
                  </a:cubicBezTo>
                  <a:cubicBezTo>
                    <a:pt x="329" y="993"/>
                    <a:pt x="221" y="1064"/>
                    <a:pt x="293" y="1015"/>
                  </a:cubicBezTo>
                  <a:cubicBezTo>
                    <a:pt x="302" y="1009"/>
                    <a:pt x="320" y="997"/>
                    <a:pt x="320" y="997"/>
                  </a:cubicBezTo>
                  <a:cubicBezTo>
                    <a:pt x="339" y="926"/>
                    <a:pt x="315" y="992"/>
                    <a:pt x="366" y="924"/>
                  </a:cubicBezTo>
                  <a:cubicBezTo>
                    <a:pt x="415" y="859"/>
                    <a:pt x="456" y="788"/>
                    <a:pt x="503" y="723"/>
                  </a:cubicBezTo>
                  <a:cubicBezTo>
                    <a:pt x="542" y="668"/>
                    <a:pt x="523" y="725"/>
                    <a:pt x="549" y="659"/>
                  </a:cubicBezTo>
                  <a:cubicBezTo>
                    <a:pt x="571" y="604"/>
                    <a:pt x="593" y="550"/>
                    <a:pt x="613" y="494"/>
                  </a:cubicBezTo>
                  <a:cubicBezTo>
                    <a:pt x="619" y="476"/>
                    <a:pt x="631" y="439"/>
                    <a:pt x="631" y="439"/>
                  </a:cubicBezTo>
                  <a:cubicBezTo>
                    <a:pt x="628" y="348"/>
                    <a:pt x="629" y="256"/>
                    <a:pt x="622" y="165"/>
                  </a:cubicBezTo>
                  <a:cubicBezTo>
                    <a:pt x="619" y="134"/>
                    <a:pt x="596" y="87"/>
                    <a:pt x="586" y="55"/>
                  </a:cubicBezTo>
                  <a:cubicBezTo>
                    <a:pt x="580" y="37"/>
                    <a:pt x="567" y="0"/>
                    <a:pt x="567" y="0"/>
                  </a:cubicBezTo>
                </a:path>
              </a:pathLst>
            </a:custGeom>
            <a:noFill/>
            <a:ln w="7620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</p:grpSp>
      <p:sp>
        <p:nvSpPr>
          <p:cNvPr id="12" name="文本框 11"/>
          <p:cNvSpPr txBox="1"/>
          <p:nvPr>
            <p:custDataLst>
              <p:tags r:id="rId108"/>
            </p:custDataLst>
          </p:nvPr>
        </p:nvSpPr>
        <p:spPr>
          <a:xfrm>
            <a:off x="889000" y="1662430"/>
            <a:ext cx="1033526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44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【</a:t>
            </a:r>
            <a:r>
              <a:rPr lang="zh-CN" sz="32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所谓并列连接，是指</a:t>
            </a:r>
            <a:r>
              <a:rPr lang="zh-CN" sz="32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首首相接，尾尾相接</a:t>
            </a:r>
            <a:r>
              <a:rPr lang="zh-CN" sz="32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的连接方式】</a:t>
            </a:r>
            <a:endParaRPr lang="zh-CN" altLang="en-US" sz="4400" dirty="0"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</p:txBody>
      </p:sp>
    </p:spTree>
    <p:custDataLst>
      <p:tags r:id="rId109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5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481" grpId="0"/>
      <p:bldP spid="3" grpId="0"/>
      <p:bldP spid="4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103630" y="903605"/>
            <a:ext cx="9783445" cy="20300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50000"/>
              </a:lnSpc>
            </a:pPr>
            <a:r>
              <a:rPr lang="zh-CN" altLang="en-US" sz="44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由</a:t>
            </a:r>
            <a:r>
              <a:rPr lang="zh-CN" altLang="en-US" sz="44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用电器并联</a:t>
            </a:r>
            <a:r>
              <a:rPr lang="zh-CN" altLang="en-US" sz="44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组成的电路叫做</a:t>
            </a:r>
            <a:r>
              <a:rPr lang="zh-CN" altLang="en-US" sz="44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并</a:t>
            </a:r>
            <a:r>
              <a:rPr lang="zh-CN" altLang="en-US" sz="44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联电路</a:t>
            </a:r>
            <a:r>
              <a:rPr lang="zh-CN" altLang="en-US" sz="44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。</a:t>
            </a:r>
            <a:endParaRPr lang="zh-CN" altLang="en-US" sz="4400" dirty="0"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  <a:p>
            <a:pPr algn="l">
              <a:lnSpc>
                <a:spcPct val="150000"/>
              </a:lnSpc>
            </a:pPr>
            <a:endParaRPr lang="zh-CN" altLang="en-US" sz="4000" dirty="0"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</p:txBody>
      </p:sp>
      <p:grpSp>
        <p:nvGrpSpPr>
          <p:cNvPr id="97284" name="组合 97283"/>
          <p:cNvGrpSpPr/>
          <p:nvPr/>
        </p:nvGrpSpPr>
        <p:grpSpPr>
          <a:xfrm>
            <a:off x="3164205" y="2644775"/>
            <a:ext cx="5166995" cy="3742690"/>
            <a:chOff x="68" y="550"/>
            <a:chExt cx="5509" cy="3674"/>
          </a:xfrm>
        </p:grpSpPr>
        <p:grpSp>
          <p:nvGrpSpPr>
            <p:cNvPr id="40964" name="组合 97284"/>
            <p:cNvGrpSpPr/>
            <p:nvPr/>
          </p:nvGrpSpPr>
          <p:grpSpPr>
            <a:xfrm>
              <a:off x="68" y="550"/>
              <a:ext cx="5509" cy="3674"/>
              <a:chOff x="68" y="482"/>
              <a:chExt cx="5509" cy="3674"/>
            </a:xfrm>
          </p:grpSpPr>
          <p:pic>
            <p:nvPicPr>
              <p:cNvPr id="40965" name="xjhsy8" descr="w7"/>
              <p:cNvPicPr>
                <a:picLocks noChangeAspect="1"/>
              </p:cNvPicPr>
              <p:nvPr>
                <p:custDataLst>
                  <p:tags r:id="rId1"/>
                </p:custDataLst>
              </p:nvPr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3037" y="482"/>
                <a:ext cx="2540" cy="1847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40966" name="xjhsy4" descr="w3"/>
              <p:cNvPicPr>
                <a:picLocks noChangeAspect="1"/>
              </p:cNvPicPr>
              <p:nvPr>
                <p:custDataLst>
                  <p:tags r:id="rId3"/>
                </p:custDataLst>
              </p:nvPr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89" y="845"/>
                <a:ext cx="2178" cy="1225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grpSp>
            <p:nvGrpSpPr>
              <p:cNvPr id="40967" name="xjhsy3"/>
              <p:cNvGrpSpPr>
                <a:grpSpLocks noChangeAspect="1"/>
              </p:cNvGrpSpPr>
              <p:nvPr/>
            </p:nvGrpSpPr>
            <p:grpSpPr>
              <a:xfrm>
                <a:off x="2130" y="2886"/>
                <a:ext cx="3402" cy="1270"/>
                <a:chOff x="3844" y="3868"/>
                <a:chExt cx="3712" cy="1144"/>
              </a:xfrm>
            </p:grpSpPr>
            <p:grpSp>
              <p:nvGrpSpPr>
                <p:cNvPr id="40968" name="组合 97288"/>
                <p:cNvGrpSpPr>
                  <a:grpSpLocks noChangeAspect="1"/>
                </p:cNvGrpSpPr>
                <p:nvPr/>
              </p:nvGrpSpPr>
              <p:grpSpPr>
                <a:xfrm>
                  <a:off x="3844" y="4435"/>
                  <a:ext cx="3712" cy="577"/>
                  <a:chOff x="3920" y="4213"/>
                  <a:chExt cx="2493" cy="577"/>
                </a:xfrm>
              </p:grpSpPr>
              <p:sp>
                <p:nvSpPr>
                  <p:cNvPr id="40969" name="任意多边形 97289" descr="栎木"/>
                  <p:cNvSpPr>
                    <a:spLocks noChangeAspect="1"/>
                  </p:cNvSpPr>
                  <p:nvPr>
                    <p:custDataLst>
                      <p:tags r:id="rId5"/>
                    </p:custDataLst>
                  </p:nvPr>
                </p:nvSpPr>
                <p:spPr>
                  <a:xfrm flipV="1">
                    <a:off x="3920" y="4677"/>
                    <a:ext cx="2493" cy="113"/>
                  </a:xfrm>
                  <a:custGeom>
                    <a:avLst/>
                    <a:gdLst/>
                    <a:ahLst/>
                    <a:cxnLst/>
                    <a:pathLst>
                      <a:path w="400" h="400">
                        <a:moveTo>
                          <a:pt x="0" y="0"/>
                        </a:moveTo>
                        <a:lnTo>
                          <a:pt x="400" y="0"/>
                        </a:lnTo>
                        <a:lnTo>
                          <a:pt x="400" y="400"/>
                        </a:lnTo>
                        <a:lnTo>
                          <a:pt x="0" y="40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blipFill rotWithShape="0">
                    <a:blip r:embed="rId6"/>
                  </a:blipFill>
                  <a:ln w="9525"/>
                  <a:scene3d>
                    <a:camera prst="legacyObliqueTopRight">
                      <a:rot lat="0" lon="0" rev="0"/>
                    </a:camera>
                    <a:lightRig rig="legacyFlat3" dir="b"/>
                  </a:scene3d>
                  <a:sp3d extrusionH="430200" prstMaterial="legacyMatte">
                    <a:bevelT w="13500" h="13500" prst="angle"/>
                    <a:bevelB w="13500" h="13500" prst="angle"/>
                    <a:extrusionClr>
                      <a:srgbClr val="FFCC99"/>
                    </a:extrusionClr>
                  </a:sp3d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40970" name="流程图: 磁盘 97290"/>
                  <p:cNvSpPr>
                    <a:spLocks noChangeAspect="1"/>
                  </p:cNvSpPr>
                  <p:nvPr>
                    <p:custDataLst>
                      <p:tags r:id="rId7"/>
                    </p:custDataLst>
                  </p:nvPr>
                </p:nvSpPr>
                <p:spPr>
                  <a:xfrm>
                    <a:off x="6120" y="4217"/>
                    <a:ext cx="213" cy="369"/>
                  </a:xfrm>
                  <a:prstGeom prst="flowChartMagneticDisk">
                    <a:avLst/>
                  </a:prstGeom>
                  <a:solidFill>
                    <a:srgbClr val="969696"/>
                  </a:solidFill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anchor="t" anchorCtr="0"/>
                  <a:p>
                    <a:endParaRPr lang="zh-CN" altLang="en-US">
                      <a:latin typeface="Arial" panose="020B0604020202020204" pitchFamily="34" charset="0"/>
                      <a:ea typeface="宋体" panose="02010600030101010101" pitchFamily="2" charset="-122"/>
                    </a:endParaRPr>
                  </a:p>
                </p:txBody>
              </p:sp>
              <p:sp>
                <p:nvSpPr>
                  <p:cNvPr id="40971" name="流程图: 磁盘 97291"/>
                  <p:cNvSpPr>
                    <a:spLocks noChangeAspect="1"/>
                  </p:cNvSpPr>
                  <p:nvPr>
                    <p:custDataLst>
                      <p:tags r:id="rId8"/>
                    </p:custDataLst>
                  </p:nvPr>
                </p:nvSpPr>
                <p:spPr>
                  <a:xfrm>
                    <a:off x="4340" y="4213"/>
                    <a:ext cx="213" cy="369"/>
                  </a:xfrm>
                  <a:prstGeom prst="flowChartMagneticDisk">
                    <a:avLst/>
                  </a:prstGeom>
                  <a:solidFill>
                    <a:srgbClr val="969696"/>
                  </a:solidFill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anchor="t" anchorCtr="0"/>
                  <a:p>
                    <a:endParaRPr lang="zh-CN" altLang="en-US">
                      <a:latin typeface="Arial" panose="020B0604020202020204" pitchFamily="34" charset="0"/>
                      <a:ea typeface="宋体" panose="02010600030101010101" pitchFamily="2" charset="-122"/>
                    </a:endParaRPr>
                  </a:p>
                </p:txBody>
              </p:sp>
            </p:grpSp>
            <p:grpSp>
              <p:nvGrpSpPr>
                <p:cNvPr id="40972" name="组合 97292"/>
                <p:cNvGrpSpPr>
                  <a:grpSpLocks noChangeAspect="1"/>
                </p:cNvGrpSpPr>
                <p:nvPr/>
              </p:nvGrpSpPr>
              <p:grpSpPr>
                <a:xfrm>
                  <a:off x="5514" y="3868"/>
                  <a:ext cx="540" cy="936"/>
                  <a:chOff x="5695" y="5964"/>
                  <a:chExt cx="540" cy="936"/>
                </a:xfrm>
              </p:grpSpPr>
              <p:grpSp>
                <p:nvGrpSpPr>
                  <p:cNvPr id="40973" name="组合 97293"/>
                  <p:cNvGrpSpPr>
                    <a:grpSpLocks noChangeAspect="1"/>
                  </p:cNvGrpSpPr>
                  <p:nvPr/>
                </p:nvGrpSpPr>
                <p:grpSpPr>
                  <a:xfrm>
                    <a:off x="5772" y="5964"/>
                    <a:ext cx="403" cy="733"/>
                    <a:chOff x="5770" y="1606"/>
                    <a:chExt cx="2019" cy="3673"/>
                  </a:xfrm>
                </p:grpSpPr>
                <p:grpSp>
                  <p:nvGrpSpPr>
                    <p:cNvPr id="40974" name="组合 97294"/>
                    <p:cNvGrpSpPr>
                      <a:grpSpLocks noChangeAspect="1"/>
                    </p:cNvGrpSpPr>
                    <p:nvPr/>
                  </p:nvGrpSpPr>
                  <p:grpSpPr>
                    <a:xfrm>
                      <a:off x="6320" y="4418"/>
                      <a:ext cx="913" cy="861"/>
                      <a:chOff x="6320" y="4418"/>
                      <a:chExt cx="913" cy="861"/>
                    </a:xfrm>
                  </p:grpSpPr>
                  <p:grpSp>
                    <p:nvGrpSpPr>
                      <p:cNvPr id="40975" name="组合 97295"/>
                      <p:cNvGrpSpPr>
                        <a:grpSpLocks noChangeAspect="1"/>
                      </p:cNvGrpSpPr>
                      <p:nvPr/>
                    </p:nvGrpSpPr>
                    <p:grpSpPr>
                      <a:xfrm>
                        <a:off x="6320" y="4418"/>
                        <a:ext cx="913" cy="861"/>
                        <a:chOff x="6320" y="4418"/>
                        <a:chExt cx="913" cy="861"/>
                      </a:xfrm>
                    </p:grpSpPr>
                    <p:grpSp>
                      <p:nvGrpSpPr>
                        <p:cNvPr id="40976" name="组合 97296"/>
                        <p:cNvGrpSpPr>
                          <a:grpSpLocks noChangeAspect="1"/>
                        </p:cNvGrpSpPr>
                        <p:nvPr/>
                      </p:nvGrpSpPr>
                      <p:grpSpPr>
                        <a:xfrm>
                          <a:off x="6549" y="5081"/>
                          <a:ext cx="498" cy="198"/>
                          <a:chOff x="6549" y="5081"/>
                          <a:chExt cx="498" cy="198"/>
                        </a:xfrm>
                      </p:grpSpPr>
                      <p:sp>
                        <p:nvSpPr>
                          <p:cNvPr id="40977" name="任意多边形 97297"/>
                          <p:cNvSpPr>
                            <a:spLocks noChangeAspect="1"/>
                          </p:cNvSpPr>
                          <p:nvPr>
                            <p:custDataLst>
                              <p:tags r:id="rId9"/>
                            </p:custDataLst>
                          </p:nvPr>
                        </p:nvSpPr>
                        <p:spPr>
                          <a:xfrm>
                            <a:off x="6549" y="5081"/>
                            <a:ext cx="498" cy="198"/>
                          </a:xfrm>
                          <a:custGeom>
                            <a:avLst/>
                            <a:gdLst/>
                            <a:ahLst/>
                            <a:cxnLst/>
                            <a:pathLst>
                              <a:path w="498" h="198">
                                <a:moveTo>
                                  <a:pt x="0" y="0"/>
                                </a:moveTo>
                                <a:lnTo>
                                  <a:pt x="101" y="157"/>
                                </a:lnTo>
                                <a:lnTo>
                                  <a:pt x="110" y="167"/>
                                </a:lnTo>
                                <a:lnTo>
                                  <a:pt x="121" y="173"/>
                                </a:lnTo>
                                <a:lnTo>
                                  <a:pt x="136" y="178"/>
                                </a:lnTo>
                                <a:lnTo>
                                  <a:pt x="153" y="186"/>
                                </a:lnTo>
                                <a:lnTo>
                                  <a:pt x="174" y="190"/>
                                </a:lnTo>
                                <a:lnTo>
                                  <a:pt x="188" y="191"/>
                                </a:lnTo>
                                <a:lnTo>
                                  <a:pt x="205" y="194"/>
                                </a:lnTo>
                                <a:lnTo>
                                  <a:pt x="222" y="195"/>
                                </a:lnTo>
                                <a:lnTo>
                                  <a:pt x="243" y="198"/>
                                </a:lnTo>
                                <a:lnTo>
                                  <a:pt x="257" y="198"/>
                                </a:lnTo>
                                <a:lnTo>
                                  <a:pt x="278" y="195"/>
                                </a:lnTo>
                                <a:lnTo>
                                  <a:pt x="295" y="194"/>
                                </a:lnTo>
                                <a:lnTo>
                                  <a:pt x="315" y="191"/>
                                </a:lnTo>
                                <a:lnTo>
                                  <a:pt x="332" y="190"/>
                                </a:lnTo>
                                <a:lnTo>
                                  <a:pt x="349" y="185"/>
                                </a:lnTo>
                                <a:lnTo>
                                  <a:pt x="366" y="181"/>
                                </a:lnTo>
                                <a:lnTo>
                                  <a:pt x="380" y="173"/>
                                </a:lnTo>
                                <a:lnTo>
                                  <a:pt x="392" y="165"/>
                                </a:lnTo>
                                <a:lnTo>
                                  <a:pt x="397" y="160"/>
                                </a:lnTo>
                                <a:lnTo>
                                  <a:pt x="405" y="152"/>
                                </a:lnTo>
                                <a:lnTo>
                                  <a:pt x="498" y="0"/>
                                </a:lnTo>
                                <a:lnTo>
                                  <a:pt x="0" y="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000000"/>
                          </a:solidFill>
                          <a:ln w="9525">
                            <a:noFill/>
                          </a:ln>
                        </p:spPr>
                        <p:txBody>
                          <a:bodyPr/>
                          <a:p>
                            <a:endParaRPr lang="zh-CN" altLang="en-US"/>
                          </a:p>
                        </p:txBody>
                      </p:sp>
                      <p:sp>
                        <p:nvSpPr>
                          <p:cNvPr id="40978" name="任意多边形 97298"/>
                          <p:cNvSpPr>
                            <a:spLocks noChangeAspect="1"/>
                          </p:cNvSpPr>
                          <p:nvPr>
                            <p:custDataLst>
                              <p:tags r:id="rId10"/>
                            </p:custDataLst>
                          </p:nvPr>
                        </p:nvSpPr>
                        <p:spPr>
                          <a:xfrm>
                            <a:off x="6627" y="5081"/>
                            <a:ext cx="222" cy="198"/>
                          </a:xfrm>
                          <a:custGeom>
                            <a:avLst/>
                            <a:gdLst/>
                            <a:ahLst/>
                            <a:cxnLst/>
                            <a:pathLst>
                              <a:path w="222" h="198">
                                <a:moveTo>
                                  <a:pt x="0" y="0"/>
                                </a:moveTo>
                                <a:lnTo>
                                  <a:pt x="62" y="178"/>
                                </a:lnTo>
                                <a:lnTo>
                                  <a:pt x="75" y="186"/>
                                </a:lnTo>
                                <a:lnTo>
                                  <a:pt x="96" y="190"/>
                                </a:lnTo>
                                <a:lnTo>
                                  <a:pt x="110" y="191"/>
                                </a:lnTo>
                                <a:lnTo>
                                  <a:pt x="127" y="194"/>
                                </a:lnTo>
                                <a:lnTo>
                                  <a:pt x="144" y="195"/>
                                </a:lnTo>
                                <a:lnTo>
                                  <a:pt x="165" y="198"/>
                                </a:lnTo>
                                <a:lnTo>
                                  <a:pt x="179" y="198"/>
                                </a:lnTo>
                                <a:lnTo>
                                  <a:pt x="200" y="195"/>
                                </a:lnTo>
                                <a:lnTo>
                                  <a:pt x="222" y="0"/>
                                </a:lnTo>
                                <a:lnTo>
                                  <a:pt x="0" y="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404040"/>
                          </a:solidFill>
                          <a:ln w="9525">
                            <a:noFill/>
                          </a:ln>
                        </p:spPr>
                        <p:txBody>
                          <a:bodyPr/>
                          <a:p>
                            <a:endParaRPr lang="zh-CN" altLang="en-US"/>
                          </a:p>
                        </p:txBody>
                      </p:sp>
                    </p:grpSp>
                    <p:grpSp>
                      <p:nvGrpSpPr>
                        <p:cNvPr id="40979" name="组合 97299"/>
                        <p:cNvGrpSpPr>
                          <a:grpSpLocks noChangeAspect="1"/>
                        </p:cNvGrpSpPr>
                        <p:nvPr/>
                      </p:nvGrpSpPr>
                      <p:grpSpPr>
                        <a:xfrm>
                          <a:off x="6320" y="4418"/>
                          <a:ext cx="913" cy="718"/>
                          <a:chOff x="6320" y="4418"/>
                          <a:chExt cx="913" cy="718"/>
                        </a:xfrm>
                      </p:grpSpPr>
                      <p:sp>
                        <p:nvSpPr>
                          <p:cNvPr id="40980" name="任意多边形 97300"/>
                          <p:cNvSpPr>
                            <a:spLocks noChangeAspect="1"/>
                          </p:cNvSpPr>
                          <p:nvPr>
                            <p:custDataLst>
                              <p:tags r:id="rId11"/>
                            </p:custDataLst>
                          </p:nvPr>
                        </p:nvSpPr>
                        <p:spPr>
                          <a:xfrm>
                            <a:off x="6320" y="4418"/>
                            <a:ext cx="913" cy="718"/>
                          </a:xfrm>
                          <a:custGeom>
                            <a:avLst/>
                            <a:gdLst/>
                            <a:ahLst/>
                            <a:cxnLst/>
                            <a:pathLst>
                              <a:path w="913" h="718">
                                <a:moveTo>
                                  <a:pt x="26" y="0"/>
                                </a:moveTo>
                                <a:lnTo>
                                  <a:pt x="21" y="20"/>
                                </a:lnTo>
                                <a:lnTo>
                                  <a:pt x="23" y="29"/>
                                </a:lnTo>
                                <a:lnTo>
                                  <a:pt x="25" y="38"/>
                                </a:lnTo>
                                <a:lnTo>
                                  <a:pt x="26" y="59"/>
                                </a:lnTo>
                                <a:lnTo>
                                  <a:pt x="23" y="73"/>
                                </a:lnTo>
                                <a:lnTo>
                                  <a:pt x="17" y="86"/>
                                </a:lnTo>
                                <a:lnTo>
                                  <a:pt x="12" y="96"/>
                                </a:lnTo>
                                <a:lnTo>
                                  <a:pt x="6" y="113"/>
                                </a:lnTo>
                                <a:lnTo>
                                  <a:pt x="6" y="126"/>
                                </a:lnTo>
                                <a:lnTo>
                                  <a:pt x="12" y="138"/>
                                </a:lnTo>
                                <a:lnTo>
                                  <a:pt x="17" y="149"/>
                                </a:lnTo>
                                <a:lnTo>
                                  <a:pt x="29" y="162"/>
                                </a:lnTo>
                                <a:lnTo>
                                  <a:pt x="34" y="176"/>
                                </a:lnTo>
                                <a:lnTo>
                                  <a:pt x="34" y="185"/>
                                </a:lnTo>
                                <a:lnTo>
                                  <a:pt x="30" y="195"/>
                                </a:lnTo>
                                <a:lnTo>
                                  <a:pt x="21" y="204"/>
                                </a:lnTo>
                                <a:lnTo>
                                  <a:pt x="13" y="216"/>
                                </a:lnTo>
                                <a:lnTo>
                                  <a:pt x="8" y="225"/>
                                </a:lnTo>
                                <a:lnTo>
                                  <a:pt x="6" y="236"/>
                                </a:lnTo>
                                <a:lnTo>
                                  <a:pt x="12" y="248"/>
                                </a:lnTo>
                                <a:lnTo>
                                  <a:pt x="19" y="259"/>
                                </a:lnTo>
                                <a:lnTo>
                                  <a:pt x="26" y="269"/>
                                </a:lnTo>
                                <a:lnTo>
                                  <a:pt x="30" y="278"/>
                                </a:lnTo>
                                <a:lnTo>
                                  <a:pt x="34" y="288"/>
                                </a:lnTo>
                                <a:lnTo>
                                  <a:pt x="30" y="301"/>
                                </a:lnTo>
                                <a:lnTo>
                                  <a:pt x="21" y="313"/>
                                </a:lnTo>
                                <a:lnTo>
                                  <a:pt x="12" y="322"/>
                                </a:lnTo>
                                <a:lnTo>
                                  <a:pt x="2" y="337"/>
                                </a:lnTo>
                                <a:lnTo>
                                  <a:pt x="0" y="349"/>
                                </a:lnTo>
                                <a:lnTo>
                                  <a:pt x="4" y="362"/>
                                </a:lnTo>
                                <a:lnTo>
                                  <a:pt x="13" y="372"/>
                                </a:lnTo>
                                <a:lnTo>
                                  <a:pt x="23" y="383"/>
                                </a:lnTo>
                                <a:lnTo>
                                  <a:pt x="33" y="396"/>
                                </a:lnTo>
                                <a:lnTo>
                                  <a:pt x="38" y="414"/>
                                </a:lnTo>
                                <a:lnTo>
                                  <a:pt x="33" y="431"/>
                                </a:lnTo>
                                <a:lnTo>
                                  <a:pt x="23" y="444"/>
                                </a:lnTo>
                                <a:lnTo>
                                  <a:pt x="19" y="455"/>
                                </a:lnTo>
                                <a:lnTo>
                                  <a:pt x="19" y="466"/>
                                </a:lnTo>
                                <a:lnTo>
                                  <a:pt x="21" y="473"/>
                                </a:lnTo>
                                <a:lnTo>
                                  <a:pt x="29" y="484"/>
                                </a:lnTo>
                                <a:lnTo>
                                  <a:pt x="42" y="499"/>
                                </a:lnTo>
                                <a:lnTo>
                                  <a:pt x="64" y="528"/>
                                </a:lnTo>
                                <a:lnTo>
                                  <a:pt x="107" y="573"/>
                                </a:lnTo>
                                <a:lnTo>
                                  <a:pt x="144" y="609"/>
                                </a:lnTo>
                                <a:lnTo>
                                  <a:pt x="166" y="629"/>
                                </a:lnTo>
                                <a:lnTo>
                                  <a:pt x="190" y="643"/>
                                </a:lnTo>
                                <a:lnTo>
                                  <a:pt x="217" y="660"/>
                                </a:lnTo>
                                <a:lnTo>
                                  <a:pt x="255" y="681"/>
                                </a:lnTo>
                                <a:lnTo>
                                  <a:pt x="313" y="701"/>
                                </a:lnTo>
                                <a:lnTo>
                                  <a:pt x="356" y="710"/>
                                </a:lnTo>
                                <a:lnTo>
                                  <a:pt x="401" y="716"/>
                                </a:lnTo>
                                <a:lnTo>
                                  <a:pt x="460" y="718"/>
                                </a:lnTo>
                                <a:lnTo>
                                  <a:pt x="523" y="716"/>
                                </a:lnTo>
                                <a:lnTo>
                                  <a:pt x="578" y="714"/>
                                </a:lnTo>
                                <a:lnTo>
                                  <a:pt x="625" y="706"/>
                                </a:lnTo>
                                <a:lnTo>
                                  <a:pt x="667" y="697"/>
                                </a:lnTo>
                                <a:lnTo>
                                  <a:pt x="697" y="685"/>
                                </a:lnTo>
                                <a:lnTo>
                                  <a:pt x="723" y="672"/>
                                </a:lnTo>
                                <a:lnTo>
                                  <a:pt x="744" y="659"/>
                                </a:lnTo>
                                <a:lnTo>
                                  <a:pt x="761" y="647"/>
                                </a:lnTo>
                                <a:lnTo>
                                  <a:pt x="778" y="629"/>
                                </a:lnTo>
                                <a:lnTo>
                                  <a:pt x="832" y="556"/>
                                </a:lnTo>
                                <a:lnTo>
                                  <a:pt x="874" y="493"/>
                                </a:lnTo>
                                <a:lnTo>
                                  <a:pt x="890" y="461"/>
                                </a:lnTo>
                                <a:lnTo>
                                  <a:pt x="894" y="448"/>
                                </a:lnTo>
                                <a:lnTo>
                                  <a:pt x="895" y="438"/>
                                </a:lnTo>
                                <a:lnTo>
                                  <a:pt x="895" y="427"/>
                                </a:lnTo>
                                <a:lnTo>
                                  <a:pt x="887" y="414"/>
                                </a:lnTo>
                                <a:lnTo>
                                  <a:pt x="882" y="406"/>
                                </a:lnTo>
                                <a:lnTo>
                                  <a:pt x="879" y="394"/>
                                </a:lnTo>
                                <a:lnTo>
                                  <a:pt x="882" y="381"/>
                                </a:lnTo>
                                <a:lnTo>
                                  <a:pt x="887" y="372"/>
                                </a:lnTo>
                                <a:lnTo>
                                  <a:pt x="894" y="362"/>
                                </a:lnTo>
                                <a:lnTo>
                                  <a:pt x="900" y="352"/>
                                </a:lnTo>
                                <a:lnTo>
                                  <a:pt x="908" y="341"/>
                                </a:lnTo>
                                <a:lnTo>
                                  <a:pt x="913" y="330"/>
                                </a:lnTo>
                                <a:lnTo>
                                  <a:pt x="912" y="316"/>
                                </a:lnTo>
                                <a:lnTo>
                                  <a:pt x="907" y="305"/>
                                </a:lnTo>
                                <a:lnTo>
                                  <a:pt x="900" y="295"/>
                                </a:lnTo>
                                <a:lnTo>
                                  <a:pt x="894" y="286"/>
                                </a:lnTo>
                                <a:lnTo>
                                  <a:pt x="886" y="275"/>
                                </a:lnTo>
                                <a:lnTo>
                                  <a:pt x="883" y="263"/>
                                </a:lnTo>
                                <a:lnTo>
                                  <a:pt x="886" y="254"/>
                                </a:lnTo>
                                <a:lnTo>
                                  <a:pt x="895" y="240"/>
                                </a:lnTo>
                                <a:lnTo>
                                  <a:pt x="904" y="229"/>
                                </a:lnTo>
                                <a:lnTo>
                                  <a:pt x="908" y="217"/>
                                </a:lnTo>
                                <a:lnTo>
                                  <a:pt x="908" y="202"/>
                                </a:lnTo>
                                <a:lnTo>
                                  <a:pt x="903" y="187"/>
                                </a:lnTo>
                                <a:lnTo>
                                  <a:pt x="894" y="176"/>
                                </a:lnTo>
                                <a:lnTo>
                                  <a:pt x="890" y="168"/>
                                </a:lnTo>
                                <a:lnTo>
                                  <a:pt x="886" y="155"/>
                                </a:lnTo>
                                <a:lnTo>
                                  <a:pt x="887" y="141"/>
                                </a:lnTo>
                                <a:lnTo>
                                  <a:pt x="895" y="130"/>
                                </a:lnTo>
                                <a:lnTo>
                                  <a:pt x="900" y="122"/>
                                </a:lnTo>
                                <a:lnTo>
                                  <a:pt x="908" y="113"/>
                                </a:lnTo>
                                <a:lnTo>
                                  <a:pt x="912" y="101"/>
                                </a:lnTo>
                                <a:lnTo>
                                  <a:pt x="913" y="88"/>
                                </a:lnTo>
                                <a:lnTo>
                                  <a:pt x="911" y="80"/>
                                </a:lnTo>
                                <a:lnTo>
                                  <a:pt x="903" y="67"/>
                                </a:lnTo>
                                <a:lnTo>
                                  <a:pt x="895" y="56"/>
                                </a:lnTo>
                                <a:lnTo>
                                  <a:pt x="890" y="42"/>
                                </a:lnTo>
                                <a:lnTo>
                                  <a:pt x="890" y="29"/>
                                </a:lnTo>
                                <a:lnTo>
                                  <a:pt x="894" y="18"/>
                                </a:lnTo>
                                <a:lnTo>
                                  <a:pt x="891" y="0"/>
                                </a:lnTo>
                                <a:lnTo>
                                  <a:pt x="26" y="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FFC080"/>
                          </a:solidFill>
                          <a:ln w="9525">
                            <a:noFill/>
                          </a:ln>
                        </p:spPr>
                        <p:txBody>
                          <a:bodyPr/>
                          <a:p>
                            <a:endParaRPr lang="zh-CN" altLang="en-US"/>
                          </a:p>
                        </p:txBody>
                      </p:sp>
                      <p:sp>
                        <p:nvSpPr>
                          <p:cNvPr id="40981" name="任意多边形 97301"/>
                          <p:cNvSpPr>
                            <a:spLocks noChangeAspect="1"/>
                          </p:cNvSpPr>
                          <p:nvPr>
                            <p:custDataLst>
                              <p:tags r:id="rId12"/>
                            </p:custDataLst>
                          </p:nvPr>
                        </p:nvSpPr>
                        <p:spPr>
                          <a:xfrm>
                            <a:off x="6326" y="4514"/>
                            <a:ext cx="113" cy="99"/>
                          </a:xfrm>
                          <a:custGeom>
                            <a:avLst/>
                            <a:gdLst/>
                            <a:ahLst/>
                            <a:cxnLst/>
                            <a:pathLst>
                              <a:path w="113" h="99">
                                <a:moveTo>
                                  <a:pt x="6" y="0"/>
                                </a:moveTo>
                                <a:lnTo>
                                  <a:pt x="13" y="13"/>
                                </a:lnTo>
                                <a:lnTo>
                                  <a:pt x="24" y="26"/>
                                </a:lnTo>
                                <a:lnTo>
                                  <a:pt x="44" y="43"/>
                                </a:lnTo>
                                <a:lnTo>
                                  <a:pt x="68" y="57"/>
                                </a:lnTo>
                                <a:lnTo>
                                  <a:pt x="91" y="66"/>
                                </a:lnTo>
                                <a:lnTo>
                                  <a:pt x="113" y="72"/>
                                </a:lnTo>
                                <a:lnTo>
                                  <a:pt x="104" y="89"/>
                                </a:lnTo>
                                <a:lnTo>
                                  <a:pt x="75" y="85"/>
                                </a:lnTo>
                                <a:lnTo>
                                  <a:pt x="44" y="87"/>
                                </a:lnTo>
                                <a:lnTo>
                                  <a:pt x="24" y="99"/>
                                </a:lnTo>
                                <a:lnTo>
                                  <a:pt x="28" y="89"/>
                                </a:lnTo>
                                <a:lnTo>
                                  <a:pt x="27" y="78"/>
                                </a:lnTo>
                                <a:lnTo>
                                  <a:pt x="20" y="62"/>
                                </a:lnTo>
                                <a:lnTo>
                                  <a:pt x="11" y="49"/>
                                </a:lnTo>
                                <a:lnTo>
                                  <a:pt x="2" y="34"/>
                                </a:lnTo>
                                <a:lnTo>
                                  <a:pt x="0" y="17"/>
                                </a:lnTo>
                                <a:lnTo>
                                  <a:pt x="6" y="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FFA040"/>
                          </a:solidFill>
                          <a:ln w="9525">
                            <a:noFill/>
                          </a:ln>
                        </p:spPr>
                        <p:txBody>
                          <a:bodyPr/>
                          <a:p>
                            <a:endParaRPr lang="zh-CN" altLang="en-US"/>
                          </a:p>
                        </p:txBody>
                      </p:sp>
                      <p:sp>
                        <p:nvSpPr>
                          <p:cNvPr id="40982" name="任意多边形 97302"/>
                          <p:cNvSpPr>
                            <a:spLocks noChangeAspect="1"/>
                          </p:cNvSpPr>
                          <p:nvPr>
                            <p:custDataLst>
                              <p:tags r:id="rId13"/>
                            </p:custDataLst>
                          </p:nvPr>
                        </p:nvSpPr>
                        <p:spPr>
                          <a:xfrm>
                            <a:off x="6328" y="4637"/>
                            <a:ext cx="149" cy="84"/>
                          </a:xfrm>
                          <a:custGeom>
                            <a:avLst/>
                            <a:gdLst/>
                            <a:ahLst/>
                            <a:cxnLst/>
                            <a:pathLst>
                              <a:path w="149" h="84">
                                <a:moveTo>
                                  <a:pt x="0" y="10"/>
                                </a:moveTo>
                                <a:lnTo>
                                  <a:pt x="4" y="0"/>
                                </a:lnTo>
                                <a:lnTo>
                                  <a:pt x="9" y="10"/>
                                </a:lnTo>
                                <a:lnTo>
                                  <a:pt x="21" y="15"/>
                                </a:lnTo>
                                <a:lnTo>
                                  <a:pt x="42" y="25"/>
                                </a:lnTo>
                                <a:lnTo>
                                  <a:pt x="64" y="31"/>
                                </a:lnTo>
                                <a:lnTo>
                                  <a:pt x="98" y="38"/>
                                </a:lnTo>
                                <a:lnTo>
                                  <a:pt x="137" y="44"/>
                                </a:lnTo>
                                <a:lnTo>
                                  <a:pt x="149" y="80"/>
                                </a:lnTo>
                                <a:lnTo>
                                  <a:pt x="106" y="69"/>
                                </a:lnTo>
                                <a:lnTo>
                                  <a:pt x="72" y="65"/>
                                </a:lnTo>
                                <a:lnTo>
                                  <a:pt x="45" y="71"/>
                                </a:lnTo>
                                <a:lnTo>
                                  <a:pt x="25" y="84"/>
                                </a:lnTo>
                                <a:lnTo>
                                  <a:pt x="25" y="73"/>
                                </a:lnTo>
                                <a:lnTo>
                                  <a:pt x="25" y="63"/>
                                </a:lnTo>
                                <a:lnTo>
                                  <a:pt x="21" y="52"/>
                                </a:lnTo>
                                <a:lnTo>
                                  <a:pt x="9" y="36"/>
                                </a:lnTo>
                                <a:lnTo>
                                  <a:pt x="0" y="23"/>
                                </a:lnTo>
                                <a:lnTo>
                                  <a:pt x="0" y="1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FFA040"/>
                          </a:solidFill>
                          <a:ln w="9525">
                            <a:noFill/>
                          </a:ln>
                        </p:spPr>
                        <p:txBody>
                          <a:bodyPr/>
                          <a:p>
                            <a:endParaRPr lang="zh-CN" altLang="en-US"/>
                          </a:p>
                        </p:txBody>
                      </p:sp>
                      <p:sp>
                        <p:nvSpPr>
                          <p:cNvPr id="40983" name="任意多边形 97303"/>
                          <p:cNvSpPr>
                            <a:spLocks noChangeAspect="1"/>
                          </p:cNvSpPr>
                          <p:nvPr>
                            <p:custDataLst>
                              <p:tags r:id="rId14"/>
                            </p:custDataLst>
                          </p:nvPr>
                        </p:nvSpPr>
                        <p:spPr>
                          <a:xfrm>
                            <a:off x="6322" y="4742"/>
                            <a:ext cx="175" cy="104"/>
                          </a:xfrm>
                          <a:custGeom>
                            <a:avLst/>
                            <a:gdLst/>
                            <a:ahLst/>
                            <a:cxnLst/>
                            <a:pathLst>
                              <a:path w="175" h="104">
                                <a:moveTo>
                                  <a:pt x="2" y="13"/>
                                </a:moveTo>
                                <a:lnTo>
                                  <a:pt x="10" y="0"/>
                                </a:lnTo>
                                <a:lnTo>
                                  <a:pt x="21" y="17"/>
                                </a:lnTo>
                                <a:lnTo>
                                  <a:pt x="32" y="25"/>
                                </a:lnTo>
                                <a:lnTo>
                                  <a:pt x="45" y="34"/>
                                </a:lnTo>
                                <a:lnTo>
                                  <a:pt x="69" y="42"/>
                                </a:lnTo>
                                <a:lnTo>
                                  <a:pt x="96" y="49"/>
                                </a:lnTo>
                                <a:lnTo>
                                  <a:pt x="126" y="59"/>
                                </a:lnTo>
                                <a:lnTo>
                                  <a:pt x="167" y="72"/>
                                </a:lnTo>
                                <a:lnTo>
                                  <a:pt x="175" y="104"/>
                                </a:lnTo>
                                <a:lnTo>
                                  <a:pt x="133" y="87"/>
                                </a:lnTo>
                                <a:lnTo>
                                  <a:pt x="103" y="76"/>
                                </a:lnTo>
                                <a:lnTo>
                                  <a:pt x="78" y="72"/>
                                </a:lnTo>
                                <a:lnTo>
                                  <a:pt x="58" y="72"/>
                                </a:lnTo>
                                <a:lnTo>
                                  <a:pt x="48" y="80"/>
                                </a:lnTo>
                                <a:lnTo>
                                  <a:pt x="36" y="91"/>
                                </a:lnTo>
                                <a:lnTo>
                                  <a:pt x="34" y="78"/>
                                </a:lnTo>
                                <a:lnTo>
                                  <a:pt x="21" y="59"/>
                                </a:lnTo>
                                <a:lnTo>
                                  <a:pt x="10" y="45"/>
                                </a:lnTo>
                                <a:lnTo>
                                  <a:pt x="0" y="31"/>
                                </a:lnTo>
                                <a:lnTo>
                                  <a:pt x="2" y="13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FFA040"/>
                          </a:solidFill>
                          <a:ln w="9525">
                            <a:noFill/>
                          </a:ln>
                        </p:spPr>
                        <p:txBody>
                          <a:bodyPr/>
                          <a:p>
                            <a:endParaRPr lang="zh-CN" altLang="en-US"/>
                          </a:p>
                        </p:txBody>
                      </p:sp>
                      <p:sp>
                        <p:nvSpPr>
                          <p:cNvPr id="40984" name="任意多边形 97304"/>
                          <p:cNvSpPr>
                            <a:spLocks noChangeAspect="1"/>
                          </p:cNvSpPr>
                          <p:nvPr>
                            <p:custDataLst>
                              <p:tags r:id="rId15"/>
                            </p:custDataLst>
                          </p:nvPr>
                        </p:nvSpPr>
                        <p:spPr>
                          <a:xfrm>
                            <a:off x="6341" y="4856"/>
                            <a:ext cx="208" cy="230"/>
                          </a:xfrm>
                          <a:custGeom>
                            <a:avLst/>
                            <a:gdLst/>
                            <a:ahLst/>
                            <a:cxnLst/>
                            <a:pathLst>
                              <a:path w="208" h="230">
                                <a:moveTo>
                                  <a:pt x="2" y="35"/>
                                </a:moveTo>
                                <a:lnTo>
                                  <a:pt x="0" y="21"/>
                                </a:lnTo>
                                <a:lnTo>
                                  <a:pt x="0" y="11"/>
                                </a:lnTo>
                                <a:lnTo>
                                  <a:pt x="8" y="0"/>
                                </a:lnTo>
                                <a:lnTo>
                                  <a:pt x="22" y="17"/>
                                </a:lnTo>
                                <a:lnTo>
                                  <a:pt x="47" y="32"/>
                                </a:lnTo>
                                <a:lnTo>
                                  <a:pt x="72" y="44"/>
                                </a:lnTo>
                                <a:lnTo>
                                  <a:pt x="106" y="55"/>
                                </a:lnTo>
                                <a:lnTo>
                                  <a:pt x="156" y="65"/>
                                </a:lnTo>
                                <a:lnTo>
                                  <a:pt x="166" y="91"/>
                                </a:lnTo>
                                <a:lnTo>
                                  <a:pt x="140" y="84"/>
                                </a:lnTo>
                                <a:lnTo>
                                  <a:pt x="114" y="80"/>
                                </a:lnTo>
                                <a:lnTo>
                                  <a:pt x="101" y="82"/>
                                </a:lnTo>
                                <a:lnTo>
                                  <a:pt x="97" y="95"/>
                                </a:lnTo>
                                <a:lnTo>
                                  <a:pt x="105" y="112"/>
                                </a:lnTo>
                                <a:lnTo>
                                  <a:pt x="115" y="128"/>
                                </a:lnTo>
                                <a:lnTo>
                                  <a:pt x="136" y="153"/>
                                </a:lnTo>
                                <a:lnTo>
                                  <a:pt x="166" y="179"/>
                                </a:lnTo>
                                <a:lnTo>
                                  <a:pt x="208" y="209"/>
                                </a:lnTo>
                                <a:lnTo>
                                  <a:pt x="208" y="230"/>
                                </a:lnTo>
                                <a:lnTo>
                                  <a:pt x="190" y="219"/>
                                </a:lnTo>
                                <a:lnTo>
                                  <a:pt x="166" y="205"/>
                                </a:lnTo>
                                <a:lnTo>
                                  <a:pt x="132" y="179"/>
                                </a:lnTo>
                                <a:lnTo>
                                  <a:pt x="105" y="150"/>
                                </a:lnTo>
                                <a:lnTo>
                                  <a:pt x="80" y="128"/>
                                </a:lnTo>
                                <a:lnTo>
                                  <a:pt x="56" y="101"/>
                                </a:lnTo>
                                <a:lnTo>
                                  <a:pt x="36" y="78"/>
                                </a:lnTo>
                                <a:lnTo>
                                  <a:pt x="15" y="57"/>
                                </a:lnTo>
                                <a:lnTo>
                                  <a:pt x="2" y="35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FFA040"/>
                          </a:solidFill>
                          <a:ln w="9525">
                            <a:noFill/>
                          </a:ln>
                        </p:spPr>
                        <p:txBody>
                          <a:bodyPr/>
                          <a:p>
                            <a:endParaRPr lang="zh-CN" altLang="en-US"/>
                          </a:p>
                        </p:txBody>
                      </p:sp>
                      <p:sp>
                        <p:nvSpPr>
                          <p:cNvPr id="40985" name="任意多边形 97305"/>
                          <p:cNvSpPr>
                            <a:spLocks noChangeAspect="1"/>
                          </p:cNvSpPr>
                          <p:nvPr>
                            <p:custDataLst>
                              <p:tags r:id="rId16"/>
                            </p:custDataLst>
                          </p:nvPr>
                        </p:nvSpPr>
                        <p:spPr>
                          <a:xfrm>
                            <a:off x="6345" y="4443"/>
                            <a:ext cx="86" cy="69"/>
                          </a:xfrm>
                          <a:custGeom>
                            <a:avLst/>
                            <a:gdLst/>
                            <a:ahLst/>
                            <a:cxnLst/>
                            <a:pathLst>
                              <a:path w="86" h="69">
                                <a:moveTo>
                                  <a:pt x="0" y="0"/>
                                </a:moveTo>
                                <a:lnTo>
                                  <a:pt x="11" y="10"/>
                                </a:lnTo>
                                <a:lnTo>
                                  <a:pt x="25" y="21"/>
                                </a:lnTo>
                                <a:lnTo>
                                  <a:pt x="42" y="33"/>
                                </a:lnTo>
                                <a:lnTo>
                                  <a:pt x="60" y="44"/>
                                </a:lnTo>
                                <a:lnTo>
                                  <a:pt x="77" y="54"/>
                                </a:lnTo>
                                <a:lnTo>
                                  <a:pt x="86" y="61"/>
                                </a:lnTo>
                                <a:lnTo>
                                  <a:pt x="65" y="69"/>
                                </a:lnTo>
                                <a:lnTo>
                                  <a:pt x="42" y="61"/>
                                </a:lnTo>
                                <a:lnTo>
                                  <a:pt x="18" y="52"/>
                                </a:lnTo>
                                <a:lnTo>
                                  <a:pt x="0" y="42"/>
                                </a:lnTo>
                                <a:lnTo>
                                  <a:pt x="1" y="33"/>
                                </a:lnTo>
                                <a:lnTo>
                                  <a:pt x="4" y="17"/>
                                </a:lnTo>
                                <a:lnTo>
                                  <a:pt x="0" y="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FFA040"/>
                          </a:solidFill>
                          <a:ln w="9525">
                            <a:noFill/>
                          </a:ln>
                        </p:spPr>
                        <p:txBody>
                          <a:bodyPr/>
                          <a:p>
                            <a:endParaRPr lang="zh-CN" altLang="en-US"/>
                          </a:p>
                        </p:txBody>
                      </p:sp>
                      <p:sp>
                        <p:nvSpPr>
                          <p:cNvPr id="40986" name="任意多边形 97306"/>
                          <p:cNvSpPr>
                            <a:spLocks noChangeAspect="1"/>
                          </p:cNvSpPr>
                          <p:nvPr>
                            <p:custDataLst>
                              <p:tags r:id="rId17"/>
                            </p:custDataLst>
                          </p:nvPr>
                        </p:nvSpPr>
                        <p:spPr>
                          <a:xfrm>
                            <a:off x="6501" y="4426"/>
                            <a:ext cx="732" cy="689"/>
                          </a:xfrm>
                          <a:custGeom>
                            <a:avLst/>
                            <a:gdLst/>
                            <a:ahLst/>
                            <a:cxnLst/>
                            <a:pathLst>
                              <a:path w="732" h="689">
                                <a:moveTo>
                                  <a:pt x="294" y="135"/>
                                </a:moveTo>
                                <a:lnTo>
                                  <a:pt x="186" y="143"/>
                                </a:lnTo>
                                <a:lnTo>
                                  <a:pt x="348" y="158"/>
                                </a:lnTo>
                                <a:lnTo>
                                  <a:pt x="338" y="166"/>
                                </a:lnTo>
                                <a:lnTo>
                                  <a:pt x="318" y="173"/>
                                </a:lnTo>
                                <a:lnTo>
                                  <a:pt x="292" y="181"/>
                                </a:lnTo>
                                <a:lnTo>
                                  <a:pt x="258" y="190"/>
                                </a:lnTo>
                                <a:lnTo>
                                  <a:pt x="222" y="196"/>
                                </a:lnTo>
                                <a:lnTo>
                                  <a:pt x="175" y="200"/>
                                </a:lnTo>
                                <a:lnTo>
                                  <a:pt x="120" y="206"/>
                                </a:lnTo>
                                <a:lnTo>
                                  <a:pt x="61" y="209"/>
                                </a:lnTo>
                                <a:lnTo>
                                  <a:pt x="0" y="209"/>
                                </a:lnTo>
                                <a:lnTo>
                                  <a:pt x="95" y="232"/>
                                </a:lnTo>
                                <a:lnTo>
                                  <a:pt x="154" y="244"/>
                                </a:lnTo>
                                <a:lnTo>
                                  <a:pt x="205" y="244"/>
                                </a:lnTo>
                                <a:lnTo>
                                  <a:pt x="267" y="244"/>
                                </a:lnTo>
                                <a:lnTo>
                                  <a:pt x="359" y="236"/>
                                </a:lnTo>
                                <a:lnTo>
                                  <a:pt x="435" y="225"/>
                                </a:lnTo>
                                <a:lnTo>
                                  <a:pt x="499" y="209"/>
                                </a:lnTo>
                                <a:lnTo>
                                  <a:pt x="567" y="188"/>
                                </a:lnTo>
                                <a:lnTo>
                                  <a:pt x="597" y="177"/>
                                </a:lnTo>
                                <a:lnTo>
                                  <a:pt x="625" y="168"/>
                                </a:lnTo>
                                <a:lnTo>
                                  <a:pt x="640" y="164"/>
                                </a:lnTo>
                                <a:lnTo>
                                  <a:pt x="648" y="169"/>
                                </a:lnTo>
                                <a:lnTo>
                                  <a:pt x="648" y="181"/>
                                </a:lnTo>
                                <a:lnTo>
                                  <a:pt x="642" y="194"/>
                                </a:lnTo>
                                <a:lnTo>
                                  <a:pt x="625" y="208"/>
                                </a:lnTo>
                                <a:lnTo>
                                  <a:pt x="597" y="226"/>
                                </a:lnTo>
                                <a:lnTo>
                                  <a:pt x="557" y="244"/>
                                </a:lnTo>
                                <a:lnTo>
                                  <a:pt x="510" y="263"/>
                                </a:lnTo>
                                <a:lnTo>
                                  <a:pt x="448" y="282"/>
                                </a:lnTo>
                                <a:lnTo>
                                  <a:pt x="376" y="297"/>
                                </a:lnTo>
                                <a:lnTo>
                                  <a:pt x="304" y="308"/>
                                </a:lnTo>
                                <a:lnTo>
                                  <a:pt x="228" y="320"/>
                                </a:lnTo>
                                <a:lnTo>
                                  <a:pt x="95" y="333"/>
                                </a:lnTo>
                                <a:lnTo>
                                  <a:pt x="177" y="352"/>
                                </a:lnTo>
                                <a:lnTo>
                                  <a:pt x="243" y="360"/>
                                </a:lnTo>
                                <a:lnTo>
                                  <a:pt x="326" y="358"/>
                                </a:lnTo>
                                <a:lnTo>
                                  <a:pt x="411" y="347"/>
                                </a:lnTo>
                                <a:lnTo>
                                  <a:pt x="474" y="333"/>
                                </a:lnTo>
                                <a:lnTo>
                                  <a:pt x="525" y="320"/>
                                </a:lnTo>
                                <a:lnTo>
                                  <a:pt x="567" y="308"/>
                                </a:lnTo>
                                <a:lnTo>
                                  <a:pt x="610" y="293"/>
                                </a:lnTo>
                                <a:lnTo>
                                  <a:pt x="644" y="280"/>
                                </a:lnTo>
                                <a:lnTo>
                                  <a:pt x="659" y="276"/>
                                </a:lnTo>
                                <a:lnTo>
                                  <a:pt x="668" y="276"/>
                                </a:lnTo>
                                <a:lnTo>
                                  <a:pt x="667" y="287"/>
                                </a:lnTo>
                                <a:lnTo>
                                  <a:pt x="661" y="299"/>
                                </a:lnTo>
                                <a:lnTo>
                                  <a:pt x="648" y="314"/>
                                </a:lnTo>
                                <a:lnTo>
                                  <a:pt x="617" y="335"/>
                                </a:lnTo>
                                <a:lnTo>
                                  <a:pt x="584" y="354"/>
                                </a:lnTo>
                                <a:lnTo>
                                  <a:pt x="546" y="371"/>
                                </a:lnTo>
                                <a:lnTo>
                                  <a:pt x="496" y="390"/>
                                </a:lnTo>
                                <a:lnTo>
                                  <a:pt x="439" y="407"/>
                                </a:lnTo>
                                <a:lnTo>
                                  <a:pt x="352" y="426"/>
                                </a:lnTo>
                                <a:lnTo>
                                  <a:pt x="294" y="438"/>
                                </a:lnTo>
                                <a:lnTo>
                                  <a:pt x="237" y="444"/>
                                </a:lnTo>
                                <a:lnTo>
                                  <a:pt x="154" y="449"/>
                                </a:lnTo>
                                <a:lnTo>
                                  <a:pt x="239" y="461"/>
                                </a:lnTo>
                                <a:lnTo>
                                  <a:pt x="305" y="466"/>
                                </a:lnTo>
                                <a:lnTo>
                                  <a:pt x="360" y="468"/>
                                </a:lnTo>
                                <a:lnTo>
                                  <a:pt x="423" y="466"/>
                                </a:lnTo>
                                <a:lnTo>
                                  <a:pt x="482" y="458"/>
                                </a:lnTo>
                                <a:lnTo>
                                  <a:pt x="530" y="447"/>
                                </a:lnTo>
                                <a:lnTo>
                                  <a:pt x="568" y="434"/>
                                </a:lnTo>
                                <a:lnTo>
                                  <a:pt x="629" y="413"/>
                                </a:lnTo>
                                <a:lnTo>
                                  <a:pt x="637" y="413"/>
                                </a:lnTo>
                                <a:lnTo>
                                  <a:pt x="644" y="417"/>
                                </a:lnTo>
                                <a:lnTo>
                                  <a:pt x="642" y="430"/>
                                </a:lnTo>
                                <a:lnTo>
                                  <a:pt x="634" y="444"/>
                                </a:lnTo>
                                <a:lnTo>
                                  <a:pt x="620" y="458"/>
                                </a:lnTo>
                                <a:lnTo>
                                  <a:pt x="599" y="474"/>
                                </a:lnTo>
                                <a:lnTo>
                                  <a:pt x="563" y="493"/>
                                </a:lnTo>
                                <a:lnTo>
                                  <a:pt x="525" y="510"/>
                                </a:lnTo>
                                <a:lnTo>
                                  <a:pt x="489" y="521"/>
                                </a:lnTo>
                                <a:lnTo>
                                  <a:pt x="448" y="531"/>
                                </a:lnTo>
                                <a:lnTo>
                                  <a:pt x="410" y="537"/>
                                </a:lnTo>
                                <a:lnTo>
                                  <a:pt x="360" y="542"/>
                                </a:lnTo>
                                <a:lnTo>
                                  <a:pt x="305" y="545"/>
                                </a:lnTo>
                                <a:lnTo>
                                  <a:pt x="250" y="546"/>
                                </a:lnTo>
                                <a:lnTo>
                                  <a:pt x="166" y="546"/>
                                </a:lnTo>
                                <a:lnTo>
                                  <a:pt x="211" y="562"/>
                                </a:lnTo>
                                <a:lnTo>
                                  <a:pt x="253" y="573"/>
                                </a:lnTo>
                                <a:lnTo>
                                  <a:pt x="301" y="579"/>
                                </a:lnTo>
                                <a:lnTo>
                                  <a:pt x="342" y="580"/>
                                </a:lnTo>
                                <a:lnTo>
                                  <a:pt x="384" y="583"/>
                                </a:lnTo>
                                <a:lnTo>
                                  <a:pt x="427" y="580"/>
                                </a:lnTo>
                                <a:lnTo>
                                  <a:pt x="462" y="579"/>
                                </a:lnTo>
                                <a:lnTo>
                                  <a:pt x="495" y="573"/>
                                </a:lnTo>
                                <a:lnTo>
                                  <a:pt x="540" y="562"/>
                                </a:lnTo>
                                <a:lnTo>
                                  <a:pt x="574" y="554"/>
                                </a:lnTo>
                                <a:lnTo>
                                  <a:pt x="587" y="555"/>
                                </a:lnTo>
                                <a:lnTo>
                                  <a:pt x="589" y="565"/>
                                </a:lnTo>
                                <a:lnTo>
                                  <a:pt x="585" y="575"/>
                                </a:lnTo>
                                <a:lnTo>
                                  <a:pt x="576" y="586"/>
                                </a:lnTo>
                                <a:lnTo>
                                  <a:pt x="561" y="597"/>
                                </a:lnTo>
                                <a:lnTo>
                                  <a:pt x="544" y="605"/>
                                </a:lnTo>
                                <a:lnTo>
                                  <a:pt x="525" y="614"/>
                                </a:lnTo>
                                <a:lnTo>
                                  <a:pt x="495" y="622"/>
                                </a:lnTo>
                                <a:lnTo>
                                  <a:pt x="432" y="631"/>
                                </a:lnTo>
                                <a:lnTo>
                                  <a:pt x="372" y="639"/>
                                </a:lnTo>
                                <a:lnTo>
                                  <a:pt x="253" y="649"/>
                                </a:lnTo>
                                <a:lnTo>
                                  <a:pt x="407" y="656"/>
                                </a:lnTo>
                                <a:lnTo>
                                  <a:pt x="439" y="656"/>
                                </a:lnTo>
                                <a:lnTo>
                                  <a:pt x="453" y="663"/>
                                </a:lnTo>
                                <a:lnTo>
                                  <a:pt x="461" y="670"/>
                                </a:lnTo>
                                <a:lnTo>
                                  <a:pt x="458" y="681"/>
                                </a:lnTo>
                                <a:lnTo>
                                  <a:pt x="466" y="687"/>
                                </a:lnTo>
                                <a:lnTo>
                                  <a:pt x="486" y="689"/>
                                </a:lnTo>
                                <a:lnTo>
                                  <a:pt x="516" y="677"/>
                                </a:lnTo>
                                <a:lnTo>
                                  <a:pt x="542" y="664"/>
                                </a:lnTo>
                                <a:lnTo>
                                  <a:pt x="563" y="651"/>
                                </a:lnTo>
                                <a:lnTo>
                                  <a:pt x="580" y="639"/>
                                </a:lnTo>
                                <a:lnTo>
                                  <a:pt x="597" y="621"/>
                                </a:lnTo>
                                <a:lnTo>
                                  <a:pt x="651" y="548"/>
                                </a:lnTo>
                                <a:lnTo>
                                  <a:pt x="693" y="485"/>
                                </a:lnTo>
                                <a:lnTo>
                                  <a:pt x="709" y="453"/>
                                </a:lnTo>
                                <a:lnTo>
                                  <a:pt x="713" y="440"/>
                                </a:lnTo>
                                <a:lnTo>
                                  <a:pt x="714" y="430"/>
                                </a:lnTo>
                                <a:lnTo>
                                  <a:pt x="714" y="419"/>
                                </a:lnTo>
                                <a:lnTo>
                                  <a:pt x="706" y="406"/>
                                </a:lnTo>
                                <a:lnTo>
                                  <a:pt x="701" y="398"/>
                                </a:lnTo>
                                <a:lnTo>
                                  <a:pt x="698" y="386"/>
                                </a:lnTo>
                                <a:lnTo>
                                  <a:pt x="701" y="373"/>
                                </a:lnTo>
                                <a:lnTo>
                                  <a:pt x="706" y="364"/>
                                </a:lnTo>
                                <a:lnTo>
                                  <a:pt x="713" y="354"/>
                                </a:lnTo>
                                <a:lnTo>
                                  <a:pt x="719" y="344"/>
                                </a:lnTo>
                                <a:lnTo>
                                  <a:pt x="727" y="333"/>
                                </a:lnTo>
                                <a:lnTo>
                                  <a:pt x="732" y="322"/>
                                </a:lnTo>
                                <a:lnTo>
                                  <a:pt x="731" y="308"/>
                                </a:lnTo>
                                <a:lnTo>
                                  <a:pt x="726" y="297"/>
                                </a:lnTo>
                                <a:lnTo>
                                  <a:pt x="719" y="287"/>
                                </a:lnTo>
                                <a:lnTo>
                                  <a:pt x="713" y="278"/>
                                </a:lnTo>
                                <a:lnTo>
                                  <a:pt x="705" y="267"/>
                                </a:lnTo>
                                <a:lnTo>
                                  <a:pt x="702" y="255"/>
                                </a:lnTo>
                                <a:lnTo>
                                  <a:pt x="705" y="246"/>
                                </a:lnTo>
                                <a:lnTo>
                                  <a:pt x="714" y="232"/>
                                </a:lnTo>
                                <a:lnTo>
                                  <a:pt x="723" y="221"/>
                                </a:lnTo>
                                <a:lnTo>
                                  <a:pt x="727" y="209"/>
                                </a:lnTo>
                                <a:lnTo>
                                  <a:pt x="727" y="194"/>
                                </a:lnTo>
                                <a:lnTo>
                                  <a:pt x="722" y="179"/>
                                </a:lnTo>
                                <a:lnTo>
                                  <a:pt x="713" y="168"/>
                                </a:lnTo>
                                <a:lnTo>
                                  <a:pt x="709" y="160"/>
                                </a:lnTo>
                                <a:lnTo>
                                  <a:pt x="705" y="147"/>
                                </a:lnTo>
                                <a:lnTo>
                                  <a:pt x="706" y="133"/>
                                </a:lnTo>
                                <a:lnTo>
                                  <a:pt x="714" y="122"/>
                                </a:lnTo>
                                <a:lnTo>
                                  <a:pt x="719" y="114"/>
                                </a:lnTo>
                                <a:lnTo>
                                  <a:pt x="727" y="105"/>
                                </a:lnTo>
                                <a:lnTo>
                                  <a:pt x="731" y="93"/>
                                </a:lnTo>
                                <a:lnTo>
                                  <a:pt x="732" y="80"/>
                                </a:lnTo>
                                <a:lnTo>
                                  <a:pt x="730" y="72"/>
                                </a:lnTo>
                                <a:lnTo>
                                  <a:pt x="722" y="59"/>
                                </a:lnTo>
                                <a:lnTo>
                                  <a:pt x="714" y="48"/>
                                </a:lnTo>
                                <a:lnTo>
                                  <a:pt x="709" y="34"/>
                                </a:lnTo>
                                <a:lnTo>
                                  <a:pt x="709" y="0"/>
                                </a:lnTo>
                                <a:lnTo>
                                  <a:pt x="634" y="50"/>
                                </a:lnTo>
                                <a:lnTo>
                                  <a:pt x="589" y="69"/>
                                </a:lnTo>
                                <a:lnTo>
                                  <a:pt x="536" y="86"/>
                                </a:lnTo>
                                <a:lnTo>
                                  <a:pt x="475" y="105"/>
                                </a:lnTo>
                                <a:lnTo>
                                  <a:pt x="420" y="116"/>
                                </a:lnTo>
                                <a:lnTo>
                                  <a:pt x="365" y="126"/>
                                </a:lnTo>
                                <a:lnTo>
                                  <a:pt x="294" y="135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FFA040"/>
                          </a:solidFill>
                          <a:ln w="9525">
                            <a:noFill/>
                          </a:ln>
                        </p:spPr>
                        <p:txBody>
                          <a:bodyPr/>
                          <a:p>
                            <a:endParaRPr lang="zh-CN" altLang="en-US"/>
                          </a:p>
                        </p:txBody>
                      </p:sp>
                    </p:grpSp>
                  </p:grpSp>
                  <p:grpSp>
                    <p:nvGrpSpPr>
                      <p:cNvPr id="40987" name="组合 97307"/>
                      <p:cNvGrpSpPr>
                        <a:grpSpLocks noChangeAspect="1"/>
                      </p:cNvGrpSpPr>
                      <p:nvPr/>
                    </p:nvGrpSpPr>
                    <p:grpSpPr>
                      <a:xfrm>
                        <a:off x="6929" y="4535"/>
                        <a:ext cx="218" cy="436"/>
                        <a:chOff x="6929" y="4535"/>
                        <a:chExt cx="218" cy="436"/>
                      </a:xfrm>
                    </p:grpSpPr>
                    <p:sp>
                      <p:nvSpPr>
                        <p:cNvPr id="40988" name="任意多边形 97308"/>
                        <p:cNvSpPr>
                          <a:spLocks noChangeAspect="1"/>
                        </p:cNvSpPr>
                        <p:nvPr>
                          <p:custDataLst>
                            <p:tags r:id="rId18"/>
                          </p:custDataLst>
                        </p:nvPr>
                      </p:nvSpPr>
                      <p:spPr>
                        <a:xfrm>
                          <a:off x="6971" y="4651"/>
                          <a:ext cx="167" cy="70"/>
                        </a:xfrm>
                        <a:custGeom>
                          <a:avLst/>
                          <a:gdLst/>
                          <a:ahLst/>
                          <a:cxnLst/>
                          <a:pathLst>
                            <a:path w="167" h="70">
                              <a:moveTo>
                                <a:pt x="167" y="13"/>
                              </a:moveTo>
                              <a:lnTo>
                                <a:pt x="151" y="0"/>
                              </a:lnTo>
                              <a:lnTo>
                                <a:pt x="100" y="26"/>
                              </a:lnTo>
                              <a:lnTo>
                                <a:pt x="49" y="45"/>
                              </a:lnTo>
                              <a:lnTo>
                                <a:pt x="0" y="59"/>
                              </a:lnTo>
                              <a:lnTo>
                                <a:pt x="9" y="70"/>
                              </a:lnTo>
                              <a:lnTo>
                                <a:pt x="43" y="70"/>
                              </a:lnTo>
                              <a:lnTo>
                                <a:pt x="89" y="60"/>
                              </a:lnTo>
                              <a:lnTo>
                                <a:pt x="130" y="40"/>
                              </a:lnTo>
                              <a:lnTo>
                                <a:pt x="167" y="13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FFE0C0"/>
                        </a:solidFill>
                        <a:ln w="9525">
                          <a:noFill/>
                        </a:ln>
                      </p:spPr>
                      <p:txBody>
                        <a:bodyPr/>
                        <a:p>
                          <a:endParaRPr lang="zh-CN" altLang="en-US"/>
                        </a:p>
                      </p:txBody>
                    </p:sp>
                    <p:sp>
                      <p:nvSpPr>
                        <p:cNvPr id="40989" name="任意多边形 97309"/>
                        <p:cNvSpPr>
                          <a:spLocks noChangeAspect="1"/>
                        </p:cNvSpPr>
                        <p:nvPr>
                          <p:custDataLst>
                            <p:tags r:id="rId19"/>
                          </p:custDataLst>
                        </p:nvPr>
                      </p:nvSpPr>
                      <p:spPr>
                        <a:xfrm>
                          <a:off x="7001" y="4763"/>
                          <a:ext cx="146" cy="78"/>
                        </a:xfrm>
                        <a:custGeom>
                          <a:avLst/>
                          <a:gdLst/>
                          <a:ahLst/>
                          <a:cxnLst/>
                          <a:pathLst>
                            <a:path w="146" h="78">
                              <a:moveTo>
                                <a:pt x="146" y="15"/>
                              </a:moveTo>
                              <a:lnTo>
                                <a:pt x="138" y="0"/>
                              </a:lnTo>
                              <a:lnTo>
                                <a:pt x="89" y="34"/>
                              </a:lnTo>
                              <a:lnTo>
                                <a:pt x="50" y="51"/>
                              </a:lnTo>
                              <a:lnTo>
                                <a:pt x="0" y="66"/>
                              </a:lnTo>
                              <a:lnTo>
                                <a:pt x="10" y="78"/>
                              </a:lnTo>
                              <a:lnTo>
                                <a:pt x="42" y="78"/>
                              </a:lnTo>
                              <a:lnTo>
                                <a:pt x="74" y="69"/>
                              </a:lnTo>
                              <a:lnTo>
                                <a:pt x="112" y="45"/>
                              </a:lnTo>
                              <a:lnTo>
                                <a:pt x="146" y="15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FFE0C0"/>
                        </a:solidFill>
                        <a:ln w="9525">
                          <a:noFill/>
                        </a:ln>
                      </p:spPr>
                      <p:txBody>
                        <a:bodyPr/>
                        <a:p>
                          <a:endParaRPr lang="zh-CN" altLang="en-US"/>
                        </a:p>
                      </p:txBody>
                    </p:sp>
                    <p:sp>
                      <p:nvSpPr>
                        <p:cNvPr id="40990" name="任意多边形 97310"/>
                        <p:cNvSpPr>
                          <a:spLocks noChangeAspect="1"/>
                        </p:cNvSpPr>
                        <p:nvPr>
                          <p:custDataLst>
                            <p:tags r:id="rId20"/>
                          </p:custDataLst>
                        </p:nvPr>
                      </p:nvSpPr>
                      <p:spPr>
                        <a:xfrm>
                          <a:off x="6992" y="4894"/>
                          <a:ext cx="149" cy="77"/>
                        </a:xfrm>
                        <a:custGeom>
                          <a:avLst/>
                          <a:gdLst/>
                          <a:ahLst/>
                          <a:cxnLst/>
                          <a:pathLst>
                            <a:path w="149" h="77">
                              <a:moveTo>
                                <a:pt x="149" y="11"/>
                              </a:moveTo>
                              <a:lnTo>
                                <a:pt x="138" y="0"/>
                              </a:lnTo>
                              <a:lnTo>
                                <a:pt x="93" y="31"/>
                              </a:lnTo>
                              <a:lnTo>
                                <a:pt x="49" y="49"/>
                              </a:lnTo>
                              <a:lnTo>
                                <a:pt x="0" y="63"/>
                              </a:lnTo>
                              <a:lnTo>
                                <a:pt x="9" y="77"/>
                              </a:lnTo>
                              <a:lnTo>
                                <a:pt x="42" y="74"/>
                              </a:lnTo>
                              <a:lnTo>
                                <a:pt x="81" y="65"/>
                              </a:lnTo>
                              <a:lnTo>
                                <a:pt x="121" y="40"/>
                              </a:lnTo>
                              <a:lnTo>
                                <a:pt x="149" y="11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FFE0C0"/>
                        </a:solidFill>
                        <a:ln w="9525">
                          <a:noFill/>
                        </a:ln>
                      </p:spPr>
                      <p:txBody>
                        <a:bodyPr/>
                        <a:p>
                          <a:endParaRPr lang="zh-CN" altLang="en-US"/>
                        </a:p>
                      </p:txBody>
                    </p:sp>
                    <p:sp>
                      <p:nvSpPr>
                        <p:cNvPr id="40991" name="任意多边形 97311"/>
                        <p:cNvSpPr>
                          <a:spLocks noChangeAspect="1"/>
                        </p:cNvSpPr>
                        <p:nvPr>
                          <p:custDataLst>
                            <p:tags r:id="rId21"/>
                          </p:custDataLst>
                        </p:nvPr>
                      </p:nvSpPr>
                      <p:spPr>
                        <a:xfrm>
                          <a:off x="6929" y="4535"/>
                          <a:ext cx="171" cy="68"/>
                        </a:xfrm>
                        <a:custGeom>
                          <a:avLst/>
                          <a:gdLst/>
                          <a:ahLst/>
                          <a:cxnLst/>
                          <a:pathLst>
                            <a:path w="171" h="68">
                              <a:moveTo>
                                <a:pt x="171" y="13"/>
                              </a:moveTo>
                              <a:lnTo>
                                <a:pt x="154" y="0"/>
                              </a:lnTo>
                              <a:lnTo>
                                <a:pt x="97" y="26"/>
                              </a:lnTo>
                              <a:lnTo>
                                <a:pt x="50" y="41"/>
                              </a:lnTo>
                              <a:lnTo>
                                <a:pt x="0" y="55"/>
                              </a:lnTo>
                              <a:lnTo>
                                <a:pt x="11" y="68"/>
                              </a:lnTo>
                              <a:lnTo>
                                <a:pt x="42" y="66"/>
                              </a:lnTo>
                              <a:lnTo>
                                <a:pt x="82" y="57"/>
                              </a:lnTo>
                              <a:lnTo>
                                <a:pt x="127" y="40"/>
                              </a:lnTo>
                              <a:lnTo>
                                <a:pt x="171" y="13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FFE0C0"/>
                        </a:solidFill>
                        <a:ln w="9525">
                          <a:noFill/>
                        </a:ln>
                      </p:spPr>
                      <p:txBody>
                        <a:bodyPr/>
                        <a:p>
                          <a:endParaRPr lang="zh-CN" altLang="en-US"/>
                        </a:p>
                      </p:txBody>
                    </p:sp>
                  </p:grpSp>
                </p:grpSp>
                <p:sp>
                  <p:nvSpPr>
                    <p:cNvPr id="40992" name="任意多边形 97312"/>
                    <p:cNvSpPr>
                      <a:spLocks noChangeAspect="1"/>
                    </p:cNvSpPr>
                    <p:nvPr>
                      <p:custDataLst>
                        <p:tags r:id="rId22"/>
                      </p:custDataLst>
                    </p:nvPr>
                  </p:nvSpPr>
                  <p:spPr>
                    <a:xfrm>
                      <a:off x="5770" y="1606"/>
                      <a:ext cx="2019" cy="2908"/>
                    </a:xfrm>
                    <a:custGeom>
                      <a:avLst/>
                      <a:gdLst/>
                      <a:ahLst/>
                      <a:cxnLst/>
                      <a:pathLst>
                        <a:path w="2019" h="2908">
                          <a:moveTo>
                            <a:pt x="1415" y="2830"/>
                          </a:moveTo>
                          <a:lnTo>
                            <a:pt x="1432" y="2818"/>
                          </a:lnTo>
                          <a:lnTo>
                            <a:pt x="1445" y="2807"/>
                          </a:lnTo>
                          <a:lnTo>
                            <a:pt x="1453" y="2799"/>
                          </a:lnTo>
                          <a:lnTo>
                            <a:pt x="1458" y="2790"/>
                          </a:lnTo>
                          <a:lnTo>
                            <a:pt x="1463" y="2784"/>
                          </a:lnTo>
                          <a:lnTo>
                            <a:pt x="1466" y="2778"/>
                          </a:lnTo>
                          <a:lnTo>
                            <a:pt x="1470" y="2773"/>
                          </a:lnTo>
                          <a:lnTo>
                            <a:pt x="1471" y="2765"/>
                          </a:lnTo>
                          <a:lnTo>
                            <a:pt x="1474" y="2756"/>
                          </a:lnTo>
                          <a:lnTo>
                            <a:pt x="1475" y="2744"/>
                          </a:lnTo>
                          <a:lnTo>
                            <a:pt x="1484" y="2698"/>
                          </a:lnTo>
                          <a:lnTo>
                            <a:pt x="1543" y="2322"/>
                          </a:lnTo>
                          <a:lnTo>
                            <a:pt x="1554" y="2268"/>
                          </a:lnTo>
                          <a:lnTo>
                            <a:pt x="1563" y="2229"/>
                          </a:lnTo>
                          <a:lnTo>
                            <a:pt x="1577" y="2175"/>
                          </a:lnTo>
                          <a:lnTo>
                            <a:pt x="1598" y="2115"/>
                          </a:lnTo>
                          <a:lnTo>
                            <a:pt x="1619" y="2062"/>
                          </a:lnTo>
                          <a:lnTo>
                            <a:pt x="1638" y="2018"/>
                          </a:lnTo>
                          <a:lnTo>
                            <a:pt x="1655" y="1980"/>
                          </a:lnTo>
                          <a:lnTo>
                            <a:pt x="1672" y="1943"/>
                          </a:lnTo>
                          <a:lnTo>
                            <a:pt x="1706" y="1880"/>
                          </a:lnTo>
                          <a:lnTo>
                            <a:pt x="1740" y="1821"/>
                          </a:lnTo>
                          <a:lnTo>
                            <a:pt x="1773" y="1766"/>
                          </a:lnTo>
                          <a:lnTo>
                            <a:pt x="1799" y="1724"/>
                          </a:lnTo>
                          <a:lnTo>
                            <a:pt x="1846" y="1645"/>
                          </a:lnTo>
                          <a:lnTo>
                            <a:pt x="1879" y="1590"/>
                          </a:lnTo>
                          <a:lnTo>
                            <a:pt x="1905" y="1544"/>
                          </a:lnTo>
                          <a:lnTo>
                            <a:pt x="1927" y="1492"/>
                          </a:lnTo>
                          <a:lnTo>
                            <a:pt x="1952" y="1429"/>
                          </a:lnTo>
                          <a:lnTo>
                            <a:pt x="1969" y="1374"/>
                          </a:lnTo>
                          <a:lnTo>
                            <a:pt x="1985" y="1316"/>
                          </a:lnTo>
                          <a:lnTo>
                            <a:pt x="1995" y="1267"/>
                          </a:lnTo>
                          <a:lnTo>
                            <a:pt x="2007" y="1212"/>
                          </a:lnTo>
                          <a:lnTo>
                            <a:pt x="2015" y="1142"/>
                          </a:lnTo>
                          <a:lnTo>
                            <a:pt x="2019" y="1062"/>
                          </a:lnTo>
                          <a:lnTo>
                            <a:pt x="2019" y="987"/>
                          </a:lnTo>
                          <a:lnTo>
                            <a:pt x="2012" y="928"/>
                          </a:lnTo>
                          <a:lnTo>
                            <a:pt x="2003" y="873"/>
                          </a:lnTo>
                          <a:lnTo>
                            <a:pt x="1994" y="824"/>
                          </a:lnTo>
                          <a:lnTo>
                            <a:pt x="1978" y="759"/>
                          </a:lnTo>
                          <a:lnTo>
                            <a:pt x="1960" y="694"/>
                          </a:lnTo>
                          <a:lnTo>
                            <a:pt x="1940" y="634"/>
                          </a:lnTo>
                          <a:lnTo>
                            <a:pt x="1917" y="578"/>
                          </a:lnTo>
                          <a:lnTo>
                            <a:pt x="1888" y="529"/>
                          </a:lnTo>
                          <a:lnTo>
                            <a:pt x="1850" y="466"/>
                          </a:lnTo>
                          <a:lnTo>
                            <a:pt x="1807" y="403"/>
                          </a:lnTo>
                          <a:lnTo>
                            <a:pt x="1765" y="354"/>
                          </a:lnTo>
                          <a:lnTo>
                            <a:pt x="1727" y="312"/>
                          </a:lnTo>
                          <a:lnTo>
                            <a:pt x="1683" y="272"/>
                          </a:lnTo>
                          <a:lnTo>
                            <a:pt x="1636" y="232"/>
                          </a:lnTo>
                          <a:lnTo>
                            <a:pt x="1590" y="196"/>
                          </a:lnTo>
                          <a:lnTo>
                            <a:pt x="1535" y="159"/>
                          </a:lnTo>
                          <a:lnTo>
                            <a:pt x="1471" y="120"/>
                          </a:lnTo>
                          <a:lnTo>
                            <a:pt x="1411" y="90"/>
                          </a:lnTo>
                          <a:lnTo>
                            <a:pt x="1341" y="61"/>
                          </a:lnTo>
                          <a:lnTo>
                            <a:pt x="1277" y="40"/>
                          </a:lnTo>
                          <a:lnTo>
                            <a:pt x="1224" y="27"/>
                          </a:lnTo>
                          <a:lnTo>
                            <a:pt x="1167" y="14"/>
                          </a:lnTo>
                          <a:lnTo>
                            <a:pt x="1115" y="6"/>
                          </a:lnTo>
                          <a:lnTo>
                            <a:pt x="1053" y="0"/>
                          </a:lnTo>
                          <a:lnTo>
                            <a:pt x="997" y="0"/>
                          </a:lnTo>
                          <a:lnTo>
                            <a:pt x="936" y="0"/>
                          </a:lnTo>
                          <a:lnTo>
                            <a:pt x="885" y="6"/>
                          </a:lnTo>
                          <a:lnTo>
                            <a:pt x="826" y="19"/>
                          </a:lnTo>
                          <a:lnTo>
                            <a:pt x="782" y="28"/>
                          </a:lnTo>
                          <a:lnTo>
                            <a:pt x="727" y="44"/>
                          </a:lnTo>
                          <a:lnTo>
                            <a:pt x="676" y="59"/>
                          </a:lnTo>
                          <a:lnTo>
                            <a:pt x="630" y="78"/>
                          </a:lnTo>
                          <a:lnTo>
                            <a:pt x="586" y="97"/>
                          </a:lnTo>
                          <a:lnTo>
                            <a:pt x="541" y="121"/>
                          </a:lnTo>
                          <a:lnTo>
                            <a:pt x="501" y="145"/>
                          </a:lnTo>
                          <a:lnTo>
                            <a:pt x="456" y="175"/>
                          </a:lnTo>
                          <a:lnTo>
                            <a:pt x="408" y="209"/>
                          </a:lnTo>
                          <a:lnTo>
                            <a:pt x="365" y="242"/>
                          </a:lnTo>
                          <a:lnTo>
                            <a:pt x="326" y="277"/>
                          </a:lnTo>
                          <a:lnTo>
                            <a:pt x="284" y="316"/>
                          </a:lnTo>
                          <a:lnTo>
                            <a:pt x="242" y="360"/>
                          </a:lnTo>
                          <a:lnTo>
                            <a:pt x="206" y="402"/>
                          </a:lnTo>
                          <a:lnTo>
                            <a:pt x="175" y="441"/>
                          </a:lnTo>
                          <a:lnTo>
                            <a:pt x="140" y="495"/>
                          </a:lnTo>
                          <a:lnTo>
                            <a:pt x="106" y="554"/>
                          </a:lnTo>
                          <a:lnTo>
                            <a:pt x="75" y="620"/>
                          </a:lnTo>
                          <a:lnTo>
                            <a:pt x="53" y="685"/>
                          </a:lnTo>
                          <a:lnTo>
                            <a:pt x="34" y="752"/>
                          </a:lnTo>
                          <a:lnTo>
                            <a:pt x="17" y="818"/>
                          </a:lnTo>
                          <a:lnTo>
                            <a:pt x="7" y="879"/>
                          </a:lnTo>
                          <a:lnTo>
                            <a:pt x="0" y="940"/>
                          </a:lnTo>
                          <a:lnTo>
                            <a:pt x="0" y="999"/>
                          </a:lnTo>
                          <a:lnTo>
                            <a:pt x="0" y="1052"/>
                          </a:lnTo>
                          <a:lnTo>
                            <a:pt x="0" y="1115"/>
                          </a:lnTo>
                          <a:lnTo>
                            <a:pt x="3" y="1170"/>
                          </a:lnTo>
                          <a:lnTo>
                            <a:pt x="14" y="1239"/>
                          </a:lnTo>
                          <a:lnTo>
                            <a:pt x="24" y="1299"/>
                          </a:lnTo>
                          <a:lnTo>
                            <a:pt x="40" y="1358"/>
                          </a:lnTo>
                          <a:lnTo>
                            <a:pt x="62" y="1427"/>
                          </a:lnTo>
                          <a:lnTo>
                            <a:pt x="87" y="1488"/>
                          </a:lnTo>
                          <a:lnTo>
                            <a:pt x="113" y="1542"/>
                          </a:lnTo>
                          <a:lnTo>
                            <a:pt x="144" y="1602"/>
                          </a:lnTo>
                          <a:lnTo>
                            <a:pt x="178" y="1660"/>
                          </a:lnTo>
                          <a:lnTo>
                            <a:pt x="208" y="1715"/>
                          </a:lnTo>
                          <a:lnTo>
                            <a:pt x="239" y="1770"/>
                          </a:lnTo>
                          <a:lnTo>
                            <a:pt x="272" y="1830"/>
                          </a:lnTo>
                          <a:lnTo>
                            <a:pt x="323" y="1917"/>
                          </a:lnTo>
                          <a:lnTo>
                            <a:pt x="370" y="2007"/>
                          </a:lnTo>
                          <a:lnTo>
                            <a:pt x="398" y="2053"/>
                          </a:lnTo>
                          <a:lnTo>
                            <a:pt x="412" y="2091"/>
                          </a:lnTo>
                          <a:lnTo>
                            <a:pt x="429" y="2138"/>
                          </a:lnTo>
                          <a:lnTo>
                            <a:pt x="445" y="2192"/>
                          </a:lnTo>
                          <a:lnTo>
                            <a:pt x="458" y="2239"/>
                          </a:lnTo>
                          <a:lnTo>
                            <a:pt x="469" y="2292"/>
                          </a:lnTo>
                          <a:lnTo>
                            <a:pt x="479" y="2365"/>
                          </a:lnTo>
                          <a:lnTo>
                            <a:pt x="492" y="2444"/>
                          </a:lnTo>
                          <a:lnTo>
                            <a:pt x="501" y="2506"/>
                          </a:lnTo>
                          <a:lnTo>
                            <a:pt x="511" y="2586"/>
                          </a:lnTo>
                          <a:lnTo>
                            <a:pt x="518" y="2643"/>
                          </a:lnTo>
                          <a:lnTo>
                            <a:pt x="526" y="2693"/>
                          </a:lnTo>
                          <a:lnTo>
                            <a:pt x="537" y="2742"/>
                          </a:lnTo>
                          <a:lnTo>
                            <a:pt x="541" y="2756"/>
                          </a:lnTo>
                          <a:lnTo>
                            <a:pt x="543" y="2767"/>
                          </a:lnTo>
                          <a:lnTo>
                            <a:pt x="545" y="2773"/>
                          </a:lnTo>
                          <a:lnTo>
                            <a:pt x="546" y="2778"/>
                          </a:lnTo>
                          <a:lnTo>
                            <a:pt x="552" y="2784"/>
                          </a:lnTo>
                          <a:lnTo>
                            <a:pt x="558" y="2794"/>
                          </a:lnTo>
                          <a:lnTo>
                            <a:pt x="567" y="2803"/>
                          </a:lnTo>
                          <a:lnTo>
                            <a:pt x="576" y="2812"/>
                          </a:lnTo>
                          <a:lnTo>
                            <a:pt x="592" y="2824"/>
                          </a:lnTo>
                          <a:lnTo>
                            <a:pt x="610" y="2833"/>
                          </a:lnTo>
                          <a:lnTo>
                            <a:pt x="635" y="2847"/>
                          </a:lnTo>
                          <a:lnTo>
                            <a:pt x="657" y="2856"/>
                          </a:lnTo>
                          <a:lnTo>
                            <a:pt x="681" y="2864"/>
                          </a:lnTo>
                          <a:lnTo>
                            <a:pt x="703" y="2870"/>
                          </a:lnTo>
                          <a:lnTo>
                            <a:pt x="723" y="2875"/>
                          </a:lnTo>
                          <a:lnTo>
                            <a:pt x="753" y="2883"/>
                          </a:lnTo>
                          <a:lnTo>
                            <a:pt x="778" y="2889"/>
                          </a:lnTo>
                          <a:lnTo>
                            <a:pt x="802" y="2892"/>
                          </a:lnTo>
                          <a:lnTo>
                            <a:pt x="829" y="2896"/>
                          </a:lnTo>
                          <a:lnTo>
                            <a:pt x="857" y="2900"/>
                          </a:lnTo>
                          <a:lnTo>
                            <a:pt x="883" y="2902"/>
                          </a:lnTo>
                          <a:lnTo>
                            <a:pt x="906" y="2904"/>
                          </a:lnTo>
                          <a:lnTo>
                            <a:pt x="934" y="2906"/>
                          </a:lnTo>
                          <a:lnTo>
                            <a:pt x="959" y="2908"/>
                          </a:lnTo>
                          <a:lnTo>
                            <a:pt x="984" y="2908"/>
                          </a:lnTo>
                          <a:lnTo>
                            <a:pt x="1006" y="2908"/>
                          </a:lnTo>
                          <a:lnTo>
                            <a:pt x="1031" y="2908"/>
                          </a:lnTo>
                          <a:lnTo>
                            <a:pt x="1061" y="2908"/>
                          </a:lnTo>
                          <a:lnTo>
                            <a:pt x="1086" y="2906"/>
                          </a:lnTo>
                          <a:lnTo>
                            <a:pt x="1108" y="2906"/>
                          </a:lnTo>
                          <a:lnTo>
                            <a:pt x="1134" y="2902"/>
                          </a:lnTo>
                          <a:lnTo>
                            <a:pt x="1166" y="2900"/>
                          </a:lnTo>
                          <a:lnTo>
                            <a:pt x="1188" y="2896"/>
                          </a:lnTo>
                          <a:lnTo>
                            <a:pt x="1217" y="2892"/>
                          </a:lnTo>
                          <a:lnTo>
                            <a:pt x="1241" y="2887"/>
                          </a:lnTo>
                          <a:lnTo>
                            <a:pt x="1265" y="2883"/>
                          </a:lnTo>
                          <a:lnTo>
                            <a:pt x="1288" y="2877"/>
                          </a:lnTo>
                          <a:lnTo>
                            <a:pt x="1309" y="2871"/>
                          </a:lnTo>
                          <a:lnTo>
                            <a:pt x="1334" y="2864"/>
                          </a:lnTo>
                          <a:lnTo>
                            <a:pt x="1354" y="2856"/>
                          </a:lnTo>
                          <a:lnTo>
                            <a:pt x="1375" y="2849"/>
                          </a:lnTo>
                          <a:lnTo>
                            <a:pt x="1395" y="2839"/>
                          </a:lnTo>
                          <a:lnTo>
                            <a:pt x="1415" y="2830"/>
                          </a:lnTo>
                          <a:close/>
                        </a:path>
                      </a:pathLst>
                    </a:custGeom>
                    <a:solidFill>
                      <a:srgbClr val="E0E0E0"/>
                    </a:solidFill>
                    <a:ln w="6350">
                      <a:noFill/>
                    </a:ln>
                  </p:spPr>
                  <p:txBody>
                    <a:bodyPr/>
                    <a:p>
                      <a:endParaRPr lang="zh-CN" altLang="en-US"/>
                    </a:p>
                  </p:txBody>
                </p:sp>
                <p:sp>
                  <p:nvSpPr>
                    <p:cNvPr id="40993" name="椭圆 97313"/>
                    <p:cNvSpPr>
                      <a:spLocks noChangeAspect="1"/>
                    </p:cNvSpPr>
                    <p:nvPr>
                      <p:custDataLst>
                        <p:tags r:id="rId23"/>
                      </p:custDataLst>
                    </p:nvPr>
                  </p:nvSpPr>
                  <p:spPr>
                    <a:xfrm>
                      <a:off x="6337" y="4185"/>
                      <a:ext cx="886" cy="296"/>
                    </a:xfrm>
                    <a:prstGeom prst="ellipse">
                      <a:avLst/>
                    </a:prstGeom>
                    <a:solidFill>
                      <a:srgbClr val="A0A0A0"/>
                    </a:solidFill>
                    <a:ln w="9525">
                      <a:noFill/>
                    </a:ln>
                  </p:spPr>
                  <p:txBody>
                    <a:bodyPr anchor="t" anchorCtr="0"/>
                    <a:p>
                      <a:endParaRPr lang="zh-CN" altLang="en-US"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40994" name="任意多边形 97314"/>
                    <p:cNvSpPr>
                      <a:spLocks noChangeAspect="1"/>
                    </p:cNvSpPr>
                    <p:nvPr>
                      <p:custDataLst>
                        <p:tags r:id="rId24"/>
                      </p:custDataLst>
                    </p:nvPr>
                  </p:nvSpPr>
                  <p:spPr>
                    <a:xfrm>
                      <a:off x="7261" y="1899"/>
                      <a:ext cx="338" cy="432"/>
                    </a:xfrm>
                    <a:custGeom>
                      <a:avLst/>
                      <a:gdLst/>
                      <a:ahLst/>
                      <a:cxnLst/>
                      <a:pathLst>
                        <a:path w="338" h="432">
                          <a:moveTo>
                            <a:pt x="0" y="0"/>
                          </a:moveTo>
                          <a:lnTo>
                            <a:pt x="90" y="46"/>
                          </a:lnTo>
                          <a:lnTo>
                            <a:pt x="172" y="97"/>
                          </a:lnTo>
                          <a:lnTo>
                            <a:pt x="234" y="148"/>
                          </a:lnTo>
                          <a:lnTo>
                            <a:pt x="275" y="203"/>
                          </a:lnTo>
                          <a:lnTo>
                            <a:pt x="304" y="259"/>
                          </a:lnTo>
                          <a:lnTo>
                            <a:pt x="325" y="308"/>
                          </a:lnTo>
                          <a:lnTo>
                            <a:pt x="338" y="358"/>
                          </a:lnTo>
                          <a:lnTo>
                            <a:pt x="219" y="432"/>
                          </a:lnTo>
                          <a:lnTo>
                            <a:pt x="208" y="362"/>
                          </a:lnTo>
                          <a:lnTo>
                            <a:pt x="189" y="287"/>
                          </a:lnTo>
                          <a:lnTo>
                            <a:pt x="161" y="209"/>
                          </a:lnTo>
                          <a:lnTo>
                            <a:pt x="124" y="144"/>
                          </a:lnTo>
                          <a:lnTo>
                            <a:pt x="73" y="78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>
                      <a:noFill/>
                    </a:ln>
                  </p:spPr>
                  <p:txBody>
                    <a:bodyPr/>
                    <a:p>
                      <a:endParaRPr lang="zh-CN" altLang="en-US"/>
                    </a:p>
                  </p:txBody>
                </p:sp>
                <p:grpSp>
                  <p:nvGrpSpPr>
                    <p:cNvPr id="40995" name="组合 97315"/>
                    <p:cNvGrpSpPr>
                      <a:grpSpLocks noChangeAspect="1"/>
                    </p:cNvGrpSpPr>
                    <p:nvPr/>
                  </p:nvGrpSpPr>
                  <p:grpSpPr>
                    <a:xfrm>
                      <a:off x="6498" y="2481"/>
                      <a:ext cx="562" cy="1806"/>
                      <a:chOff x="6498" y="2481"/>
                      <a:chExt cx="562" cy="1806"/>
                    </a:xfrm>
                  </p:grpSpPr>
                  <p:sp>
                    <p:nvSpPr>
                      <p:cNvPr id="40996" name="任意多边形 97316"/>
                      <p:cNvSpPr>
                        <a:spLocks noChangeAspect="1"/>
                      </p:cNvSpPr>
                      <p:nvPr>
                        <p:custDataLst>
                          <p:tags r:id="rId25"/>
                        </p:custDataLst>
                      </p:nvPr>
                    </p:nvSpPr>
                    <p:spPr>
                      <a:xfrm>
                        <a:off x="6604" y="3234"/>
                        <a:ext cx="345" cy="1053"/>
                      </a:xfrm>
                      <a:custGeom>
                        <a:avLst/>
                        <a:gdLst/>
                        <a:ahLst/>
                        <a:cxnLst/>
                        <a:pathLst>
                          <a:path w="345" h="1053">
                            <a:moveTo>
                              <a:pt x="0" y="80"/>
                            </a:moveTo>
                            <a:lnTo>
                              <a:pt x="6" y="252"/>
                            </a:lnTo>
                            <a:lnTo>
                              <a:pt x="23" y="274"/>
                            </a:lnTo>
                            <a:lnTo>
                              <a:pt x="17" y="975"/>
                            </a:lnTo>
                            <a:lnTo>
                              <a:pt x="40" y="1053"/>
                            </a:lnTo>
                            <a:lnTo>
                              <a:pt x="98" y="1053"/>
                            </a:lnTo>
                            <a:lnTo>
                              <a:pt x="146" y="1015"/>
                            </a:lnTo>
                            <a:lnTo>
                              <a:pt x="201" y="1015"/>
                            </a:lnTo>
                            <a:lnTo>
                              <a:pt x="245" y="1053"/>
                            </a:lnTo>
                            <a:lnTo>
                              <a:pt x="307" y="1053"/>
                            </a:lnTo>
                            <a:lnTo>
                              <a:pt x="328" y="975"/>
                            </a:lnTo>
                            <a:lnTo>
                              <a:pt x="317" y="274"/>
                            </a:lnTo>
                            <a:lnTo>
                              <a:pt x="333" y="252"/>
                            </a:lnTo>
                            <a:lnTo>
                              <a:pt x="345" y="80"/>
                            </a:lnTo>
                            <a:lnTo>
                              <a:pt x="269" y="17"/>
                            </a:lnTo>
                            <a:lnTo>
                              <a:pt x="231" y="17"/>
                            </a:lnTo>
                            <a:lnTo>
                              <a:pt x="210" y="0"/>
                            </a:lnTo>
                            <a:lnTo>
                              <a:pt x="123" y="0"/>
                            </a:lnTo>
                            <a:lnTo>
                              <a:pt x="104" y="17"/>
                            </a:lnTo>
                            <a:lnTo>
                              <a:pt x="72" y="17"/>
                            </a:lnTo>
                            <a:lnTo>
                              <a:pt x="0" y="80"/>
                            </a:lnTo>
                            <a:close/>
                          </a:path>
                        </a:pathLst>
                      </a:custGeom>
                      <a:solidFill>
                        <a:srgbClr val="C0C0C0"/>
                      </a:solidFill>
                      <a:ln w="9525">
                        <a:noFill/>
                      </a:ln>
                    </p:spPr>
                    <p:txBody>
                      <a:bodyPr/>
                      <a:p>
                        <a:endParaRPr lang="zh-CN" altLang="en-US"/>
                      </a:p>
                    </p:txBody>
                  </p:sp>
                  <p:sp>
                    <p:nvSpPr>
                      <p:cNvPr id="40997" name="椭圆 97317"/>
                      <p:cNvSpPr>
                        <a:spLocks noChangeAspect="1"/>
                      </p:cNvSpPr>
                      <p:nvPr>
                        <p:custDataLst>
                          <p:tags r:id="rId26"/>
                        </p:custDataLst>
                      </p:nvPr>
                    </p:nvSpPr>
                    <p:spPr>
                      <a:xfrm>
                        <a:off x="6781" y="3267"/>
                        <a:ext cx="45" cy="72"/>
                      </a:xfrm>
                      <a:prstGeom prst="ellipse">
                        <a:avLst/>
                      </a:prstGeom>
                      <a:solidFill>
                        <a:srgbClr val="E0E0E0"/>
                      </a:solidFill>
                      <a:ln w="9525">
                        <a:noFill/>
                      </a:ln>
                    </p:spPr>
                    <p:txBody>
                      <a:bodyPr anchor="t" anchorCtr="0"/>
                      <a:p>
                        <a:endParaRPr lang="zh-CN" altLang="en-US">
                          <a:latin typeface="Arial" panose="020B0604020202020204" pitchFamily="34" charset="0"/>
                          <a:ea typeface="宋体" panose="02010600030101010101" pitchFamily="2" charset="-122"/>
                        </a:endParaRPr>
                      </a:p>
                    </p:txBody>
                  </p:sp>
                  <p:grpSp>
                    <p:nvGrpSpPr>
                      <p:cNvPr id="40998" name="组合 97318"/>
                      <p:cNvGrpSpPr>
                        <a:grpSpLocks noChangeAspect="1"/>
                      </p:cNvGrpSpPr>
                      <p:nvPr/>
                    </p:nvGrpSpPr>
                    <p:grpSpPr>
                      <a:xfrm>
                        <a:off x="6498" y="2481"/>
                        <a:ext cx="562" cy="828"/>
                        <a:chOff x="6498" y="2481"/>
                        <a:chExt cx="562" cy="828"/>
                      </a:xfrm>
                    </p:grpSpPr>
                    <p:sp>
                      <p:nvSpPr>
                        <p:cNvPr id="40999" name="椭圆 97319"/>
                        <p:cNvSpPr>
                          <a:spLocks noChangeAspect="1"/>
                        </p:cNvSpPr>
                        <p:nvPr>
                          <p:custDataLst>
                            <p:tags r:id="rId27"/>
                          </p:custDataLst>
                        </p:nvPr>
                      </p:nvSpPr>
                      <p:spPr>
                        <a:xfrm>
                          <a:off x="6531" y="2481"/>
                          <a:ext cx="514" cy="282"/>
                        </a:xfrm>
                        <a:prstGeom prst="ellipse">
                          <a:avLst/>
                        </a:prstGeom>
                        <a:solidFill>
                          <a:srgbClr val="FFFFFF"/>
                        </a:solidFill>
                        <a:ln w="9525">
                          <a:noFill/>
                        </a:ln>
                      </p:spPr>
                      <p:txBody>
                        <a:bodyPr anchor="t" anchorCtr="0"/>
                        <a:p>
                          <a:endParaRPr lang="zh-CN" altLang="en-US"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  <p:sp>
                      <p:nvSpPr>
                        <p:cNvPr id="41000" name="任意多边形 97320"/>
                        <p:cNvSpPr>
                          <a:spLocks noChangeAspect="1"/>
                        </p:cNvSpPr>
                        <p:nvPr>
                          <p:custDataLst>
                            <p:tags r:id="rId28"/>
                          </p:custDataLst>
                        </p:nvPr>
                      </p:nvSpPr>
                      <p:spPr>
                        <a:xfrm>
                          <a:off x="6498" y="2610"/>
                          <a:ext cx="562" cy="699"/>
                        </a:xfrm>
                        <a:custGeom>
                          <a:avLst/>
                          <a:gdLst/>
                          <a:ahLst/>
                          <a:cxnLst/>
                          <a:pathLst>
                            <a:path w="562" h="699">
                              <a:moveTo>
                                <a:pt x="358" y="699"/>
                              </a:moveTo>
                              <a:lnTo>
                                <a:pt x="562" y="69"/>
                              </a:lnTo>
                              <a:lnTo>
                                <a:pt x="526" y="56"/>
                              </a:lnTo>
                              <a:lnTo>
                                <a:pt x="485" y="38"/>
                              </a:lnTo>
                              <a:lnTo>
                                <a:pt x="431" y="24"/>
                              </a:lnTo>
                              <a:lnTo>
                                <a:pt x="384" y="12"/>
                              </a:lnTo>
                              <a:lnTo>
                                <a:pt x="342" y="4"/>
                              </a:lnTo>
                              <a:lnTo>
                                <a:pt x="297" y="0"/>
                              </a:lnTo>
                              <a:lnTo>
                                <a:pt x="248" y="3"/>
                              </a:lnTo>
                              <a:lnTo>
                                <a:pt x="185" y="10"/>
                              </a:lnTo>
                              <a:lnTo>
                                <a:pt x="132" y="24"/>
                              </a:lnTo>
                              <a:lnTo>
                                <a:pt x="80" y="38"/>
                              </a:lnTo>
                              <a:lnTo>
                                <a:pt x="34" y="58"/>
                              </a:lnTo>
                              <a:lnTo>
                                <a:pt x="0" y="76"/>
                              </a:lnTo>
                              <a:lnTo>
                                <a:pt x="197" y="699"/>
                              </a:lnTo>
                            </a:path>
                          </a:pathLst>
                        </a:custGeom>
                        <a:noFill/>
                        <a:ln w="6350">
                          <a:noFill/>
                        </a:ln>
                      </p:spPr>
                      <p:txBody>
                        <a:bodyPr/>
                        <a:p>
                          <a:endParaRPr lang="zh-CN" altLang="en-US"/>
                        </a:p>
                      </p:txBody>
                    </p:sp>
                  </p:grpSp>
                  <p:grpSp>
                    <p:nvGrpSpPr>
                      <p:cNvPr id="41001" name="组合 97321"/>
                      <p:cNvGrpSpPr>
                        <a:grpSpLocks noChangeAspect="1"/>
                      </p:cNvGrpSpPr>
                      <p:nvPr/>
                    </p:nvGrpSpPr>
                    <p:grpSpPr>
                      <a:xfrm>
                        <a:off x="6676" y="3385"/>
                        <a:ext cx="193" cy="804"/>
                        <a:chOff x="6676" y="3385"/>
                        <a:chExt cx="193" cy="804"/>
                      </a:xfrm>
                    </p:grpSpPr>
                    <p:sp>
                      <p:nvSpPr>
                        <p:cNvPr id="41002" name="直接连接符 97322"/>
                        <p:cNvSpPr>
                          <a:spLocks noChangeAspect="1"/>
                        </p:cNvSpPr>
                        <p:nvPr>
                          <p:custDataLst>
                            <p:tags r:id="rId29"/>
                          </p:custDataLst>
                        </p:nvPr>
                      </p:nvSpPr>
                      <p:spPr>
                        <a:xfrm>
                          <a:off x="6708" y="3406"/>
                          <a:ext cx="1" cy="783"/>
                        </a:xfrm>
                        <a:prstGeom prst="line">
                          <a:avLst/>
                        </a:prstGeom>
                        <a:ln w="6350">
                          <a:noFill/>
                        </a:ln>
                      </p:spPr>
                    </p:sp>
                    <p:sp>
                      <p:nvSpPr>
                        <p:cNvPr id="41003" name="直接连接符 97323"/>
                        <p:cNvSpPr>
                          <a:spLocks noChangeAspect="1"/>
                        </p:cNvSpPr>
                        <p:nvPr>
                          <p:custDataLst>
                            <p:tags r:id="rId30"/>
                          </p:custDataLst>
                        </p:nvPr>
                      </p:nvSpPr>
                      <p:spPr>
                        <a:xfrm flipV="1">
                          <a:off x="6836" y="3406"/>
                          <a:ext cx="4" cy="779"/>
                        </a:xfrm>
                        <a:prstGeom prst="line">
                          <a:avLst/>
                        </a:prstGeom>
                        <a:ln w="6350">
                          <a:noFill/>
                        </a:ln>
                      </p:spPr>
                    </p:sp>
                    <p:sp>
                      <p:nvSpPr>
                        <p:cNvPr id="41004" name="直接连接符 97324"/>
                        <p:cNvSpPr>
                          <a:spLocks noChangeAspect="1"/>
                        </p:cNvSpPr>
                        <p:nvPr>
                          <p:custDataLst>
                            <p:tags r:id="rId31"/>
                          </p:custDataLst>
                        </p:nvPr>
                      </p:nvSpPr>
                      <p:spPr>
                        <a:xfrm flipV="1">
                          <a:off x="6866" y="3385"/>
                          <a:ext cx="3" cy="780"/>
                        </a:xfrm>
                        <a:prstGeom prst="line">
                          <a:avLst/>
                        </a:prstGeom>
                        <a:ln w="6350">
                          <a:noFill/>
                        </a:ln>
                      </p:spPr>
                    </p:sp>
                    <p:sp>
                      <p:nvSpPr>
                        <p:cNvPr id="41005" name="直接连接符 97325"/>
                        <p:cNvSpPr>
                          <a:spLocks noChangeAspect="1"/>
                        </p:cNvSpPr>
                        <p:nvPr>
                          <p:custDataLst>
                            <p:tags r:id="rId32"/>
                          </p:custDataLst>
                        </p:nvPr>
                      </p:nvSpPr>
                      <p:spPr>
                        <a:xfrm flipH="1" flipV="1">
                          <a:off x="6676" y="3385"/>
                          <a:ext cx="2" cy="780"/>
                        </a:xfrm>
                        <a:prstGeom prst="line">
                          <a:avLst/>
                        </a:prstGeom>
                        <a:ln w="6350">
                          <a:noFill/>
                        </a:ln>
                      </p:spPr>
                    </p:sp>
                  </p:grpSp>
                </p:grpSp>
                <p:sp>
                  <p:nvSpPr>
                    <p:cNvPr id="41006" name="任意多边形 97326"/>
                    <p:cNvSpPr>
                      <a:spLocks noChangeAspect="1"/>
                    </p:cNvSpPr>
                    <p:nvPr>
                      <p:custDataLst>
                        <p:tags r:id="rId33"/>
                      </p:custDataLst>
                    </p:nvPr>
                  </p:nvSpPr>
                  <p:spPr>
                    <a:xfrm>
                      <a:off x="6740" y="3766"/>
                      <a:ext cx="546" cy="681"/>
                    </a:xfrm>
                    <a:custGeom>
                      <a:avLst/>
                      <a:gdLst/>
                      <a:ahLst/>
                      <a:cxnLst/>
                      <a:pathLst>
                        <a:path w="546" h="681">
                          <a:moveTo>
                            <a:pt x="546" y="0"/>
                          </a:moveTo>
                          <a:lnTo>
                            <a:pt x="523" y="20"/>
                          </a:lnTo>
                          <a:lnTo>
                            <a:pt x="432" y="441"/>
                          </a:lnTo>
                          <a:lnTo>
                            <a:pt x="415" y="483"/>
                          </a:lnTo>
                          <a:lnTo>
                            <a:pt x="388" y="518"/>
                          </a:lnTo>
                          <a:lnTo>
                            <a:pt x="347" y="550"/>
                          </a:lnTo>
                          <a:lnTo>
                            <a:pt x="307" y="575"/>
                          </a:lnTo>
                          <a:lnTo>
                            <a:pt x="262" y="598"/>
                          </a:lnTo>
                          <a:lnTo>
                            <a:pt x="215" y="618"/>
                          </a:lnTo>
                          <a:lnTo>
                            <a:pt x="163" y="637"/>
                          </a:lnTo>
                          <a:lnTo>
                            <a:pt x="119" y="647"/>
                          </a:lnTo>
                          <a:lnTo>
                            <a:pt x="65" y="656"/>
                          </a:lnTo>
                          <a:lnTo>
                            <a:pt x="0" y="652"/>
                          </a:lnTo>
                          <a:lnTo>
                            <a:pt x="10" y="677"/>
                          </a:lnTo>
                          <a:lnTo>
                            <a:pt x="55" y="681"/>
                          </a:lnTo>
                          <a:lnTo>
                            <a:pt x="86" y="681"/>
                          </a:lnTo>
                          <a:lnTo>
                            <a:pt x="134" y="677"/>
                          </a:lnTo>
                          <a:lnTo>
                            <a:pt x="173" y="674"/>
                          </a:lnTo>
                          <a:lnTo>
                            <a:pt x="227" y="665"/>
                          </a:lnTo>
                          <a:lnTo>
                            <a:pt x="269" y="657"/>
                          </a:lnTo>
                          <a:lnTo>
                            <a:pt x="316" y="643"/>
                          </a:lnTo>
                          <a:lnTo>
                            <a:pt x="343" y="635"/>
                          </a:lnTo>
                          <a:lnTo>
                            <a:pt x="384" y="618"/>
                          </a:lnTo>
                          <a:lnTo>
                            <a:pt x="427" y="590"/>
                          </a:lnTo>
                          <a:lnTo>
                            <a:pt x="440" y="575"/>
                          </a:lnTo>
                          <a:lnTo>
                            <a:pt x="452" y="554"/>
                          </a:lnTo>
                          <a:lnTo>
                            <a:pt x="462" y="512"/>
                          </a:lnTo>
                          <a:lnTo>
                            <a:pt x="471" y="470"/>
                          </a:lnTo>
                          <a:lnTo>
                            <a:pt x="546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>
                      <a:noFill/>
                    </a:ln>
                  </p:spPr>
                  <p:txBody>
                    <a:bodyPr/>
                    <a:p>
                      <a:endParaRPr lang="zh-CN" altLang="en-US"/>
                    </a:p>
                  </p:txBody>
                </p:sp>
              </p:grpSp>
              <p:sp>
                <p:nvSpPr>
                  <p:cNvPr id="41007" name="矩形 97327"/>
                  <p:cNvSpPr>
                    <a:spLocks noChangeAspect="1"/>
                  </p:cNvSpPr>
                  <p:nvPr>
                    <p:custDataLst>
                      <p:tags r:id="rId34"/>
                    </p:custDataLst>
                  </p:nvPr>
                </p:nvSpPr>
                <p:spPr>
                  <a:xfrm>
                    <a:off x="5695" y="6585"/>
                    <a:ext cx="540" cy="315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808080"/>
                      </a:gs>
                      <a:gs pos="50000">
                        <a:srgbClr val="C0C0C0"/>
                      </a:gs>
                      <a:gs pos="100000">
                        <a:srgbClr val="808080"/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 anchor="t" anchorCtr="0"/>
                  <a:p>
                    <a:endParaRPr lang="zh-CN" altLang="en-US">
                      <a:latin typeface="Arial" panose="020B0604020202020204" pitchFamily="34" charset="0"/>
                      <a:ea typeface="宋体" panose="02010600030101010101" pitchFamily="2" charset="-122"/>
                    </a:endParaRPr>
                  </a:p>
                </p:txBody>
              </p:sp>
            </p:grpSp>
          </p:grpSp>
          <p:grpSp>
            <p:nvGrpSpPr>
              <p:cNvPr id="41008" name="xjhsy3"/>
              <p:cNvGrpSpPr>
                <a:grpSpLocks noChangeAspect="1"/>
              </p:cNvGrpSpPr>
              <p:nvPr/>
            </p:nvGrpSpPr>
            <p:grpSpPr>
              <a:xfrm>
                <a:off x="179" y="1661"/>
                <a:ext cx="3402" cy="1270"/>
                <a:chOff x="3844" y="3868"/>
                <a:chExt cx="3712" cy="1144"/>
              </a:xfrm>
            </p:grpSpPr>
            <p:grpSp>
              <p:nvGrpSpPr>
                <p:cNvPr id="41009" name="组合 97329"/>
                <p:cNvGrpSpPr>
                  <a:grpSpLocks noChangeAspect="1"/>
                </p:cNvGrpSpPr>
                <p:nvPr/>
              </p:nvGrpSpPr>
              <p:grpSpPr>
                <a:xfrm>
                  <a:off x="3844" y="4435"/>
                  <a:ext cx="3712" cy="577"/>
                  <a:chOff x="3920" y="4213"/>
                  <a:chExt cx="2493" cy="577"/>
                </a:xfrm>
              </p:grpSpPr>
              <p:sp>
                <p:nvSpPr>
                  <p:cNvPr id="41010" name="任意多边形 97330" descr="栎木"/>
                  <p:cNvSpPr>
                    <a:spLocks noChangeAspect="1"/>
                  </p:cNvSpPr>
                  <p:nvPr>
                    <p:custDataLst>
                      <p:tags r:id="rId35"/>
                    </p:custDataLst>
                  </p:nvPr>
                </p:nvSpPr>
                <p:spPr>
                  <a:xfrm flipV="1">
                    <a:off x="3920" y="4677"/>
                    <a:ext cx="2493" cy="113"/>
                  </a:xfrm>
                  <a:custGeom>
                    <a:avLst/>
                    <a:gdLst/>
                    <a:ahLst/>
                    <a:cxnLst/>
                    <a:pathLst>
                      <a:path w="400" h="400">
                        <a:moveTo>
                          <a:pt x="0" y="0"/>
                        </a:moveTo>
                        <a:lnTo>
                          <a:pt x="400" y="0"/>
                        </a:lnTo>
                        <a:lnTo>
                          <a:pt x="400" y="400"/>
                        </a:lnTo>
                        <a:lnTo>
                          <a:pt x="0" y="40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blipFill rotWithShape="0">
                    <a:blip r:embed="rId6"/>
                  </a:blipFill>
                  <a:ln w="9525"/>
                  <a:scene3d>
                    <a:camera prst="legacyObliqueTopRight">
                      <a:rot lat="0" lon="0" rev="0"/>
                    </a:camera>
                    <a:lightRig rig="legacyFlat3" dir="b"/>
                  </a:scene3d>
                  <a:sp3d extrusionH="430200" prstMaterial="legacyMatte">
                    <a:bevelT w="13500" h="13500" prst="angle"/>
                    <a:bevelB w="13500" h="13500" prst="angle"/>
                    <a:extrusionClr>
                      <a:srgbClr val="FFCC99"/>
                    </a:extrusionClr>
                  </a:sp3d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41011" name="流程图: 磁盘 97331"/>
                  <p:cNvSpPr>
                    <a:spLocks noChangeAspect="1"/>
                  </p:cNvSpPr>
                  <p:nvPr>
                    <p:custDataLst>
                      <p:tags r:id="rId36"/>
                    </p:custDataLst>
                  </p:nvPr>
                </p:nvSpPr>
                <p:spPr>
                  <a:xfrm>
                    <a:off x="6120" y="4217"/>
                    <a:ext cx="213" cy="369"/>
                  </a:xfrm>
                  <a:prstGeom prst="flowChartMagneticDisk">
                    <a:avLst/>
                  </a:prstGeom>
                  <a:solidFill>
                    <a:srgbClr val="969696"/>
                  </a:solidFill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anchor="t" anchorCtr="0"/>
                  <a:p>
                    <a:endParaRPr lang="zh-CN" altLang="en-US">
                      <a:latin typeface="Arial" panose="020B0604020202020204" pitchFamily="34" charset="0"/>
                      <a:ea typeface="宋体" panose="02010600030101010101" pitchFamily="2" charset="-122"/>
                    </a:endParaRPr>
                  </a:p>
                </p:txBody>
              </p:sp>
              <p:sp>
                <p:nvSpPr>
                  <p:cNvPr id="41012" name="流程图: 磁盘 97332"/>
                  <p:cNvSpPr>
                    <a:spLocks noChangeAspect="1"/>
                  </p:cNvSpPr>
                  <p:nvPr>
                    <p:custDataLst>
                      <p:tags r:id="rId37"/>
                    </p:custDataLst>
                  </p:nvPr>
                </p:nvSpPr>
                <p:spPr>
                  <a:xfrm>
                    <a:off x="4340" y="4213"/>
                    <a:ext cx="213" cy="369"/>
                  </a:xfrm>
                  <a:prstGeom prst="flowChartMagneticDisk">
                    <a:avLst/>
                  </a:prstGeom>
                  <a:solidFill>
                    <a:srgbClr val="969696"/>
                  </a:solidFill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anchor="t" anchorCtr="0"/>
                  <a:p>
                    <a:endParaRPr lang="zh-CN" altLang="en-US">
                      <a:latin typeface="Arial" panose="020B0604020202020204" pitchFamily="34" charset="0"/>
                      <a:ea typeface="宋体" panose="02010600030101010101" pitchFamily="2" charset="-122"/>
                    </a:endParaRPr>
                  </a:p>
                </p:txBody>
              </p:sp>
            </p:grpSp>
            <p:grpSp>
              <p:nvGrpSpPr>
                <p:cNvPr id="41013" name="组合 97333"/>
                <p:cNvGrpSpPr>
                  <a:grpSpLocks noChangeAspect="1"/>
                </p:cNvGrpSpPr>
                <p:nvPr/>
              </p:nvGrpSpPr>
              <p:grpSpPr>
                <a:xfrm>
                  <a:off x="5514" y="3868"/>
                  <a:ext cx="540" cy="936"/>
                  <a:chOff x="5695" y="5964"/>
                  <a:chExt cx="540" cy="936"/>
                </a:xfrm>
              </p:grpSpPr>
              <p:grpSp>
                <p:nvGrpSpPr>
                  <p:cNvPr id="41014" name="组合 97334"/>
                  <p:cNvGrpSpPr>
                    <a:grpSpLocks noChangeAspect="1"/>
                  </p:cNvGrpSpPr>
                  <p:nvPr/>
                </p:nvGrpSpPr>
                <p:grpSpPr>
                  <a:xfrm>
                    <a:off x="5772" y="5964"/>
                    <a:ext cx="403" cy="733"/>
                    <a:chOff x="5770" y="1606"/>
                    <a:chExt cx="2019" cy="3673"/>
                  </a:xfrm>
                </p:grpSpPr>
                <p:grpSp>
                  <p:nvGrpSpPr>
                    <p:cNvPr id="41015" name="组合 97335"/>
                    <p:cNvGrpSpPr>
                      <a:grpSpLocks noChangeAspect="1"/>
                    </p:cNvGrpSpPr>
                    <p:nvPr/>
                  </p:nvGrpSpPr>
                  <p:grpSpPr>
                    <a:xfrm>
                      <a:off x="6320" y="4418"/>
                      <a:ext cx="913" cy="861"/>
                      <a:chOff x="6320" y="4418"/>
                      <a:chExt cx="913" cy="861"/>
                    </a:xfrm>
                  </p:grpSpPr>
                  <p:grpSp>
                    <p:nvGrpSpPr>
                      <p:cNvPr id="41016" name="组合 97336"/>
                      <p:cNvGrpSpPr>
                        <a:grpSpLocks noChangeAspect="1"/>
                      </p:cNvGrpSpPr>
                      <p:nvPr/>
                    </p:nvGrpSpPr>
                    <p:grpSpPr>
                      <a:xfrm>
                        <a:off x="6320" y="4418"/>
                        <a:ext cx="913" cy="861"/>
                        <a:chOff x="6320" y="4418"/>
                        <a:chExt cx="913" cy="861"/>
                      </a:xfrm>
                    </p:grpSpPr>
                    <p:grpSp>
                      <p:nvGrpSpPr>
                        <p:cNvPr id="41017" name="组合 97337"/>
                        <p:cNvGrpSpPr>
                          <a:grpSpLocks noChangeAspect="1"/>
                        </p:cNvGrpSpPr>
                        <p:nvPr/>
                      </p:nvGrpSpPr>
                      <p:grpSpPr>
                        <a:xfrm>
                          <a:off x="6549" y="5081"/>
                          <a:ext cx="498" cy="198"/>
                          <a:chOff x="6549" y="5081"/>
                          <a:chExt cx="498" cy="198"/>
                        </a:xfrm>
                      </p:grpSpPr>
                      <p:sp>
                        <p:nvSpPr>
                          <p:cNvPr id="41018" name="任意多边形 97338"/>
                          <p:cNvSpPr>
                            <a:spLocks noChangeAspect="1"/>
                          </p:cNvSpPr>
                          <p:nvPr>
                            <p:custDataLst>
                              <p:tags r:id="rId38"/>
                            </p:custDataLst>
                          </p:nvPr>
                        </p:nvSpPr>
                        <p:spPr>
                          <a:xfrm>
                            <a:off x="6549" y="5081"/>
                            <a:ext cx="498" cy="198"/>
                          </a:xfrm>
                          <a:custGeom>
                            <a:avLst/>
                            <a:gdLst/>
                            <a:ahLst/>
                            <a:cxnLst/>
                            <a:pathLst>
                              <a:path w="498" h="198">
                                <a:moveTo>
                                  <a:pt x="0" y="0"/>
                                </a:moveTo>
                                <a:lnTo>
                                  <a:pt x="101" y="157"/>
                                </a:lnTo>
                                <a:lnTo>
                                  <a:pt x="110" y="167"/>
                                </a:lnTo>
                                <a:lnTo>
                                  <a:pt x="121" y="173"/>
                                </a:lnTo>
                                <a:lnTo>
                                  <a:pt x="136" y="178"/>
                                </a:lnTo>
                                <a:lnTo>
                                  <a:pt x="153" y="186"/>
                                </a:lnTo>
                                <a:lnTo>
                                  <a:pt x="174" y="190"/>
                                </a:lnTo>
                                <a:lnTo>
                                  <a:pt x="188" y="191"/>
                                </a:lnTo>
                                <a:lnTo>
                                  <a:pt x="205" y="194"/>
                                </a:lnTo>
                                <a:lnTo>
                                  <a:pt x="222" y="195"/>
                                </a:lnTo>
                                <a:lnTo>
                                  <a:pt x="243" y="198"/>
                                </a:lnTo>
                                <a:lnTo>
                                  <a:pt x="257" y="198"/>
                                </a:lnTo>
                                <a:lnTo>
                                  <a:pt x="278" y="195"/>
                                </a:lnTo>
                                <a:lnTo>
                                  <a:pt x="295" y="194"/>
                                </a:lnTo>
                                <a:lnTo>
                                  <a:pt x="315" y="191"/>
                                </a:lnTo>
                                <a:lnTo>
                                  <a:pt x="332" y="190"/>
                                </a:lnTo>
                                <a:lnTo>
                                  <a:pt x="349" y="185"/>
                                </a:lnTo>
                                <a:lnTo>
                                  <a:pt x="366" y="181"/>
                                </a:lnTo>
                                <a:lnTo>
                                  <a:pt x="380" y="173"/>
                                </a:lnTo>
                                <a:lnTo>
                                  <a:pt x="392" y="165"/>
                                </a:lnTo>
                                <a:lnTo>
                                  <a:pt x="397" y="160"/>
                                </a:lnTo>
                                <a:lnTo>
                                  <a:pt x="405" y="152"/>
                                </a:lnTo>
                                <a:lnTo>
                                  <a:pt x="498" y="0"/>
                                </a:lnTo>
                                <a:lnTo>
                                  <a:pt x="0" y="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000000"/>
                          </a:solidFill>
                          <a:ln w="9525">
                            <a:noFill/>
                          </a:ln>
                        </p:spPr>
                        <p:txBody>
                          <a:bodyPr/>
                          <a:p>
                            <a:endParaRPr lang="zh-CN" altLang="en-US"/>
                          </a:p>
                        </p:txBody>
                      </p:sp>
                      <p:sp>
                        <p:nvSpPr>
                          <p:cNvPr id="41019" name="任意多边形 97339"/>
                          <p:cNvSpPr>
                            <a:spLocks noChangeAspect="1"/>
                          </p:cNvSpPr>
                          <p:nvPr>
                            <p:custDataLst>
                              <p:tags r:id="rId39"/>
                            </p:custDataLst>
                          </p:nvPr>
                        </p:nvSpPr>
                        <p:spPr>
                          <a:xfrm>
                            <a:off x="6627" y="5081"/>
                            <a:ext cx="222" cy="198"/>
                          </a:xfrm>
                          <a:custGeom>
                            <a:avLst/>
                            <a:gdLst/>
                            <a:ahLst/>
                            <a:cxnLst/>
                            <a:pathLst>
                              <a:path w="222" h="198">
                                <a:moveTo>
                                  <a:pt x="0" y="0"/>
                                </a:moveTo>
                                <a:lnTo>
                                  <a:pt x="62" y="178"/>
                                </a:lnTo>
                                <a:lnTo>
                                  <a:pt x="75" y="186"/>
                                </a:lnTo>
                                <a:lnTo>
                                  <a:pt x="96" y="190"/>
                                </a:lnTo>
                                <a:lnTo>
                                  <a:pt x="110" y="191"/>
                                </a:lnTo>
                                <a:lnTo>
                                  <a:pt x="127" y="194"/>
                                </a:lnTo>
                                <a:lnTo>
                                  <a:pt x="144" y="195"/>
                                </a:lnTo>
                                <a:lnTo>
                                  <a:pt x="165" y="198"/>
                                </a:lnTo>
                                <a:lnTo>
                                  <a:pt x="179" y="198"/>
                                </a:lnTo>
                                <a:lnTo>
                                  <a:pt x="200" y="195"/>
                                </a:lnTo>
                                <a:lnTo>
                                  <a:pt x="222" y="0"/>
                                </a:lnTo>
                                <a:lnTo>
                                  <a:pt x="0" y="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404040"/>
                          </a:solidFill>
                          <a:ln w="9525">
                            <a:noFill/>
                          </a:ln>
                        </p:spPr>
                        <p:txBody>
                          <a:bodyPr/>
                          <a:p>
                            <a:endParaRPr lang="zh-CN" altLang="en-US"/>
                          </a:p>
                        </p:txBody>
                      </p:sp>
                    </p:grpSp>
                    <p:grpSp>
                      <p:nvGrpSpPr>
                        <p:cNvPr id="41020" name="组合 97340"/>
                        <p:cNvGrpSpPr>
                          <a:grpSpLocks noChangeAspect="1"/>
                        </p:cNvGrpSpPr>
                        <p:nvPr/>
                      </p:nvGrpSpPr>
                      <p:grpSpPr>
                        <a:xfrm>
                          <a:off x="6320" y="4418"/>
                          <a:ext cx="913" cy="718"/>
                          <a:chOff x="6320" y="4418"/>
                          <a:chExt cx="913" cy="718"/>
                        </a:xfrm>
                      </p:grpSpPr>
                      <p:sp>
                        <p:nvSpPr>
                          <p:cNvPr id="41021" name="任意多边形 97341"/>
                          <p:cNvSpPr>
                            <a:spLocks noChangeAspect="1"/>
                          </p:cNvSpPr>
                          <p:nvPr>
                            <p:custDataLst>
                              <p:tags r:id="rId40"/>
                            </p:custDataLst>
                          </p:nvPr>
                        </p:nvSpPr>
                        <p:spPr>
                          <a:xfrm>
                            <a:off x="6320" y="4418"/>
                            <a:ext cx="913" cy="718"/>
                          </a:xfrm>
                          <a:custGeom>
                            <a:avLst/>
                            <a:gdLst/>
                            <a:ahLst/>
                            <a:cxnLst/>
                            <a:pathLst>
                              <a:path w="913" h="718">
                                <a:moveTo>
                                  <a:pt x="26" y="0"/>
                                </a:moveTo>
                                <a:lnTo>
                                  <a:pt x="21" y="20"/>
                                </a:lnTo>
                                <a:lnTo>
                                  <a:pt x="23" y="29"/>
                                </a:lnTo>
                                <a:lnTo>
                                  <a:pt x="25" y="38"/>
                                </a:lnTo>
                                <a:lnTo>
                                  <a:pt x="26" y="59"/>
                                </a:lnTo>
                                <a:lnTo>
                                  <a:pt x="23" y="73"/>
                                </a:lnTo>
                                <a:lnTo>
                                  <a:pt x="17" y="86"/>
                                </a:lnTo>
                                <a:lnTo>
                                  <a:pt x="12" y="96"/>
                                </a:lnTo>
                                <a:lnTo>
                                  <a:pt x="6" y="113"/>
                                </a:lnTo>
                                <a:lnTo>
                                  <a:pt x="6" y="126"/>
                                </a:lnTo>
                                <a:lnTo>
                                  <a:pt x="12" y="138"/>
                                </a:lnTo>
                                <a:lnTo>
                                  <a:pt x="17" y="149"/>
                                </a:lnTo>
                                <a:lnTo>
                                  <a:pt x="29" y="162"/>
                                </a:lnTo>
                                <a:lnTo>
                                  <a:pt x="34" y="176"/>
                                </a:lnTo>
                                <a:lnTo>
                                  <a:pt x="34" y="185"/>
                                </a:lnTo>
                                <a:lnTo>
                                  <a:pt x="30" y="195"/>
                                </a:lnTo>
                                <a:lnTo>
                                  <a:pt x="21" y="204"/>
                                </a:lnTo>
                                <a:lnTo>
                                  <a:pt x="13" y="216"/>
                                </a:lnTo>
                                <a:lnTo>
                                  <a:pt x="8" y="225"/>
                                </a:lnTo>
                                <a:lnTo>
                                  <a:pt x="6" y="236"/>
                                </a:lnTo>
                                <a:lnTo>
                                  <a:pt x="12" y="248"/>
                                </a:lnTo>
                                <a:lnTo>
                                  <a:pt x="19" y="259"/>
                                </a:lnTo>
                                <a:lnTo>
                                  <a:pt x="26" y="269"/>
                                </a:lnTo>
                                <a:lnTo>
                                  <a:pt x="30" y="278"/>
                                </a:lnTo>
                                <a:lnTo>
                                  <a:pt x="34" y="288"/>
                                </a:lnTo>
                                <a:lnTo>
                                  <a:pt x="30" y="301"/>
                                </a:lnTo>
                                <a:lnTo>
                                  <a:pt x="21" y="313"/>
                                </a:lnTo>
                                <a:lnTo>
                                  <a:pt x="12" y="322"/>
                                </a:lnTo>
                                <a:lnTo>
                                  <a:pt x="2" y="337"/>
                                </a:lnTo>
                                <a:lnTo>
                                  <a:pt x="0" y="349"/>
                                </a:lnTo>
                                <a:lnTo>
                                  <a:pt x="4" y="362"/>
                                </a:lnTo>
                                <a:lnTo>
                                  <a:pt x="13" y="372"/>
                                </a:lnTo>
                                <a:lnTo>
                                  <a:pt x="23" y="383"/>
                                </a:lnTo>
                                <a:lnTo>
                                  <a:pt x="33" y="396"/>
                                </a:lnTo>
                                <a:lnTo>
                                  <a:pt x="38" y="414"/>
                                </a:lnTo>
                                <a:lnTo>
                                  <a:pt x="33" y="431"/>
                                </a:lnTo>
                                <a:lnTo>
                                  <a:pt x="23" y="444"/>
                                </a:lnTo>
                                <a:lnTo>
                                  <a:pt x="19" y="455"/>
                                </a:lnTo>
                                <a:lnTo>
                                  <a:pt x="19" y="466"/>
                                </a:lnTo>
                                <a:lnTo>
                                  <a:pt x="21" y="473"/>
                                </a:lnTo>
                                <a:lnTo>
                                  <a:pt x="29" y="484"/>
                                </a:lnTo>
                                <a:lnTo>
                                  <a:pt x="42" y="499"/>
                                </a:lnTo>
                                <a:lnTo>
                                  <a:pt x="64" y="528"/>
                                </a:lnTo>
                                <a:lnTo>
                                  <a:pt x="107" y="573"/>
                                </a:lnTo>
                                <a:lnTo>
                                  <a:pt x="144" y="609"/>
                                </a:lnTo>
                                <a:lnTo>
                                  <a:pt x="166" y="629"/>
                                </a:lnTo>
                                <a:lnTo>
                                  <a:pt x="190" y="643"/>
                                </a:lnTo>
                                <a:lnTo>
                                  <a:pt x="217" y="660"/>
                                </a:lnTo>
                                <a:lnTo>
                                  <a:pt x="255" y="681"/>
                                </a:lnTo>
                                <a:lnTo>
                                  <a:pt x="313" y="701"/>
                                </a:lnTo>
                                <a:lnTo>
                                  <a:pt x="356" y="710"/>
                                </a:lnTo>
                                <a:lnTo>
                                  <a:pt x="401" y="716"/>
                                </a:lnTo>
                                <a:lnTo>
                                  <a:pt x="460" y="718"/>
                                </a:lnTo>
                                <a:lnTo>
                                  <a:pt x="523" y="716"/>
                                </a:lnTo>
                                <a:lnTo>
                                  <a:pt x="578" y="714"/>
                                </a:lnTo>
                                <a:lnTo>
                                  <a:pt x="625" y="706"/>
                                </a:lnTo>
                                <a:lnTo>
                                  <a:pt x="667" y="697"/>
                                </a:lnTo>
                                <a:lnTo>
                                  <a:pt x="697" y="685"/>
                                </a:lnTo>
                                <a:lnTo>
                                  <a:pt x="723" y="672"/>
                                </a:lnTo>
                                <a:lnTo>
                                  <a:pt x="744" y="659"/>
                                </a:lnTo>
                                <a:lnTo>
                                  <a:pt x="761" y="647"/>
                                </a:lnTo>
                                <a:lnTo>
                                  <a:pt x="778" y="629"/>
                                </a:lnTo>
                                <a:lnTo>
                                  <a:pt x="832" y="556"/>
                                </a:lnTo>
                                <a:lnTo>
                                  <a:pt x="874" y="493"/>
                                </a:lnTo>
                                <a:lnTo>
                                  <a:pt x="890" y="461"/>
                                </a:lnTo>
                                <a:lnTo>
                                  <a:pt x="894" y="448"/>
                                </a:lnTo>
                                <a:lnTo>
                                  <a:pt x="895" y="438"/>
                                </a:lnTo>
                                <a:lnTo>
                                  <a:pt x="895" y="427"/>
                                </a:lnTo>
                                <a:lnTo>
                                  <a:pt x="887" y="414"/>
                                </a:lnTo>
                                <a:lnTo>
                                  <a:pt x="882" y="406"/>
                                </a:lnTo>
                                <a:lnTo>
                                  <a:pt x="879" y="394"/>
                                </a:lnTo>
                                <a:lnTo>
                                  <a:pt x="882" y="381"/>
                                </a:lnTo>
                                <a:lnTo>
                                  <a:pt x="887" y="372"/>
                                </a:lnTo>
                                <a:lnTo>
                                  <a:pt x="894" y="362"/>
                                </a:lnTo>
                                <a:lnTo>
                                  <a:pt x="900" y="352"/>
                                </a:lnTo>
                                <a:lnTo>
                                  <a:pt x="908" y="341"/>
                                </a:lnTo>
                                <a:lnTo>
                                  <a:pt x="913" y="330"/>
                                </a:lnTo>
                                <a:lnTo>
                                  <a:pt x="912" y="316"/>
                                </a:lnTo>
                                <a:lnTo>
                                  <a:pt x="907" y="305"/>
                                </a:lnTo>
                                <a:lnTo>
                                  <a:pt x="900" y="295"/>
                                </a:lnTo>
                                <a:lnTo>
                                  <a:pt x="894" y="286"/>
                                </a:lnTo>
                                <a:lnTo>
                                  <a:pt x="886" y="275"/>
                                </a:lnTo>
                                <a:lnTo>
                                  <a:pt x="883" y="263"/>
                                </a:lnTo>
                                <a:lnTo>
                                  <a:pt x="886" y="254"/>
                                </a:lnTo>
                                <a:lnTo>
                                  <a:pt x="895" y="240"/>
                                </a:lnTo>
                                <a:lnTo>
                                  <a:pt x="904" y="229"/>
                                </a:lnTo>
                                <a:lnTo>
                                  <a:pt x="908" y="217"/>
                                </a:lnTo>
                                <a:lnTo>
                                  <a:pt x="908" y="202"/>
                                </a:lnTo>
                                <a:lnTo>
                                  <a:pt x="903" y="187"/>
                                </a:lnTo>
                                <a:lnTo>
                                  <a:pt x="894" y="176"/>
                                </a:lnTo>
                                <a:lnTo>
                                  <a:pt x="890" y="168"/>
                                </a:lnTo>
                                <a:lnTo>
                                  <a:pt x="886" y="155"/>
                                </a:lnTo>
                                <a:lnTo>
                                  <a:pt x="887" y="141"/>
                                </a:lnTo>
                                <a:lnTo>
                                  <a:pt x="895" y="130"/>
                                </a:lnTo>
                                <a:lnTo>
                                  <a:pt x="900" y="122"/>
                                </a:lnTo>
                                <a:lnTo>
                                  <a:pt x="908" y="113"/>
                                </a:lnTo>
                                <a:lnTo>
                                  <a:pt x="912" y="101"/>
                                </a:lnTo>
                                <a:lnTo>
                                  <a:pt x="913" y="88"/>
                                </a:lnTo>
                                <a:lnTo>
                                  <a:pt x="911" y="80"/>
                                </a:lnTo>
                                <a:lnTo>
                                  <a:pt x="903" y="67"/>
                                </a:lnTo>
                                <a:lnTo>
                                  <a:pt x="895" y="56"/>
                                </a:lnTo>
                                <a:lnTo>
                                  <a:pt x="890" y="42"/>
                                </a:lnTo>
                                <a:lnTo>
                                  <a:pt x="890" y="29"/>
                                </a:lnTo>
                                <a:lnTo>
                                  <a:pt x="894" y="18"/>
                                </a:lnTo>
                                <a:lnTo>
                                  <a:pt x="891" y="0"/>
                                </a:lnTo>
                                <a:lnTo>
                                  <a:pt x="26" y="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FFC080"/>
                          </a:solidFill>
                          <a:ln w="9525">
                            <a:noFill/>
                          </a:ln>
                        </p:spPr>
                        <p:txBody>
                          <a:bodyPr/>
                          <a:p>
                            <a:endParaRPr lang="zh-CN" altLang="en-US"/>
                          </a:p>
                        </p:txBody>
                      </p:sp>
                      <p:sp>
                        <p:nvSpPr>
                          <p:cNvPr id="41022" name="任意多边形 97342"/>
                          <p:cNvSpPr>
                            <a:spLocks noChangeAspect="1"/>
                          </p:cNvSpPr>
                          <p:nvPr>
                            <p:custDataLst>
                              <p:tags r:id="rId41"/>
                            </p:custDataLst>
                          </p:nvPr>
                        </p:nvSpPr>
                        <p:spPr>
                          <a:xfrm>
                            <a:off x="6326" y="4514"/>
                            <a:ext cx="113" cy="99"/>
                          </a:xfrm>
                          <a:custGeom>
                            <a:avLst/>
                            <a:gdLst/>
                            <a:ahLst/>
                            <a:cxnLst/>
                            <a:pathLst>
                              <a:path w="113" h="99">
                                <a:moveTo>
                                  <a:pt x="6" y="0"/>
                                </a:moveTo>
                                <a:lnTo>
                                  <a:pt x="13" y="13"/>
                                </a:lnTo>
                                <a:lnTo>
                                  <a:pt x="24" y="26"/>
                                </a:lnTo>
                                <a:lnTo>
                                  <a:pt x="44" y="43"/>
                                </a:lnTo>
                                <a:lnTo>
                                  <a:pt x="68" y="57"/>
                                </a:lnTo>
                                <a:lnTo>
                                  <a:pt x="91" y="66"/>
                                </a:lnTo>
                                <a:lnTo>
                                  <a:pt x="113" y="72"/>
                                </a:lnTo>
                                <a:lnTo>
                                  <a:pt x="104" y="89"/>
                                </a:lnTo>
                                <a:lnTo>
                                  <a:pt x="75" y="85"/>
                                </a:lnTo>
                                <a:lnTo>
                                  <a:pt x="44" y="87"/>
                                </a:lnTo>
                                <a:lnTo>
                                  <a:pt x="24" y="99"/>
                                </a:lnTo>
                                <a:lnTo>
                                  <a:pt x="28" y="89"/>
                                </a:lnTo>
                                <a:lnTo>
                                  <a:pt x="27" y="78"/>
                                </a:lnTo>
                                <a:lnTo>
                                  <a:pt x="20" y="62"/>
                                </a:lnTo>
                                <a:lnTo>
                                  <a:pt x="11" y="49"/>
                                </a:lnTo>
                                <a:lnTo>
                                  <a:pt x="2" y="34"/>
                                </a:lnTo>
                                <a:lnTo>
                                  <a:pt x="0" y="17"/>
                                </a:lnTo>
                                <a:lnTo>
                                  <a:pt x="6" y="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FFA040"/>
                          </a:solidFill>
                          <a:ln w="9525">
                            <a:noFill/>
                          </a:ln>
                        </p:spPr>
                        <p:txBody>
                          <a:bodyPr/>
                          <a:p>
                            <a:endParaRPr lang="zh-CN" altLang="en-US"/>
                          </a:p>
                        </p:txBody>
                      </p:sp>
                      <p:sp>
                        <p:nvSpPr>
                          <p:cNvPr id="41023" name="任意多边形 97343"/>
                          <p:cNvSpPr>
                            <a:spLocks noChangeAspect="1"/>
                          </p:cNvSpPr>
                          <p:nvPr>
                            <p:custDataLst>
                              <p:tags r:id="rId42"/>
                            </p:custDataLst>
                          </p:nvPr>
                        </p:nvSpPr>
                        <p:spPr>
                          <a:xfrm>
                            <a:off x="6328" y="4637"/>
                            <a:ext cx="149" cy="84"/>
                          </a:xfrm>
                          <a:custGeom>
                            <a:avLst/>
                            <a:gdLst/>
                            <a:ahLst/>
                            <a:cxnLst/>
                            <a:pathLst>
                              <a:path w="149" h="84">
                                <a:moveTo>
                                  <a:pt x="0" y="10"/>
                                </a:moveTo>
                                <a:lnTo>
                                  <a:pt x="4" y="0"/>
                                </a:lnTo>
                                <a:lnTo>
                                  <a:pt x="9" y="10"/>
                                </a:lnTo>
                                <a:lnTo>
                                  <a:pt x="21" y="15"/>
                                </a:lnTo>
                                <a:lnTo>
                                  <a:pt x="42" y="25"/>
                                </a:lnTo>
                                <a:lnTo>
                                  <a:pt x="64" y="31"/>
                                </a:lnTo>
                                <a:lnTo>
                                  <a:pt x="98" y="38"/>
                                </a:lnTo>
                                <a:lnTo>
                                  <a:pt x="137" y="44"/>
                                </a:lnTo>
                                <a:lnTo>
                                  <a:pt x="149" y="80"/>
                                </a:lnTo>
                                <a:lnTo>
                                  <a:pt x="106" y="69"/>
                                </a:lnTo>
                                <a:lnTo>
                                  <a:pt x="72" y="65"/>
                                </a:lnTo>
                                <a:lnTo>
                                  <a:pt x="45" y="71"/>
                                </a:lnTo>
                                <a:lnTo>
                                  <a:pt x="25" y="84"/>
                                </a:lnTo>
                                <a:lnTo>
                                  <a:pt x="25" y="73"/>
                                </a:lnTo>
                                <a:lnTo>
                                  <a:pt x="25" y="63"/>
                                </a:lnTo>
                                <a:lnTo>
                                  <a:pt x="21" y="52"/>
                                </a:lnTo>
                                <a:lnTo>
                                  <a:pt x="9" y="36"/>
                                </a:lnTo>
                                <a:lnTo>
                                  <a:pt x="0" y="23"/>
                                </a:lnTo>
                                <a:lnTo>
                                  <a:pt x="0" y="1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FFA040"/>
                          </a:solidFill>
                          <a:ln w="9525">
                            <a:noFill/>
                          </a:ln>
                        </p:spPr>
                        <p:txBody>
                          <a:bodyPr/>
                          <a:p>
                            <a:endParaRPr lang="zh-CN" altLang="en-US"/>
                          </a:p>
                        </p:txBody>
                      </p:sp>
                      <p:sp>
                        <p:nvSpPr>
                          <p:cNvPr id="41024" name="任意多边形 97344"/>
                          <p:cNvSpPr>
                            <a:spLocks noChangeAspect="1"/>
                          </p:cNvSpPr>
                          <p:nvPr>
                            <p:custDataLst>
                              <p:tags r:id="rId43"/>
                            </p:custDataLst>
                          </p:nvPr>
                        </p:nvSpPr>
                        <p:spPr>
                          <a:xfrm>
                            <a:off x="6322" y="4742"/>
                            <a:ext cx="175" cy="104"/>
                          </a:xfrm>
                          <a:custGeom>
                            <a:avLst/>
                            <a:gdLst/>
                            <a:ahLst/>
                            <a:cxnLst/>
                            <a:pathLst>
                              <a:path w="175" h="104">
                                <a:moveTo>
                                  <a:pt x="2" y="13"/>
                                </a:moveTo>
                                <a:lnTo>
                                  <a:pt x="10" y="0"/>
                                </a:lnTo>
                                <a:lnTo>
                                  <a:pt x="21" y="17"/>
                                </a:lnTo>
                                <a:lnTo>
                                  <a:pt x="32" y="25"/>
                                </a:lnTo>
                                <a:lnTo>
                                  <a:pt x="45" y="34"/>
                                </a:lnTo>
                                <a:lnTo>
                                  <a:pt x="69" y="42"/>
                                </a:lnTo>
                                <a:lnTo>
                                  <a:pt x="96" y="49"/>
                                </a:lnTo>
                                <a:lnTo>
                                  <a:pt x="126" y="59"/>
                                </a:lnTo>
                                <a:lnTo>
                                  <a:pt x="167" y="72"/>
                                </a:lnTo>
                                <a:lnTo>
                                  <a:pt x="175" y="104"/>
                                </a:lnTo>
                                <a:lnTo>
                                  <a:pt x="133" y="87"/>
                                </a:lnTo>
                                <a:lnTo>
                                  <a:pt x="103" y="76"/>
                                </a:lnTo>
                                <a:lnTo>
                                  <a:pt x="78" y="72"/>
                                </a:lnTo>
                                <a:lnTo>
                                  <a:pt x="58" y="72"/>
                                </a:lnTo>
                                <a:lnTo>
                                  <a:pt x="48" y="80"/>
                                </a:lnTo>
                                <a:lnTo>
                                  <a:pt x="36" y="91"/>
                                </a:lnTo>
                                <a:lnTo>
                                  <a:pt x="34" y="78"/>
                                </a:lnTo>
                                <a:lnTo>
                                  <a:pt x="21" y="59"/>
                                </a:lnTo>
                                <a:lnTo>
                                  <a:pt x="10" y="45"/>
                                </a:lnTo>
                                <a:lnTo>
                                  <a:pt x="0" y="31"/>
                                </a:lnTo>
                                <a:lnTo>
                                  <a:pt x="2" y="13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FFA040"/>
                          </a:solidFill>
                          <a:ln w="9525">
                            <a:noFill/>
                          </a:ln>
                        </p:spPr>
                        <p:txBody>
                          <a:bodyPr/>
                          <a:p>
                            <a:endParaRPr lang="zh-CN" altLang="en-US"/>
                          </a:p>
                        </p:txBody>
                      </p:sp>
                      <p:sp>
                        <p:nvSpPr>
                          <p:cNvPr id="41025" name="任意多边形 97345"/>
                          <p:cNvSpPr>
                            <a:spLocks noChangeAspect="1"/>
                          </p:cNvSpPr>
                          <p:nvPr>
                            <p:custDataLst>
                              <p:tags r:id="rId44"/>
                            </p:custDataLst>
                          </p:nvPr>
                        </p:nvSpPr>
                        <p:spPr>
                          <a:xfrm>
                            <a:off x="6341" y="4856"/>
                            <a:ext cx="208" cy="230"/>
                          </a:xfrm>
                          <a:custGeom>
                            <a:avLst/>
                            <a:gdLst/>
                            <a:ahLst/>
                            <a:cxnLst/>
                            <a:pathLst>
                              <a:path w="208" h="230">
                                <a:moveTo>
                                  <a:pt x="2" y="35"/>
                                </a:moveTo>
                                <a:lnTo>
                                  <a:pt x="0" y="21"/>
                                </a:lnTo>
                                <a:lnTo>
                                  <a:pt x="0" y="11"/>
                                </a:lnTo>
                                <a:lnTo>
                                  <a:pt x="8" y="0"/>
                                </a:lnTo>
                                <a:lnTo>
                                  <a:pt x="22" y="17"/>
                                </a:lnTo>
                                <a:lnTo>
                                  <a:pt x="47" y="32"/>
                                </a:lnTo>
                                <a:lnTo>
                                  <a:pt x="72" y="44"/>
                                </a:lnTo>
                                <a:lnTo>
                                  <a:pt x="106" y="55"/>
                                </a:lnTo>
                                <a:lnTo>
                                  <a:pt x="156" y="65"/>
                                </a:lnTo>
                                <a:lnTo>
                                  <a:pt x="166" y="91"/>
                                </a:lnTo>
                                <a:lnTo>
                                  <a:pt x="140" y="84"/>
                                </a:lnTo>
                                <a:lnTo>
                                  <a:pt x="114" y="80"/>
                                </a:lnTo>
                                <a:lnTo>
                                  <a:pt x="101" y="82"/>
                                </a:lnTo>
                                <a:lnTo>
                                  <a:pt x="97" y="95"/>
                                </a:lnTo>
                                <a:lnTo>
                                  <a:pt x="105" y="112"/>
                                </a:lnTo>
                                <a:lnTo>
                                  <a:pt x="115" y="128"/>
                                </a:lnTo>
                                <a:lnTo>
                                  <a:pt x="136" y="153"/>
                                </a:lnTo>
                                <a:lnTo>
                                  <a:pt x="166" y="179"/>
                                </a:lnTo>
                                <a:lnTo>
                                  <a:pt x="208" y="209"/>
                                </a:lnTo>
                                <a:lnTo>
                                  <a:pt x="208" y="230"/>
                                </a:lnTo>
                                <a:lnTo>
                                  <a:pt x="190" y="219"/>
                                </a:lnTo>
                                <a:lnTo>
                                  <a:pt x="166" y="205"/>
                                </a:lnTo>
                                <a:lnTo>
                                  <a:pt x="132" y="179"/>
                                </a:lnTo>
                                <a:lnTo>
                                  <a:pt x="105" y="150"/>
                                </a:lnTo>
                                <a:lnTo>
                                  <a:pt x="80" y="128"/>
                                </a:lnTo>
                                <a:lnTo>
                                  <a:pt x="56" y="101"/>
                                </a:lnTo>
                                <a:lnTo>
                                  <a:pt x="36" y="78"/>
                                </a:lnTo>
                                <a:lnTo>
                                  <a:pt x="15" y="57"/>
                                </a:lnTo>
                                <a:lnTo>
                                  <a:pt x="2" y="35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FFA040"/>
                          </a:solidFill>
                          <a:ln w="9525">
                            <a:noFill/>
                          </a:ln>
                        </p:spPr>
                        <p:txBody>
                          <a:bodyPr/>
                          <a:p>
                            <a:endParaRPr lang="zh-CN" altLang="en-US"/>
                          </a:p>
                        </p:txBody>
                      </p:sp>
                      <p:sp>
                        <p:nvSpPr>
                          <p:cNvPr id="41026" name="任意多边形 97346"/>
                          <p:cNvSpPr>
                            <a:spLocks noChangeAspect="1"/>
                          </p:cNvSpPr>
                          <p:nvPr>
                            <p:custDataLst>
                              <p:tags r:id="rId45"/>
                            </p:custDataLst>
                          </p:nvPr>
                        </p:nvSpPr>
                        <p:spPr>
                          <a:xfrm>
                            <a:off x="6345" y="4443"/>
                            <a:ext cx="86" cy="69"/>
                          </a:xfrm>
                          <a:custGeom>
                            <a:avLst/>
                            <a:gdLst/>
                            <a:ahLst/>
                            <a:cxnLst/>
                            <a:pathLst>
                              <a:path w="86" h="69">
                                <a:moveTo>
                                  <a:pt x="0" y="0"/>
                                </a:moveTo>
                                <a:lnTo>
                                  <a:pt x="11" y="10"/>
                                </a:lnTo>
                                <a:lnTo>
                                  <a:pt x="25" y="21"/>
                                </a:lnTo>
                                <a:lnTo>
                                  <a:pt x="42" y="33"/>
                                </a:lnTo>
                                <a:lnTo>
                                  <a:pt x="60" y="44"/>
                                </a:lnTo>
                                <a:lnTo>
                                  <a:pt x="77" y="54"/>
                                </a:lnTo>
                                <a:lnTo>
                                  <a:pt x="86" y="61"/>
                                </a:lnTo>
                                <a:lnTo>
                                  <a:pt x="65" y="69"/>
                                </a:lnTo>
                                <a:lnTo>
                                  <a:pt x="42" y="61"/>
                                </a:lnTo>
                                <a:lnTo>
                                  <a:pt x="18" y="52"/>
                                </a:lnTo>
                                <a:lnTo>
                                  <a:pt x="0" y="42"/>
                                </a:lnTo>
                                <a:lnTo>
                                  <a:pt x="1" y="33"/>
                                </a:lnTo>
                                <a:lnTo>
                                  <a:pt x="4" y="17"/>
                                </a:lnTo>
                                <a:lnTo>
                                  <a:pt x="0" y="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FFA040"/>
                          </a:solidFill>
                          <a:ln w="9525">
                            <a:noFill/>
                          </a:ln>
                        </p:spPr>
                        <p:txBody>
                          <a:bodyPr/>
                          <a:p>
                            <a:endParaRPr lang="zh-CN" altLang="en-US"/>
                          </a:p>
                        </p:txBody>
                      </p:sp>
                      <p:sp>
                        <p:nvSpPr>
                          <p:cNvPr id="41027" name="任意多边形 97347"/>
                          <p:cNvSpPr>
                            <a:spLocks noChangeAspect="1"/>
                          </p:cNvSpPr>
                          <p:nvPr>
                            <p:custDataLst>
                              <p:tags r:id="rId46"/>
                            </p:custDataLst>
                          </p:nvPr>
                        </p:nvSpPr>
                        <p:spPr>
                          <a:xfrm>
                            <a:off x="6501" y="4426"/>
                            <a:ext cx="732" cy="689"/>
                          </a:xfrm>
                          <a:custGeom>
                            <a:avLst/>
                            <a:gdLst/>
                            <a:ahLst/>
                            <a:cxnLst/>
                            <a:pathLst>
                              <a:path w="732" h="689">
                                <a:moveTo>
                                  <a:pt x="294" y="135"/>
                                </a:moveTo>
                                <a:lnTo>
                                  <a:pt x="186" y="143"/>
                                </a:lnTo>
                                <a:lnTo>
                                  <a:pt x="348" y="158"/>
                                </a:lnTo>
                                <a:lnTo>
                                  <a:pt x="338" y="166"/>
                                </a:lnTo>
                                <a:lnTo>
                                  <a:pt x="318" y="173"/>
                                </a:lnTo>
                                <a:lnTo>
                                  <a:pt x="292" y="181"/>
                                </a:lnTo>
                                <a:lnTo>
                                  <a:pt x="258" y="190"/>
                                </a:lnTo>
                                <a:lnTo>
                                  <a:pt x="222" y="196"/>
                                </a:lnTo>
                                <a:lnTo>
                                  <a:pt x="175" y="200"/>
                                </a:lnTo>
                                <a:lnTo>
                                  <a:pt x="120" y="206"/>
                                </a:lnTo>
                                <a:lnTo>
                                  <a:pt x="61" y="209"/>
                                </a:lnTo>
                                <a:lnTo>
                                  <a:pt x="0" y="209"/>
                                </a:lnTo>
                                <a:lnTo>
                                  <a:pt x="95" y="232"/>
                                </a:lnTo>
                                <a:lnTo>
                                  <a:pt x="154" y="244"/>
                                </a:lnTo>
                                <a:lnTo>
                                  <a:pt x="205" y="244"/>
                                </a:lnTo>
                                <a:lnTo>
                                  <a:pt x="267" y="244"/>
                                </a:lnTo>
                                <a:lnTo>
                                  <a:pt x="359" y="236"/>
                                </a:lnTo>
                                <a:lnTo>
                                  <a:pt x="435" y="225"/>
                                </a:lnTo>
                                <a:lnTo>
                                  <a:pt x="499" y="209"/>
                                </a:lnTo>
                                <a:lnTo>
                                  <a:pt x="567" y="188"/>
                                </a:lnTo>
                                <a:lnTo>
                                  <a:pt x="597" y="177"/>
                                </a:lnTo>
                                <a:lnTo>
                                  <a:pt x="625" y="168"/>
                                </a:lnTo>
                                <a:lnTo>
                                  <a:pt x="640" y="164"/>
                                </a:lnTo>
                                <a:lnTo>
                                  <a:pt x="648" y="169"/>
                                </a:lnTo>
                                <a:lnTo>
                                  <a:pt x="648" y="181"/>
                                </a:lnTo>
                                <a:lnTo>
                                  <a:pt x="642" y="194"/>
                                </a:lnTo>
                                <a:lnTo>
                                  <a:pt x="625" y="208"/>
                                </a:lnTo>
                                <a:lnTo>
                                  <a:pt x="597" y="226"/>
                                </a:lnTo>
                                <a:lnTo>
                                  <a:pt x="557" y="244"/>
                                </a:lnTo>
                                <a:lnTo>
                                  <a:pt x="510" y="263"/>
                                </a:lnTo>
                                <a:lnTo>
                                  <a:pt x="448" y="282"/>
                                </a:lnTo>
                                <a:lnTo>
                                  <a:pt x="376" y="297"/>
                                </a:lnTo>
                                <a:lnTo>
                                  <a:pt x="304" y="308"/>
                                </a:lnTo>
                                <a:lnTo>
                                  <a:pt x="228" y="320"/>
                                </a:lnTo>
                                <a:lnTo>
                                  <a:pt x="95" y="333"/>
                                </a:lnTo>
                                <a:lnTo>
                                  <a:pt x="177" y="352"/>
                                </a:lnTo>
                                <a:lnTo>
                                  <a:pt x="243" y="360"/>
                                </a:lnTo>
                                <a:lnTo>
                                  <a:pt x="326" y="358"/>
                                </a:lnTo>
                                <a:lnTo>
                                  <a:pt x="411" y="347"/>
                                </a:lnTo>
                                <a:lnTo>
                                  <a:pt x="474" y="333"/>
                                </a:lnTo>
                                <a:lnTo>
                                  <a:pt x="525" y="320"/>
                                </a:lnTo>
                                <a:lnTo>
                                  <a:pt x="567" y="308"/>
                                </a:lnTo>
                                <a:lnTo>
                                  <a:pt x="610" y="293"/>
                                </a:lnTo>
                                <a:lnTo>
                                  <a:pt x="644" y="280"/>
                                </a:lnTo>
                                <a:lnTo>
                                  <a:pt x="659" y="276"/>
                                </a:lnTo>
                                <a:lnTo>
                                  <a:pt x="668" y="276"/>
                                </a:lnTo>
                                <a:lnTo>
                                  <a:pt x="667" y="287"/>
                                </a:lnTo>
                                <a:lnTo>
                                  <a:pt x="661" y="299"/>
                                </a:lnTo>
                                <a:lnTo>
                                  <a:pt x="648" y="314"/>
                                </a:lnTo>
                                <a:lnTo>
                                  <a:pt x="617" y="335"/>
                                </a:lnTo>
                                <a:lnTo>
                                  <a:pt x="584" y="354"/>
                                </a:lnTo>
                                <a:lnTo>
                                  <a:pt x="546" y="371"/>
                                </a:lnTo>
                                <a:lnTo>
                                  <a:pt x="496" y="390"/>
                                </a:lnTo>
                                <a:lnTo>
                                  <a:pt x="439" y="407"/>
                                </a:lnTo>
                                <a:lnTo>
                                  <a:pt x="352" y="426"/>
                                </a:lnTo>
                                <a:lnTo>
                                  <a:pt x="294" y="438"/>
                                </a:lnTo>
                                <a:lnTo>
                                  <a:pt x="237" y="444"/>
                                </a:lnTo>
                                <a:lnTo>
                                  <a:pt x="154" y="449"/>
                                </a:lnTo>
                                <a:lnTo>
                                  <a:pt x="239" y="461"/>
                                </a:lnTo>
                                <a:lnTo>
                                  <a:pt x="305" y="466"/>
                                </a:lnTo>
                                <a:lnTo>
                                  <a:pt x="360" y="468"/>
                                </a:lnTo>
                                <a:lnTo>
                                  <a:pt x="423" y="466"/>
                                </a:lnTo>
                                <a:lnTo>
                                  <a:pt x="482" y="458"/>
                                </a:lnTo>
                                <a:lnTo>
                                  <a:pt x="530" y="447"/>
                                </a:lnTo>
                                <a:lnTo>
                                  <a:pt x="568" y="434"/>
                                </a:lnTo>
                                <a:lnTo>
                                  <a:pt x="629" y="413"/>
                                </a:lnTo>
                                <a:lnTo>
                                  <a:pt x="637" y="413"/>
                                </a:lnTo>
                                <a:lnTo>
                                  <a:pt x="644" y="417"/>
                                </a:lnTo>
                                <a:lnTo>
                                  <a:pt x="642" y="430"/>
                                </a:lnTo>
                                <a:lnTo>
                                  <a:pt x="634" y="444"/>
                                </a:lnTo>
                                <a:lnTo>
                                  <a:pt x="620" y="458"/>
                                </a:lnTo>
                                <a:lnTo>
                                  <a:pt x="599" y="474"/>
                                </a:lnTo>
                                <a:lnTo>
                                  <a:pt x="563" y="493"/>
                                </a:lnTo>
                                <a:lnTo>
                                  <a:pt x="525" y="510"/>
                                </a:lnTo>
                                <a:lnTo>
                                  <a:pt x="489" y="521"/>
                                </a:lnTo>
                                <a:lnTo>
                                  <a:pt x="448" y="531"/>
                                </a:lnTo>
                                <a:lnTo>
                                  <a:pt x="410" y="537"/>
                                </a:lnTo>
                                <a:lnTo>
                                  <a:pt x="360" y="542"/>
                                </a:lnTo>
                                <a:lnTo>
                                  <a:pt x="305" y="545"/>
                                </a:lnTo>
                                <a:lnTo>
                                  <a:pt x="250" y="546"/>
                                </a:lnTo>
                                <a:lnTo>
                                  <a:pt x="166" y="546"/>
                                </a:lnTo>
                                <a:lnTo>
                                  <a:pt x="211" y="562"/>
                                </a:lnTo>
                                <a:lnTo>
                                  <a:pt x="253" y="573"/>
                                </a:lnTo>
                                <a:lnTo>
                                  <a:pt x="301" y="579"/>
                                </a:lnTo>
                                <a:lnTo>
                                  <a:pt x="342" y="580"/>
                                </a:lnTo>
                                <a:lnTo>
                                  <a:pt x="384" y="583"/>
                                </a:lnTo>
                                <a:lnTo>
                                  <a:pt x="427" y="580"/>
                                </a:lnTo>
                                <a:lnTo>
                                  <a:pt x="462" y="579"/>
                                </a:lnTo>
                                <a:lnTo>
                                  <a:pt x="495" y="573"/>
                                </a:lnTo>
                                <a:lnTo>
                                  <a:pt x="540" y="562"/>
                                </a:lnTo>
                                <a:lnTo>
                                  <a:pt x="574" y="554"/>
                                </a:lnTo>
                                <a:lnTo>
                                  <a:pt x="587" y="555"/>
                                </a:lnTo>
                                <a:lnTo>
                                  <a:pt x="589" y="565"/>
                                </a:lnTo>
                                <a:lnTo>
                                  <a:pt x="585" y="575"/>
                                </a:lnTo>
                                <a:lnTo>
                                  <a:pt x="576" y="586"/>
                                </a:lnTo>
                                <a:lnTo>
                                  <a:pt x="561" y="597"/>
                                </a:lnTo>
                                <a:lnTo>
                                  <a:pt x="544" y="605"/>
                                </a:lnTo>
                                <a:lnTo>
                                  <a:pt x="525" y="614"/>
                                </a:lnTo>
                                <a:lnTo>
                                  <a:pt x="495" y="622"/>
                                </a:lnTo>
                                <a:lnTo>
                                  <a:pt x="432" y="631"/>
                                </a:lnTo>
                                <a:lnTo>
                                  <a:pt x="372" y="639"/>
                                </a:lnTo>
                                <a:lnTo>
                                  <a:pt x="253" y="649"/>
                                </a:lnTo>
                                <a:lnTo>
                                  <a:pt x="407" y="656"/>
                                </a:lnTo>
                                <a:lnTo>
                                  <a:pt x="439" y="656"/>
                                </a:lnTo>
                                <a:lnTo>
                                  <a:pt x="453" y="663"/>
                                </a:lnTo>
                                <a:lnTo>
                                  <a:pt x="461" y="670"/>
                                </a:lnTo>
                                <a:lnTo>
                                  <a:pt x="458" y="681"/>
                                </a:lnTo>
                                <a:lnTo>
                                  <a:pt x="466" y="687"/>
                                </a:lnTo>
                                <a:lnTo>
                                  <a:pt x="486" y="689"/>
                                </a:lnTo>
                                <a:lnTo>
                                  <a:pt x="516" y="677"/>
                                </a:lnTo>
                                <a:lnTo>
                                  <a:pt x="542" y="664"/>
                                </a:lnTo>
                                <a:lnTo>
                                  <a:pt x="563" y="651"/>
                                </a:lnTo>
                                <a:lnTo>
                                  <a:pt x="580" y="639"/>
                                </a:lnTo>
                                <a:lnTo>
                                  <a:pt x="597" y="621"/>
                                </a:lnTo>
                                <a:lnTo>
                                  <a:pt x="651" y="548"/>
                                </a:lnTo>
                                <a:lnTo>
                                  <a:pt x="693" y="485"/>
                                </a:lnTo>
                                <a:lnTo>
                                  <a:pt x="709" y="453"/>
                                </a:lnTo>
                                <a:lnTo>
                                  <a:pt x="713" y="440"/>
                                </a:lnTo>
                                <a:lnTo>
                                  <a:pt x="714" y="430"/>
                                </a:lnTo>
                                <a:lnTo>
                                  <a:pt x="714" y="419"/>
                                </a:lnTo>
                                <a:lnTo>
                                  <a:pt x="706" y="406"/>
                                </a:lnTo>
                                <a:lnTo>
                                  <a:pt x="701" y="398"/>
                                </a:lnTo>
                                <a:lnTo>
                                  <a:pt x="698" y="386"/>
                                </a:lnTo>
                                <a:lnTo>
                                  <a:pt x="701" y="373"/>
                                </a:lnTo>
                                <a:lnTo>
                                  <a:pt x="706" y="364"/>
                                </a:lnTo>
                                <a:lnTo>
                                  <a:pt x="713" y="354"/>
                                </a:lnTo>
                                <a:lnTo>
                                  <a:pt x="719" y="344"/>
                                </a:lnTo>
                                <a:lnTo>
                                  <a:pt x="727" y="333"/>
                                </a:lnTo>
                                <a:lnTo>
                                  <a:pt x="732" y="322"/>
                                </a:lnTo>
                                <a:lnTo>
                                  <a:pt x="731" y="308"/>
                                </a:lnTo>
                                <a:lnTo>
                                  <a:pt x="726" y="297"/>
                                </a:lnTo>
                                <a:lnTo>
                                  <a:pt x="719" y="287"/>
                                </a:lnTo>
                                <a:lnTo>
                                  <a:pt x="713" y="278"/>
                                </a:lnTo>
                                <a:lnTo>
                                  <a:pt x="705" y="267"/>
                                </a:lnTo>
                                <a:lnTo>
                                  <a:pt x="702" y="255"/>
                                </a:lnTo>
                                <a:lnTo>
                                  <a:pt x="705" y="246"/>
                                </a:lnTo>
                                <a:lnTo>
                                  <a:pt x="714" y="232"/>
                                </a:lnTo>
                                <a:lnTo>
                                  <a:pt x="723" y="221"/>
                                </a:lnTo>
                                <a:lnTo>
                                  <a:pt x="727" y="209"/>
                                </a:lnTo>
                                <a:lnTo>
                                  <a:pt x="727" y="194"/>
                                </a:lnTo>
                                <a:lnTo>
                                  <a:pt x="722" y="179"/>
                                </a:lnTo>
                                <a:lnTo>
                                  <a:pt x="713" y="168"/>
                                </a:lnTo>
                                <a:lnTo>
                                  <a:pt x="709" y="160"/>
                                </a:lnTo>
                                <a:lnTo>
                                  <a:pt x="705" y="147"/>
                                </a:lnTo>
                                <a:lnTo>
                                  <a:pt x="706" y="133"/>
                                </a:lnTo>
                                <a:lnTo>
                                  <a:pt x="714" y="122"/>
                                </a:lnTo>
                                <a:lnTo>
                                  <a:pt x="719" y="114"/>
                                </a:lnTo>
                                <a:lnTo>
                                  <a:pt x="727" y="105"/>
                                </a:lnTo>
                                <a:lnTo>
                                  <a:pt x="731" y="93"/>
                                </a:lnTo>
                                <a:lnTo>
                                  <a:pt x="732" y="80"/>
                                </a:lnTo>
                                <a:lnTo>
                                  <a:pt x="730" y="72"/>
                                </a:lnTo>
                                <a:lnTo>
                                  <a:pt x="722" y="59"/>
                                </a:lnTo>
                                <a:lnTo>
                                  <a:pt x="714" y="48"/>
                                </a:lnTo>
                                <a:lnTo>
                                  <a:pt x="709" y="34"/>
                                </a:lnTo>
                                <a:lnTo>
                                  <a:pt x="709" y="0"/>
                                </a:lnTo>
                                <a:lnTo>
                                  <a:pt x="634" y="50"/>
                                </a:lnTo>
                                <a:lnTo>
                                  <a:pt x="589" y="69"/>
                                </a:lnTo>
                                <a:lnTo>
                                  <a:pt x="536" y="86"/>
                                </a:lnTo>
                                <a:lnTo>
                                  <a:pt x="475" y="105"/>
                                </a:lnTo>
                                <a:lnTo>
                                  <a:pt x="420" y="116"/>
                                </a:lnTo>
                                <a:lnTo>
                                  <a:pt x="365" y="126"/>
                                </a:lnTo>
                                <a:lnTo>
                                  <a:pt x="294" y="135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FFA040"/>
                          </a:solidFill>
                          <a:ln w="9525">
                            <a:noFill/>
                          </a:ln>
                        </p:spPr>
                        <p:txBody>
                          <a:bodyPr/>
                          <a:p>
                            <a:endParaRPr lang="zh-CN" altLang="en-US"/>
                          </a:p>
                        </p:txBody>
                      </p:sp>
                    </p:grpSp>
                  </p:grpSp>
                  <p:grpSp>
                    <p:nvGrpSpPr>
                      <p:cNvPr id="41028" name="组合 97348"/>
                      <p:cNvGrpSpPr>
                        <a:grpSpLocks noChangeAspect="1"/>
                      </p:cNvGrpSpPr>
                      <p:nvPr/>
                    </p:nvGrpSpPr>
                    <p:grpSpPr>
                      <a:xfrm>
                        <a:off x="6929" y="4535"/>
                        <a:ext cx="218" cy="436"/>
                        <a:chOff x="6929" y="4535"/>
                        <a:chExt cx="218" cy="436"/>
                      </a:xfrm>
                    </p:grpSpPr>
                    <p:sp>
                      <p:nvSpPr>
                        <p:cNvPr id="41029" name="任意多边形 97349"/>
                        <p:cNvSpPr>
                          <a:spLocks noChangeAspect="1"/>
                        </p:cNvSpPr>
                        <p:nvPr>
                          <p:custDataLst>
                            <p:tags r:id="rId47"/>
                          </p:custDataLst>
                        </p:nvPr>
                      </p:nvSpPr>
                      <p:spPr>
                        <a:xfrm>
                          <a:off x="6971" y="4651"/>
                          <a:ext cx="167" cy="70"/>
                        </a:xfrm>
                        <a:custGeom>
                          <a:avLst/>
                          <a:gdLst/>
                          <a:ahLst/>
                          <a:cxnLst/>
                          <a:pathLst>
                            <a:path w="167" h="70">
                              <a:moveTo>
                                <a:pt x="167" y="13"/>
                              </a:moveTo>
                              <a:lnTo>
                                <a:pt x="151" y="0"/>
                              </a:lnTo>
                              <a:lnTo>
                                <a:pt x="100" y="26"/>
                              </a:lnTo>
                              <a:lnTo>
                                <a:pt x="49" y="45"/>
                              </a:lnTo>
                              <a:lnTo>
                                <a:pt x="0" y="59"/>
                              </a:lnTo>
                              <a:lnTo>
                                <a:pt x="9" y="70"/>
                              </a:lnTo>
                              <a:lnTo>
                                <a:pt x="43" y="70"/>
                              </a:lnTo>
                              <a:lnTo>
                                <a:pt x="89" y="60"/>
                              </a:lnTo>
                              <a:lnTo>
                                <a:pt x="130" y="40"/>
                              </a:lnTo>
                              <a:lnTo>
                                <a:pt x="167" y="13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FFE0C0"/>
                        </a:solidFill>
                        <a:ln w="9525">
                          <a:noFill/>
                        </a:ln>
                      </p:spPr>
                      <p:txBody>
                        <a:bodyPr/>
                        <a:p>
                          <a:endParaRPr lang="zh-CN" altLang="en-US"/>
                        </a:p>
                      </p:txBody>
                    </p:sp>
                    <p:sp>
                      <p:nvSpPr>
                        <p:cNvPr id="41030" name="任意多边形 97350"/>
                        <p:cNvSpPr>
                          <a:spLocks noChangeAspect="1"/>
                        </p:cNvSpPr>
                        <p:nvPr>
                          <p:custDataLst>
                            <p:tags r:id="rId48"/>
                          </p:custDataLst>
                        </p:nvPr>
                      </p:nvSpPr>
                      <p:spPr>
                        <a:xfrm>
                          <a:off x="7001" y="4763"/>
                          <a:ext cx="146" cy="78"/>
                        </a:xfrm>
                        <a:custGeom>
                          <a:avLst/>
                          <a:gdLst/>
                          <a:ahLst/>
                          <a:cxnLst/>
                          <a:pathLst>
                            <a:path w="146" h="78">
                              <a:moveTo>
                                <a:pt x="146" y="15"/>
                              </a:moveTo>
                              <a:lnTo>
                                <a:pt x="138" y="0"/>
                              </a:lnTo>
                              <a:lnTo>
                                <a:pt x="89" y="34"/>
                              </a:lnTo>
                              <a:lnTo>
                                <a:pt x="50" y="51"/>
                              </a:lnTo>
                              <a:lnTo>
                                <a:pt x="0" y="66"/>
                              </a:lnTo>
                              <a:lnTo>
                                <a:pt x="10" y="78"/>
                              </a:lnTo>
                              <a:lnTo>
                                <a:pt x="42" y="78"/>
                              </a:lnTo>
                              <a:lnTo>
                                <a:pt x="74" y="69"/>
                              </a:lnTo>
                              <a:lnTo>
                                <a:pt x="112" y="45"/>
                              </a:lnTo>
                              <a:lnTo>
                                <a:pt x="146" y="15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FFE0C0"/>
                        </a:solidFill>
                        <a:ln w="9525">
                          <a:noFill/>
                        </a:ln>
                      </p:spPr>
                      <p:txBody>
                        <a:bodyPr/>
                        <a:p>
                          <a:endParaRPr lang="zh-CN" altLang="en-US"/>
                        </a:p>
                      </p:txBody>
                    </p:sp>
                    <p:sp>
                      <p:nvSpPr>
                        <p:cNvPr id="41031" name="任意多边形 97351"/>
                        <p:cNvSpPr>
                          <a:spLocks noChangeAspect="1"/>
                        </p:cNvSpPr>
                        <p:nvPr>
                          <p:custDataLst>
                            <p:tags r:id="rId49"/>
                          </p:custDataLst>
                        </p:nvPr>
                      </p:nvSpPr>
                      <p:spPr>
                        <a:xfrm>
                          <a:off x="6992" y="4894"/>
                          <a:ext cx="149" cy="77"/>
                        </a:xfrm>
                        <a:custGeom>
                          <a:avLst/>
                          <a:gdLst/>
                          <a:ahLst/>
                          <a:cxnLst/>
                          <a:pathLst>
                            <a:path w="149" h="77">
                              <a:moveTo>
                                <a:pt x="149" y="11"/>
                              </a:moveTo>
                              <a:lnTo>
                                <a:pt x="138" y="0"/>
                              </a:lnTo>
                              <a:lnTo>
                                <a:pt x="93" y="31"/>
                              </a:lnTo>
                              <a:lnTo>
                                <a:pt x="49" y="49"/>
                              </a:lnTo>
                              <a:lnTo>
                                <a:pt x="0" y="63"/>
                              </a:lnTo>
                              <a:lnTo>
                                <a:pt x="9" y="77"/>
                              </a:lnTo>
                              <a:lnTo>
                                <a:pt x="42" y="74"/>
                              </a:lnTo>
                              <a:lnTo>
                                <a:pt x="81" y="65"/>
                              </a:lnTo>
                              <a:lnTo>
                                <a:pt x="121" y="40"/>
                              </a:lnTo>
                              <a:lnTo>
                                <a:pt x="149" y="11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FFE0C0"/>
                        </a:solidFill>
                        <a:ln w="9525">
                          <a:noFill/>
                        </a:ln>
                      </p:spPr>
                      <p:txBody>
                        <a:bodyPr/>
                        <a:p>
                          <a:endParaRPr lang="zh-CN" altLang="en-US"/>
                        </a:p>
                      </p:txBody>
                    </p:sp>
                    <p:sp>
                      <p:nvSpPr>
                        <p:cNvPr id="41032" name="任意多边形 97352"/>
                        <p:cNvSpPr>
                          <a:spLocks noChangeAspect="1"/>
                        </p:cNvSpPr>
                        <p:nvPr>
                          <p:custDataLst>
                            <p:tags r:id="rId50"/>
                          </p:custDataLst>
                        </p:nvPr>
                      </p:nvSpPr>
                      <p:spPr>
                        <a:xfrm>
                          <a:off x="6929" y="4535"/>
                          <a:ext cx="171" cy="68"/>
                        </a:xfrm>
                        <a:custGeom>
                          <a:avLst/>
                          <a:gdLst/>
                          <a:ahLst/>
                          <a:cxnLst/>
                          <a:pathLst>
                            <a:path w="171" h="68">
                              <a:moveTo>
                                <a:pt x="171" y="13"/>
                              </a:moveTo>
                              <a:lnTo>
                                <a:pt x="154" y="0"/>
                              </a:lnTo>
                              <a:lnTo>
                                <a:pt x="97" y="26"/>
                              </a:lnTo>
                              <a:lnTo>
                                <a:pt x="50" y="41"/>
                              </a:lnTo>
                              <a:lnTo>
                                <a:pt x="0" y="55"/>
                              </a:lnTo>
                              <a:lnTo>
                                <a:pt x="11" y="68"/>
                              </a:lnTo>
                              <a:lnTo>
                                <a:pt x="42" y="66"/>
                              </a:lnTo>
                              <a:lnTo>
                                <a:pt x="82" y="57"/>
                              </a:lnTo>
                              <a:lnTo>
                                <a:pt x="127" y="40"/>
                              </a:lnTo>
                              <a:lnTo>
                                <a:pt x="171" y="13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FFE0C0"/>
                        </a:solidFill>
                        <a:ln w="9525">
                          <a:noFill/>
                        </a:ln>
                      </p:spPr>
                      <p:txBody>
                        <a:bodyPr/>
                        <a:p>
                          <a:endParaRPr lang="zh-CN" altLang="en-US"/>
                        </a:p>
                      </p:txBody>
                    </p:sp>
                  </p:grpSp>
                </p:grpSp>
                <p:sp>
                  <p:nvSpPr>
                    <p:cNvPr id="41033" name="任意多边形 97353"/>
                    <p:cNvSpPr>
                      <a:spLocks noChangeAspect="1"/>
                    </p:cNvSpPr>
                    <p:nvPr>
                      <p:custDataLst>
                        <p:tags r:id="rId51"/>
                      </p:custDataLst>
                    </p:nvPr>
                  </p:nvSpPr>
                  <p:spPr>
                    <a:xfrm>
                      <a:off x="5770" y="1606"/>
                      <a:ext cx="2019" cy="2908"/>
                    </a:xfrm>
                    <a:custGeom>
                      <a:avLst/>
                      <a:gdLst/>
                      <a:ahLst/>
                      <a:cxnLst/>
                      <a:pathLst>
                        <a:path w="2019" h="2908">
                          <a:moveTo>
                            <a:pt x="1415" y="2830"/>
                          </a:moveTo>
                          <a:lnTo>
                            <a:pt x="1432" y="2818"/>
                          </a:lnTo>
                          <a:lnTo>
                            <a:pt x="1445" y="2807"/>
                          </a:lnTo>
                          <a:lnTo>
                            <a:pt x="1453" y="2799"/>
                          </a:lnTo>
                          <a:lnTo>
                            <a:pt x="1458" y="2790"/>
                          </a:lnTo>
                          <a:lnTo>
                            <a:pt x="1463" y="2784"/>
                          </a:lnTo>
                          <a:lnTo>
                            <a:pt x="1466" y="2778"/>
                          </a:lnTo>
                          <a:lnTo>
                            <a:pt x="1470" y="2773"/>
                          </a:lnTo>
                          <a:lnTo>
                            <a:pt x="1471" y="2765"/>
                          </a:lnTo>
                          <a:lnTo>
                            <a:pt x="1474" y="2756"/>
                          </a:lnTo>
                          <a:lnTo>
                            <a:pt x="1475" y="2744"/>
                          </a:lnTo>
                          <a:lnTo>
                            <a:pt x="1484" y="2698"/>
                          </a:lnTo>
                          <a:lnTo>
                            <a:pt x="1543" y="2322"/>
                          </a:lnTo>
                          <a:lnTo>
                            <a:pt x="1554" y="2268"/>
                          </a:lnTo>
                          <a:lnTo>
                            <a:pt x="1563" y="2229"/>
                          </a:lnTo>
                          <a:lnTo>
                            <a:pt x="1577" y="2175"/>
                          </a:lnTo>
                          <a:lnTo>
                            <a:pt x="1598" y="2115"/>
                          </a:lnTo>
                          <a:lnTo>
                            <a:pt x="1619" y="2062"/>
                          </a:lnTo>
                          <a:lnTo>
                            <a:pt x="1638" y="2018"/>
                          </a:lnTo>
                          <a:lnTo>
                            <a:pt x="1655" y="1980"/>
                          </a:lnTo>
                          <a:lnTo>
                            <a:pt x="1672" y="1943"/>
                          </a:lnTo>
                          <a:lnTo>
                            <a:pt x="1706" y="1880"/>
                          </a:lnTo>
                          <a:lnTo>
                            <a:pt x="1740" y="1821"/>
                          </a:lnTo>
                          <a:lnTo>
                            <a:pt x="1773" y="1766"/>
                          </a:lnTo>
                          <a:lnTo>
                            <a:pt x="1799" y="1724"/>
                          </a:lnTo>
                          <a:lnTo>
                            <a:pt x="1846" y="1645"/>
                          </a:lnTo>
                          <a:lnTo>
                            <a:pt x="1879" y="1590"/>
                          </a:lnTo>
                          <a:lnTo>
                            <a:pt x="1905" y="1544"/>
                          </a:lnTo>
                          <a:lnTo>
                            <a:pt x="1927" y="1492"/>
                          </a:lnTo>
                          <a:lnTo>
                            <a:pt x="1952" y="1429"/>
                          </a:lnTo>
                          <a:lnTo>
                            <a:pt x="1969" y="1374"/>
                          </a:lnTo>
                          <a:lnTo>
                            <a:pt x="1985" y="1316"/>
                          </a:lnTo>
                          <a:lnTo>
                            <a:pt x="1995" y="1267"/>
                          </a:lnTo>
                          <a:lnTo>
                            <a:pt x="2007" y="1212"/>
                          </a:lnTo>
                          <a:lnTo>
                            <a:pt x="2015" y="1142"/>
                          </a:lnTo>
                          <a:lnTo>
                            <a:pt x="2019" y="1062"/>
                          </a:lnTo>
                          <a:lnTo>
                            <a:pt x="2019" y="987"/>
                          </a:lnTo>
                          <a:lnTo>
                            <a:pt x="2012" y="928"/>
                          </a:lnTo>
                          <a:lnTo>
                            <a:pt x="2003" y="873"/>
                          </a:lnTo>
                          <a:lnTo>
                            <a:pt x="1994" y="824"/>
                          </a:lnTo>
                          <a:lnTo>
                            <a:pt x="1978" y="759"/>
                          </a:lnTo>
                          <a:lnTo>
                            <a:pt x="1960" y="694"/>
                          </a:lnTo>
                          <a:lnTo>
                            <a:pt x="1940" y="634"/>
                          </a:lnTo>
                          <a:lnTo>
                            <a:pt x="1917" y="578"/>
                          </a:lnTo>
                          <a:lnTo>
                            <a:pt x="1888" y="529"/>
                          </a:lnTo>
                          <a:lnTo>
                            <a:pt x="1850" y="466"/>
                          </a:lnTo>
                          <a:lnTo>
                            <a:pt x="1807" y="403"/>
                          </a:lnTo>
                          <a:lnTo>
                            <a:pt x="1765" y="354"/>
                          </a:lnTo>
                          <a:lnTo>
                            <a:pt x="1727" y="312"/>
                          </a:lnTo>
                          <a:lnTo>
                            <a:pt x="1683" y="272"/>
                          </a:lnTo>
                          <a:lnTo>
                            <a:pt x="1636" y="232"/>
                          </a:lnTo>
                          <a:lnTo>
                            <a:pt x="1590" y="196"/>
                          </a:lnTo>
                          <a:lnTo>
                            <a:pt x="1535" y="159"/>
                          </a:lnTo>
                          <a:lnTo>
                            <a:pt x="1471" y="120"/>
                          </a:lnTo>
                          <a:lnTo>
                            <a:pt x="1411" y="90"/>
                          </a:lnTo>
                          <a:lnTo>
                            <a:pt x="1341" y="61"/>
                          </a:lnTo>
                          <a:lnTo>
                            <a:pt x="1277" y="40"/>
                          </a:lnTo>
                          <a:lnTo>
                            <a:pt x="1224" y="27"/>
                          </a:lnTo>
                          <a:lnTo>
                            <a:pt x="1167" y="14"/>
                          </a:lnTo>
                          <a:lnTo>
                            <a:pt x="1115" y="6"/>
                          </a:lnTo>
                          <a:lnTo>
                            <a:pt x="1053" y="0"/>
                          </a:lnTo>
                          <a:lnTo>
                            <a:pt x="997" y="0"/>
                          </a:lnTo>
                          <a:lnTo>
                            <a:pt x="936" y="0"/>
                          </a:lnTo>
                          <a:lnTo>
                            <a:pt x="885" y="6"/>
                          </a:lnTo>
                          <a:lnTo>
                            <a:pt x="826" y="19"/>
                          </a:lnTo>
                          <a:lnTo>
                            <a:pt x="782" y="28"/>
                          </a:lnTo>
                          <a:lnTo>
                            <a:pt x="727" y="44"/>
                          </a:lnTo>
                          <a:lnTo>
                            <a:pt x="676" y="59"/>
                          </a:lnTo>
                          <a:lnTo>
                            <a:pt x="630" y="78"/>
                          </a:lnTo>
                          <a:lnTo>
                            <a:pt x="586" y="97"/>
                          </a:lnTo>
                          <a:lnTo>
                            <a:pt x="541" y="121"/>
                          </a:lnTo>
                          <a:lnTo>
                            <a:pt x="501" y="145"/>
                          </a:lnTo>
                          <a:lnTo>
                            <a:pt x="456" y="175"/>
                          </a:lnTo>
                          <a:lnTo>
                            <a:pt x="408" y="209"/>
                          </a:lnTo>
                          <a:lnTo>
                            <a:pt x="365" y="242"/>
                          </a:lnTo>
                          <a:lnTo>
                            <a:pt x="326" y="277"/>
                          </a:lnTo>
                          <a:lnTo>
                            <a:pt x="284" y="316"/>
                          </a:lnTo>
                          <a:lnTo>
                            <a:pt x="242" y="360"/>
                          </a:lnTo>
                          <a:lnTo>
                            <a:pt x="206" y="402"/>
                          </a:lnTo>
                          <a:lnTo>
                            <a:pt x="175" y="441"/>
                          </a:lnTo>
                          <a:lnTo>
                            <a:pt x="140" y="495"/>
                          </a:lnTo>
                          <a:lnTo>
                            <a:pt x="106" y="554"/>
                          </a:lnTo>
                          <a:lnTo>
                            <a:pt x="75" y="620"/>
                          </a:lnTo>
                          <a:lnTo>
                            <a:pt x="53" y="685"/>
                          </a:lnTo>
                          <a:lnTo>
                            <a:pt x="34" y="752"/>
                          </a:lnTo>
                          <a:lnTo>
                            <a:pt x="17" y="818"/>
                          </a:lnTo>
                          <a:lnTo>
                            <a:pt x="7" y="879"/>
                          </a:lnTo>
                          <a:lnTo>
                            <a:pt x="0" y="940"/>
                          </a:lnTo>
                          <a:lnTo>
                            <a:pt x="0" y="999"/>
                          </a:lnTo>
                          <a:lnTo>
                            <a:pt x="0" y="1052"/>
                          </a:lnTo>
                          <a:lnTo>
                            <a:pt x="0" y="1115"/>
                          </a:lnTo>
                          <a:lnTo>
                            <a:pt x="3" y="1170"/>
                          </a:lnTo>
                          <a:lnTo>
                            <a:pt x="14" y="1239"/>
                          </a:lnTo>
                          <a:lnTo>
                            <a:pt x="24" y="1299"/>
                          </a:lnTo>
                          <a:lnTo>
                            <a:pt x="40" y="1358"/>
                          </a:lnTo>
                          <a:lnTo>
                            <a:pt x="62" y="1427"/>
                          </a:lnTo>
                          <a:lnTo>
                            <a:pt x="87" y="1488"/>
                          </a:lnTo>
                          <a:lnTo>
                            <a:pt x="113" y="1542"/>
                          </a:lnTo>
                          <a:lnTo>
                            <a:pt x="144" y="1602"/>
                          </a:lnTo>
                          <a:lnTo>
                            <a:pt x="178" y="1660"/>
                          </a:lnTo>
                          <a:lnTo>
                            <a:pt x="208" y="1715"/>
                          </a:lnTo>
                          <a:lnTo>
                            <a:pt x="239" y="1770"/>
                          </a:lnTo>
                          <a:lnTo>
                            <a:pt x="272" y="1830"/>
                          </a:lnTo>
                          <a:lnTo>
                            <a:pt x="323" y="1917"/>
                          </a:lnTo>
                          <a:lnTo>
                            <a:pt x="370" y="2007"/>
                          </a:lnTo>
                          <a:lnTo>
                            <a:pt x="398" y="2053"/>
                          </a:lnTo>
                          <a:lnTo>
                            <a:pt x="412" y="2091"/>
                          </a:lnTo>
                          <a:lnTo>
                            <a:pt x="429" y="2138"/>
                          </a:lnTo>
                          <a:lnTo>
                            <a:pt x="445" y="2192"/>
                          </a:lnTo>
                          <a:lnTo>
                            <a:pt x="458" y="2239"/>
                          </a:lnTo>
                          <a:lnTo>
                            <a:pt x="469" y="2292"/>
                          </a:lnTo>
                          <a:lnTo>
                            <a:pt x="479" y="2365"/>
                          </a:lnTo>
                          <a:lnTo>
                            <a:pt x="492" y="2444"/>
                          </a:lnTo>
                          <a:lnTo>
                            <a:pt x="501" y="2506"/>
                          </a:lnTo>
                          <a:lnTo>
                            <a:pt x="511" y="2586"/>
                          </a:lnTo>
                          <a:lnTo>
                            <a:pt x="518" y="2643"/>
                          </a:lnTo>
                          <a:lnTo>
                            <a:pt x="526" y="2693"/>
                          </a:lnTo>
                          <a:lnTo>
                            <a:pt x="537" y="2742"/>
                          </a:lnTo>
                          <a:lnTo>
                            <a:pt x="541" y="2756"/>
                          </a:lnTo>
                          <a:lnTo>
                            <a:pt x="543" y="2767"/>
                          </a:lnTo>
                          <a:lnTo>
                            <a:pt x="545" y="2773"/>
                          </a:lnTo>
                          <a:lnTo>
                            <a:pt x="546" y="2778"/>
                          </a:lnTo>
                          <a:lnTo>
                            <a:pt x="552" y="2784"/>
                          </a:lnTo>
                          <a:lnTo>
                            <a:pt x="558" y="2794"/>
                          </a:lnTo>
                          <a:lnTo>
                            <a:pt x="567" y="2803"/>
                          </a:lnTo>
                          <a:lnTo>
                            <a:pt x="576" y="2812"/>
                          </a:lnTo>
                          <a:lnTo>
                            <a:pt x="592" y="2824"/>
                          </a:lnTo>
                          <a:lnTo>
                            <a:pt x="610" y="2833"/>
                          </a:lnTo>
                          <a:lnTo>
                            <a:pt x="635" y="2847"/>
                          </a:lnTo>
                          <a:lnTo>
                            <a:pt x="657" y="2856"/>
                          </a:lnTo>
                          <a:lnTo>
                            <a:pt x="681" y="2864"/>
                          </a:lnTo>
                          <a:lnTo>
                            <a:pt x="703" y="2870"/>
                          </a:lnTo>
                          <a:lnTo>
                            <a:pt x="723" y="2875"/>
                          </a:lnTo>
                          <a:lnTo>
                            <a:pt x="753" y="2883"/>
                          </a:lnTo>
                          <a:lnTo>
                            <a:pt x="778" y="2889"/>
                          </a:lnTo>
                          <a:lnTo>
                            <a:pt x="802" y="2892"/>
                          </a:lnTo>
                          <a:lnTo>
                            <a:pt x="829" y="2896"/>
                          </a:lnTo>
                          <a:lnTo>
                            <a:pt x="857" y="2900"/>
                          </a:lnTo>
                          <a:lnTo>
                            <a:pt x="883" y="2902"/>
                          </a:lnTo>
                          <a:lnTo>
                            <a:pt x="906" y="2904"/>
                          </a:lnTo>
                          <a:lnTo>
                            <a:pt x="934" y="2906"/>
                          </a:lnTo>
                          <a:lnTo>
                            <a:pt x="959" y="2908"/>
                          </a:lnTo>
                          <a:lnTo>
                            <a:pt x="984" y="2908"/>
                          </a:lnTo>
                          <a:lnTo>
                            <a:pt x="1006" y="2908"/>
                          </a:lnTo>
                          <a:lnTo>
                            <a:pt x="1031" y="2908"/>
                          </a:lnTo>
                          <a:lnTo>
                            <a:pt x="1061" y="2908"/>
                          </a:lnTo>
                          <a:lnTo>
                            <a:pt x="1086" y="2906"/>
                          </a:lnTo>
                          <a:lnTo>
                            <a:pt x="1108" y="2906"/>
                          </a:lnTo>
                          <a:lnTo>
                            <a:pt x="1134" y="2902"/>
                          </a:lnTo>
                          <a:lnTo>
                            <a:pt x="1166" y="2900"/>
                          </a:lnTo>
                          <a:lnTo>
                            <a:pt x="1188" y="2896"/>
                          </a:lnTo>
                          <a:lnTo>
                            <a:pt x="1217" y="2892"/>
                          </a:lnTo>
                          <a:lnTo>
                            <a:pt x="1241" y="2887"/>
                          </a:lnTo>
                          <a:lnTo>
                            <a:pt x="1265" y="2883"/>
                          </a:lnTo>
                          <a:lnTo>
                            <a:pt x="1288" y="2877"/>
                          </a:lnTo>
                          <a:lnTo>
                            <a:pt x="1309" y="2871"/>
                          </a:lnTo>
                          <a:lnTo>
                            <a:pt x="1334" y="2864"/>
                          </a:lnTo>
                          <a:lnTo>
                            <a:pt x="1354" y="2856"/>
                          </a:lnTo>
                          <a:lnTo>
                            <a:pt x="1375" y="2849"/>
                          </a:lnTo>
                          <a:lnTo>
                            <a:pt x="1395" y="2839"/>
                          </a:lnTo>
                          <a:lnTo>
                            <a:pt x="1415" y="2830"/>
                          </a:lnTo>
                          <a:close/>
                        </a:path>
                      </a:pathLst>
                    </a:custGeom>
                    <a:solidFill>
                      <a:srgbClr val="E0E0E0"/>
                    </a:solidFill>
                    <a:ln w="6350">
                      <a:noFill/>
                    </a:ln>
                  </p:spPr>
                  <p:txBody>
                    <a:bodyPr/>
                    <a:p>
                      <a:endParaRPr lang="zh-CN" altLang="en-US"/>
                    </a:p>
                  </p:txBody>
                </p:sp>
                <p:sp>
                  <p:nvSpPr>
                    <p:cNvPr id="41034" name="椭圆 97354"/>
                    <p:cNvSpPr>
                      <a:spLocks noChangeAspect="1"/>
                    </p:cNvSpPr>
                    <p:nvPr>
                      <p:custDataLst>
                        <p:tags r:id="rId52"/>
                      </p:custDataLst>
                    </p:nvPr>
                  </p:nvSpPr>
                  <p:spPr>
                    <a:xfrm>
                      <a:off x="6337" y="4185"/>
                      <a:ext cx="886" cy="296"/>
                    </a:xfrm>
                    <a:prstGeom prst="ellipse">
                      <a:avLst/>
                    </a:prstGeom>
                    <a:solidFill>
                      <a:srgbClr val="A0A0A0"/>
                    </a:solidFill>
                    <a:ln w="9525">
                      <a:noFill/>
                    </a:ln>
                  </p:spPr>
                  <p:txBody>
                    <a:bodyPr anchor="t" anchorCtr="0"/>
                    <a:p>
                      <a:endParaRPr lang="zh-CN" altLang="en-US"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41035" name="任意多边形 97355"/>
                    <p:cNvSpPr>
                      <a:spLocks noChangeAspect="1"/>
                    </p:cNvSpPr>
                    <p:nvPr>
                      <p:custDataLst>
                        <p:tags r:id="rId53"/>
                      </p:custDataLst>
                    </p:nvPr>
                  </p:nvSpPr>
                  <p:spPr>
                    <a:xfrm>
                      <a:off x="7261" y="1899"/>
                      <a:ext cx="338" cy="432"/>
                    </a:xfrm>
                    <a:custGeom>
                      <a:avLst/>
                      <a:gdLst/>
                      <a:ahLst/>
                      <a:cxnLst/>
                      <a:pathLst>
                        <a:path w="338" h="432">
                          <a:moveTo>
                            <a:pt x="0" y="0"/>
                          </a:moveTo>
                          <a:lnTo>
                            <a:pt x="90" y="46"/>
                          </a:lnTo>
                          <a:lnTo>
                            <a:pt x="172" y="97"/>
                          </a:lnTo>
                          <a:lnTo>
                            <a:pt x="234" y="148"/>
                          </a:lnTo>
                          <a:lnTo>
                            <a:pt x="275" y="203"/>
                          </a:lnTo>
                          <a:lnTo>
                            <a:pt x="304" y="259"/>
                          </a:lnTo>
                          <a:lnTo>
                            <a:pt x="325" y="308"/>
                          </a:lnTo>
                          <a:lnTo>
                            <a:pt x="338" y="358"/>
                          </a:lnTo>
                          <a:lnTo>
                            <a:pt x="219" y="432"/>
                          </a:lnTo>
                          <a:lnTo>
                            <a:pt x="208" y="362"/>
                          </a:lnTo>
                          <a:lnTo>
                            <a:pt x="189" y="287"/>
                          </a:lnTo>
                          <a:lnTo>
                            <a:pt x="161" y="209"/>
                          </a:lnTo>
                          <a:lnTo>
                            <a:pt x="124" y="144"/>
                          </a:lnTo>
                          <a:lnTo>
                            <a:pt x="73" y="78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>
                      <a:noFill/>
                    </a:ln>
                  </p:spPr>
                  <p:txBody>
                    <a:bodyPr/>
                    <a:p>
                      <a:endParaRPr lang="zh-CN" altLang="en-US"/>
                    </a:p>
                  </p:txBody>
                </p:sp>
                <p:grpSp>
                  <p:nvGrpSpPr>
                    <p:cNvPr id="41036" name="组合 97356"/>
                    <p:cNvGrpSpPr>
                      <a:grpSpLocks noChangeAspect="1"/>
                    </p:cNvGrpSpPr>
                    <p:nvPr/>
                  </p:nvGrpSpPr>
                  <p:grpSpPr>
                    <a:xfrm>
                      <a:off x="6498" y="2481"/>
                      <a:ext cx="562" cy="1806"/>
                      <a:chOff x="6498" y="2481"/>
                      <a:chExt cx="562" cy="1806"/>
                    </a:xfrm>
                  </p:grpSpPr>
                  <p:sp>
                    <p:nvSpPr>
                      <p:cNvPr id="41037" name="任意多边形 97357"/>
                      <p:cNvSpPr>
                        <a:spLocks noChangeAspect="1"/>
                      </p:cNvSpPr>
                      <p:nvPr>
                        <p:custDataLst>
                          <p:tags r:id="rId54"/>
                        </p:custDataLst>
                      </p:nvPr>
                    </p:nvSpPr>
                    <p:spPr>
                      <a:xfrm>
                        <a:off x="6604" y="3234"/>
                        <a:ext cx="345" cy="1053"/>
                      </a:xfrm>
                      <a:custGeom>
                        <a:avLst/>
                        <a:gdLst/>
                        <a:ahLst/>
                        <a:cxnLst/>
                        <a:pathLst>
                          <a:path w="345" h="1053">
                            <a:moveTo>
                              <a:pt x="0" y="80"/>
                            </a:moveTo>
                            <a:lnTo>
                              <a:pt x="6" y="252"/>
                            </a:lnTo>
                            <a:lnTo>
                              <a:pt x="23" y="274"/>
                            </a:lnTo>
                            <a:lnTo>
                              <a:pt x="17" y="975"/>
                            </a:lnTo>
                            <a:lnTo>
                              <a:pt x="40" y="1053"/>
                            </a:lnTo>
                            <a:lnTo>
                              <a:pt x="98" y="1053"/>
                            </a:lnTo>
                            <a:lnTo>
                              <a:pt x="146" y="1015"/>
                            </a:lnTo>
                            <a:lnTo>
                              <a:pt x="201" y="1015"/>
                            </a:lnTo>
                            <a:lnTo>
                              <a:pt x="245" y="1053"/>
                            </a:lnTo>
                            <a:lnTo>
                              <a:pt x="307" y="1053"/>
                            </a:lnTo>
                            <a:lnTo>
                              <a:pt x="328" y="975"/>
                            </a:lnTo>
                            <a:lnTo>
                              <a:pt x="317" y="274"/>
                            </a:lnTo>
                            <a:lnTo>
                              <a:pt x="333" y="252"/>
                            </a:lnTo>
                            <a:lnTo>
                              <a:pt x="345" y="80"/>
                            </a:lnTo>
                            <a:lnTo>
                              <a:pt x="269" y="17"/>
                            </a:lnTo>
                            <a:lnTo>
                              <a:pt x="231" y="17"/>
                            </a:lnTo>
                            <a:lnTo>
                              <a:pt x="210" y="0"/>
                            </a:lnTo>
                            <a:lnTo>
                              <a:pt x="123" y="0"/>
                            </a:lnTo>
                            <a:lnTo>
                              <a:pt x="104" y="17"/>
                            </a:lnTo>
                            <a:lnTo>
                              <a:pt x="72" y="17"/>
                            </a:lnTo>
                            <a:lnTo>
                              <a:pt x="0" y="80"/>
                            </a:lnTo>
                            <a:close/>
                          </a:path>
                        </a:pathLst>
                      </a:custGeom>
                      <a:solidFill>
                        <a:srgbClr val="C0C0C0"/>
                      </a:solidFill>
                      <a:ln w="9525">
                        <a:noFill/>
                      </a:ln>
                    </p:spPr>
                    <p:txBody>
                      <a:bodyPr/>
                      <a:p>
                        <a:endParaRPr lang="zh-CN" altLang="en-US"/>
                      </a:p>
                    </p:txBody>
                  </p:sp>
                  <p:sp>
                    <p:nvSpPr>
                      <p:cNvPr id="41038" name="椭圆 97358"/>
                      <p:cNvSpPr>
                        <a:spLocks noChangeAspect="1"/>
                      </p:cNvSpPr>
                      <p:nvPr>
                        <p:custDataLst>
                          <p:tags r:id="rId55"/>
                        </p:custDataLst>
                      </p:nvPr>
                    </p:nvSpPr>
                    <p:spPr>
                      <a:xfrm>
                        <a:off x="6781" y="3267"/>
                        <a:ext cx="45" cy="72"/>
                      </a:xfrm>
                      <a:prstGeom prst="ellipse">
                        <a:avLst/>
                      </a:prstGeom>
                      <a:solidFill>
                        <a:srgbClr val="E0E0E0"/>
                      </a:solidFill>
                      <a:ln w="9525">
                        <a:noFill/>
                      </a:ln>
                    </p:spPr>
                    <p:txBody>
                      <a:bodyPr anchor="t" anchorCtr="0"/>
                      <a:p>
                        <a:endParaRPr lang="zh-CN" altLang="en-US">
                          <a:latin typeface="Arial" panose="020B0604020202020204" pitchFamily="34" charset="0"/>
                          <a:ea typeface="宋体" panose="02010600030101010101" pitchFamily="2" charset="-122"/>
                        </a:endParaRPr>
                      </a:p>
                    </p:txBody>
                  </p:sp>
                  <p:grpSp>
                    <p:nvGrpSpPr>
                      <p:cNvPr id="41039" name="组合 97359"/>
                      <p:cNvGrpSpPr>
                        <a:grpSpLocks noChangeAspect="1"/>
                      </p:cNvGrpSpPr>
                      <p:nvPr/>
                    </p:nvGrpSpPr>
                    <p:grpSpPr>
                      <a:xfrm>
                        <a:off x="6498" y="2481"/>
                        <a:ext cx="562" cy="828"/>
                        <a:chOff x="6498" y="2481"/>
                        <a:chExt cx="562" cy="828"/>
                      </a:xfrm>
                    </p:grpSpPr>
                    <p:sp>
                      <p:nvSpPr>
                        <p:cNvPr id="41040" name="椭圆 97360"/>
                        <p:cNvSpPr>
                          <a:spLocks noChangeAspect="1"/>
                        </p:cNvSpPr>
                        <p:nvPr>
                          <p:custDataLst>
                            <p:tags r:id="rId56"/>
                          </p:custDataLst>
                        </p:nvPr>
                      </p:nvSpPr>
                      <p:spPr>
                        <a:xfrm>
                          <a:off x="6531" y="2481"/>
                          <a:ext cx="514" cy="282"/>
                        </a:xfrm>
                        <a:prstGeom prst="ellipse">
                          <a:avLst/>
                        </a:prstGeom>
                        <a:solidFill>
                          <a:srgbClr val="FFFFFF"/>
                        </a:solidFill>
                        <a:ln w="9525">
                          <a:noFill/>
                        </a:ln>
                      </p:spPr>
                      <p:txBody>
                        <a:bodyPr anchor="t" anchorCtr="0"/>
                        <a:p>
                          <a:endParaRPr lang="zh-CN" altLang="en-US"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  <p:sp>
                      <p:nvSpPr>
                        <p:cNvPr id="41041" name="任意多边形 97361"/>
                        <p:cNvSpPr>
                          <a:spLocks noChangeAspect="1"/>
                        </p:cNvSpPr>
                        <p:nvPr>
                          <p:custDataLst>
                            <p:tags r:id="rId57"/>
                          </p:custDataLst>
                        </p:nvPr>
                      </p:nvSpPr>
                      <p:spPr>
                        <a:xfrm>
                          <a:off x="6498" y="2610"/>
                          <a:ext cx="562" cy="699"/>
                        </a:xfrm>
                        <a:custGeom>
                          <a:avLst/>
                          <a:gdLst/>
                          <a:ahLst/>
                          <a:cxnLst/>
                          <a:pathLst>
                            <a:path w="562" h="699">
                              <a:moveTo>
                                <a:pt x="358" y="699"/>
                              </a:moveTo>
                              <a:lnTo>
                                <a:pt x="562" y="69"/>
                              </a:lnTo>
                              <a:lnTo>
                                <a:pt x="526" y="56"/>
                              </a:lnTo>
                              <a:lnTo>
                                <a:pt x="485" y="38"/>
                              </a:lnTo>
                              <a:lnTo>
                                <a:pt x="431" y="24"/>
                              </a:lnTo>
                              <a:lnTo>
                                <a:pt x="384" y="12"/>
                              </a:lnTo>
                              <a:lnTo>
                                <a:pt x="342" y="4"/>
                              </a:lnTo>
                              <a:lnTo>
                                <a:pt x="297" y="0"/>
                              </a:lnTo>
                              <a:lnTo>
                                <a:pt x="248" y="3"/>
                              </a:lnTo>
                              <a:lnTo>
                                <a:pt x="185" y="10"/>
                              </a:lnTo>
                              <a:lnTo>
                                <a:pt x="132" y="24"/>
                              </a:lnTo>
                              <a:lnTo>
                                <a:pt x="80" y="38"/>
                              </a:lnTo>
                              <a:lnTo>
                                <a:pt x="34" y="58"/>
                              </a:lnTo>
                              <a:lnTo>
                                <a:pt x="0" y="76"/>
                              </a:lnTo>
                              <a:lnTo>
                                <a:pt x="197" y="699"/>
                              </a:lnTo>
                            </a:path>
                          </a:pathLst>
                        </a:custGeom>
                        <a:noFill/>
                        <a:ln w="6350">
                          <a:noFill/>
                        </a:ln>
                      </p:spPr>
                      <p:txBody>
                        <a:bodyPr/>
                        <a:p>
                          <a:endParaRPr lang="zh-CN" altLang="en-US"/>
                        </a:p>
                      </p:txBody>
                    </p:sp>
                  </p:grpSp>
                  <p:grpSp>
                    <p:nvGrpSpPr>
                      <p:cNvPr id="41042" name="组合 97362"/>
                      <p:cNvGrpSpPr>
                        <a:grpSpLocks noChangeAspect="1"/>
                      </p:cNvGrpSpPr>
                      <p:nvPr/>
                    </p:nvGrpSpPr>
                    <p:grpSpPr>
                      <a:xfrm>
                        <a:off x="6676" y="3385"/>
                        <a:ext cx="193" cy="804"/>
                        <a:chOff x="6676" y="3385"/>
                        <a:chExt cx="193" cy="804"/>
                      </a:xfrm>
                    </p:grpSpPr>
                    <p:sp>
                      <p:nvSpPr>
                        <p:cNvPr id="41043" name="直接连接符 97363"/>
                        <p:cNvSpPr>
                          <a:spLocks noChangeAspect="1"/>
                        </p:cNvSpPr>
                        <p:nvPr>
                          <p:custDataLst>
                            <p:tags r:id="rId58"/>
                          </p:custDataLst>
                        </p:nvPr>
                      </p:nvSpPr>
                      <p:spPr>
                        <a:xfrm>
                          <a:off x="6708" y="3406"/>
                          <a:ext cx="1" cy="783"/>
                        </a:xfrm>
                        <a:prstGeom prst="line">
                          <a:avLst/>
                        </a:prstGeom>
                        <a:ln w="6350">
                          <a:noFill/>
                        </a:ln>
                      </p:spPr>
                    </p:sp>
                    <p:sp>
                      <p:nvSpPr>
                        <p:cNvPr id="41044" name="直接连接符 97364"/>
                        <p:cNvSpPr>
                          <a:spLocks noChangeAspect="1"/>
                        </p:cNvSpPr>
                        <p:nvPr>
                          <p:custDataLst>
                            <p:tags r:id="rId59"/>
                          </p:custDataLst>
                        </p:nvPr>
                      </p:nvSpPr>
                      <p:spPr>
                        <a:xfrm flipV="1">
                          <a:off x="6836" y="3406"/>
                          <a:ext cx="4" cy="779"/>
                        </a:xfrm>
                        <a:prstGeom prst="line">
                          <a:avLst/>
                        </a:prstGeom>
                        <a:ln w="6350">
                          <a:noFill/>
                        </a:ln>
                      </p:spPr>
                    </p:sp>
                    <p:sp>
                      <p:nvSpPr>
                        <p:cNvPr id="41045" name="直接连接符 97365"/>
                        <p:cNvSpPr>
                          <a:spLocks noChangeAspect="1"/>
                        </p:cNvSpPr>
                        <p:nvPr>
                          <p:custDataLst>
                            <p:tags r:id="rId60"/>
                          </p:custDataLst>
                        </p:nvPr>
                      </p:nvSpPr>
                      <p:spPr>
                        <a:xfrm flipV="1">
                          <a:off x="6866" y="3385"/>
                          <a:ext cx="3" cy="780"/>
                        </a:xfrm>
                        <a:prstGeom prst="line">
                          <a:avLst/>
                        </a:prstGeom>
                        <a:ln w="6350">
                          <a:noFill/>
                        </a:ln>
                      </p:spPr>
                    </p:sp>
                    <p:sp>
                      <p:nvSpPr>
                        <p:cNvPr id="41046" name="直接连接符 97366"/>
                        <p:cNvSpPr>
                          <a:spLocks noChangeAspect="1"/>
                        </p:cNvSpPr>
                        <p:nvPr>
                          <p:custDataLst>
                            <p:tags r:id="rId61"/>
                          </p:custDataLst>
                        </p:nvPr>
                      </p:nvSpPr>
                      <p:spPr>
                        <a:xfrm flipH="1" flipV="1">
                          <a:off x="6676" y="3385"/>
                          <a:ext cx="2" cy="780"/>
                        </a:xfrm>
                        <a:prstGeom prst="line">
                          <a:avLst/>
                        </a:prstGeom>
                        <a:ln w="6350">
                          <a:noFill/>
                        </a:ln>
                      </p:spPr>
                    </p:sp>
                  </p:grpSp>
                </p:grpSp>
                <p:sp>
                  <p:nvSpPr>
                    <p:cNvPr id="41047" name="任意多边形 97367"/>
                    <p:cNvSpPr>
                      <a:spLocks noChangeAspect="1"/>
                    </p:cNvSpPr>
                    <p:nvPr>
                      <p:custDataLst>
                        <p:tags r:id="rId62"/>
                      </p:custDataLst>
                    </p:nvPr>
                  </p:nvSpPr>
                  <p:spPr>
                    <a:xfrm>
                      <a:off x="6740" y="3766"/>
                      <a:ext cx="546" cy="681"/>
                    </a:xfrm>
                    <a:custGeom>
                      <a:avLst/>
                      <a:gdLst/>
                      <a:ahLst/>
                      <a:cxnLst/>
                      <a:pathLst>
                        <a:path w="546" h="681">
                          <a:moveTo>
                            <a:pt x="546" y="0"/>
                          </a:moveTo>
                          <a:lnTo>
                            <a:pt x="523" y="20"/>
                          </a:lnTo>
                          <a:lnTo>
                            <a:pt x="432" y="441"/>
                          </a:lnTo>
                          <a:lnTo>
                            <a:pt x="415" y="483"/>
                          </a:lnTo>
                          <a:lnTo>
                            <a:pt x="388" y="518"/>
                          </a:lnTo>
                          <a:lnTo>
                            <a:pt x="347" y="550"/>
                          </a:lnTo>
                          <a:lnTo>
                            <a:pt x="307" y="575"/>
                          </a:lnTo>
                          <a:lnTo>
                            <a:pt x="262" y="598"/>
                          </a:lnTo>
                          <a:lnTo>
                            <a:pt x="215" y="618"/>
                          </a:lnTo>
                          <a:lnTo>
                            <a:pt x="163" y="637"/>
                          </a:lnTo>
                          <a:lnTo>
                            <a:pt x="119" y="647"/>
                          </a:lnTo>
                          <a:lnTo>
                            <a:pt x="65" y="656"/>
                          </a:lnTo>
                          <a:lnTo>
                            <a:pt x="0" y="652"/>
                          </a:lnTo>
                          <a:lnTo>
                            <a:pt x="10" y="677"/>
                          </a:lnTo>
                          <a:lnTo>
                            <a:pt x="55" y="681"/>
                          </a:lnTo>
                          <a:lnTo>
                            <a:pt x="86" y="681"/>
                          </a:lnTo>
                          <a:lnTo>
                            <a:pt x="134" y="677"/>
                          </a:lnTo>
                          <a:lnTo>
                            <a:pt x="173" y="674"/>
                          </a:lnTo>
                          <a:lnTo>
                            <a:pt x="227" y="665"/>
                          </a:lnTo>
                          <a:lnTo>
                            <a:pt x="269" y="657"/>
                          </a:lnTo>
                          <a:lnTo>
                            <a:pt x="316" y="643"/>
                          </a:lnTo>
                          <a:lnTo>
                            <a:pt x="343" y="635"/>
                          </a:lnTo>
                          <a:lnTo>
                            <a:pt x="384" y="618"/>
                          </a:lnTo>
                          <a:lnTo>
                            <a:pt x="427" y="590"/>
                          </a:lnTo>
                          <a:lnTo>
                            <a:pt x="440" y="575"/>
                          </a:lnTo>
                          <a:lnTo>
                            <a:pt x="452" y="554"/>
                          </a:lnTo>
                          <a:lnTo>
                            <a:pt x="462" y="512"/>
                          </a:lnTo>
                          <a:lnTo>
                            <a:pt x="471" y="470"/>
                          </a:lnTo>
                          <a:lnTo>
                            <a:pt x="546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>
                      <a:noFill/>
                    </a:ln>
                  </p:spPr>
                  <p:txBody>
                    <a:bodyPr/>
                    <a:p>
                      <a:endParaRPr lang="zh-CN" altLang="en-US"/>
                    </a:p>
                  </p:txBody>
                </p:sp>
              </p:grpSp>
              <p:sp>
                <p:nvSpPr>
                  <p:cNvPr id="41048" name="矩形 97368"/>
                  <p:cNvSpPr>
                    <a:spLocks noChangeAspect="1"/>
                  </p:cNvSpPr>
                  <p:nvPr>
                    <p:custDataLst>
                      <p:tags r:id="rId63"/>
                    </p:custDataLst>
                  </p:nvPr>
                </p:nvSpPr>
                <p:spPr>
                  <a:xfrm>
                    <a:off x="5695" y="6585"/>
                    <a:ext cx="540" cy="315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808080"/>
                      </a:gs>
                      <a:gs pos="50000">
                        <a:srgbClr val="C0C0C0"/>
                      </a:gs>
                      <a:gs pos="100000">
                        <a:srgbClr val="808080"/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 anchor="t" anchorCtr="0"/>
                  <a:p>
                    <a:endParaRPr lang="zh-CN" altLang="en-US">
                      <a:latin typeface="Arial" panose="020B0604020202020204" pitchFamily="34" charset="0"/>
                      <a:ea typeface="宋体" panose="02010600030101010101" pitchFamily="2" charset="-122"/>
                    </a:endParaRPr>
                  </a:p>
                </p:txBody>
              </p:sp>
            </p:grpSp>
          </p:grpSp>
          <p:sp>
            <p:nvSpPr>
              <p:cNvPr id="41049" name="任意多边形 97369"/>
              <p:cNvSpPr/>
              <p:nvPr>
                <p:custDataLst>
                  <p:tags r:id="rId64"/>
                </p:custDataLst>
              </p:nvPr>
            </p:nvSpPr>
            <p:spPr>
              <a:xfrm>
                <a:off x="425" y="2512"/>
                <a:ext cx="2557" cy="1313"/>
              </a:xfrm>
              <a:custGeom>
                <a:avLst/>
                <a:gdLst/>
                <a:ahLst/>
                <a:cxnLst/>
                <a:pathLst>
                  <a:path w="2557" h="1313">
                    <a:moveTo>
                      <a:pt x="550" y="44"/>
                    </a:moveTo>
                    <a:cubicBezTo>
                      <a:pt x="534" y="44"/>
                      <a:pt x="251" y="0"/>
                      <a:pt x="172" y="89"/>
                    </a:cubicBezTo>
                    <a:cubicBezTo>
                      <a:pt x="0" y="283"/>
                      <a:pt x="227" y="52"/>
                      <a:pt x="109" y="170"/>
                    </a:cubicBezTo>
                    <a:cubicBezTo>
                      <a:pt x="95" y="224"/>
                      <a:pt x="104" y="194"/>
                      <a:pt x="82" y="260"/>
                    </a:cubicBezTo>
                    <a:cubicBezTo>
                      <a:pt x="79" y="269"/>
                      <a:pt x="73" y="287"/>
                      <a:pt x="73" y="287"/>
                    </a:cubicBezTo>
                    <a:cubicBezTo>
                      <a:pt x="75" y="361"/>
                      <a:pt x="20" y="563"/>
                      <a:pt x="118" y="629"/>
                    </a:cubicBezTo>
                    <a:cubicBezTo>
                      <a:pt x="144" y="669"/>
                      <a:pt x="174" y="730"/>
                      <a:pt x="208" y="764"/>
                    </a:cubicBezTo>
                    <a:cubicBezTo>
                      <a:pt x="248" y="804"/>
                      <a:pt x="306" y="821"/>
                      <a:pt x="352" y="854"/>
                    </a:cubicBezTo>
                    <a:cubicBezTo>
                      <a:pt x="387" y="879"/>
                      <a:pt x="368" y="882"/>
                      <a:pt x="406" y="899"/>
                    </a:cubicBezTo>
                    <a:cubicBezTo>
                      <a:pt x="443" y="916"/>
                      <a:pt x="467" y="918"/>
                      <a:pt x="505" y="926"/>
                    </a:cubicBezTo>
                    <a:cubicBezTo>
                      <a:pt x="556" y="977"/>
                      <a:pt x="585" y="980"/>
                      <a:pt x="658" y="989"/>
                    </a:cubicBezTo>
                    <a:cubicBezTo>
                      <a:pt x="737" y="1015"/>
                      <a:pt x="804" y="1011"/>
                      <a:pt x="892" y="1016"/>
                    </a:cubicBezTo>
                    <a:cubicBezTo>
                      <a:pt x="955" y="1032"/>
                      <a:pt x="1017" y="1044"/>
                      <a:pt x="1081" y="1052"/>
                    </a:cubicBezTo>
                    <a:cubicBezTo>
                      <a:pt x="1253" y="1109"/>
                      <a:pt x="1471" y="1090"/>
                      <a:pt x="1648" y="1097"/>
                    </a:cubicBezTo>
                    <a:cubicBezTo>
                      <a:pt x="1687" y="1101"/>
                      <a:pt x="1731" y="1095"/>
                      <a:pt x="1765" y="1115"/>
                    </a:cubicBezTo>
                    <a:cubicBezTo>
                      <a:pt x="1776" y="1121"/>
                      <a:pt x="1781" y="1136"/>
                      <a:pt x="1792" y="1142"/>
                    </a:cubicBezTo>
                    <a:cubicBezTo>
                      <a:pt x="1809" y="1151"/>
                      <a:pt x="1846" y="1160"/>
                      <a:pt x="1846" y="1160"/>
                    </a:cubicBezTo>
                    <a:cubicBezTo>
                      <a:pt x="1895" y="1234"/>
                      <a:pt x="1991" y="1234"/>
                      <a:pt x="2071" y="1241"/>
                    </a:cubicBezTo>
                    <a:cubicBezTo>
                      <a:pt x="2152" y="1268"/>
                      <a:pt x="2229" y="1279"/>
                      <a:pt x="2314" y="1286"/>
                    </a:cubicBezTo>
                    <a:cubicBezTo>
                      <a:pt x="2396" y="1313"/>
                      <a:pt x="2470" y="1313"/>
                      <a:pt x="2557" y="1313"/>
                    </a:cubicBezTo>
                  </a:path>
                </a:pathLst>
              </a:custGeom>
              <a:noFill/>
              <a:ln w="76200" cap="flat" cmpd="sng">
                <a:solidFill>
                  <a:srgbClr val="FF33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41050" name="任意多边形 97370"/>
              <p:cNvSpPr/>
              <p:nvPr>
                <p:custDataLst>
                  <p:tags r:id="rId65"/>
                </p:custDataLst>
              </p:nvPr>
            </p:nvSpPr>
            <p:spPr>
              <a:xfrm>
                <a:off x="68" y="1665"/>
                <a:ext cx="943" cy="963"/>
              </a:xfrm>
              <a:custGeom>
                <a:avLst/>
                <a:gdLst/>
                <a:ahLst/>
                <a:cxnLst/>
                <a:pathLst>
                  <a:path w="943" h="963">
                    <a:moveTo>
                      <a:pt x="943" y="963"/>
                    </a:moveTo>
                    <a:cubicBezTo>
                      <a:pt x="853" y="933"/>
                      <a:pt x="775" y="941"/>
                      <a:pt x="673" y="936"/>
                    </a:cubicBezTo>
                    <a:cubicBezTo>
                      <a:pt x="598" y="917"/>
                      <a:pt x="602" y="910"/>
                      <a:pt x="538" y="882"/>
                    </a:cubicBezTo>
                    <a:cubicBezTo>
                      <a:pt x="512" y="870"/>
                      <a:pt x="481" y="871"/>
                      <a:pt x="457" y="855"/>
                    </a:cubicBezTo>
                    <a:cubicBezTo>
                      <a:pt x="439" y="843"/>
                      <a:pt x="424" y="826"/>
                      <a:pt x="403" y="819"/>
                    </a:cubicBezTo>
                    <a:cubicBezTo>
                      <a:pt x="378" y="811"/>
                      <a:pt x="370" y="811"/>
                      <a:pt x="349" y="792"/>
                    </a:cubicBezTo>
                    <a:cubicBezTo>
                      <a:pt x="257" y="710"/>
                      <a:pt x="329" y="761"/>
                      <a:pt x="268" y="720"/>
                    </a:cubicBezTo>
                    <a:cubicBezTo>
                      <a:pt x="241" y="680"/>
                      <a:pt x="209" y="640"/>
                      <a:pt x="178" y="603"/>
                    </a:cubicBezTo>
                    <a:cubicBezTo>
                      <a:pt x="158" y="579"/>
                      <a:pt x="146" y="578"/>
                      <a:pt x="133" y="549"/>
                    </a:cubicBezTo>
                    <a:cubicBezTo>
                      <a:pt x="115" y="508"/>
                      <a:pt x="112" y="477"/>
                      <a:pt x="88" y="441"/>
                    </a:cubicBezTo>
                    <a:cubicBezTo>
                      <a:pt x="80" y="408"/>
                      <a:pt x="69" y="375"/>
                      <a:pt x="61" y="342"/>
                    </a:cubicBezTo>
                    <a:cubicBezTo>
                      <a:pt x="72" y="14"/>
                      <a:pt x="0" y="68"/>
                      <a:pt x="277" y="54"/>
                    </a:cubicBezTo>
                    <a:cubicBezTo>
                      <a:pt x="309" y="43"/>
                      <a:pt x="376" y="27"/>
                      <a:pt x="376" y="27"/>
                    </a:cubicBezTo>
                    <a:cubicBezTo>
                      <a:pt x="382" y="18"/>
                      <a:pt x="394" y="0"/>
                      <a:pt x="394" y="0"/>
                    </a:cubicBezTo>
                  </a:path>
                </a:pathLst>
              </a:custGeom>
              <a:noFill/>
              <a:ln w="76200" cap="flat" cmpd="sng">
                <a:solidFill>
                  <a:srgbClr val="00B0F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41051" name="任意多边形 97371"/>
              <p:cNvSpPr/>
              <p:nvPr>
                <p:custDataLst>
                  <p:tags r:id="rId66"/>
                </p:custDataLst>
              </p:nvPr>
            </p:nvSpPr>
            <p:spPr>
              <a:xfrm>
                <a:off x="3264" y="2568"/>
                <a:ext cx="2276" cy="1201"/>
              </a:xfrm>
              <a:custGeom>
                <a:avLst/>
                <a:gdLst/>
                <a:ahLst/>
                <a:cxnLst/>
                <a:pathLst>
                  <a:path w="2276" h="1201">
                    <a:moveTo>
                      <a:pt x="0" y="0"/>
                    </a:moveTo>
                    <a:cubicBezTo>
                      <a:pt x="306" y="6"/>
                      <a:pt x="434" y="9"/>
                      <a:pt x="684" y="45"/>
                    </a:cubicBezTo>
                    <a:cubicBezTo>
                      <a:pt x="727" y="59"/>
                      <a:pt x="761" y="81"/>
                      <a:pt x="801" y="99"/>
                    </a:cubicBezTo>
                    <a:cubicBezTo>
                      <a:pt x="852" y="122"/>
                      <a:pt x="913" y="128"/>
                      <a:pt x="963" y="153"/>
                    </a:cubicBezTo>
                    <a:cubicBezTo>
                      <a:pt x="1001" y="172"/>
                      <a:pt x="1018" y="180"/>
                      <a:pt x="1062" y="189"/>
                    </a:cubicBezTo>
                    <a:cubicBezTo>
                      <a:pt x="1129" y="233"/>
                      <a:pt x="1206" y="246"/>
                      <a:pt x="1278" y="279"/>
                    </a:cubicBezTo>
                    <a:cubicBezTo>
                      <a:pt x="1284" y="282"/>
                      <a:pt x="1406" y="350"/>
                      <a:pt x="1422" y="351"/>
                    </a:cubicBezTo>
                    <a:cubicBezTo>
                      <a:pt x="1470" y="354"/>
                      <a:pt x="1518" y="357"/>
                      <a:pt x="1566" y="360"/>
                    </a:cubicBezTo>
                    <a:cubicBezTo>
                      <a:pt x="1643" y="373"/>
                      <a:pt x="1687" y="381"/>
                      <a:pt x="1773" y="387"/>
                    </a:cubicBezTo>
                    <a:cubicBezTo>
                      <a:pt x="1811" y="400"/>
                      <a:pt x="1851" y="403"/>
                      <a:pt x="1890" y="414"/>
                    </a:cubicBezTo>
                    <a:cubicBezTo>
                      <a:pt x="1920" y="423"/>
                      <a:pt x="1942" y="440"/>
                      <a:pt x="1971" y="450"/>
                    </a:cubicBezTo>
                    <a:cubicBezTo>
                      <a:pt x="1974" y="459"/>
                      <a:pt x="1973" y="470"/>
                      <a:pt x="1980" y="477"/>
                    </a:cubicBezTo>
                    <a:cubicBezTo>
                      <a:pt x="1987" y="484"/>
                      <a:pt x="1999" y="481"/>
                      <a:pt x="2007" y="486"/>
                    </a:cubicBezTo>
                    <a:cubicBezTo>
                      <a:pt x="2026" y="499"/>
                      <a:pt x="2042" y="518"/>
                      <a:pt x="2061" y="531"/>
                    </a:cubicBezTo>
                    <a:cubicBezTo>
                      <a:pt x="2092" y="577"/>
                      <a:pt x="2114" y="635"/>
                      <a:pt x="2160" y="666"/>
                    </a:cubicBezTo>
                    <a:cubicBezTo>
                      <a:pt x="2170" y="695"/>
                      <a:pt x="2186" y="718"/>
                      <a:pt x="2196" y="747"/>
                    </a:cubicBezTo>
                    <a:cubicBezTo>
                      <a:pt x="2199" y="783"/>
                      <a:pt x="2205" y="819"/>
                      <a:pt x="2205" y="855"/>
                    </a:cubicBezTo>
                    <a:cubicBezTo>
                      <a:pt x="2205" y="1143"/>
                      <a:pt x="2276" y="1168"/>
                      <a:pt x="2061" y="1179"/>
                    </a:cubicBezTo>
                    <a:cubicBezTo>
                      <a:pt x="1983" y="1183"/>
                      <a:pt x="1905" y="1185"/>
                      <a:pt x="1827" y="1188"/>
                    </a:cubicBezTo>
                    <a:cubicBezTo>
                      <a:pt x="1776" y="1201"/>
                      <a:pt x="1803" y="1197"/>
                      <a:pt x="1746" y="1197"/>
                    </a:cubicBezTo>
                  </a:path>
                </a:pathLst>
              </a:custGeom>
              <a:noFill/>
              <a:ln w="76200" cap="flat" cmpd="sng">
                <a:solidFill>
                  <a:srgbClr val="FF33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41052" name="任意多边形 97372"/>
              <p:cNvSpPr/>
              <p:nvPr>
                <p:custDataLst>
                  <p:tags r:id="rId67"/>
                </p:custDataLst>
              </p:nvPr>
            </p:nvSpPr>
            <p:spPr>
              <a:xfrm>
                <a:off x="3189" y="1683"/>
                <a:ext cx="2319" cy="945"/>
              </a:xfrm>
              <a:custGeom>
                <a:avLst/>
                <a:gdLst/>
                <a:ahLst/>
                <a:cxnLst/>
                <a:pathLst>
                  <a:path w="2319" h="945">
                    <a:moveTo>
                      <a:pt x="0" y="945"/>
                    </a:moveTo>
                    <a:cubicBezTo>
                      <a:pt x="183" y="942"/>
                      <a:pt x="366" y="944"/>
                      <a:pt x="549" y="936"/>
                    </a:cubicBezTo>
                    <a:cubicBezTo>
                      <a:pt x="596" y="934"/>
                      <a:pt x="655" y="900"/>
                      <a:pt x="702" y="891"/>
                    </a:cubicBezTo>
                    <a:cubicBezTo>
                      <a:pt x="824" y="867"/>
                      <a:pt x="949" y="852"/>
                      <a:pt x="1071" y="828"/>
                    </a:cubicBezTo>
                    <a:cubicBezTo>
                      <a:pt x="1220" y="798"/>
                      <a:pt x="1351" y="715"/>
                      <a:pt x="1503" y="693"/>
                    </a:cubicBezTo>
                    <a:cubicBezTo>
                      <a:pt x="1568" y="671"/>
                      <a:pt x="1638" y="666"/>
                      <a:pt x="1701" y="639"/>
                    </a:cubicBezTo>
                    <a:cubicBezTo>
                      <a:pt x="1781" y="605"/>
                      <a:pt x="1856" y="557"/>
                      <a:pt x="1935" y="522"/>
                    </a:cubicBezTo>
                    <a:cubicBezTo>
                      <a:pt x="1991" y="497"/>
                      <a:pt x="2056" y="492"/>
                      <a:pt x="2115" y="477"/>
                    </a:cubicBezTo>
                    <a:cubicBezTo>
                      <a:pt x="2133" y="472"/>
                      <a:pt x="2151" y="465"/>
                      <a:pt x="2169" y="459"/>
                    </a:cubicBezTo>
                    <a:cubicBezTo>
                      <a:pt x="2178" y="456"/>
                      <a:pt x="2196" y="450"/>
                      <a:pt x="2196" y="450"/>
                    </a:cubicBezTo>
                    <a:cubicBezTo>
                      <a:pt x="2216" y="430"/>
                      <a:pt x="2239" y="416"/>
                      <a:pt x="2259" y="396"/>
                    </a:cubicBezTo>
                    <a:cubicBezTo>
                      <a:pt x="2319" y="336"/>
                      <a:pt x="2232" y="399"/>
                      <a:pt x="2304" y="351"/>
                    </a:cubicBezTo>
                    <a:cubicBezTo>
                      <a:pt x="2313" y="286"/>
                      <a:pt x="2319" y="216"/>
                      <a:pt x="2295" y="153"/>
                    </a:cubicBezTo>
                    <a:cubicBezTo>
                      <a:pt x="2278" y="108"/>
                      <a:pt x="2232" y="101"/>
                      <a:pt x="2196" y="81"/>
                    </a:cubicBezTo>
                    <a:cubicBezTo>
                      <a:pt x="2177" y="70"/>
                      <a:pt x="2163" y="52"/>
                      <a:pt x="2142" y="45"/>
                    </a:cubicBezTo>
                    <a:cubicBezTo>
                      <a:pt x="2032" y="8"/>
                      <a:pt x="1936" y="0"/>
                      <a:pt x="1818" y="0"/>
                    </a:cubicBezTo>
                  </a:path>
                </a:pathLst>
              </a:custGeom>
              <a:noFill/>
              <a:ln w="76200" cap="flat" cmpd="sng">
                <a:solidFill>
                  <a:srgbClr val="00B0F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p>
                <a:endParaRPr lang="zh-CN" altLang="en-US"/>
              </a:p>
            </p:txBody>
          </p:sp>
        </p:grpSp>
        <p:sp>
          <p:nvSpPr>
            <p:cNvPr id="41053" name="任意多边形 97373"/>
            <p:cNvSpPr/>
            <p:nvPr>
              <p:custDataLst>
                <p:tags r:id="rId68"/>
              </p:custDataLst>
            </p:nvPr>
          </p:nvSpPr>
          <p:spPr>
            <a:xfrm>
              <a:off x="1431" y="1616"/>
              <a:ext cx="2250" cy="222"/>
            </a:xfrm>
            <a:custGeom>
              <a:avLst/>
              <a:gdLst/>
              <a:ahLst/>
              <a:cxnLst/>
              <a:pathLst>
                <a:path w="2250" h="222">
                  <a:moveTo>
                    <a:pt x="0" y="0"/>
                  </a:moveTo>
                  <a:cubicBezTo>
                    <a:pt x="666" y="222"/>
                    <a:pt x="35" y="18"/>
                    <a:pt x="1989" y="27"/>
                  </a:cubicBezTo>
                  <a:cubicBezTo>
                    <a:pt x="2081" y="33"/>
                    <a:pt x="2160" y="45"/>
                    <a:pt x="2250" y="45"/>
                  </a:cubicBezTo>
                </a:path>
              </a:pathLst>
            </a:custGeom>
            <a:noFill/>
            <a:ln w="76200" cap="flat" cmpd="sng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</a:endParaRPr>
            </a:p>
          </p:txBody>
        </p:sp>
      </p:grpSp>
      <p:sp>
        <p:nvSpPr>
          <p:cNvPr id="3" name="椭圆形标注 2"/>
          <p:cNvSpPr/>
          <p:nvPr/>
        </p:nvSpPr>
        <p:spPr>
          <a:xfrm>
            <a:off x="8822690" y="3029585"/>
            <a:ext cx="2565400" cy="1303655"/>
          </a:xfrm>
          <a:prstGeom prst="wedgeEllipseCallout">
            <a:avLst>
              <a:gd name="adj1" fmla="val -143539"/>
              <a:gd name="adj2" fmla="val 7240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4800">
                <a:latin typeface="方正盛世楷书简体_粗" panose="02000000000000000000" charset="-122"/>
                <a:ea typeface="方正盛世楷书简体_粗" panose="02000000000000000000" charset="-122"/>
              </a:rPr>
              <a:t>分点</a:t>
            </a:r>
            <a:endParaRPr lang="zh-CN" altLang="en-US" sz="4800"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  <p:sp>
        <p:nvSpPr>
          <p:cNvPr id="4" name="椭圆形标注 3"/>
          <p:cNvSpPr/>
          <p:nvPr/>
        </p:nvSpPr>
        <p:spPr>
          <a:xfrm>
            <a:off x="313690" y="2235200"/>
            <a:ext cx="2565400" cy="1303655"/>
          </a:xfrm>
          <a:prstGeom prst="wedgeEllipseCallout">
            <a:avLst>
              <a:gd name="adj1" fmla="val 80866"/>
              <a:gd name="adj2" fmla="val 11887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4800">
                <a:latin typeface="方正盛世楷书简体_粗" panose="02000000000000000000" charset="-122"/>
                <a:ea typeface="方正盛世楷书简体_粗" panose="02000000000000000000" charset="-122"/>
              </a:rPr>
              <a:t>合点</a:t>
            </a:r>
            <a:endParaRPr lang="zh-CN" altLang="en-US" sz="4800"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</p:spTree>
    <p:custDataLst>
      <p:tags r:id="rId69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" name="文本框 17"/>
          <p:cNvSpPr txBox="1"/>
          <p:nvPr>
            <p:custDataLst>
              <p:tags r:id="rId1"/>
            </p:custDataLst>
          </p:nvPr>
        </p:nvSpPr>
        <p:spPr>
          <a:xfrm>
            <a:off x="1186180" y="574675"/>
            <a:ext cx="1020000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zh-CN" altLang="en-US" sz="4000" dirty="0">
                <a:latin typeface="方正盛世楷书简体_粗" panose="02000000000000000000" charset="-122"/>
                <a:ea typeface="方正盛世楷书简体_粗" panose="02000000000000000000" charset="-122"/>
              </a:rPr>
              <a:t>活动1 ：怎样使小灯泡</a:t>
            </a:r>
            <a:r>
              <a:rPr lang="zh-CN" altLang="en-US" sz="40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发光</a:t>
            </a:r>
            <a:r>
              <a:rPr lang="zh-CN" altLang="en-US" sz="4000" dirty="0">
                <a:latin typeface="方正盛世楷书简体_粗" panose="02000000000000000000" charset="-122"/>
                <a:ea typeface="方正盛世楷书简体_粗" panose="02000000000000000000" charset="-122"/>
              </a:rPr>
              <a:t>？</a:t>
            </a:r>
            <a:endParaRPr lang="zh-CN" altLang="en-US" sz="4000" dirty="0"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  <p:graphicFrame>
        <p:nvGraphicFramePr>
          <p:cNvPr id="114691" name="对象 114690"/>
          <p:cNvGraphicFramePr/>
          <p:nvPr>
            <p:custDataLst>
              <p:tags r:id="rId2"/>
            </p:custDataLst>
          </p:nvPr>
        </p:nvGraphicFramePr>
        <p:xfrm>
          <a:off x="4477385" y="1827530"/>
          <a:ext cx="6985000" cy="42633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" name="" r:id="rId3" imgW="10106025" imgH="6391275" progId="MSPhotoEd.3">
                  <p:embed/>
                </p:oleObj>
              </mc:Choice>
              <mc:Fallback>
                <p:oleObj name="" r:id="rId3" imgW="10106025" imgH="6391275" progId="MSPhotoEd.3">
                  <p:embed/>
                  <p:pic>
                    <p:nvPicPr>
                      <p:cNvPr id="0" name="图片 3075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477385" y="1827530"/>
                        <a:ext cx="6985000" cy="426339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1" name="图片 100"/>
          <p:cNvPicPr/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715645" y="2352675"/>
            <a:ext cx="2849880" cy="2664460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7"/>
    </p:custData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555625" y="391795"/>
            <a:ext cx="10975340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36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找一找这些图中的分合点</a:t>
            </a:r>
            <a:endParaRPr lang="zh-CN" altLang="en-US" sz="3600" dirty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</p:txBody>
      </p:sp>
      <p:grpSp>
        <p:nvGrpSpPr>
          <p:cNvPr id="37889" name="组合 126977"/>
          <p:cNvGrpSpPr/>
          <p:nvPr/>
        </p:nvGrpSpPr>
        <p:grpSpPr>
          <a:xfrm>
            <a:off x="661035" y="2103755"/>
            <a:ext cx="2882265" cy="1988185"/>
            <a:chOff x="431" y="119"/>
            <a:chExt cx="4828" cy="3039"/>
          </a:xfrm>
        </p:grpSpPr>
        <p:grpSp>
          <p:nvGrpSpPr>
            <p:cNvPr id="37890" name="xjhsy3"/>
            <p:cNvGrpSpPr>
              <a:grpSpLocks noChangeAspect="1"/>
            </p:cNvGrpSpPr>
            <p:nvPr/>
          </p:nvGrpSpPr>
          <p:grpSpPr>
            <a:xfrm>
              <a:off x="1202" y="1933"/>
              <a:ext cx="3221" cy="1225"/>
              <a:chOff x="3844" y="3868"/>
              <a:chExt cx="3712" cy="1144"/>
            </a:xfrm>
          </p:grpSpPr>
          <p:grpSp>
            <p:nvGrpSpPr>
              <p:cNvPr id="37891" name="组合 126979"/>
              <p:cNvGrpSpPr>
                <a:grpSpLocks noChangeAspect="1"/>
              </p:cNvGrpSpPr>
              <p:nvPr/>
            </p:nvGrpSpPr>
            <p:grpSpPr>
              <a:xfrm>
                <a:off x="3844" y="4435"/>
                <a:ext cx="3712" cy="577"/>
                <a:chOff x="3920" y="4213"/>
                <a:chExt cx="2493" cy="577"/>
              </a:xfrm>
            </p:grpSpPr>
            <p:sp>
              <p:nvSpPr>
                <p:cNvPr id="37892" name="任意多边形 126980" descr="栎木"/>
                <p:cNvSpPr>
                  <a:spLocks noChangeAspect="1"/>
                </p:cNvSpPr>
                <p:nvPr>
                  <p:custDataLst>
                    <p:tags r:id="rId1"/>
                  </p:custDataLst>
                </p:nvPr>
              </p:nvSpPr>
              <p:spPr>
                <a:xfrm flipV="1">
                  <a:off x="3920" y="4677"/>
                  <a:ext cx="2493" cy="113"/>
                </a:xfrm>
                <a:custGeom>
                  <a:avLst/>
                  <a:gdLst/>
                  <a:ahLst/>
                  <a:cxnLst/>
                  <a:pathLst>
                    <a:path w="400" h="400">
                      <a:moveTo>
                        <a:pt x="0" y="0"/>
                      </a:moveTo>
                      <a:lnTo>
                        <a:pt x="400" y="0"/>
                      </a:lnTo>
                      <a:lnTo>
                        <a:pt x="400" y="400"/>
                      </a:lnTo>
                      <a:lnTo>
                        <a:pt x="0" y="4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 rotWithShape="0">
                  <a:blip r:embed="rId2"/>
                </a:blipFill>
                <a:ln w="9525"/>
                <a:scene3d>
                  <a:camera prst="legacyObliqueTopRight">
                    <a:rot lat="0" lon="0" rev="0"/>
                  </a:camera>
                  <a:lightRig rig="legacyFlat3" dir="b"/>
                </a:scene3d>
                <a:sp3d extrusionH="430200" prstMaterial="legacyMatte">
                  <a:bevelT w="13500" h="13500" prst="angle"/>
                  <a:bevelB w="13500" h="13500" prst="angle"/>
                  <a:extrusionClr>
                    <a:srgbClr val="FFCC99"/>
                  </a:extrusionClr>
                </a:sp3d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37893" name="流程图: 磁盘 126981"/>
                <p:cNvSpPr>
                  <a:spLocks noChangeAspect="1"/>
                </p:cNvSpPr>
                <p:nvPr>
                  <p:custDataLst>
                    <p:tags r:id="rId3"/>
                  </p:custDataLst>
                </p:nvPr>
              </p:nvSpPr>
              <p:spPr>
                <a:xfrm>
                  <a:off x="6120" y="4217"/>
                  <a:ext cx="213" cy="369"/>
                </a:xfrm>
                <a:prstGeom prst="flowChartMagneticDisk">
                  <a:avLst/>
                </a:prstGeom>
                <a:solidFill>
                  <a:srgbClr val="969696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anchor="t" anchorCtr="0"/>
                <a:p>
                  <a:endParaRPr lang="zh-CN" altLang="en-US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37894" name="流程图: 磁盘 126982"/>
                <p:cNvSpPr>
                  <a:spLocks noChangeAspect="1"/>
                </p:cNvSpPr>
                <p:nvPr>
                  <p:custDataLst>
                    <p:tags r:id="rId4"/>
                  </p:custDataLst>
                </p:nvPr>
              </p:nvSpPr>
              <p:spPr>
                <a:xfrm>
                  <a:off x="4340" y="4213"/>
                  <a:ext cx="213" cy="369"/>
                </a:xfrm>
                <a:prstGeom prst="flowChartMagneticDisk">
                  <a:avLst/>
                </a:prstGeom>
                <a:solidFill>
                  <a:srgbClr val="969696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anchor="t" anchorCtr="0"/>
                <a:p>
                  <a:endParaRPr lang="zh-CN" altLang="en-US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</p:grpSp>
          <p:grpSp>
            <p:nvGrpSpPr>
              <p:cNvPr id="37895" name="组合 126983"/>
              <p:cNvGrpSpPr>
                <a:grpSpLocks noChangeAspect="1"/>
              </p:cNvGrpSpPr>
              <p:nvPr/>
            </p:nvGrpSpPr>
            <p:grpSpPr>
              <a:xfrm>
                <a:off x="5514" y="3868"/>
                <a:ext cx="540" cy="936"/>
                <a:chOff x="5695" y="5964"/>
                <a:chExt cx="540" cy="936"/>
              </a:xfrm>
            </p:grpSpPr>
            <p:grpSp>
              <p:nvGrpSpPr>
                <p:cNvPr id="37896" name="组合 126984"/>
                <p:cNvGrpSpPr>
                  <a:grpSpLocks noChangeAspect="1"/>
                </p:cNvGrpSpPr>
                <p:nvPr/>
              </p:nvGrpSpPr>
              <p:grpSpPr>
                <a:xfrm>
                  <a:off x="5772" y="5964"/>
                  <a:ext cx="403" cy="733"/>
                  <a:chOff x="5770" y="1606"/>
                  <a:chExt cx="2019" cy="3673"/>
                </a:xfrm>
              </p:grpSpPr>
              <p:grpSp>
                <p:nvGrpSpPr>
                  <p:cNvPr id="37897" name="组合 126985"/>
                  <p:cNvGrpSpPr>
                    <a:grpSpLocks noChangeAspect="1"/>
                  </p:cNvGrpSpPr>
                  <p:nvPr/>
                </p:nvGrpSpPr>
                <p:grpSpPr>
                  <a:xfrm>
                    <a:off x="6320" y="4418"/>
                    <a:ext cx="913" cy="861"/>
                    <a:chOff x="6320" y="4418"/>
                    <a:chExt cx="913" cy="861"/>
                  </a:xfrm>
                </p:grpSpPr>
                <p:grpSp>
                  <p:nvGrpSpPr>
                    <p:cNvPr id="37898" name="组合 126986"/>
                    <p:cNvGrpSpPr>
                      <a:grpSpLocks noChangeAspect="1"/>
                    </p:cNvGrpSpPr>
                    <p:nvPr/>
                  </p:nvGrpSpPr>
                  <p:grpSpPr>
                    <a:xfrm>
                      <a:off x="6320" y="4418"/>
                      <a:ext cx="913" cy="861"/>
                      <a:chOff x="6320" y="4418"/>
                      <a:chExt cx="913" cy="861"/>
                    </a:xfrm>
                  </p:grpSpPr>
                  <p:grpSp>
                    <p:nvGrpSpPr>
                      <p:cNvPr id="37899" name="组合 126987"/>
                      <p:cNvGrpSpPr>
                        <a:grpSpLocks noChangeAspect="1"/>
                      </p:cNvGrpSpPr>
                      <p:nvPr/>
                    </p:nvGrpSpPr>
                    <p:grpSpPr>
                      <a:xfrm>
                        <a:off x="6549" y="5081"/>
                        <a:ext cx="498" cy="198"/>
                        <a:chOff x="6549" y="5081"/>
                        <a:chExt cx="498" cy="198"/>
                      </a:xfrm>
                    </p:grpSpPr>
                    <p:sp>
                      <p:nvSpPr>
                        <p:cNvPr id="37900" name="任意多边形 126988"/>
                        <p:cNvSpPr>
                          <a:spLocks noChangeAspect="1"/>
                        </p:cNvSpPr>
                        <p:nvPr>
                          <p:custDataLst>
                            <p:tags r:id="rId5"/>
                          </p:custDataLst>
                        </p:nvPr>
                      </p:nvSpPr>
                      <p:spPr>
                        <a:xfrm>
                          <a:off x="6549" y="5081"/>
                          <a:ext cx="498" cy="198"/>
                        </a:xfrm>
                        <a:custGeom>
                          <a:avLst/>
                          <a:gdLst/>
                          <a:ahLst/>
                          <a:cxnLst/>
                          <a:pathLst>
                            <a:path w="498" h="198">
                              <a:moveTo>
                                <a:pt x="0" y="0"/>
                              </a:moveTo>
                              <a:lnTo>
                                <a:pt x="101" y="157"/>
                              </a:lnTo>
                              <a:lnTo>
                                <a:pt x="110" y="167"/>
                              </a:lnTo>
                              <a:lnTo>
                                <a:pt x="121" y="173"/>
                              </a:lnTo>
                              <a:lnTo>
                                <a:pt x="136" y="178"/>
                              </a:lnTo>
                              <a:lnTo>
                                <a:pt x="153" y="186"/>
                              </a:lnTo>
                              <a:lnTo>
                                <a:pt x="174" y="190"/>
                              </a:lnTo>
                              <a:lnTo>
                                <a:pt x="188" y="191"/>
                              </a:lnTo>
                              <a:lnTo>
                                <a:pt x="205" y="194"/>
                              </a:lnTo>
                              <a:lnTo>
                                <a:pt x="222" y="195"/>
                              </a:lnTo>
                              <a:lnTo>
                                <a:pt x="243" y="198"/>
                              </a:lnTo>
                              <a:lnTo>
                                <a:pt x="257" y="198"/>
                              </a:lnTo>
                              <a:lnTo>
                                <a:pt x="278" y="195"/>
                              </a:lnTo>
                              <a:lnTo>
                                <a:pt x="295" y="194"/>
                              </a:lnTo>
                              <a:lnTo>
                                <a:pt x="315" y="191"/>
                              </a:lnTo>
                              <a:lnTo>
                                <a:pt x="332" y="190"/>
                              </a:lnTo>
                              <a:lnTo>
                                <a:pt x="349" y="185"/>
                              </a:lnTo>
                              <a:lnTo>
                                <a:pt x="366" y="181"/>
                              </a:lnTo>
                              <a:lnTo>
                                <a:pt x="380" y="173"/>
                              </a:lnTo>
                              <a:lnTo>
                                <a:pt x="392" y="165"/>
                              </a:lnTo>
                              <a:lnTo>
                                <a:pt x="397" y="160"/>
                              </a:lnTo>
                              <a:lnTo>
                                <a:pt x="405" y="152"/>
                              </a:lnTo>
                              <a:lnTo>
                                <a:pt x="498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000000"/>
                        </a:solidFill>
                        <a:ln w="9525">
                          <a:noFill/>
                        </a:ln>
                      </p:spPr>
                      <p:txBody>
                        <a:bodyPr/>
                        <a:p>
                          <a:endParaRPr lang="zh-CN" altLang="en-US"/>
                        </a:p>
                      </p:txBody>
                    </p:sp>
                    <p:sp>
                      <p:nvSpPr>
                        <p:cNvPr id="37901" name="任意多边形 126989"/>
                        <p:cNvSpPr>
                          <a:spLocks noChangeAspect="1"/>
                        </p:cNvSpPr>
                        <p:nvPr>
                          <p:custDataLst>
                            <p:tags r:id="rId6"/>
                          </p:custDataLst>
                        </p:nvPr>
                      </p:nvSpPr>
                      <p:spPr>
                        <a:xfrm>
                          <a:off x="6627" y="5081"/>
                          <a:ext cx="222" cy="198"/>
                        </a:xfrm>
                        <a:custGeom>
                          <a:avLst/>
                          <a:gdLst/>
                          <a:ahLst/>
                          <a:cxnLst/>
                          <a:pathLst>
                            <a:path w="222" h="198">
                              <a:moveTo>
                                <a:pt x="0" y="0"/>
                              </a:moveTo>
                              <a:lnTo>
                                <a:pt x="62" y="178"/>
                              </a:lnTo>
                              <a:lnTo>
                                <a:pt x="75" y="186"/>
                              </a:lnTo>
                              <a:lnTo>
                                <a:pt x="96" y="190"/>
                              </a:lnTo>
                              <a:lnTo>
                                <a:pt x="110" y="191"/>
                              </a:lnTo>
                              <a:lnTo>
                                <a:pt x="127" y="194"/>
                              </a:lnTo>
                              <a:lnTo>
                                <a:pt x="144" y="195"/>
                              </a:lnTo>
                              <a:lnTo>
                                <a:pt x="165" y="198"/>
                              </a:lnTo>
                              <a:lnTo>
                                <a:pt x="179" y="198"/>
                              </a:lnTo>
                              <a:lnTo>
                                <a:pt x="200" y="195"/>
                              </a:lnTo>
                              <a:lnTo>
                                <a:pt x="222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404040"/>
                        </a:solidFill>
                        <a:ln w="9525">
                          <a:noFill/>
                        </a:ln>
                      </p:spPr>
                      <p:txBody>
                        <a:bodyPr/>
                        <a:p>
                          <a:endParaRPr lang="zh-CN" altLang="en-US"/>
                        </a:p>
                      </p:txBody>
                    </p:sp>
                  </p:grpSp>
                  <p:grpSp>
                    <p:nvGrpSpPr>
                      <p:cNvPr id="37902" name="组合 126990"/>
                      <p:cNvGrpSpPr>
                        <a:grpSpLocks noChangeAspect="1"/>
                      </p:cNvGrpSpPr>
                      <p:nvPr/>
                    </p:nvGrpSpPr>
                    <p:grpSpPr>
                      <a:xfrm>
                        <a:off x="6320" y="4418"/>
                        <a:ext cx="913" cy="718"/>
                        <a:chOff x="6320" y="4418"/>
                        <a:chExt cx="913" cy="718"/>
                      </a:xfrm>
                    </p:grpSpPr>
                    <p:sp>
                      <p:nvSpPr>
                        <p:cNvPr id="37903" name="任意多边形 126991"/>
                        <p:cNvSpPr>
                          <a:spLocks noChangeAspect="1"/>
                        </p:cNvSpPr>
                        <p:nvPr>
                          <p:custDataLst>
                            <p:tags r:id="rId7"/>
                          </p:custDataLst>
                        </p:nvPr>
                      </p:nvSpPr>
                      <p:spPr>
                        <a:xfrm>
                          <a:off x="6320" y="4418"/>
                          <a:ext cx="913" cy="718"/>
                        </a:xfrm>
                        <a:custGeom>
                          <a:avLst/>
                          <a:gdLst/>
                          <a:ahLst/>
                          <a:cxnLst/>
                          <a:pathLst>
                            <a:path w="913" h="718">
                              <a:moveTo>
                                <a:pt x="26" y="0"/>
                              </a:moveTo>
                              <a:lnTo>
                                <a:pt x="21" y="20"/>
                              </a:lnTo>
                              <a:lnTo>
                                <a:pt x="23" y="29"/>
                              </a:lnTo>
                              <a:lnTo>
                                <a:pt x="25" y="38"/>
                              </a:lnTo>
                              <a:lnTo>
                                <a:pt x="26" y="59"/>
                              </a:lnTo>
                              <a:lnTo>
                                <a:pt x="23" y="73"/>
                              </a:lnTo>
                              <a:lnTo>
                                <a:pt x="17" y="86"/>
                              </a:lnTo>
                              <a:lnTo>
                                <a:pt x="12" y="96"/>
                              </a:lnTo>
                              <a:lnTo>
                                <a:pt x="6" y="113"/>
                              </a:lnTo>
                              <a:lnTo>
                                <a:pt x="6" y="126"/>
                              </a:lnTo>
                              <a:lnTo>
                                <a:pt x="12" y="138"/>
                              </a:lnTo>
                              <a:lnTo>
                                <a:pt x="17" y="149"/>
                              </a:lnTo>
                              <a:lnTo>
                                <a:pt x="29" y="162"/>
                              </a:lnTo>
                              <a:lnTo>
                                <a:pt x="34" y="176"/>
                              </a:lnTo>
                              <a:lnTo>
                                <a:pt x="34" y="185"/>
                              </a:lnTo>
                              <a:lnTo>
                                <a:pt x="30" y="195"/>
                              </a:lnTo>
                              <a:lnTo>
                                <a:pt x="21" y="204"/>
                              </a:lnTo>
                              <a:lnTo>
                                <a:pt x="13" y="216"/>
                              </a:lnTo>
                              <a:lnTo>
                                <a:pt x="8" y="225"/>
                              </a:lnTo>
                              <a:lnTo>
                                <a:pt x="6" y="236"/>
                              </a:lnTo>
                              <a:lnTo>
                                <a:pt x="12" y="248"/>
                              </a:lnTo>
                              <a:lnTo>
                                <a:pt x="19" y="259"/>
                              </a:lnTo>
                              <a:lnTo>
                                <a:pt x="26" y="269"/>
                              </a:lnTo>
                              <a:lnTo>
                                <a:pt x="30" y="278"/>
                              </a:lnTo>
                              <a:lnTo>
                                <a:pt x="34" y="288"/>
                              </a:lnTo>
                              <a:lnTo>
                                <a:pt x="30" y="301"/>
                              </a:lnTo>
                              <a:lnTo>
                                <a:pt x="21" y="313"/>
                              </a:lnTo>
                              <a:lnTo>
                                <a:pt x="12" y="322"/>
                              </a:lnTo>
                              <a:lnTo>
                                <a:pt x="2" y="337"/>
                              </a:lnTo>
                              <a:lnTo>
                                <a:pt x="0" y="349"/>
                              </a:lnTo>
                              <a:lnTo>
                                <a:pt x="4" y="362"/>
                              </a:lnTo>
                              <a:lnTo>
                                <a:pt x="13" y="372"/>
                              </a:lnTo>
                              <a:lnTo>
                                <a:pt x="23" y="383"/>
                              </a:lnTo>
                              <a:lnTo>
                                <a:pt x="33" y="396"/>
                              </a:lnTo>
                              <a:lnTo>
                                <a:pt x="38" y="414"/>
                              </a:lnTo>
                              <a:lnTo>
                                <a:pt x="33" y="431"/>
                              </a:lnTo>
                              <a:lnTo>
                                <a:pt x="23" y="444"/>
                              </a:lnTo>
                              <a:lnTo>
                                <a:pt x="19" y="455"/>
                              </a:lnTo>
                              <a:lnTo>
                                <a:pt x="19" y="466"/>
                              </a:lnTo>
                              <a:lnTo>
                                <a:pt x="21" y="473"/>
                              </a:lnTo>
                              <a:lnTo>
                                <a:pt x="29" y="484"/>
                              </a:lnTo>
                              <a:lnTo>
                                <a:pt x="42" y="499"/>
                              </a:lnTo>
                              <a:lnTo>
                                <a:pt x="64" y="528"/>
                              </a:lnTo>
                              <a:lnTo>
                                <a:pt x="107" y="573"/>
                              </a:lnTo>
                              <a:lnTo>
                                <a:pt x="144" y="609"/>
                              </a:lnTo>
                              <a:lnTo>
                                <a:pt x="166" y="629"/>
                              </a:lnTo>
                              <a:lnTo>
                                <a:pt x="190" y="643"/>
                              </a:lnTo>
                              <a:lnTo>
                                <a:pt x="217" y="660"/>
                              </a:lnTo>
                              <a:lnTo>
                                <a:pt x="255" y="681"/>
                              </a:lnTo>
                              <a:lnTo>
                                <a:pt x="313" y="701"/>
                              </a:lnTo>
                              <a:lnTo>
                                <a:pt x="356" y="710"/>
                              </a:lnTo>
                              <a:lnTo>
                                <a:pt x="401" y="716"/>
                              </a:lnTo>
                              <a:lnTo>
                                <a:pt x="460" y="718"/>
                              </a:lnTo>
                              <a:lnTo>
                                <a:pt x="523" y="716"/>
                              </a:lnTo>
                              <a:lnTo>
                                <a:pt x="578" y="714"/>
                              </a:lnTo>
                              <a:lnTo>
                                <a:pt x="625" y="706"/>
                              </a:lnTo>
                              <a:lnTo>
                                <a:pt x="667" y="697"/>
                              </a:lnTo>
                              <a:lnTo>
                                <a:pt x="697" y="685"/>
                              </a:lnTo>
                              <a:lnTo>
                                <a:pt x="723" y="672"/>
                              </a:lnTo>
                              <a:lnTo>
                                <a:pt x="744" y="659"/>
                              </a:lnTo>
                              <a:lnTo>
                                <a:pt x="761" y="647"/>
                              </a:lnTo>
                              <a:lnTo>
                                <a:pt x="778" y="629"/>
                              </a:lnTo>
                              <a:lnTo>
                                <a:pt x="832" y="556"/>
                              </a:lnTo>
                              <a:lnTo>
                                <a:pt x="874" y="493"/>
                              </a:lnTo>
                              <a:lnTo>
                                <a:pt x="890" y="461"/>
                              </a:lnTo>
                              <a:lnTo>
                                <a:pt x="894" y="448"/>
                              </a:lnTo>
                              <a:lnTo>
                                <a:pt x="895" y="438"/>
                              </a:lnTo>
                              <a:lnTo>
                                <a:pt x="895" y="427"/>
                              </a:lnTo>
                              <a:lnTo>
                                <a:pt x="887" y="414"/>
                              </a:lnTo>
                              <a:lnTo>
                                <a:pt x="882" y="406"/>
                              </a:lnTo>
                              <a:lnTo>
                                <a:pt x="879" y="394"/>
                              </a:lnTo>
                              <a:lnTo>
                                <a:pt x="882" y="381"/>
                              </a:lnTo>
                              <a:lnTo>
                                <a:pt x="887" y="372"/>
                              </a:lnTo>
                              <a:lnTo>
                                <a:pt x="894" y="362"/>
                              </a:lnTo>
                              <a:lnTo>
                                <a:pt x="900" y="352"/>
                              </a:lnTo>
                              <a:lnTo>
                                <a:pt x="908" y="341"/>
                              </a:lnTo>
                              <a:lnTo>
                                <a:pt x="913" y="330"/>
                              </a:lnTo>
                              <a:lnTo>
                                <a:pt x="912" y="316"/>
                              </a:lnTo>
                              <a:lnTo>
                                <a:pt x="907" y="305"/>
                              </a:lnTo>
                              <a:lnTo>
                                <a:pt x="900" y="295"/>
                              </a:lnTo>
                              <a:lnTo>
                                <a:pt x="894" y="286"/>
                              </a:lnTo>
                              <a:lnTo>
                                <a:pt x="886" y="275"/>
                              </a:lnTo>
                              <a:lnTo>
                                <a:pt x="883" y="263"/>
                              </a:lnTo>
                              <a:lnTo>
                                <a:pt x="886" y="254"/>
                              </a:lnTo>
                              <a:lnTo>
                                <a:pt x="895" y="240"/>
                              </a:lnTo>
                              <a:lnTo>
                                <a:pt x="904" y="229"/>
                              </a:lnTo>
                              <a:lnTo>
                                <a:pt x="908" y="217"/>
                              </a:lnTo>
                              <a:lnTo>
                                <a:pt x="908" y="202"/>
                              </a:lnTo>
                              <a:lnTo>
                                <a:pt x="903" y="187"/>
                              </a:lnTo>
                              <a:lnTo>
                                <a:pt x="894" y="176"/>
                              </a:lnTo>
                              <a:lnTo>
                                <a:pt x="890" y="168"/>
                              </a:lnTo>
                              <a:lnTo>
                                <a:pt x="886" y="155"/>
                              </a:lnTo>
                              <a:lnTo>
                                <a:pt x="887" y="141"/>
                              </a:lnTo>
                              <a:lnTo>
                                <a:pt x="895" y="130"/>
                              </a:lnTo>
                              <a:lnTo>
                                <a:pt x="900" y="122"/>
                              </a:lnTo>
                              <a:lnTo>
                                <a:pt x="908" y="113"/>
                              </a:lnTo>
                              <a:lnTo>
                                <a:pt x="912" y="101"/>
                              </a:lnTo>
                              <a:lnTo>
                                <a:pt x="913" y="88"/>
                              </a:lnTo>
                              <a:lnTo>
                                <a:pt x="911" y="80"/>
                              </a:lnTo>
                              <a:lnTo>
                                <a:pt x="903" y="67"/>
                              </a:lnTo>
                              <a:lnTo>
                                <a:pt x="895" y="56"/>
                              </a:lnTo>
                              <a:lnTo>
                                <a:pt x="890" y="42"/>
                              </a:lnTo>
                              <a:lnTo>
                                <a:pt x="890" y="29"/>
                              </a:lnTo>
                              <a:lnTo>
                                <a:pt x="894" y="18"/>
                              </a:lnTo>
                              <a:lnTo>
                                <a:pt x="891" y="0"/>
                              </a:lnTo>
                              <a:lnTo>
                                <a:pt x="26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FFC080"/>
                        </a:solidFill>
                        <a:ln w="9525">
                          <a:noFill/>
                        </a:ln>
                      </p:spPr>
                      <p:txBody>
                        <a:bodyPr/>
                        <a:p>
                          <a:endParaRPr lang="zh-CN" altLang="en-US"/>
                        </a:p>
                      </p:txBody>
                    </p:sp>
                    <p:sp>
                      <p:nvSpPr>
                        <p:cNvPr id="37904" name="任意多边形 126992"/>
                        <p:cNvSpPr>
                          <a:spLocks noChangeAspect="1"/>
                        </p:cNvSpPr>
                        <p:nvPr>
                          <p:custDataLst>
                            <p:tags r:id="rId8"/>
                          </p:custDataLst>
                        </p:nvPr>
                      </p:nvSpPr>
                      <p:spPr>
                        <a:xfrm>
                          <a:off x="6326" y="4514"/>
                          <a:ext cx="113" cy="99"/>
                        </a:xfrm>
                        <a:custGeom>
                          <a:avLst/>
                          <a:gdLst/>
                          <a:ahLst/>
                          <a:cxnLst/>
                          <a:pathLst>
                            <a:path w="113" h="99">
                              <a:moveTo>
                                <a:pt x="6" y="0"/>
                              </a:moveTo>
                              <a:lnTo>
                                <a:pt x="13" y="13"/>
                              </a:lnTo>
                              <a:lnTo>
                                <a:pt x="24" y="26"/>
                              </a:lnTo>
                              <a:lnTo>
                                <a:pt x="44" y="43"/>
                              </a:lnTo>
                              <a:lnTo>
                                <a:pt x="68" y="57"/>
                              </a:lnTo>
                              <a:lnTo>
                                <a:pt x="91" y="66"/>
                              </a:lnTo>
                              <a:lnTo>
                                <a:pt x="113" y="72"/>
                              </a:lnTo>
                              <a:lnTo>
                                <a:pt x="104" y="89"/>
                              </a:lnTo>
                              <a:lnTo>
                                <a:pt x="75" y="85"/>
                              </a:lnTo>
                              <a:lnTo>
                                <a:pt x="44" y="87"/>
                              </a:lnTo>
                              <a:lnTo>
                                <a:pt x="24" y="99"/>
                              </a:lnTo>
                              <a:lnTo>
                                <a:pt x="28" y="89"/>
                              </a:lnTo>
                              <a:lnTo>
                                <a:pt x="27" y="78"/>
                              </a:lnTo>
                              <a:lnTo>
                                <a:pt x="20" y="62"/>
                              </a:lnTo>
                              <a:lnTo>
                                <a:pt x="11" y="49"/>
                              </a:lnTo>
                              <a:lnTo>
                                <a:pt x="2" y="34"/>
                              </a:lnTo>
                              <a:lnTo>
                                <a:pt x="0" y="17"/>
                              </a:lnTo>
                              <a:lnTo>
                                <a:pt x="6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FFA040"/>
                        </a:solidFill>
                        <a:ln w="9525">
                          <a:noFill/>
                        </a:ln>
                      </p:spPr>
                      <p:txBody>
                        <a:bodyPr/>
                        <a:p>
                          <a:endParaRPr lang="zh-CN" altLang="en-US"/>
                        </a:p>
                      </p:txBody>
                    </p:sp>
                    <p:sp>
                      <p:nvSpPr>
                        <p:cNvPr id="37905" name="任意多边形 126993"/>
                        <p:cNvSpPr>
                          <a:spLocks noChangeAspect="1"/>
                        </p:cNvSpPr>
                        <p:nvPr>
                          <p:custDataLst>
                            <p:tags r:id="rId9"/>
                          </p:custDataLst>
                        </p:nvPr>
                      </p:nvSpPr>
                      <p:spPr>
                        <a:xfrm>
                          <a:off x="6328" y="4637"/>
                          <a:ext cx="149" cy="84"/>
                        </a:xfrm>
                        <a:custGeom>
                          <a:avLst/>
                          <a:gdLst/>
                          <a:ahLst/>
                          <a:cxnLst/>
                          <a:pathLst>
                            <a:path w="149" h="84">
                              <a:moveTo>
                                <a:pt x="0" y="10"/>
                              </a:moveTo>
                              <a:lnTo>
                                <a:pt x="4" y="0"/>
                              </a:lnTo>
                              <a:lnTo>
                                <a:pt x="9" y="10"/>
                              </a:lnTo>
                              <a:lnTo>
                                <a:pt x="21" y="15"/>
                              </a:lnTo>
                              <a:lnTo>
                                <a:pt x="42" y="25"/>
                              </a:lnTo>
                              <a:lnTo>
                                <a:pt x="64" y="31"/>
                              </a:lnTo>
                              <a:lnTo>
                                <a:pt x="98" y="38"/>
                              </a:lnTo>
                              <a:lnTo>
                                <a:pt x="137" y="44"/>
                              </a:lnTo>
                              <a:lnTo>
                                <a:pt x="149" y="80"/>
                              </a:lnTo>
                              <a:lnTo>
                                <a:pt x="106" y="69"/>
                              </a:lnTo>
                              <a:lnTo>
                                <a:pt x="72" y="65"/>
                              </a:lnTo>
                              <a:lnTo>
                                <a:pt x="45" y="71"/>
                              </a:lnTo>
                              <a:lnTo>
                                <a:pt x="25" y="84"/>
                              </a:lnTo>
                              <a:lnTo>
                                <a:pt x="25" y="73"/>
                              </a:lnTo>
                              <a:lnTo>
                                <a:pt x="25" y="63"/>
                              </a:lnTo>
                              <a:lnTo>
                                <a:pt x="21" y="52"/>
                              </a:lnTo>
                              <a:lnTo>
                                <a:pt x="9" y="36"/>
                              </a:lnTo>
                              <a:lnTo>
                                <a:pt x="0" y="23"/>
                              </a:lnTo>
                              <a:lnTo>
                                <a:pt x="0" y="1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FFA040"/>
                        </a:solidFill>
                        <a:ln w="9525">
                          <a:noFill/>
                        </a:ln>
                      </p:spPr>
                      <p:txBody>
                        <a:bodyPr/>
                        <a:p>
                          <a:endParaRPr lang="zh-CN" altLang="en-US"/>
                        </a:p>
                      </p:txBody>
                    </p:sp>
                    <p:sp>
                      <p:nvSpPr>
                        <p:cNvPr id="37906" name="任意多边形 126994"/>
                        <p:cNvSpPr>
                          <a:spLocks noChangeAspect="1"/>
                        </p:cNvSpPr>
                        <p:nvPr>
                          <p:custDataLst>
                            <p:tags r:id="rId10"/>
                          </p:custDataLst>
                        </p:nvPr>
                      </p:nvSpPr>
                      <p:spPr>
                        <a:xfrm>
                          <a:off x="6322" y="4742"/>
                          <a:ext cx="175" cy="104"/>
                        </a:xfrm>
                        <a:custGeom>
                          <a:avLst/>
                          <a:gdLst/>
                          <a:ahLst/>
                          <a:cxnLst/>
                          <a:pathLst>
                            <a:path w="175" h="104">
                              <a:moveTo>
                                <a:pt x="2" y="13"/>
                              </a:moveTo>
                              <a:lnTo>
                                <a:pt x="10" y="0"/>
                              </a:lnTo>
                              <a:lnTo>
                                <a:pt x="21" y="17"/>
                              </a:lnTo>
                              <a:lnTo>
                                <a:pt x="32" y="25"/>
                              </a:lnTo>
                              <a:lnTo>
                                <a:pt x="45" y="34"/>
                              </a:lnTo>
                              <a:lnTo>
                                <a:pt x="69" y="42"/>
                              </a:lnTo>
                              <a:lnTo>
                                <a:pt x="96" y="49"/>
                              </a:lnTo>
                              <a:lnTo>
                                <a:pt x="126" y="59"/>
                              </a:lnTo>
                              <a:lnTo>
                                <a:pt x="167" y="72"/>
                              </a:lnTo>
                              <a:lnTo>
                                <a:pt x="175" y="104"/>
                              </a:lnTo>
                              <a:lnTo>
                                <a:pt x="133" y="87"/>
                              </a:lnTo>
                              <a:lnTo>
                                <a:pt x="103" y="76"/>
                              </a:lnTo>
                              <a:lnTo>
                                <a:pt x="78" y="72"/>
                              </a:lnTo>
                              <a:lnTo>
                                <a:pt x="58" y="72"/>
                              </a:lnTo>
                              <a:lnTo>
                                <a:pt x="48" y="80"/>
                              </a:lnTo>
                              <a:lnTo>
                                <a:pt x="36" y="91"/>
                              </a:lnTo>
                              <a:lnTo>
                                <a:pt x="34" y="78"/>
                              </a:lnTo>
                              <a:lnTo>
                                <a:pt x="21" y="59"/>
                              </a:lnTo>
                              <a:lnTo>
                                <a:pt x="10" y="45"/>
                              </a:lnTo>
                              <a:lnTo>
                                <a:pt x="0" y="31"/>
                              </a:lnTo>
                              <a:lnTo>
                                <a:pt x="2" y="13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FFA040"/>
                        </a:solidFill>
                        <a:ln w="9525">
                          <a:noFill/>
                        </a:ln>
                      </p:spPr>
                      <p:txBody>
                        <a:bodyPr/>
                        <a:p>
                          <a:endParaRPr lang="zh-CN" altLang="en-US"/>
                        </a:p>
                      </p:txBody>
                    </p:sp>
                    <p:sp>
                      <p:nvSpPr>
                        <p:cNvPr id="37907" name="任意多边形 126995"/>
                        <p:cNvSpPr>
                          <a:spLocks noChangeAspect="1"/>
                        </p:cNvSpPr>
                        <p:nvPr>
                          <p:custDataLst>
                            <p:tags r:id="rId11"/>
                          </p:custDataLst>
                        </p:nvPr>
                      </p:nvSpPr>
                      <p:spPr>
                        <a:xfrm>
                          <a:off x="6341" y="4856"/>
                          <a:ext cx="208" cy="230"/>
                        </a:xfrm>
                        <a:custGeom>
                          <a:avLst/>
                          <a:gdLst/>
                          <a:ahLst/>
                          <a:cxnLst/>
                          <a:pathLst>
                            <a:path w="208" h="230">
                              <a:moveTo>
                                <a:pt x="2" y="35"/>
                              </a:moveTo>
                              <a:lnTo>
                                <a:pt x="0" y="21"/>
                              </a:lnTo>
                              <a:lnTo>
                                <a:pt x="0" y="11"/>
                              </a:lnTo>
                              <a:lnTo>
                                <a:pt x="8" y="0"/>
                              </a:lnTo>
                              <a:lnTo>
                                <a:pt x="22" y="17"/>
                              </a:lnTo>
                              <a:lnTo>
                                <a:pt x="47" y="32"/>
                              </a:lnTo>
                              <a:lnTo>
                                <a:pt x="72" y="44"/>
                              </a:lnTo>
                              <a:lnTo>
                                <a:pt x="106" y="55"/>
                              </a:lnTo>
                              <a:lnTo>
                                <a:pt x="156" y="65"/>
                              </a:lnTo>
                              <a:lnTo>
                                <a:pt x="166" y="91"/>
                              </a:lnTo>
                              <a:lnTo>
                                <a:pt x="140" y="84"/>
                              </a:lnTo>
                              <a:lnTo>
                                <a:pt x="114" y="80"/>
                              </a:lnTo>
                              <a:lnTo>
                                <a:pt x="101" y="82"/>
                              </a:lnTo>
                              <a:lnTo>
                                <a:pt x="97" y="95"/>
                              </a:lnTo>
                              <a:lnTo>
                                <a:pt x="105" y="112"/>
                              </a:lnTo>
                              <a:lnTo>
                                <a:pt x="115" y="128"/>
                              </a:lnTo>
                              <a:lnTo>
                                <a:pt x="136" y="153"/>
                              </a:lnTo>
                              <a:lnTo>
                                <a:pt x="166" y="179"/>
                              </a:lnTo>
                              <a:lnTo>
                                <a:pt x="208" y="209"/>
                              </a:lnTo>
                              <a:lnTo>
                                <a:pt x="208" y="230"/>
                              </a:lnTo>
                              <a:lnTo>
                                <a:pt x="190" y="219"/>
                              </a:lnTo>
                              <a:lnTo>
                                <a:pt x="166" y="205"/>
                              </a:lnTo>
                              <a:lnTo>
                                <a:pt x="132" y="179"/>
                              </a:lnTo>
                              <a:lnTo>
                                <a:pt x="105" y="150"/>
                              </a:lnTo>
                              <a:lnTo>
                                <a:pt x="80" y="128"/>
                              </a:lnTo>
                              <a:lnTo>
                                <a:pt x="56" y="101"/>
                              </a:lnTo>
                              <a:lnTo>
                                <a:pt x="36" y="78"/>
                              </a:lnTo>
                              <a:lnTo>
                                <a:pt x="15" y="57"/>
                              </a:lnTo>
                              <a:lnTo>
                                <a:pt x="2" y="35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FFA040"/>
                        </a:solidFill>
                        <a:ln w="9525">
                          <a:noFill/>
                        </a:ln>
                      </p:spPr>
                      <p:txBody>
                        <a:bodyPr/>
                        <a:p>
                          <a:endParaRPr lang="zh-CN" altLang="en-US"/>
                        </a:p>
                      </p:txBody>
                    </p:sp>
                    <p:sp>
                      <p:nvSpPr>
                        <p:cNvPr id="37908" name="任意多边形 126996"/>
                        <p:cNvSpPr>
                          <a:spLocks noChangeAspect="1"/>
                        </p:cNvSpPr>
                        <p:nvPr>
                          <p:custDataLst>
                            <p:tags r:id="rId12"/>
                          </p:custDataLst>
                        </p:nvPr>
                      </p:nvSpPr>
                      <p:spPr>
                        <a:xfrm>
                          <a:off x="6345" y="4443"/>
                          <a:ext cx="86" cy="69"/>
                        </a:xfrm>
                        <a:custGeom>
                          <a:avLst/>
                          <a:gdLst/>
                          <a:ahLst/>
                          <a:cxnLst/>
                          <a:pathLst>
                            <a:path w="86" h="69">
                              <a:moveTo>
                                <a:pt x="0" y="0"/>
                              </a:moveTo>
                              <a:lnTo>
                                <a:pt x="11" y="10"/>
                              </a:lnTo>
                              <a:lnTo>
                                <a:pt x="25" y="21"/>
                              </a:lnTo>
                              <a:lnTo>
                                <a:pt x="42" y="33"/>
                              </a:lnTo>
                              <a:lnTo>
                                <a:pt x="60" y="44"/>
                              </a:lnTo>
                              <a:lnTo>
                                <a:pt x="77" y="54"/>
                              </a:lnTo>
                              <a:lnTo>
                                <a:pt x="86" y="61"/>
                              </a:lnTo>
                              <a:lnTo>
                                <a:pt x="65" y="69"/>
                              </a:lnTo>
                              <a:lnTo>
                                <a:pt x="42" y="61"/>
                              </a:lnTo>
                              <a:lnTo>
                                <a:pt x="18" y="52"/>
                              </a:lnTo>
                              <a:lnTo>
                                <a:pt x="0" y="42"/>
                              </a:lnTo>
                              <a:lnTo>
                                <a:pt x="1" y="33"/>
                              </a:lnTo>
                              <a:lnTo>
                                <a:pt x="4" y="17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FFA040"/>
                        </a:solidFill>
                        <a:ln w="9525">
                          <a:noFill/>
                        </a:ln>
                      </p:spPr>
                      <p:txBody>
                        <a:bodyPr/>
                        <a:p>
                          <a:endParaRPr lang="zh-CN" altLang="en-US"/>
                        </a:p>
                      </p:txBody>
                    </p:sp>
                    <p:sp>
                      <p:nvSpPr>
                        <p:cNvPr id="37909" name="任意多边形 126997"/>
                        <p:cNvSpPr>
                          <a:spLocks noChangeAspect="1"/>
                        </p:cNvSpPr>
                        <p:nvPr>
                          <p:custDataLst>
                            <p:tags r:id="rId13"/>
                          </p:custDataLst>
                        </p:nvPr>
                      </p:nvSpPr>
                      <p:spPr>
                        <a:xfrm>
                          <a:off x="6501" y="4426"/>
                          <a:ext cx="732" cy="689"/>
                        </a:xfrm>
                        <a:custGeom>
                          <a:avLst/>
                          <a:gdLst/>
                          <a:ahLst/>
                          <a:cxnLst/>
                          <a:pathLst>
                            <a:path w="732" h="689">
                              <a:moveTo>
                                <a:pt x="294" y="135"/>
                              </a:moveTo>
                              <a:lnTo>
                                <a:pt x="186" y="143"/>
                              </a:lnTo>
                              <a:lnTo>
                                <a:pt x="348" y="158"/>
                              </a:lnTo>
                              <a:lnTo>
                                <a:pt x="338" y="166"/>
                              </a:lnTo>
                              <a:lnTo>
                                <a:pt x="318" y="173"/>
                              </a:lnTo>
                              <a:lnTo>
                                <a:pt x="292" y="181"/>
                              </a:lnTo>
                              <a:lnTo>
                                <a:pt x="258" y="190"/>
                              </a:lnTo>
                              <a:lnTo>
                                <a:pt x="222" y="196"/>
                              </a:lnTo>
                              <a:lnTo>
                                <a:pt x="175" y="200"/>
                              </a:lnTo>
                              <a:lnTo>
                                <a:pt x="120" y="206"/>
                              </a:lnTo>
                              <a:lnTo>
                                <a:pt x="61" y="209"/>
                              </a:lnTo>
                              <a:lnTo>
                                <a:pt x="0" y="209"/>
                              </a:lnTo>
                              <a:lnTo>
                                <a:pt x="95" y="232"/>
                              </a:lnTo>
                              <a:lnTo>
                                <a:pt x="154" y="244"/>
                              </a:lnTo>
                              <a:lnTo>
                                <a:pt x="205" y="244"/>
                              </a:lnTo>
                              <a:lnTo>
                                <a:pt x="267" y="244"/>
                              </a:lnTo>
                              <a:lnTo>
                                <a:pt x="359" y="236"/>
                              </a:lnTo>
                              <a:lnTo>
                                <a:pt x="435" y="225"/>
                              </a:lnTo>
                              <a:lnTo>
                                <a:pt x="499" y="209"/>
                              </a:lnTo>
                              <a:lnTo>
                                <a:pt x="567" y="188"/>
                              </a:lnTo>
                              <a:lnTo>
                                <a:pt x="597" y="177"/>
                              </a:lnTo>
                              <a:lnTo>
                                <a:pt x="625" y="168"/>
                              </a:lnTo>
                              <a:lnTo>
                                <a:pt x="640" y="164"/>
                              </a:lnTo>
                              <a:lnTo>
                                <a:pt x="648" y="169"/>
                              </a:lnTo>
                              <a:lnTo>
                                <a:pt x="648" y="181"/>
                              </a:lnTo>
                              <a:lnTo>
                                <a:pt x="642" y="194"/>
                              </a:lnTo>
                              <a:lnTo>
                                <a:pt x="625" y="208"/>
                              </a:lnTo>
                              <a:lnTo>
                                <a:pt x="597" y="226"/>
                              </a:lnTo>
                              <a:lnTo>
                                <a:pt x="557" y="244"/>
                              </a:lnTo>
                              <a:lnTo>
                                <a:pt x="510" y="263"/>
                              </a:lnTo>
                              <a:lnTo>
                                <a:pt x="448" y="282"/>
                              </a:lnTo>
                              <a:lnTo>
                                <a:pt x="376" y="297"/>
                              </a:lnTo>
                              <a:lnTo>
                                <a:pt x="304" y="308"/>
                              </a:lnTo>
                              <a:lnTo>
                                <a:pt x="228" y="320"/>
                              </a:lnTo>
                              <a:lnTo>
                                <a:pt x="95" y="333"/>
                              </a:lnTo>
                              <a:lnTo>
                                <a:pt x="177" y="352"/>
                              </a:lnTo>
                              <a:lnTo>
                                <a:pt x="243" y="360"/>
                              </a:lnTo>
                              <a:lnTo>
                                <a:pt x="326" y="358"/>
                              </a:lnTo>
                              <a:lnTo>
                                <a:pt x="411" y="347"/>
                              </a:lnTo>
                              <a:lnTo>
                                <a:pt x="474" y="333"/>
                              </a:lnTo>
                              <a:lnTo>
                                <a:pt x="525" y="320"/>
                              </a:lnTo>
                              <a:lnTo>
                                <a:pt x="567" y="308"/>
                              </a:lnTo>
                              <a:lnTo>
                                <a:pt x="610" y="293"/>
                              </a:lnTo>
                              <a:lnTo>
                                <a:pt x="644" y="280"/>
                              </a:lnTo>
                              <a:lnTo>
                                <a:pt x="659" y="276"/>
                              </a:lnTo>
                              <a:lnTo>
                                <a:pt x="668" y="276"/>
                              </a:lnTo>
                              <a:lnTo>
                                <a:pt x="667" y="287"/>
                              </a:lnTo>
                              <a:lnTo>
                                <a:pt x="661" y="299"/>
                              </a:lnTo>
                              <a:lnTo>
                                <a:pt x="648" y="314"/>
                              </a:lnTo>
                              <a:lnTo>
                                <a:pt x="617" y="335"/>
                              </a:lnTo>
                              <a:lnTo>
                                <a:pt x="584" y="354"/>
                              </a:lnTo>
                              <a:lnTo>
                                <a:pt x="546" y="371"/>
                              </a:lnTo>
                              <a:lnTo>
                                <a:pt x="496" y="390"/>
                              </a:lnTo>
                              <a:lnTo>
                                <a:pt x="439" y="407"/>
                              </a:lnTo>
                              <a:lnTo>
                                <a:pt x="352" y="426"/>
                              </a:lnTo>
                              <a:lnTo>
                                <a:pt x="294" y="438"/>
                              </a:lnTo>
                              <a:lnTo>
                                <a:pt x="237" y="444"/>
                              </a:lnTo>
                              <a:lnTo>
                                <a:pt x="154" y="449"/>
                              </a:lnTo>
                              <a:lnTo>
                                <a:pt x="239" y="461"/>
                              </a:lnTo>
                              <a:lnTo>
                                <a:pt x="305" y="466"/>
                              </a:lnTo>
                              <a:lnTo>
                                <a:pt x="360" y="468"/>
                              </a:lnTo>
                              <a:lnTo>
                                <a:pt x="423" y="466"/>
                              </a:lnTo>
                              <a:lnTo>
                                <a:pt x="482" y="458"/>
                              </a:lnTo>
                              <a:lnTo>
                                <a:pt x="530" y="447"/>
                              </a:lnTo>
                              <a:lnTo>
                                <a:pt x="568" y="434"/>
                              </a:lnTo>
                              <a:lnTo>
                                <a:pt x="629" y="413"/>
                              </a:lnTo>
                              <a:lnTo>
                                <a:pt x="637" y="413"/>
                              </a:lnTo>
                              <a:lnTo>
                                <a:pt x="644" y="417"/>
                              </a:lnTo>
                              <a:lnTo>
                                <a:pt x="642" y="430"/>
                              </a:lnTo>
                              <a:lnTo>
                                <a:pt x="634" y="444"/>
                              </a:lnTo>
                              <a:lnTo>
                                <a:pt x="620" y="458"/>
                              </a:lnTo>
                              <a:lnTo>
                                <a:pt x="599" y="474"/>
                              </a:lnTo>
                              <a:lnTo>
                                <a:pt x="563" y="493"/>
                              </a:lnTo>
                              <a:lnTo>
                                <a:pt x="525" y="510"/>
                              </a:lnTo>
                              <a:lnTo>
                                <a:pt x="489" y="521"/>
                              </a:lnTo>
                              <a:lnTo>
                                <a:pt x="448" y="531"/>
                              </a:lnTo>
                              <a:lnTo>
                                <a:pt x="410" y="537"/>
                              </a:lnTo>
                              <a:lnTo>
                                <a:pt x="360" y="542"/>
                              </a:lnTo>
                              <a:lnTo>
                                <a:pt x="305" y="545"/>
                              </a:lnTo>
                              <a:lnTo>
                                <a:pt x="250" y="546"/>
                              </a:lnTo>
                              <a:lnTo>
                                <a:pt x="166" y="546"/>
                              </a:lnTo>
                              <a:lnTo>
                                <a:pt x="211" y="562"/>
                              </a:lnTo>
                              <a:lnTo>
                                <a:pt x="253" y="573"/>
                              </a:lnTo>
                              <a:lnTo>
                                <a:pt x="301" y="579"/>
                              </a:lnTo>
                              <a:lnTo>
                                <a:pt x="342" y="580"/>
                              </a:lnTo>
                              <a:lnTo>
                                <a:pt x="384" y="583"/>
                              </a:lnTo>
                              <a:lnTo>
                                <a:pt x="427" y="580"/>
                              </a:lnTo>
                              <a:lnTo>
                                <a:pt x="462" y="579"/>
                              </a:lnTo>
                              <a:lnTo>
                                <a:pt x="495" y="573"/>
                              </a:lnTo>
                              <a:lnTo>
                                <a:pt x="540" y="562"/>
                              </a:lnTo>
                              <a:lnTo>
                                <a:pt x="574" y="554"/>
                              </a:lnTo>
                              <a:lnTo>
                                <a:pt x="587" y="555"/>
                              </a:lnTo>
                              <a:lnTo>
                                <a:pt x="589" y="565"/>
                              </a:lnTo>
                              <a:lnTo>
                                <a:pt x="585" y="575"/>
                              </a:lnTo>
                              <a:lnTo>
                                <a:pt x="576" y="586"/>
                              </a:lnTo>
                              <a:lnTo>
                                <a:pt x="561" y="597"/>
                              </a:lnTo>
                              <a:lnTo>
                                <a:pt x="544" y="605"/>
                              </a:lnTo>
                              <a:lnTo>
                                <a:pt x="525" y="614"/>
                              </a:lnTo>
                              <a:lnTo>
                                <a:pt x="495" y="622"/>
                              </a:lnTo>
                              <a:lnTo>
                                <a:pt x="432" y="631"/>
                              </a:lnTo>
                              <a:lnTo>
                                <a:pt x="372" y="639"/>
                              </a:lnTo>
                              <a:lnTo>
                                <a:pt x="253" y="649"/>
                              </a:lnTo>
                              <a:lnTo>
                                <a:pt x="407" y="656"/>
                              </a:lnTo>
                              <a:lnTo>
                                <a:pt x="439" y="656"/>
                              </a:lnTo>
                              <a:lnTo>
                                <a:pt x="453" y="663"/>
                              </a:lnTo>
                              <a:lnTo>
                                <a:pt x="461" y="670"/>
                              </a:lnTo>
                              <a:lnTo>
                                <a:pt x="458" y="681"/>
                              </a:lnTo>
                              <a:lnTo>
                                <a:pt x="466" y="687"/>
                              </a:lnTo>
                              <a:lnTo>
                                <a:pt x="486" y="689"/>
                              </a:lnTo>
                              <a:lnTo>
                                <a:pt x="516" y="677"/>
                              </a:lnTo>
                              <a:lnTo>
                                <a:pt x="542" y="664"/>
                              </a:lnTo>
                              <a:lnTo>
                                <a:pt x="563" y="651"/>
                              </a:lnTo>
                              <a:lnTo>
                                <a:pt x="580" y="639"/>
                              </a:lnTo>
                              <a:lnTo>
                                <a:pt x="597" y="621"/>
                              </a:lnTo>
                              <a:lnTo>
                                <a:pt x="651" y="548"/>
                              </a:lnTo>
                              <a:lnTo>
                                <a:pt x="693" y="485"/>
                              </a:lnTo>
                              <a:lnTo>
                                <a:pt x="709" y="453"/>
                              </a:lnTo>
                              <a:lnTo>
                                <a:pt x="713" y="440"/>
                              </a:lnTo>
                              <a:lnTo>
                                <a:pt x="714" y="430"/>
                              </a:lnTo>
                              <a:lnTo>
                                <a:pt x="714" y="419"/>
                              </a:lnTo>
                              <a:lnTo>
                                <a:pt x="706" y="406"/>
                              </a:lnTo>
                              <a:lnTo>
                                <a:pt x="701" y="398"/>
                              </a:lnTo>
                              <a:lnTo>
                                <a:pt x="698" y="386"/>
                              </a:lnTo>
                              <a:lnTo>
                                <a:pt x="701" y="373"/>
                              </a:lnTo>
                              <a:lnTo>
                                <a:pt x="706" y="364"/>
                              </a:lnTo>
                              <a:lnTo>
                                <a:pt x="713" y="354"/>
                              </a:lnTo>
                              <a:lnTo>
                                <a:pt x="719" y="344"/>
                              </a:lnTo>
                              <a:lnTo>
                                <a:pt x="727" y="333"/>
                              </a:lnTo>
                              <a:lnTo>
                                <a:pt x="732" y="322"/>
                              </a:lnTo>
                              <a:lnTo>
                                <a:pt x="731" y="308"/>
                              </a:lnTo>
                              <a:lnTo>
                                <a:pt x="726" y="297"/>
                              </a:lnTo>
                              <a:lnTo>
                                <a:pt x="719" y="287"/>
                              </a:lnTo>
                              <a:lnTo>
                                <a:pt x="713" y="278"/>
                              </a:lnTo>
                              <a:lnTo>
                                <a:pt x="705" y="267"/>
                              </a:lnTo>
                              <a:lnTo>
                                <a:pt x="702" y="255"/>
                              </a:lnTo>
                              <a:lnTo>
                                <a:pt x="705" y="246"/>
                              </a:lnTo>
                              <a:lnTo>
                                <a:pt x="714" y="232"/>
                              </a:lnTo>
                              <a:lnTo>
                                <a:pt x="723" y="221"/>
                              </a:lnTo>
                              <a:lnTo>
                                <a:pt x="727" y="209"/>
                              </a:lnTo>
                              <a:lnTo>
                                <a:pt x="727" y="194"/>
                              </a:lnTo>
                              <a:lnTo>
                                <a:pt x="722" y="179"/>
                              </a:lnTo>
                              <a:lnTo>
                                <a:pt x="713" y="168"/>
                              </a:lnTo>
                              <a:lnTo>
                                <a:pt x="709" y="160"/>
                              </a:lnTo>
                              <a:lnTo>
                                <a:pt x="705" y="147"/>
                              </a:lnTo>
                              <a:lnTo>
                                <a:pt x="706" y="133"/>
                              </a:lnTo>
                              <a:lnTo>
                                <a:pt x="714" y="122"/>
                              </a:lnTo>
                              <a:lnTo>
                                <a:pt x="719" y="114"/>
                              </a:lnTo>
                              <a:lnTo>
                                <a:pt x="727" y="105"/>
                              </a:lnTo>
                              <a:lnTo>
                                <a:pt x="731" y="93"/>
                              </a:lnTo>
                              <a:lnTo>
                                <a:pt x="732" y="80"/>
                              </a:lnTo>
                              <a:lnTo>
                                <a:pt x="730" y="72"/>
                              </a:lnTo>
                              <a:lnTo>
                                <a:pt x="722" y="59"/>
                              </a:lnTo>
                              <a:lnTo>
                                <a:pt x="714" y="48"/>
                              </a:lnTo>
                              <a:lnTo>
                                <a:pt x="709" y="34"/>
                              </a:lnTo>
                              <a:lnTo>
                                <a:pt x="709" y="0"/>
                              </a:lnTo>
                              <a:lnTo>
                                <a:pt x="634" y="50"/>
                              </a:lnTo>
                              <a:lnTo>
                                <a:pt x="589" y="69"/>
                              </a:lnTo>
                              <a:lnTo>
                                <a:pt x="536" y="86"/>
                              </a:lnTo>
                              <a:lnTo>
                                <a:pt x="475" y="105"/>
                              </a:lnTo>
                              <a:lnTo>
                                <a:pt x="420" y="116"/>
                              </a:lnTo>
                              <a:lnTo>
                                <a:pt x="365" y="126"/>
                              </a:lnTo>
                              <a:lnTo>
                                <a:pt x="294" y="135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FFA040"/>
                        </a:solidFill>
                        <a:ln w="9525">
                          <a:noFill/>
                        </a:ln>
                      </p:spPr>
                      <p:txBody>
                        <a:bodyPr/>
                        <a:p>
                          <a:endParaRPr lang="zh-CN" altLang="en-US"/>
                        </a:p>
                      </p:txBody>
                    </p:sp>
                  </p:grpSp>
                </p:grpSp>
                <p:grpSp>
                  <p:nvGrpSpPr>
                    <p:cNvPr id="37910" name="组合 126998"/>
                    <p:cNvGrpSpPr>
                      <a:grpSpLocks noChangeAspect="1"/>
                    </p:cNvGrpSpPr>
                    <p:nvPr/>
                  </p:nvGrpSpPr>
                  <p:grpSpPr>
                    <a:xfrm>
                      <a:off x="6929" y="4535"/>
                      <a:ext cx="218" cy="436"/>
                      <a:chOff x="6929" y="4535"/>
                      <a:chExt cx="218" cy="436"/>
                    </a:xfrm>
                  </p:grpSpPr>
                  <p:sp>
                    <p:nvSpPr>
                      <p:cNvPr id="37911" name="任意多边形 126999"/>
                      <p:cNvSpPr>
                        <a:spLocks noChangeAspect="1"/>
                      </p:cNvSpPr>
                      <p:nvPr>
                        <p:custDataLst>
                          <p:tags r:id="rId14"/>
                        </p:custDataLst>
                      </p:nvPr>
                    </p:nvSpPr>
                    <p:spPr>
                      <a:xfrm>
                        <a:off x="6971" y="4651"/>
                        <a:ext cx="167" cy="70"/>
                      </a:xfrm>
                      <a:custGeom>
                        <a:avLst/>
                        <a:gdLst/>
                        <a:ahLst/>
                        <a:cxnLst/>
                        <a:pathLst>
                          <a:path w="167" h="70">
                            <a:moveTo>
                              <a:pt x="167" y="13"/>
                            </a:moveTo>
                            <a:lnTo>
                              <a:pt x="151" y="0"/>
                            </a:lnTo>
                            <a:lnTo>
                              <a:pt x="100" y="26"/>
                            </a:lnTo>
                            <a:lnTo>
                              <a:pt x="49" y="45"/>
                            </a:lnTo>
                            <a:lnTo>
                              <a:pt x="0" y="59"/>
                            </a:lnTo>
                            <a:lnTo>
                              <a:pt x="9" y="70"/>
                            </a:lnTo>
                            <a:lnTo>
                              <a:pt x="43" y="70"/>
                            </a:lnTo>
                            <a:lnTo>
                              <a:pt x="89" y="60"/>
                            </a:lnTo>
                            <a:lnTo>
                              <a:pt x="130" y="40"/>
                            </a:lnTo>
                            <a:lnTo>
                              <a:pt x="167" y="13"/>
                            </a:lnTo>
                            <a:close/>
                          </a:path>
                        </a:pathLst>
                      </a:custGeom>
                      <a:solidFill>
                        <a:srgbClr val="FFE0C0"/>
                      </a:solidFill>
                      <a:ln w="9525">
                        <a:noFill/>
                      </a:ln>
                    </p:spPr>
                    <p:txBody>
                      <a:bodyPr/>
                      <a:p>
                        <a:endParaRPr lang="zh-CN" altLang="en-US"/>
                      </a:p>
                    </p:txBody>
                  </p:sp>
                  <p:sp>
                    <p:nvSpPr>
                      <p:cNvPr id="37912" name="任意多边形 127000"/>
                      <p:cNvSpPr>
                        <a:spLocks noChangeAspect="1"/>
                      </p:cNvSpPr>
                      <p:nvPr>
                        <p:custDataLst>
                          <p:tags r:id="rId15"/>
                        </p:custDataLst>
                      </p:nvPr>
                    </p:nvSpPr>
                    <p:spPr>
                      <a:xfrm>
                        <a:off x="7001" y="4763"/>
                        <a:ext cx="146" cy="78"/>
                      </a:xfrm>
                      <a:custGeom>
                        <a:avLst/>
                        <a:gdLst/>
                        <a:ahLst/>
                        <a:cxnLst/>
                        <a:pathLst>
                          <a:path w="146" h="78">
                            <a:moveTo>
                              <a:pt x="146" y="15"/>
                            </a:moveTo>
                            <a:lnTo>
                              <a:pt x="138" y="0"/>
                            </a:lnTo>
                            <a:lnTo>
                              <a:pt x="89" y="34"/>
                            </a:lnTo>
                            <a:lnTo>
                              <a:pt x="50" y="51"/>
                            </a:lnTo>
                            <a:lnTo>
                              <a:pt x="0" y="66"/>
                            </a:lnTo>
                            <a:lnTo>
                              <a:pt x="10" y="78"/>
                            </a:lnTo>
                            <a:lnTo>
                              <a:pt x="42" y="78"/>
                            </a:lnTo>
                            <a:lnTo>
                              <a:pt x="74" y="69"/>
                            </a:lnTo>
                            <a:lnTo>
                              <a:pt x="112" y="45"/>
                            </a:lnTo>
                            <a:lnTo>
                              <a:pt x="146" y="15"/>
                            </a:lnTo>
                            <a:close/>
                          </a:path>
                        </a:pathLst>
                      </a:custGeom>
                      <a:solidFill>
                        <a:srgbClr val="FFE0C0"/>
                      </a:solidFill>
                      <a:ln w="9525">
                        <a:noFill/>
                      </a:ln>
                    </p:spPr>
                    <p:txBody>
                      <a:bodyPr/>
                      <a:p>
                        <a:endParaRPr lang="zh-CN" altLang="en-US"/>
                      </a:p>
                    </p:txBody>
                  </p:sp>
                  <p:sp>
                    <p:nvSpPr>
                      <p:cNvPr id="37913" name="任意多边形 127001"/>
                      <p:cNvSpPr>
                        <a:spLocks noChangeAspect="1"/>
                      </p:cNvSpPr>
                      <p:nvPr>
                        <p:custDataLst>
                          <p:tags r:id="rId16"/>
                        </p:custDataLst>
                      </p:nvPr>
                    </p:nvSpPr>
                    <p:spPr>
                      <a:xfrm>
                        <a:off x="6992" y="4894"/>
                        <a:ext cx="149" cy="77"/>
                      </a:xfrm>
                      <a:custGeom>
                        <a:avLst/>
                        <a:gdLst/>
                        <a:ahLst/>
                        <a:cxnLst/>
                        <a:pathLst>
                          <a:path w="149" h="77">
                            <a:moveTo>
                              <a:pt x="149" y="11"/>
                            </a:moveTo>
                            <a:lnTo>
                              <a:pt x="138" y="0"/>
                            </a:lnTo>
                            <a:lnTo>
                              <a:pt x="93" y="31"/>
                            </a:lnTo>
                            <a:lnTo>
                              <a:pt x="49" y="49"/>
                            </a:lnTo>
                            <a:lnTo>
                              <a:pt x="0" y="63"/>
                            </a:lnTo>
                            <a:lnTo>
                              <a:pt x="9" y="77"/>
                            </a:lnTo>
                            <a:lnTo>
                              <a:pt x="42" y="74"/>
                            </a:lnTo>
                            <a:lnTo>
                              <a:pt x="81" y="65"/>
                            </a:lnTo>
                            <a:lnTo>
                              <a:pt x="121" y="40"/>
                            </a:lnTo>
                            <a:lnTo>
                              <a:pt x="149" y="11"/>
                            </a:lnTo>
                            <a:close/>
                          </a:path>
                        </a:pathLst>
                      </a:custGeom>
                      <a:solidFill>
                        <a:srgbClr val="FFE0C0"/>
                      </a:solidFill>
                      <a:ln w="9525">
                        <a:noFill/>
                      </a:ln>
                    </p:spPr>
                    <p:txBody>
                      <a:bodyPr/>
                      <a:p>
                        <a:endParaRPr lang="zh-CN" altLang="en-US"/>
                      </a:p>
                    </p:txBody>
                  </p:sp>
                  <p:sp>
                    <p:nvSpPr>
                      <p:cNvPr id="37914" name="任意多边形 127002"/>
                      <p:cNvSpPr>
                        <a:spLocks noChangeAspect="1"/>
                      </p:cNvSpPr>
                      <p:nvPr>
                        <p:custDataLst>
                          <p:tags r:id="rId17"/>
                        </p:custDataLst>
                      </p:nvPr>
                    </p:nvSpPr>
                    <p:spPr>
                      <a:xfrm>
                        <a:off x="6929" y="4535"/>
                        <a:ext cx="171" cy="68"/>
                      </a:xfrm>
                      <a:custGeom>
                        <a:avLst/>
                        <a:gdLst/>
                        <a:ahLst/>
                        <a:cxnLst/>
                        <a:pathLst>
                          <a:path w="171" h="68">
                            <a:moveTo>
                              <a:pt x="171" y="13"/>
                            </a:moveTo>
                            <a:lnTo>
                              <a:pt x="154" y="0"/>
                            </a:lnTo>
                            <a:lnTo>
                              <a:pt x="97" y="26"/>
                            </a:lnTo>
                            <a:lnTo>
                              <a:pt x="50" y="41"/>
                            </a:lnTo>
                            <a:lnTo>
                              <a:pt x="0" y="55"/>
                            </a:lnTo>
                            <a:lnTo>
                              <a:pt x="11" y="68"/>
                            </a:lnTo>
                            <a:lnTo>
                              <a:pt x="42" y="66"/>
                            </a:lnTo>
                            <a:lnTo>
                              <a:pt x="82" y="57"/>
                            </a:lnTo>
                            <a:lnTo>
                              <a:pt x="127" y="40"/>
                            </a:lnTo>
                            <a:lnTo>
                              <a:pt x="171" y="13"/>
                            </a:lnTo>
                            <a:close/>
                          </a:path>
                        </a:pathLst>
                      </a:custGeom>
                      <a:solidFill>
                        <a:srgbClr val="FFE0C0"/>
                      </a:solidFill>
                      <a:ln w="9525">
                        <a:noFill/>
                      </a:ln>
                    </p:spPr>
                    <p:txBody>
                      <a:bodyPr/>
                      <a:p>
                        <a:endParaRPr lang="zh-CN" altLang="en-US"/>
                      </a:p>
                    </p:txBody>
                  </p:sp>
                </p:grpSp>
              </p:grpSp>
              <p:sp>
                <p:nvSpPr>
                  <p:cNvPr id="37915" name="任意多边形 127003"/>
                  <p:cNvSpPr>
                    <a:spLocks noChangeAspect="1"/>
                  </p:cNvSpPr>
                  <p:nvPr>
                    <p:custDataLst>
                      <p:tags r:id="rId18"/>
                    </p:custDataLst>
                  </p:nvPr>
                </p:nvSpPr>
                <p:spPr>
                  <a:xfrm>
                    <a:off x="5770" y="1606"/>
                    <a:ext cx="2019" cy="2908"/>
                  </a:xfrm>
                  <a:custGeom>
                    <a:avLst/>
                    <a:gdLst/>
                    <a:ahLst/>
                    <a:cxnLst/>
                    <a:pathLst>
                      <a:path w="2019" h="2908">
                        <a:moveTo>
                          <a:pt x="1415" y="2830"/>
                        </a:moveTo>
                        <a:lnTo>
                          <a:pt x="1432" y="2818"/>
                        </a:lnTo>
                        <a:lnTo>
                          <a:pt x="1445" y="2807"/>
                        </a:lnTo>
                        <a:lnTo>
                          <a:pt x="1453" y="2799"/>
                        </a:lnTo>
                        <a:lnTo>
                          <a:pt x="1458" y="2790"/>
                        </a:lnTo>
                        <a:lnTo>
                          <a:pt x="1463" y="2784"/>
                        </a:lnTo>
                        <a:lnTo>
                          <a:pt x="1466" y="2778"/>
                        </a:lnTo>
                        <a:lnTo>
                          <a:pt x="1470" y="2773"/>
                        </a:lnTo>
                        <a:lnTo>
                          <a:pt x="1471" y="2765"/>
                        </a:lnTo>
                        <a:lnTo>
                          <a:pt x="1474" y="2756"/>
                        </a:lnTo>
                        <a:lnTo>
                          <a:pt x="1475" y="2744"/>
                        </a:lnTo>
                        <a:lnTo>
                          <a:pt x="1484" y="2698"/>
                        </a:lnTo>
                        <a:lnTo>
                          <a:pt x="1543" y="2322"/>
                        </a:lnTo>
                        <a:lnTo>
                          <a:pt x="1554" y="2268"/>
                        </a:lnTo>
                        <a:lnTo>
                          <a:pt x="1563" y="2229"/>
                        </a:lnTo>
                        <a:lnTo>
                          <a:pt x="1577" y="2175"/>
                        </a:lnTo>
                        <a:lnTo>
                          <a:pt x="1598" y="2115"/>
                        </a:lnTo>
                        <a:lnTo>
                          <a:pt x="1619" y="2062"/>
                        </a:lnTo>
                        <a:lnTo>
                          <a:pt x="1638" y="2018"/>
                        </a:lnTo>
                        <a:lnTo>
                          <a:pt x="1655" y="1980"/>
                        </a:lnTo>
                        <a:lnTo>
                          <a:pt x="1672" y="1943"/>
                        </a:lnTo>
                        <a:lnTo>
                          <a:pt x="1706" y="1880"/>
                        </a:lnTo>
                        <a:lnTo>
                          <a:pt x="1740" y="1821"/>
                        </a:lnTo>
                        <a:lnTo>
                          <a:pt x="1773" y="1766"/>
                        </a:lnTo>
                        <a:lnTo>
                          <a:pt x="1799" y="1724"/>
                        </a:lnTo>
                        <a:lnTo>
                          <a:pt x="1846" y="1645"/>
                        </a:lnTo>
                        <a:lnTo>
                          <a:pt x="1879" y="1590"/>
                        </a:lnTo>
                        <a:lnTo>
                          <a:pt x="1905" y="1544"/>
                        </a:lnTo>
                        <a:lnTo>
                          <a:pt x="1927" y="1492"/>
                        </a:lnTo>
                        <a:lnTo>
                          <a:pt x="1952" y="1429"/>
                        </a:lnTo>
                        <a:lnTo>
                          <a:pt x="1969" y="1374"/>
                        </a:lnTo>
                        <a:lnTo>
                          <a:pt x="1985" y="1316"/>
                        </a:lnTo>
                        <a:lnTo>
                          <a:pt x="1995" y="1267"/>
                        </a:lnTo>
                        <a:lnTo>
                          <a:pt x="2007" y="1212"/>
                        </a:lnTo>
                        <a:lnTo>
                          <a:pt x="2015" y="1142"/>
                        </a:lnTo>
                        <a:lnTo>
                          <a:pt x="2019" y="1062"/>
                        </a:lnTo>
                        <a:lnTo>
                          <a:pt x="2019" y="987"/>
                        </a:lnTo>
                        <a:lnTo>
                          <a:pt x="2012" y="928"/>
                        </a:lnTo>
                        <a:lnTo>
                          <a:pt x="2003" y="873"/>
                        </a:lnTo>
                        <a:lnTo>
                          <a:pt x="1994" y="824"/>
                        </a:lnTo>
                        <a:lnTo>
                          <a:pt x="1978" y="759"/>
                        </a:lnTo>
                        <a:lnTo>
                          <a:pt x="1960" y="694"/>
                        </a:lnTo>
                        <a:lnTo>
                          <a:pt x="1940" y="634"/>
                        </a:lnTo>
                        <a:lnTo>
                          <a:pt x="1917" y="578"/>
                        </a:lnTo>
                        <a:lnTo>
                          <a:pt x="1888" y="529"/>
                        </a:lnTo>
                        <a:lnTo>
                          <a:pt x="1850" y="466"/>
                        </a:lnTo>
                        <a:lnTo>
                          <a:pt x="1807" y="403"/>
                        </a:lnTo>
                        <a:lnTo>
                          <a:pt x="1765" y="354"/>
                        </a:lnTo>
                        <a:lnTo>
                          <a:pt x="1727" y="312"/>
                        </a:lnTo>
                        <a:lnTo>
                          <a:pt x="1683" y="272"/>
                        </a:lnTo>
                        <a:lnTo>
                          <a:pt x="1636" y="232"/>
                        </a:lnTo>
                        <a:lnTo>
                          <a:pt x="1590" y="196"/>
                        </a:lnTo>
                        <a:lnTo>
                          <a:pt x="1535" y="159"/>
                        </a:lnTo>
                        <a:lnTo>
                          <a:pt x="1471" y="120"/>
                        </a:lnTo>
                        <a:lnTo>
                          <a:pt x="1411" y="90"/>
                        </a:lnTo>
                        <a:lnTo>
                          <a:pt x="1341" y="61"/>
                        </a:lnTo>
                        <a:lnTo>
                          <a:pt x="1277" y="40"/>
                        </a:lnTo>
                        <a:lnTo>
                          <a:pt x="1224" y="27"/>
                        </a:lnTo>
                        <a:lnTo>
                          <a:pt x="1167" y="14"/>
                        </a:lnTo>
                        <a:lnTo>
                          <a:pt x="1115" y="6"/>
                        </a:lnTo>
                        <a:lnTo>
                          <a:pt x="1053" y="0"/>
                        </a:lnTo>
                        <a:lnTo>
                          <a:pt x="997" y="0"/>
                        </a:lnTo>
                        <a:lnTo>
                          <a:pt x="936" y="0"/>
                        </a:lnTo>
                        <a:lnTo>
                          <a:pt x="885" y="6"/>
                        </a:lnTo>
                        <a:lnTo>
                          <a:pt x="826" y="19"/>
                        </a:lnTo>
                        <a:lnTo>
                          <a:pt x="782" y="28"/>
                        </a:lnTo>
                        <a:lnTo>
                          <a:pt x="727" y="44"/>
                        </a:lnTo>
                        <a:lnTo>
                          <a:pt x="676" y="59"/>
                        </a:lnTo>
                        <a:lnTo>
                          <a:pt x="630" y="78"/>
                        </a:lnTo>
                        <a:lnTo>
                          <a:pt x="586" y="97"/>
                        </a:lnTo>
                        <a:lnTo>
                          <a:pt x="541" y="121"/>
                        </a:lnTo>
                        <a:lnTo>
                          <a:pt x="501" y="145"/>
                        </a:lnTo>
                        <a:lnTo>
                          <a:pt x="456" y="175"/>
                        </a:lnTo>
                        <a:lnTo>
                          <a:pt x="408" y="209"/>
                        </a:lnTo>
                        <a:lnTo>
                          <a:pt x="365" y="242"/>
                        </a:lnTo>
                        <a:lnTo>
                          <a:pt x="326" y="277"/>
                        </a:lnTo>
                        <a:lnTo>
                          <a:pt x="284" y="316"/>
                        </a:lnTo>
                        <a:lnTo>
                          <a:pt x="242" y="360"/>
                        </a:lnTo>
                        <a:lnTo>
                          <a:pt x="206" y="402"/>
                        </a:lnTo>
                        <a:lnTo>
                          <a:pt x="175" y="441"/>
                        </a:lnTo>
                        <a:lnTo>
                          <a:pt x="140" y="495"/>
                        </a:lnTo>
                        <a:lnTo>
                          <a:pt x="106" y="554"/>
                        </a:lnTo>
                        <a:lnTo>
                          <a:pt x="75" y="620"/>
                        </a:lnTo>
                        <a:lnTo>
                          <a:pt x="53" y="685"/>
                        </a:lnTo>
                        <a:lnTo>
                          <a:pt x="34" y="752"/>
                        </a:lnTo>
                        <a:lnTo>
                          <a:pt x="17" y="818"/>
                        </a:lnTo>
                        <a:lnTo>
                          <a:pt x="7" y="879"/>
                        </a:lnTo>
                        <a:lnTo>
                          <a:pt x="0" y="940"/>
                        </a:lnTo>
                        <a:lnTo>
                          <a:pt x="0" y="999"/>
                        </a:lnTo>
                        <a:lnTo>
                          <a:pt x="0" y="1052"/>
                        </a:lnTo>
                        <a:lnTo>
                          <a:pt x="0" y="1115"/>
                        </a:lnTo>
                        <a:lnTo>
                          <a:pt x="3" y="1170"/>
                        </a:lnTo>
                        <a:lnTo>
                          <a:pt x="14" y="1239"/>
                        </a:lnTo>
                        <a:lnTo>
                          <a:pt x="24" y="1299"/>
                        </a:lnTo>
                        <a:lnTo>
                          <a:pt x="40" y="1358"/>
                        </a:lnTo>
                        <a:lnTo>
                          <a:pt x="62" y="1427"/>
                        </a:lnTo>
                        <a:lnTo>
                          <a:pt x="87" y="1488"/>
                        </a:lnTo>
                        <a:lnTo>
                          <a:pt x="113" y="1542"/>
                        </a:lnTo>
                        <a:lnTo>
                          <a:pt x="144" y="1602"/>
                        </a:lnTo>
                        <a:lnTo>
                          <a:pt x="178" y="1660"/>
                        </a:lnTo>
                        <a:lnTo>
                          <a:pt x="208" y="1715"/>
                        </a:lnTo>
                        <a:lnTo>
                          <a:pt x="239" y="1770"/>
                        </a:lnTo>
                        <a:lnTo>
                          <a:pt x="272" y="1830"/>
                        </a:lnTo>
                        <a:lnTo>
                          <a:pt x="323" y="1917"/>
                        </a:lnTo>
                        <a:lnTo>
                          <a:pt x="370" y="2007"/>
                        </a:lnTo>
                        <a:lnTo>
                          <a:pt x="398" y="2053"/>
                        </a:lnTo>
                        <a:lnTo>
                          <a:pt x="412" y="2091"/>
                        </a:lnTo>
                        <a:lnTo>
                          <a:pt x="429" y="2138"/>
                        </a:lnTo>
                        <a:lnTo>
                          <a:pt x="445" y="2192"/>
                        </a:lnTo>
                        <a:lnTo>
                          <a:pt x="458" y="2239"/>
                        </a:lnTo>
                        <a:lnTo>
                          <a:pt x="469" y="2292"/>
                        </a:lnTo>
                        <a:lnTo>
                          <a:pt x="479" y="2365"/>
                        </a:lnTo>
                        <a:lnTo>
                          <a:pt x="492" y="2444"/>
                        </a:lnTo>
                        <a:lnTo>
                          <a:pt x="501" y="2506"/>
                        </a:lnTo>
                        <a:lnTo>
                          <a:pt x="511" y="2586"/>
                        </a:lnTo>
                        <a:lnTo>
                          <a:pt x="518" y="2643"/>
                        </a:lnTo>
                        <a:lnTo>
                          <a:pt x="526" y="2693"/>
                        </a:lnTo>
                        <a:lnTo>
                          <a:pt x="537" y="2742"/>
                        </a:lnTo>
                        <a:lnTo>
                          <a:pt x="541" y="2756"/>
                        </a:lnTo>
                        <a:lnTo>
                          <a:pt x="543" y="2767"/>
                        </a:lnTo>
                        <a:lnTo>
                          <a:pt x="545" y="2773"/>
                        </a:lnTo>
                        <a:lnTo>
                          <a:pt x="546" y="2778"/>
                        </a:lnTo>
                        <a:lnTo>
                          <a:pt x="552" y="2784"/>
                        </a:lnTo>
                        <a:lnTo>
                          <a:pt x="558" y="2794"/>
                        </a:lnTo>
                        <a:lnTo>
                          <a:pt x="567" y="2803"/>
                        </a:lnTo>
                        <a:lnTo>
                          <a:pt x="576" y="2812"/>
                        </a:lnTo>
                        <a:lnTo>
                          <a:pt x="592" y="2824"/>
                        </a:lnTo>
                        <a:lnTo>
                          <a:pt x="610" y="2833"/>
                        </a:lnTo>
                        <a:lnTo>
                          <a:pt x="635" y="2847"/>
                        </a:lnTo>
                        <a:lnTo>
                          <a:pt x="657" y="2856"/>
                        </a:lnTo>
                        <a:lnTo>
                          <a:pt x="681" y="2864"/>
                        </a:lnTo>
                        <a:lnTo>
                          <a:pt x="703" y="2870"/>
                        </a:lnTo>
                        <a:lnTo>
                          <a:pt x="723" y="2875"/>
                        </a:lnTo>
                        <a:lnTo>
                          <a:pt x="753" y="2883"/>
                        </a:lnTo>
                        <a:lnTo>
                          <a:pt x="778" y="2889"/>
                        </a:lnTo>
                        <a:lnTo>
                          <a:pt x="802" y="2892"/>
                        </a:lnTo>
                        <a:lnTo>
                          <a:pt x="829" y="2896"/>
                        </a:lnTo>
                        <a:lnTo>
                          <a:pt x="857" y="2900"/>
                        </a:lnTo>
                        <a:lnTo>
                          <a:pt x="883" y="2902"/>
                        </a:lnTo>
                        <a:lnTo>
                          <a:pt x="906" y="2904"/>
                        </a:lnTo>
                        <a:lnTo>
                          <a:pt x="934" y="2906"/>
                        </a:lnTo>
                        <a:lnTo>
                          <a:pt x="959" y="2908"/>
                        </a:lnTo>
                        <a:lnTo>
                          <a:pt x="984" y="2908"/>
                        </a:lnTo>
                        <a:lnTo>
                          <a:pt x="1006" y="2908"/>
                        </a:lnTo>
                        <a:lnTo>
                          <a:pt x="1031" y="2908"/>
                        </a:lnTo>
                        <a:lnTo>
                          <a:pt x="1061" y="2908"/>
                        </a:lnTo>
                        <a:lnTo>
                          <a:pt x="1086" y="2906"/>
                        </a:lnTo>
                        <a:lnTo>
                          <a:pt x="1108" y="2906"/>
                        </a:lnTo>
                        <a:lnTo>
                          <a:pt x="1134" y="2902"/>
                        </a:lnTo>
                        <a:lnTo>
                          <a:pt x="1166" y="2900"/>
                        </a:lnTo>
                        <a:lnTo>
                          <a:pt x="1188" y="2896"/>
                        </a:lnTo>
                        <a:lnTo>
                          <a:pt x="1217" y="2892"/>
                        </a:lnTo>
                        <a:lnTo>
                          <a:pt x="1241" y="2887"/>
                        </a:lnTo>
                        <a:lnTo>
                          <a:pt x="1265" y="2883"/>
                        </a:lnTo>
                        <a:lnTo>
                          <a:pt x="1288" y="2877"/>
                        </a:lnTo>
                        <a:lnTo>
                          <a:pt x="1309" y="2871"/>
                        </a:lnTo>
                        <a:lnTo>
                          <a:pt x="1334" y="2864"/>
                        </a:lnTo>
                        <a:lnTo>
                          <a:pt x="1354" y="2856"/>
                        </a:lnTo>
                        <a:lnTo>
                          <a:pt x="1375" y="2849"/>
                        </a:lnTo>
                        <a:lnTo>
                          <a:pt x="1395" y="2839"/>
                        </a:lnTo>
                        <a:lnTo>
                          <a:pt x="1415" y="2830"/>
                        </a:lnTo>
                        <a:close/>
                      </a:path>
                    </a:pathLst>
                  </a:custGeom>
                  <a:solidFill>
                    <a:srgbClr val="E0E0E0"/>
                  </a:solidFill>
                  <a:ln w="6350" cap="flat" cmpd="sng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37916" name="椭圆 127004"/>
                  <p:cNvSpPr>
                    <a:spLocks noChangeAspect="1"/>
                  </p:cNvSpPr>
                  <p:nvPr>
                    <p:custDataLst>
                      <p:tags r:id="rId19"/>
                    </p:custDataLst>
                  </p:nvPr>
                </p:nvSpPr>
                <p:spPr>
                  <a:xfrm>
                    <a:off x="6337" y="4185"/>
                    <a:ext cx="886" cy="296"/>
                  </a:xfrm>
                  <a:prstGeom prst="ellipse">
                    <a:avLst/>
                  </a:prstGeom>
                  <a:solidFill>
                    <a:srgbClr val="A0A0A0"/>
                  </a:solidFill>
                  <a:ln w="9525">
                    <a:noFill/>
                  </a:ln>
                </p:spPr>
                <p:txBody>
                  <a:bodyPr anchor="t" anchorCtr="0"/>
                  <a:p>
                    <a:endParaRPr lang="zh-CN" altLang="en-US">
                      <a:latin typeface="Arial" panose="020B0604020202020204" pitchFamily="34" charset="0"/>
                      <a:ea typeface="宋体" panose="02010600030101010101" pitchFamily="2" charset="-122"/>
                    </a:endParaRPr>
                  </a:p>
                </p:txBody>
              </p:sp>
              <p:sp>
                <p:nvSpPr>
                  <p:cNvPr id="37917" name="任意多边形 127005"/>
                  <p:cNvSpPr>
                    <a:spLocks noChangeAspect="1"/>
                  </p:cNvSpPr>
                  <p:nvPr>
                    <p:custDataLst>
                      <p:tags r:id="rId20"/>
                    </p:custDataLst>
                  </p:nvPr>
                </p:nvSpPr>
                <p:spPr>
                  <a:xfrm>
                    <a:off x="7261" y="1899"/>
                    <a:ext cx="338" cy="432"/>
                  </a:xfrm>
                  <a:custGeom>
                    <a:avLst/>
                    <a:gdLst/>
                    <a:ahLst/>
                    <a:cxnLst/>
                    <a:pathLst>
                      <a:path w="338" h="432">
                        <a:moveTo>
                          <a:pt x="0" y="0"/>
                        </a:moveTo>
                        <a:lnTo>
                          <a:pt x="90" y="46"/>
                        </a:lnTo>
                        <a:lnTo>
                          <a:pt x="172" y="97"/>
                        </a:lnTo>
                        <a:lnTo>
                          <a:pt x="234" y="148"/>
                        </a:lnTo>
                        <a:lnTo>
                          <a:pt x="275" y="203"/>
                        </a:lnTo>
                        <a:lnTo>
                          <a:pt x="304" y="259"/>
                        </a:lnTo>
                        <a:lnTo>
                          <a:pt x="325" y="308"/>
                        </a:lnTo>
                        <a:lnTo>
                          <a:pt x="338" y="358"/>
                        </a:lnTo>
                        <a:lnTo>
                          <a:pt x="219" y="432"/>
                        </a:lnTo>
                        <a:lnTo>
                          <a:pt x="208" y="362"/>
                        </a:lnTo>
                        <a:lnTo>
                          <a:pt x="189" y="287"/>
                        </a:lnTo>
                        <a:lnTo>
                          <a:pt x="161" y="209"/>
                        </a:lnTo>
                        <a:lnTo>
                          <a:pt x="124" y="144"/>
                        </a:lnTo>
                        <a:lnTo>
                          <a:pt x="73" y="7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grpSp>
                <p:nvGrpSpPr>
                  <p:cNvPr id="37918" name="组合 127006"/>
                  <p:cNvGrpSpPr>
                    <a:grpSpLocks noChangeAspect="1"/>
                  </p:cNvGrpSpPr>
                  <p:nvPr/>
                </p:nvGrpSpPr>
                <p:grpSpPr>
                  <a:xfrm>
                    <a:off x="6498" y="2481"/>
                    <a:ext cx="562" cy="1806"/>
                    <a:chOff x="6498" y="2481"/>
                    <a:chExt cx="562" cy="1806"/>
                  </a:xfrm>
                </p:grpSpPr>
                <p:sp>
                  <p:nvSpPr>
                    <p:cNvPr id="37919" name="任意多边形 127007"/>
                    <p:cNvSpPr>
                      <a:spLocks noChangeAspect="1"/>
                    </p:cNvSpPr>
                    <p:nvPr>
                      <p:custDataLst>
                        <p:tags r:id="rId21"/>
                      </p:custDataLst>
                    </p:nvPr>
                  </p:nvSpPr>
                  <p:spPr>
                    <a:xfrm>
                      <a:off x="6604" y="3234"/>
                      <a:ext cx="345" cy="1053"/>
                    </a:xfrm>
                    <a:custGeom>
                      <a:avLst/>
                      <a:gdLst/>
                      <a:ahLst/>
                      <a:cxnLst/>
                      <a:pathLst>
                        <a:path w="345" h="1053">
                          <a:moveTo>
                            <a:pt x="0" y="80"/>
                          </a:moveTo>
                          <a:lnTo>
                            <a:pt x="6" y="252"/>
                          </a:lnTo>
                          <a:lnTo>
                            <a:pt x="23" y="274"/>
                          </a:lnTo>
                          <a:lnTo>
                            <a:pt x="17" y="975"/>
                          </a:lnTo>
                          <a:lnTo>
                            <a:pt x="40" y="1053"/>
                          </a:lnTo>
                          <a:lnTo>
                            <a:pt x="98" y="1053"/>
                          </a:lnTo>
                          <a:lnTo>
                            <a:pt x="146" y="1015"/>
                          </a:lnTo>
                          <a:lnTo>
                            <a:pt x="201" y="1015"/>
                          </a:lnTo>
                          <a:lnTo>
                            <a:pt x="245" y="1053"/>
                          </a:lnTo>
                          <a:lnTo>
                            <a:pt x="307" y="1053"/>
                          </a:lnTo>
                          <a:lnTo>
                            <a:pt x="328" y="975"/>
                          </a:lnTo>
                          <a:lnTo>
                            <a:pt x="317" y="274"/>
                          </a:lnTo>
                          <a:lnTo>
                            <a:pt x="333" y="252"/>
                          </a:lnTo>
                          <a:lnTo>
                            <a:pt x="345" y="80"/>
                          </a:lnTo>
                          <a:lnTo>
                            <a:pt x="269" y="17"/>
                          </a:lnTo>
                          <a:lnTo>
                            <a:pt x="231" y="17"/>
                          </a:lnTo>
                          <a:lnTo>
                            <a:pt x="210" y="0"/>
                          </a:lnTo>
                          <a:lnTo>
                            <a:pt x="123" y="0"/>
                          </a:lnTo>
                          <a:lnTo>
                            <a:pt x="104" y="17"/>
                          </a:lnTo>
                          <a:lnTo>
                            <a:pt x="72" y="17"/>
                          </a:lnTo>
                          <a:lnTo>
                            <a:pt x="0" y="80"/>
                          </a:lnTo>
                          <a:close/>
                        </a:path>
                      </a:pathLst>
                    </a:custGeom>
                    <a:solidFill>
                      <a:srgbClr val="C0C0C0"/>
                    </a:solidFill>
                    <a:ln w="9525">
                      <a:noFill/>
                    </a:ln>
                  </p:spPr>
                  <p:txBody>
                    <a:bodyPr/>
                    <a:p>
                      <a:endParaRPr lang="zh-CN" altLang="en-US"/>
                    </a:p>
                  </p:txBody>
                </p:sp>
                <p:sp>
                  <p:nvSpPr>
                    <p:cNvPr id="37920" name="椭圆 127008"/>
                    <p:cNvSpPr>
                      <a:spLocks noChangeAspect="1"/>
                    </p:cNvSpPr>
                    <p:nvPr>
                      <p:custDataLst>
                        <p:tags r:id="rId22"/>
                      </p:custDataLst>
                    </p:nvPr>
                  </p:nvSpPr>
                  <p:spPr>
                    <a:xfrm>
                      <a:off x="6781" y="3267"/>
                      <a:ext cx="45" cy="72"/>
                    </a:xfrm>
                    <a:prstGeom prst="ellipse">
                      <a:avLst/>
                    </a:prstGeom>
                    <a:solidFill>
                      <a:srgbClr val="E0E0E0"/>
                    </a:solidFill>
                    <a:ln w="9525">
                      <a:noFill/>
                    </a:ln>
                  </p:spPr>
                  <p:txBody>
                    <a:bodyPr anchor="t" anchorCtr="0"/>
                    <a:p>
                      <a:endParaRPr lang="zh-CN" altLang="en-US"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grpSp>
                  <p:nvGrpSpPr>
                    <p:cNvPr id="37921" name="组合 127009"/>
                    <p:cNvGrpSpPr>
                      <a:grpSpLocks noChangeAspect="1"/>
                    </p:cNvGrpSpPr>
                    <p:nvPr/>
                  </p:nvGrpSpPr>
                  <p:grpSpPr>
                    <a:xfrm>
                      <a:off x="6498" y="2481"/>
                      <a:ext cx="562" cy="828"/>
                      <a:chOff x="6498" y="2481"/>
                      <a:chExt cx="562" cy="828"/>
                    </a:xfrm>
                  </p:grpSpPr>
                  <p:sp>
                    <p:nvSpPr>
                      <p:cNvPr id="37922" name="椭圆 127010"/>
                      <p:cNvSpPr>
                        <a:spLocks noChangeAspect="1"/>
                      </p:cNvSpPr>
                      <p:nvPr>
                        <p:custDataLst>
                          <p:tags r:id="rId23"/>
                        </p:custDataLst>
                      </p:nvPr>
                    </p:nvSpPr>
                    <p:spPr>
                      <a:xfrm>
                        <a:off x="6531" y="2481"/>
                        <a:ext cx="514" cy="282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9525">
                        <a:noFill/>
                      </a:ln>
                    </p:spPr>
                    <p:txBody>
                      <a:bodyPr anchor="t" anchorCtr="0"/>
                      <a:p>
                        <a:endParaRPr lang="zh-CN" altLang="en-US">
                          <a:latin typeface="Arial" panose="020B0604020202020204" pitchFamily="34" charset="0"/>
                          <a:ea typeface="宋体" panose="02010600030101010101" pitchFamily="2" charset="-122"/>
                        </a:endParaRPr>
                      </a:p>
                    </p:txBody>
                  </p:sp>
                  <p:sp>
                    <p:nvSpPr>
                      <p:cNvPr id="37923" name="任意多边形 127011"/>
                      <p:cNvSpPr>
                        <a:spLocks noChangeAspect="1"/>
                      </p:cNvSpPr>
                      <p:nvPr>
                        <p:custDataLst>
                          <p:tags r:id="rId24"/>
                        </p:custDataLst>
                      </p:nvPr>
                    </p:nvSpPr>
                    <p:spPr>
                      <a:xfrm>
                        <a:off x="6498" y="2610"/>
                        <a:ext cx="562" cy="699"/>
                      </a:xfrm>
                      <a:custGeom>
                        <a:avLst/>
                        <a:gdLst/>
                        <a:ahLst/>
                        <a:cxnLst/>
                        <a:pathLst>
                          <a:path w="562" h="699">
                            <a:moveTo>
                              <a:pt x="358" y="699"/>
                            </a:moveTo>
                            <a:lnTo>
                              <a:pt x="562" y="69"/>
                            </a:lnTo>
                            <a:lnTo>
                              <a:pt x="526" y="56"/>
                            </a:lnTo>
                            <a:lnTo>
                              <a:pt x="485" y="38"/>
                            </a:lnTo>
                            <a:lnTo>
                              <a:pt x="431" y="24"/>
                            </a:lnTo>
                            <a:lnTo>
                              <a:pt x="384" y="12"/>
                            </a:lnTo>
                            <a:lnTo>
                              <a:pt x="342" y="4"/>
                            </a:lnTo>
                            <a:lnTo>
                              <a:pt x="297" y="0"/>
                            </a:lnTo>
                            <a:lnTo>
                              <a:pt x="248" y="3"/>
                            </a:lnTo>
                            <a:lnTo>
                              <a:pt x="185" y="10"/>
                            </a:lnTo>
                            <a:lnTo>
                              <a:pt x="132" y="24"/>
                            </a:lnTo>
                            <a:lnTo>
                              <a:pt x="80" y="38"/>
                            </a:lnTo>
                            <a:lnTo>
                              <a:pt x="34" y="58"/>
                            </a:lnTo>
                            <a:lnTo>
                              <a:pt x="0" y="76"/>
                            </a:lnTo>
                            <a:lnTo>
                              <a:pt x="197" y="699"/>
                            </a:lnTo>
                          </a:path>
                        </a:pathLst>
                      </a:custGeom>
                      <a:noFill/>
                      <a:ln w="6350">
                        <a:noFill/>
                      </a:ln>
                    </p:spPr>
                    <p:txBody>
                      <a:bodyPr/>
                      <a:p>
                        <a:endParaRPr lang="zh-CN" altLang="en-US"/>
                      </a:p>
                    </p:txBody>
                  </p:sp>
                </p:grpSp>
                <p:grpSp>
                  <p:nvGrpSpPr>
                    <p:cNvPr id="37924" name="组合 127012"/>
                    <p:cNvGrpSpPr>
                      <a:grpSpLocks noChangeAspect="1"/>
                    </p:cNvGrpSpPr>
                    <p:nvPr/>
                  </p:nvGrpSpPr>
                  <p:grpSpPr>
                    <a:xfrm>
                      <a:off x="6676" y="3385"/>
                      <a:ext cx="193" cy="804"/>
                      <a:chOff x="6676" y="3385"/>
                      <a:chExt cx="193" cy="804"/>
                    </a:xfrm>
                  </p:grpSpPr>
                  <p:sp>
                    <p:nvSpPr>
                      <p:cNvPr id="37925" name="直接连接符 127013"/>
                      <p:cNvSpPr>
                        <a:spLocks noChangeAspect="1"/>
                      </p:cNvSpPr>
                      <p:nvPr>
                        <p:custDataLst>
                          <p:tags r:id="rId25"/>
                        </p:custDataLst>
                      </p:nvPr>
                    </p:nvSpPr>
                    <p:spPr>
                      <a:xfrm>
                        <a:off x="6708" y="3406"/>
                        <a:ext cx="1" cy="783"/>
                      </a:xfrm>
                      <a:prstGeom prst="line">
                        <a:avLst/>
                      </a:prstGeom>
                      <a:ln w="6350">
                        <a:noFill/>
                      </a:ln>
                    </p:spPr>
                  </p:sp>
                  <p:sp>
                    <p:nvSpPr>
                      <p:cNvPr id="37926" name="直接连接符 127014"/>
                      <p:cNvSpPr>
                        <a:spLocks noChangeAspect="1"/>
                      </p:cNvSpPr>
                      <p:nvPr>
                        <p:custDataLst>
                          <p:tags r:id="rId26"/>
                        </p:custDataLst>
                      </p:nvPr>
                    </p:nvSpPr>
                    <p:spPr>
                      <a:xfrm flipV="1">
                        <a:off x="6836" y="3406"/>
                        <a:ext cx="4" cy="779"/>
                      </a:xfrm>
                      <a:prstGeom prst="line">
                        <a:avLst/>
                      </a:prstGeom>
                      <a:ln w="6350">
                        <a:noFill/>
                      </a:ln>
                    </p:spPr>
                  </p:sp>
                  <p:sp>
                    <p:nvSpPr>
                      <p:cNvPr id="37927" name="直接连接符 127015"/>
                      <p:cNvSpPr>
                        <a:spLocks noChangeAspect="1"/>
                      </p:cNvSpPr>
                      <p:nvPr>
                        <p:custDataLst>
                          <p:tags r:id="rId27"/>
                        </p:custDataLst>
                      </p:nvPr>
                    </p:nvSpPr>
                    <p:spPr>
                      <a:xfrm flipV="1">
                        <a:off x="6866" y="3385"/>
                        <a:ext cx="3" cy="780"/>
                      </a:xfrm>
                      <a:prstGeom prst="line">
                        <a:avLst/>
                      </a:prstGeom>
                      <a:ln w="6350">
                        <a:noFill/>
                      </a:ln>
                    </p:spPr>
                  </p:sp>
                  <p:sp>
                    <p:nvSpPr>
                      <p:cNvPr id="37928" name="直接连接符 127016"/>
                      <p:cNvSpPr>
                        <a:spLocks noChangeAspect="1"/>
                      </p:cNvSpPr>
                      <p:nvPr>
                        <p:custDataLst>
                          <p:tags r:id="rId28"/>
                        </p:custDataLst>
                      </p:nvPr>
                    </p:nvSpPr>
                    <p:spPr>
                      <a:xfrm flipH="1" flipV="1">
                        <a:off x="6676" y="3385"/>
                        <a:ext cx="2" cy="780"/>
                      </a:xfrm>
                      <a:prstGeom prst="line">
                        <a:avLst/>
                      </a:prstGeom>
                      <a:ln w="6350">
                        <a:noFill/>
                      </a:ln>
                    </p:spPr>
                  </p:sp>
                </p:grpSp>
              </p:grpSp>
              <p:sp>
                <p:nvSpPr>
                  <p:cNvPr id="37929" name="任意多边形 127017"/>
                  <p:cNvSpPr>
                    <a:spLocks noChangeAspect="1"/>
                  </p:cNvSpPr>
                  <p:nvPr>
                    <p:custDataLst>
                      <p:tags r:id="rId29"/>
                    </p:custDataLst>
                  </p:nvPr>
                </p:nvSpPr>
                <p:spPr>
                  <a:xfrm>
                    <a:off x="6740" y="3766"/>
                    <a:ext cx="546" cy="681"/>
                  </a:xfrm>
                  <a:custGeom>
                    <a:avLst/>
                    <a:gdLst/>
                    <a:ahLst/>
                    <a:cxnLst/>
                    <a:pathLst>
                      <a:path w="546" h="681">
                        <a:moveTo>
                          <a:pt x="546" y="0"/>
                        </a:moveTo>
                        <a:lnTo>
                          <a:pt x="523" y="20"/>
                        </a:lnTo>
                        <a:lnTo>
                          <a:pt x="432" y="441"/>
                        </a:lnTo>
                        <a:lnTo>
                          <a:pt x="415" y="483"/>
                        </a:lnTo>
                        <a:lnTo>
                          <a:pt x="388" y="518"/>
                        </a:lnTo>
                        <a:lnTo>
                          <a:pt x="347" y="550"/>
                        </a:lnTo>
                        <a:lnTo>
                          <a:pt x="307" y="575"/>
                        </a:lnTo>
                        <a:lnTo>
                          <a:pt x="262" y="598"/>
                        </a:lnTo>
                        <a:lnTo>
                          <a:pt x="215" y="618"/>
                        </a:lnTo>
                        <a:lnTo>
                          <a:pt x="163" y="637"/>
                        </a:lnTo>
                        <a:lnTo>
                          <a:pt x="119" y="647"/>
                        </a:lnTo>
                        <a:lnTo>
                          <a:pt x="65" y="656"/>
                        </a:lnTo>
                        <a:lnTo>
                          <a:pt x="0" y="652"/>
                        </a:lnTo>
                        <a:lnTo>
                          <a:pt x="10" y="677"/>
                        </a:lnTo>
                        <a:lnTo>
                          <a:pt x="55" y="681"/>
                        </a:lnTo>
                        <a:lnTo>
                          <a:pt x="86" y="681"/>
                        </a:lnTo>
                        <a:lnTo>
                          <a:pt x="134" y="677"/>
                        </a:lnTo>
                        <a:lnTo>
                          <a:pt x="173" y="674"/>
                        </a:lnTo>
                        <a:lnTo>
                          <a:pt x="227" y="665"/>
                        </a:lnTo>
                        <a:lnTo>
                          <a:pt x="269" y="657"/>
                        </a:lnTo>
                        <a:lnTo>
                          <a:pt x="316" y="643"/>
                        </a:lnTo>
                        <a:lnTo>
                          <a:pt x="343" y="635"/>
                        </a:lnTo>
                        <a:lnTo>
                          <a:pt x="384" y="618"/>
                        </a:lnTo>
                        <a:lnTo>
                          <a:pt x="427" y="590"/>
                        </a:lnTo>
                        <a:lnTo>
                          <a:pt x="440" y="575"/>
                        </a:lnTo>
                        <a:lnTo>
                          <a:pt x="452" y="554"/>
                        </a:lnTo>
                        <a:lnTo>
                          <a:pt x="462" y="512"/>
                        </a:lnTo>
                        <a:lnTo>
                          <a:pt x="471" y="470"/>
                        </a:lnTo>
                        <a:lnTo>
                          <a:pt x="546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</p:grpSp>
            <p:sp>
              <p:nvSpPr>
                <p:cNvPr id="37930" name="矩形 127018"/>
                <p:cNvSpPr>
                  <a:spLocks noChangeAspect="1"/>
                </p:cNvSpPr>
                <p:nvPr>
                  <p:custDataLst>
                    <p:tags r:id="rId30"/>
                  </p:custDataLst>
                </p:nvPr>
              </p:nvSpPr>
              <p:spPr>
                <a:xfrm>
                  <a:off x="5695" y="6585"/>
                  <a:ext cx="540" cy="315"/>
                </a:xfrm>
                <a:prstGeom prst="rect">
                  <a:avLst/>
                </a:prstGeom>
                <a:gradFill rotWithShape="0">
                  <a:gsLst>
                    <a:gs pos="0">
                      <a:srgbClr val="808080"/>
                    </a:gs>
                    <a:gs pos="50000">
                      <a:srgbClr val="C0C0C0"/>
                    </a:gs>
                    <a:gs pos="100000">
                      <a:srgbClr val="808080"/>
                    </a:gs>
                  </a:gsLst>
                  <a:lin ang="0" scaled="1"/>
                  <a:tileRect/>
                </a:gradFill>
                <a:ln w="9525">
                  <a:noFill/>
                </a:ln>
              </p:spPr>
              <p:txBody>
                <a:bodyPr anchor="t" anchorCtr="0"/>
                <a:p>
                  <a:endParaRPr lang="zh-CN" altLang="en-US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</p:grpSp>
        </p:grpSp>
        <p:grpSp>
          <p:nvGrpSpPr>
            <p:cNvPr id="37931" name="xjhsy3"/>
            <p:cNvGrpSpPr>
              <a:grpSpLocks noChangeAspect="1"/>
            </p:cNvGrpSpPr>
            <p:nvPr/>
          </p:nvGrpSpPr>
          <p:grpSpPr>
            <a:xfrm>
              <a:off x="1240" y="119"/>
              <a:ext cx="3221" cy="1225"/>
              <a:chOff x="3844" y="3868"/>
              <a:chExt cx="3712" cy="1144"/>
            </a:xfrm>
          </p:grpSpPr>
          <p:grpSp>
            <p:nvGrpSpPr>
              <p:cNvPr id="37932" name="组合 127020"/>
              <p:cNvGrpSpPr>
                <a:grpSpLocks noChangeAspect="1"/>
              </p:cNvGrpSpPr>
              <p:nvPr/>
            </p:nvGrpSpPr>
            <p:grpSpPr>
              <a:xfrm>
                <a:off x="3844" y="4435"/>
                <a:ext cx="3712" cy="577"/>
                <a:chOff x="3920" y="4213"/>
                <a:chExt cx="2493" cy="577"/>
              </a:xfrm>
            </p:grpSpPr>
            <p:sp>
              <p:nvSpPr>
                <p:cNvPr id="37933" name="任意多边形 127021" descr="栎木"/>
                <p:cNvSpPr>
                  <a:spLocks noChangeAspect="1"/>
                </p:cNvSpPr>
                <p:nvPr>
                  <p:custDataLst>
                    <p:tags r:id="rId31"/>
                  </p:custDataLst>
                </p:nvPr>
              </p:nvSpPr>
              <p:spPr>
                <a:xfrm flipV="1">
                  <a:off x="3920" y="4677"/>
                  <a:ext cx="2493" cy="113"/>
                </a:xfrm>
                <a:custGeom>
                  <a:avLst/>
                  <a:gdLst/>
                  <a:ahLst/>
                  <a:cxnLst/>
                  <a:pathLst>
                    <a:path w="400" h="400">
                      <a:moveTo>
                        <a:pt x="0" y="0"/>
                      </a:moveTo>
                      <a:lnTo>
                        <a:pt x="400" y="0"/>
                      </a:lnTo>
                      <a:lnTo>
                        <a:pt x="400" y="400"/>
                      </a:lnTo>
                      <a:lnTo>
                        <a:pt x="0" y="4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 rotWithShape="0">
                  <a:blip r:embed="rId2"/>
                </a:blipFill>
                <a:ln w="9525"/>
                <a:scene3d>
                  <a:camera prst="legacyObliqueTopRight">
                    <a:rot lat="0" lon="0" rev="0"/>
                  </a:camera>
                  <a:lightRig rig="legacyFlat3" dir="b"/>
                </a:scene3d>
                <a:sp3d extrusionH="430200" prstMaterial="legacyMatte">
                  <a:bevelT w="13500" h="13500" prst="angle"/>
                  <a:bevelB w="13500" h="13500" prst="angle"/>
                  <a:extrusionClr>
                    <a:srgbClr val="FFCC99"/>
                  </a:extrusionClr>
                </a:sp3d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37934" name="流程图: 磁盘 127022"/>
                <p:cNvSpPr>
                  <a:spLocks noChangeAspect="1"/>
                </p:cNvSpPr>
                <p:nvPr>
                  <p:custDataLst>
                    <p:tags r:id="rId32"/>
                  </p:custDataLst>
                </p:nvPr>
              </p:nvSpPr>
              <p:spPr>
                <a:xfrm>
                  <a:off x="6120" y="4217"/>
                  <a:ext cx="213" cy="369"/>
                </a:xfrm>
                <a:prstGeom prst="flowChartMagneticDisk">
                  <a:avLst/>
                </a:prstGeom>
                <a:solidFill>
                  <a:srgbClr val="969696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anchor="t" anchorCtr="0"/>
                <a:p>
                  <a:endParaRPr lang="zh-CN" altLang="en-US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37935" name="流程图: 磁盘 127023"/>
                <p:cNvSpPr>
                  <a:spLocks noChangeAspect="1"/>
                </p:cNvSpPr>
                <p:nvPr>
                  <p:custDataLst>
                    <p:tags r:id="rId33"/>
                  </p:custDataLst>
                </p:nvPr>
              </p:nvSpPr>
              <p:spPr>
                <a:xfrm>
                  <a:off x="4340" y="4213"/>
                  <a:ext cx="213" cy="369"/>
                </a:xfrm>
                <a:prstGeom prst="flowChartMagneticDisk">
                  <a:avLst/>
                </a:prstGeom>
                <a:solidFill>
                  <a:srgbClr val="969696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anchor="t" anchorCtr="0"/>
                <a:p>
                  <a:endParaRPr lang="zh-CN" altLang="en-US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</p:grpSp>
          <p:grpSp>
            <p:nvGrpSpPr>
              <p:cNvPr id="37936" name="组合 127024"/>
              <p:cNvGrpSpPr>
                <a:grpSpLocks noChangeAspect="1"/>
              </p:cNvGrpSpPr>
              <p:nvPr/>
            </p:nvGrpSpPr>
            <p:grpSpPr>
              <a:xfrm>
                <a:off x="5514" y="3868"/>
                <a:ext cx="540" cy="936"/>
                <a:chOff x="5695" y="5964"/>
                <a:chExt cx="540" cy="936"/>
              </a:xfrm>
            </p:grpSpPr>
            <p:grpSp>
              <p:nvGrpSpPr>
                <p:cNvPr id="37937" name="组合 127025"/>
                <p:cNvGrpSpPr>
                  <a:grpSpLocks noChangeAspect="1"/>
                </p:cNvGrpSpPr>
                <p:nvPr/>
              </p:nvGrpSpPr>
              <p:grpSpPr>
                <a:xfrm>
                  <a:off x="5772" y="5964"/>
                  <a:ext cx="403" cy="733"/>
                  <a:chOff x="5770" y="1606"/>
                  <a:chExt cx="2019" cy="3673"/>
                </a:xfrm>
              </p:grpSpPr>
              <p:grpSp>
                <p:nvGrpSpPr>
                  <p:cNvPr id="37938" name="组合 127026"/>
                  <p:cNvGrpSpPr>
                    <a:grpSpLocks noChangeAspect="1"/>
                  </p:cNvGrpSpPr>
                  <p:nvPr/>
                </p:nvGrpSpPr>
                <p:grpSpPr>
                  <a:xfrm>
                    <a:off x="6320" y="4418"/>
                    <a:ext cx="913" cy="861"/>
                    <a:chOff x="6320" y="4418"/>
                    <a:chExt cx="913" cy="861"/>
                  </a:xfrm>
                </p:grpSpPr>
                <p:grpSp>
                  <p:nvGrpSpPr>
                    <p:cNvPr id="37939" name="组合 127027"/>
                    <p:cNvGrpSpPr>
                      <a:grpSpLocks noChangeAspect="1"/>
                    </p:cNvGrpSpPr>
                    <p:nvPr/>
                  </p:nvGrpSpPr>
                  <p:grpSpPr>
                    <a:xfrm>
                      <a:off x="6320" y="4418"/>
                      <a:ext cx="913" cy="861"/>
                      <a:chOff x="6320" y="4418"/>
                      <a:chExt cx="913" cy="861"/>
                    </a:xfrm>
                  </p:grpSpPr>
                  <p:grpSp>
                    <p:nvGrpSpPr>
                      <p:cNvPr id="37940" name="组合 127028"/>
                      <p:cNvGrpSpPr>
                        <a:grpSpLocks noChangeAspect="1"/>
                      </p:cNvGrpSpPr>
                      <p:nvPr/>
                    </p:nvGrpSpPr>
                    <p:grpSpPr>
                      <a:xfrm>
                        <a:off x="6549" y="5081"/>
                        <a:ext cx="498" cy="198"/>
                        <a:chOff x="6549" y="5081"/>
                        <a:chExt cx="498" cy="198"/>
                      </a:xfrm>
                    </p:grpSpPr>
                    <p:sp>
                      <p:nvSpPr>
                        <p:cNvPr id="37941" name="任意多边形 127029"/>
                        <p:cNvSpPr>
                          <a:spLocks noChangeAspect="1"/>
                        </p:cNvSpPr>
                        <p:nvPr>
                          <p:custDataLst>
                            <p:tags r:id="rId34"/>
                          </p:custDataLst>
                        </p:nvPr>
                      </p:nvSpPr>
                      <p:spPr>
                        <a:xfrm>
                          <a:off x="6549" y="5081"/>
                          <a:ext cx="498" cy="198"/>
                        </a:xfrm>
                        <a:custGeom>
                          <a:avLst/>
                          <a:gdLst/>
                          <a:ahLst/>
                          <a:cxnLst/>
                          <a:pathLst>
                            <a:path w="498" h="198">
                              <a:moveTo>
                                <a:pt x="0" y="0"/>
                              </a:moveTo>
                              <a:lnTo>
                                <a:pt x="101" y="157"/>
                              </a:lnTo>
                              <a:lnTo>
                                <a:pt x="110" y="167"/>
                              </a:lnTo>
                              <a:lnTo>
                                <a:pt x="121" y="173"/>
                              </a:lnTo>
                              <a:lnTo>
                                <a:pt x="136" y="178"/>
                              </a:lnTo>
                              <a:lnTo>
                                <a:pt x="153" y="186"/>
                              </a:lnTo>
                              <a:lnTo>
                                <a:pt x="174" y="190"/>
                              </a:lnTo>
                              <a:lnTo>
                                <a:pt x="188" y="191"/>
                              </a:lnTo>
                              <a:lnTo>
                                <a:pt x="205" y="194"/>
                              </a:lnTo>
                              <a:lnTo>
                                <a:pt x="222" y="195"/>
                              </a:lnTo>
                              <a:lnTo>
                                <a:pt x="243" y="198"/>
                              </a:lnTo>
                              <a:lnTo>
                                <a:pt x="257" y="198"/>
                              </a:lnTo>
                              <a:lnTo>
                                <a:pt x="278" y="195"/>
                              </a:lnTo>
                              <a:lnTo>
                                <a:pt x="295" y="194"/>
                              </a:lnTo>
                              <a:lnTo>
                                <a:pt x="315" y="191"/>
                              </a:lnTo>
                              <a:lnTo>
                                <a:pt x="332" y="190"/>
                              </a:lnTo>
                              <a:lnTo>
                                <a:pt x="349" y="185"/>
                              </a:lnTo>
                              <a:lnTo>
                                <a:pt x="366" y="181"/>
                              </a:lnTo>
                              <a:lnTo>
                                <a:pt x="380" y="173"/>
                              </a:lnTo>
                              <a:lnTo>
                                <a:pt x="392" y="165"/>
                              </a:lnTo>
                              <a:lnTo>
                                <a:pt x="397" y="160"/>
                              </a:lnTo>
                              <a:lnTo>
                                <a:pt x="405" y="152"/>
                              </a:lnTo>
                              <a:lnTo>
                                <a:pt x="498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000000"/>
                        </a:solidFill>
                        <a:ln w="9525">
                          <a:noFill/>
                        </a:ln>
                      </p:spPr>
                      <p:txBody>
                        <a:bodyPr/>
                        <a:p>
                          <a:endParaRPr lang="zh-CN" altLang="en-US"/>
                        </a:p>
                      </p:txBody>
                    </p:sp>
                    <p:sp>
                      <p:nvSpPr>
                        <p:cNvPr id="37942" name="任意多边形 127030"/>
                        <p:cNvSpPr>
                          <a:spLocks noChangeAspect="1"/>
                        </p:cNvSpPr>
                        <p:nvPr>
                          <p:custDataLst>
                            <p:tags r:id="rId35"/>
                          </p:custDataLst>
                        </p:nvPr>
                      </p:nvSpPr>
                      <p:spPr>
                        <a:xfrm>
                          <a:off x="6627" y="5081"/>
                          <a:ext cx="222" cy="198"/>
                        </a:xfrm>
                        <a:custGeom>
                          <a:avLst/>
                          <a:gdLst/>
                          <a:ahLst/>
                          <a:cxnLst/>
                          <a:pathLst>
                            <a:path w="222" h="198">
                              <a:moveTo>
                                <a:pt x="0" y="0"/>
                              </a:moveTo>
                              <a:lnTo>
                                <a:pt x="62" y="178"/>
                              </a:lnTo>
                              <a:lnTo>
                                <a:pt x="75" y="186"/>
                              </a:lnTo>
                              <a:lnTo>
                                <a:pt x="96" y="190"/>
                              </a:lnTo>
                              <a:lnTo>
                                <a:pt x="110" y="191"/>
                              </a:lnTo>
                              <a:lnTo>
                                <a:pt x="127" y="194"/>
                              </a:lnTo>
                              <a:lnTo>
                                <a:pt x="144" y="195"/>
                              </a:lnTo>
                              <a:lnTo>
                                <a:pt x="165" y="198"/>
                              </a:lnTo>
                              <a:lnTo>
                                <a:pt x="179" y="198"/>
                              </a:lnTo>
                              <a:lnTo>
                                <a:pt x="200" y="195"/>
                              </a:lnTo>
                              <a:lnTo>
                                <a:pt x="222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404040"/>
                        </a:solidFill>
                        <a:ln w="9525">
                          <a:noFill/>
                        </a:ln>
                      </p:spPr>
                      <p:txBody>
                        <a:bodyPr/>
                        <a:p>
                          <a:endParaRPr lang="zh-CN" altLang="en-US"/>
                        </a:p>
                      </p:txBody>
                    </p:sp>
                  </p:grpSp>
                  <p:grpSp>
                    <p:nvGrpSpPr>
                      <p:cNvPr id="37943" name="组合 127031"/>
                      <p:cNvGrpSpPr>
                        <a:grpSpLocks noChangeAspect="1"/>
                      </p:cNvGrpSpPr>
                      <p:nvPr/>
                    </p:nvGrpSpPr>
                    <p:grpSpPr>
                      <a:xfrm>
                        <a:off x="6320" y="4418"/>
                        <a:ext cx="913" cy="718"/>
                        <a:chOff x="6320" y="4418"/>
                        <a:chExt cx="913" cy="718"/>
                      </a:xfrm>
                    </p:grpSpPr>
                    <p:sp>
                      <p:nvSpPr>
                        <p:cNvPr id="37944" name="任意多边形 127032"/>
                        <p:cNvSpPr>
                          <a:spLocks noChangeAspect="1"/>
                        </p:cNvSpPr>
                        <p:nvPr>
                          <p:custDataLst>
                            <p:tags r:id="rId36"/>
                          </p:custDataLst>
                        </p:nvPr>
                      </p:nvSpPr>
                      <p:spPr>
                        <a:xfrm>
                          <a:off x="6320" y="4418"/>
                          <a:ext cx="913" cy="718"/>
                        </a:xfrm>
                        <a:custGeom>
                          <a:avLst/>
                          <a:gdLst/>
                          <a:ahLst/>
                          <a:cxnLst/>
                          <a:pathLst>
                            <a:path w="913" h="718">
                              <a:moveTo>
                                <a:pt x="26" y="0"/>
                              </a:moveTo>
                              <a:lnTo>
                                <a:pt x="21" y="20"/>
                              </a:lnTo>
                              <a:lnTo>
                                <a:pt x="23" y="29"/>
                              </a:lnTo>
                              <a:lnTo>
                                <a:pt x="25" y="38"/>
                              </a:lnTo>
                              <a:lnTo>
                                <a:pt x="26" y="59"/>
                              </a:lnTo>
                              <a:lnTo>
                                <a:pt x="23" y="73"/>
                              </a:lnTo>
                              <a:lnTo>
                                <a:pt x="17" y="86"/>
                              </a:lnTo>
                              <a:lnTo>
                                <a:pt x="12" y="96"/>
                              </a:lnTo>
                              <a:lnTo>
                                <a:pt x="6" y="113"/>
                              </a:lnTo>
                              <a:lnTo>
                                <a:pt x="6" y="126"/>
                              </a:lnTo>
                              <a:lnTo>
                                <a:pt x="12" y="138"/>
                              </a:lnTo>
                              <a:lnTo>
                                <a:pt x="17" y="149"/>
                              </a:lnTo>
                              <a:lnTo>
                                <a:pt x="29" y="162"/>
                              </a:lnTo>
                              <a:lnTo>
                                <a:pt x="34" y="176"/>
                              </a:lnTo>
                              <a:lnTo>
                                <a:pt x="34" y="185"/>
                              </a:lnTo>
                              <a:lnTo>
                                <a:pt x="30" y="195"/>
                              </a:lnTo>
                              <a:lnTo>
                                <a:pt x="21" y="204"/>
                              </a:lnTo>
                              <a:lnTo>
                                <a:pt x="13" y="216"/>
                              </a:lnTo>
                              <a:lnTo>
                                <a:pt x="8" y="225"/>
                              </a:lnTo>
                              <a:lnTo>
                                <a:pt x="6" y="236"/>
                              </a:lnTo>
                              <a:lnTo>
                                <a:pt x="12" y="248"/>
                              </a:lnTo>
                              <a:lnTo>
                                <a:pt x="19" y="259"/>
                              </a:lnTo>
                              <a:lnTo>
                                <a:pt x="26" y="269"/>
                              </a:lnTo>
                              <a:lnTo>
                                <a:pt x="30" y="278"/>
                              </a:lnTo>
                              <a:lnTo>
                                <a:pt x="34" y="288"/>
                              </a:lnTo>
                              <a:lnTo>
                                <a:pt x="30" y="301"/>
                              </a:lnTo>
                              <a:lnTo>
                                <a:pt x="21" y="313"/>
                              </a:lnTo>
                              <a:lnTo>
                                <a:pt x="12" y="322"/>
                              </a:lnTo>
                              <a:lnTo>
                                <a:pt x="2" y="337"/>
                              </a:lnTo>
                              <a:lnTo>
                                <a:pt x="0" y="349"/>
                              </a:lnTo>
                              <a:lnTo>
                                <a:pt x="4" y="362"/>
                              </a:lnTo>
                              <a:lnTo>
                                <a:pt x="13" y="372"/>
                              </a:lnTo>
                              <a:lnTo>
                                <a:pt x="23" y="383"/>
                              </a:lnTo>
                              <a:lnTo>
                                <a:pt x="33" y="396"/>
                              </a:lnTo>
                              <a:lnTo>
                                <a:pt x="38" y="414"/>
                              </a:lnTo>
                              <a:lnTo>
                                <a:pt x="33" y="431"/>
                              </a:lnTo>
                              <a:lnTo>
                                <a:pt x="23" y="444"/>
                              </a:lnTo>
                              <a:lnTo>
                                <a:pt x="19" y="455"/>
                              </a:lnTo>
                              <a:lnTo>
                                <a:pt x="19" y="466"/>
                              </a:lnTo>
                              <a:lnTo>
                                <a:pt x="21" y="473"/>
                              </a:lnTo>
                              <a:lnTo>
                                <a:pt x="29" y="484"/>
                              </a:lnTo>
                              <a:lnTo>
                                <a:pt x="42" y="499"/>
                              </a:lnTo>
                              <a:lnTo>
                                <a:pt x="64" y="528"/>
                              </a:lnTo>
                              <a:lnTo>
                                <a:pt x="107" y="573"/>
                              </a:lnTo>
                              <a:lnTo>
                                <a:pt x="144" y="609"/>
                              </a:lnTo>
                              <a:lnTo>
                                <a:pt x="166" y="629"/>
                              </a:lnTo>
                              <a:lnTo>
                                <a:pt x="190" y="643"/>
                              </a:lnTo>
                              <a:lnTo>
                                <a:pt x="217" y="660"/>
                              </a:lnTo>
                              <a:lnTo>
                                <a:pt x="255" y="681"/>
                              </a:lnTo>
                              <a:lnTo>
                                <a:pt x="313" y="701"/>
                              </a:lnTo>
                              <a:lnTo>
                                <a:pt x="356" y="710"/>
                              </a:lnTo>
                              <a:lnTo>
                                <a:pt x="401" y="716"/>
                              </a:lnTo>
                              <a:lnTo>
                                <a:pt x="460" y="718"/>
                              </a:lnTo>
                              <a:lnTo>
                                <a:pt x="523" y="716"/>
                              </a:lnTo>
                              <a:lnTo>
                                <a:pt x="578" y="714"/>
                              </a:lnTo>
                              <a:lnTo>
                                <a:pt x="625" y="706"/>
                              </a:lnTo>
                              <a:lnTo>
                                <a:pt x="667" y="697"/>
                              </a:lnTo>
                              <a:lnTo>
                                <a:pt x="697" y="685"/>
                              </a:lnTo>
                              <a:lnTo>
                                <a:pt x="723" y="672"/>
                              </a:lnTo>
                              <a:lnTo>
                                <a:pt x="744" y="659"/>
                              </a:lnTo>
                              <a:lnTo>
                                <a:pt x="761" y="647"/>
                              </a:lnTo>
                              <a:lnTo>
                                <a:pt x="778" y="629"/>
                              </a:lnTo>
                              <a:lnTo>
                                <a:pt x="832" y="556"/>
                              </a:lnTo>
                              <a:lnTo>
                                <a:pt x="874" y="493"/>
                              </a:lnTo>
                              <a:lnTo>
                                <a:pt x="890" y="461"/>
                              </a:lnTo>
                              <a:lnTo>
                                <a:pt x="894" y="448"/>
                              </a:lnTo>
                              <a:lnTo>
                                <a:pt x="895" y="438"/>
                              </a:lnTo>
                              <a:lnTo>
                                <a:pt x="895" y="427"/>
                              </a:lnTo>
                              <a:lnTo>
                                <a:pt x="887" y="414"/>
                              </a:lnTo>
                              <a:lnTo>
                                <a:pt x="882" y="406"/>
                              </a:lnTo>
                              <a:lnTo>
                                <a:pt x="879" y="394"/>
                              </a:lnTo>
                              <a:lnTo>
                                <a:pt x="882" y="381"/>
                              </a:lnTo>
                              <a:lnTo>
                                <a:pt x="887" y="372"/>
                              </a:lnTo>
                              <a:lnTo>
                                <a:pt x="894" y="362"/>
                              </a:lnTo>
                              <a:lnTo>
                                <a:pt x="900" y="352"/>
                              </a:lnTo>
                              <a:lnTo>
                                <a:pt x="908" y="341"/>
                              </a:lnTo>
                              <a:lnTo>
                                <a:pt x="913" y="330"/>
                              </a:lnTo>
                              <a:lnTo>
                                <a:pt x="912" y="316"/>
                              </a:lnTo>
                              <a:lnTo>
                                <a:pt x="907" y="305"/>
                              </a:lnTo>
                              <a:lnTo>
                                <a:pt x="900" y="295"/>
                              </a:lnTo>
                              <a:lnTo>
                                <a:pt x="894" y="286"/>
                              </a:lnTo>
                              <a:lnTo>
                                <a:pt x="886" y="275"/>
                              </a:lnTo>
                              <a:lnTo>
                                <a:pt x="883" y="263"/>
                              </a:lnTo>
                              <a:lnTo>
                                <a:pt x="886" y="254"/>
                              </a:lnTo>
                              <a:lnTo>
                                <a:pt x="895" y="240"/>
                              </a:lnTo>
                              <a:lnTo>
                                <a:pt x="904" y="229"/>
                              </a:lnTo>
                              <a:lnTo>
                                <a:pt x="908" y="217"/>
                              </a:lnTo>
                              <a:lnTo>
                                <a:pt x="908" y="202"/>
                              </a:lnTo>
                              <a:lnTo>
                                <a:pt x="903" y="187"/>
                              </a:lnTo>
                              <a:lnTo>
                                <a:pt x="894" y="176"/>
                              </a:lnTo>
                              <a:lnTo>
                                <a:pt x="890" y="168"/>
                              </a:lnTo>
                              <a:lnTo>
                                <a:pt x="886" y="155"/>
                              </a:lnTo>
                              <a:lnTo>
                                <a:pt x="887" y="141"/>
                              </a:lnTo>
                              <a:lnTo>
                                <a:pt x="895" y="130"/>
                              </a:lnTo>
                              <a:lnTo>
                                <a:pt x="900" y="122"/>
                              </a:lnTo>
                              <a:lnTo>
                                <a:pt x="908" y="113"/>
                              </a:lnTo>
                              <a:lnTo>
                                <a:pt x="912" y="101"/>
                              </a:lnTo>
                              <a:lnTo>
                                <a:pt x="913" y="88"/>
                              </a:lnTo>
                              <a:lnTo>
                                <a:pt x="911" y="80"/>
                              </a:lnTo>
                              <a:lnTo>
                                <a:pt x="903" y="67"/>
                              </a:lnTo>
                              <a:lnTo>
                                <a:pt x="895" y="56"/>
                              </a:lnTo>
                              <a:lnTo>
                                <a:pt x="890" y="42"/>
                              </a:lnTo>
                              <a:lnTo>
                                <a:pt x="890" y="29"/>
                              </a:lnTo>
                              <a:lnTo>
                                <a:pt x="894" y="18"/>
                              </a:lnTo>
                              <a:lnTo>
                                <a:pt x="891" y="0"/>
                              </a:lnTo>
                              <a:lnTo>
                                <a:pt x="26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FFC080"/>
                        </a:solidFill>
                        <a:ln w="9525">
                          <a:noFill/>
                        </a:ln>
                      </p:spPr>
                      <p:txBody>
                        <a:bodyPr/>
                        <a:p>
                          <a:endParaRPr lang="zh-CN" altLang="en-US"/>
                        </a:p>
                      </p:txBody>
                    </p:sp>
                    <p:sp>
                      <p:nvSpPr>
                        <p:cNvPr id="37945" name="任意多边形 127033"/>
                        <p:cNvSpPr>
                          <a:spLocks noChangeAspect="1"/>
                        </p:cNvSpPr>
                        <p:nvPr>
                          <p:custDataLst>
                            <p:tags r:id="rId37"/>
                          </p:custDataLst>
                        </p:nvPr>
                      </p:nvSpPr>
                      <p:spPr>
                        <a:xfrm>
                          <a:off x="6326" y="4514"/>
                          <a:ext cx="113" cy="99"/>
                        </a:xfrm>
                        <a:custGeom>
                          <a:avLst/>
                          <a:gdLst/>
                          <a:ahLst/>
                          <a:cxnLst/>
                          <a:pathLst>
                            <a:path w="113" h="99">
                              <a:moveTo>
                                <a:pt x="6" y="0"/>
                              </a:moveTo>
                              <a:lnTo>
                                <a:pt x="13" y="13"/>
                              </a:lnTo>
                              <a:lnTo>
                                <a:pt x="24" y="26"/>
                              </a:lnTo>
                              <a:lnTo>
                                <a:pt x="44" y="43"/>
                              </a:lnTo>
                              <a:lnTo>
                                <a:pt x="68" y="57"/>
                              </a:lnTo>
                              <a:lnTo>
                                <a:pt x="91" y="66"/>
                              </a:lnTo>
                              <a:lnTo>
                                <a:pt x="113" y="72"/>
                              </a:lnTo>
                              <a:lnTo>
                                <a:pt x="104" y="89"/>
                              </a:lnTo>
                              <a:lnTo>
                                <a:pt x="75" y="85"/>
                              </a:lnTo>
                              <a:lnTo>
                                <a:pt x="44" y="87"/>
                              </a:lnTo>
                              <a:lnTo>
                                <a:pt x="24" y="99"/>
                              </a:lnTo>
                              <a:lnTo>
                                <a:pt x="28" y="89"/>
                              </a:lnTo>
                              <a:lnTo>
                                <a:pt x="27" y="78"/>
                              </a:lnTo>
                              <a:lnTo>
                                <a:pt x="20" y="62"/>
                              </a:lnTo>
                              <a:lnTo>
                                <a:pt x="11" y="49"/>
                              </a:lnTo>
                              <a:lnTo>
                                <a:pt x="2" y="34"/>
                              </a:lnTo>
                              <a:lnTo>
                                <a:pt x="0" y="17"/>
                              </a:lnTo>
                              <a:lnTo>
                                <a:pt x="6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FFA040"/>
                        </a:solidFill>
                        <a:ln w="9525">
                          <a:noFill/>
                        </a:ln>
                      </p:spPr>
                      <p:txBody>
                        <a:bodyPr/>
                        <a:p>
                          <a:endParaRPr lang="zh-CN" altLang="en-US"/>
                        </a:p>
                      </p:txBody>
                    </p:sp>
                    <p:sp>
                      <p:nvSpPr>
                        <p:cNvPr id="37946" name="任意多边形 127034"/>
                        <p:cNvSpPr>
                          <a:spLocks noChangeAspect="1"/>
                        </p:cNvSpPr>
                        <p:nvPr>
                          <p:custDataLst>
                            <p:tags r:id="rId38"/>
                          </p:custDataLst>
                        </p:nvPr>
                      </p:nvSpPr>
                      <p:spPr>
                        <a:xfrm>
                          <a:off x="6328" y="4637"/>
                          <a:ext cx="149" cy="84"/>
                        </a:xfrm>
                        <a:custGeom>
                          <a:avLst/>
                          <a:gdLst/>
                          <a:ahLst/>
                          <a:cxnLst/>
                          <a:pathLst>
                            <a:path w="149" h="84">
                              <a:moveTo>
                                <a:pt x="0" y="10"/>
                              </a:moveTo>
                              <a:lnTo>
                                <a:pt x="4" y="0"/>
                              </a:lnTo>
                              <a:lnTo>
                                <a:pt x="9" y="10"/>
                              </a:lnTo>
                              <a:lnTo>
                                <a:pt x="21" y="15"/>
                              </a:lnTo>
                              <a:lnTo>
                                <a:pt x="42" y="25"/>
                              </a:lnTo>
                              <a:lnTo>
                                <a:pt x="64" y="31"/>
                              </a:lnTo>
                              <a:lnTo>
                                <a:pt x="98" y="38"/>
                              </a:lnTo>
                              <a:lnTo>
                                <a:pt x="137" y="44"/>
                              </a:lnTo>
                              <a:lnTo>
                                <a:pt x="149" y="80"/>
                              </a:lnTo>
                              <a:lnTo>
                                <a:pt x="106" y="69"/>
                              </a:lnTo>
                              <a:lnTo>
                                <a:pt x="72" y="65"/>
                              </a:lnTo>
                              <a:lnTo>
                                <a:pt x="45" y="71"/>
                              </a:lnTo>
                              <a:lnTo>
                                <a:pt x="25" y="84"/>
                              </a:lnTo>
                              <a:lnTo>
                                <a:pt x="25" y="73"/>
                              </a:lnTo>
                              <a:lnTo>
                                <a:pt x="25" y="63"/>
                              </a:lnTo>
                              <a:lnTo>
                                <a:pt x="21" y="52"/>
                              </a:lnTo>
                              <a:lnTo>
                                <a:pt x="9" y="36"/>
                              </a:lnTo>
                              <a:lnTo>
                                <a:pt x="0" y="23"/>
                              </a:lnTo>
                              <a:lnTo>
                                <a:pt x="0" y="1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FFA040"/>
                        </a:solidFill>
                        <a:ln w="9525">
                          <a:noFill/>
                        </a:ln>
                      </p:spPr>
                      <p:txBody>
                        <a:bodyPr/>
                        <a:p>
                          <a:endParaRPr lang="zh-CN" altLang="en-US"/>
                        </a:p>
                      </p:txBody>
                    </p:sp>
                    <p:sp>
                      <p:nvSpPr>
                        <p:cNvPr id="37947" name="任意多边形 127035"/>
                        <p:cNvSpPr>
                          <a:spLocks noChangeAspect="1"/>
                        </p:cNvSpPr>
                        <p:nvPr>
                          <p:custDataLst>
                            <p:tags r:id="rId39"/>
                          </p:custDataLst>
                        </p:nvPr>
                      </p:nvSpPr>
                      <p:spPr>
                        <a:xfrm>
                          <a:off x="6322" y="4742"/>
                          <a:ext cx="175" cy="104"/>
                        </a:xfrm>
                        <a:custGeom>
                          <a:avLst/>
                          <a:gdLst/>
                          <a:ahLst/>
                          <a:cxnLst/>
                          <a:pathLst>
                            <a:path w="175" h="104">
                              <a:moveTo>
                                <a:pt x="2" y="13"/>
                              </a:moveTo>
                              <a:lnTo>
                                <a:pt x="10" y="0"/>
                              </a:lnTo>
                              <a:lnTo>
                                <a:pt x="21" y="17"/>
                              </a:lnTo>
                              <a:lnTo>
                                <a:pt x="32" y="25"/>
                              </a:lnTo>
                              <a:lnTo>
                                <a:pt x="45" y="34"/>
                              </a:lnTo>
                              <a:lnTo>
                                <a:pt x="69" y="42"/>
                              </a:lnTo>
                              <a:lnTo>
                                <a:pt x="96" y="49"/>
                              </a:lnTo>
                              <a:lnTo>
                                <a:pt x="126" y="59"/>
                              </a:lnTo>
                              <a:lnTo>
                                <a:pt x="167" y="72"/>
                              </a:lnTo>
                              <a:lnTo>
                                <a:pt x="175" y="104"/>
                              </a:lnTo>
                              <a:lnTo>
                                <a:pt x="133" y="87"/>
                              </a:lnTo>
                              <a:lnTo>
                                <a:pt x="103" y="76"/>
                              </a:lnTo>
                              <a:lnTo>
                                <a:pt x="78" y="72"/>
                              </a:lnTo>
                              <a:lnTo>
                                <a:pt x="58" y="72"/>
                              </a:lnTo>
                              <a:lnTo>
                                <a:pt x="48" y="80"/>
                              </a:lnTo>
                              <a:lnTo>
                                <a:pt x="36" y="91"/>
                              </a:lnTo>
                              <a:lnTo>
                                <a:pt x="34" y="78"/>
                              </a:lnTo>
                              <a:lnTo>
                                <a:pt x="21" y="59"/>
                              </a:lnTo>
                              <a:lnTo>
                                <a:pt x="10" y="45"/>
                              </a:lnTo>
                              <a:lnTo>
                                <a:pt x="0" y="31"/>
                              </a:lnTo>
                              <a:lnTo>
                                <a:pt x="2" y="13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FFA040"/>
                        </a:solidFill>
                        <a:ln w="9525">
                          <a:noFill/>
                        </a:ln>
                      </p:spPr>
                      <p:txBody>
                        <a:bodyPr/>
                        <a:p>
                          <a:endParaRPr lang="zh-CN" altLang="en-US"/>
                        </a:p>
                      </p:txBody>
                    </p:sp>
                    <p:sp>
                      <p:nvSpPr>
                        <p:cNvPr id="37948" name="任意多边形 127036"/>
                        <p:cNvSpPr>
                          <a:spLocks noChangeAspect="1"/>
                        </p:cNvSpPr>
                        <p:nvPr>
                          <p:custDataLst>
                            <p:tags r:id="rId40"/>
                          </p:custDataLst>
                        </p:nvPr>
                      </p:nvSpPr>
                      <p:spPr>
                        <a:xfrm>
                          <a:off x="6341" y="4856"/>
                          <a:ext cx="208" cy="230"/>
                        </a:xfrm>
                        <a:custGeom>
                          <a:avLst/>
                          <a:gdLst/>
                          <a:ahLst/>
                          <a:cxnLst/>
                          <a:pathLst>
                            <a:path w="208" h="230">
                              <a:moveTo>
                                <a:pt x="2" y="35"/>
                              </a:moveTo>
                              <a:lnTo>
                                <a:pt x="0" y="21"/>
                              </a:lnTo>
                              <a:lnTo>
                                <a:pt x="0" y="11"/>
                              </a:lnTo>
                              <a:lnTo>
                                <a:pt x="8" y="0"/>
                              </a:lnTo>
                              <a:lnTo>
                                <a:pt x="22" y="17"/>
                              </a:lnTo>
                              <a:lnTo>
                                <a:pt x="47" y="32"/>
                              </a:lnTo>
                              <a:lnTo>
                                <a:pt x="72" y="44"/>
                              </a:lnTo>
                              <a:lnTo>
                                <a:pt x="106" y="55"/>
                              </a:lnTo>
                              <a:lnTo>
                                <a:pt x="156" y="65"/>
                              </a:lnTo>
                              <a:lnTo>
                                <a:pt x="166" y="91"/>
                              </a:lnTo>
                              <a:lnTo>
                                <a:pt x="140" y="84"/>
                              </a:lnTo>
                              <a:lnTo>
                                <a:pt x="114" y="80"/>
                              </a:lnTo>
                              <a:lnTo>
                                <a:pt x="101" y="82"/>
                              </a:lnTo>
                              <a:lnTo>
                                <a:pt x="97" y="95"/>
                              </a:lnTo>
                              <a:lnTo>
                                <a:pt x="105" y="112"/>
                              </a:lnTo>
                              <a:lnTo>
                                <a:pt x="115" y="128"/>
                              </a:lnTo>
                              <a:lnTo>
                                <a:pt x="136" y="153"/>
                              </a:lnTo>
                              <a:lnTo>
                                <a:pt x="166" y="179"/>
                              </a:lnTo>
                              <a:lnTo>
                                <a:pt x="208" y="209"/>
                              </a:lnTo>
                              <a:lnTo>
                                <a:pt x="208" y="230"/>
                              </a:lnTo>
                              <a:lnTo>
                                <a:pt x="190" y="219"/>
                              </a:lnTo>
                              <a:lnTo>
                                <a:pt x="166" y="205"/>
                              </a:lnTo>
                              <a:lnTo>
                                <a:pt x="132" y="179"/>
                              </a:lnTo>
                              <a:lnTo>
                                <a:pt x="105" y="150"/>
                              </a:lnTo>
                              <a:lnTo>
                                <a:pt x="80" y="128"/>
                              </a:lnTo>
                              <a:lnTo>
                                <a:pt x="56" y="101"/>
                              </a:lnTo>
                              <a:lnTo>
                                <a:pt x="36" y="78"/>
                              </a:lnTo>
                              <a:lnTo>
                                <a:pt x="15" y="57"/>
                              </a:lnTo>
                              <a:lnTo>
                                <a:pt x="2" y="35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FFA040"/>
                        </a:solidFill>
                        <a:ln w="9525">
                          <a:noFill/>
                        </a:ln>
                      </p:spPr>
                      <p:txBody>
                        <a:bodyPr/>
                        <a:p>
                          <a:endParaRPr lang="zh-CN" altLang="en-US"/>
                        </a:p>
                      </p:txBody>
                    </p:sp>
                    <p:sp>
                      <p:nvSpPr>
                        <p:cNvPr id="37949" name="任意多边形 127037"/>
                        <p:cNvSpPr>
                          <a:spLocks noChangeAspect="1"/>
                        </p:cNvSpPr>
                        <p:nvPr>
                          <p:custDataLst>
                            <p:tags r:id="rId41"/>
                          </p:custDataLst>
                        </p:nvPr>
                      </p:nvSpPr>
                      <p:spPr>
                        <a:xfrm>
                          <a:off x="6345" y="4443"/>
                          <a:ext cx="86" cy="69"/>
                        </a:xfrm>
                        <a:custGeom>
                          <a:avLst/>
                          <a:gdLst/>
                          <a:ahLst/>
                          <a:cxnLst/>
                          <a:pathLst>
                            <a:path w="86" h="69">
                              <a:moveTo>
                                <a:pt x="0" y="0"/>
                              </a:moveTo>
                              <a:lnTo>
                                <a:pt x="11" y="10"/>
                              </a:lnTo>
                              <a:lnTo>
                                <a:pt x="25" y="21"/>
                              </a:lnTo>
                              <a:lnTo>
                                <a:pt x="42" y="33"/>
                              </a:lnTo>
                              <a:lnTo>
                                <a:pt x="60" y="44"/>
                              </a:lnTo>
                              <a:lnTo>
                                <a:pt x="77" y="54"/>
                              </a:lnTo>
                              <a:lnTo>
                                <a:pt x="86" y="61"/>
                              </a:lnTo>
                              <a:lnTo>
                                <a:pt x="65" y="69"/>
                              </a:lnTo>
                              <a:lnTo>
                                <a:pt x="42" y="61"/>
                              </a:lnTo>
                              <a:lnTo>
                                <a:pt x="18" y="52"/>
                              </a:lnTo>
                              <a:lnTo>
                                <a:pt x="0" y="42"/>
                              </a:lnTo>
                              <a:lnTo>
                                <a:pt x="1" y="33"/>
                              </a:lnTo>
                              <a:lnTo>
                                <a:pt x="4" y="17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FFA040"/>
                        </a:solidFill>
                        <a:ln w="9525">
                          <a:noFill/>
                        </a:ln>
                      </p:spPr>
                      <p:txBody>
                        <a:bodyPr/>
                        <a:p>
                          <a:endParaRPr lang="zh-CN" altLang="en-US"/>
                        </a:p>
                      </p:txBody>
                    </p:sp>
                    <p:sp>
                      <p:nvSpPr>
                        <p:cNvPr id="37950" name="任意多边形 127038"/>
                        <p:cNvSpPr>
                          <a:spLocks noChangeAspect="1"/>
                        </p:cNvSpPr>
                        <p:nvPr>
                          <p:custDataLst>
                            <p:tags r:id="rId42"/>
                          </p:custDataLst>
                        </p:nvPr>
                      </p:nvSpPr>
                      <p:spPr>
                        <a:xfrm>
                          <a:off x="6501" y="4426"/>
                          <a:ext cx="732" cy="689"/>
                        </a:xfrm>
                        <a:custGeom>
                          <a:avLst/>
                          <a:gdLst/>
                          <a:ahLst/>
                          <a:cxnLst/>
                          <a:pathLst>
                            <a:path w="732" h="689">
                              <a:moveTo>
                                <a:pt x="294" y="135"/>
                              </a:moveTo>
                              <a:lnTo>
                                <a:pt x="186" y="143"/>
                              </a:lnTo>
                              <a:lnTo>
                                <a:pt x="348" y="158"/>
                              </a:lnTo>
                              <a:lnTo>
                                <a:pt x="338" y="166"/>
                              </a:lnTo>
                              <a:lnTo>
                                <a:pt x="318" y="173"/>
                              </a:lnTo>
                              <a:lnTo>
                                <a:pt x="292" y="181"/>
                              </a:lnTo>
                              <a:lnTo>
                                <a:pt x="258" y="190"/>
                              </a:lnTo>
                              <a:lnTo>
                                <a:pt x="222" y="196"/>
                              </a:lnTo>
                              <a:lnTo>
                                <a:pt x="175" y="200"/>
                              </a:lnTo>
                              <a:lnTo>
                                <a:pt x="120" y="206"/>
                              </a:lnTo>
                              <a:lnTo>
                                <a:pt x="61" y="209"/>
                              </a:lnTo>
                              <a:lnTo>
                                <a:pt x="0" y="209"/>
                              </a:lnTo>
                              <a:lnTo>
                                <a:pt x="95" y="232"/>
                              </a:lnTo>
                              <a:lnTo>
                                <a:pt x="154" y="244"/>
                              </a:lnTo>
                              <a:lnTo>
                                <a:pt x="205" y="244"/>
                              </a:lnTo>
                              <a:lnTo>
                                <a:pt x="267" y="244"/>
                              </a:lnTo>
                              <a:lnTo>
                                <a:pt x="359" y="236"/>
                              </a:lnTo>
                              <a:lnTo>
                                <a:pt x="435" y="225"/>
                              </a:lnTo>
                              <a:lnTo>
                                <a:pt x="499" y="209"/>
                              </a:lnTo>
                              <a:lnTo>
                                <a:pt x="567" y="188"/>
                              </a:lnTo>
                              <a:lnTo>
                                <a:pt x="597" y="177"/>
                              </a:lnTo>
                              <a:lnTo>
                                <a:pt x="625" y="168"/>
                              </a:lnTo>
                              <a:lnTo>
                                <a:pt x="640" y="164"/>
                              </a:lnTo>
                              <a:lnTo>
                                <a:pt x="648" y="169"/>
                              </a:lnTo>
                              <a:lnTo>
                                <a:pt x="648" y="181"/>
                              </a:lnTo>
                              <a:lnTo>
                                <a:pt x="642" y="194"/>
                              </a:lnTo>
                              <a:lnTo>
                                <a:pt x="625" y="208"/>
                              </a:lnTo>
                              <a:lnTo>
                                <a:pt x="597" y="226"/>
                              </a:lnTo>
                              <a:lnTo>
                                <a:pt x="557" y="244"/>
                              </a:lnTo>
                              <a:lnTo>
                                <a:pt x="510" y="263"/>
                              </a:lnTo>
                              <a:lnTo>
                                <a:pt x="448" y="282"/>
                              </a:lnTo>
                              <a:lnTo>
                                <a:pt x="376" y="297"/>
                              </a:lnTo>
                              <a:lnTo>
                                <a:pt x="304" y="308"/>
                              </a:lnTo>
                              <a:lnTo>
                                <a:pt x="228" y="320"/>
                              </a:lnTo>
                              <a:lnTo>
                                <a:pt x="95" y="333"/>
                              </a:lnTo>
                              <a:lnTo>
                                <a:pt x="177" y="352"/>
                              </a:lnTo>
                              <a:lnTo>
                                <a:pt x="243" y="360"/>
                              </a:lnTo>
                              <a:lnTo>
                                <a:pt x="326" y="358"/>
                              </a:lnTo>
                              <a:lnTo>
                                <a:pt x="411" y="347"/>
                              </a:lnTo>
                              <a:lnTo>
                                <a:pt x="474" y="333"/>
                              </a:lnTo>
                              <a:lnTo>
                                <a:pt x="525" y="320"/>
                              </a:lnTo>
                              <a:lnTo>
                                <a:pt x="567" y="308"/>
                              </a:lnTo>
                              <a:lnTo>
                                <a:pt x="610" y="293"/>
                              </a:lnTo>
                              <a:lnTo>
                                <a:pt x="644" y="280"/>
                              </a:lnTo>
                              <a:lnTo>
                                <a:pt x="659" y="276"/>
                              </a:lnTo>
                              <a:lnTo>
                                <a:pt x="668" y="276"/>
                              </a:lnTo>
                              <a:lnTo>
                                <a:pt x="667" y="287"/>
                              </a:lnTo>
                              <a:lnTo>
                                <a:pt x="661" y="299"/>
                              </a:lnTo>
                              <a:lnTo>
                                <a:pt x="648" y="314"/>
                              </a:lnTo>
                              <a:lnTo>
                                <a:pt x="617" y="335"/>
                              </a:lnTo>
                              <a:lnTo>
                                <a:pt x="584" y="354"/>
                              </a:lnTo>
                              <a:lnTo>
                                <a:pt x="546" y="371"/>
                              </a:lnTo>
                              <a:lnTo>
                                <a:pt x="496" y="390"/>
                              </a:lnTo>
                              <a:lnTo>
                                <a:pt x="439" y="407"/>
                              </a:lnTo>
                              <a:lnTo>
                                <a:pt x="352" y="426"/>
                              </a:lnTo>
                              <a:lnTo>
                                <a:pt x="294" y="438"/>
                              </a:lnTo>
                              <a:lnTo>
                                <a:pt x="237" y="444"/>
                              </a:lnTo>
                              <a:lnTo>
                                <a:pt x="154" y="449"/>
                              </a:lnTo>
                              <a:lnTo>
                                <a:pt x="239" y="461"/>
                              </a:lnTo>
                              <a:lnTo>
                                <a:pt x="305" y="466"/>
                              </a:lnTo>
                              <a:lnTo>
                                <a:pt x="360" y="468"/>
                              </a:lnTo>
                              <a:lnTo>
                                <a:pt x="423" y="466"/>
                              </a:lnTo>
                              <a:lnTo>
                                <a:pt x="482" y="458"/>
                              </a:lnTo>
                              <a:lnTo>
                                <a:pt x="530" y="447"/>
                              </a:lnTo>
                              <a:lnTo>
                                <a:pt x="568" y="434"/>
                              </a:lnTo>
                              <a:lnTo>
                                <a:pt x="629" y="413"/>
                              </a:lnTo>
                              <a:lnTo>
                                <a:pt x="637" y="413"/>
                              </a:lnTo>
                              <a:lnTo>
                                <a:pt x="644" y="417"/>
                              </a:lnTo>
                              <a:lnTo>
                                <a:pt x="642" y="430"/>
                              </a:lnTo>
                              <a:lnTo>
                                <a:pt x="634" y="444"/>
                              </a:lnTo>
                              <a:lnTo>
                                <a:pt x="620" y="458"/>
                              </a:lnTo>
                              <a:lnTo>
                                <a:pt x="599" y="474"/>
                              </a:lnTo>
                              <a:lnTo>
                                <a:pt x="563" y="493"/>
                              </a:lnTo>
                              <a:lnTo>
                                <a:pt x="525" y="510"/>
                              </a:lnTo>
                              <a:lnTo>
                                <a:pt x="489" y="521"/>
                              </a:lnTo>
                              <a:lnTo>
                                <a:pt x="448" y="531"/>
                              </a:lnTo>
                              <a:lnTo>
                                <a:pt x="410" y="537"/>
                              </a:lnTo>
                              <a:lnTo>
                                <a:pt x="360" y="542"/>
                              </a:lnTo>
                              <a:lnTo>
                                <a:pt x="305" y="545"/>
                              </a:lnTo>
                              <a:lnTo>
                                <a:pt x="250" y="546"/>
                              </a:lnTo>
                              <a:lnTo>
                                <a:pt x="166" y="546"/>
                              </a:lnTo>
                              <a:lnTo>
                                <a:pt x="211" y="562"/>
                              </a:lnTo>
                              <a:lnTo>
                                <a:pt x="253" y="573"/>
                              </a:lnTo>
                              <a:lnTo>
                                <a:pt x="301" y="579"/>
                              </a:lnTo>
                              <a:lnTo>
                                <a:pt x="342" y="580"/>
                              </a:lnTo>
                              <a:lnTo>
                                <a:pt x="384" y="583"/>
                              </a:lnTo>
                              <a:lnTo>
                                <a:pt x="427" y="580"/>
                              </a:lnTo>
                              <a:lnTo>
                                <a:pt x="462" y="579"/>
                              </a:lnTo>
                              <a:lnTo>
                                <a:pt x="495" y="573"/>
                              </a:lnTo>
                              <a:lnTo>
                                <a:pt x="540" y="562"/>
                              </a:lnTo>
                              <a:lnTo>
                                <a:pt x="574" y="554"/>
                              </a:lnTo>
                              <a:lnTo>
                                <a:pt x="587" y="555"/>
                              </a:lnTo>
                              <a:lnTo>
                                <a:pt x="589" y="565"/>
                              </a:lnTo>
                              <a:lnTo>
                                <a:pt x="585" y="575"/>
                              </a:lnTo>
                              <a:lnTo>
                                <a:pt x="576" y="586"/>
                              </a:lnTo>
                              <a:lnTo>
                                <a:pt x="561" y="597"/>
                              </a:lnTo>
                              <a:lnTo>
                                <a:pt x="544" y="605"/>
                              </a:lnTo>
                              <a:lnTo>
                                <a:pt x="525" y="614"/>
                              </a:lnTo>
                              <a:lnTo>
                                <a:pt x="495" y="622"/>
                              </a:lnTo>
                              <a:lnTo>
                                <a:pt x="432" y="631"/>
                              </a:lnTo>
                              <a:lnTo>
                                <a:pt x="372" y="639"/>
                              </a:lnTo>
                              <a:lnTo>
                                <a:pt x="253" y="649"/>
                              </a:lnTo>
                              <a:lnTo>
                                <a:pt x="407" y="656"/>
                              </a:lnTo>
                              <a:lnTo>
                                <a:pt x="439" y="656"/>
                              </a:lnTo>
                              <a:lnTo>
                                <a:pt x="453" y="663"/>
                              </a:lnTo>
                              <a:lnTo>
                                <a:pt x="461" y="670"/>
                              </a:lnTo>
                              <a:lnTo>
                                <a:pt x="458" y="681"/>
                              </a:lnTo>
                              <a:lnTo>
                                <a:pt x="466" y="687"/>
                              </a:lnTo>
                              <a:lnTo>
                                <a:pt x="486" y="689"/>
                              </a:lnTo>
                              <a:lnTo>
                                <a:pt x="516" y="677"/>
                              </a:lnTo>
                              <a:lnTo>
                                <a:pt x="542" y="664"/>
                              </a:lnTo>
                              <a:lnTo>
                                <a:pt x="563" y="651"/>
                              </a:lnTo>
                              <a:lnTo>
                                <a:pt x="580" y="639"/>
                              </a:lnTo>
                              <a:lnTo>
                                <a:pt x="597" y="621"/>
                              </a:lnTo>
                              <a:lnTo>
                                <a:pt x="651" y="548"/>
                              </a:lnTo>
                              <a:lnTo>
                                <a:pt x="693" y="485"/>
                              </a:lnTo>
                              <a:lnTo>
                                <a:pt x="709" y="453"/>
                              </a:lnTo>
                              <a:lnTo>
                                <a:pt x="713" y="440"/>
                              </a:lnTo>
                              <a:lnTo>
                                <a:pt x="714" y="430"/>
                              </a:lnTo>
                              <a:lnTo>
                                <a:pt x="714" y="419"/>
                              </a:lnTo>
                              <a:lnTo>
                                <a:pt x="706" y="406"/>
                              </a:lnTo>
                              <a:lnTo>
                                <a:pt x="701" y="398"/>
                              </a:lnTo>
                              <a:lnTo>
                                <a:pt x="698" y="386"/>
                              </a:lnTo>
                              <a:lnTo>
                                <a:pt x="701" y="373"/>
                              </a:lnTo>
                              <a:lnTo>
                                <a:pt x="706" y="364"/>
                              </a:lnTo>
                              <a:lnTo>
                                <a:pt x="713" y="354"/>
                              </a:lnTo>
                              <a:lnTo>
                                <a:pt x="719" y="344"/>
                              </a:lnTo>
                              <a:lnTo>
                                <a:pt x="727" y="333"/>
                              </a:lnTo>
                              <a:lnTo>
                                <a:pt x="732" y="322"/>
                              </a:lnTo>
                              <a:lnTo>
                                <a:pt x="731" y="308"/>
                              </a:lnTo>
                              <a:lnTo>
                                <a:pt x="726" y="297"/>
                              </a:lnTo>
                              <a:lnTo>
                                <a:pt x="719" y="287"/>
                              </a:lnTo>
                              <a:lnTo>
                                <a:pt x="713" y="278"/>
                              </a:lnTo>
                              <a:lnTo>
                                <a:pt x="705" y="267"/>
                              </a:lnTo>
                              <a:lnTo>
                                <a:pt x="702" y="255"/>
                              </a:lnTo>
                              <a:lnTo>
                                <a:pt x="705" y="246"/>
                              </a:lnTo>
                              <a:lnTo>
                                <a:pt x="714" y="232"/>
                              </a:lnTo>
                              <a:lnTo>
                                <a:pt x="723" y="221"/>
                              </a:lnTo>
                              <a:lnTo>
                                <a:pt x="727" y="209"/>
                              </a:lnTo>
                              <a:lnTo>
                                <a:pt x="727" y="194"/>
                              </a:lnTo>
                              <a:lnTo>
                                <a:pt x="722" y="179"/>
                              </a:lnTo>
                              <a:lnTo>
                                <a:pt x="713" y="168"/>
                              </a:lnTo>
                              <a:lnTo>
                                <a:pt x="709" y="160"/>
                              </a:lnTo>
                              <a:lnTo>
                                <a:pt x="705" y="147"/>
                              </a:lnTo>
                              <a:lnTo>
                                <a:pt x="706" y="133"/>
                              </a:lnTo>
                              <a:lnTo>
                                <a:pt x="714" y="122"/>
                              </a:lnTo>
                              <a:lnTo>
                                <a:pt x="719" y="114"/>
                              </a:lnTo>
                              <a:lnTo>
                                <a:pt x="727" y="105"/>
                              </a:lnTo>
                              <a:lnTo>
                                <a:pt x="731" y="93"/>
                              </a:lnTo>
                              <a:lnTo>
                                <a:pt x="732" y="80"/>
                              </a:lnTo>
                              <a:lnTo>
                                <a:pt x="730" y="72"/>
                              </a:lnTo>
                              <a:lnTo>
                                <a:pt x="722" y="59"/>
                              </a:lnTo>
                              <a:lnTo>
                                <a:pt x="714" y="48"/>
                              </a:lnTo>
                              <a:lnTo>
                                <a:pt x="709" y="34"/>
                              </a:lnTo>
                              <a:lnTo>
                                <a:pt x="709" y="0"/>
                              </a:lnTo>
                              <a:lnTo>
                                <a:pt x="634" y="50"/>
                              </a:lnTo>
                              <a:lnTo>
                                <a:pt x="589" y="69"/>
                              </a:lnTo>
                              <a:lnTo>
                                <a:pt x="536" y="86"/>
                              </a:lnTo>
                              <a:lnTo>
                                <a:pt x="475" y="105"/>
                              </a:lnTo>
                              <a:lnTo>
                                <a:pt x="420" y="116"/>
                              </a:lnTo>
                              <a:lnTo>
                                <a:pt x="365" y="126"/>
                              </a:lnTo>
                              <a:lnTo>
                                <a:pt x="294" y="135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FFA040"/>
                        </a:solidFill>
                        <a:ln w="9525">
                          <a:noFill/>
                        </a:ln>
                      </p:spPr>
                      <p:txBody>
                        <a:bodyPr/>
                        <a:p>
                          <a:endParaRPr lang="zh-CN" altLang="en-US"/>
                        </a:p>
                      </p:txBody>
                    </p:sp>
                  </p:grpSp>
                </p:grpSp>
                <p:grpSp>
                  <p:nvGrpSpPr>
                    <p:cNvPr id="37951" name="组合 127039"/>
                    <p:cNvGrpSpPr>
                      <a:grpSpLocks noChangeAspect="1"/>
                    </p:cNvGrpSpPr>
                    <p:nvPr/>
                  </p:nvGrpSpPr>
                  <p:grpSpPr>
                    <a:xfrm>
                      <a:off x="6929" y="4535"/>
                      <a:ext cx="218" cy="436"/>
                      <a:chOff x="6929" y="4535"/>
                      <a:chExt cx="218" cy="436"/>
                    </a:xfrm>
                  </p:grpSpPr>
                  <p:sp>
                    <p:nvSpPr>
                      <p:cNvPr id="37952" name="任意多边形 127040"/>
                      <p:cNvSpPr>
                        <a:spLocks noChangeAspect="1"/>
                      </p:cNvSpPr>
                      <p:nvPr>
                        <p:custDataLst>
                          <p:tags r:id="rId43"/>
                        </p:custDataLst>
                      </p:nvPr>
                    </p:nvSpPr>
                    <p:spPr>
                      <a:xfrm>
                        <a:off x="6971" y="4651"/>
                        <a:ext cx="167" cy="70"/>
                      </a:xfrm>
                      <a:custGeom>
                        <a:avLst/>
                        <a:gdLst/>
                        <a:ahLst/>
                        <a:cxnLst/>
                        <a:pathLst>
                          <a:path w="167" h="70">
                            <a:moveTo>
                              <a:pt x="167" y="13"/>
                            </a:moveTo>
                            <a:lnTo>
                              <a:pt x="151" y="0"/>
                            </a:lnTo>
                            <a:lnTo>
                              <a:pt x="100" y="26"/>
                            </a:lnTo>
                            <a:lnTo>
                              <a:pt x="49" y="45"/>
                            </a:lnTo>
                            <a:lnTo>
                              <a:pt x="0" y="59"/>
                            </a:lnTo>
                            <a:lnTo>
                              <a:pt x="9" y="70"/>
                            </a:lnTo>
                            <a:lnTo>
                              <a:pt x="43" y="70"/>
                            </a:lnTo>
                            <a:lnTo>
                              <a:pt x="89" y="60"/>
                            </a:lnTo>
                            <a:lnTo>
                              <a:pt x="130" y="40"/>
                            </a:lnTo>
                            <a:lnTo>
                              <a:pt x="167" y="13"/>
                            </a:lnTo>
                            <a:close/>
                          </a:path>
                        </a:pathLst>
                      </a:custGeom>
                      <a:solidFill>
                        <a:srgbClr val="FFE0C0"/>
                      </a:solidFill>
                      <a:ln w="9525">
                        <a:noFill/>
                      </a:ln>
                    </p:spPr>
                    <p:txBody>
                      <a:bodyPr/>
                      <a:p>
                        <a:endParaRPr lang="zh-CN" altLang="en-US"/>
                      </a:p>
                    </p:txBody>
                  </p:sp>
                  <p:sp>
                    <p:nvSpPr>
                      <p:cNvPr id="37953" name="任意多边形 127041"/>
                      <p:cNvSpPr>
                        <a:spLocks noChangeAspect="1"/>
                      </p:cNvSpPr>
                      <p:nvPr>
                        <p:custDataLst>
                          <p:tags r:id="rId44"/>
                        </p:custDataLst>
                      </p:nvPr>
                    </p:nvSpPr>
                    <p:spPr>
                      <a:xfrm>
                        <a:off x="7001" y="4763"/>
                        <a:ext cx="146" cy="78"/>
                      </a:xfrm>
                      <a:custGeom>
                        <a:avLst/>
                        <a:gdLst/>
                        <a:ahLst/>
                        <a:cxnLst/>
                        <a:pathLst>
                          <a:path w="146" h="78">
                            <a:moveTo>
                              <a:pt x="146" y="15"/>
                            </a:moveTo>
                            <a:lnTo>
                              <a:pt x="138" y="0"/>
                            </a:lnTo>
                            <a:lnTo>
                              <a:pt x="89" y="34"/>
                            </a:lnTo>
                            <a:lnTo>
                              <a:pt x="50" y="51"/>
                            </a:lnTo>
                            <a:lnTo>
                              <a:pt x="0" y="66"/>
                            </a:lnTo>
                            <a:lnTo>
                              <a:pt x="10" y="78"/>
                            </a:lnTo>
                            <a:lnTo>
                              <a:pt x="42" y="78"/>
                            </a:lnTo>
                            <a:lnTo>
                              <a:pt x="74" y="69"/>
                            </a:lnTo>
                            <a:lnTo>
                              <a:pt x="112" y="45"/>
                            </a:lnTo>
                            <a:lnTo>
                              <a:pt x="146" y="15"/>
                            </a:lnTo>
                            <a:close/>
                          </a:path>
                        </a:pathLst>
                      </a:custGeom>
                      <a:solidFill>
                        <a:srgbClr val="FFE0C0"/>
                      </a:solidFill>
                      <a:ln w="9525">
                        <a:noFill/>
                      </a:ln>
                    </p:spPr>
                    <p:txBody>
                      <a:bodyPr/>
                      <a:p>
                        <a:endParaRPr lang="zh-CN" altLang="en-US"/>
                      </a:p>
                    </p:txBody>
                  </p:sp>
                  <p:sp>
                    <p:nvSpPr>
                      <p:cNvPr id="37954" name="任意多边形 127042"/>
                      <p:cNvSpPr>
                        <a:spLocks noChangeAspect="1"/>
                      </p:cNvSpPr>
                      <p:nvPr>
                        <p:custDataLst>
                          <p:tags r:id="rId45"/>
                        </p:custDataLst>
                      </p:nvPr>
                    </p:nvSpPr>
                    <p:spPr>
                      <a:xfrm>
                        <a:off x="6992" y="4894"/>
                        <a:ext cx="149" cy="77"/>
                      </a:xfrm>
                      <a:custGeom>
                        <a:avLst/>
                        <a:gdLst/>
                        <a:ahLst/>
                        <a:cxnLst/>
                        <a:pathLst>
                          <a:path w="149" h="77">
                            <a:moveTo>
                              <a:pt x="149" y="11"/>
                            </a:moveTo>
                            <a:lnTo>
                              <a:pt x="138" y="0"/>
                            </a:lnTo>
                            <a:lnTo>
                              <a:pt x="93" y="31"/>
                            </a:lnTo>
                            <a:lnTo>
                              <a:pt x="49" y="49"/>
                            </a:lnTo>
                            <a:lnTo>
                              <a:pt x="0" y="63"/>
                            </a:lnTo>
                            <a:lnTo>
                              <a:pt x="9" y="77"/>
                            </a:lnTo>
                            <a:lnTo>
                              <a:pt x="42" y="74"/>
                            </a:lnTo>
                            <a:lnTo>
                              <a:pt x="81" y="65"/>
                            </a:lnTo>
                            <a:lnTo>
                              <a:pt x="121" y="40"/>
                            </a:lnTo>
                            <a:lnTo>
                              <a:pt x="149" y="11"/>
                            </a:lnTo>
                            <a:close/>
                          </a:path>
                        </a:pathLst>
                      </a:custGeom>
                      <a:solidFill>
                        <a:srgbClr val="FFE0C0"/>
                      </a:solidFill>
                      <a:ln w="9525">
                        <a:noFill/>
                      </a:ln>
                    </p:spPr>
                    <p:txBody>
                      <a:bodyPr/>
                      <a:p>
                        <a:endParaRPr lang="zh-CN" altLang="en-US"/>
                      </a:p>
                    </p:txBody>
                  </p:sp>
                  <p:sp>
                    <p:nvSpPr>
                      <p:cNvPr id="37955" name="任意多边形 127043"/>
                      <p:cNvSpPr>
                        <a:spLocks noChangeAspect="1"/>
                      </p:cNvSpPr>
                      <p:nvPr>
                        <p:custDataLst>
                          <p:tags r:id="rId46"/>
                        </p:custDataLst>
                      </p:nvPr>
                    </p:nvSpPr>
                    <p:spPr>
                      <a:xfrm>
                        <a:off x="6929" y="4535"/>
                        <a:ext cx="171" cy="68"/>
                      </a:xfrm>
                      <a:custGeom>
                        <a:avLst/>
                        <a:gdLst/>
                        <a:ahLst/>
                        <a:cxnLst/>
                        <a:pathLst>
                          <a:path w="171" h="68">
                            <a:moveTo>
                              <a:pt x="171" y="13"/>
                            </a:moveTo>
                            <a:lnTo>
                              <a:pt x="154" y="0"/>
                            </a:lnTo>
                            <a:lnTo>
                              <a:pt x="97" y="26"/>
                            </a:lnTo>
                            <a:lnTo>
                              <a:pt x="50" y="41"/>
                            </a:lnTo>
                            <a:lnTo>
                              <a:pt x="0" y="55"/>
                            </a:lnTo>
                            <a:lnTo>
                              <a:pt x="11" y="68"/>
                            </a:lnTo>
                            <a:lnTo>
                              <a:pt x="42" y="66"/>
                            </a:lnTo>
                            <a:lnTo>
                              <a:pt x="82" y="57"/>
                            </a:lnTo>
                            <a:lnTo>
                              <a:pt x="127" y="40"/>
                            </a:lnTo>
                            <a:lnTo>
                              <a:pt x="171" y="13"/>
                            </a:lnTo>
                            <a:close/>
                          </a:path>
                        </a:pathLst>
                      </a:custGeom>
                      <a:solidFill>
                        <a:srgbClr val="FFE0C0"/>
                      </a:solidFill>
                      <a:ln w="9525">
                        <a:noFill/>
                      </a:ln>
                    </p:spPr>
                    <p:txBody>
                      <a:bodyPr/>
                      <a:p>
                        <a:endParaRPr lang="zh-CN" altLang="en-US"/>
                      </a:p>
                    </p:txBody>
                  </p:sp>
                </p:grpSp>
              </p:grpSp>
              <p:sp>
                <p:nvSpPr>
                  <p:cNvPr id="37956" name="任意多边形 127044"/>
                  <p:cNvSpPr>
                    <a:spLocks noChangeAspect="1"/>
                  </p:cNvSpPr>
                  <p:nvPr>
                    <p:custDataLst>
                      <p:tags r:id="rId47"/>
                    </p:custDataLst>
                  </p:nvPr>
                </p:nvSpPr>
                <p:spPr>
                  <a:xfrm>
                    <a:off x="5770" y="1606"/>
                    <a:ext cx="2019" cy="2908"/>
                  </a:xfrm>
                  <a:custGeom>
                    <a:avLst/>
                    <a:gdLst/>
                    <a:ahLst/>
                    <a:cxnLst/>
                    <a:pathLst>
                      <a:path w="2019" h="2908">
                        <a:moveTo>
                          <a:pt x="1415" y="2830"/>
                        </a:moveTo>
                        <a:lnTo>
                          <a:pt x="1432" y="2818"/>
                        </a:lnTo>
                        <a:lnTo>
                          <a:pt x="1445" y="2807"/>
                        </a:lnTo>
                        <a:lnTo>
                          <a:pt x="1453" y="2799"/>
                        </a:lnTo>
                        <a:lnTo>
                          <a:pt x="1458" y="2790"/>
                        </a:lnTo>
                        <a:lnTo>
                          <a:pt x="1463" y="2784"/>
                        </a:lnTo>
                        <a:lnTo>
                          <a:pt x="1466" y="2778"/>
                        </a:lnTo>
                        <a:lnTo>
                          <a:pt x="1470" y="2773"/>
                        </a:lnTo>
                        <a:lnTo>
                          <a:pt x="1471" y="2765"/>
                        </a:lnTo>
                        <a:lnTo>
                          <a:pt x="1474" y="2756"/>
                        </a:lnTo>
                        <a:lnTo>
                          <a:pt x="1475" y="2744"/>
                        </a:lnTo>
                        <a:lnTo>
                          <a:pt x="1484" y="2698"/>
                        </a:lnTo>
                        <a:lnTo>
                          <a:pt x="1543" y="2322"/>
                        </a:lnTo>
                        <a:lnTo>
                          <a:pt x="1554" y="2268"/>
                        </a:lnTo>
                        <a:lnTo>
                          <a:pt x="1563" y="2229"/>
                        </a:lnTo>
                        <a:lnTo>
                          <a:pt x="1577" y="2175"/>
                        </a:lnTo>
                        <a:lnTo>
                          <a:pt x="1598" y="2115"/>
                        </a:lnTo>
                        <a:lnTo>
                          <a:pt x="1619" y="2062"/>
                        </a:lnTo>
                        <a:lnTo>
                          <a:pt x="1638" y="2018"/>
                        </a:lnTo>
                        <a:lnTo>
                          <a:pt x="1655" y="1980"/>
                        </a:lnTo>
                        <a:lnTo>
                          <a:pt x="1672" y="1943"/>
                        </a:lnTo>
                        <a:lnTo>
                          <a:pt x="1706" y="1880"/>
                        </a:lnTo>
                        <a:lnTo>
                          <a:pt x="1740" y="1821"/>
                        </a:lnTo>
                        <a:lnTo>
                          <a:pt x="1773" y="1766"/>
                        </a:lnTo>
                        <a:lnTo>
                          <a:pt x="1799" y="1724"/>
                        </a:lnTo>
                        <a:lnTo>
                          <a:pt x="1846" y="1645"/>
                        </a:lnTo>
                        <a:lnTo>
                          <a:pt x="1879" y="1590"/>
                        </a:lnTo>
                        <a:lnTo>
                          <a:pt x="1905" y="1544"/>
                        </a:lnTo>
                        <a:lnTo>
                          <a:pt x="1927" y="1492"/>
                        </a:lnTo>
                        <a:lnTo>
                          <a:pt x="1952" y="1429"/>
                        </a:lnTo>
                        <a:lnTo>
                          <a:pt x="1969" y="1374"/>
                        </a:lnTo>
                        <a:lnTo>
                          <a:pt x="1985" y="1316"/>
                        </a:lnTo>
                        <a:lnTo>
                          <a:pt x="1995" y="1267"/>
                        </a:lnTo>
                        <a:lnTo>
                          <a:pt x="2007" y="1212"/>
                        </a:lnTo>
                        <a:lnTo>
                          <a:pt x="2015" y="1142"/>
                        </a:lnTo>
                        <a:lnTo>
                          <a:pt x="2019" y="1062"/>
                        </a:lnTo>
                        <a:lnTo>
                          <a:pt x="2019" y="987"/>
                        </a:lnTo>
                        <a:lnTo>
                          <a:pt x="2012" y="928"/>
                        </a:lnTo>
                        <a:lnTo>
                          <a:pt x="2003" y="873"/>
                        </a:lnTo>
                        <a:lnTo>
                          <a:pt x="1994" y="824"/>
                        </a:lnTo>
                        <a:lnTo>
                          <a:pt x="1978" y="759"/>
                        </a:lnTo>
                        <a:lnTo>
                          <a:pt x="1960" y="694"/>
                        </a:lnTo>
                        <a:lnTo>
                          <a:pt x="1940" y="634"/>
                        </a:lnTo>
                        <a:lnTo>
                          <a:pt x="1917" y="578"/>
                        </a:lnTo>
                        <a:lnTo>
                          <a:pt x="1888" y="529"/>
                        </a:lnTo>
                        <a:lnTo>
                          <a:pt x="1850" y="466"/>
                        </a:lnTo>
                        <a:lnTo>
                          <a:pt x="1807" y="403"/>
                        </a:lnTo>
                        <a:lnTo>
                          <a:pt x="1765" y="354"/>
                        </a:lnTo>
                        <a:lnTo>
                          <a:pt x="1727" y="312"/>
                        </a:lnTo>
                        <a:lnTo>
                          <a:pt x="1683" y="272"/>
                        </a:lnTo>
                        <a:lnTo>
                          <a:pt x="1636" y="232"/>
                        </a:lnTo>
                        <a:lnTo>
                          <a:pt x="1590" y="196"/>
                        </a:lnTo>
                        <a:lnTo>
                          <a:pt x="1535" y="159"/>
                        </a:lnTo>
                        <a:lnTo>
                          <a:pt x="1471" y="120"/>
                        </a:lnTo>
                        <a:lnTo>
                          <a:pt x="1411" y="90"/>
                        </a:lnTo>
                        <a:lnTo>
                          <a:pt x="1341" y="61"/>
                        </a:lnTo>
                        <a:lnTo>
                          <a:pt x="1277" y="40"/>
                        </a:lnTo>
                        <a:lnTo>
                          <a:pt x="1224" y="27"/>
                        </a:lnTo>
                        <a:lnTo>
                          <a:pt x="1167" y="14"/>
                        </a:lnTo>
                        <a:lnTo>
                          <a:pt x="1115" y="6"/>
                        </a:lnTo>
                        <a:lnTo>
                          <a:pt x="1053" y="0"/>
                        </a:lnTo>
                        <a:lnTo>
                          <a:pt x="997" y="0"/>
                        </a:lnTo>
                        <a:lnTo>
                          <a:pt x="936" y="0"/>
                        </a:lnTo>
                        <a:lnTo>
                          <a:pt x="885" y="6"/>
                        </a:lnTo>
                        <a:lnTo>
                          <a:pt x="826" y="19"/>
                        </a:lnTo>
                        <a:lnTo>
                          <a:pt x="782" y="28"/>
                        </a:lnTo>
                        <a:lnTo>
                          <a:pt x="727" y="44"/>
                        </a:lnTo>
                        <a:lnTo>
                          <a:pt x="676" y="59"/>
                        </a:lnTo>
                        <a:lnTo>
                          <a:pt x="630" y="78"/>
                        </a:lnTo>
                        <a:lnTo>
                          <a:pt x="586" y="97"/>
                        </a:lnTo>
                        <a:lnTo>
                          <a:pt x="541" y="121"/>
                        </a:lnTo>
                        <a:lnTo>
                          <a:pt x="501" y="145"/>
                        </a:lnTo>
                        <a:lnTo>
                          <a:pt x="456" y="175"/>
                        </a:lnTo>
                        <a:lnTo>
                          <a:pt x="408" y="209"/>
                        </a:lnTo>
                        <a:lnTo>
                          <a:pt x="365" y="242"/>
                        </a:lnTo>
                        <a:lnTo>
                          <a:pt x="326" y="277"/>
                        </a:lnTo>
                        <a:lnTo>
                          <a:pt x="284" y="316"/>
                        </a:lnTo>
                        <a:lnTo>
                          <a:pt x="242" y="360"/>
                        </a:lnTo>
                        <a:lnTo>
                          <a:pt x="206" y="402"/>
                        </a:lnTo>
                        <a:lnTo>
                          <a:pt x="175" y="441"/>
                        </a:lnTo>
                        <a:lnTo>
                          <a:pt x="140" y="495"/>
                        </a:lnTo>
                        <a:lnTo>
                          <a:pt x="106" y="554"/>
                        </a:lnTo>
                        <a:lnTo>
                          <a:pt x="75" y="620"/>
                        </a:lnTo>
                        <a:lnTo>
                          <a:pt x="53" y="685"/>
                        </a:lnTo>
                        <a:lnTo>
                          <a:pt x="34" y="752"/>
                        </a:lnTo>
                        <a:lnTo>
                          <a:pt x="17" y="818"/>
                        </a:lnTo>
                        <a:lnTo>
                          <a:pt x="7" y="879"/>
                        </a:lnTo>
                        <a:lnTo>
                          <a:pt x="0" y="940"/>
                        </a:lnTo>
                        <a:lnTo>
                          <a:pt x="0" y="999"/>
                        </a:lnTo>
                        <a:lnTo>
                          <a:pt x="0" y="1052"/>
                        </a:lnTo>
                        <a:lnTo>
                          <a:pt x="0" y="1115"/>
                        </a:lnTo>
                        <a:lnTo>
                          <a:pt x="3" y="1170"/>
                        </a:lnTo>
                        <a:lnTo>
                          <a:pt x="14" y="1239"/>
                        </a:lnTo>
                        <a:lnTo>
                          <a:pt x="24" y="1299"/>
                        </a:lnTo>
                        <a:lnTo>
                          <a:pt x="40" y="1358"/>
                        </a:lnTo>
                        <a:lnTo>
                          <a:pt x="62" y="1427"/>
                        </a:lnTo>
                        <a:lnTo>
                          <a:pt x="87" y="1488"/>
                        </a:lnTo>
                        <a:lnTo>
                          <a:pt x="113" y="1542"/>
                        </a:lnTo>
                        <a:lnTo>
                          <a:pt x="144" y="1602"/>
                        </a:lnTo>
                        <a:lnTo>
                          <a:pt x="178" y="1660"/>
                        </a:lnTo>
                        <a:lnTo>
                          <a:pt x="208" y="1715"/>
                        </a:lnTo>
                        <a:lnTo>
                          <a:pt x="239" y="1770"/>
                        </a:lnTo>
                        <a:lnTo>
                          <a:pt x="272" y="1830"/>
                        </a:lnTo>
                        <a:lnTo>
                          <a:pt x="323" y="1917"/>
                        </a:lnTo>
                        <a:lnTo>
                          <a:pt x="370" y="2007"/>
                        </a:lnTo>
                        <a:lnTo>
                          <a:pt x="398" y="2053"/>
                        </a:lnTo>
                        <a:lnTo>
                          <a:pt x="412" y="2091"/>
                        </a:lnTo>
                        <a:lnTo>
                          <a:pt x="429" y="2138"/>
                        </a:lnTo>
                        <a:lnTo>
                          <a:pt x="445" y="2192"/>
                        </a:lnTo>
                        <a:lnTo>
                          <a:pt x="458" y="2239"/>
                        </a:lnTo>
                        <a:lnTo>
                          <a:pt x="469" y="2292"/>
                        </a:lnTo>
                        <a:lnTo>
                          <a:pt x="479" y="2365"/>
                        </a:lnTo>
                        <a:lnTo>
                          <a:pt x="492" y="2444"/>
                        </a:lnTo>
                        <a:lnTo>
                          <a:pt x="501" y="2506"/>
                        </a:lnTo>
                        <a:lnTo>
                          <a:pt x="511" y="2586"/>
                        </a:lnTo>
                        <a:lnTo>
                          <a:pt x="518" y="2643"/>
                        </a:lnTo>
                        <a:lnTo>
                          <a:pt x="526" y="2693"/>
                        </a:lnTo>
                        <a:lnTo>
                          <a:pt x="537" y="2742"/>
                        </a:lnTo>
                        <a:lnTo>
                          <a:pt x="541" y="2756"/>
                        </a:lnTo>
                        <a:lnTo>
                          <a:pt x="543" y="2767"/>
                        </a:lnTo>
                        <a:lnTo>
                          <a:pt x="545" y="2773"/>
                        </a:lnTo>
                        <a:lnTo>
                          <a:pt x="546" y="2778"/>
                        </a:lnTo>
                        <a:lnTo>
                          <a:pt x="552" y="2784"/>
                        </a:lnTo>
                        <a:lnTo>
                          <a:pt x="558" y="2794"/>
                        </a:lnTo>
                        <a:lnTo>
                          <a:pt x="567" y="2803"/>
                        </a:lnTo>
                        <a:lnTo>
                          <a:pt x="576" y="2812"/>
                        </a:lnTo>
                        <a:lnTo>
                          <a:pt x="592" y="2824"/>
                        </a:lnTo>
                        <a:lnTo>
                          <a:pt x="610" y="2833"/>
                        </a:lnTo>
                        <a:lnTo>
                          <a:pt x="635" y="2847"/>
                        </a:lnTo>
                        <a:lnTo>
                          <a:pt x="657" y="2856"/>
                        </a:lnTo>
                        <a:lnTo>
                          <a:pt x="681" y="2864"/>
                        </a:lnTo>
                        <a:lnTo>
                          <a:pt x="703" y="2870"/>
                        </a:lnTo>
                        <a:lnTo>
                          <a:pt x="723" y="2875"/>
                        </a:lnTo>
                        <a:lnTo>
                          <a:pt x="753" y="2883"/>
                        </a:lnTo>
                        <a:lnTo>
                          <a:pt x="778" y="2889"/>
                        </a:lnTo>
                        <a:lnTo>
                          <a:pt x="802" y="2892"/>
                        </a:lnTo>
                        <a:lnTo>
                          <a:pt x="829" y="2896"/>
                        </a:lnTo>
                        <a:lnTo>
                          <a:pt x="857" y="2900"/>
                        </a:lnTo>
                        <a:lnTo>
                          <a:pt x="883" y="2902"/>
                        </a:lnTo>
                        <a:lnTo>
                          <a:pt x="906" y="2904"/>
                        </a:lnTo>
                        <a:lnTo>
                          <a:pt x="934" y="2906"/>
                        </a:lnTo>
                        <a:lnTo>
                          <a:pt x="959" y="2908"/>
                        </a:lnTo>
                        <a:lnTo>
                          <a:pt x="984" y="2908"/>
                        </a:lnTo>
                        <a:lnTo>
                          <a:pt x="1006" y="2908"/>
                        </a:lnTo>
                        <a:lnTo>
                          <a:pt x="1031" y="2908"/>
                        </a:lnTo>
                        <a:lnTo>
                          <a:pt x="1061" y="2908"/>
                        </a:lnTo>
                        <a:lnTo>
                          <a:pt x="1086" y="2906"/>
                        </a:lnTo>
                        <a:lnTo>
                          <a:pt x="1108" y="2906"/>
                        </a:lnTo>
                        <a:lnTo>
                          <a:pt x="1134" y="2902"/>
                        </a:lnTo>
                        <a:lnTo>
                          <a:pt x="1166" y="2900"/>
                        </a:lnTo>
                        <a:lnTo>
                          <a:pt x="1188" y="2896"/>
                        </a:lnTo>
                        <a:lnTo>
                          <a:pt x="1217" y="2892"/>
                        </a:lnTo>
                        <a:lnTo>
                          <a:pt x="1241" y="2887"/>
                        </a:lnTo>
                        <a:lnTo>
                          <a:pt x="1265" y="2883"/>
                        </a:lnTo>
                        <a:lnTo>
                          <a:pt x="1288" y="2877"/>
                        </a:lnTo>
                        <a:lnTo>
                          <a:pt x="1309" y="2871"/>
                        </a:lnTo>
                        <a:lnTo>
                          <a:pt x="1334" y="2864"/>
                        </a:lnTo>
                        <a:lnTo>
                          <a:pt x="1354" y="2856"/>
                        </a:lnTo>
                        <a:lnTo>
                          <a:pt x="1375" y="2849"/>
                        </a:lnTo>
                        <a:lnTo>
                          <a:pt x="1395" y="2839"/>
                        </a:lnTo>
                        <a:lnTo>
                          <a:pt x="1415" y="2830"/>
                        </a:lnTo>
                        <a:close/>
                      </a:path>
                    </a:pathLst>
                  </a:custGeom>
                  <a:solidFill>
                    <a:srgbClr val="E0E0E0"/>
                  </a:solidFill>
                  <a:ln w="6350" cap="flat" cmpd="sng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37957" name="椭圆 127045"/>
                  <p:cNvSpPr>
                    <a:spLocks noChangeAspect="1"/>
                  </p:cNvSpPr>
                  <p:nvPr>
                    <p:custDataLst>
                      <p:tags r:id="rId48"/>
                    </p:custDataLst>
                  </p:nvPr>
                </p:nvSpPr>
                <p:spPr>
                  <a:xfrm>
                    <a:off x="6337" y="4185"/>
                    <a:ext cx="886" cy="296"/>
                  </a:xfrm>
                  <a:prstGeom prst="ellipse">
                    <a:avLst/>
                  </a:prstGeom>
                  <a:solidFill>
                    <a:srgbClr val="A0A0A0"/>
                  </a:solidFill>
                  <a:ln w="9525">
                    <a:noFill/>
                  </a:ln>
                </p:spPr>
                <p:txBody>
                  <a:bodyPr anchor="t" anchorCtr="0"/>
                  <a:p>
                    <a:endParaRPr lang="zh-CN" altLang="en-US">
                      <a:latin typeface="Arial" panose="020B0604020202020204" pitchFamily="34" charset="0"/>
                      <a:ea typeface="宋体" panose="02010600030101010101" pitchFamily="2" charset="-122"/>
                    </a:endParaRPr>
                  </a:p>
                </p:txBody>
              </p:sp>
              <p:sp>
                <p:nvSpPr>
                  <p:cNvPr id="37958" name="任意多边形 127046"/>
                  <p:cNvSpPr>
                    <a:spLocks noChangeAspect="1"/>
                  </p:cNvSpPr>
                  <p:nvPr>
                    <p:custDataLst>
                      <p:tags r:id="rId49"/>
                    </p:custDataLst>
                  </p:nvPr>
                </p:nvSpPr>
                <p:spPr>
                  <a:xfrm>
                    <a:off x="7261" y="1899"/>
                    <a:ext cx="338" cy="432"/>
                  </a:xfrm>
                  <a:custGeom>
                    <a:avLst/>
                    <a:gdLst/>
                    <a:ahLst/>
                    <a:cxnLst/>
                    <a:pathLst>
                      <a:path w="338" h="432">
                        <a:moveTo>
                          <a:pt x="0" y="0"/>
                        </a:moveTo>
                        <a:lnTo>
                          <a:pt x="90" y="46"/>
                        </a:lnTo>
                        <a:lnTo>
                          <a:pt x="172" y="97"/>
                        </a:lnTo>
                        <a:lnTo>
                          <a:pt x="234" y="148"/>
                        </a:lnTo>
                        <a:lnTo>
                          <a:pt x="275" y="203"/>
                        </a:lnTo>
                        <a:lnTo>
                          <a:pt x="304" y="259"/>
                        </a:lnTo>
                        <a:lnTo>
                          <a:pt x="325" y="308"/>
                        </a:lnTo>
                        <a:lnTo>
                          <a:pt x="338" y="358"/>
                        </a:lnTo>
                        <a:lnTo>
                          <a:pt x="219" y="432"/>
                        </a:lnTo>
                        <a:lnTo>
                          <a:pt x="208" y="362"/>
                        </a:lnTo>
                        <a:lnTo>
                          <a:pt x="189" y="287"/>
                        </a:lnTo>
                        <a:lnTo>
                          <a:pt x="161" y="209"/>
                        </a:lnTo>
                        <a:lnTo>
                          <a:pt x="124" y="144"/>
                        </a:lnTo>
                        <a:lnTo>
                          <a:pt x="73" y="7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grpSp>
                <p:nvGrpSpPr>
                  <p:cNvPr id="37959" name="组合 127047"/>
                  <p:cNvGrpSpPr>
                    <a:grpSpLocks noChangeAspect="1"/>
                  </p:cNvGrpSpPr>
                  <p:nvPr/>
                </p:nvGrpSpPr>
                <p:grpSpPr>
                  <a:xfrm>
                    <a:off x="6498" y="2481"/>
                    <a:ext cx="562" cy="1806"/>
                    <a:chOff x="6498" y="2481"/>
                    <a:chExt cx="562" cy="1806"/>
                  </a:xfrm>
                </p:grpSpPr>
                <p:sp>
                  <p:nvSpPr>
                    <p:cNvPr id="37960" name="任意多边形 127048"/>
                    <p:cNvSpPr>
                      <a:spLocks noChangeAspect="1"/>
                    </p:cNvSpPr>
                    <p:nvPr>
                      <p:custDataLst>
                        <p:tags r:id="rId50"/>
                      </p:custDataLst>
                    </p:nvPr>
                  </p:nvSpPr>
                  <p:spPr>
                    <a:xfrm>
                      <a:off x="6604" y="3234"/>
                      <a:ext cx="345" cy="1053"/>
                    </a:xfrm>
                    <a:custGeom>
                      <a:avLst/>
                      <a:gdLst/>
                      <a:ahLst/>
                      <a:cxnLst/>
                      <a:pathLst>
                        <a:path w="345" h="1053">
                          <a:moveTo>
                            <a:pt x="0" y="80"/>
                          </a:moveTo>
                          <a:lnTo>
                            <a:pt x="6" y="252"/>
                          </a:lnTo>
                          <a:lnTo>
                            <a:pt x="23" y="274"/>
                          </a:lnTo>
                          <a:lnTo>
                            <a:pt x="17" y="975"/>
                          </a:lnTo>
                          <a:lnTo>
                            <a:pt x="40" y="1053"/>
                          </a:lnTo>
                          <a:lnTo>
                            <a:pt x="98" y="1053"/>
                          </a:lnTo>
                          <a:lnTo>
                            <a:pt x="146" y="1015"/>
                          </a:lnTo>
                          <a:lnTo>
                            <a:pt x="201" y="1015"/>
                          </a:lnTo>
                          <a:lnTo>
                            <a:pt x="245" y="1053"/>
                          </a:lnTo>
                          <a:lnTo>
                            <a:pt x="307" y="1053"/>
                          </a:lnTo>
                          <a:lnTo>
                            <a:pt x="328" y="975"/>
                          </a:lnTo>
                          <a:lnTo>
                            <a:pt x="317" y="274"/>
                          </a:lnTo>
                          <a:lnTo>
                            <a:pt x="333" y="252"/>
                          </a:lnTo>
                          <a:lnTo>
                            <a:pt x="345" y="80"/>
                          </a:lnTo>
                          <a:lnTo>
                            <a:pt x="269" y="17"/>
                          </a:lnTo>
                          <a:lnTo>
                            <a:pt x="231" y="17"/>
                          </a:lnTo>
                          <a:lnTo>
                            <a:pt x="210" y="0"/>
                          </a:lnTo>
                          <a:lnTo>
                            <a:pt x="123" y="0"/>
                          </a:lnTo>
                          <a:lnTo>
                            <a:pt x="104" y="17"/>
                          </a:lnTo>
                          <a:lnTo>
                            <a:pt x="72" y="17"/>
                          </a:lnTo>
                          <a:lnTo>
                            <a:pt x="0" y="80"/>
                          </a:lnTo>
                          <a:close/>
                        </a:path>
                      </a:pathLst>
                    </a:custGeom>
                    <a:solidFill>
                      <a:srgbClr val="C0C0C0"/>
                    </a:solidFill>
                    <a:ln w="9525">
                      <a:noFill/>
                    </a:ln>
                  </p:spPr>
                  <p:txBody>
                    <a:bodyPr/>
                    <a:p>
                      <a:endParaRPr lang="zh-CN" altLang="en-US"/>
                    </a:p>
                  </p:txBody>
                </p:sp>
                <p:sp>
                  <p:nvSpPr>
                    <p:cNvPr id="37961" name="椭圆 127049"/>
                    <p:cNvSpPr>
                      <a:spLocks noChangeAspect="1"/>
                    </p:cNvSpPr>
                    <p:nvPr>
                      <p:custDataLst>
                        <p:tags r:id="rId51"/>
                      </p:custDataLst>
                    </p:nvPr>
                  </p:nvSpPr>
                  <p:spPr>
                    <a:xfrm>
                      <a:off x="6781" y="3267"/>
                      <a:ext cx="45" cy="72"/>
                    </a:xfrm>
                    <a:prstGeom prst="ellipse">
                      <a:avLst/>
                    </a:prstGeom>
                    <a:solidFill>
                      <a:srgbClr val="E0E0E0"/>
                    </a:solidFill>
                    <a:ln w="9525">
                      <a:noFill/>
                    </a:ln>
                  </p:spPr>
                  <p:txBody>
                    <a:bodyPr anchor="t" anchorCtr="0"/>
                    <a:p>
                      <a:endParaRPr lang="zh-CN" altLang="en-US"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grpSp>
                  <p:nvGrpSpPr>
                    <p:cNvPr id="37962" name="组合 127050"/>
                    <p:cNvGrpSpPr>
                      <a:grpSpLocks noChangeAspect="1"/>
                    </p:cNvGrpSpPr>
                    <p:nvPr/>
                  </p:nvGrpSpPr>
                  <p:grpSpPr>
                    <a:xfrm>
                      <a:off x="6498" y="2481"/>
                      <a:ext cx="562" cy="828"/>
                      <a:chOff x="6498" y="2481"/>
                      <a:chExt cx="562" cy="828"/>
                    </a:xfrm>
                  </p:grpSpPr>
                  <p:sp>
                    <p:nvSpPr>
                      <p:cNvPr id="37963" name="椭圆 127051"/>
                      <p:cNvSpPr>
                        <a:spLocks noChangeAspect="1"/>
                      </p:cNvSpPr>
                      <p:nvPr>
                        <p:custDataLst>
                          <p:tags r:id="rId52"/>
                        </p:custDataLst>
                      </p:nvPr>
                    </p:nvSpPr>
                    <p:spPr>
                      <a:xfrm>
                        <a:off x="6531" y="2481"/>
                        <a:ext cx="514" cy="282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9525">
                        <a:noFill/>
                      </a:ln>
                    </p:spPr>
                    <p:txBody>
                      <a:bodyPr anchor="t" anchorCtr="0"/>
                      <a:p>
                        <a:endParaRPr lang="zh-CN" altLang="en-US">
                          <a:latin typeface="Arial" panose="020B0604020202020204" pitchFamily="34" charset="0"/>
                          <a:ea typeface="宋体" panose="02010600030101010101" pitchFamily="2" charset="-122"/>
                        </a:endParaRPr>
                      </a:p>
                    </p:txBody>
                  </p:sp>
                  <p:sp>
                    <p:nvSpPr>
                      <p:cNvPr id="37964" name="任意多边形 127052"/>
                      <p:cNvSpPr>
                        <a:spLocks noChangeAspect="1"/>
                      </p:cNvSpPr>
                      <p:nvPr>
                        <p:custDataLst>
                          <p:tags r:id="rId53"/>
                        </p:custDataLst>
                      </p:nvPr>
                    </p:nvSpPr>
                    <p:spPr>
                      <a:xfrm>
                        <a:off x="6498" y="2610"/>
                        <a:ext cx="562" cy="699"/>
                      </a:xfrm>
                      <a:custGeom>
                        <a:avLst/>
                        <a:gdLst/>
                        <a:ahLst/>
                        <a:cxnLst/>
                        <a:pathLst>
                          <a:path w="562" h="699">
                            <a:moveTo>
                              <a:pt x="358" y="699"/>
                            </a:moveTo>
                            <a:lnTo>
                              <a:pt x="562" y="69"/>
                            </a:lnTo>
                            <a:lnTo>
                              <a:pt x="526" y="56"/>
                            </a:lnTo>
                            <a:lnTo>
                              <a:pt x="485" y="38"/>
                            </a:lnTo>
                            <a:lnTo>
                              <a:pt x="431" y="24"/>
                            </a:lnTo>
                            <a:lnTo>
                              <a:pt x="384" y="12"/>
                            </a:lnTo>
                            <a:lnTo>
                              <a:pt x="342" y="4"/>
                            </a:lnTo>
                            <a:lnTo>
                              <a:pt x="297" y="0"/>
                            </a:lnTo>
                            <a:lnTo>
                              <a:pt x="248" y="3"/>
                            </a:lnTo>
                            <a:lnTo>
                              <a:pt x="185" y="10"/>
                            </a:lnTo>
                            <a:lnTo>
                              <a:pt x="132" y="24"/>
                            </a:lnTo>
                            <a:lnTo>
                              <a:pt x="80" y="38"/>
                            </a:lnTo>
                            <a:lnTo>
                              <a:pt x="34" y="58"/>
                            </a:lnTo>
                            <a:lnTo>
                              <a:pt x="0" y="76"/>
                            </a:lnTo>
                            <a:lnTo>
                              <a:pt x="197" y="699"/>
                            </a:lnTo>
                          </a:path>
                        </a:pathLst>
                      </a:custGeom>
                      <a:noFill/>
                      <a:ln w="6350">
                        <a:noFill/>
                      </a:ln>
                    </p:spPr>
                    <p:txBody>
                      <a:bodyPr/>
                      <a:p>
                        <a:endParaRPr lang="zh-CN" altLang="en-US"/>
                      </a:p>
                    </p:txBody>
                  </p:sp>
                </p:grpSp>
                <p:grpSp>
                  <p:nvGrpSpPr>
                    <p:cNvPr id="37965" name="组合 127053"/>
                    <p:cNvGrpSpPr>
                      <a:grpSpLocks noChangeAspect="1"/>
                    </p:cNvGrpSpPr>
                    <p:nvPr/>
                  </p:nvGrpSpPr>
                  <p:grpSpPr>
                    <a:xfrm>
                      <a:off x="6676" y="3385"/>
                      <a:ext cx="193" cy="804"/>
                      <a:chOff x="6676" y="3385"/>
                      <a:chExt cx="193" cy="804"/>
                    </a:xfrm>
                  </p:grpSpPr>
                  <p:sp>
                    <p:nvSpPr>
                      <p:cNvPr id="37966" name="直接连接符 127054"/>
                      <p:cNvSpPr>
                        <a:spLocks noChangeAspect="1"/>
                      </p:cNvSpPr>
                      <p:nvPr>
                        <p:custDataLst>
                          <p:tags r:id="rId54"/>
                        </p:custDataLst>
                      </p:nvPr>
                    </p:nvSpPr>
                    <p:spPr>
                      <a:xfrm>
                        <a:off x="6708" y="3406"/>
                        <a:ext cx="1" cy="783"/>
                      </a:xfrm>
                      <a:prstGeom prst="line">
                        <a:avLst/>
                      </a:prstGeom>
                      <a:ln w="6350">
                        <a:noFill/>
                      </a:ln>
                    </p:spPr>
                  </p:sp>
                  <p:sp>
                    <p:nvSpPr>
                      <p:cNvPr id="37967" name="直接连接符 127055"/>
                      <p:cNvSpPr>
                        <a:spLocks noChangeAspect="1"/>
                      </p:cNvSpPr>
                      <p:nvPr>
                        <p:custDataLst>
                          <p:tags r:id="rId55"/>
                        </p:custDataLst>
                      </p:nvPr>
                    </p:nvSpPr>
                    <p:spPr>
                      <a:xfrm flipV="1">
                        <a:off x="6836" y="3406"/>
                        <a:ext cx="4" cy="779"/>
                      </a:xfrm>
                      <a:prstGeom prst="line">
                        <a:avLst/>
                      </a:prstGeom>
                      <a:ln w="6350">
                        <a:noFill/>
                      </a:ln>
                    </p:spPr>
                  </p:sp>
                  <p:sp>
                    <p:nvSpPr>
                      <p:cNvPr id="37968" name="直接连接符 127056"/>
                      <p:cNvSpPr>
                        <a:spLocks noChangeAspect="1"/>
                      </p:cNvSpPr>
                      <p:nvPr>
                        <p:custDataLst>
                          <p:tags r:id="rId56"/>
                        </p:custDataLst>
                      </p:nvPr>
                    </p:nvSpPr>
                    <p:spPr>
                      <a:xfrm flipV="1">
                        <a:off x="6866" y="3385"/>
                        <a:ext cx="3" cy="780"/>
                      </a:xfrm>
                      <a:prstGeom prst="line">
                        <a:avLst/>
                      </a:prstGeom>
                      <a:ln w="6350">
                        <a:noFill/>
                      </a:ln>
                    </p:spPr>
                  </p:sp>
                  <p:sp>
                    <p:nvSpPr>
                      <p:cNvPr id="37969" name="直接连接符 127057"/>
                      <p:cNvSpPr>
                        <a:spLocks noChangeAspect="1"/>
                      </p:cNvSpPr>
                      <p:nvPr>
                        <p:custDataLst>
                          <p:tags r:id="rId57"/>
                        </p:custDataLst>
                      </p:nvPr>
                    </p:nvSpPr>
                    <p:spPr>
                      <a:xfrm flipH="1" flipV="1">
                        <a:off x="6676" y="3385"/>
                        <a:ext cx="2" cy="780"/>
                      </a:xfrm>
                      <a:prstGeom prst="line">
                        <a:avLst/>
                      </a:prstGeom>
                      <a:ln w="6350">
                        <a:noFill/>
                      </a:ln>
                    </p:spPr>
                  </p:sp>
                </p:grpSp>
              </p:grpSp>
              <p:sp>
                <p:nvSpPr>
                  <p:cNvPr id="37970" name="任意多边形 127058"/>
                  <p:cNvSpPr>
                    <a:spLocks noChangeAspect="1"/>
                  </p:cNvSpPr>
                  <p:nvPr>
                    <p:custDataLst>
                      <p:tags r:id="rId58"/>
                    </p:custDataLst>
                  </p:nvPr>
                </p:nvSpPr>
                <p:spPr>
                  <a:xfrm>
                    <a:off x="6740" y="3766"/>
                    <a:ext cx="546" cy="681"/>
                  </a:xfrm>
                  <a:custGeom>
                    <a:avLst/>
                    <a:gdLst/>
                    <a:ahLst/>
                    <a:cxnLst/>
                    <a:pathLst>
                      <a:path w="546" h="681">
                        <a:moveTo>
                          <a:pt x="546" y="0"/>
                        </a:moveTo>
                        <a:lnTo>
                          <a:pt x="523" y="20"/>
                        </a:lnTo>
                        <a:lnTo>
                          <a:pt x="432" y="441"/>
                        </a:lnTo>
                        <a:lnTo>
                          <a:pt x="415" y="483"/>
                        </a:lnTo>
                        <a:lnTo>
                          <a:pt x="388" y="518"/>
                        </a:lnTo>
                        <a:lnTo>
                          <a:pt x="347" y="550"/>
                        </a:lnTo>
                        <a:lnTo>
                          <a:pt x="307" y="575"/>
                        </a:lnTo>
                        <a:lnTo>
                          <a:pt x="262" y="598"/>
                        </a:lnTo>
                        <a:lnTo>
                          <a:pt x="215" y="618"/>
                        </a:lnTo>
                        <a:lnTo>
                          <a:pt x="163" y="637"/>
                        </a:lnTo>
                        <a:lnTo>
                          <a:pt x="119" y="647"/>
                        </a:lnTo>
                        <a:lnTo>
                          <a:pt x="65" y="656"/>
                        </a:lnTo>
                        <a:lnTo>
                          <a:pt x="0" y="652"/>
                        </a:lnTo>
                        <a:lnTo>
                          <a:pt x="10" y="677"/>
                        </a:lnTo>
                        <a:lnTo>
                          <a:pt x="55" y="681"/>
                        </a:lnTo>
                        <a:lnTo>
                          <a:pt x="86" y="681"/>
                        </a:lnTo>
                        <a:lnTo>
                          <a:pt x="134" y="677"/>
                        </a:lnTo>
                        <a:lnTo>
                          <a:pt x="173" y="674"/>
                        </a:lnTo>
                        <a:lnTo>
                          <a:pt x="227" y="665"/>
                        </a:lnTo>
                        <a:lnTo>
                          <a:pt x="269" y="657"/>
                        </a:lnTo>
                        <a:lnTo>
                          <a:pt x="316" y="643"/>
                        </a:lnTo>
                        <a:lnTo>
                          <a:pt x="343" y="635"/>
                        </a:lnTo>
                        <a:lnTo>
                          <a:pt x="384" y="618"/>
                        </a:lnTo>
                        <a:lnTo>
                          <a:pt x="427" y="590"/>
                        </a:lnTo>
                        <a:lnTo>
                          <a:pt x="440" y="575"/>
                        </a:lnTo>
                        <a:lnTo>
                          <a:pt x="452" y="554"/>
                        </a:lnTo>
                        <a:lnTo>
                          <a:pt x="462" y="512"/>
                        </a:lnTo>
                        <a:lnTo>
                          <a:pt x="471" y="470"/>
                        </a:lnTo>
                        <a:lnTo>
                          <a:pt x="546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</p:grpSp>
            <p:sp>
              <p:nvSpPr>
                <p:cNvPr id="37971" name="矩形 127059"/>
                <p:cNvSpPr>
                  <a:spLocks noChangeAspect="1"/>
                </p:cNvSpPr>
                <p:nvPr>
                  <p:custDataLst>
                    <p:tags r:id="rId59"/>
                  </p:custDataLst>
                </p:nvPr>
              </p:nvSpPr>
              <p:spPr>
                <a:xfrm>
                  <a:off x="5695" y="6585"/>
                  <a:ext cx="540" cy="315"/>
                </a:xfrm>
                <a:prstGeom prst="rect">
                  <a:avLst/>
                </a:prstGeom>
                <a:gradFill rotWithShape="0">
                  <a:gsLst>
                    <a:gs pos="0">
                      <a:srgbClr val="808080"/>
                    </a:gs>
                    <a:gs pos="50000">
                      <a:srgbClr val="C0C0C0"/>
                    </a:gs>
                    <a:gs pos="100000">
                      <a:srgbClr val="808080"/>
                    </a:gs>
                  </a:gsLst>
                  <a:lin ang="0" scaled="1"/>
                  <a:tileRect/>
                </a:gradFill>
                <a:ln w="9525">
                  <a:noFill/>
                </a:ln>
              </p:spPr>
              <p:txBody>
                <a:bodyPr anchor="t" anchorCtr="0"/>
                <a:p>
                  <a:endParaRPr lang="zh-CN" altLang="en-US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</p:grpSp>
        </p:grpSp>
        <p:sp>
          <p:nvSpPr>
            <p:cNvPr id="37972" name="任意多边形 127060"/>
            <p:cNvSpPr/>
            <p:nvPr>
              <p:custDataLst>
                <p:tags r:id="rId60"/>
              </p:custDataLst>
            </p:nvPr>
          </p:nvSpPr>
          <p:spPr>
            <a:xfrm>
              <a:off x="1153" y="900"/>
              <a:ext cx="833" cy="1890"/>
            </a:xfrm>
            <a:custGeom>
              <a:avLst/>
              <a:gdLst/>
              <a:ahLst/>
              <a:cxnLst/>
              <a:pathLst>
                <a:path w="833" h="1890">
                  <a:moveTo>
                    <a:pt x="833" y="1890"/>
                  </a:moveTo>
                  <a:cubicBezTo>
                    <a:pt x="781" y="1873"/>
                    <a:pt x="790" y="1841"/>
                    <a:pt x="750" y="1817"/>
                  </a:cubicBezTo>
                  <a:cubicBezTo>
                    <a:pt x="742" y="1812"/>
                    <a:pt x="732" y="1811"/>
                    <a:pt x="723" y="1807"/>
                  </a:cubicBezTo>
                  <a:cubicBezTo>
                    <a:pt x="654" y="1771"/>
                    <a:pt x="732" y="1807"/>
                    <a:pt x="677" y="1771"/>
                  </a:cubicBezTo>
                  <a:cubicBezTo>
                    <a:pt x="666" y="1764"/>
                    <a:pt x="653" y="1760"/>
                    <a:pt x="641" y="1753"/>
                  </a:cubicBezTo>
                  <a:cubicBezTo>
                    <a:pt x="631" y="1747"/>
                    <a:pt x="622" y="1740"/>
                    <a:pt x="613" y="1734"/>
                  </a:cubicBezTo>
                  <a:cubicBezTo>
                    <a:pt x="561" y="1656"/>
                    <a:pt x="630" y="1748"/>
                    <a:pt x="568" y="1698"/>
                  </a:cubicBezTo>
                  <a:cubicBezTo>
                    <a:pt x="559" y="1691"/>
                    <a:pt x="557" y="1678"/>
                    <a:pt x="549" y="1670"/>
                  </a:cubicBezTo>
                  <a:cubicBezTo>
                    <a:pt x="510" y="1635"/>
                    <a:pt x="463" y="1595"/>
                    <a:pt x="412" y="1579"/>
                  </a:cubicBezTo>
                  <a:cubicBezTo>
                    <a:pt x="389" y="1543"/>
                    <a:pt x="361" y="1542"/>
                    <a:pt x="330" y="1515"/>
                  </a:cubicBezTo>
                  <a:cubicBezTo>
                    <a:pt x="281" y="1473"/>
                    <a:pt x="232" y="1424"/>
                    <a:pt x="174" y="1396"/>
                  </a:cubicBezTo>
                  <a:cubicBezTo>
                    <a:pt x="151" y="1364"/>
                    <a:pt x="124" y="1337"/>
                    <a:pt x="101" y="1305"/>
                  </a:cubicBezTo>
                  <a:cubicBezTo>
                    <a:pt x="87" y="1261"/>
                    <a:pt x="63" y="1221"/>
                    <a:pt x="46" y="1177"/>
                  </a:cubicBezTo>
                  <a:cubicBezTo>
                    <a:pt x="25" y="1122"/>
                    <a:pt x="18" y="1052"/>
                    <a:pt x="10" y="994"/>
                  </a:cubicBezTo>
                  <a:cubicBezTo>
                    <a:pt x="16" y="770"/>
                    <a:pt x="0" y="556"/>
                    <a:pt x="101" y="354"/>
                  </a:cubicBezTo>
                  <a:cubicBezTo>
                    <a:pt x="132" y="225"/>
                    <a:pt x="265" y="143"/>
                    <a:pt x="376" y="89"/>
                  </a:cubicBezTo>
                  <a:cubicBezTo>
                    <a:pt x="460" y="0"/>
                    <a:pt x="770" y="52"/>
                    <a:pt x="787" y="52"/>
                  </a:cubicBezTo>
                </a:path>
              </a:pathLst>
            </a:custGeom>
            <a:noFill/>
            <a:ln w="7620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37973" name="任意多边形 127061"/>
            <p:cNvSpPr/>
            <p:nvPr>
              <p:custDataLst>
                <p:tags r:id="rId61"/>
              </p:custDataLst>
            </p:nvPr>
          </p:nvSpPr>
          <p:spPr>
            <a:xfrm>
              <a:off x="431" y="2067"/>
              <a:ext cx="1454" cy="741"/>
            </a:xfrm>
            <a:custGeom>
              <a:avLst/>
              <a:gdLst/>
              <a:ahLst/>
              <a:cxnLst/>
              <a:pathLst>
                <a:path w="1454" h="741">
                  <a:moveTo>
                    <a:pt x="1454" y="741"/>
                  </a:moveTo>
                  <a:cubicBezTo>
                    <a:pt x="1439" y="732"/>
                    <a:pt x="1421" y="726"/>
                    <a:pt x="1408" y="714"/>
                  </a:cubicBezTo>
                  <a:cubicBezTo>
                    <a:pt x="1346" y="659"/>
                    <a:pt x="1414" y="688"/>
                    <a:pt x="1354" y="668"/>
                  </a:cubicBezTo>
                  <a:cubicBezTo>
                    <a:pt x="1301" y="615"/>
                    <a:pt x="1329" y="629"/>
                    <a:pt x="1280" y="613"/>
                  </a:cubicBezTo>
                  <a:cubicBezTo>
                    <a:pt x="1213" y="544"/>
                    <a:pt x="1123" y="493"/>
                    <a:pt x="1043" y="439"/>
                  </a:cubicBezTo>
                  <a:cubicBezTo>
                    <a:pt x="973" y="392"/>
                    <a:pt x="915" y="342"/>
                    <a:pt x="832" y="320"/>
                  </a:cubicBezTo>
                  <a:cubicBezTo>
                    <a:pt x="786" y="286"/>
                    <a:pt x="772" y="276"/>
                    <a:pt x="714" y="266"/>
                  </a:cubicBezTo>
                  <a:cubicBezTo>
                    <a:pt x="680" y="232"/>
                    <a:pt x="644" y="245"/>
                    <a:pt x="604" y="220"/>
                  </a:cubicBezTo>
                  <a:cubicBezTo>
                    <a:pt x="532" y="174"/>
                    <a:pt x="499" y="165"/>
                    <a:pt x="421" y="138"/>
                  </a:cubicBezTo>
                  <a:cubicBezTo>
                    <a:pt x="383" y="125"/>
                    <a:pt x="361" y="109"/>
                    <a:pt x="320" y="101"/>
                  </a:cubicBezTo>
                  <a:cubicBezTo>
                    <a:pt x="287" y="79"/>
                    <a:pt x="258" y="40"/>
                    <a:pt x="220" y="28"/>
                  </a:cubicBezTo>
                  <a:cubicBezTo>
                    <a:pt x="156" y="7"/>
                    <a:pt x="183" y="17"/>
                    <a:pt x="138" y="0"/>
                  </a:cubicBezTo>
                  <a:cubicBezTo>
                    <a:pt x="50" y="10"/>
                    <a:pt x="60" y="9"/>
                    <a:pt x="0" y="37"/>
                  </a:cubicBezTo>
                </a:path>
              </a:pathLst>
            </a:custGeom>
            <a:noFill/>
            <a:ln w="7620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37974" name="任意多边形 127062"/>
            <p:cNvSpPr/>
            <p:nvPr>
              <p:custDataLst>
                <p:tags r:id="rId62"/>
              </p:custDataLst>
            </p:nvPr>
          </p:nvSpPr>
          <p:spPr>
            <a:xfrm>
              <a:off x="3945" y="988"/>
              <a:ext cx="880" cy="1820"/>
            </a:xfrm>
            <a:custGeom>
              <a:avLst/>
              <a:gdLst/>
              <a:ahLst/>
              <a:cxnLst/>
              <a:pathLst>
                <a:path w="880" h="1820">
                  <a:moveTo>
                    <a:pt x="253" y="19"/>
                  </a:moveTo>
                  <a:cubicBezTo>
                    <a:pt x="312" y="0"/>
                    <a:pt x="365" y="20"/>
                    <a:pt x="418" y="46"/>
                  </a:cubicBezTo>
                  <a:cubicBezTo>
                    <a:pt x="442" y="71"/>
                    <a:pt x="476" y="85"/>
                    <a:pt x="500" y="110"/>
                  </a:cubicBezTo>
                  <a:cubicBezTo>
                    <a:pt x="545" y="158"/>
                    <a:pt x="596" y="194"/>
                    <a:pt x="637" y="247"/>
                  </a:cubicBezTo>
                  <a:cubicBezTo>
                    <a:pt x="674" y="295"/>
                    <a:pt x="712" y="345"/>
                    <a:pt x="747" y="394"/>
                  </a:cubicBezTo>
                  <a:cubicBezTo>
                    <a:pt x="775" y="433"/>
                    <a:pt x="777" y="477"/>
                    <a:pt x="811" y="513"/>
                  </a:cubicBezTo>
                  <a:cubicBezTo>
                    <a:pt x="843" y="674"/>
                    <a:pt x="880" y="828"/>
                    <a:pt x="802" y="988"/>
                  </a:cubicBezTo>
                  <a:cubicBezTo>
                    <a:pt x="799" y="1006"/>
                    <a:pt x="800" y="1026"/>
                    <a:pt x="793" y="1043"/>
                  </a:cubicBezTo>
                  <a:cubicBezTo>
                    <a:pt x="784" y="1063"/>
                    <a:pt x="756" y="1098"/>
                    <a:pt x="756" y="1098"/>
                  </a:cubicBezTo>
                  <a:cubicBezTo>
                    <a:pt x="746" y="1137"/>
                    <a:pt x="733" y="1165"/>
                    <a:pt x="710" y="1198"/>
                  </a:cubicBezTo>
                  <a:cubicBezTo>
                    <a:pt x="702" y="1240"/>
                    <a:pt x="697" y="1264"/>
                    <a:pt x="674" y="1299"/>
                  </a:cubicBezTo>
                  <a:cubicBezTo>
                    <a:pt x="665" y="1336"/>
                    <a:pt x="659" y="1359"/>
                    <a:pt x="637" y="1390"/>
                  </a:cubicBezTo>
                  <a:cubicBezTo>
                    <a:pt x="634" y="1405"/>
                    <a:pt x="635" y="1422"/>
                    <a:pt x="628" y="1436"/>
                  </a:cubicBezTo>
                  <a:cubicBezTo>
                    <a:pt x="622" y="1447"/>
                    <a:pt x="609" y="1453"/>
                    <a:pt x="601" y="1463"/>
                  </a:cubicBezTo>
                  <a:cubicBezTo>
                    <a:pt x="582" y="1487"/>
                    <a:pt x="564" y="1512"/>
                    <a:pt x="546" y="1537"/>
                  </a:cubicBezTo>
                  <a:cubicBezTo>
                    <a:pt x="484" y="1626"/>
                    <a:pt x="528" y="1592"/>
                    <a:pt x="473" y="1628"/>
                  </a:cubicBezTo>
                  <a:cubicBezTo>
                    <a:pt x="416" y="1739"/>
                    <a:pt x="493" y="1598"/>
                    <a:pt x="427" y="1692"/>
                  </a:cubicBezTo>
                  <a:cubicBezTo>
                    <a:pt x="419" y="1703"/>
                    <a:pt x="417" y="1718"/>
                    <a:pt x="409" y="1729"/>
                  </a:cubicBezTo>
                  <a:cubicBezTo>
                    <a:pt x="384" y="1762"/>
                    <a:pt x="340" y="1806"/>
                    <a:pt x="299" y="1820"/>
                  </a:cubicBezTo>
                  <a:cubicBezTo>
                    <a:pt x="238" y="1817"/>
                    <a:pt x="177" y="1816"/>
                    <a:pt x="116" y="1811"/>
                  </a:cubicBezTo>
                  <a:cubicBezTo>
                    <a:pt x="0" y="1801"/>
                    <a:pt x="126" y="1802"/>
                    <a:pt x="80" y="1802"/>
                  </a:cubicBezTo>
                </a:path>
              </a:pathLst>
            </a:custGeom>
            <a:noFill/>
            <a:ln w="7620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37975" name="任意多边形 127063"/>
            <p:cNvSpPr/>
            <p:nvPr>
              <p:custDataLst>
                <p:tags r:id="rId63"/>
              </p:custDataLst>
            </p:nvPr>
          </p:nvSpPr>
          <p:spPr>
            <a:xfrm>
              <a:off x="4153" y="751"/>
              <a:ext cx="1106" cy="311"/>
            </a:xfrm>
            <a:custGeom>
              <a:avLst/>
              <a:gdLst/>
              <a:ahLst/>
              <a:cxnLst/>
              <a:pathLst>
                <a:path w="1106" h="311">
                  <a:moveTo>
                    <a:pt x="0" y="311"/>
                  </a:moveTo>
                  <a:cubicBezTo>
                    <a:pt x="50" y="276"/>
                    <a:pt x="108" y="283"/>
                    <a:pt x="164" y="265"/>
                  </a:cubicBezTo>
                  <a:cubicBezTo>
                    <a:pt x="268" y="232"/>
                    <a:pt x="377" y="213"/>
                    <a:pt x="484" y="192"/>
                  </a:cubicBezTo>
                  <a:cubicBezTo>
                    <a:pt x="558" y="178"/>
                    <a:pt x="630" y="152"/>
                    <a:pt x="704" y="137"/>
                  </a:cubicBezTo>
                  <a:cubicBezTo>
                    <a:pt x="781" y="122"/>
                    <a:pt x="856" y="100"/>
                    <a:pt x="932" y="82"/>
                  </a:cubicBezTo>
                  <a:cubicBezTo>
                    <a:pt x="954" y="77"/>
                    <a:pt x="975" y="70"/>
                    <a:pt x="996" y="64"/>
                  </a:cubicBezTo>
                  <a:cubicBezTo>
                    <a:pt x="1014" y="59"/>
                    <a:pt x="1051" y="46"/>
                    <a:pt x="1051" y="46"/>
                  </a:cubicBezTo>
                  <a:cubicBezTo>
                    <a:pt x="1069" y="27"/>
                    <a:pt x="1083" y="12"/>
                    <a:pt x="1106" y="0"/>
                  </a:cubicBezTo>
                </a:path>
              </a:pathLst>
            </a:custGeom>
            <a:noFill/>
            <a:ln w="7620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</p:grpSp>
      <p:grpSp>
        <p:nvGrpSpPr>
          <p:cNvPr id="13" name="组合 126977"/>
          <p:cNvGrpSpPr/>
          <p:nvPr/>
        </p:nvGrpSpPr>
        <p:grpSpPr>
          <a:xfrm>
            <a:off x="4651375" y="2116455"/>
            <a:ext cx="2840476" cy="1988185"/>
            <a:chOff x="431" y="119"/>
            <a:chExt cx="4758" cy="3039"/>
          </a:xfrm>
        </p:grpSpPr>
        <p:grpSp>
          <p:nvGrpSpPr>
            <p:cNvPr id="14" name="xjhsy3"/>
            <p:cNvGrpSpPr>
              <a:grpSpLocks noChangeAspect="1"/>
            </p:cNvGrpSpPr>
            <p:nvPr/>
          </p:nvGrpSpPr>
          <p:grpSpPr>
            <a:xfrm>
              <a:off x="1202" y="1933"/>
              <a:ext cx="3221" cy="1225"/>
              <a:chOff x="3844" y="3868"/>
              <a:chExt cx="3712" cy="1144"/>
            </a:xfrm>
          </p:grpSpPr>
          <p:grpSp>
            <p:nvGrpSpPr>
              <p:cNvPr id="15" name="组合 126979"/>
              <p:cNvGrpSpPr>
                <a:grpSpLocks noChangeAspect="1"/>
              </p:cNvGrpSpPr>
              <p:nvPr/>
            </p:nvGrpSpPr>
            <p:grpSpPr>
              <a:xfrm>
                <a:off x="3844" y="4435"/>
                <a:ext cx="3712" cy="577"/>
                <a:chOff x="3920" y="4213"/>
                <a:chExt cx="2493" cy="577"/>
              </a:xfrm>
            </p:grpSpPr>
            <p:sp>
              <p:nvSpPr>
                <p:cNvPr id="16" name="任意多边形 126980" descr="栎木"/>
                <p:cNvSpPr>
                  <a:spLocks noChangeAspect="1"/>
                </p:cNvSpPr>
                <p:nvPr>
                  <p:custDataLst>
                    <p:tags r:id="rId64"/>
                  </p:custDataLst>
                </p:nvPr>
              </p:nvSpPr>
              <p:spPr>
                <a:xfrm flipV="1">
                  <a:off x="3920" y="4677"/>
                  <a:ext cx="2493" cy="113"/>
                </a:xfrm>
                <a:custGeom>
                  <a:avLst/>
                  <a:gdLst/>
                  <a:ahLst/>
                  <a:cxnLst/>
                  <a:pathLst>
                    <a:path w="400" h="400">
                      <a:moveTo>
                        <a:pt x="0" y="0"/>
                      </a:moveTo>
                      <a:lnTo>
                        <a:pt x="400" y="0"/>
                      </a:lnTo>
                      <a:lnTo>
                        <a:pt x="400" y="400"/>
                      </a:lnTo>
                      <a:lnTo>
                        <a:pt x="0" y="4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 rotWithShape="0">
                  <a:blip r:embed="rId2"/>
                </a:blipFill>
                <a:ln w="9525"/>
                <a:scene3d>
                  <a:camera prst="legacyObliqueTopRight">
                    <a:rot lat="0" lon="0" rev="0"/>
                  </a:camera>
                  <a:lightRig rig="legacyFlat3" dir="b"/>
                </a:scene3d>
                <a:sp3d extrusionH="430200" prstMaterial="legacyMatte">
                  <a:bevelT w="13500" h="13500" prst="angle"/>
                  <a:bevelB w="13500" h="13500" prst="angle"/>
                  <a:extrusionClr>
                    <a:srgbClr val="FFCC99"/>
                  </a:extrusionClr>
                </a:sp3d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17" name="流程图: 磁盘 126981"/>
                <p:cNvSpPr>
                  <a:spLocks noChangeAspect="1"/>
                </p:cNvSpPr>
                <p:nvPr>
                  <p:custDataLst>
                    <p:tags r:id="rId65"/>
                  </p:custDataLst>
                </p:nvPr>
              </p:nvSpPr>
              <p:spPr>
                <a:xfrm>
                  <a:off x="6120" y="4217"/>
                  <a:ext cx="213" cy="369"/>
                </a:xfrm>
                <a:prstGeom prst="flowChartMagneticDisk">
                  <a:avLst/>
                </a:prstGeom>
                <a:solidFill>
                  <a:srgbClr val="969696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anchor="t" anchorCtr="0"/>
                <a:p>
                  <a:endParaRPr lang="zh-CN" altLang="en-US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18" name="流程图: 磁盘 126982"/>
                <p:cNvSpPr>
                  <a:spLocks noChangeAspect="1"/>
                </p:cNvSpPr>
                <p:nvPr>
                  <p:custDataLst>
                    <p:tags r:id="rId66"/>
                  </p:custDataLst>
                </p:nvPr>
              </p:nvSpPr>
              <p:spPr>
                <a:xfrm>
                  <a:off x="4340" y="4213"/>
                  <a:ext cx="213" cy="369"/>
                </a:xfrm>
                <a:prstGeom prst="flowChartMagneticDisk">
                  <a:avLst/>
                </a:prstGeom>
                <a:solidFill>
                  <a:srgbClr val="969696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anchor="t" anchorCtr="0"/>
                <a:p>
                  <a:endParaRPr lang="zh-CN" altLang="en-US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</p:grpSp>
          <p:grpSp>
            <p:nvGrpSpPr>
              <p:cNvPr id="19" name="组合 126983"/>
              <p:cNvGrpSpPr>
                <a:grpSpLocks noChangeAspect="1"/>
              </p:cNvGrpSpPr>
              <p:nvPr/>
            </p:nvGrpSpPr>
            <p:grpSpPr>
              <a:xfrm>
                <a:off x="5514" y="3868"/>
                <a:ext cx="540" cy="936"/>
                <a:chOff x="5695" y="5964"/>
                <a:chExt cx="540" cy="936"/>
              </a:xfrm>
            </p:grpSpPr>
            <p:grpSp>
              <p:nvGrpSpPr>
                <p:cNvPr id="20" name="组合 126984"/>
                <p:cNvGrpSpPr>
                  <a:grpSpLocks noChangeAspect="1"/>
                </p:cNvGrpSpPr>
                <p:nvPr/>
              </p:nvGrpSpPr>
              <p:grpSpPr>
                <a:xfrm>
                  <a:off x="5772" y="5964"/>
                  <a:ext cx="403" cy="733"/>
                  <a:chOff x="5770" y="1606"/>
                  <a:chExt cx="2019" cy="3673"/>
                </a:xfrm>
              </p:grpSpPr>
              <p:grpSp>
                <p:nvGrpSpPr>
                  <p:cNvPr id="21" name="组合 126985"/>
                  <p:cNvGrpSpPr>
                    <a:grpSpLocks noChangeAspect="1"/>
                  </p:cNvGrpSpPr>
                  <p:nvPr/>
                </p:nvGrpSpPr>
                <p:grpSpPr>
                  <a:xfrm>
                    <a:off x="6320" y="4418"/>
                    <a:ext cx="913" cy="861"/>
                    <a:chOff x="6320" y="4418"/>
                    <a:chExt cx="913" cy="861"/>
                  </a:xfrm>
                </p:grpSpPr>
                <p:grpSp>
                  <p:nvGrpSpPr>
                    <p:cNvPr id="22" name="组合 126986"/>
                    <p:cNvGrpSpPr>
                      <a:grpSpLocks noChangeAspect="1"/>
                    </p:cNvGrpSpPr>
                    <p:nvPr/>
                  </p:nvGrpSpPr>
                  <p:grpSpPr>
                    <a:xfrm>
                      <a:off x="6320" y="4418"/>
                      <a:ext cx="913" cy="861"/>
                      <a:chOff x="6320" y="4418"/>
                      <a:chExt cx="913" cy="861"/>
                    </a:xfrm>
                  </p:grpSpPr>
                  <p:grpSp>
                    <p:nvGrpSpPr>
                      <p:cNvPr id="23" name="组合 126987"/>
                      <p:cNvGrpSpPr>
                        <a:grpSpLocks noChangeAspect="1"/>
                      </p:cNvGrpSpPr>
                      <p:nvPr/>
                    </p:nvGrpSpPr>
                    <p:grpSpPr>
                      <a:xfrm>
                        <a:off x="6549" y="5081"/>
                        <a:ext cx="498" cy="198"/>
                        <a:chOff x="6549" y="5081"/>
                        <a:chExt cx="498" cy="198"/>
                      </a:xfrm>
                    </p:grpSpPr>
                    <p:sp>
                      <p:nvSpPr>
                        <p:cNvPr id="24" name="任意多边形 126988"/>
                        <p:cNvSpPr>
                          <a:spLocks noChangeAspect="1"/>
                        </p:cNvSpPr>
                        <p:nvPr>
                          <p:custDataLst>
                            <p:tags r:id="rId67"/>
                          </p:custDataLst>
                        </p:nvPr>
                      </p:nvSpPr>
                      <p:spPr>
                        <a:xfrm>
                          <a:off x="6549" y="5081"/>
                          <a:ext cx="498" cy="198"/>
                        </a:xfrm>
                        <a:custGeom>
                          <a:avLst/>
                          <a:gdLst/>
                          <a:ahLst/>
                          <a:cxnLst/>
                          <a:pathLst>
                            <a:path w="498" h="198">
                              <a:moveTo>
                                <a:pt x="0" y="0"/>
                              </a:moveTo>
                              <a:lnTo>
                                <a:pt x="101" y="157"/>
                              </a:lnTo>
                              <a:lnTo>
                                <a:pt x="110" y="167"/>
                              </a:lnTo>
                              <a:lnTo>
                                <a:pt x="121" y="173"/>
                              </a:lnTo>
                              <a:lnTo>
                                <a:pt x="136" y="178"/>
                              </a:lnTo>
                              <a:lnTo>
                                <a:pt x="153" y="186"/>
                              </a:lnTo>
                              <a:lnTo>
                                <a:pt x="174" y="190"/>
                              </a:lnTo>
                              <a:lnTo>
                                <a:pt x="188" y="191"/>
                              </a:lnTo>
                              <a:lnTo>
                                <a:pt x="205" y="194"/>
                              </a:lnTo>
                              <a:lnTo>
                                <a:pt x="222" y="195"/>
                              </a:lnTo>
                              <a:lnTo>
                                <a:pt x="243" y="198"/>
                              </a:lnTo>
                              <a:lnTo>
                                <a:pt x="257" y="198"/>
                              </a:lnTo>
                              <a:lnTo>
                                <a:pt x="278" y="195"/>
                              </a:lnTo>
                              <a:lnTo>
                                <a:pt x="295" y="194"/>
                              </a:lnTo>
                              <a:lnTo>
                                <a:pt x="315" y="191"/>
                              </a:lnTo>
                              <a:lnTo>
                                <a:pt x="332" y="190"/>
                              </a:lnTo>
                              <a:lnTo>
                                <a:pt x="349" y="185"/>
                              </a:lnTo>
                              <a:lnTo>
                                <a:pt x="366" y="181"/>
                              </a:lnTo>
                              <a:lnTo>
                                <a:pt x="380" y="173"/>
                              </a:lnTo>
                              <a:lnTo>
                                <a:pt x="392" y="165"/>
                              </a:lnTo>
                              <a:lnTo>
                                <a:pt x="397" y="160"/>
                              </a:lnTo>
                              <a:lnTo>
                                <a:pt x="405" y="152"/>
                              </a:lnTo>
                              <a:lnTo>
                                <a:pt x="498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000000"/>
                        </a:solidFill>
                        <a:ln w="9525">
                          <a:noFill/>
                        </a:ln>
                      </p:spPr>
                      <p:txBody>
                        <a:bodyPr/>
                        <a:p>
                          <a:endParaRPr lang="zh-CN" altLang="en-US"/>
                        </a:p>
                      </p:txBody>
                    </p:sp>
                    <p:sp>
                      <p:nvSpPr>
                        <p:cNvPr id="25" name="任意多边形 126989"/>
                        <p:cNvSpPr>
                          <a:spLocks noChangeAspect="1"/>
                        </p:cNvSpPr>
                        <p:nvPr>
                          <p:custDataLst>
                            <p:tags r:id="rId68"/>
                          </p:custDataLst>
                        </p:nvPr>
                      </p:nvSpPr>
                      <p:spPr>
                        <a:xfrm>
                          <a:off x="6627" y="5081"/>
                          <a:ext cx="222" cy="198"/>
                        </a:xfrm>
                        <a:custGeom>
                          <a:avLst/>
                          <a:gdLst/>
                          <a:ahLst/>
                          <a:cxnLst/>
                          <a:pathLst>
                            <a:path w="222" h="198">
                              <a:moveTo>
                                <a:pt x="0" y="0"/>
                              </a:moveTo>
                              <a:lnTo>
                                <a:pt x="62" y="178"/>
                              </a:lnTo>
                              <a:lnTo>
                                <a:pt x="75" y="186"/>
                              </a:lnTo>
                              <a:lnTo>
                                <a:pt x="96" y="190"/>
                              </a:lnTo>
                              <a:lnTo>
                                <a:pt x="110" y="191"/>
                              </a:lnTo>
                              <a:lnTo>
                                <a:pt x="127" y="194"/>
                              </a:lnTo>
                              <a:lnTo>
                                <a:pt x="144" y="195"/>
                              </a:lnTo>
                              <a:lnTo>
                                <a:pt x="165" y="198"/>
                              </a:lnTo>
                              <a:lnTo>
                                <a:pt x="179" y="198"/>
                              </a:lnTo>
                              <a:lnTo>
                                <a:pt x="200" y="195"/>
                              </a:lnTo>
                              <a:lnTo>
                                <a:pt x="222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404040"/>
                        </a:solidFill>
                        <a:ln w="9525">
                          <a:noFill/>
                        </a:ln>
                      </p:spPr>
                      <p:txBody>
                        <a:bodyPr/>
                        <a:p>
                          <a:endParaRPr lang="zh-CN" altLang="en-US"/>
                        </a:p>
                      </p:txBody>
                    </p:sp>
                  </p:grpSp>
                  <p:grpSp>
                    <p:nvGrpSpPr>
                      <p:cNvPr id="26" name="组合 126990"/>
                      <p:cNvGrpSpPr>
                        <a:grpSpLocks noChangeAspect="1"/>
                      </p:cNvGrpSpPr>
                      <p:nvPr/>
                    </p:nvGrpSpPr>
                    <p:grpSpPr>
                      <a:xfrm>
                        <a:off x="6320" y="4418"/>
                        <a:ext cx="913" cy="718"/>
                        <a:chOff x="6320" y="4418"/>
                        <a:chExt cx="913" cy="718"/>
                      </a:xfrm>
                    </p:grpSpPr>
                    <p:sp>
                      <p:nvSpPr>
                        <p:cNvPr id="27" name="任意多边形 126991"/>
                        <p:cNvSpPr>
                          <a:spLocks noChangeAspect="1"/>
                        </p:cNvSpPr>
                        <p:nvPr>
                          <p:custDataLst>
                            <p:tags r:id="rId69"/>
                          </p:custDataLst>
                        </p:nvPr>
                      </p:nvSpPr>
                      <p:spPr>
                        <a:xfrm>
                          <a:off x="6320" y="4418"/>
                          <a:ext cx="913" cy="718"/>
                        </a:xfrm>
                        <a:custGeom>
                          <a:avLst/>
                          <a:gdLst/>
                          <a:ahLst/>
                          <a:cxnLst/>
                          <a:pathLst>
                            <a:path w="913" h="718">
                              <a:moveTo>
                                <a:pt x="26" y="0"/>
                              </a:moveTo>
                              <a:lnTo>
                                <a:pt x="21" y="20"/>
                              </a:lnTo>
                              <a:lnTo>
                                <a:pt x="23" y="29"/>
                              </a:lnTo>
                              <a:lnTo>
                                <a:pt x="25" y="38"/>
                              </a:lnTo>
                              <a:lnTo>
                                <a:pt x="26" y="59"/>
                              </a:lnTo>
                              <a:lnTo>
                                <a:pt x="23" y="73"/>
                              </a:lnTo>
                              <a:lnTo>
                                <a:pt x="17" y="86"/>
                              </a:lnTo>
                              <a:lnTo>
                                <a:pt x="12" y="96"/>
                              </a:lnTo>
                              <a:lnTo>
                                <a:pt x="6" y="113"/>
                              </a:lnTo>
                              <a:lnTo>
                                <a:pt x="6" y="126"/>
                              </a:lnTo>
                              <a:lnTo>
                                <a:pt x="12" y="138"/>
                              </a:lnTo>
                              <a:lnTo>
                                <a:pt x="17" y="149"/>
                              </a:lnTo>
                              <a:lnTo>
                                <a:pt x="29" y="162"/>
                              </a:lnTo>
                              <a:lnTo>
                                <a:pt x="34" y="176"/>
                              </a:lnTo>
                              <a:lnTo>
                                <a:pt x="34" y="185"/>
                              </a:lnTo>
                              <a:lnTo>
                                <a:pt x="30" y="195"/>
                              </a:lnTo>
                              <a:lnTo>
                                <a:pt x="21" y="204"/>
                              </a:lnTo>
                              <a:lnTo>
                                <a:pt x="13" y="216"/>
                              </a:lnTo>
                              <a:lnTo>
                                <a:pt x="8" y="225"/>
                              </a:lnTo>
                              <a:lnTo>
                                <a:pt x="6" y="236"/>
                              </a:lnTo>
                              <a:lnTo>
                                <a:pt x="12" y="248"/>
                              </a:lnTo>
                              <a:lnTo>
                                <a:pt x="19" y="259"/>
                              </a:lnTo>
                              <a:lnTo>
                                <a:pt x="26" y="269"/>
                              </a:lnTo>
                              <a:lnTo>
                                <a:pt x="30" y="278"/>
                              </a:lnTo>
                              <a:lnTo>
                                <a:pt x="34" y="288"/>
                              </a:lnTo>
                              <a:lnTo>
                                <a:pt x="30" y="301"/>
                              </a:lnTo>
                              <a:lnTo>
                                <a:pt x="21" y="313"/>
                              </a:lnTo>
                              <a:lnTo>
                                <a:pt x="12" y="322"/>
                              </a:lnTo>
                              <a:lnTo>
                                <a:pt x="2" y="337"/>
                              </a:lnTo>
                              <a:lnTo>
                                <a:pt x="0" y="349"/>
                              </a:lnTo>
                              <a:lnTo>
                                <a:pt x="4" y="362"/>
                              </a:lnTo>
                              <a:lnTo>
                                <a:pt x="13" y="372"/>
                              </a:lnTo>
                              <a:lnTo>
                                <a:pt x="23" y="383"/>
                              </a:lnTo>
                              <a:lnTo>
                                <a:pt x="33" y="396"/>
                              </a:lnTo>
                              <a:lnTo>
                                <a:pt x="38" y="414"/>
                              </a:lnTo>
                              <a:lnTo>
                                <a:pt x="33" y="431"/>
                              </a:lnTo>
                              <a:lnTo>
                                <a:pt x="23" y="444"/>
                              </a:lnTo>
                              <a:lnTo>
                                <a:pt x="19" y="455"/>
                              </a:lnTo>
                              <a:lnTo>
                                <a:pt x="19" y="466"/>
                              </a:lnTo>
                              <a:lnTo>
                                <a:pt x="21" y="473"/>
                              </a:lnTo>
                              <a:lnTo>
                                <a:pt x="29" y="484"/>
                              </a:lnTo>
                              <a:lnTo>
                                <a:pt x="42" y="499"/>
                              </a:lnTo>
                              <a:lnTo>
                                <a:pt x="64" y="528"/>
                              </a:lnTo>
                              <a:lnTo>
                                <a:pt x="107" y="573"/>
                              </a:lnTo>
                              <a:lnTo>
                                <a:pt x="144" y="609"/>
                              </a:lnTo>
                              <a:lnTo>
                                <a:pt x="166" y="629"/>
                              </a:lnTo>
                              <a:lnTo>
                                <a:pt x="190" y="643"/>
                              </a:lnTo>
                              <a:lnTo>
                                <a:pt x="217" y="660"/>
                              </a:lnTo>
                              <a:lnTo>
                                <a:pt x="255" y="681"/>
                              </a:lnTo>
                              <a:lnTo>
                                <a:pt x="313" y="701"/>
                              </a:lnTo>
                              <a:lnTo>
                                <a:pt x="356" y="710"/>
                              </a:lnTo>
                              <a:lnTo>
                                <a:pt x="401" y="716"/>
                              </a:lnTo>
                              <a:lnTo>
                                <a:pt x="460" y="718"/>
                              </a:lnTo>
                              <a:lnTo>
                                <a:pt x="523" y="716"/>
                              </a:lnTo>
                              <a:lnTo>
                                <a:pt x="578" y="714"/>
                              </a:lnTo>
                              <a:lnTo>
                                <a:pt x="625" y="706"/>
                              </a:lnTo>
                              <a:lnTo>
                                <a:pt x="667" y="697"/>
                              </a:lnTo>
                              <a:lnTo>
                                <a:pt x="697" y="685"/>
                              </a:lnTo>
                              <a:lnTo>
                                <a:pt x="723" y="672"/>
                              </a:lnTo>
                              <a:lnTo>
                                <a:pt x="744" y="659"/>
                              </a:lnTo>
                              <a:lnTo>
                                <a:pt x="761" y="647"/>
                              </a:lnTo>
                              <a:lnTo>
                                <a:pt x="778" y="629"/>
                              </a:lnTo>
                              <a:lnTo>
                                <a:pt x="832" y="556"/>
                              </a:lnTo>
                              <a:lnTo>
                                <a:pt x="874" y="493"/>
                              </a:lnTo>
                              <a:lnTo>
                                <a:pt x="890" y="461"/>
                              </a:lnTo>
                              <a:lnTo>
                                <a:pt x="894" y="448"/>
                              </a:lnTo>
                              <a:lnTo>
                                <a:pt x="895" y="438"/>
                              </a:lnTo>
                              <a:lnTo>
                                <a:pt x="895" y="427"/>
                              </a:lnTo>
                              <a:lnTo>
                                <a:pt x="887" y="414"/>
                              </a:lnTo>
                              <a:lnTo>
                                <a:pt x="882" y="406"/>
                              </a:lnTo>
                              <a:lnTo>
                                <a:pt x="879" y="394"/>
                              </a:lnTo>
                              <a:lnTo>
                                <a:pt x="882" y="381"/>
                              </a:lnTo>
                              <a:lnTo>
                                <a:pt x="887" y="372"/>
                              </a:lnTo>
                              <a:lnTo>
                                <a:pt x="894" y="362"/>
                              </a:lnTo>
                              <a:lnTo>
                                <a:pt x="900" y="352"/>
                              </a:lnTo>
                              <a:lnTo>
                                <a:pt x="908" y="341"/>
                              </a:lnTo>
                              <a:lnTo>
                                <a:pt x="913" y="330"/>
                              </a:lnTo>
                              <a:lnTo>
                                <a:pt x="912" y="316"/>
                              </a:lnTo>
                              <a:lnTo>
                                <a:pt x="907" y="305"/>
                              </a:lnTo>
                              <a:lnTo>
                                <a:pt x="900" y="295"/>
                              </a:lnTo>
                              <a:lnTo>
                                <a:pt x="894" y="286"/>
                              </a:lnTo>
                              <a:lnTo>
                                <a:pt x="886" y="275"/>
                              </a:lnTo>
                              <a:lnTo>
                                <a:pt x="883" y="263"/>
                              </a:lnTo>
                              <a:lnTo>
                                <a:pt x="886" y="254"/>
                              </a:lnTo>
                              <a:lnTo>
                                <a:pt x="895" y="240"/>
                              </a:lnTo>
                              <a:lnTo>
                                <a:pt x="904" y="229"/>
                              </a:lnTo>
                              <a:lnTo>
                                <a:pt x="908" y="217"/>
                              </a:lnTo>
                              <a:lnTo>
                                <a:pt x="908" y="202"/>
                              </a:lnTo>
                              <a:lnTo>
                                <a:pt x="903" y="187"/>
                              </a:lnTo>
                              <a:lnTo>
                                <a:pt x="894" y="176"/>
                              </a:lnTo>
                              <a:lnTo>
                                <a:pt x="890" y="168"/>
                              </a:lnTo>
                              <a:lnTo>
                                <a:pt x="886" y="155"/>
                              </a:lnTo>
                              <a:lnTo>
                                <a:pt x="887" y="141"/>
                              </a:lnTo>
                              <a:lnTo>
                                <a:pt x="895" y="130"/>
                              </a:lnTo>
                              <a:lnTo>
                                <a:pt x="900" y="122"/>
                              </a:lnTo>
                              <a:lnTo>
                                <a:pt x="908" y="113"/>
                              </a:lnTo>
                              <a:lnTo>
                                <a:pt x="912" y="101"/>
                              </a:lnTo>
                              <a:lnTo>
                                <a:pt x="913" y="88"/>
                              </a:lnTo>
                              <a:lnTo>
                                <a:pt x="911" y="80"/>
                              </a:lnTo>
                              <a:lnTo>
                                <a:pt x="903" y="67"/>
                              </a:lnTo>
                              <a:lnTo>
                                <a:pt x="895" y="56"/>
                              </a:lnTo>
                              <a:lnTo>
                                <a:pt x="890" y="42"/>
                              </a:lnTo>
                              <a:lnTo>
                                <a:pt x="890" y="29"/>
                              </a:lnTo>
                              <a:lnTo>
                                <a:pt x="894" y="18"/>
                              </a:lnTo>
                              <a:lnTo>
                                <a:pt x="891" y="0"/>
                              </a:lnTo>
                              <a:lnTo>
                                <a:pt x="26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FFC080"/>
                        </a:solidFill>
                        <a:ln w="9525">
                          <a:noFill/>
                        </a:ln>
                      </p:spPr>
                      <p:txBody>
                        <a:bodyPr/>
                        <a:p>
                          <a:endParaRPr lang="zh-CN" altLang="en-US"/>
                        </a:p>
                      </p:txBody>
                    </p:sp>
                    <p:sp>
                      <p:nvSpPr>
                        <p:cNvPr id="28" name="任意多边形 126992"/>
                        <p:cNvSpPr>
                          <a:spLocks noChangeAspect="1"/>
                        </p:cNvSpPr>
                        <p:nvPr>
                          <p:custDataLst>
                            <p:tags r:id="rId70"/>
                          </p:custDataLst>
                        </p:nvPr>
                      </p:nvSpPr>
                      <p:spPr>
                        <a:xfrm>
                          <a:off x="6326" y="4514"/>
                          <a:ext cx="113" cy="99"/>
                        </a:xfrm>
                        <a:custGeom>
                          <a:avLst/>
                          <a:gdLst/>
                          <a:ahLst/>
                          <a:cxnLst/>
                          <a:pathLst>
                            <a:path w="113" h="99">
                              <a:moveTo>
                                <a:pt x="6" y="0"/>
                              </a:moveTo>
                              <a:lnTo>
                                <a:pt x="13" y="13"/>
                              </a:lnTo>
                              <a:lnTo>
                                <a:pt x="24" y="26"/>
                              </a:lnTo>
                              <a:lnTo>
                                <a:pt x="44" y="43"/>
                              </a:lnTo>
                              <a:lnTo>
                                <a:pt x="68" y="57"/>
                              </a:lnTo>
                              <a:lnTo>
                                <a:pt x="91" y="66"/>
                              </a:lnTo>
                              <a:lnTo>
                                <a:pt x="113" y="72"/>
                              </a:lnTo>
                              <a:lnTo>
                                <a:pt x="104" y="89"/>
                              </a:lnTo>
                              <a:lnTo>
                                <a:pt x="75" y="85"/>
                              </a:lnTo>
                              <a:lnTo>
                                <a:pt x="44" y="87"/>
                              </a:lnTo>
                              <a:lnTo>
                                <a:pt x="24" y="99"/>
                              </a:lnTo>
                              <a:lnTo>
                                <a:pt x="28" y="89"/>
                              </a:lnTo>
                              <a:lnTo>
                                <a:pt x="27" y="78"/>
                              </a:lnTo>
                              <a:lnTo>
                                <a:pt x="20" y="62"/>
                              </a:lnTo>
                              <a:lnTo>
                                <a:pt x="11" y="49"/>
                              </a:lnTo>
                              <a:lnTo>
                                <a:pt x="2" y="34"/>
                              </a:lnTo>
                              <a:lnTo>
                                <a:pt x="0" y="17"/>
                              </a:lnTo>
                              <a:lnTo>
                                <a:pt x="6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FFA040"/>
                        </a:solidFill>
                        <a:ln w="9525">
                          <a:noFill/>
                        </a:ln>
                      </p:spPr>
                      <p:txBody>
                        <a:bodyPr/>
                        <a:p>
                          <a:endParaRPr lang="zh-CN" altLang="en-US"/>
                        </a:p>
                      </p:txBody>
                    </p:sp>
                    <p:sp>
                      <p:nvSpPr>
                        <p:cNvPr id="29" name="任意多边形 126993"/>
                        <p:cNvSpPr>
                          <a:spLocks noChangeAspect="1"/>
                        </p:cNvSpPr>
                        <p:nvPr>
                          <p:custDataLst>
                            <p:tags r:id="rId71"/>
                          </p:custDataLst>
                        </p:nvPr>
                      </p:nvSpPr>
                      <p:spPr>
                        <a:xfrm>
                          <a:off x="6328" y="4637"/>
                          <a:ext cx="149" cy="84"/>
                        </a:xfrm>
                        <a:custGeom>
                          <a:avLst/>
                          <a:gdLst/>
                          <a:ahLst/>
                          <a:cxnLst/>
                          <a:pathLst>
                            <a:path w="149" h="84">
                              <a:moveTo>
                                <a:pt x="0" y="10"/>
                              </a:moveTo>
                              <a:lnTo>
                                <a:pt x="4" y="0"/>
                              </a:lnTo>
                              <a:lnTo>
                                <a:pt x="9" y="10"/>
                              </a:lnTo>
                              <a:lnTo>
                                <a:pt x="21" y="15"/>
                              </a:lnTo>
                              <a:lnTo>
                                <a:pt x="42" y="25"/>
                              </a:lnTo>
                              <a:lnTo>
                                <a:pt x="64" y="31"/>
                              </a:lnTo>
                              <a:lnTo>
                                <a:pt x="98" y="38"/>
                              </a:lnTo>
                              <a:lnTo>
                                <a:pt x="137" y="44"/>
                              </a:lnTo>
                              <a:lnTo>
                                <a:pt x="149" y="80"/>
                              </a:lnTo>
                              <a:lnTo>
                                <a:pt x="106" y="69"/>
                              </a:lnTo>
                              <a:lnTo>
                                <a:pt x="72" y="65"/>
                              </a:lnTo>
                              <a:lnTo>
                                <a:pt x="45" y="71"/>
                              </a:lnTo>
                              <a:lnTo>
                                <a:pt x="25" y="84"/>
                              </a:lnTo>
                              <a:lnTo>
                                <a:pt x="25" y="73"/>
                              </a:lnTo>
                              <a:lnTo>
                                <a:pt x="25" y="63"/>
                              </a:lnTo>
                              <a:lnTo>
                                <a:pt x="21" y="52"/>
                              </a:lnTo>
                              <a:lnTo>
                                <a:pt x="9" y="36"/>
                              </a:lnTo>
                              <a:lnTo>
                                <a:pt x="0" y="23"/>
                              </a:lnTo>
                              <a:lnTo>
                                <a:pt x="0" y="1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FFA040"/>
                        </a:solidFill>
                        <a:ln w="9525">
                          <a:noFill/>
                        </a:ln>
                      </p:spPr>
                      <p:txBody>
                        <a:bodyPr/>
                        <a:p>
                          <a:endParaRPr lang="zh-CN" altLang="en-US"/>
                        </a:p>
                      </p:txBody>
                    </p:sp>
                    <p:sp>
                      <p:nvSpPr>
                        <p:cNvPr id="30" name="任意多边形 126994"/>
                        <p:cNvSpPr>
                          <a:spLocks noChangeAspect="1"/>
                        </p:cNvSpPr>
                        <p:nvPr>
                          <p:custDataLst>
                            <p:tags r:id="rId72"/>
                          </p:custDataLst>
                        </p:nvPr>
                      </p:nvSpPr>
                      <p:spPr>
                        <a:xfrm>
                          <a:off x="6322" y="4742"/>
                          <a:ext cx="175" cy="104"/>
                        </a:xfrm>
                        <a:custGeom>
                          <a:avLst/>
                          <a:gdLst/>
                          <a:ahLst/>
                          <a:cxnLst/>
                          <a:pathLst>
                            <a:path w="175" h="104">
                              <a:moveTo>
                                <a:pt x="2" y="13"/>
                              </a:moveTo>
                              <a:lnTo>
                                <a:pt x="10" y="0"/>
                              </a:lnTo>
                              <a:lnTo>
                                <a:pt x="21" y="17"/>
                              </a:lnTo>
                              <a:lnTo>
                                <a:pt x="32" y="25"/>
                              </a:lnTo>
                              <a:lnTo>
                                <a:pt x="45" y="34"/>
                              </a:lnTo>
                              <a:lnTo>
                                <a:pt x="69" y="42"/>
                              </a:lnTo>
                              <a:lnTo>
                                <a:pt x="96" y="49"/>
                              </a:lnTo>
                              <a:lnTo>
                                <a:pt x="126" y="59"/>
                              </a:lnTo>
                              <a:lnTo>
                                <a:pt x="167" y="72"/>
                              </a:lnTo>
                              <a:lnTo>
                                <a:pt x="175" y="104"/>
                              </a:lnTo>
                              <a:lnTo>
                                <a:pt x="133" y="87"/>
                              </a:lnTo>
                              <a:lnTo>
                                <a:pt x="103" y="76"/>
                              </a:lnTo>
                              <a:lnTo>
                                <a:pt x="78" y="72"/>
                              </a:lnTo>
                              <a:lnTo>
                                <a:pt x="58" y="72"/>
                              </a:lnTo>
                              <a:lnTo>
                                <a:pt x="48" y="80"/>
                              </a:lnTo>
                              <a:lnTo>
                                <a:pt x="36" y="91"/>
                              </a:lnTo>
                              <a:lnTo>
                                <a:pt x="34" y="78"/>
                              </a:lnTo>
                              <a:lnTo>
                                <a:pt x="21" y="59"/>
                              </a:lnTo>
                              <a:lnTo>
                                <a:pt x="10" y="45"/>
                              </a:lnTo>
                              <a:lnTo>
                                <a:pt x="0" y="31"/>
                              </a:lnTo>
                              <a:lnTo>
                                <a:pt x="2" y="13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FFA040"/>
                        </a:solidFill>
                        <a:ln w="9525">
                          <a:noFill/>
                        </a:ln>
                      </p:spPr>
                      <p:txBody>
                        <a:bodyPr/>
                        <a:p>
                          <a:endParaRPr lang="zh-CN" altLang="en-US"/>
                        </a:p>
                      </p:txBody>
                    </p:sp>
                    <p:sp>
                      <p:nvSpPr>
                        <p:cNvPr id="31" name="任意多边形 126995"/>
                        <p:cNvSpPr>
                          <a:spLocks noChangeAspect="1"/>
                        </p:cNvSpPr>
                        <p:nvPr>
                          <p:custDataLst>
                            <p:tags r:id="rId73"/>
                          </p:custDataLst>
                        </p:nvPr>
                      </p:nvSpPr>
                      <p:spPr>
                        <a:xfrm>
                          <a:off x="6341" y="4856"/>
                          <a:ext cx="208" cy="230"/>
                        </a:xfrm>
                        <a:custGeom>
                          <a:avLst/>
                          <a:gdLst/>
                          <a:ahLst/>
                          <a:cxnLst/>
                          <a:pathLst>
                            <a:path w="208" h="230">
                              <a:moveTo>
                                <a:pt x="2" y="35"/>
                              </a:moveTo>
                              <a:lnTo>
                                <a:pt x="0" y="21"/>
                              </a:lnTo>
                              <a:lnTo>
                                <a:pt x="0" y="11"/>
                              </a:lnTo>
                              <a:lnTo>
                                <a:pt x="8" y="0"/>
                              </a:lnTo>
                              <a:lnTo>
                                <a:pt x="22" y="17"/>
                              </a:lnTo>
                              <a:lnTo>
                                <a:pt x="47" y="32"/>
                              </a:lnTo>
                              <a:lnTo>
                                <a:pt x="72" y="44"/>
                              </a:lnTo>
                              <a:lnTo>
                                <a:pt x="106" y="55"/>
                              </a:lnTo>
                              <a:lnTo>
                                <a:pt x="156" y="65"/>
                              </a:lnTo>
                              <a:lnTo>
                                <a:pt x="166" y="91"/>
                              </a:lnTo>
                              <a:lnTo>
                                <a:pt x="140" y="84"/>
                              </a:lnTo>
                              <a:lnTo>
                                <a:pt x="114" y="80"/>
                              </a:lnTo>
                              <a:lnTo>
                                <a:pt x="101" y="82"/>
                              </a:lnTo>
                              <a:lnTo>
                                <a:pt x="97" y="95"/>
                              </a:lnTo>
                              <a:lnTo>
                                <a:pt x="105" y="112"/>
                              </a:lnTo>
                              <a:lnTo>
                                <a:pt x="115" y="128"/>
                              </a:lnTo>
                              <a:lnTo>
                                <a:pt x="136" y="153"/>
                              </a:lnTo>
                              <a:lnTo>
                                <a:pt x="166" y="179"/>
                              </a:lnTo>
                              <a:lnTo>
                                <a:pt x="208" y="209"/>
                              </a:lnTo>
                              <a:lnTo>
                                <a:pt x="208" y="230"/>
                              </a:lnTo>
                              <a:lnTo>
                                <a:pt x="190" y="219"/>
                              </a:lnTo>
                              <a:lnTo>
                                <a:pt x="166" y="205"/>
                              </a:lnTo>
                              <a:lnTo>
                                <a:pt x="132" y="179"/>
                              </a:lnTo>
                              <a:lnTo>
                                <a:pt x="105" y="150"/>
                              </a:lnTo>
                              <a:lnTo>
                                <a:pt x="80" y="128"/>
                              </a:lnTo>
                              <a:lnTo>
                                <a:pt x="56" y="101"/>
                              </a:lnTo>
                              <a:lnTo>
                                <a:pt x="36" y="78"/>
                              </a:lnTo>
                              <a:lnTo>
                                <a:pt x="15" y="57"/>
                              </a:lnTo>
                              <a:lnTo>
                                <a:pt x="2" y="35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FFA040"/>
                        </a:solidFill>
                        <a:ln w="9525">
                          <a:noFill/>
                        </a:ln>
                      </p:spPr>
                      <p:txBody>
                        <a:bodyPr/>
                        <a:p>
                          <a:endParaRPr lang="zh-CN" altLang="en-US"/>
                        </a:p>
                      </p:txBody>
                    </p:sp>
                    <p:sp>
                      <p:nvSpPr>
                        <p:cNvPr id="32" name="任意多边形 126996"/>
                        <p:cNvSpPr>
                          <a:spLocks noChangeAspect="1"/>
                        </p:cNvSpPr>
                        <p:nvPr>
                          <p:custDataLst>
                            <p:tags r:id="rId74"/>
                          </p:custDataLst>
                        </p:nvPr>
                      </p:nvSpPr>
                      <p:spPr>
                        <a:xfrm>
                          <a:off x="6345" y="4443"/>
                          <a:ext cx="86" cy="69"/>
                        </a:xfrm>
                        <a:custGeom>
                          <a:avLst/>
                          <a:gdLst/>
                          <a:ahLst/>
                          <a:cxnLst/>
                          <a:pathLst>
                            <a:path w="86" h="69">
                              <a:moveTo>
                                <a:pt x="0" y="0"/>
                              </a:moveTo>
                              <a:lnTo>
                                <a:pt x="11" y="10"/>
                              </a:lnTo>
                              <a:lnTo>
                                <a:pt x="25" y="21"/>
                              </a:lnTo>
                              <a:lnTo>
                                <a:pt x="42" y="33"/>
                              </a:lnTo>
                              <a:lnTo>
                                <a:pt x="60" y="44"/>
                              </a:lnTo>
                              <a:lnTo>
                                <a:pt x="77" y="54"/>
                              </a:lnTo>
                              <a:lnTo>
                                <a:pt x="86" y="61"/>
                              </a:lnTo>
                              <a:lnTo>
                                <a:pt x="65" y="69"/>
                              </a:lnTo>
                              <a:lnTo>
                                <a:pt x="42" y="61"/>
                              </a:lnTo>
                              <a:lnTo>
                                <a:pt x="18" y="52"/>
                              </a:lnTo>
                              <a:lnTo>
                                <a:pt x="0" y="42"/>
                              </a:lnTo>
                              <a:lnTo>
                                <a:pt x="1" y="33"/>
                              </a:lnTo>
                              <a:lnTo>
                                <a:pt x="4" y="17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FFA040"/>
                        </a:solidFill>
                        <a:ln w="9525">
                          <a:noFill/>
                        </a:ln>
                      </p:spPr>
                      <p:txBody>
                        <a:bodyPr/>
                        <a:p>
                          <a:endParaRPr lang="zh-CN" altLang="en-US"/>
                        </a:p>
                      </p:txBody>
                    </p:sp>
                    <p:sp>
                      <p:nvSpPr>
                        <p:cNvPr id="33" name="任意多边形 126997"/>
                        <p:cNvSpPr>
                          <a:spLocks noChangeAspect="1"/>
                        </p:cNvSpPr>
                        <p:nvPr>
                          <p:custDataLst>
                            <p:tags r:id="rId75"/>
                          </p:custDataLst>
                        </p:nvPr>
                      </p:nvSpPr>
                      <p:spPr>
                        <a:xfrm>
                          <a:off x="6501" y="4426"/>
                          <a:ext cx="732" cy="689"/>
                        </a:xfrm>
                        <a:custGeom>
                          <a:avLst/>
                          <a:gdLst/>
                          <a:ahLst/>
                          <a:cxnLst/>
                          <a:pathLst>
                            <a:path w="732" h="689">
                              <a:moveTo>
                                <a:pt x="294" y="135"/>
                              </a:moveTo>
                              <a:lnTo>
                                <a:pt x="186" y="143"/>
                              </a:lnTo>
                              <a:lnTo>
                                <a:pt x="348" y="158"/>
                              </a:lnTo>
                              <a:lnTo>
                                <a:pt x="338" y="166"/>
                              </a:lnTo>
                              <a:lnTo>
                                <a:pt x="318" y="173"/>
                              </a:lnTo>
                              <a:lnTo>
                                <a:pt x="292" y="181"/>
                              </a:lnTo>
                              <a:lnTo>
                                <a:pt x="258" y="190"/>
                              </a:lnTo>
                              <a:lnTo>
                                <a:pt x="222" y="196"/>
                              </a:lnTo>
                              <a:lnTo>
                                <a:pt x="175" y="200"/>
                              </a:lnTo>
                              <a:lnTo>
                                <a:pt x="120" y="206"/>
                              </a:lnTo>
                              <a:lnTo>
                                <a:pt x="61" y="209"/>
                              </a:lnTo>
                              <a:lnTo>
                                <a:pt x="0" y="209"/>
                              </a:lnTo>
                              <a:lnTo>
                                <a:pt x="95" y="232"/>
                              </a:lnTo>
                              <a:lnTo>
                                <a:pt x="154" y="244"/>
                              </a:lnTo>
                              <a:lnTo>
                                <a:pt x="205" y="244"/>
                              </a:lnTo>
                              <a:lnTo>
                                <a:pt x="267" y="244"/>
                              </a:lnTo>
                              <a:lnTo>
                                <a:pt x="359" y="236"/>
                              </a:lnTo>
                              <a:lnTo>
                                <a:pt x="435" y="225"/>
                              </a:lnTo>
                              <a:lnTo>
                                <a:pt x="499" y="209"/>
                              </a:lnTo>
                              <a:lnTo>
                                <a:pt x="567" y="188"/>
                              </a:lnTo>
                              <a:lnTo>
                                <a:pt x="597" y="177"/>
                              </a:lnTo>
                              <a:lnTo>
                                <a:pt x="625" y="168"/>
                              </a:lnTo>
                              <a:lnTo>
                                <a:pt x="640" y="164"/>
                              </a:lnTo>
                              <a:lnTo>
                                <a:pt x="648" y="169"/>
                              </a:lnTo>
                              <a:lnTo>
                                <a:pt x="648" y="181"/>
                              </a:lnTo>
                              <a:lnTo>
                                <a:pt x="642" y="194"/>
                              </a:lnTo>
                              <a:lnTo>
                                <a:pt x="625" y="208"/>
                              </a:lnTo>
                              <a:lnTo>
                                <a:pt x="597" y="226"/>
                              </a:lnTo>
                              <a:lnTo>
                                <a:pt x="557" y="244"/>
                              </a:lnTo>
                              <a:lnTo>
                                <a:pt x="510" y="263"/>
                              </a:lnTo>
                              <a:lnTo>
                                <a:pt x="448" y="282"/>
                              </a:lnTo>
                              <a:lnTo>
                                <a:pt x="376" y="297"/>
                              </a:lnTo>
                              <a:lnTo>
                                <a:pt x="304" y="308"/>
                              </a:lnTo>
                              <a:lnTo>
                                <a:pt x="228" y="320"/>
                              </a:lnTo>
                              <a:lnTo>
                                <a:pt x="95" y="333"/>
                              </a:lnTo>
                              <a:lnTo>
                                <a:pt x="177" y="352"/>
                              </a:lnTo>
                              <a:lnTo>
                                <a:pt x="243" y="360"/>
                              </a:lnTo>
                              <a:lnTo>
                                <a:pt x="326" y="358"/>
                              </a:lnTo>
                              <a:lnTo>
                                <a:pt x="411" y="347"/>
                              </a:lnTo>
                              <a:lnTo>
                                <a:pt x="474" y="333"/>
                              </a:lnTo>
                              <a:lnTo>
                                <a:pt x="525" y="320"/>
                              </a:lnTo>
                              <a:lnTo>
                                <a:pt x="567" y="308"/>
                              </a:lnTo>
                              <a:lnTo>
                                <a:pt x="610" y="293"/>
                              </a:lnTo>
                              <a:lnTo>
                                <a:pt x="644" y="280"/>
                              </a:lnTo>
                              <a:lnTo>
                                <a:pt x="659" y="276"/>
                              </a:lnTo>
                              <a:lnTo>
                                <a:pt x="668" y="276"/>
                              </a:lnTo>
                              <a:lnTo>
                                <a:pt x="667" y="287"/>
                              </a:lnTo>
                              <a:lnTo>
                                <a:pt x="661" y="299"/>
                              </a:lnTo>
                              <a:lnTo>
                                <a:pt x="648" y="314"/>
                              </a:lnTo>
                              <a:lnTo>
                                <a:pt x="617" y="335"/>
                              </a:lnTo>
                              <a:lnTo>
                                <a:pt x="584" y="354"/>
                              </a:lnTo>
                              <a:lnTo>
                                <a:pt x="546" y="371"/>
                              </a:lnTo>
                              <a:lnTo>
                                <a:pt x="496" y="390"/>
                              </a:lnTo>
                              <a:lnTo>
                                <a:pt x="439" y="407"/>
                              </a:lnTo>
                              <a:lnTo>
                                <a:pt x="352" y="426"/>
                              </a:lnTo>
                              <a:lnTo>
                                <a:pt x="294" y="438"/>
                              </a:lnTo>
                              <a:lnTo>
                                <a:pt x="237" y="444"/>
                              </a:lnTo>
                              <a:lnTo>
                                <a:pt x="154" y="449"/>
                              </a:lnTo>
                              <a:lnTo>
                                <a:pt x="239" y="461"/>
                              </a:lnTo>
                              <a:lnTo>
                                <a:pt x="305" y="466"/>
                              </a:lnTo>
                              <a:lnTo>
                                <a:pt x="360" y="468"/>
                              </a:lnTo>
                              <a:lnTo>
                                <a:pt x="423" y="466"/>
                              </a:lnTo>
                              <a:lnTo>
                                <a:pt x="482" y="458"/>
                              </a:lnTo>
                              <a:lnTo>
                                <a:pt x="530" y="447"/>
                              </a:lnTo>
                              <a:lnTo>
                                <a:pt x="568" y="434"/>
                              </a:lnTo>
                              <a:lnTo>
                                <a:pt x="629" y="413"/>
                              </a:lnTo>
                              <a:lnTo>
                                <a:pt x="637" y="413"/>
                              </a:lnTo>
                              <a:lnTo>
                                <a:pt x="644" y="417"/>
                              </a:lnTo>
                              <a:lnTo>
                                <a:pt x="642" y="430"/>
                              </a:lnTo>
                              <a:lnTo>
                                <a:pt x="634" y="444"/>
                              </a:lnTo>
                              <a:lnTo>
                                <a:pt x="620" y="458"/>
                              </a:lnTo>
                              <a:lnTo>
                                <a:pt x="599" y="474"/>
                              </a:lnTo>
                              <a:lnTo>
                                <a:pt x="563" y="493"/>
                              </a:lnTo>
                              <a:lnTo>
                                <a:pt x="525" y="510"/>
                              </a:lnTo>
                              <a:lnTo>
                                <a:pt x="489" y="521"/>
                              </a:lnTo>
                              <a:lnTo>
                                <a:pt x="448" y="531"/>
                              </a:lnTo>
                              <a:lnTo>
                                <a:pt x="410" y="537"/>
                              </a:lnTo>
                              <a:lnTo>
                                <a:pt x="360" y="542"/>
                              </a:lnTo>
                              <a:lnTo>
                                <a:pt x="305" y="545"/>
                              </a:lnTo>
                              <a:lnTo>
                                <a:pt x="250" y="546"/>
                              </a:lnTo>
                              <a:lnTo>
                                <a:pt x="166" y="546"/>
                              </a:lnTo>
                              <a:lnTo>
                                <a:pt x="211" y="562"/>
                              </a:lnTo>
                              <a:lnTo>
                                <a:pt x="253" y="573"/>
                              </a:lnTo>
                              <a:lnTo>
                                <a:pt x="301" y="579"/>
                              </a:lnTo>
                              <a:lnTo>
                                <a:pt x="342" y="580"/>
                              </a:lnTo>
                              <a:lnTo>
                                <a:pt x="384" y="583"/>
                              </a:lnTo>
                              <a:lnTo>
                                <a:pt x="427" y="580"/>
                              </a:lnTo>
                              <a:lnTo>
                                <a:pt x="462" y="579"/>
                              </a:lnTo>
                              <a:lnTo>
                                <a:pt x="495" y="573"/>
                              </a:lnTo>
                              <a:lnTo>
                                <a:pt x="540" y="562"/>
                              </a:lnTo>
                              <a:lnTo>
                                <a:pt x="574" y="554"/>
                              </a:lnTo>
                              <a:lnTo>
                                <a:pt x="587" y="555"/>
                              </a:lnTo>
                              <a:lnTo>
                                <a:pt x="589" y="565"/>
                              </a:lnTo>
                              <a:lnTo>
                                <a:pt x="585" y="575"/>
                              </a:lnTo>
                              <a:lnTo>
                                <a:pt x="576" y="586"/>
                              </a:lnTo>
                              <a:lnTo>
                                <a:pt x="561" y="597"/>
                              </a:lnTo>
                              <a:lnTo>
                                <a:pt x="544" y="605"/>
                              </a:lnTo>
                              <a:lnTo>
                                <a:pt x="525" y="614"/>
                              </a:lnTo>
                              <a:lnTo>
                                <a:pt x="495" y="622"/>
                              </a:lnTo>
                              <a:lnTo>
                                <a:pt x="432" y="631"/>
                              </a:lnTo>
                              <a:lnTo>
                                <a:pt x="372" y="639"/>
                              </a:lnTo>
                              <a:lnTo>
                                <a:pt x="253" y="649"/>
                              </a:lnTo>
                              <a:lnTo>
                                <a:pt x="407" y="656"/>
                              </a:lnTo>
                              <a:lnTo>
                                <a:pt x="439" y="656"/>
                              </a:lnTo>
                              <a:lnTo>
                                <a:pt x="453" y="663"/>
                              </a:lnTo>
                              <a:lnTo>
                                <a:pt x="461" y="670"/>
                              </a:lnTo>
                              <a:lnTo>
                                <a:pt x="458" y="681"/>
                              </a:lnTo>
                              <a:lnTo>
                                <a:pt x="466" y="687"/>
                              </a:lnTo>
                              <a:lnTo>
                                <a:pt x="486" y="689"/>
                              </a:lnTo>
                              <a:lnTo>
                                <a:pt x="516" y="677"/>
                              </a:lnTo>
                              <a:lnTo>
                                <a:pt x="542" y="664"/>
                              </a:lnTo>
                              <a:lnTo>
                                <a:pt x="563" y="651"/>
                              </a:lnTo>
                              <a:lnTo>
                                <a:pt x="580" y="639"/>
                              </a:lnTo>
                              <a:lnTo>
                                <a:pt x="597" y="621"/>
                              </a:lnTo>
                              <a:lnTo>
                                <a:pt x="651" y="548"/>
                              </a:lnTo>
                              <a:lnTo>
                                <a:pt x="693" y="485"/>
                              </a:lnTo>
                              <a:lnTo>
                                <a:pt x="709" y="453"/>
                              </a:lnTo>
                              <a:lnTo>
                                <a:pt x="713" y="440"/>
                              </a:lnTo>
                              <a:lnTo>
                                <a:pt x="714" y="430"/>
                              </a:lnTo>
                              <a:lnTo>
                                <a:pt x="714" y="419"/>
                              </a:lnTo>
                              <a:lnTo>
                                <a:pt x="706" y="406"/>
                              </a:lnTo>
                              <a:lnTo>
                                <a:pt x="701" y="398"/>
                              </a:lnTo>
                              <a:lnTo>
                                <a:pt x="698" y="386"/>
                              </a:lnTo>
                              <a:lnTo>
                                <a:pt x="701" y="373"/>
                              </a:lnTo>
                              <a:lnTo>
                                <a:pt x="706" y="364"/>
                              </a:lnTo>
                              <a:lnTo>
                                <a:pt x="713" y="354"/>
                              </a:lnTo>
                              <a:lnTo>
                                <a:pt x="719" y="344"/>
                              </a:lnTo>
                              <a:lnTo>
                                <a:pt x="727" y="333"/>
                              </a:lnTo>
                              <a:lnTo>
                                <a:pt x="732" y="322"/>
                              </a:lnTo>
                              <a:lnTo>
                                <a:pt x="731" y="308"/>
                              </a:lnTo>
                              <a:lnTo>
                                <a:pt x="726" y="297"/>
                              </a:lnTo>
                              <a:lnTo>
                                <a:pt x="719" y="287"/>
                              </a:lnTo>
                              <a:lnTo>
                                <a:pt x="713" y="278"/>
                              </a:lnTo>
                              <a:lnTo>
                                <a:pt x="705" y="267"/>
                              </a:lnTo>
                              <a:lnTo>
                                <a:pt x="702" y="255"/>
                              </a:lnTo>
                              <a:lnTo>
                                <a:pt x="705" y="246"/>
                              </a:lnTo>
                              <a:lnTo>
                                <a:pt x="714" y="232"/>
                              </a:lnTo>
                              <a:lnTo>
                                <a:pt x="723" y="221"/>
                              </a:lnTo>
                              <a:lnTo>
                                <a:pt x="727" y="209"/>
                              </a:lnTo>
                              <a:lnTo>
                                <a:pt x="727" y="194"/>
                              </a:lnTo>
                              <a:lnTo>
                                <a:pt x="722" y="179"/>
                              </a:lnTo>
                              <a:lnTo>
                                <a:pt x="713" y="168"/>
                              </a:lnTo>
                              <a:lnTo>
                                <a:pt x="709" y="160"/>
                              </a:lnTo>
                              <a:lnTo>
                                <a:pt x="705" y="147"/>
                              </a:lnTo>
                              <a:lnTo>
                                <a:pt x="706" y="133"/>
                              </a:lnTo>
                              <a:lnTo>
                                <a:pt x="714" y="122"/>
                              </a:lnTo>
                              <a:lnTo>
                                <a:pt x="719" y="114"/>
                              </a:lnTo>
                              <a:lnTo>
                                <a:pt x="727" y="105"/>
                              </a:lnTo>
                              <a:lnTo>
                                <a:pt x="731" y="93"/>
                              </a:lnTo>
                              <a:lnTo>
                                <a:pt x="732" y="80"/>
                              </a:lnTo>
                              <a:lnTo>
                                <a:pt x="730" y="72"/>
                              </a:lnTo>
                              <a:lnTo>
                                <a:pt x="722" y="59"/>
                              </a:lnTo>
                              <a:lnTo>
                                <a:pt x="714" y="48"/>
                              </a:lnTo>
                              <a:lnTo>
                                <a:pt x="709" y="34"/>
                              </a:lnTo>
                              <a:lnTo>
                                <a:pt x="709" y="0"/>
                              </a:lnTo>
                              <a:lnTo>
                                <a:pt x="634" y="50"/>
                              </a:lnTo>
                              <a:lnTo>
                                <a:pt x="589" y="69"/>
                              </a:lnTo>
                              <a:lnTo>
                                <a:pt x="536" y="86"/>
                              </a:lnTo>
                              <a:lnTo>
                                <a:pt x="475" y="105"/>
                              </a:lnTo>
                              <a:lnTo>
                                <a:pt x="420" y="116"/>
                              </a:lnTo>
                              <a:lnTo>
                                <a:pt x="365" y="126"/>
                              </a:lnTo>
                              <a:lnTo>
                                <a:pt x="294" y="135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FFA040"/>
                        </a:solidFill>
                        <a:ln w="9525">
                          <a:noFill/>
                        </a:ln>
                      </p:spPr>
                      <p:txBody>
                        <a:bodyPr/>
                        <a:p>
                          <a:endParaRPr lang="zh-CN" altLang="en-US"/>
                        </a:p>
                      </p:txBody>
                    </p:sp>
                  </p:grpSp>
                </p:grpSp>
                <p:grpSp>
                  <p:nvGrpSpPr>
                    <p:cNvPr id="34" name="组合 126998"/>
                    <p:cNvGrpSpPr>
                      <a:grpSpLocks noChangeAspect="1"/>
                    </p:cNvGrpSpPr>
                    <p:nvPr/>
                  </p:nvGrpSpPr>
                  <p:grpSpPr>
                    <a:xfrm>
                      <a:off x="6929" y="4535"/>
                      <a:ext cx="218" cy="436"/>
                      <a:chOff x="6929" y="4535"/>
                      <a:chExt cx="218" cy="436"/>
                    </a:xfrm>
                  </p:grpSpPr>
                  <p:sp>
                    <p:nvSpPr>
                      <p:cNvPr id="35" name="任意多边形 126999"/>
                      <p:cNvSpPr>
                        <a:spLocks noChangeAspect="1"/>
                      </p:cNvSpPr>
                      <p:nvPr>
                        <p:custDataLst>
                          <p:tags r:id="rId76"/>
                        </p:custDataLst>
                      </p:nvPr>
                    </p:nvSpPr>
                    <p:spPr>
                      <a:xfrm>
                        <a:off x="6971" y="4651"/>
                        <a:ext cx="167" cy="70"/>
                      </a:xfrm>
                      <a:custGeom>
                        <a:avLst/>
                        <a:gdLst/>
                        <a:ahLst/>
                        <a:cxnLst/>
                        <a:pathLst>
                          <a:path w="167" h="70">
                            <a:moveTo>
                              <a:pt x="167" y="13"/>
                            </a:moveTo>
                            <a:lnTo>
                              <a:pt x="151" y="0"/>
                            </a:lnTo>
                            <a:lnTo>
                              <a:pt x="100" y="26"/>
                            </a:lnTo>
                            <a:lnTo>
                              <a:pt x="49" y="45"/>
                            </a:lnTo>
                            <a:lnTo>
                              <a:pt x="0" y="59"/>
                            </a:lnTo>
                            <a:lnTo>
                              <a:pt x="9" y="70"/>
                            </a:lnTo>
                            <a:lnTo>
                              <a:pt x="43" y="70"/>
                            </a:lnTo>
                            <a:lnTo>
                              <a:pt x="89" y="60"/>
                            </a:lnTo>
                            <a:lnTo>
                              <a:pt x="130" y="40"/>
                            </a:lnTo>
                            <a:lnTo>
                              <a:pt x="167" y="13"/>
                            </a:lnTo>
                            <a:close/>
                          </a:path>
                        </a:pathLst>
                      </a:custGeom>
                      <a:solidFill>
                        <a:srgbClr val="FFE0C0"/>
                      </a:solidFill>
                      <a:ln w="9525">
                        <a:noFill/>
                      </a:ln>
                    </p:spPr>
                    <p:txBody>
                      <a:bodyPr/>
                      <a:p>
                        <a:endParaRPr lang="zh-CN" altLang="en-US"/>
                      </a:p>
                    </p:txBody>
                  </p:sp>
                  <p:sp>
                    <p:nvSpPr>
                      <p:cNvPr id="36" name="任意多边形 127000"/>
                      <p:cNvSpPr>
                        <a:spLocks noChangeAspect="1"/>
                      </p:cNvSpPr>
                      <p:nvPr>
                        <p:custDataLst>
                          <p:tags r:id="rId77"/>
                        </p:custDataLst>
                      </p:nvPr>
                    </p:nvSpPr>
                    <p:spPr>
                      <a:xfrm>
                        <a:off x="7001" y="4763"/>
                        <a:ext cx="146" cy="78"/>
                      </a:xfrm>
                      <a:custGeom>
                        <a:avLst/>
                        <a:gdLst/>
                        <a:ahLst/>
                        <a:cxnLst/>
                        <a:pathLst>
                          <a:path w="146" h="78">
                            <a:moveTo>
                              <a:pt x="146" y="15"/>
                            </a:moveTo>
                            <a:lnTo>
                              <a:pt x="138" y="0"/>
                            </a:lnTo>
                            <a:lnTo>
                              <a:pt x="89" y="34"/>
                            </a:lnTo>
                            <a:lnTo>
                              <a:pt x="50" y="51"/>
                            </a:lnTo>
                            <a:lnTo>
                              <a:pt x="0" y="66"/>
                            </a:lnTo>
                            <a:lnTo>
                              <a:pt x="10" y="78"/>
                            </a:lnTo>
                            <a:lnTo>
                              <a:pt x="42" y="78"/>
                            </a:lnTo>
                            <a:lnTo>
                              <a:pt x="74" y="69"/>
                            </a:lnTo>
                            <a:lnTo>
                              <a:pt x="112" y="45"/>
                            </a:lnTo>
                            <a:lnTo>
                              <a:pt x="146" y="15"/>
                            </a:lnTo>
                            <a:close/>
                          </a:path>
                        </a:pathLst>
                      </a:custGeom>
                      <a:solidFill>
                        <a:srgbClr val="FFE0C0"/>
                      </a:solidFill>
                      <a:ln w="9525">
                        <a:noFill/>
                      </a:ln>
                    </p:spPr>
                    <p:txBody>
                      <a:bodyPr/>
                      <a:p>
                        <a:endParaRPr lang="zh-CN" altLang="en-US"/>
                      </a:p>
                    </p:txBody>
                  </p:sp>
                  <p:sp>
                    <p:nvSpPr>
                      <p:cNvPr id="37" name="任意多边形 127001"/>
                      <p:cNvSpPr>
                        <a:spLocks noChangeAspect="1"/>
                      </p:cNvSpPr>
                      <p:nvPr>
                        <p:custDataLst>
                          <p:tags r:id="rId78"/>
                        </p:custDataLst>
                      </p:nvPr>
                    </p:nvSpPr>
                    <p:spPr>
                      <a:xfrm>
                        <a:off x="6992" y="4894"/>
                        <a:ext cx="149" cy="77"/>
                      </a:xfrm>
                      <a:custGeom>
                        <a:avLst/>
                        <a:gdLst/>
                        <a:ahLst/>
                        <a:cxnLst/>
                        <a:pathLst>
                          <a:path w="149" h="77">
                            <a:moveTo>
                              <a:pt x="149" y="11"/>
                            </a:moveTo>
                            <a:lnTo>
                              <a:pt x="138" y="0"/>
                            </a:lnTo>
                            <a:lnTo>
                              <a:pt x="93" y="31"/>
                            </a:lnTo>
                            <a:lnTo>
                              <a:pt x="49" y="49"/>
                            </a:lnTo>
                            <a:lnTo>
                              <a:pt x="0" y="63"/>
                            </a:lnTo>
                            <a:lnTo>
                              <a:pt x="9" y="77"/>
                            </a:lnTo>
                            <a:lnTo>
                              <a:pt x="42" y="74"/>
                            </a:lnTo>
                            <a:lnTo>
                              <a:pt x="81" y="65"/>
                            </a:lnTo>
                            <a:lnTo>
                              <a:pt x="121" y="40"/>
                            </a:lnTo>
                            <a:lnTo>
                              <a:pt x="149" y="11"/>
                            </a:lnTo>
                            <a:close/>
                          </a:path>
                        </a:pathLst>
                      </a:custGeom>
                      <a:solidFill>
                        <a:srgbClr val="FFE0C0"/>
                      </a:solidFill>
                      <a:ln w="9525">
                        <a:noFill/>
                      </a:ln>
                    </p:spPr>
                    <p:txBody>
                      <a:bodyPr/>
                      <a:p>
                        <a:endParaRPr lang="zh-CN" altLang="en-US"/>
                      </a:p>
                    </p:txBody>
                  </p:sp>
                  <p:sp>
                    <p:nvSpPr>
                      <p:cNvPr id="38" name="任意多边形 127002"/>
                      <p:cNvSpPr>
                        <a:spLocks noChangeAspect="1"/>
                      </p:cNvSpPr>
                      <p:nvPr>
                        <p:custDataLst>
                          <p:tags r:id="rId79"/>
                        </p:custDataLst>
                      </p:nvPr>
                    </p:nvSpPr>
                    <p:spPr>
                      <a:xfrm>
                        <a:off x="6929" y="4535"/>
                        <a:ext cx="171" cy="68"/>
                      </a:xfrm>
                      <a:custGeom>
                        <a:avLst/>
                        <a:gdLst/>
                        <a:ahLst/>
                        <a:cxnLst/>
                        <a:pathLst>
                          <a:path w="171" h="68">
                            <a:moveTo>
                              <a:pt x="171" y="13"/>
                            </a:moveTo>
                            <a:lnTo>
                              <a:pt x="154" y="0"/>
                            </a:lnTo>
                            <a:lnTo>
                              <a:pt x="97" y="26"/>
                            </a:lnTo>
                            <a:lnTo>
                              <a:pt x="50" y="41"/>
                            </a:lnTo>
                            <a:lnTo>
                              <a:pt x="0" y="55"/>
                            </a:lnTo>
                            <a:lnTo>
                              <a:pt x="11" y="68"/>
                            </a:lnTo>
                            <a:lnTo>
                              <a:pt x="42" y="66"/>
                            </a:lnTo>
                            <a:lnTo>
                              <a:pt x="82" y="57"/>
                            </a:lnTo>
                            <a:lnTo>
                              <a:pt x="127" y="40"/>
                            </a:lnTo>
                            <a:lnTo>
                              <a:pt x="171" y="13"/>
                            </a:lnTo>
                            <a:close/>
                          </a:path>
                        </a:pathLst>
                      </a:custGeom>
                      <a:solidFill>
                        <a:srgbClr val="FFE0C0"/>
                      </a:solidFill>
                      <a:ln w="9525">
                        <a:noFill/>
                      </a:ln>
                    </p:spPr>
                    <p:txBody>
                      <a:bodyPr/>
                      <a:p>
                        <a:endParaRPr lang="zh-CN" altLang="en-US"/>
                      </a:p>
                    </p:txBody>
                  </p:sp>
                </p:grpSp>
              </p:grpSp>
              <p:sp>
                <p:nvSpPr>
                  <p:cNvPr id="39" name="任意多边形 127003"/>
                  <p:cNvSpPr>
                    <a:spLocks noChangeAspect="1"/>
                  </p:cNvSpPr>
                  <p:nvPr>
                    <p:custDataLst>
                      <p:tags r:id="rId80"/>
                    </p:custDataLst>
                  </p:nvPr>
                </p:nvSpPr>
                <p:spPr>
                  <a:xfrm>
                    <a:off x="5770" y="1606"/>
                    <a:ext cx="2019" cy="2908"/>
                  </a:xfrm>
                  <a:custGeom>
                    <a:avLst/>
                    <a:gdLst/>
                    <a:ahLst/>
                    <a:cxnLst/>
                    <a:pathLst>
                      <a:path w="2019" h="2908">
                        <a:moveTo>
                          <a:pt x="1415" y="2830"/>
                        </a:moveTo>
                        <a:lnTo>
                          <a:pt x="1432" y="2818"/>
                        </a:lnTo>
                        <a:lnTo>
                          <a:pt x="1445" y="2807"/>
                        </a:lnTo>
                        <a:lnTo>
                          <a:pt x="1453" y="2799"/>
                        </a:lnTo>
                        <a:lnTo>
                          <a:pt x="1458" y="2790"/>
                        </a:lnTo>
                        <a:lnTo>
                          <a:pt x="1463" y="2784"/>
                        </a:lnTo>
                        <a:lnTo>
                          <a:pt x="1466" y="2778"/>
                        </a:lnTo>
                        <a:lnTo>
                          <a:pt x="1470" y="2773"/>
                        </a:lnTo>
                        <a:lnTo>
                          <a:pt x="1471" y="2765"/>
                        </a:lnTo>
                        <a:lnTo>
                          <a:pt x="1474" y="2756"/>
                        </a:lnTo>
                        <a:lnTo>
                          <a:pt x="1475" y="2744"/>
                        </a:lnTo>
                        <a:lnTo>
                          <a:pt x="1484" y="2698"/>
                        </a:lnTo>
                        <a:lnTo>
                          <a:pt x="1543" y="2322"/>
                        </a:lnTo>
                        <a:lnTo>
                          <a:pt x="1554" y="2268"/>
                        </a:lnTo>
                        <a:lnTo>
                          <a:pt x="1563" y="2229"/>
                        </a:lnTo>
                        <a:lnTo>
                          <a:pt x="1577" y="2175"/>
                        </a:lnTo>
                        <a:lnTo>
                          <a:pt x="1598" y="2115"/>
                        </a:lnTo>
                        <a:lnTo>
                          <a:pt x="1619" y="2062"/>
                        </a:lnTo>
                        <a:lnTo>
                          <a:pt x="1638" y="2018"/>
                        </a:lnTo>
                        <a:lnTo>
                          <a:pt x="1655" y="1980"/>
                        </a:lnTo>
                        <a:lnTo>
                          <a:pt x="1672" y="1943"/>
                        </a:lnTo>
                        <a:lnTo>
                          <a:pt x="1706" y="1880"/>
                        </a:lnTo>
                        <a:lnTo>
                          <a:pt x="1740" y="1821"/>
                        </a:lnTo>
                        <a:lnTo>
                          <a:pt x="1773" y="1766"/>
                        </a:lnTo>
                        <a:lnTo>
                          <a:pt x="1799" y="1724"/>
                        </a:lnTo>
                        <a:lnTo>
                          <a:pt x="1846" y="1645"/>
                        </a:lnTo>
                        <a:lnTo>
                          <a:pt x="1879" y="1590"/>
                        </a:lnTo>
                        <a:lnTo>
                          <a:pt x="1905" y="1544"/>
                        </a:lnTo>
                        <a:lnTo>
                          <a:pt x="1927" y="1492"/>
                        </a:lnTo>
                        <a:lnTo>
                          <a:pt x="1952" y="1429"/>
                        </a:lnTo>
                        <a:lnTo>
                          <a:pt x="1969" y="1374"/>
                        </a:lnTo>
                        <a:lnTo>
                          <a:pt x="1985" y="1316"/>
                        </a:lnTo>
                        <a:lnTo>
                          <a:pt x="1995" y="1267"/>
                        </a:lnTo>
                        <a:lnTo>
                          <a:pt x="2007" y="1212"/>
                        </a:lnTo>
                        <a:lnTo>
                          <a:pt x="2015" y="1142"/>
                        </a:lnTo>
                        <a:lnTo>
                          <a:pt x="2019" y="1062"/>
                        </a:lnTo>
                        <a:lnTo>
                          <a:pt x="2019" y="987"/>
                        </a:lnTo>
                        <a:lnTo>
                          <a:pt x="2012" y="928"/>
                        </a:lnTo>
                        <a:lnTo>
                          <a:pt x="2003" y="873"/>
                        </a:lnTo>
                        <a:lnTo>
                          <a:pt x="1994" y="824"/>
                        </a:lnTo>
                        <a:lnTo>
                          <a:pt x="1978" y="759"/>
                        </a:lnTo>
                        <a:lnTo>
                          <a:pt x="1960" y="694"/>
                        </a:lnTo>
                        <a:lnTo>
                          <a:pt x="1940" y="634"/>
                        </a:lnTo>
                        <a:lnTo>
                          <a:pt x="1917" y="578"/>
                        </a:lnTo>
                        <a:lnTo>
                          <a:pt x="1888" y="529"/>
                        </a:lnTo>
                        <a:lnTo>
                          <a:pt x="1850" y="466"/>
                        </a:lnTo>
                        <a:lnTo>
                          <a:pt x="1807" y="403"/>
                        </a:lnTo>
                        <a:lnTo>
                          <a:pt x="1765" y="354"/>
                        </a:lnTo>
                        <a:lnTo>
                          <a:pt x="1727" y="312"/>
                        </a:lnTo>
                        <a:lnTo>
                          <a:pt x="1683" y="272"/>
                        </a:lnTo>
                        <a:lnTo>
                          <a:pt x="1636" y="232"/>
                        </a:lnTo>
                        <a:lnTo>
                          <a:pt x="1590" y="196"/>
                        </a:lnTo>
                        <a:lnTo>
                          <a:pt x="1535" y="159"/>
                        </a:lnTo>
                        <a:lnTo>
                          <a:pt x="1471" y="120"/>
                        </a:lnTo>
                        <a:lnTo>
                          <a:pt x="1411" y="90"/>
                        </a:lnTo>
                        <a:lnTo>
                          <a:pt x="1341" y="61"/>
                        </a:lnTo>
                        <a:lnTo>
                          <a:pt x="1277" y="40"/>
                        </a:lnTo>
                        <a:lnTo>
                          <a:pt x="1224" y="27"/>
                        </a:lnTo>
                        <a:lnTo>
                          <a:pt x="1167" y="14"/>
                        </a:lnTo>
                        <a:lnTo>
                          <a:pt x="1115" y="6"/>
                        </a:lnTo>
                        <a:lnTo>
                          <a:pt x="1053" y="0"/>
                        </a:lnTo>
                        <a:lnTo>
                          <a:pt x="997" y="0"/>
                        </a:lnTo>
                        <a:lnTo>
                          <a:pt x="936" y="0"/>
                        </a:lnTo>
                        <a:lnTo>
                          <a:pt x="885" y="6"/>
                        </a:lnTo>
                        <a:lnTo>
                          <a:pt x="826" y="19"/>
                        </a:lnTo>
                        <a:lnTo>
                          <a:pt x="782" y="28"/>
                        </a:lnTo>
                        <a:lnTo>
                          <a:pt x="727" y="44"/>
                        </a:lnTo>
                        <a:lnTo>
                          <a:pt x="676" y="59"/>
                        </a:lnTo>
                        <a:lnTo>
                          <a:pt x="630" y="78"/>
                        </a:lnTo>
                        <a:lnTo>
                          <a:pt x="586" y="97"/>
                        </a:lnTo>
                        <a:lnTo>
                          <a:pt x="541" y="121"/>
                        </a:lnTo>
                        <a:lnTo>
                          <a:pt x="501" y="145"/>
                        </a:lnTo>
                        <a:lnTo>
                          <a:pt x="456" y="175"/>
                        </a:lnTo>
                        <a:lnTo>
                          <a:pt x="408" y="209"/>
                        </a:lnTo>
                        <a:lnTo>
                          <a:pt x="365" y="242"/>
                        </a:lnTo>
                        <a:lnTo>
                          <a:pt x="326" y="277"/>
                        </a:lnTo>
                        <a:lnTo>
                          <a:pt x="284" y="316"/>
                        </a:lnTo>
                        <a:lnTo>
                          <a:pt x="242" y="360"/>
                        </a:lnTo>
                        <a:lnTo>
                          <a:pt x="206" y="402"/>
                        </a:lnTo>
                        <a:lnTo>
                          <a:pt x="175" y="441"/>
                        </a:lnTo>
                        <a:lnTo>
                          <a:pt x="140" y="495"/>
                        </a:lnTo>
                        <a:lnTo>
                          <a:pt x="106" y="554"/>
                        </a:lnTo>
                        <a:lnTo>
                          <a:pt x="75" y="620"/>
                        </a:lnTo>
                        <a:lnTo>
                          <a:pt x="53" y="685"/>
                        </a:lnTo>
                        <a:lnTo>
                          <a:pt x="34" y="752"/>
                        </a:lnTo>
                        <a:lnTo>
                          <a:pt x="17" y="818"/>
                        </a:lnTo>
                        <a:lnTo>
                          <a:pt x="7" y="879"/>
                        </a:lnTo>
                        <a:lnTo>
                          <a:pt x="0" y="940"/>
                        </a:lnTo>
                        <a:lnTo>
                          <a:pt x="0" y="999"/>
                        </a:lnTo>
                        <a:lnTo>
                          <a:pt x="0" y="1052"/>
                        </a:lnTo>
                        <a:lnTo>
                          <a:pt x="0" y="1115"/>
                        </a:lnTo>
                        <a:lnTo>
                          <a:pt x="3" y="1170"/>
                        </a:lnTo>
                        <a:lnTo>
                          <a:pt x="14" y="1239"/>
                        </a:lnTo>
                        <a:lnTo>
                          <a:pt x="24" y="1299"/>
                        </a:lnTo>
                        <a:lnTo>
                          <a:pt x="40" y="1358"/>
                        </a:lnTo>
                        <a:lnTo>
                          <a:pt x="62" y="1427"/>
                        </a:lnTo>
                        <a:lnTo>
                          <a:pt x="87" y="1488"/>
                        </a:lnTo>
                        <a:lnTo>
                          <a:pt x="113" y="1542"/>
                        </a:lnTo>
                        <a:lnTo>
                          <a:pt x="144" y="1602"/>
                        </a:lnTo>
                        <a:lnTo>
                          <a:pt x="178" y="1660"/>
                        </a:lnTo>
                        <a:lnTo>
                          <a:pt x="208" y="1715"/>
                        </a:lnTo>
                        <a:lnTo>
                          <a:pt x="239" y="1770"/>
                        </a:lnTo>
                        <a:lnTo>
                          <a:pt x="272" y="1830"/>
                        </a:lnTo>
                        <a:lnTo>
                          <a:pt x="323" y="1917"/>
                        </a:lnTo>
                        <a:lnTo>
                          <a:pt x="370" y="2007"/>
                        </a:lnTo>
                        <a:lnTo>
                          <a:pt x="398" y="2053"/>
                        </a:lnTo>
                        <a:lnTo>
                          <a:pt x="412" y="2091"/>
                        </a:lnTo>
                        <a:lnTo>
                          <a:pt x="429" y="2138"/>
                        </a:lnTo>
                        <a:lnTo>
                          <a:pt x="445" y="2192"/>
                        </a:lnTo>
                        <a:lnTo>
                          <a:pt x="458" y="2239"/>
                        </a:lnTo>
                        <a:lnTo>
                          <a:pt x="469" y="2292"/>
                        </a:lnTo>
                        <a:lnTo>
                          <a:pt x="479" y="2365"/>
                        </a:lnTo>
                        <a:lnTo>
                          <a:pt x="492" y="2444"/>
                        </a:lnTo>
                        <a:lnTo>
                          <a:pt x="501" y="2506"/>
                        </a:lnTo>
                        <a:lnTo>
                          <a:pt x="511" y="2586"/>
                        </a:lnTo>
                        <a:lnTo>
                          <a:pt x="518" y="2643"/>
                        </a:lnTo>
                        <a:lnTo>
                          <a:pt x="526" y="2693"/>
                        </a:lnTo>
                        <a:lnTo>
                          <a:pt x="537" y="2742"/>
                        </a:lnTo>
                        <a:lnTo>
                          <a:pt x="541" y="2756"/>
                        </a:lnTo>
                        <a:lnTo>
                          <a:pt x="543" y="2767"/>
                        </a:lnTo>
                        <a:lnTo>
                          <a:pt x="545" y="2773"/>
                        </a:lnTo>
                        <a:lnTo>
                          <a:pt x="546" y="2778"/>
                        </a:lnTo>
                        <a:lnTo>
                          <a:pt x="552" y="2784"/>
                        </a:lnTo>
                        <a:lnTo>
                          <a:pt x="558" y="2794"/>
                        </a:lnTo>
                        <a:lnTo>
                          <a:pt x="567" y="2803"/>
                        </a:lnTo>
                        <a:lnTo>
                          <a:pt x="576" y="2812"/>
                        </a:lnTo>
                        <a:lnTo>
                          <a:pt x="592" y="2824"/>
                        </a:lnTo>
                        <a:lnTo>
                          <a:pt x="610" y="2833"/>
                        </a:lnTo>
                        <a:lnTo>
                          <a:pt x="635" y="2847"/>
                        </a:lnTo>
                        <a:lnTo>
                          <a:pt x="657" y="2856"/>
                        </a:lnTo>
                        <a:lnTo>
                          <a:pt x="681" y="2864"/>
                        </a:lnTo>
                        <a:lnTo>
                          <a:pt x="703" y="2870"/>
                        </a:lnTo>
                        <a:lnTo>
                          <a:pt x="723" y="2875"/>
                        </a:lnTo>
                        <a:lnTo>
                          <a:pt x="753" y="2883"/>
                        </a:lnTo>
                        <a:lnTo>
                          <a:pt x="778" y="2889"/>
                        </a:lnTo>
                        <a:lnTo>
                          <a:pt x="802" y="2892"/>
                        </a:lnTo>
                        <a:lnTo>
                          <a:pt x="829" y="2896"/>
                        </a:lnTo>
                        <a:lnTo>
                          <a:pt x="857" y="2900"/>
                        </a:lnTo>
                        <a:lnTo>
                          <a:pt x="883" y="2902"/>
                        </a:lnTo>
                        <a:lnTo>
                          <a:pt x="906" y="2904"/>
                        </a:lnTo>
                        <a:lnTo>
                          <a:pt x="934" y="2906"/>
                        </a:lnTo>
                        <a:lnTo>
                          <a:pt x="959" y="2908"/>
                        </a:lnTo>
                        <a:lnTo>
                          <a:pt x="984" y="2908"/>
                        </a:lnTo>
                        <a:lnTo>
                          <a:pt x="1006" y="2908"/>
                        </a:lnTo>
                        <a:lnTo>
                          <a:pt x="1031" y="2908"/>
                        </a:lnTo>
                        <a:lnTo>
                          <a:pt x="1061" y="2908"/>
                        </a:lnTo>
                        <a:lnTo>
                          <a:pt x="1086" y="2906"/>
                        </a:lnTo>
                        <a:lnTo>
                          <a:pt x="1108" y="2906"/>
                        </a:lnTo>
                        <a:lnTo>
                          <a:pt x="1134" y="2902"/>
                        </a:lnTo>
                        <a:lnTo>
                          <a:pt x="1166" y="2900"/>
                        </a:lnTo>
                        <a:lnTo>
                          <a:pt x="1188" y="2896"/>
                        </a:lnTo>
                        <a:lnTo>
                          <a:pt x="1217" y="2892"/>
                        </a:lnTo>
                        <a:lnTo>
                          <a:pt x="1241" y="2887"/>
                        </a:lnTo>
                        <a:lnTo>
                          <a:pt x="1265" y="2883"/>
                        </a:lnTo>
                        <a:lnTo>
                          <a:pt x="1288" y="2877"/>
                        </a:lnTo>
                        <a:lnTo>
                          <a:pt x="1309" y="2871"/>
                        </a:lnTo>
                        <a:lnTo>
                          <a:pt x="1334" y="2864"/>
                        </a:lnTo>
                        <a:lnTo>
                          <a:pt x="1354" y="2856"/>
                        </a:lnTo>
                        <a:lnTo>
                          <a:pt x="1375" y="2849"/>
                        </a:lnTo>
                        <a:lnTo>
                          <a:pt x="1395" y="2839"/>
                        </a:lnTo>
                        <a:lnTo>
                          <a:pt x="1415" y="2830"/>
                        </a:lnTo>
                        <a:close/>
                      </a:path>
                    </a:pathLst>
                  </a:custGeom>
                  <a:solidFill>
                    <a:srgbClr val="E0E0E0"/>
                  </a:solidFill>
                  <a:ln w="6350" cap="flat" cmpd="sng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40" name="椭圆 127004"/>
                  <p:cNvSpPr>
                    <a:spLocks noChangeAspect="1"/>
                  </p:cNvSpPr>
                  <p:nvPr>
                    <p:custDataLst>
                      <p:tags r:id="rId81"/>
                    </p:custDataLst>
                  </p:nvPr>
                </p:nvSpPr>
                <p:spPr>
                  <a:xfrm>
                    <a:off x="6337" y="4185"/>
                    <a:ext cx="886" cy="296"/>
                  </a:xfrm>
                  <a:prstGeom prst="ellipse">
                    <a:avLst/>
                  </a:prstGeom>
                  <a:solidFill>
                    <a:srgbClr val="A0A0A0"/>
                  </a:solidFill>
                  <a:ln w="9525">
                    <a:noFill/>
                  </a:ln>
                </p:spPr>
                <p:txBody>
                  <a:bodyPr anchor="t" anchorCtr="0"/>
                  <a:p>
                    <a:endParaRPr lang="zh-CN" altLang="en-US">
                      <a:latin typeface="Arial" panose="020B0604020202020204" pitchFamily="34" charset="0"/>
                      <a:ea typeface="宋体" panose="02010600030101010101" pitchFamily="2" charset="-122"/>
                    </a:endParaRPr>
                  </a:p>
                </p:txBody>
              </p:sp>
              <p:sp>
                <p:nvSpPr>
                  <p:cNvPr id="41" name="任意多边形 127005"/>
                  <p:cNvSpPr>
                    <a:spLocks noChangeAspect="1"/>
                  </p:cNvSpPr>
                  <p:nvPr>
                    <p:custDataLst>
                      <p:tags r:id="rId82"/>
                    </p:custDataLst>
                  </p:nvPr>
                </p:nvSpPr>
                <p:spPr>
                  <a:xfrm>
                    <a:off x="7261" y="1899"/>
                    <a:ext cx="338" cy="432"/>
                  </a:xfrm>
                  <a:custGeom>
                    <a:avLst/>
                    <a:gdLst/>
                    <a:ahLst/>
                    <a:cxnLst/>
                    <a:pathLst>
                      <a:path w="338" h="432">
                        <a:moveTo>
                          <a:pt x="0" y="0"/>
                        </a:moveTo>
                        <a:lnTo>
                          <a:pt x="90" y="46"/>
                        </a:lnTo>
                        <a:lnTo>
                          <a:pt x="172" y="97"/>
                        </a:lnTo>
                        <a:lnTo>
                          <a:pt x="234" y="148"/>
                        </a:lnTo>
                        <a:lnTo>
                          <a:pt x="275" y="203"/>
                        </a:lnTo>
                        <a:lnTo>
                          <a:pt x="304" y="259"/>
                        </a:lnTo>
                        <a:lnTo>
                          <a:pt x="325" y="308"/>
                        </a:lnTo>
                        <a:lnTo>
                          <a:pt x="338" y="358"/>
                        </a:lnTo>
                        <a:lnTo>
                          <a:pt x="219" y="432"/>
                        </a:lnTo>
                        <a:lnTo>
                          <a:pt x="208" y="362"/>
                        </a:lnTo>
                        <a:lnTo>
                          <a:pt x="189" y="287"/>
                        </a:lnTo>
                        <a:lnTo>
                          <a:pt x="161" y="209"/>
                        </a:lnTo>
                        <a:lnTo>
                          <a:pt x="124" y="144"/>
                        </a:lnTo>
                        <a:lnTo>
                          <a:pt x="73" y="7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grpSp>
                <p:nvGrpSpPr>
                  <p:cNvPr id="42" name="组合 127006"/>
                  <p:cNvGrpSpPr>
                    <a:grpSpLocks noChangeAspect="1"/>
                  </p:cNvGrpSpPr>
                  <p:nvPr/>
                </p:nvGrpSpPr>
                <p:grpSpPr>
                  <a:xfrm>
                    <a:off x="6498" y="2481"/>
                    <a:ext cx="562" cy="1806"/>
                    <a:chOff x="6498" y="2481"/>
                    <a:chExt cx="562" cy="1806"/>
                  </a:xfrm>
                </p:grpSpPr>
                <p:sp>
                  <p:nvSpPr>
                    <p:cNvPr id="43" name="任意多边形 127007"/>
                    <p:cNvSpPr>
                      <a:spLocks noChangeAspect="1"/>
                    </p:cNvSpPr>
                    <p:nvPr>
                      <p:custDataLst>
                        <p:tags r:id="rId83"/>
                      </p:custDataLst>
                    </p:nvPr>
                  </p:nvSpPr>
                  <p:spPr>
                    <a:xfrm>
                      <a:off x="6604" y="3234"/>
                      <a:ext cx="345" cy="1053"/>
                    </a:xfrm>
                    <a:custGeom>
                      <a:avLst/>
                      <a:gdLst/>
                      <a:ahLst/>
                      <a:cxnLst/>
                      <a:pathLst>
                        <a:path w="345" h="1053">
                          <a:moveTo>
                            <a:pt x="0" y="80"/>
                          </a:moveTo>
                          <a:lnTo>
                            <a:pt x="6" y="252"/>
                          </a:lnTo>
                          <a:lnTo>
                            <a:pt x="23" y="274"/>
                          </a:lnTo>
                          <a:lnTo>
                            <a:pt x="17" y="975"/>
                          </a:lnTo>
                          <a:lnTo>
                            <a:pt x="40" y="1053"/>
                          </a:lnTo>
                          <a:lnTo>
                            <a:pt x="98" y="1053"/>
                          </a:lnTo>
                          <a:lnTo>
                            <a:pt x="146" y="1015"/>
                          </a:lnTo>
                          <a:lnTo>
                            <a:pt x="201" y="1015"/>
                          </a:lnTo>
                          <a:lnTo>
                            <a:pt x="245" y="1053"/>
                          </a:lnTo>
                          <a:lnTo>
                            <a:pt x="307" y="1053"/>
                          </a:lnTo>
                          <a:lnTo>
                            <a:pt x="328" y="975"/>
                          </a:lnTo>
                          <a:lnTo>
                            <a:pt x="317" y="274"/>
                          </a:lnTo>
                          <a:lnTo>
                            <a:pt x="333" y="252"/>
                          </a:lnTo>
                          <a:lnTo>
                            <a:pt x="345" y="80"/>
                          </a:lnTo>
                          <a:lnTo>
                            <a:pt x="269" y="17"/>
                          </a:lnTo>
                          <a:lnTo>
                            <a:pt x="231" y="17"/>
                          </a:lnTo>
                          <a:lnTo>
                            <a:pt x="210" y="0"/>
                          </a:lnTo>
                          <a:lnTo>
                            <a:pt x="123" y="0"/>
                          </a:lnTo>
                          <a:lnTo>
                            <a:pt x="104" y="17"/>
                          </a:lnTo>
                          <a:lnTo>
                            <a:pt x="72" y="17"/>
                          </a:lnTo>
                          <a:lnTo>
                            <a:pt x="0" y="80"/>
                          </a:lnTo>
                          <a:close/>
                        </a:path>
                      </a:pathLst>
                    </a:custGeom>
                    <a:solidFill>
                      <a:srgbClr val="C0C0C0"/>
                    </a:solidFill>
                    <a:ln w="9525">
                      <a:noFill/>
                    </a:ln>
                  </p:spPr>
                  <p:txBody>
                    <a:bodyPr/>
                    <a:p>
                      <a:endParaRPr lang="zh-CN" altLang="en-US"/>
                    </a:p>
                  </p:txBody>
                </p:sp>
                <p:sp>
                  <p:nvSpPr>
                    <p:cNvPr id="44" name="椭圆 127008"/>
                    <p:cNvSpPr>
                      <a:spLocks noChangeAspect="1"/>
                    </p:cNvSpPr>
                    <p:nvPr>
                      <p:custDataLst>
                        <p:tags r:id="rId84"/>
                      </p:custDataLst>
                    </p:nvPr>
                  </p:nvSpPr>
                  <p:spPr>
                    <a:xfrm>
                      <a:off x="6781" y="3267"/>
                      <a:ext cx="45" cy="72"/>
                    </a:xfrm>
                    <a:prstGeom prst="ellipse">
                      <a:avLst/>
                    </a:prstGeom>
                    <a:solidFill>
                      <a:srgbClr val="E0E0E0"/>
                    </a:solidFill>
                    <a:ln w="9525">
                      <a:noFill/>
                    </a:ln>
                  </p:spPr>
                  <p:txBody>
                    <a:bodyPr anchor="t" anchorCtr="0"/>
                    <a:p>
                      <a:endParaRPr lang="zh-CN" altLang="en-US"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grpSp>
                  <p:nvGrpSpPr>
                    <p:cNvPr id="45" name="组合 127009"/>
                    <p:cNvGrpSpPr>
                      <a:grpSpLocks noChangeAspect="1"/>
                    </p:cNvGrpSpPr>
                    <p:nvPr/>
                  </p:nvGrpSpPr>
                  <p:grpSpPr>
                    <a:xfrm>
                      <a:off x="6498" y="2481"/>
                      <a:ext cx="562" cy="828"/>
                      <a:chOff x="6498" y="2481"/>
                      <a:chExt cx="562" cy="828"/>
                    </a:xfrm>
                  </p:grpSpPr>
                  <p:sp>
                    <p:nvSpPr>
                      <p:cNvPr id="46" name="椭圆 127010"/>
                      <p:cNvSpPr>
                        <a:spLocks noChangeAspect="1"/>
                      </p:cNvSpPr>
                      <p:nvPr>
                        <p:custDataLst>
                          <p:tags r:id="rId85"/>
                        </p:custDataLst>
                      </p:nvPr>
                    </p:nvSpPr>
                    <p:spPr>
                      <a:xfrm>
                        <a:off x="6531" y="2481"/>
                        <a:ext cx="514" cy="282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9525">
                        <a:noFill/>
                      </a:ln>
                    </p:spPr>
                    <p:txBody>
                      <a:bodyPr anchor="t" anchorCtr="0"/>
                      <a:p>
                        <a:endParaRPr lang="zh-CN" altLang="en-US">
                          <a:latin typeface="Arial" panose="020B0604020202020204" pitchFamily="34" charset="0"/>
                          <a:ea typeface="宋体" panose="02010600030101010101" pitchFamily="2" charset="-122"/>
                        </a:endParaRPr>
                      </a:p>
                    </p:txBody>
                  </p:sp>
                  <p:sp>
                    <p:nvSpPr>
                      <p:cNvPr id="47" name="任意多边形 127011"/>
                      <p:cNvSpPr>
                        <a:spLocks noChangeAspect="1"/>
                      </p:cNvSpPr>
                      <p:nvPr>
                        <p:custDataLst>
                          <p:tags r:id="rId86"/>
                        </p:custDataLst>
                      </p:nvPr>
                    </p:nvSpPr>
                    <p:spPr>
                      <a:xfrm>
                        <a:off x="6498" y="2610"/>
                        <a:ext cx="562" cy="699"/>
                      </a:xfrm>
                      <a:custGeom>
                        <a:avLst/>
                        <a:gdLst/>
                        <a:ahLst/>
                        <a:cxnLst/>
                        <a:pathLst>
                          <a:path w="562" h="699">
                            <a:moveTo>
                              <a:pt x="358" y="699"/>
                            </a:moveTo>
                            <a:lnTo>
                              <a:pt x="562" y="69"/>
                            </a:lnTo>
                            <a:lnTo>
                              <a:pt x="526" y="56"/>
                            </a:lnTo>
                            <a:lnTo>
                              <a:pt x="485" y="38"/>
                            </a:lnTo>
                            <a:lnTo>
                              <a:pt x="431" y="24"/>
                            </a:lnTo>
                            <a:lnTo>
                              <a:pt x="384" y="12"/>
                            </a:lnTo>
                            <a:lnTo>
                              <a:pt x="342" y="4"/>
                            </a:lnTo>
                            <a:lnTo>
                              <a:pt x="297" y="0"/>
                            </a:lnTo>
                            <a:lnTo>
                              <a:pt x="248" y="3"/>
                            </a:lnTo>
                            <a:lnTo>
                              <a:pt x="185" y="10"/>
                            </a:lnTo>
                            <a:lnTo>
                              <a:pt x="132" y="24"/>
                            </a:lnTo>
                            <a:lnTo>
                              <a:pt x="80" y="38"/>
                            </a:lnTo>
                            <a:lnTo>
                              <a:pt x="34" y="58"/>
                            </a:lnTo>
                            <a:lnTo>
                              <a:pt x="0" y="76"/>
                            </a:lnTo>
                            <a:lnTo>
                              <a:pt x="197" y="699"/>
                            </a:lnTo>
                          </a:path>
                        </a:pathLst>
                      </a:custGeom>
                      <a:noFill/>
                      <a:ln w="6350">
                        <a:noFill/>
                      </a:ln>
                    </p:spPr>
                    <p:txBody>
                      <a:bodyPr/>
                      <a:p>
                        <a:endParaRPr lang="zh-CN" altLang="en-US"/>
                      </a:p>
                    </p:txBody>
                  </p:sp>
                </p:grpSp>
                <p:grpSp>
                  <p:nvGrpSpPr>
                    <p:cNvPr id="48" name="组合 127012"/>
                    <p:cNvGrpSpPr>
                      <a:grpSpLocks noChangeAspect="1"/>
                    </p:cNvGrpSpPr>
                    <p:nvPr/>
                  </p:nvGrpSpPr>
                  <p:grpSpPr>
                    <a:xfrm>
                      <a:off x="6676" y="3385"/>
                      <a:ext cx="193" cy="804"/>
                      <a:chOff x="6676" y="3385"/>
                      <a:chExt cx="193" cy="804"/>
                    </a:xfrm>
                  </p:grpSpPr>
                  <p:sp>
                    <p:nvSpPr>
                      <p:cNvPr id="49" name="直接连接符 127013"/>
                      <p:cNvSpPr>
                        <a:spLocks noChangeAspect="1"/>
                      </p:cNvSpPr>
                      <p:nvPr>
                        <p:custDataLst>
                          <p:tags r:id="rId87"/>
                        </p:custDataLst>
                      </p:nvPr>
                    </p:nvSpPr>
                    <p:spPr>
                      <a:xfrm>
                        <a:off x="6708" y="3406"/>
                        <a:ext cx="1" cy="783"/>
                      </a:xfrm>
                      <a:prstGeom prst="line">
                        <a:avLst/>
                      </a:prstGeom>
                      <a:ln w="6350">
                        <a:noFill/>
                      </a:ln>
                    </p:spPr>
                  </p:sp>
                  <p:sp>
                    <p:nvSpPr>
                      <p:cNvPr id="50" name="直接连接符 127014"/>
                      <p:cNvSpPr>
                        <a:spLocks noChangeAspect="1"/>
                      </p:cNvSpPr>
                      <p:nvPr>
                        <p:custDataLst>
                          <p:tags r:id="rId88"/>
                        </p:custDataLst>
                      </p:nvPr>
                    </p:nvSpPr>
                    <p:spPr>
                      <a:xfrm flipV="1">
                        <a:off x="6836" y="3406"/>
                        <a:ext cx="4" cy="779"/>
                      </a:xfrm>
                      <a:prstGeom prst="line">
                        <a:avLst/>
                      </a:prstGeom>
                      <a:ln w="6350">
                        <a:noFill/>
                      </a:ln>
                    </p:spPr>
                  </p:sp>
                  <p:sp>
                    <p:nvSpPr>
                      <p:cNvPr id="51" name="直接连接符 127015"/>
                      <p:cNvSpPr>
                        <a:spLocks noChangeAspect="1"/>
                      </p:cNvSpPr>
                      <p:nvPr>
                        <p:custDataLst>
                          <p:tags r:id="rId89"/>
                        </p:custDataLst>
                      </p:nvPr>
                    </p:nvSpPr>
                    <p:spPr>
                      <a:xfrm flipV="1">
                        <a:off x="6866" y="3385"/>
                        <a:ext cx="3" cy="780"/>
                      </a:xfrm>
                      <a:prstGeom prst="line">
                        <a:avLst/>
                      </a:prstGeom>
                      <a:ln w="6350">
                        <a:noFill/>
                      </a:ln>
                    </p:spPr>
                  </p:sp>
                  <p:sp>
                    <p:nvSpPr>
                      <p:cNvPr id="52" name="直接连接符 127016"/>
                      <p:cNvSpPr>
                        <a:spLocks noChangeAspect="1"/>
                      </p:cNvSpPr>
                      <p:nvPr>
                        <p:custDataLst>
                          <p:tags r:id="rId90"/>
                        </p:custDataLst>
                      </p:nvPr>
                    </p:nvSpPr>
                    <p:spPr>
                      <a:xfrm flipH="1" flipV="1">
                        <a:off x="6676" y="3385"/>
                        <a:ext cx="2" cy="780"/>
                      </a:xfrm>
                      <a:prstGeom prst="line">
                        <a:avLst/>
                      </a:prstGeom>
                      <a:ln w="6350">
                        <a:noFill/>
                      </a:ln>
                    </p:spPr>
                  </p:sp>
                </p:grpSp>
              </p:grpSp>
              <p:sp>
                <p:nvSpPr>
                  <p:cNvPr id="53" name="任意多边形 127017"/>
                  <p:cNvSpPr>
                    <a:spLocks noChangeAspect="1"/>
                  </p:cNvSpPr>
                  <p:nvPr>
                    <p:custDataLst>
                      <p:tags r:id="rId91"/>
                    </p:custDataLst>
                  </p:nvPr>
                </p:nvSpPr>
                <p:spPr>
                  <a:xfrm>
                    <a:off x="6740" y="3766"/>
                    <a:ext cx="546" cy="681"/>
                  </a:xfrm>
                  <a:custGeom>
                    <a:avLst/>
                    <a:gdLst/>
                    <a:ahLst/>
                    <a:cxnLst/>
                    <a:pathLst>
                      <a:path w="546" h="681">
                        <a:moveTo>
                          <a:pt x="546" y="0"/>
                        </a:moveTo>
                        <a:lnTo>
                          <a:pt x="523" y="20"/>
                        </a:lnTo>
                        <a:lnTo>
                          <a:pt x="432" y="441"/>
                        </a:lnTo>
                        <a:lnTo>
                          <a:pt x="415" y="483"/>
                        </a:lnTo>
                        <a:lnTo>
                          <a:pt x="388" y="518"/>
                        </a:lnTo>
                        <a:lnTo>
                          <a:pt x="347" y="550"/>
                        </a:lnTo>
                        <a:lnTo>
                          <a:pt x="307" y="575"/>
                        </a:lnTo>
                        <a:lnTo>
                          <a:pt x="262" y="598"/>
                        </a:lnTo>
                        <a:lnTo>
                          <a:pt x="215" y="618"/>
                        </a:lnTo>
                        <a:lnTo>
                          <a:pt x="163" y="637"/>
                        </a:lnTo>
                        <a:lnTo>
                          <a:pt x="119" y="647"/>
                        </a:lnTo>
                        <a:lnTo>
                          <a:pt x="65" y="656"/>
                        </a:lnTo>
                        <a:lnTo>
                          <a:pt x="0" y="652"/>
                        </a:lnTo>
                        <a:lnTo>
                          <a:pt x="10" y="677"/>
                        </a:lnTo>
                        <a:lnTo>
                          <a:pt x="55" y="681"/>
                        </a:lnTo>
                        <a:lnTo>
                          <a:pt x="86" y="681"/>
                        </a:lnTo>
                        <a:lnTo>
                          <a:pt x="134" y="677"/>
                        </a:lnTo>
                        <a:lnTo>
                          <a:pt x="173" y="674"/>
                        </a:lnTo>
                        <a:lnTo>
                          <a:pt x="227" y="665"/>
                        </a:lnTo>
                        <a:lnTo>
                          <a:pt x="269" y="657"/>
                        </a:lnTo>
                        <a:lnTo>
                          <a:pt x="316" y="643"/>
                        </a:lnTo>
                        <a:lnTo>
                          <a:pt x="343" y="635"/>
                        </a:lnTo>
                        <a:lnTo>
                          <a:pt x="384" y="618"/>
                        </a:lnTo>
                        <a:lnTo>
                          <a:pt x="427" y="590"/>
                        </a:lnTo>
                        <a:lnTo>
                          <a:pt x="440" y="575"/>
                        </a:lnTo>
                        <a:lnTo>
                          <a:pt x="452" y="554"/>
                        </a:lnTo>
                        <a:lnTo>
                          <a:pt x="462" y="512"/>
                        </a:lnTo>
                        <a:lnTo>
                          <a:pt x="471" y="470"/>
                        </a:lnTo>
                        <a:lnTo>
                          <a:pt x="546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</p:grpSp>
            <p:sp>
              <p:nvSpPr>
                <p:cNvPr id="54" name="矩形 127018"/>
                <p:cNvSpPr>
                  <a:spLocks noChangeAspect="1"/>
                </p:cNvSpPr>
                <p:nvPr>
                  <p:custDataLst>
                    <p:tags r:id="rId92"/>
                  </p:custDataLst>
                </p:nvPr>
              </p:nvSpPr>
              <p:spPr>
                <a:xfrm>
                  <a:off x="5695" y="6585"/>
                  <a:ext cx="540" cy="315"/>
                </a:xfrm>
                <a:prstGeom prst="rect">
                  <a:avLst/>
                </a:prstGeom>
                <a:gradFill rotWithShape="0">
                  <a:gsLst>
                    <a:gs pos="0">
                      <a:srgbClr val="808080"/>
                    </a:gs>
                    <a:gs pos="50000">
                      <a:srgbClr val="C0C0C0"/>
                    </a:gs>
                    <a:gs pos="100000">
                      <a:srgbClr val="808080"/>
                    </a:gs>
                  </a:gsLst>
                  <a:lin ang="0" scaled="1"/>
                  <a:tileRect/>
                </a:gradFill>
                <a:ln w="9525">
                  <a:noFill/>
                </a:ln>
              </p:spPr>
              <p:txBody>
                <a:bodyPr anchor="t" anchorCtr="0"/>
                <a:p>
                  <a:endParaRPr lang="zh-CN" altLang="en-US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</p:grpSp>
        </p:grpSp>
        <p:grpSp>
          <p:nvGrpSpPr>
            <p:cNvPr id="55" name="xjhsy3"/>
            <p:cNvGrpSpPr>
              <a:grpSpLocks noChangeAspect="1"/>
            </p:cNvGrpSpPr>
            <p:nvPr/>
          </p:nvGrpSpPr>
          <p:grpSpPr>
            <a:xfrm>
              <a:off x="1240" y="119"/>
              <a:ext cx="3221" cy="1225"/>
              <a:chOff x="3844" y="3868"/>
              <a:chExt cx="3712" cy="1144"/>
            </a:xfrm>
          </p:grpSpPr>
          <p:grpSp>
            <p:nvGrpSpPr>
              <p:cNvPr id="56" name="组合 127020"/>
              <p:cNvGrpSpPr>
                <a:grpSpLocks noChangeAspect="1"/>
              </p:cNvGrpSpPr>
              <p:nvPr/>
            </p:nvGrpSpPr>
            <p:grpSpPr>
              <a:xfrm>
                <a:off x="3844" y="4435"/>
                <a:ext cx="3712" cy="577"/>
                <a:chOff x="3920" y="4213"/>
                <a:chExt cx="2493" cy="577"/>
              </a:xfrm>
            </p:grpSpPr>
            <p:sp>
              <p:nvSpPr>
                <p:cNvPr id="57" name="任意多边形 127021" descr="栎木"/>
                <p:cNvSpPr>
                  <a:spLocks noChangeAspect="1"/>
                </p:cNvSpPr>
                <p:nvPr>
                  <p:custDataLst>
                    <p:tags r:id="rId93"/>
                  </p:custDataLst>
                </p:nvPr>
              </p:nvSpPr>
              <p:spPr>
                <a:xfrm flipV="1">
                  <a:off x="3920" y="4677"/>
                  <a:ext cx="2493" cy="113"/>
                </a:xfrm>
                <a:custGeom>
                  <a:avLst/>
                  <a:gdLst/>
                  <a:ahLst/>
                  <a:cxnLst/>
                  <a:pathLst>
                    <a:path w="400" h="400">
                      <a:moveTo>
                        <a:pt x="0" y="0"/>
                      </a:moveTo>
                      <a:lnTo>
                        <a:pt x="400" y="0"/>
                      </a:lnTo>
                      <a:lnTo>
                        <a:pt x="400" y="400"/>
                      </a:lnTo>
                      <a:lnTo>
                        <a:pt x="0" y="4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 rotWithShape="0">
                  <a:blip r:embed="rId2"/>
                </a:blipFill>
                <a:ln w="9525"/>
                <a:scene3d>
                  <a:camera prst="legacyObliqueTopRight">
                    <a:rot lat="0" lon="0" rev="0"/>
                  </a:camera>
                  <a:lightRig rig="legacyFlat3" dir="b"/>
                </a:scene3d>
                <a:sp3d extrusionH="430200" prstMaterial="legacyMatte">
                  <a:bevelT w="13500" h="13500" prst="angle"/>
                  <a:bevelB w="13500" h="13500" prst="angle"/>
                  <a:extrusionClr>
                    <a:srgbClr val="FFCC99"/>
                  </a:extrusionClr>
                </a:sp3d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58" name="流程图: 磁盘 127022"/>
                <p:cNvSpPr>
                  <a:spLocks noChangeAspect="1"/>
                </p:cNvSpPr>
                <p:nvPr>
                  <p:custDataLst>
                    <p:tags r:id="rId94"/>
                  </p:custDataLst>
                </p:nvPr>
              </p:nvSpPr>
              <p:spPr>
                <a:xfrm>
                  <a:off x="6120" y="4217"/>
                  <a:ext cx="213" cy="369"/>
                </a:xfrm>
                <a:prstGeom prst="flowChartMagneticDisk">
                  <a:avLst/>
                </a:prstGeom>
                <a:solidFill>
                  <a:srgbClr val="969696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anchor="t" anchorCtr="0"/>
                <a:p>
                  <a:endParaRPr lang="zh-CN" altLang="en-US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59" name="流程图: 磁盘 127023"/>
                <p:cNvSpPr>
                  <a:spLocks noChangeAspect="1"/>
                </p:cNvSpPr>
                <p:nvPr>
                  <p:custDataLst>
                    <p:tags r:id="rId95"/>
                  </p:custDataLst>
                </p:nvPr>
              </p:nvSpPr>
              <p:spPr>
                <a:xfrm>
                  <a:off x="4340" y="4213"/>
                  <a:ext cx="213" cy="369"/>
                </a:xfrm>
                <a:prstGeom prst="flowChartMagneticDisk">
                  <a:avLst/>
                </a:prstGeom>
                <a:solidFill>
                  <a:srgbClr val="969696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anchor="t" anchorCtr="0"/>
                <a:p>
                  <a:endParaRPr lang="zh-CN" altLang="en-US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</p:grpSp>
          <p:grpSp>
            <p:nvGrpSpPr>
              <p:cNvPr id="60" name="组合 127024"/>
              <p:cNvGrpSpPr>
                <a:grpSpLocks noChangeAspect="1"/>
              </p:cNvGrpSpPr>
              <p:nvPr/>
            </p:nvGrpSpPr>
            <p:grpSpPr>
              <a:xfrm>
                <a:off x="5514" y="3868"/>
                <a:ext cx="540" cy="936"/>
                <a:chOff x="5695" y="5964"/>
                <a:chExt cx="540" cy="936"/>
              </a:xfrm>
            </p:grpSpPr>
            <p:grpSp>
              <p:nvGrpSpPr>
                <p:cNvPr id="61" name="组合 127025"/>
                <p:cNvGrpSpPr>
                  <a:grpSpLocks noChangeAspect="1"/>
                </p:cNvGrpSpPr>
                <p:nvPr/>
              </p:nvGrpSpPr>
              <p:grpSpPr>
                <a:xfrm>
                  <a:off x="5772" y="5964"/>
                  <a:ext cx="403" cy="733"/>
                  <a:chOff x="5770" y="1606"/>
                  <a:chExt cx="2019" cy="3673"/>
                </a:xfrm>
              </p:grpSpPr>
              <p:grpSp>
                <p:nvGrpSpPr>
                  <p:cNvPr id="62" name="组合 127026"/>
                  <p:cNvGrpSpPr>
                    <a:grpSpLocks noChangeAspect="1"/>
                  </p:cNvGrpSpPr>
                  <p:nvPr/>
                </p:nvGrpSpPr>
                <p:grpSpPr>
                  <a:xfrm>
                    <a:off x="6320" y="4418"/>
                    <a:ext cx="913" cy="861"/>
                    <a:chOff x="6320" y="4418"/>
                    <a:chExt cx="913" cy="861"/>
                  </a:xfrm>
                </p:grpSpPr>
                <p:grpSp>
                  <p:nvGrpSpPr>
                    <p:cNvPr id="63" name="组合 127027"/>
                    <p:cNvGrpSpPr>
                      <a:grpSpLocks noChangeAspect="1"/>
                    </p:cNvGrpSpPr>
                    <p:nvPr/>
                  </p:nvGrpSpPr>
                  <p:grpSpPr>
                    <a:xfrm>
                      <a:off x="6320" y="4418"/>
                      <a:ext cx="913" cy="861"/>
                      <a:chOff x="6320" y="4418"/>
                      <a:chExt cx="913" cy="861"/>
                    </a:xfrm>
                  </p:grpSpPr>
                  <p:grpSp>
                    <p:nvGrpSpPr>
                      <p:cNvPr id="64" name="组合 127028"/>
                      <p:cNvGrpSpPr>
                        <a:grpSpLocks noChangeAspect="1"/>
                      </p:cNvGrpSpPr>
                      <p:nvPr/>
                    </p:nvGrpSpPr>
                    <p:grpSpPr>
                      <a:xfrm>
                        <a:off x="6549" y="5081"/>
                        <a:ext cx="498" cy="198"/>
                        <a:chOff x="6549" y="5081"/>
                        <a:chExt cx="498" cy="198"/>
                      </a:xfrm>
                    </p:grpSpPr>
                    <p:sp>
                      <p:nvSpPr>
                        <p:cNvPr id="65" name="任意多边形 127029"/>
                        <p:cNvSpPr>
                          <a:spLocks noChangeAspect="1"/>
                        </p:cNvSpPr>
                        <p:nvPr>
                          <p:custDataLst>
                            <p:tags r:id="rId96"/>
                          </p:custDataLst>
                        </p:nvPr>
                      </p:nvSpPr>
                      <p:spPr>
                        <a:xfrm>
                          <a:off x="6549" y="5081"/>
                          <a:ext cx="498" cy="198"/>
                        </a:xfrm>
                        <a:custGeom>
                          <a:avLst/>
                          <a:gdLst/>
                          <a:ahLst/>
                          <a:cxnLst/>
                          <a:pathLst>
                            <a:path w="498" h="198">
                              <a:moveTo>
                                <a:pt x="0" y="0"/>
                              </a:moveTo>
                              <a:lnTo>
                                <a:pt x="101" y="157"/>
                              </a:lnTo>
                              <a:lnTo>
                                <a:pt x="110" y="167"/>
                              </a:lnTo>
                              <a:lnTo>
                                <a:pt x="121" y="173"/>
                              </a:lnTo>
                              <a:lnTo>
                                <a:pt x="136" y="178"/>
                              </a:lnTo>
                              <a:lnTo>
                                <a:pt x="153" y="186"/>
                              </a:lnTo>
                              <a:lnTo>
                                <a:pt x="174" y="190"/>
                              </a:lnTo>
                              <a:lnTo>
                                <a:pt x="188" y="191"/>
                              </a:lnTo>
                              <a:lnTo>
                                <a:pt x="205" y="194"/>
                              </a:lnTo>
                              <a:lnTo>
                                <a:pt x="222" y="195"/>
                              </a:lnTo>
                              <a:lnTo>
                                <a:pt x="243" y="198"/>
                              </a:lnTo>
                              <a:lnTo>
                                <a:pt x="257" y="198"/>
                              </a:lnTo>
                              <a:lnTo>
                                <a:pt x="278" y="195"/>
                              </a:lnTo>
                              <a:lnTo>
                                <a:pt x="295" y="194"/>
                              </a:lnTo>
                              <a:lnTo>
                                <a:pt x="315" y="191"/>
                              </a:lnTo>
                              <a:lnTo>
                                <a:pt x="332" y="190"/>
                              </a:lnTo>
                              <a:lnTo>
                                <a:pt x="349" y="185"/>
                              </a:lnTo>
                              <a:lnTo>
                                <a:pt x="366" y="181"/>
                              </a:lnTo>
                              <a:lnTo>
                                <a:pt x="380" y="173"/>
                              </a:lnTo>
                              <a:lnTo>
                                <a:pt x="392" y="165"/>
                              </a:lnTo>
                              <a:lnTo>
                                <a:pt x="397" y="160"/>
                              </a:lnTo>
                              <a:lnTo>
                                <a:pt x="405" y="152"/>
                              </a:lnTo>
                              <a:lnTo>
                                <a:pt x="498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000000"/>
                        </a:solidFill>
                        <a:ln w="9525">
                          <a:noFill/>
                        </a:ln>
                      </p:spPr>
                      <p:txBody>
                        <a:bodyPr/>
                        <a:p>
                          <a:endParaRPr lang="zh-CN" altLang="en-US"/>
                        </a:p>
                      </p:txBody>
                    </p:sp>
                    <p:sp>
                      <p:nvSpPr>
                        <p:cNvPr id="66" name="任意多边形 127030"/>
                        <p:cNvSpPr>
                          <a:spLocks noChangeAspect="1"/>
                        </p:cNvSpPr>
                        <p:nvPr>
                          <p:custDataLst>
                            <p:tags r:id="rId97"/>
                          </p:custDataLst>
                        </p:nvPr>
                      </p:nvSpPr>
                      <p:spPr>
                        <a:xfrm>
                          <a:off x="6627" y="5081"/>
                          <a:ext cx="222" cy="198"/>
                        </a:xfrm>
                        <a:custGeom>
                          <a:avLst/>
                          <a:gdLst/>
                          <a:ahLst/>
                          <a:cxnLst/>
                          <a:pathLst>
                            <a:path w="222" h="198">
                              <a:moveTo>
                                <a:pt x="0" y="0"/>
                              </a:moveTo>
                              <a:lnTo>
                                <a:pt x="62" y="178"/>
                              </a:lnTo>
                              <a:lnTo>
                                <a:pt x="75" y="186"/>
                              </a:lnTo>
                              <a:lnTo>
                                <a:pt x="96" y="190"/>
                              </a:lnTo>
                              <a:lnTo>
                                <a:pt x="110" y="191"/>
                              </a:lnTo>
                              <a:lnTo>
                                <a:pt x="127" y="194"/>
                              </a:lnTo>
                              <a:lnTo>
                                <a:pt x="144" y="195"/>
                              </a:lnTo>
                              <a:lnTo>
                                <a:pt x="165" y="198"/>
                              </a:lnTo>
                              <a:lnTo>
                                <a:pt x="179" y="198"/>
                              </a:lnTo>
                              <a:lnTo>
                                <a:pt x="200" y="195"/>
                              </a:lnTo>
                              <a:lnTo>
                                <a:pt x="222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404040"/>
                        </a:solidFill>
                        <a:ln w="9525">
                          <a:noFill/>
                        </a:ln>
                      </p:spPr>
                      <p:txBody>
                        <a:bodyPr/>
                        <a:p>
                          <a:endParaRPr lang="zh-CN" altLang="en-US"/>
                        </a:p>
                      </p:txBody>
                    </p:sp>
                  </p:grpSp>
                  <p:grpSp>
                    <p:nvGrpSpPr>
                      <p:cNvPr id="67" name="组合 127031"/>
                      <p:cNvGrpSpPr>
                        <a:grpSpLocks noChangeAspect="1"/>
                      </p:cNvGrpSpPr>
                      <p:nvPr/>
                    </p:nvGrpSpPr>
                    <p:grpSpPr>
                      <a:xfrm>
                        <a:off x="6320" y="4418"/>
                        <a:ext cx="913" cy="718"/>
                        <a:chOff x="6320" y="4418"/>
                        <a:chExt cx="913" cy="718"/>
                      </a:xfrm>
                    </p:grpSpPr>
                    <p:sp>
                      <p:nvSpPr>
                        <p:cNvPr id="68" name="任意多边形 127032"/>
                        <p:cNvSpPr>
                          <a:spLocks noChangeAspect="1"/>
                        </p:cNvSpPr>
                        <p:nvPr>
                          <p:custDataLst>
                            <p:tags r:id="rId98"/>
                          </p:custDataLst>
                        </p:nvPr>
                      </p:nvSpPr>
                      <p:spPr>
                        <a:xfrm>
                          <a:off x="6320" y="4418"/>
                          <a:ext cx="913" cy="718"/>
                        </a:xfrm>
                        <a:custGeom>
                          <a:avLst/>
                          <a:gdLst/>
                          <a:ahLst/>
                          <a:cxnLst/>
                          <a:pathLst>
                            <a:path w="913" h="718">
                              <a:moveTo>
                                <a:pt x="26" y="0"/>
                              </a:moveTo>
                              <a:lnTo>
                                <a:pt x="21" y="20"/>
                              </a:lnTo>
                              <a:lnTo>
                                <a:pt x="23" y="29"/>
                              </a:lnTo>
                              <a:lnTo>
                                <a:pt x="25" y="38"/>
                              </a:lnTo>
                              <a:lnTo>
                                <a:pt x="26" y="59"/>
                              </a:lnTo>
                              <a:lnTo>
                                <a:pt x="23" y="73"/>
                              </a:lnTo>
                              <a:lnTo>
                                <a:pt x="17" y="86"/>
                              </a:lnTo>
                              <a:lnTo>
                                <a:pt x="12" y="96"/>
                              </a:lnTo>
                              <a:lnTo>
                                <a:pt x="6" y="113"/>
                              </a:lnTo>
                              <a:lnTo>
                                <a:pt x="6" y="126"/>
                              </a:lnTo>
                              <a:lnTo>
                                <a:pt x="12" y="138"/>
                              </a:lnTo>
                              <a:lnTo>
                                <a:pt x="17" y="149"/>
                              </a:lnTo>
                              <a:lnTo>
                                <a:pt x="29" y="162"/>
                              </a:lnTo>
                              <a:lnTo>
                                <a:pt x="34" y="176"/>
                              </a:lnTo>
                              <a:lnTo>
                                <a:pt x="34" y="185"/>
                              </a:lnTo>
                              <a:lnTo>
                                <a:pt x="30" y="195"/>
                              </a:lnTo>
                              <a:lnTo>
                                <a:pt x="21" y="204"/>
                              </a:lnTo>
                              <a:lnTo>
                                <a:pt x="13" y="216"/>
                              </a:lnTo>
                              <a:lnTo>
                                <a:pt x="8" y="225"/>
                              </a:lnTo>
                              <a:lnTo>
                                <a:pt x="6" y="236"/>
                              </a:lnTo>
                              <a:lnTo>
                                <a:pt x="12" y="248"/>
                              </a:lnTo>
                              <a:lnTo>
                                <a:pt x="19" y="259"/>
                              </a:lnTo>
                              <a:lnTo>
                                <a:pt x="26" y="269"/>
                              </a:lnTo>
                              <a:lnTo>
                                <a:pt x="30" y="278"/>
                              </a:lnTo>
                              <a:lnTo>
                                <a:pt x="34" y="288"/>
                              </a:lnTo>
                              <a:lnTo>
                                <a:pt x="30" y="301"/>
                              </a:lnTo>
                              <a:lnTo>
                                <a:pt x="21" y="313"/>
                              </a:lnTo>
                              <a:lnTo>
                                <a:pt x="12" y="322"/>
                              </a:lnTo>
                              <a:lnTo>
                                <a:pt x="2" y="337"/>
                              </a:lnTo>
                              <a:lnTo>
                                <a:pt x="0" y="349"/>
                              </a:lnTo>
                              <a:lnTo>
                                <a:pt x="4" y="362"/>
                              </a:lnTo>
                              <a:lnTo>
                                <a:pt x="13" y="372"/>
                              </a:lnTo>
                              <a:lnTo>
                                <a:pt x="23" y="383"/>
                              </a:lnTo>
                              <a:lnTo>
                                <a:pt x="33" y="396"/>
                              </a:lnTo>
                              <a:lnTo>
                                <a:pt x="38" y="414"/>
                              </a:lnTo>
                              <a:lnTo>
                                <a:pt x="33" y="431"/>
                              </a:lnTo>
                              <a:lnTo>
                                <a:pt x="23" y="444"/>
                              </a:lnTo>
                              <a:lnTo>
                                <a:pt x="19" y="455"/>
                              </a:lnTo>
                              <a:lnTo>
                                <a:pt x="19" y="466"/>
                              </a:lnTo>
                              <a:lnTo>
                                <a:pt x="21" y="473"/>
                              </a:lnTo>
                              <a:lnTo>
                                <a:pt x="29" y="484"/>
                              </a:lnTo>
                              <a:lnTo>
                                <a:pt x="42" y="499"/>
                              </a:lnTo>
                              <a:lnTo>
                                <a:pt x="64" y="528"/>
                              </a:lnTo>
                              <a:lnTo>
                                <a:pt x="107" y="573"/>
                              </a:lnTo>
                              <a:lnTo>
                                <a:pt x="144" y="609"/>
                              </a:lnTo>
                              <a:lnTo>
                                <a:pt x="166" y="629"/>
                              </a:lnTo>
                              <a:lnTo>
                                <a:pt x="190" y="643"/>
                              </a:lnTo>
                              <a:lnTo>
                                <a:pt x="217" y="660"/>
                              </a:lnTo>
                              <a:lnTo>
                                <a:pt x="255" y="681"/>
                              </a:lnTo>
                              <a:lnTo>
                                <a:pt x="313" y="701"/>
                              </a:lnTo>
                              <a:lnTo>
                                <a:pt x="356" y="710"/>
                              </a:lnTo>
                              <a:lnTo>
                                <a:pt x="401" y="716"/>
                              </a:lnTo>
                              <a:lnTo>
                                <a:pt x="460" y="718"/>
                              </a:lnTo>
                              <a:lnTo>
                                <a:pt x="523" y="716"/>
                              </a:lnTo>
                              <a:lnTo>
                                <a:pt x="578" y="714"/>
                              </a:lnTo>
                              <a:lnTo>
                                <a:pt x="625" y="706"/>
                              </a:lnTo>
                              <a:lnTo>
                                <a:pt x="667" y="697"/>
                              </a:lnTo>
                              <a:lnTo>
                                <a:pt x="697" y="685"/>
                              </a:lnTo>
                              <a:lnTo>
                                <a:pt x="723" y="672"/>
                              </a:lnTo>
                              <a:lnTo>
                                <a:pt x="744" y="659"/>
                              </a:lnTo>
                              <a:lnTo>
                                <a:pt x="761" y="647"/>
                              </a:lnTo>
                              <a:lnTo>
                                <a:pt x="778" y="629"/>
                              </a:lnTo>
                              <a:lnTo>
                                <a:pt x="832" y="556"/>
                              </a:lnTo>
                              <a:lnTo>
                                <a:pt x="874" y="493"/>
                              </a:lnTo>
                              <a:lnTo>
                                <a:pt x="890" y="461"/>
                              </a:lnTo>
                              <a:lnTo>
                                <a:pt x="894" y="448"/>
                              </a:lnTo>
                              <a:lnTo>
                                <a:pt x="895" y="438"/>
                              </a:lnTo>
                              <a:lnTo>
                                <a:pt x="895" y="427"/>
                              </a:lnTo>
                              <a:lnTo>
                                <a:pt x="887" y="414"/>
                              </a:lnTo>
                              <a:lnTo>
                                <a:pt x="882" y="406"/>
                              </a:lnTo>
                              <a:lnTo>
                                <a:pt x="879" y="394"/>
                              </a:lnTo>
                              <a:lnTo>
                                <a:pt x="882" y="381"/>
                              </a:lnTo>
                              <a:lnTo>
                                <a:pt x="887" y="372"/>
                              </a:lnTo>
                              <a:lnTo>
                                <a:pt x="894" y="362"/>
                              </a:lnTo>
                              <a:lnTo>
                                <a:pt x="900" y="352"/>
                              </a:lnTo>
                              <a:lnTo>
                                <a:pt x="908" y="341"/>
                              </a:lnTo>
                              <a:lnTo>
                                <a:pt x="913" y="330"/>
                              </a:lnTo>
                              <a:lnTo>
                                <a:pt x="912" y="316"/>
                              </a:lnTo>
                              <a:lnTo>
                                <a:pt x="907" y="305"/>
                              </a:lnTo>
                              <a:lnTo>
                                <a:pt x="900" y="295"/>
                              </a:lnTo>
                              <a:lnTo>
                                <a:pt x="894" y="286"/>
                              </a:lnTo>
                              <a:lnTo>
                                <a:pt x="886" y="275"/>
                              </a:lnTo>
                              <a:lnTo>
                                <a:pt x="883" y="263"/>
                              </a:lnTo>
                              <a:lnTo>
                                <a:pt x="886" y="254"/>
                              </a:lnTo>
                              <a:lnTo>
                                <a:pt x="895" y="240"/>
                              </a:lnTo>
                              <a:lnTo>
                                <a:pt x="904" y="229"/>
                              </a:lnTo>
                              <a:lnTo>
                                <a:pt x="908" y="217"/>
                              </a:lnTo>
                              <a:lnTo>
                                <a:pt x="908" y="202"/>
                              </a:lnTo>
                              <a:lnTo>
                                <a:pt x="903" y="187"/>
                              </a:lnTo>
                              <a:lnTo>
                                <a:pt x="894" y="176"/>
                              </a:lnTo>
                              <a:lnTo>
                                <a:pt x="890" y="168"/>
                              </a:lnTo>
                              <a:lnTo>
                                <a:pt x="886" y="155"/>
                              </a:lnTo>
                              <a:lnTo>
                                <a:pt x="887" y="141"/>
                              </a:lnTo>
                              <a:lnTo>
                                <a:pt x="895" y="130"/>
                              </a:lnTo>
                              <a:lnTo>
                                <a:pt x="900" y="122"/>
                              </a:lnTo>
                              <a:lnTo>
                                <a:pt x="908" y="113"/>
                              </a:lnTo>
                              <a:lnTo>
                                <a:pt x="912" y="101"/>
                              </a:lnTo>
                              <a:lnTo>
                                <a:pt x="913" y="88"/>
                              </a:lnTo>
                              <a:lnTo>
                                <a:pt x="911" y="80"/>
                              </a:lnTo>
                              <a:lnTo>
                                <a:pt x="903" y="67"/>
                              </a:lnTo>
                              <a:lnTo>
                                <a:pt x="895" y="56"/>
                              </a:lnTo>
                              <a:lnTo>
                                <a:pt x="890" y="42"/>
                              </a:lnTo>
                              <a:lnTo>
                                <a:pt x="890" y="29"/>
                              </a:lnTo>
                              <a:lnTo>
                                <a:pt x="894" y="18"/>
                              </a:lnTo>
                              <a:lnTo>
                                <a:pt x="891" y="0"/>
                              </a:lnTo>
                              <a:lnTo>
                                <a:pt x="26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FFC080"/>
                        </a:solidFill>
                        <a:ln w="9525">
                          <a:noFill/>
                        </a:ln>
                      </p:spPr>
                      <p:txBody>
                        <a:bodyPr/>
                        <a:p>
                          <a:endParaRPr lang="zh-CN" altLang="en-US"/>
                        </a:p>
                      </p:txBody>
                    </p:sp>
                    <p:sp>
                      <p:nvSpPr>
                        <p:cNvPr id="69" name="任意多边形 127033"/>
                        <p:cNvSpPr>
                          <a:spLocks noChangeAspect="1"/>
                        </p:cNvSpPr>
                        <p:nvPr>
                          <p:custDataLst>
                            <p:tags r:id="rId99"/>
                          </p:custDataLst>
                        </p:nvPr>
                      </p:nvSpPr>
                      <p:spPr>
                        <a:xfrm>
                          <a:off x="6326" y="4514"/>
                          <a:ext cx="113" cy="99"/>
                        </a:xfrm>
                        <a:custGeom>
                          <a:avLst/>
                          <a:gdLst/>
                          <a:ahLst/>
                          <a:cxnLst/>
                          <a:pathLst>
                            <a:path w="113" h="99">
                              <a:moveTo>
                                <a:pt x="6" y="0"/>
                              </a:moveTo>
                              <a:lnTo>
                                <a:pt x="13" y="13"/>
                              </a:lnTo>
                              <a:lnTo>
                                <a:pt x="24" y="26"/>
                              </a:lnTo>
                              <a:lnTo>
                                <a:pt x="44" y="43"/>
                              </a:lnTo>
                              <a:lnTo>
                                <a:pt x="68" y="57"/>
                              </a:lnTo>
                              <a:lnTo>
                                <a:pt x="91" y="66"/>
                              </a:lnTo>
                              <a:lnTo>
                                <a:pt x="113" y="72"/>
                              </a:lnTo>
                              <a:lnTo>
                                <a:pt x="104" y="89"/>
                              </a:lnTo>
                              <a:lnTo>
                                <a:pt x="75" y="85"/>
                              </a:lnTo>
                              <a:lnTo>
                                <a:pt x="44" y="87"/>
                              </a:lnTo>
                              <a:lnTo>
                                <a:pt x="24" y="99"/>
                              </a:lnTo>
                              <a:lnTo>
                                <a:pt x="28" y="89"/>
                              </a:lnTo>
                              <a:lnTo>
                                <a:pt x="27" y="78"/>
                              </a:lnTo>
                              <a:lnTo>
                                <a:pt x="20" y="62"/>
                              </a:lnTo>
                              <a:lnTo>
                                <a:pt x="11" y="49"/>
                              </a:lnTo>
                              <a:lnTo>
                                <a:pt x="2" y="34"/>
                              </a:lnTo>
                              <a:lnTo>
                                <a:pt x="0" y="17"/>
                              </a:lnTo>
                              <a:lnTo>
                                <a:pt x="6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FFA040"/>
                        </a:solidFill>
                        <a:ln w="9525">
                          <a:noFill/>
                        </a:ln>
                      </p:spPr>
                      <p:txBody>
                        <a:bodyPr/>
                        <a:p>
                          <a:endParaRPr lang="zh-CN" altLang="en-US"/>
                        </a:p>
                      </p:txBody>
                    </p:sp>
                    <p:sp>
                      <p:nvSpPr>
                        <p:cNvPr id="70" name="任意多边形 127034"/>
                        <p:cNvSpPr>
                          <a:spLocks noChangeAspect="1"/>
                        </p:cNvSpPr>
                        <p:nvPr>
                          <p:custDataLst>
                            <p:tags r:id="rId100"/>
                          </p:custDataLst>
                        </p:nvPr>
                      </p:nvSpPr>
                      <p:spPr>
                        <a:xfrm>
                          <a:off x="6328" y="4637"/>
                          <a:ext cx="149" cy="84"/>
                        </a:xfrm>
                        <a:custGeom>
                          <a:avLst/>
                          <a:gdLst/>
                          <a:ahLst/>
                          <a:cxnLst/>
                          <a:pathLst>
                            <a:path w="149" h="84">
                              <a:moveTo>
                                <a:pt x="0" y="10"/>
                              </a:moveTo>
                              <a:lnTo>
                                <a:pt x="4" y="0"/>
                              </a:lnTo>
                              <a:lnTo>
                                <a:pt x="9" y="10"/>
                              </a:lnTo>
                              <a:lnTo>
                                <a:pt x="21" y="15"/>
                              </a:lnTo>
                              <a:lnTo>
                                <a:pt x="42" y="25"/>
                              </a:lnTo>
                              <a:lnTo>
                                <a:pt x="64" y="31"/>
                              </a:lnTo>
                              <a:lnTo>
                                <a:pt x="98" y="38"/>
                              </a:lnTo>
                              <a:lnTo>
                                <a:pt x="137" y="44"/>
                              </a:lnTo>
                              <a:lnTo>
                                <a:pt x="149" y="80"/>
                              </a:lnTo>
                              <a:lnTo>
                                <a:pt x="106" y="69"/>
                              </a:lnTo>
                              <a:lnTo>
                                <a:pt x="72" y="65"/>
                              </a:lnTo>
                              <a:lnTo>
                                <a:pt x="45" y="71"/>
                              </a:lnTo>
                              <a:lnTo>
                                <a:pt x="25" y="84"/>
                              </a:lnTo>
                              <a:lnTo>
                                <a:pt x="25" y="73"/>
                              </a:lnTo>
                              <a:lnTo>
                                <a:pt x="25" y="63"/>
                              </a:lnTo>
                              <a:lnTo>
                                <a:pt x="21" y="52"/>
                              </a:lnTo>
                              <a:lnTo>
                                <a:pt x="9" y="36"/>
                              </a:lnTo>
                              <a:lnTo>
                                <a:pt x="0" y="23"/>
                              </a:lnTo>
                              <a:lnTo>
                                <a:pt x="0" y="1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FFA040"/>
                        </a:solidFill>
                        <a:ln w="9525">
                          <a:noFill/>
                        </a:ln>
                      </p:spPr>
                      <p:txBody>
                        <a:bodyPr/>
                        <a:p>
                          <a:endParaRPr lang="zh-CN" altLang="en-US"/>
                        </a:p>
                      </p:txBody>
                    </p:sp>
                    <p:sp>
                      <p:nvSpPr>
                        <p:cNvPr id="71" name="任意多边形 127035"/>
                        <p:cNvSpPr>
                          <a:spLocks noChangeAspect="1"/>
                        </p:cNvSpPr>
                        <p:nvPr>
                          <p:custDataLst>
                            <p:tags r:id="rId101"/>
                          </p:custDataLst>
                        </p:nvPr>
                      </p:nvSpPr>
                      <p:spPr>
                        <a:xfrm>
                          <a:off x="6322" y="4742"/>
                          <a:ext cx="175" cy="104"/>
                        </a:xfrm>
                        <a:custGeom>
                          <a:avLst/>
                          <a:gdLst/>
                          <a:ahLst/>
                          <a:cxnLst/>
                          <a:pathLst>
                            <a:path w="175" h="104">
                              <a:moveTo>
                                <a:pt x="2" y="13"/>
                              </a:moveTo>
                              <a:lnTo>
                                <a:pt x="10" y="0"/>
                              </a:lnTo>
                              <a:lnTo>
                                <a:pt x="21" y="17"/>
                              </a:lnTo>
                              <a:lnTo>
                                <a:pt x="32" y="25"/>
                              </a:lnTo>
                              <a:lnTo>
                                <a:pt x="45" y="34"/>
                              </a:lnTo>
                              <a:lnTo>
                                <a:pt x="69" y="42"/>
                              </a:lnTo>
                              <a:lnTo>
                                <a:pt x="96" y="49"/>
                              </a:lnTo>
                              <a:lnTo>
                                <a:pt x="126" y="59"/>
                              </a:lnTo>
                              <a:lnTo>
                                <a:pt x="167" y="72"/>
                              </a:lnTo>
                              <a:lnTo>
                                <a:pt x="175" y="104"/>
                              </a:lnTo>
                              <a:lnTo>
                                <a:pt x="133" y="87"/>
                              </a:lnTo>
                              <a:lnTo>
                                <a:pt x="103" y="76"/>
                              </a:lnTo>
                              <a:lnTo>
                                <a:pt x="78" y="72"/>
                              </a:lnTo>
                              <a:lnTo>
                                <a:pt x="58" y="72"/>
                              </a:lnTo>
                              <a:lnTo>
                                <a:pt x="48" y="80"/>
                              </a:lnTo>
                              <a:lnTo>
                                <a:pt x="36" y="91"/>
                              </a:lnTo>
                              <a:lnTo>
                                <a:pt x="34" y="78"/>
                              </a:lnTo>
                              <a:lnTo>
                                <a:pt x="21" y="59"/>
                              </a:lnTo>
                              <a:lnTo>
                                <a:pt x="10" y="45"/>
                              </a:lnTo>
                              <a:lnTo>
                                <a:pt x="0" y="31"/>
                              </a:lnTo>
                              <a:lnTo>
                                <a:pt x="2" y="13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FFA040"/>
                        </a:solidFill>
                        <a:ln w="9525">
                          <a:noFill/>
                        </a:ln>
                      </p:spPr>
                      <p:txBody>
                        <a:bodyPr/>
                        <a:p>
                          <a:endParaRPr lang="zh-CN" altLang="en-US"/>
                        </a:p>
                      </p:txBody>
                    </p:sp>
                    <p:sp>
                      <p:nvSpPr>
                        <p:cNvPr id="72" name="任意多边形 127036"/>
                        <p:cNvSpPr>
                          <a:spLocks noChangeAspect="1"/>
                        </p:cNvSpPr>
                        <p:nvPr>
                          <p:custDataLst>
                            <p:tags r:id="rId102"/>
                          </p:custDataLst>
                        </p:nvPr>
                      </p:nvSpPr>
                      <p:spPr>
                        <a:xfrm>
                          <a:off x="6341" y="4856"/>
                          <a:ext cx="208" cy="230"/>
                        </a:xfrm>
                        <a:custGeom>
                          <a:avLst/>
                          <a:gdLst/>
                          <a:ahLst/>
                          <a:cxnLst/>
                          <a:pathLst>
                            <a:path w="208" h="230">
                              <a:moveTo>
                                <a:pt x="2" y="35"/>
                              </a:moveTo>
                              <a:lnTo>
                                <a:pt x="0" y="21"/>
                              </a:lnTo>
                              <a:lnTo>
                                <a:pt x="0" y="11"/>
                              </a:lnTo>
                              <a:lnTo>
                                <a:pt x="8" y="0"/>
                              </a:lnTo>
                              <a:lnTo>
                                <a:pt x="22" y="17"/>
                              </a:lnTo>
                              <a:lnTo>
                                <a:pt x="47" y="32"/>
                              </a:lnTo>
                              <a:lnTo>
                                <a:pt x="72" y="44"/>
                              </a:lnTo>
                              <a:lnTo>
                                <a:pt x="106" y="55"/>
                              </a:lnTo>
                              <a:lnTo>
                                <a:pt x="156" y="65"/>
                              </a:lnTo>
                              <a:lnTo>
                                <a:pt x="166" y="91"/>
                              </a:lnTo>
                              <a:lnTo>
                                <a:pt x="140" y="84"/>
                              </a:lnTo>
                              <a:lnTo>
                                <a:pt x="114" y="80"/>
                              </a:lnTo>
                              <a:lnTo>
                                <a:pt x="101" y="82"/>
                              </a:lnTo>
                              <a:lnTo>
                                <a:pt x="97" y="95"/>
                              </a:lnTo>
                              <a:lnTo>
                                <a:pt x="105" y="112"/>
                              </a:lnTo>
                              <a:lnTo>
                                <a:pt x="115" y="128"/>
                              </a:lnTo>
                              <a:lnTo>
                                <a:pt x="136" y="153"/>
                              </a:lnTo>
                              <a:lnTo>
                                <a:pt x="166" y="179"/>
                              </a:lnTo>
                              <a:lnTo>
                                <a:pt x="208" y="209"/>
                              </a:lnTo>
                              <a:lnTo>
                                <a:pt x="208" y="230"/>
                              </a:lnTo>
                              <a:lnTo>
                                <a:pt x="190" y="219"/>
                              </a:lnTo>
                              <a:lnTo>
                                <a:pt x="166" y="205"/>
                              </a:lnTo>
                              <a:lnTo>
                                <a:pt x="132" y="179"/>
                              </a:lnTo>
                              <a:lnTo>
                                <a:pt x="105" y="150"/>
                              </a:lnTo>
                              <a:lnTo>
                                <a:pt x="80" y="128"/>
                              </a:lnTo>
                              <a:lnTo>
                                <a:pt x="56" y="101"/>
                              </a:lnTo>
                              <a:lnTo>
                                <a:pt x="36" y="78"/>
                              </a:lnTo>
                              <a:lnTo>
                                <a:pt x="15" y="57"/>
                              </a:lnTo>
                              <a:lnTo>
                                <a:pt x="2" y="35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FFA040"/>
                        </a:solidFill>
                        <a:ln w="9525">
                          <a:noFill/>
                        </a:ln>
                      </p:spPr>
                      <p:txBody>
                        <a:bodyPr/>
                        <a:p>
                          <a:endParaRPr lang="zh-CN" altLang="en-US"/>
                        </a:p>
                      </p:txBody>
                    </p:sp>
                    <p:sp>
                      <p:nvSpPr>
                        <p:cNvPr id="73" name="任意多边形 127037"/>
                        <p:cNvSpPr>
                          <a:spLocks noChangeAspect="1"/>
                        </p:cNvSpPr>
                        <p:nvPr>
                          <p:custDataLst>
                            <p:tags r:id="rId103"/>
                          </p:custDataLst>
                        </p:nvPr>
                      </p:nvSpPr>
                      <p:spPr>
                        <a:xfrm>
                          <a:off x="6345" y="4443"/>
                          <a:ext cx="86" cy="69"/>
                        </a:xfrm>
                        <a:custGeom>
                          <a:avLst/>
                          <a:gdLst/>
                          <a:ahLst/>
                          <a:cxnLst/>
                          <a:pathLst>
                            <a:path w="86" h="69">
                              <a:moveTo>
                                <a:pt x="0" y="0"/>
                              </a:moveTo>
                              <a:lnTo>
                                <a:pt x="11" y="10"/>
                              </a:lnTo>
                              <a:lnTo>
                                <a:pt x="25" y="21"/>
                              </a:lnTo>
                              <a:lnTo>
                                <a:pt x="42" y="33"/>
                              </a:lnTo>
                              <a:lnTo>
                                <a:pt x="60" y="44"/>
                              </a:lnTo>
                              <a:lnTo>
                                <a:pt x="77" y="54"/>
                              </a:lnTo>
                              <a:lnTo>
                                <a:pt x="86" y="61"/>
                              </a:lnTo>
                              <a:lnTo>
                                <a:pt x="65" y="69"/>
                              </a:lnTo>
                              <a:lnTo>
                                <a:pt x="42" y="61"/>
                              </a:lnTo>
                              <a:lnTo>
                                <a:pt x="18" y="52"/>
                              </a:lnTo>
                              <a:lnTo>
                                <a:pt x="0" y="42"/>
                              </a:lnTo>
                              <a:lnTo>
                                <a:pt x="1" y="33"/>
                              </a:lnTo>
                              <a:lnTo>
                                <a:pt x="4" y="17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FFA040"/>
                        </a:solidFill>
                        <a:ln w="9525">
                          <a:noFill/>
                        </a:ln>
                      </p:spPr>
                      <p:txBody>
                        <a:bodyPr/>
                        <a:p>
                          <a:endParaRPr lang="zh-CN" altLang="en-US"/>
                        </a:p>
                      </p:txBody>
                    </p:sp>
                    <p:sp>
                      <p:nvSpPr>
                        <p:cNvPr id="74" name="任意多边形 127038"/>
                        <p:cNvSpPr>
                          <a:spLocks noChangeAspect="1"/>
                        </p:cNvSpPr>
                        <p:nvPr>
                          <p:custDataLst>
                            <p:tags r:id="rId104"/>
                          </p:custDataLst>
                        </p:nvPr>
                      </p:nvSpPr>
                      <p:spPr>
                        <a:xfrm>
                          <a:off x="6501" y="4426"/>
                          <a:ext cx="732" cy="689"/>
                        </a:xfrm>
                        <a:custGeom>
                          <a:avLst/>
                          <a:gdLst/>
                          <a:ahLst/>
                          <a:cxnLst/>
                          <a:pathLst>
                            <a:path w="732" h="689">
                              <a:moveTo>
                                <a:pt x="294" y="135"/>
                              </a:moveTo>
                              <a:lnTo>
                                <a:pt x="186" y="143"/>
                              </a:lnTo>
                              <a:lnTo>
                                <a:pt x="348" y="158"/>
                              </a:lnTo>
                              <a:lnTo>
                                <a:pt x="338" y="166"/>
                              </a:lnTo>
                              <a:lnTo>
                                <a:pt x="318" y="173"/>
                              </a:lnTo>
                              <a:lnTo>
                                <a:pt x="292" y="181"/>
                              </a:lnTo>
                              <a:lnTo>
                                <a:pt x="258" y="190"/>
                              </a:lnTo>
                              <a:lnTo>
                                <a:pt x="222" y="196"/>
                              </a:lnTo>
                              <a:lnTo>
                                <a:pt x="175" y="200"/>
                              </a:lnTo>
                              <a:lnTo>
                                <a:pt x="120" y="206"/>
                              </a:lnTo>
                              <a:lnTo>
                                <a:pt x="61" y="209"/>
                              </a:lnTo>
                              <a:lnTo>
                                <a:pt x="0" y="209"/>
                              </a:lnTo>
                              <a:lnTo>
                                <a:pt x="95" y="232"/>
                              </a:lnTo>
                              <a:lnTo>
                                <a:pt x="154" y="244"/>
                              </a:lnTo>
                              <a:lnTo>
                                <a:pt x="205" y="244"/>
                              </a:lnTo>
                              <a:lnTo>
                                <a:pt x="267" y="244"/>
                              </a:lnTo>
                              <a:lnTo>
                                <a:pt x="359" y="236"/>
                              </a:lnTo>
                              <a:lnTo>
                                <a:pt x="435" y="225"/>
                              </a:lnTo>
                              <a:lnTo>
                                <a:pt x="499" y="209"/>
                              </a:lnTo>
                              <a:lnTo>
                                <a:pt x="567" y="188"/>
                              </a:lnTo>
                              <a:lnTo>
                                <a:pt x="597" y="177"/>
                              </a:lnTo>
                              <a:lnTo>
                                <a:pt x="625" y="168"/>
                              </a:lnTo>
                              <a:lnTo>
                                <a:pt x="640" y="164"/>
                              </a:lnTo>
                              <a:lnTo>
                                <a:pt x="648" y="169"/>
                              </a:lnTo>
                              <a:lnTo>
                                <a:pt x="648" y="181"/>
                              </a:lnTo>
                              <a:lnTo>
                                <a:pt x="642" y="194"/>
                              </a:lnTo>
                              <a:lnTo>
                                <a:pt x="625" y="208"/>
                              </a:lnTo>
                              <a:lnTo>
                                <a:pt x="597" y="226"/>
                              </a:lnTo>
                              <a:lnTo>
                                <a:pt x="557" y="244"/>
                              </a:lnTo>
                              <a:lnTo>
                                <a:pt x="510" y="263"/>
                              </a:lnTo>
                              <a:lnTo>
                                <a:pt x="448" y="282"/>
                              </a:lnTo>
                              <a:lnTo>
                                <a:pt x="376" y="297"/>
                              </a:lnTo>
                              <a:lnTo>
                                <a:pt x="304" y="308"/>
                              </a:lnTo>
                              <a:lnTo>
                                <a:pt x="228" y="320"/>
                              </a:lnTo>
                              <a:lnTo>
                                <a:pt x="95" y="333"/>
                              </a:lnTo>
                              <a:lnTo>
                                <a:pt x="177" y="352"/>
                              </a:lnTo>
                              <a:lnTo>
                                <a:pt x="243" y="360"/>
                              </a:lnTo>
                              <a:lnTo>
                                <a:pt x="326" y="358"/>
                              </a:lnTo>
                              <a:lnTo>
                                <a:pt x="411" y="347"/>
                              </a:lnTo>
                              <a:lnTo>
                                <a:pt x="474" y="333"/>
                              </a:lnTo>
                              <a:lnTo>
                                <a:pt x="525" y="320"/>
                              </a:lnTo>
                              <a:lnTo>
                                <a:pt x="567" y="308"/>
                              </a:lnTo>
                              <a:lnTo>
                                <a:pt x="610" y="293"/>
                              </a:lnTo>
                              <a:lnTo>
                                <a:pt x="644" y="280"/>
                              </a:lnTo>
                              <a:lnTo>
                                <a:pt x="659" y="276"/>
                              </a:lnTo>
                              <a:lnTo>
                                <a:pt x="668" y="276"/>
                              </a:lnTo>
                              <a:lnTo>
                                <a:pt x="667" y="287"/>
                              </a:lnTo>
                              <a:lnTo>
                                <a:pt x="661" y="299"/>
                              </a:lnTo>
                              <a:lnTo>
                                <a:pt x="648" y="314"/>
                              </a:lnTo>
                              <a:lnTo>
                                <a:pt x="617" y="335"/>
                              </a:lnTo>
                              <a:lnTo>
                                <a:pt x="584" y="354"/>
                              </a:lnTo>
                              <a:lnTo>
                                <a:pt x="546" y="371"/>
                              </a:lnTo>
                              <a:lnTo>
                                <a:pt x="496" y="390"/>
                              </a:lnTo>
                              <a:lnTo>
                                <a:pt x="439" y="407"/>
                              </a:lnTo>
                              <a:lnTo>
                                <a:pt x="352" y="426"/>
                              </a:lnTo>
                              <a:lnTo>
                                <a:pt x="294" y="438"/>
                              </a:lnTo>
                              <a:lnTo>
                                <a:pt x="237" y="444"/>
                              </a:lnTo>
                              <a:lnTo>
                                <a:pt x="154" y="449"/>
                              </a:lnTo>
                              <a:lnTo>
                                <a:pt x="239" y="461"/>
                              </a:lnTo>
                              <a:lnTo>
                                <a:pt x="305" y="466"/>
                              </a:lnTo>
                              <a:lnTo>
                                <a:pt x="360" y="468"/>
                              </a:lnTo>
                              <a:lnTo>
                                <a:pt x="423" y="466"/>
                              </a:lnTo>
                              <a:lnTo>
                                <a:pt x="482" y="458"/>
                              </a:lnTo>
                              <a:lnTo>
                                <a:pt x="530" y="447"/>
                              </a:lnTo>
                              <a:lnTo>
                                <a:pt x="568" y="434"/>
                              </a:lnTo>
                              <a:lnTo>
                                <a:pt x="629" y="413"/>
                              </a:lnTo>
                              <a:lnTo>
                                <a:pt x="637" y="413"/>
                              </a:lnTo>
                              <a:lnTo>
                                <a:pt x="644" y="417"/>
                              </a:lnTo>
                              <a:lnTo>
                                <a:pt x="642" y="430"/>
                              </a:lnTo>
                              <a:lnTo>
                                <a:pt x="634" y="444"/>
                              </a:lnTo>
                              <a:lnTo>
                                <a:pt x="620" y="458"/>
                              </a:lnTo>
                              <a:lnTo>
                                <a:pt x="599" y="474"/>
                              </a:lnTo>
                              <a:lnTo>
                                <a:pt x="563" y="493"/>
                              </a:lnTo>
                              <a:lnTo>
                                <a:pt x="525" y="510"/>
                              </a:lnTo>
                              <a:lnTo>
                                <a:pt x="489" y="521"/>
                              </a:lnTo>
                              <a:lnTo>
                                <a:pt x="448" y="531"/>
                              </a:lnTo>
                              <a:lnTo>
                                <a:pt x="410" y="537"/>
                              </a:lnTo>
                              <a:lnTo>
                                <a:pt x="360" y="542"/>
                              </a:lnTo>
                              <a:lnTo>
                                <a:pt x="305" y="545"/>
                              </a:lnTo>
                              <a:lnTo>
                                <a:pt x="250" y="546"/>
                              </a:lnTo>
                              <a:lnTo>
                                <a:pt x="166" y="546"/>
                              </a:lnTo>
                              <a:lnTo>
                                <a:pt x="211" y="562"/>
                              </a:lnTo>
                              <a:lnTo>
                                <a:pt x="253" y="573"/>
                              </a:lnTo>
                              <a:lnTo>
                                <a:pt x="301" y="579"/>
                              </a:lnTo>
                              <a:lnTo>
                                <a:pt x="342" y="580"/>
                              </a:lnTo>
                              <a:lnTo>
                                <a:pt x="384" y="583"/>
                              </a:lnTo>
                              <a:lnTo>
                                <a:pt x="427" y="580"/>
                              </a:lnTo>
                              <a:lnTo>
                                <a:pt x="462" y="579"/>
                              </a:lnTo>
                              <a:lnTo>
                                <a:pt x="495" y="573"/>
                              </a:lnTo>
                              <a:lnTo>
                                <a:pt x="540" y="562"/>
                              </a:lnTo>
                              <a:lnTo>
                                <a:pt x="574" y="554"/>
                              </a:lnTo>
                              <a:lnTo>
                                <a:pt x="587" y="555"/>
                              </a:lnTo>
                              <a:lnTo>
                                <a:pt x="589" y="565"/>
                              </a:lnTo>
                              <a:lnTo>
                                <a:pt x="585" y="575"/>
                              </a:lnTo>
                              <a:lnTo>
                                <a:pt x="576" y="586"/>
                              </a:lnTo>
                              <a:lnTo>
                                <a:pt x="561" y="597"/>
                              </a:lnTo>
                              <a:lnTo>
                                <a:pt x="544" y="605"/>
                              </a:lnTo>
                              <a:lnTo>
                                <a:pt x="525" y="614"/>
                              </a:lnTo>
                              <a:lnTo>
                                <a:pt x="495" y="622"/>
                              </a:lnTo>
                              <a:lnTo>
                                <a:pt x="432" y="631"/>
                              </a:lnTo>
                              <a:lnTo>
                                <a:pt x="372" y="639"/>
                              </a:lnTo>
                              <a:lnTo>
                                <a:pt x="253" y="649"/>
                              </a:lnTo>
                              <a:lnTo>
                                <a:pt x="407" y="656"/>
                              </a:lnTo>
                              <a:lnTo>
                                <a:pt x="439" y="656"/>
                              </a:lnTo>
                              <a:lnTo>
                                <a:pt x="453" y="663"/>
                              </a:lnTo>
                              <a:lnTo>
                                <a:pt x="461" y="670"/>
                              </a:lnTo>
                              <a:lnTo>
                                <a:pt x="458" y="681"/>
                              </a:lnTo>
                              <a:lnTo>
                                <a:pt x="466" y="687"/>
                              </a:lnTo>
                              <a:lnTo>
                                <a:pt x="486" y="689"/>
                              </a:lnTo>
                              <a:lnTo>
                                <a:pt x="516" y="677"/>
                              </a:lnTo>
                              <a:lnTo>
                                <a:pt x="542" y="664"/>
                              </a:lnTo>
                              <a:lnTo>
                                <a:pt x="563" y="651"/>
                              </a:lnTo>
                              <a:lnTo>
                                <a:pt x="580" y="639"/>
                              </a:lnTo>
                              <a:lnTo>
                                <a:pt x="597" y="621"/>
                              </a:lnTo>
                              <a:lnTo>
                                <a:pt x="651" y="548"/>
                              </a:lnTo>
                              <a:lnTo>
                                <a:pt x="693" y="485"/>
                              </a:lnTo>
                              <a:lnTo>
                                <a:pt x="709" y="453"/>
                              </a:lnTo>
                              <a:lnTo>
                                <a:pt x="713" y="440"/>
                              </a:lnTo>
                              <a:lnTo>
                                <a:pt x="714" y="430"/>
                              </a:lnTo>
                              <a:lnTo>
                                <a:pt x="714" y="419"/>
                              </a:lnTo>
                              <a:lnTo>
                                <a:pt x="706" y="406"/>
                              </a:lnTo>
                              <a:lnTo>
                                <a:pt x="701" y="398"/>
                              </a:lnTo>
                              <a:lnTo>
                                <a:pt x="698" y="386"/>
                              </a:lnTo>
                              <a:lnTo>
                                <a:pt x="701" y="373"/>
                              </a:lnTo>
                              <a:lnTo>
                                <a:pt x="706" y="364"/>
                              </a:lnTo>
                              <a:lnTo>
                                <a:pt x="713" y="354"/>
                              </a:lnTo>
                              <a:lnTo>
                                <a:pt x="719" y="344"/>
                              </a:lnTo>
                              <a:lnTo>
                                <a:pt x="727" y="333"/>
                              </a:lnTo>
                              <a:lnTo>
                                <a:pt x="732" y="322"/>
                              </a:lnTo>
                              <a:lnTo>
                                <a:pt x="731" y="308"/>
                              </a:lnTo>
                              <a:lnTo>
                                <a:pt x="726" y="297"/>
                              </a:lnTo>
                              <a:lnTo>
                                <a:pt x="719" y="287"/>
                              </a:lnTo>
                              <a:lnTo>
                                <a:pt x="713" y="278"/>
                              </a:lnTo>
                              <a:lnTo>
                                <a:pt x="705" y="267"/>
                              </a:lnTo>
                              <a:lnTo>
                                <a:pt x="702" y="255"/>
                              </a:lnTo>
                              <a:lnTo>
                                <a:pt x="705" y="246"/>
                              </a:lnTo>
                              <a:lnTo>
                                <a:pt x="714" y="232"/>
                              </a:lnTo>
                              <a:lnTo>
                                <a:pt x="723" y="221"/>
                              </a:lnTo>
                              <a:lnTo>
                                <a:pt x="727" y="209"/>
                              </a:lnTo>
                              <a:lnTo>
                                <a:pt x="727" y="194"/>
                              </a:lnTo>
                              <a:lnTo>
                                <a:pt x="722" y="179"/>
                              </a:lnTo>
                              <a:lnTo>
                                <a:pt x="713" y="168"/>
                              </a:lnTo>
                              <a:lnTo>
                                <a:pt x="709" y="160"/>
                              </a:lnTo>
                              <a:lnTo>
                                <a:pt x="705" y="147"/>
                              </a:lnTo>
                              <a:lnTo>
                                <a:pt x="706" y="133"/>
                              </a:lnTo>
                              <a:lnTo>
                                <a:pt x="714" y="122"/>
                              </a:lnTo>
                              <a:lnTo>
                                <a:pt x="719" y="114"/>
                              </a:lnTo>
                              <a:lnTo>
                                <a:pt x="727" y="105"/>
                              </a:lnTo>
                              <a:lnTo>
                                <a:pt x="731" y="93"/>
                              </a:lnTo>
                              <a:lnTo>
                                <a:pt x="732" y="80"/>
                              </a:lnTo>
                              <a:lnTo>
                                <a:pt x="730" y="72"/>
                              </a:lnTo>
                              <a:lnTo>
                                <a:pt x="722" y="59"/>
                              </a:lnTo>
                              <a:lnTo>
                                <a:pt x="714" y="48"/>
                              </a:lnTo>
                              <a:lnTo>
                                <a:pt x="709" y="34"/>
                              </a:lnTo>
                              <a:lnTo>
                                <a:pt x="709" y="0"/>
                              </a:lnTo>
                              <a:lnTo>
                                <a:pt x="634" y="50"/>
                              </a:lnTo>
                              <a:lnTo>
                                <a:pt x="589" y="69"/>
                              </a:lnTo>
                              <a:lnTo>
                                <a:pt x="536" y="86"/>
                              </a:lnTo>
                              <a:lnTo>
                                <a:pt x="475" y="105"/>
                              </a:lnTo>
                              <a:lnTo>
                                <a:pt x="420" y="116"/>
                              </a:lnTo>
                              <a:lnTo>
                                <a:pt x="365" y="126"/>
                              </a:lnTo>
                              <a:lnTo>
                                <a:pt x="294" y="135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FFA040"/>
                        </a:solidFill>
                        <a:ln w="9525">
                          <a:noFill/>
                        </a:ln>
                      </p:spPr>
                      <p:txBody>
                        <a:bodyPr/>
                        <a:p>
                          <a:endParaRPr lang="zh-CN" altLang="en-US"/>
                        </a:p>
                      </p:txBody>
                    </p:sp>
                  </p:grpSp>
                </p:grpSp>
                <p:grpSp>
                  <p:nvGrpSpPr>
                    <p:cNvPr id="75" name="组合 127039"/>
                    <p:cNvGrpSpPr>
                      <a:grpSpLocks noChangeAspect="1"/>
                    </p:cNvGrpSpPr>
                    <p:nvPr/>
                  </p:nvGrpSpPr>
                  <p:grpSpPr>
                    <a:xfrm>
                      <a:off x="6929" y="4535"/>
                      <a:ext cx="218" cy="436"/>
                      <a:chOff x="6929" y="4535"/>
                      <a:chExt cx="218" cy="436"/>
                    </a:xfrm>
                  </p:grpSpPr>
                  <p:sp>
                    <p:nvSpPr>
                      <p:cNvPr id="76" name="任意多边形 127040"/>
                      <p:cNvSpPr>
                        <a:spLocks noChangeAspect="1"/>
                      </p:cNvSpPr>
                      <p:nvPr>
                        <p:custDataLst>
                          <p:tags r:id="rId105"/>
                        </p:custDataLst>
                      </p:nvPr>
                    </p:nvSpPr>
                    <p:spPr>
                      <a:xfrm>
                        <a:off x="6971" y="4651"/>
                        <a:ext cx="167" cy="70"/>
                      </a:xfrm>
                      <a:custGeom>
                        <a:avLst/>
                        <a:gdLst/>
                        <a:ahLst/>
                        <a:cxnLst/>
                        <a:pathLst>
                          <a:path w="167" h="70">
                            <a:moveTo>
                              <a:pt x="167" y="13"/>
                            </a:moveTo>
                            <a:lnTo>
                              <a:pt x="151" y="0"/>
                            </a:lnTo>
                            <a:lnTo>
                              <a:pt x="100" y="26"/>
                            </a:lnTo>
                            <a:lnTo>
                              <a:pt x="49" y="45"/>
                            </a:lnTo>
                            <a:lnTo>
                              <a:pt x="0" y="59"/>
                            </a:lnTo>
                            <a:lnTo>
                              <a:pt x="9" y="70"/>
                            </a:lnTo>
                            <a:lnTo>
                              <a:pt x="43" y="70"/>
                            </a:lnTo>
                            <a:lnTo>
                              <a:pt x="89" y="60"/>
                            </a:lnTo>
                            <a:lnTo>
                              <a:pt x="130" y="40"/>
                            </a:lnTo>
                            <a:lnTo>
                              <a:pt x="167" y="13"/>
                            </a:lnTo>
                            <a:close/>
                          </a:path>
                        </a:pathLst>
                      </a:custGeom>
                      <a:solidFill>
                        <a:srgbClr val="FFE0C0"/>
                      </a:solidFill>
                      <a:ln w="9525">
                        <a:noFill/>
                      </a:ln>
                    </p:spPr>
                    <p:txBody>
                      <a:bodyPr/>
                      <a:p>
                        <a:endParaRPr lang="zh-CN" altLang="en-US"/>
                      </a:p>
                    </p:txBody>
                  </p:sp>
                  <p:sp>
                    <p:nvSpPr>
                      <p:cNvPr id="77" name="任意多边形 127041"/>
                      <p:cNvSpPr>
                        <a:spLocks noChangeAspect="1"/>
                      </p:cNvSpPr>
                      <p:nvPr>
                        <p:custDataLst>
                          <p:tags r:id="rId106"/>
                        </p:custDataLst>
                      </p:nvPr>
                    </p:nvSpPr>
                    <p:spPr>
                      <a:xfrm>
                        <a:off x="7001" y="4763"/>
                        <a:ext cx="146" cy="78"/>
                      </a:xfrm>
                      <a:custGeom>
                        <a:avLst/>
                        <a:gdLst/>
                        <a:ahLst/>
                        <a:cxnLst/>
                        <a:pathLst>
                          <a:path w="146" h="78">
                            <a:moveTo>
                              <a:pt x="146" y="15"/>
                            </a:moveTo>
                            <a:lnTo>
                              <a:pt x="138" y="0"/>
                            </a:lnTo>
                            <a:lnTo>
                              <a:pt x="89" y="34"/>
                            </a:lnTo>
                            <a:lnTo>
                              <a:pt x="50" y="51"/>
                            </a:lnTo>
                            <a:lnTo>
                              <a:pt x="0" y="66"/>
                            </a:lnTo>
                            <a:lnTo>
                              <a:pt x="10" y="78"/>
                            </a:lnTo>
                            <a:lnTo>
                              <a:pt x="42" y="78"/>
                            </a:lnTo>
                            <a:lnTo>
                              <a:pt x="74" y="69"/>
                            </a:lnTo>
                            <a:lnTo>
                              <a:pt x="112" y="45"/>
                            </a:lnTo>
                            <a:lnTo>
                              <a:pt x="146" y="15"/>
                            </a:lnTo>
                            <a:close/>
                          </a:path>
                        </a:pathLst>
                      </a:custGeom>
                      <a:solidFill>
                        <a:srgbClr val="FFE0C0"/>
                      </a:solidFill>
                      <a:ln w="9525">
                        <a:noFill/>
                      </a:ln>
                    </p:spPr>
                    <p:txBody>
                      <a:bodyPr/>
                      <a:p>
                        <a:endParaRPr lang="zh-CN" altLang="en-US"/>
                      </a:p>
                    </p:txBody>
                  </p:sp>
                  <p:sp>
                    <p:nvSpPr>
                      <p:cNvPr id="78" name="任意多边形 127042"/>
                      <p:cNvSpPr>
                        <a:spLocks noChangeAspect="1"/>
                      </p:cNvSpPr>
                      <p:nvPr>
                        <p:custDataLst>
                          <p:tags r:id="rId107"/>
                        </p:custDataLst>
                      </p:nvPr>
                    </p:nvSpPr>
                    <p:spPr>
                      <a:xfrm>
                        <a:off x="6992" y="4894"/>
                        <a:ext cx="149" cy="77"/>
                      </a:xfrm>
                      <a:custGeom>
                        <a:avLst/>
                        <a:gdLst/>
                        <a:ahLst/>
                        <a:cxnLst/>
                        <a:pathLst>
                          <a:path w="149" h="77">
                            <a:moveTo>
                              <a:pt x="149" y="11"/>
                            </a:moveTo>
                            <a:lnTo>
                              <a:pt x="138" y="0"/>
                            </a:lnTo>
                            <a:lnTo>
                              <a:pt x="93" y="31"/>
                            </a:lnTo>
                            <a:lnTo>
                              <a:pt x="49" y="49"/>
                            </a:lnTo>
                            <a:lnTo>
                              <a:pt x="0" y="63"/>
                            </a:lnTo>
                            <a:lnTo>
                              <a:pt x="9" y="77"/>
                            </a:lnTo>
                            <a:lnTo>
                              <a:pt x="42" y="74"/>
                            </a:lnTo>
                            <a:lnTo>
                              <a:pt x="81" y="65"/>
                            </a:lnTo>
                            <a:lnTo>
                              <a:pt x="121" y="40"/>
                            </a:lnTo>
                            <a:lnTo>
                              <a:pt x="149" y="11"/>
                            </a:lnTo>
                            <a:close/>
                          </a:path>
                        </a:pathLst>
                      </a:custGeom>
                      <a:solidFill>
                        <a:srgbClr val="FFE0C0"/>
                      </a:solidFill>
                      <a:ln w="9525">
                        <a:noFill/>
                      </a:ln>
                    </p:spPr>
                    <p:txBody>
                      <a:bodyPr/>
                      <a:p>
                        <a:endParaRPr lang="zh-CN" altLang="en-US"/>
                      </a:p>
                    </p:txBody>
                  </p:sp>
                  <p:sp>
                    <p:nvSpPr>
                      <p:cNvPr id="79" name="任意多边形 127043"/>
                      <p:cNvSpPr>
                        <a:spLocks noChangeAspect="1"/>
                      </p:cNvSpPr>
                      <p:nvPr>
                        <p:custDataLst>
                          <p:tags r:id="rId108"/>
                        </p:custDataLst>
                      </p:nvPr>
                    </p:nvSpPr>
                    <p:spPr>
                      <a:xfrm>
                        <a:off x="6929" y="4535"/>
                        <a:ext cx="171" cy="68"/>
                      </a:xfrm>
                      <a:custGeom>
                        <a:avLst/>
                        <a:gdLst/>
                        <a:ahLst/>
                        <a:cxnLst/>
                        <a:pathLst>
                          <a:path w="171" h="68">
                            <a:moveTo>
                              <a:pt x="171" y="13"/>
                            </a:moveTo>
                            <a:lnTo>
                              <a:pt x="154" y="0"/>
                            </a:lnTo>
                            <a:lnTo>
                              <a:pt x="97" y="26"/>
                            </a:lnTo>
                            <a:lnTo>
                              <a:pt x="50" y="41"/>
                            </a:lnTo>
                            <a:lnTo>
                              <a:pt x="0" y="55"/>
                            </a:lnTo>
                            <a:lnTo>
                              <a:pt x="11" y="68"/>
                            </a:lnTo>
                            <a:lnTo>
                              <a:pt x="42" y="66"/>
                            </a:lnTo>
                            <a:lnTo>
                              <a:pt x="82" y="57"/>
                            </a:lnTo>
                            <a:lnTo>
                              <a:pt x="127" y="40"/>
                            </a:lnTo>
                            <a:lnTo>
                              <a:pt x="171" y="13"/>
                            </a:lnTo>
                            <a:close/>
                          </a:path>
                        </a:pathLst>
                      </a:custGeom>
                      <a:solidFill>
                        <a:srgbClr val="FFE0C0"/>
                      </a:solidFill>
                      <a:ln w="9525">
                        <a:noFill/>
                      </a:ln>
                    </p:spPr>
                    <p:txBody>
                      <a:bodyPr/>
                      <a:p>
                        <a:endParaRPr lang="zh-CN" altLang="en-US"/>
                      </a:p>
                    </p:txBody>
                  </p:sp>
                </p:grpSp>
              </p:grpSp>
              <p:sp>
                <p:nvSpPr>
                  <p:cNvPr id="80" name="任意多边形 127044"/>
                  <p:cNvSpPr>
                    <a:spLocks noChangeAspect="1"/>
                  </p:cNvSpPr>
                  <p:nvPr>
                    <p:custDataLst>
                      <p:tags r:id="rId109"/>
                    </p:custDataLst>
                  </p:nvPr>
                </p:nvSpPr>
                <p:spPr>
                  <a:xfrm>
                    <a:off x="5770" y="1606"/>
                    <a:ext cx="2019" cy="2908"/>
                  </a:xfrm>
                  <a:custGeom>
                    <a:avLst/>
                    <a:gdLst/>
                    <a:ahLst/>
                    <a:cxnLst/>
                    <a:pathLst>
                      <a:path w="2019" h="2908">
                        <a:moveTo>
                          <a:pt x="1415" y="2830"/>
                        </a:moveTo>
                        <a:lnTo>
                          <a:pt x="1432" y="2818"/>
                        </a:lnTo>
                        <a:lnTo>
                          <a:pt x="1445" y="2807"/>
                        </a:lnTo>
                        <a:lnTo>
                          <a:pt x="1453" y="2799"/>
                        </a:lnTo>
                        <a:lnTo>
                          <a:pt x="1458" y="2790"/>
                        </a:lnTo>
                        <a:lnTo>
                          <a:pt x="1463" y="2784"/>
                        </a:lnTo>
                        <a:lnTo>
                          <a:pt x="1466" y="2778"/>
                        </a:lnTo>
                        <a:lnTo>
                          <a:pt x="1470" y="2773"/>
                        </a:lnTo>
                        <a:lnTo>
                          <a:pt x="1471" y="2765"/>
                        </a:lnTo>
                        <a:lnTo>
                          <a:pt x="1474" y="2756"/>
                        </a:lnTo>
                        <a:lnTo>
                          <a:pt x="1475" y="2744"/>
                        </a:lnTo>
                        <a:lnTo>
                          <a:pt x="1484" y="2698"/>
                        </a:lnTo>
                        <a:lnTo>
                          <a:pt x="1543" y="2322"/>
                        </a:lnTo>
                        <a:lnTo>
                          <a:pt x="1554" y="2268"/>
                        </a:lnTo>
                        <a:lnTo>
                          <a:pt x="1563" y="2229"/>
                        </a:lnTo>
                        <a:lnTo>
                          <a:pt x="1577" y="2175"/>
                        </a:lnTo>
                        <a:lnTo>
                          <a:pt x="1598" y="2115"/>
                        </a:lnTo>
                        <a:lnTo>
                          <a:pt x="1619" y="2062"/>
                        </a:lnTo>
                        <a:lnTo>
                          <a:pt x="1638" y="2018"/>
                        </a:lnTo>
                        <a:lnTo>
                          <a:pt x="1655" y="1980"/>
                        </a:lnTo>
                        <a:lnTo>
                          <a:pt x="1672" y="1943"/>
                        </a:lnTo>
                        <a:lnTo>
                          <a:pt x="1706" y="1880"/>
                        </a:lnTo>
                        <a:lnTo>
                          <a:pt x="1740" y="1821"/>
                        </a:lnTo>
                        <a:lnTo>
                          <a:pt x="1773" y="1766"/>
                        </a:lnTo>
                        <a:lnTo>
                          <a:pt x="1799" y="1724"/>
                        </a:lnTo>
                        <a:lnTo>
                          <a:pt x="1846" y="1645"/>
                        </a:lnTo>
                        <a:lnTo>
                          <a:pt x="1879" y="1590"/>
                        </a:lnTo>
                        <a:lnTo>
                          <a:pt x="1905" y="1544"/>
                        </a:lnTo>
                        <a:lnTo>
                          <a:pt x="1927" y="1492"/>
                        </a:lnTo>
                        <a:lnTo>
                          <a:pt x="1952" y="1429"/>
                        </a:lnTo>
                        <a:lnTo>
                          <a:pt x="1969" y="1374"/>
                        </a:lnTo>
                        <a:lnTo>
                          <a:pt x="1985" y="1316"/>
                        </a:lnTo>
                        <a:lnTo>
                          <a:pt x="1995" y="1267"/>
                        </a:lnTo>
                        <a:lnTo>
                          <a:pt x="2007" y="1212"/>
                        </a:lnTo>
                        <a:lnTo>
                          <a:pt x="2015" y="1142"/>
                        </a:lnTo>
                        <a:lnTo>
                          <a:pt x="2019" y="1062"/>
                        </a:lnTo>
                        <a:lnTo>
                          <a:pt x="2019" y="987"/>
                        </a:lnTo>
                        <a:lnTo>
                          <a:pt x="2012" y="928"/>
                        </a:lnTo>
                        <a:lnTo>
                          <a:pt x="2003" y="873"/>
                        </a:lnTo>
                        <a:lnTo>
                          <a:pt x="1994" y="824"/>
                        </a:lnTo>
                        <a:lnTo>
                          <a:pt x="1978" y="759"/>
                        </a:lnTo>
                        <a:lnTo>
                          <a:pt x="1960" y="694"/>
                        </a:lnTo>
                        <a:lnTo>
                          <a:pt x="1940" y="634"/>
                        </a:lnTo>
                        <a:lnTo>
                          <a:pt x="1917" y="578"/>
                        </a:lnTo>
                        <a:lnTo>
                          <a:pt x="1888" y="529"/>
                        </a:lnTo>
                        <a:lnTo>
                          <a:pt x="1850" y="466"/>
                        </a:lnTo>
                        <a:lnTo>
                          <a:pt x="1807" y="403"/>
                        </a:lnTo>
                        <a:lnTo>
                          <a:pt x="1765" y="354"/>
                        </a:lnTo>
                        <a:lnTo>
                          <a:pt x="1727" y="312"/>
                        </a:lnTo>
                        <a:lnTo>
                          <a:pt x="1683" y="272"/>
                        </a:lnTo>
                        <a:lnTo>
                          <a:pt x="1636" y="232"/>
                        </a:lnTo>
                        <a:lnTo>
                          <a:pt x="1590" y="196"/>
                        </a:lnTo>
                        <a:lnTo>
                          <a:pt x="1535" y="159"/>
                        </a:lnTo>
                        <a:lnTo>
                          <a:pt x="1471" y="120"/>
                        </a:lnTo>
                        <a:lnTo>
                          <a:pt x="1411" y="90"/>
                        </a:lnTo>
                        <a:lnTo>
                          <a:pt x="1341" y="61"/>
                        </a:lnTo>
                        <a:lnTo>
                          <a:pt x="1277" y="40"/>
                        </a:lnTo>
                        <a:lnTo>
                          <a:pt x="1224" y="27"/>
                        </a:lnTo>
                        <a:lnTo>
                          <a:pt x="1167" y="14"/>
                        </a:lnTo>
                        <a:lnTo>
                          <a:pt x="1115" y="6"/>
                        </a:lnTo>
                        <a:lnTo>
                          <a:pt x="1053" y="0"/>
                        </a:lnTo>
                        <a:lnTo>
                          <a:pt x="997" y="0"/>
                        </a:lnTo>
                        <a:lnTo>
                          <a:pt x="936" y="0"/>
                        </a:lnTo>
                        <a:lnTo>
                          <a:pt x="885" y="6"/>
                        </a:lnTo>
                        <a:lnTo>
                          <a:pt x="826" y="19"/>
                        </a:lnTo>
                        <a:lnTo>
                          <a:pt x="782" y="28"/>
                        </a:lnTo>
                        <a:lnTo>
                          <a:pt x="727" y="44"/>
                        </a:lnTo>
                        <a:lnTo>
                          <a:pt x="676" y="59"/>
                        </a:lnTo>
                        <a:lnTo>
                          <a:pt x="630" y="78"/>
                        </a:lnTo>
                        <a:lnTo>
                          <a:pt x="586" y="97"/>
                        </a:lnTo>
                        <a:lnTo>
                          <a:pt x="541" y="121"/>
                        </a:lnTo>
                        <a:lnTo>
                          <a:pt x="501" y="145"/>
                        </a:lnTo>
                        <a:lnTo>
                          <a:pt x="456" y="175"/>
                        </a:lnTo>
                        <a:lnTo>
                          <a:pt x="408" y="209"/>
                        </a:lnTo>
                        <a:lnTo>
                          <a:pt x="365" y="242"/>
                        </a:lnTo>
                        <a:lnTo>
                          <a:pt x="326" y="277"/>
                        </a:lnTo>
                        <a:lnTo>
                          <a:pt x="284" y="316"/>
                        </a:lnTo>
                        <a:lnTo>
                          <a:pt x="242" y="360"/>
                        </a:lnTo>
                        <a:lnTo>
                          <a:pt x="206" y="402"/>
                        </a:lnTo>
                        <a:lnTo>
                          <a:pt x="175" y="441"/>
                        </a:lnTo>
                        <a:lnTo>
                          <a:pt x="140" y="495"/>
                        </a:lnTo>
                        <a:lnTo>
                          <a:pt x="106" y="554"/>
                        </a:lnTo>
                        <a:lnTo>
                          <a:pt x="75" y="620"/>
                        </a:lnTo>
                        <a:lnTo>
                          <a:pt x="53" y="685"/>
                        </a:lnTo>
                        <a:lnTo>
                          <a:pt x="34" y="752"/>
                        </a:lnTo>
                        <a:lnTo>
                          <a:pt x="17" y="818"/>
                        </a:lnTo>
                        <a:lnTo>
                          <a:pt x="7" y="879"/>
                        </a:lnTo>
                        <a:lnTo>
                          <a:pt x="0" y="940"/>
                        </a:lnTo>
                        <a:lnTo>
                          <a:pt x="0" y="999"/>
                        </a:lnTo>
                        <a:lnTo>
                          <a:pt x="0" y="1052"/>
                        </a:lnTo>
                        <a:lnTo>
                          <a:pt x="0" y="1115"/>
                        </a:lnTo>
                        <a:lnTo>
                          <a:pt x="3" y="1170"/>
                        </a:lnTo>
                        <a:lnTo>
                          <a:pt x="14" y="1239"/>
                        </a:lnTo>
                        <a:lnTo>
                          <a:pt x="24" y="1299"/>
                        </a:lnTo>
                        <a:lnTo>
                          <a:pt x="40" y="1358"/>
                        </a:lnTo>
                        <a:lnTo>
                          <a:pt x="62" y="1427"/>
                        </a:lnTo>
                        <a:lnTo>
                          <a:pt x="87" y="1488"/>
                        </a:lnTo>
                        <a:lnTo>
                          <a:pt x="113" y="1542"/>
                        </a:lnTo>
                        <a:lnTo>
                          <a:pt x="144" y="1602"/>
                        </a:lnTo>
                        <a:lnTo>
                          <a:pt x="178" y="1660"/>
                        </a:lnTo>
                        <a:lnTo>
                          <a:pt x="208" y="1715"/>
                        </a:lnTo>
                        <a:lnTo>
                          <a:pt x="239" y="1770"/>
                        </a:lnTo>
                        <a:lnTo>
                          <a:pt x="272" y="1830"/>
                        </a:lnTo>
                        <a:lnTo>
                          <a:pt x="323" y="1917"/>
                        </a:lnTo>
                        <a:lnTo>
                          <a:pt x="370" y="2007"/>
                        </a:lnTo>
                        <a:lnTo>
                          <a:pt x="398" y="2053"/>
                        </a:lnTo>
                        <a:lnTo>
                          <a:pt x="412" y="2091"/>
                        </a:lnTo>
                        <a:lnTo>
                          <a:pt x="429" y="2138"/>
                        </a:lnTo>
                        <a:lnTo>
                          <a:pt x="445" y="2192"/>
                        </a:lnTo>
                        <a:lnTo>
                          <a:pt x="458" y="2239"/>
                        </a:lnTo>
                        <a:lnTo>
                          <a:pt x="469" y="2292"/>
                        </a:lnTo>
                        <a:lnTo>
                          <a:pt x="479" y="2365"/>
                        </a:lnTo>
                        <a:lnTo>
                          <a:pt x="492" y="2444"/>
                        </a:lnTo>
                        <a:lnTo>
                          <a:pt x="501" y="2506"/>
                        </a:lnTo>
                        <a:lnTo>
                          <a:pt x="511" y="2586"/>
                        </a:lnTo>
                        <a:lnTo>
                          <a:pt x="518" y="2643"/>
                        </a:lnTo>
                        <a:lnTo>
                          <a:pt x="526" y="2693"/>
                        </a:lnTo>
                        <a:lnTo>
                          <a:pt x="537" y="2742"/>
                        </a:lnTo>
                        <a:lnTo>
                          <a:pt x="541" y="2756"/>
                        </a:lnTo>
                        <a:lnTo>
                          <a:pt x="543" y="2767"/>
                        </a:lnTo>
                        <a:lnTo>
                          <a:pt x="545" y="2773"/>
                        </a:lnTo>
                        <a:lnTo>
                          <a:pt x="546" y="2778"/>
                        </a:lnTo>
                        <a:lnTo>
                          <a:pt x="552" y="2784"/>
                        </a:lnTo>
                        <a:lnTo>
                          <a:pt x="558" y="2794"/>
                        </a:lnTo>
                        <a:lnTo>
                          <a:pt x="567" y="2803"/>
                        </a:lnTo>
                        <a:lnTo>
                          <a:pt x="576" y="2812"/>
                        </a:lnTo>
                        <a:lnTo>
                          <a:pt x="592" y="2824"/>
                        </a:lnTo>
                        <a:lnTo>
                          <a:pt x="610" y="2833"/>
                        </a:lnTo>
                        <a:lnTo>
                          <a:pt x="635" y="2847"/>
                        </a:lnTo>
                        <a:lnTo>
                          <a:pt x="657" y="2856"/>
                        </a:lnTo>
                        <a:lnTo>
                          <a:pt x="681" y="2864"/>
                        </a:lnTo>
                        <a:lnTo>
                          <a:pt x="703" y="2870"/>
                        </a:lnTo>
                        <a:lnTo>
                          <a:pt x="723" y="2875"/>
                        </a:lnTo>
                        <a:lnTo>
                          <a:pt x="753" y="2883"/>
                        </a:lnTo>
                        <a:lnTo>
                          <a:pt x="778" y="2889"/>
                        </a:lnTo>
                        <a:lnTo>
                          <a:pt x="802" y="2892"/>
                        </a:lnTo>
                        <a:lnTo>
                          <a:pt x="829" y="2896"/>
                        </a:lnTo>
                        <a:lnTo>
                          <a:pt x="857" y="2900"/>
                        </a:lnTo>
                        <a:lnTo>
                          <a:pt x="883" y="2902"/>
                        </a:lnTo>
                        <a:lnTo>
                          <a:pt x="906" y="2904"/>
                        </a:lnTo>
                        <a:lnTo>
                          <a:pt x="934" y="2906"/>
                        </a:lnTo>
                        <a:lnTo>
                          <a:pt x="959" y="2908"/>
                        </a:lnTo>
                        <a:lnTo>
                          <a:pt x="984" y="2908"/>
                        </a:lnTo>
                        <a:lnTo>
                          <a:pt x="1006" y="2908"/>
                        </a:lnTo>
                        <a:lnTo>
                          <a:pt x="1031" y="2908"/>
                        </a:lnTo>
                        <a:lnTo>
                          <a:pt x="1061" y="2908"/>
                        </a:lnTo>
                        <a:lnTo>
                          <a:pt x="1086" y="2906"/>
                        </a:lnTo>
                        <a:lnTo>
                          <a:pt x="1108" y="2906"/>
                        </a:lnTo>
                        <a:lnTo>
                          <a:pt x="1134" y="2902"/>
                        </a:lnTo>
                        <a:lnTo>
                          <a:pt x="1166" y="2900"/>
                        </a:lnTo>
                        <a:lnTo>
                          <a:pt x="1188" y="2896"/>
                        </a:lnTo>
                        <a:lnTo>
                          <a:pt x="1217" y="2892"/>
                        </a:lnTo>
                        <a:lnTo>
                          <a:pt x="1241" y="2887"/>
                        </a:lnTo>
                        <a:lnTo>
                          <a:pt x="1265" y="2883"/>
                        </a:lnTo>
                        <a:lnTo>
                          <a:pt x="1288" y="2877"/>
                        </a:lnTo>
                        <a:lnTo>
                          <a:pt x="1309" y="2871"/>
                        </a:lnTo>
                        <a:lnTo>
                          <a:pt x="1334" y="2864"/>
                        </a:lnTo>
                        <a:lnTo>
                          <a:pt x="1354" y="2856"/>
                        </a:lnTo>
                        <a:lnTo>
                          <a:pt x="1375" y="2849"/>
                        </a:lnTo>
                        <a:lnTo>
                          <a:pt x="1395" y="2839"/>
                        </a:lnTo>
                        <a:lnTo>
                          <a:pt x="1415" y="2830"/>
                        </a:lnTo>
                        <a:close/>
                      </a:path>
                    </a:pathLst>
                  </a:custGeom>
                  <a:solidFill>
                    <a:srgbClr val="E0E0E0"/>
                  </a:solidFill>
                  <a:ln w="6350" cap="flat" cmpd="sng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81" name="椭圆 127045"/>
                  <p:cNvSpPr>
                    <a:spLocks noChangeAspect="1"/>
                  </p:cNvSpPr>
                  <p:nvPr>
                    <p:custDataLst>
                      <p:tags r:id="rId110"/>
                    </p:custDataLst>
                  </p:nvPr>
                </p:nvSpPr>
                <p:spPr>
                  <a:xfrm>
                    <a:off x="6337" y="4185"/>
                    <a:ext cx="886" cy="296"/>
                  </a:xfrm>
                  <a:prstGeom prst="ellipse">
                    <a:avLst/>
                  </a:prstGeom>
                  <a:solidFill>
                    <a:srgbClr val="A0A0A0"/>
                  </a:solidFill>
                  <a:ln w="9525">
                    <a:noFill/>
                  </a:ln>
                </p:spPr>
                <p:txBody>
                  <a:bodyPr anchor="t" anchorCtr="0"/>
                  <a:p>
                    <a:endParaRPr lang="zh-CN" altLang="en-US">
                      <a:latin typeface="Arial" panose="020B0604020202020204" pitchFamily="34" charset="0"/>
                      <a:ea typeface="宋体" panose="02010600030101010101" pitchFamily="2" charset="-122"/>
                    </a:endParaRPr>
                  </a:p>
                </p:txBody>
              </p:sp>
              <p:sp>
                <p:nvSpPr>
                  <p:cNvPr id="82" name="任意多边形 127046"/>
                  <p:cNvSpPr>
                    <a:spLocks noChangeAspect="1"/>
                  </p:cNvSpPr>
                  <p:nvPr>
                    <p:custDataLst>
                      <p:tags r:id="rId111"/>
                    </p:custDataLst>
                  </p:nvPr>
                </p:nvSpPr>
                <p:spPr>
                  <a:xfrm>
                    <a:off x="7261" y="1899"/>
                    <a:ext cx="338" cy="432"/>
                  </a:xfrm>
                  <a:custGeom>
                    <a:avLst/>
                    <a:gdLst/>
                    <a:ahLst/>
                    <a:cxnLst/>
                    <a:pathLst>
                      <a:path w="338" h="432">
                        <a:moveTo>
                          <a:pt x="0" y="0"/>
                        </a:moveTo>
                        <a:lnTo>
                          <a:pt x="90" y="46"/>
                        </a:lnTo>
                        <a:lnTo>
                          <a:pt x="172" y="97"/>
                        </a:lnTo>
                        <a:lnTo>
                          <a:pt x="234" y="148"/>
                        </a:lnTo>
                        <a:lnTo>
                          <a:pt x="275" y="203"/>
                        </a:lnTo>
                        <a:lnTo>
                          <a:pt x="304" y="259"/>
                        </a:lnTo>
                        <a:lnTo>
                          <a:pt x="325" y="308"/>
                        </a:lnTo>
                        <a:lnTo>
                          <a:pt x="338" y="358"/>
                        </a:lnTo>
                        <a:lnTo>
                          <a:pt x="219" y="432"/>
                        </a:lnTo>
                        <a:lnTo>
                          <a:pt x="208" y="362"/>
                        </a:lnTo>
                        <a:lnTo>
                          <a:pt x="189" y="287"/>
                        </a:lnTo>
                        <a:lnTo>
                          <a:pt x="161" y="209"/>
                        </a:lnTo>
                        <a:lnTo>
                          <a:pt x="124" y="144"/>
                        </a:lnTo>
                        <a:lnTo>
                          <a:pt x="73" y="7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grpSp>
                <p:nvGrpSpPr>
                  <p:cNvPr id="83" name="组合 127047"/>
                  <p:cNvGrpSpPr>
                    <a:grpSpLocks noChangeAspect="1"/>
                  </p:cNvGrpSpPr>
                  <p:nvPr/>
                </p:nvGrpSpPr>
                <p:grpSpPr>
                  <a:xfrm>
                    <a:off x="6498" y="2481"/>
                    <a:ext cx="562" cy="1806"/>
                    <a:chOff x="6498" y="2481"/>
                    <a:chExt cx="562" cy="1806"/>
                  </a:xfrm>
                </p:grpSpPr>
                <p:sp>
                  <p:nvSpPr>
                    <p:cNvPr id="84" name="任意多边形 127048"/>
                    <p:cNvSpPr>
                      <a:spLocks noChangeAspect="1"/>
                    </p:cNvSpPr>
                    <p:nvPr>
                      <p:custDataLst>
                        <p:tags r:id="rId112"/>
                      </p:custDataLst>
                    </p:nvPr>
                  </p:nvSpPr>
                  <p:spPr>
                    <a:xfrm>
                      <a:off x="6604" y="3234"/>
                      <a:ext cx="345" cy="1053"/>
                    </a:xfrm>
                    <a:custGeom>
                      <a:avLst/>
                      <a:gdLst/>
                      <a:ahLst/>
                      <a:cxnLst/>
                      <a:pathLst>
                        <a:path w="345" h="1053">
                          <a:moveTo>
                            <a:pt x="0" y="80"/>
                          </a:moveTo>
                          <a:lnTo>
                            <a:pt x="6" y="252"/>
                          </a:lnTo>
                          <a:lnTo>
                            <a:pt x="23" y="274"/>
                          </a:lnTo>
                          <a:lnTo>
                            <a:pt x="17" y="975"/>
                          </a:lnTo>
                          <a:lnTo>
                            <a:pt x="40" y="1053"/>
                          </a:lnTo>
                          <a:lnTo>
                            <a:pt x="98" y="1053"/>
                          </a:lnTo>
                          <a:lnTo>
                            <a:pt x="146" y="1015"/>
                          </a:lnTo>
                          <a:lnTo>
                            <a:pt x="201" y="1015"/>
                          </a:lnTo>
                          <a:lnTo>
                            <a:pt x="245" y="1053"/>
                          </a:lnTo>
                          <a:lnTo>
                            <a:pt x="307" y="1053"/>
                          </a:lnTo>
                          <a:lnTo>
                            <a:pt x="328" y="975"/>
                          </a:lnTo>
                          <a:lnTo>
                            <a:pt x="317" y="274"/>
                          </a:lnTo>
                          <a:lnTo>
                            <a:pt x="333" y="252"/>
                          </a:lnTo>
                          <a:lnTo>
                            <a:pt x="345" y="80"/>
                          </a:lnTo>
                          <a:lnTo>
                            <a:pt x="269" y="17"/>
                          </a:lnTo>
                          <a:lnTo>
                            <a:pt x="231" y="17"/>
                          </a:lnTo>
                          <a:lnTo>
                            <a:pt x="210" y="0"/>
                          </a:lnTo>
                          <a:lnTo>
                            <a:pt x="123" y="0"/>
                          </a:lnTo>
                          <a:lnTo>
                            <a:pt x="104" y="17"/>
                          </a:lnTo>
                          <a:lnTo>
                            <a:pt x="72" y="17"/>
                          </a:lnTo>
                          <a:lnTo>
                            <a:pt x="0" y="80"/>
                          </a:lnTo>
                          <a:close/>
                        </a:path>
                      </a:pathLst>
                    </a:custGeom>
                    <a:solidFill>
                      <a:srgbClr val="C0C0C0"/>
                    </a:solidFill>
                    <a:ln w="9525">
                      <a:noFill/>
                    </a:ln>
                  </p:spPr>
                  <p:txBody>
                    <a:bodyPr/>
                    <a:p>
                      <a:endParaRPr lang="zh-CN" altLang="en-US"/>
                    </a:p>
                  </p:txBody>
                </p:sp>
                <p:sp>
                  <p:nvSpPr>
                    <p:cNvPr id="85" name="椭圆 127049"/>
                    <p:cNvSpPr>
                      <a:spLocks noChangeAspect="1"/>
                    </p:cNvSpPr>
                    <p:nvPr>
                      <p:custDataLst>
                        <p:tags r:id="rId113"/>
                      </p:custDataLst>
                    </p:nvPr>
                  </p:nvSpPr>
                  <p:spPr>
                    <a:xfrm>
                      <a:off x="6781" y="3267"/>
                      <a:ext cx="45" cy="72"/>
                    </a:xfrm>
                    <a:prstGeom prst="ellipse">
                      <a:avLst/>
                    </a:prstGeom>
                    <a:solidFill>
                      <a:srgbClr val="E0E0E0"/>
                    </a:solidFill>
                    <a:ln w="9525">
                      <a:noFill/>
                    </a:ln>
                  </p:spPr>
                  <p:txBody>
                    <a:bodyPr anchor="t" anchorCtr="0"/>
                    <a:p>
                      <a:endParaRPr lang="zh-CN" altLang="en-US"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grpSp>
                  <p:nvGrpSpPr>
                    <p:cNvPr id="86" name="组合 127050"/>
                    <p:cNvGrpSpPr>
                      <a:grpSpLocks noChangeAspect="1"/>
                    </p:cNvGrpSpPr>
                    <p:nvPr/>
                  </p:nvGrpSpPr>
                  <p:grpSpPr>
                    <a:xfrm>
                      <a:off x="6498" y="2481"/>
                      <a:ext cx="562" cy="828"/>
                      <a:chOff x="6498" y="2481"/>
                      <a:chExt cx="562" cy="828"/>
                    </a:xfrm>
                  </p:grpSpPr>
                  <p:sp>
                    <p:nvSpPr>
                      <p:cNvPr id="87" name="椭圆 127051"/>
                      <p:cNvSpPr>
                        <a:spLocks noChangeAspect="1"/>
                      </p:cNvSpPr>
                      <p:nvPr>
                        <p:custDataLst>
                          <p:tags r:id="rId114"/>
                        </p:custDataLst>
                      </p:nvPr>
                    </p:nvSpPr>
                    <p:spPr>
                      <a:xfrm>
                        <a:off x="6531" y="2481"/>
                        <a:ext cx="514" cy="282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9525">
                        <a:noFill/>
                      </a:ln>
                    </p:spPr>
                    <p:txBody>
                      <a:bodyPr anchor="t" anchorCtr="0"/>
                      <a:p>
                        <a:endParaRPr lang="zh-CN" altLang="en-US">
                          <a:latin typeface="Arial" panose="020B0604020202020204" pitchFamily="34" charset="0"/>
                          <a:ea typeface="宋体" panose="02010600030101010101" pitchFamily="2" charset="-122"/>
                        </a:endParaRPr>
                      </a:p>
                    </p:txBody>
                  </p:sp>
                  <p:sp>
                    <p:nvSpPr>
                      <p:cNvPr id="88" name="任意多边形 127052"/>
                      <p:cNvSpPr>
                        <a:spLocks noChangeAspect="1"/>
                      </p:cNvSpPr>
                      <p:nvPr>
                        <p:custDataLst>
                          <p:tags r:id="rId115"/>
                        </p:custDataLst>
                      </p:nvPr>
                    </p:nvSpPr>
                    <p:spPr>
                      <a:xfrm>
                        <a:off x="6498" y="2610"/>
                        <a:ext cx="562" cy="699"/>
                      </a:xfrm>
                      <a:custGeom>
                        <a:avLst/>
                        <a:gdLst/>
                        <a:ahLst/>
                        <a:cxnLst/>
                        <a:pathLst>
                          <a:path w="562" h="699">
                            <a:moveTo>
                              <a:pt x="358" y="699"/>
                            </a:moveTo>
                            <a:lnTo>
                              <a:pt x="562" y="69"/>
                            </a:lnTo>
                            <a:lnTo>
                              <a:pt x="526" y="56"/>
                            </a:lnTo>
                            <a:lnTo>
                              <a:pt x="485" y="38"/>
                            </a:lnTo>
                            <a:lnTo>
                              <a:pt x="431" y="24"/>
                            </a:lnTo>
                            <a:lnTo>
                              <a:pt x="384" y="12"/>
                            </a:lnTo>
                            <a:lnTo>
                              <a:pt x="342" y="4"/>
                            </a:lnTo>
                            <a:lnTo>
                              <a:pt x="297" y="0"/>
                            </a:lnTo>
                            <a:lnTo>
                              <a:pt x="248" y="3"/>
                            </a:lnTo>
                            <a:lnTo>
                              <a:pt x="185" y="10"/>
                            </a:lnTo>
                            <a:lnTo>
                              <a:pt x="132" y="24"/>
                            </a:lnTo>
                            <a:lnTo>
                              <a:pt x="80" y="38"/>
                            </a:lnTo>
                            <a:lnTo>
                              <a:pt x="34" y="58"/>
                            </a:lnTo>
                            <a:lnTo>
                              <a:pt x="0" y="76"/>
                            </a:lnTo>
                            <a:lnTo>
                              <a:pt x="197" y="699"/>
                            </a:lnTo>
                          </a:path>
                        </a:pathLst>
                      </a:custGeom>
                      <a:noFill/>
                      <a:ln w="6350">
                        <a:noFill/>
                      </a:ln>
                    </p:spPr>
                    <p:txBody>
                      <a:bodyPr/>
                      <a:p>
                        <a:endParaRPr lang="zh-CN" altLang="en-US"/>
                      </a:p>
                    </p:txBody>
                  </p:sp>
                </p:grpSp>
                <p:grpSp>
                  <p:nvGrpSpPr>
                    <p:cNvPr id="89" name="组合 127053"/>
                    <p:cNvGrpSpPr>
                      <a:grpSpLocks noChangeAspect="1"/>
                    </p:cNvGrpSpPr>
                    <p:nvPr/>
                  </p:nvGrpSpPr>
                  <p:grpSpPr>
                    <a:xfrm>
                      <a:off x="6676" y="3385"/>
                      <a:ext cx="193" cy="804"/>
                      <a:chOff x="6676" y="3385"/>
                      <a:chExt cx="193" cy="804"/>
                    </a:xfrm>
                  </p:grpSpPr>
                  <p:sp>
                    <p:nvSpPr>
                      <p:cNvPr id="90" name="直接连接符 127054"/>
                      <p:cNvSpPr>
                        <a:spLocks noChangeAspect="1"/>
                      </p:cNvSpPr>
                      <p:nvPr>
                        <p:custDataLst>
                          <p:tags r:id="rId116"/>
                        </p:custDataLst>
                      </p:nvPr>
                    </p:nvSpPr>
                    <p:spPr>
                      <a:xfrm>
                        <a:off x="6708" y="3406"/>
                        <a:ext cx="1" cy="783"/>
                      </a:xfrm>
                      <a:prstGeom prst="line">
                        <a:avLst/>
                      </a:prstGeom>
                      <a:ln w="6350">
                        <a:noFill/>
                      </a:ln>
                    </p:spPr>
                  </p:sp>
                  <p:sp>
                    <p:nvSpPr>
                      <p:cNvPr id="91" name="直接连接符 127055"/>
                      <p:cNvSpPr>
                        <a:spLocks noChangeAspect="1"/>
                      </p:cNvSpPr>
                      <p:nvPr>
                        <p:custDataLst>
                          <p:tags r:id="rId117"/>
                        </p:custDataLst>
                      </p:nvPr>
                    </p:nvSpPr>
                    <p:spPr>
                      <a:xfrm flipV="1">
                        <a:off x="6836" y="3406"/>
                        <a:ext cx="4" cy="779"/>
                      </a:xfrm>
                      <a:prstGeom prst="line">
                        <a:avLst/>
                      </a:prstGeom>
                      <a:ln w="6350">
                        <a:noFill/>
                      </a:ln>
                    </p:spPr>
                  </p:sp>
                  <p:sp>
                    <p:nvSpPr>
                      <p:cNvPr id="92" name="直接连接符 127056"/>
                      <p:cNvSpPr>
                        <a:spLocks noChangeAspect="1"/>
                      </p:cNvSpPr>
                      <p:nvPr>
                        <p:custDataLst>
                          <p:tags r:id="rId118"/>
                        </p:custDataLst>
                      </p:nvPr>
                    </p:nvSpPr>
                    <p:spPr>
                      <a:xfrm flipV="1">
                        <a:off x="6866" y="3385"/>
                        <a:ext cx="3" cy="780"/>
                      </a:xfrm>
                      <a:prstGeom prst="line">
                        <a:avLst/>
                      </a:prstGeom>
                      <a:ln w="6350">
                        <a:noFill/>
                      </a:ln>
                    </p:spPr>
                  </p:sp>
                  <p:sp>
                    <p:nvSpPr>
                      <p:cNvPr id="93" name="直接连接符 127057"/>
                      <p:cNvSpPr>
                        <a:spLocks noChangeAspect="1"/>
                      </p:cNvSpPr>
                      <p:nvPr>
                        <p:custDataLst>
                          <p:tags r:id="rId119"/>
                        </p:custDataLst>
                      </p:nvPr>
                    </p:nvSpPr>
                    <p:spPr>
                      <a:xfrm flipH="1" flipV="1">
                        <a:off x="6676" y="3385"/>
                        <a:ext cx="2" cy="780"/>
                      </a:xfrm>
                      <a:prstGeom prst="line">
                        <a:avLst/>
                      </a:prstGeom>
                      <a:ln w="6350">
                        <a:noFill/>
                      </a:ln>
                    </p:spPr>
                  </p:sp>
                </p:grpSp>
              </p:grpSp>
              <p:sp>
                <p:nvSpPr>
                  <p:cNvPr id="94" name="任意多边形 127058"/>
                  <p:cNvSpPr>
                    <a:spLocks noChangeAspect="1"/>
                  </p:cNvSpPr>
                  <p:nvPr>
                    <p:custDataLst>
                      <p:tags r:id="rId120"/>
                    </p:custDataLst>
                  </p:nvPr>
                </p:nvSpPr>
                <p:spPr>
                  <a:xfrm>
                    <a:off x="6740" y="3766"/>
                    <a:ext cx="546" cy="681"/>
                  </a:xfrm>
                  <a:custGeom>
                    <a:avLst/>
                    <a:gdLst/>
                    <a:ahLst/>
                    <a:cxnLst/>
                    <a:pathLst>
                      <a:path w="546" h="681">
                        <a:moveTo>
                          <a:pt x="546" y="0"/>
                        </a:moveTo>
                        <a:lnTo>
                          <a:pt x="523" y="20"/>
                        </a:lnTo>
                        <a:lnTo>
                          <a:pt x="432" y="441"/>
                        </a:lnTo>
                        <a:lnTo>
                          <a:pt x="415" y="483"/>
                        </a:lnTo>
                        <a:lnTo>
                          <a:pt x="388" y="518"/>
                        </a:lnTo>
                        <a:lnTo>
                          <a:pt x="347" y="550"/>
                        </a:lnTo>
                        <a:lnTo>
                          <a:pt x="307" y="575"/>
                        </a:lnTo>
                        <a:lnTo>
                          <a:pt x="262" y="598"/>
                        </a:lnTo>
                        <a:lnTo>
                          <a:pt x="215" y="618"/>
                        </a:lnTo>
                        <a:lnTo>
                          <a:pt x="163" y="637"/>
                        </a:lnTo>
                        <a:lnTo>
                          <a:pt x="119" y="647"/>
                        </a:lnTo>
                        <a:lnTo>
                          <a:pt x="65" y="656"/>
                        </a:lnTo>
                        <a:lnTo>
                          <a:pt x="0" y="652"/>
                        </a:lnTo>
                        <a:lnTo>
                          <a:pt x="10" y="677"/>
                        </a:lnTo>
                        <a:lnTo>
                          <a:pt x="55" y="681"/>
                        </a:lnTo>
                        <a:lnTo>
                          <a:pt x="86" y="681"/>
                        </a:lnTo>
                        <a:lnTo>
                          <a:pt x="134" y="677"/>
                        </a:lnTo>
                        <a:lnTo>
                          <a:pt x="173" y="674"/>
                        </a:lnTo>
                        <a:lnTo>
                          <a:pt x="227" y="665"/>
                        </a:lnTo>
                        <a:lnTo>
                          <a:pt x="269" y="657"/>
                        </a:lnTo>
                        <a:lnTo>
                          <a:pt x="316" y="643"/>
                        </a:lnTo>
                        <a:lnTo>
                          <a:pt x="343" y="635"/>
                        </a:lnTo>
                        <a:lnTo>
                          <a:pt x="384" y="618"/>
                        </a:lnTo>
                        <a:lnTo>
                          <a:pt x="427" y="590"/>
                        </a:lnTo>
                        <a:lnTo>
                          <a:pt x="440" y="575"/>
                        </a:lnTo>
                        <a:lnTo>
                          <a:pt x="452" y="554"/>
                        </a:lnTo>
                        <a:lnTo>
                          <a:pt x="462" y="512"/>
                        </a:lnTo>
                        <a:lnTo>
                          <a:pt x="471" y="470"/>
                        </a:lnTo>
                        <a:lnTo>
                          <a:pt x="546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</p:grpSp>
            <p:sp>
              <p:nvSpPr>
                <p:cNvPr id="95" name="矩形 127059"/>
                <p:cNvSpPr>
                  <a:spLocks noChangeAspect="1"/>
                </p:cNvSpPr>
                <p:nvPr>
                  <p:custDataLst>
                    <p:tags r:id="rId121"/>
                  </p:custDataLst>
                </p:nvPr>
              </p:nvSpPr>
              <p:spPr>
                <a:xfrm>
                  <a:off x="5695" y="6585"/>
                  <a:ext cx="540" cy="315"/>
                </a:xfrm>
                <a:prstGeom prst="rect">
                  <a:avLst/>
                </a:prstGeom>
                <a:gradFill rotWithShape="0">
                  <a:gsLst>
                    <a:gs pos="0">
                      <a:srgbClr val="808080"/>
                    </a:gs>
                    <a:gs pos="50000">
                      <a:srgbClr val="C0C0C0"/>
                    </a:gs>
                    <a:gs pos="100000">
                      <a:srgbClr val="808080"/>
                    </a:gs>
                  </a:gsLst>
                  <a:lin ang="0" scaled="1"/>
                  <a:tileRect/>
                </a:gradFill>
                <a:ln w="9525">
                  <a:noFill/>
                </a:ln>
              </p:spPr>
              <p:txBody>
                <a:bodyPr anchor="t" anchorCtr="0"/>
                <a:p>
                  <a:endParaRPr lang="zh-CN" altLang="en-US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</p:grpSp>
        </p:grpSp>
        <p:sp>
          <p:nvSpPr>
            <p:cNvPr id="96" name="任意多边形 127060"/>
            <p:cNvSpPr/>
            <p:nvPr>
              <p:custDataLst>
                <p:tags r:id="rId122"/>
              </p:custDataLst>
            </p:nvPr>
          </p:nvSpPr>
          <p:spPr>
            <a:xfrm>
              <a:off x="1153" y="900"/>
              <a:ext cx="833" cy="1890"/>
            </a:xfrm>
            <a:custGeom>
              <a:avLst/>
              <a:gdLst/>
              <a:ahLst/>
              <a:cxnLst/>
              <a:pathLst>
                <a:path w="833" h="1890">
                  <a:moveTo>
                    <a:pt x="833" y="1890"/>
                  </a:moveTo>
                  <a:cubicBezTo>
                    <a:pt x="781" y="1873"/>
                    <a:pt x="790" y="1841"/>
                    <a:pt x="750" y="1817"/>
                  </a:cubicBezTo>
                  <a:cubicBezTo>
                    <a:pt x="742" y="1812"/>
                    <a:pt x="732" y="1811"/>
                    <a:pt x="723" y="1807"/>
                  </a:cubicBezTo>
                  <a:cubicBezTo>
                    <a:pt x="654" y="1771"/>
                    <a:pt x="732" y="1807"/>
                    <a:pt x="677" y="1771"/>
                  </a:cubicBezTo>
                  <a:cubicBezTo>
                    <a:pt x="666" y="1764"/>
                    <a:pt x="653" y="1760"/>
                    <a:pt x="641" y="1753"/>
                  </a:cubicBezTo>
                  <a:cubicBezTo>
                    <a:pt x="631" y="1747"/>
                    <a:pt x="622" y="1740"/>
                    <a:pt x="613" y="1734"/>
                  </a:cubicBezTo>
                  <a:cubicBezTo>
                    <a:pt x="561" y="1656"/>
                    <a:pt x="630" y="1748"/>
                    <a:pt x="568" y="1698"/>
                  </a:cubicBezTo>
                  <a:cubicBezTo>
                    <a:pt x="559" y="1691"/>
                    <a:pt x="557" y="1678"/>
                    <a:pt x="549" y="1670"/>
                  </a:cubicBezTo>
                  <a:cubicBezTo>
                    <a:pt x="510" y="1635"/>
                    <a:pt x="463" y="1595"/>
                    <a:pt x="412" y="1579"/>
                  </a:cubicBezTo>
                  <a:cubicBezTo>
                    <a:pt x="389" y="1543"/>
                    <a:pt x="361" y="1542"/>
                    <a:pt x="330" y="1515"/>
                  </a:cubicBezTo>
                  <a:cubicBezTo>
                    <a:pt x="281" y="1473"/>
                    <a:pt x="232" y="1424"/>
                    <a:pt x="174" y="1396"/>
                  </a:cubicBezTo>
                  <a:cubicBezTo>
                    <a:pt x="151" y="1364"/>
                    <a:pt x="124" y="1337"/>
                    <a:pt x="101" y="1305"/>
                  </a:cubicBezTo>
                  <a:cubicBezTo>
                    <a:pt x="87" y="1261"/>
                    <a:pt x="63" y="1221"/>
                    <a:pt x="46" y="1177"/>
                  </a:cubicBezTo>
                  <a:cubicBezTo>
                    <a:pt x="25" y="1122"/>
                    <a:pt x="18" y="1052"/>
                    <a:pt x="10" y="994"/>
                  </a:cubicBezTo>
                  <a:cubicBezTo>
                    <a:pt x="16" y="770"/>
                    <a:pt x="0" y="556"/>
                    <a:pt x="101" y="354"/>
                  </a:cubicBezTo>
                  <a:cubicBezTo>
                    <a:pt x="132" y="225"/>
                    <a:pt x="265" y="143"/>
                    <a:pt x="376" y="89"/>
                  </a:cubicBezTo>
                  <a:cubicBezTo>
                    <a:pt x="460" y="0"/>
                    <a:pt x="770" y="52"/>
                    <a:pt x="787" y="52"/>
                  </a:cubicBezTo>
                </a:path>
              </a:pathLst>
            </a:custGeom>
            <a:noFill/>
            <a:ln w="7620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97" name="任意多边形 127061"/>
            <p:cNvSpPr/>
            <p:nvPr>
              <p:custDataLst>
                <p:tags r:id="rId123"/>
              </p:custDataLst>
            </p:nvPr>
          </p:nvSpPr>
          <p:spPr>
            <a:xfrm>
              <a:off x="431" y="2067"/>
              <a:ext cx="1454" cy="741"/>
            </a:xfrm>
            <a:custGeom>
              <a:avLst/>
              <a:gdLst/>
              <a:ahLst/>
              <a:cxnLst/>
              <a:pathLst>
                <a:path w="1454" h="741">
                  <a:moveTo>
                    <a:pt x="1454" y="741"/>
                  </a:moveTo>
                  <a:cubicBezTo>
                    <a:pt x="1439" y="732"/>
                    <a:pt x="1421" y="726"/>
                    <a:pt x="1408" y="714"/>
                  </a:cubicBezTo>
                  <a:cubicBezTo>
                    <a:pt x="1346" y="659"/>
                    <a:pt x="1414" y="688"/>
                    <a:pt x="1354" y="668"/>
                  </a:cubicBezTo>
                  <a:cubicBezTo>
                    <a:pt x="1301" y="615"/>
                    <a:pt x="1329" y="629"/>
                    <a:pt x="1280" y="613"/>
                  </a:cubicBezTo>
                  <a:cubicBezTo>
                    <a:pt x="1213" y="544"/>
                    <a:pt x="1123" y="493"/>
                    <a:pt x="1043" y="439"/>
                  </a:cubicBezTo>
                  <a:cubicBezTo>
                    <a:pt x="973" y="392"/>
                    <a:pt x="915" y="342"/>
                    <a:pt x="832" y="320"/>
                  </a:cubicBezTo>
                  <a:cubicBezTo>
                    <a:pt x="786" y="286"/>
                    <a:pt x="772" y="276"/>
                    <a:pt x="714" y="266"/>
                  </a:cubicBezTo>
                  <a:cubicBezTo>
                    <a:pt x="680" y="232"/>
                    <a:pt x="644" y="245"/>
                    <a:pt x="604" y="220"/>
                  </a:cubicBezTo>
                  <a:cubicBezTo>
                    <a:pt x="532" y="174"/>
                    <a:pt x="499" y="165"/>
                    <a:pt x="421" y="138"/>
                  </a:cubicBezTo>
                  <a:cubicBezTo>
                    <a:pt x="383" y="125"/>
                    <a:pt x="361" y="109"/>
                    <a:pt x="320" y="101"/>
                  </a:cubicBezTo>
                  <a:cubicBezTo>
                    <a:pt x="287" y="79"/>
                    <a:pt x="258" y="40"/>
                    <a:pt x="220" y="28"/>
                  </a:cubicBezTo>
                  <a:cubicBezTo>
                    <a:pt x="156" y="7"/>
                    <a:pt x="183" y="17"/>
                    <a:pt x="138" y="0"/>
                  </a:cubicBezTo>
                  <a:cubicBezTo>
                    <a:pt x="50" y="10"/>
                    <a:pt x="60" y="9"/>
                    <a:pt x="0" y="37"/>
                  </a:cubicBezTo>
                </a:path>
              </a:pathLst>
            </a:custGeom>
            <a:noFill/>
            <a:ln w="7620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98" name="任意多边形 127062"/>
            <p:cNvSpPr/>
            <p:nvPr>
              <p:custDataLst>
                <p:tags r:id="rId124"/>
              </p:custDataLst>
            </p:nvPr>
          </p:nvSpPr>
          <p:spPr>
            <a:xfrm>
              <a:off x="3945" y="988"/>
              <a:ext cx="880" cy="1820"/>
            </a:xfrm>
            <a:custGeom>
              <a:avLst/>
              <a:gdLst/>
              <a:ahLst/>
              <a:cxnLst/>
              <a:pathLst>
                <a:path w="880" h="1820">
                  <a:moveTo>
                    <a:pt x="253" y="19"/>
                  </a:moveTo>
                  <a:cubicBezTo>
                    <a:pt x="312" y="0"/>
                    <a:pt x="365" y="20"/>
                    <a:pt x="418" y="46"/>
                  </a:cubicBezTo>
                  <a:cubicBezTo>
                    <a:pt x="442" y="71"/>
                    <a:pt x="476" y="85"/>
                    <a:pt x="500" y="110"/>
                  </a:cubicBezTo>
                  <a:cubicBezTo>
                    <a:pt x="545" y="158"/>
                    <a:pt x="596" y="194"/>
                    <a:pt x="637" y="247"/>
                  </a:cubicBezTo>
                  <a:cubicBezTo>
                    <a:pt x="674" y="295"/>
                    <a:pt x="712" y="345"/>
                    <a:pt x="747" y="394"/>
                  </a:cubicBezTo>
                  <a:cubicBezTo>
                    <a:pt x="775" y="433"/>
                    <a:pt x="777" y="477"/>
                    <a:pt x="811" y="513"/>
                  </a:cubicBezTo>
                  <a:cubicBezTo>
                    <a:pt x="843" y="674"/>
                    <a:pt x="880" y="828"/>
                    <a:pt x="802" y="988"/>
                  </a:cubicBezTo>
                  <a:cubicBezTo>
                    <a:pt x="799" y="1006"/>
                    <a:pt x="800" y="1026"/>
                    <a:pt x="793" y="1043"/>
                  </a:cubicBezTo>
                  <a:cubicBezTo>
                    <a:pt x="784" y="1063"/>
                    <a:pt x="756" y="1098"/>
                    <a:pt x="756" y="1098"/>
                  </a:cubicBezTo>
                  <a:cubicBezTo>
                    <a:pt x="746" y="1137"/>
                    <a:pt x="733" y="1165"/>
                    <a:pt x="710" y="1198"/>
                  </a:cubicBezTo>
                  <a:cubicBezTo>
                    <a:pt x="702" y="1240"/>
                    <a:pt x="697" y="1264"/>
                    <a:pt x="674" y="1299"/>
                  </a:cubicBezTo>
                  <a:cubicBezTo>
                    <a:pt x="665" y="1336"/>
                    <a:pt x="659" y="1359"/>
                    <a:pt x="637" y="1390"/>
                  </a:cubicBezTo>
                  <a:cubicBezTo>
                    <a:pt x="634" y="1405"/>
                    <a:pt x="635" y="1422"/>
                    <a:pt x="628" y="1436"/>
                  </a:cubicBezTo>
                  <a:cubicBezTo>
                    <a:pt x="622" y="1447"/>
                    <a:pt x="609" y="1453"/>
                    <a:pt x="601" y="1463"/>
                  </a:cubicBezTo>
                  <a:cubicBezTo>
                    <a:pt x="582" y="1487"/>
                    <a:pt x="564" y="1512"/>
                    <a:pt x="546" y="1537"/>
                  </a:cubicBezTo>
                  <a:cubicBezTo>
                    <a:pt x="484" y="1626"/>
                    <a:pt x="528" y="1592"/>
                    <a:pt x="473" y="1628"/>
                  </a:cubicBezTo>
                  <a:cubicBezTo>
                    <a:pt x="416" y="1739"/>
                    <a:pt x="493" y="1598"/>
                    <a:pt x="427" y="1692"/>
                  </a:cubicBezTo>
                  <a:cubicBezTo>
                    <a:pt x="419" y="1703"/>
                    <a:pt x="417" y="1718"/>
                    <a:pt x="409" y="1729"/>
                  </a:cubicBezTo>
                  <a:cubicBezTo>
                    <a:pt x="384" y="1762"/>
                    <a:pt x="340" y="1806"/>
                    <a:pt x="299" y="1820"/>
                  </a:cubicBezTo>
                  <a:cubicBezTo>
                    <a:pt x="238" y="1817"/>
                    <a:pt x="177" y="1816"/>
                    <a:pt x="116" y="1811"/>
                  </a:cubicBezTo>
                  <a:cubicBezTo>
                    <a:pt x="0" y="1801"/>
                    <a:pt x="126" y="1802"/>
                    <a:pt x="80" y="1802"/>
                  </a:cubicBezTo>
                </a:path>
              </a:pathLst>
            </a:custGeom>
            <a:noFill/>
            <a:ln w="7620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99" name="任意多边形 127063"/>
            <p:cNvSpPr/>
            <p:nvPr>
              <p:custDataLst>
                <p:tags r:id="rId125"/>
              </p:custDataLst>
            </p:nvPr>
          </p:nvSpPr>
          <p:spPr>
            <a:xfrm>
              <a:off x="4083" y="2545"/>
              <a:ext cx="1106" cy="311"/>
            </a:xfrm>
            <a:custGeom>
              <a:avLst/>
              <a:gdLst/>
              <a:ahLst/>
              <a:cxnLst/>
              <a:pathLst>
                <a:path w="1106" h="311">
                  <a:moveTo>
                    <a:pt x="0" y="311"/>
                  </a:moveTo>
                  <a:cubicBezTo>
                    <a:pt x="50" y="276"/>
                    <a:pt x="108" y="283"/>
                    <a:pt x="164" y="265"/>
                  </a:cubicBezTo>
                  <a:cubicBezTo>
                    <a:pt x="268" y="232"/>
                    <a:pt x="377" y="213"/>
                    <a:pt x="484" y="192"/>
                  </a:cubicBezTo>
                  <a:cubicBezTo>
                    <a:pt x="558" y="178"/>
                    <a:pt x="630" y="152"/>
                    <a:pt x="704" y="137"/>
                  </a:cubicBezTo>
                  <a:cubicBezTo>
                    <a:pt x="781" y="122"/>
                    <a:pt x="856" y="100"/>
                    <a:pt x="932" y="82"/>
                  </a:cubicBezTo>
                  <a:cubicBezTo>
                    <a:pt x="954" y="77"/>
                    <a:pt x="975" y="70"/>
                    <a:pt x="996" y="64"/>
                  </a:cubicBezTo>
                  <a:cubicBezTo>
                    <a:pt x="1014" y="59"/>
                    <a:pt x="1051" y="46"/>
                    <a:pt x="1051" y="46"/>
                  </a:cubicBezTo>
                  <a:cubicBezTo>
                    <a:pt x="1069" y="27"/>
                    <a:pt x="1083" y="12"/>
                    <a:pt x="1106" y="0"/>
                  </a:cubicBezTo>
                </a:path>
              </a:pathLst>
            </a:custGeom>
            <a:noFill/>
            <a:ln w="7620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</p:grpSp>
      <p:grpSp>
        <p:nvGrpSpPr>
          <p:cNvPr id="100" name="组合 126977"/>
          <p:cNvGrpSpPr/>
          <p:nvPr/>
        </p:nvGrpSpPr>
        <p:grpSpPr>
          <a:xfrm>
            <a:off x="8565121" y="2151380"/>
            <a:ext cx="2965844" cy="1988185"/>
            <a:chOff x="291" y="119"/>
            <a:chExt cx="4968" cy="3039"/>
          </a:xfrm>
        </p:grpSpPr>
        <p:grpSp>
          <p:nvGrpSpPr>
            <p:cNvPr id="101" name="xjhsy3"/>
            <p:cNvGrpSpPr>
              <a:grpSpLocks noChangeAspect="1"/>
            </p:cNvGrpSpPr>
            <p:nvPr/>
          </p:nvGrpSpPr>
          <p:grpSpPr>
            <a:xfrm>
              <a:off x="1202" y="1933"/>
              <a:ext cx="3221" cy="1225"/>
              <a:chOff x="3844" y="3868"/>
              <a:chExt cx="3712" cy="1144"/>
            </a:xfrm>
          </p:grpSpPr>
          <p:grpSp>
            <p:nvGrpSpPr>
              <p:cNvPr id="102" name="组合 126979"/>
              <p:cNvGrpSpPr>
                <a:grpSpLocks noChangeAspect="1"/>
              </p:cNvGrpSpPr>
              <p:nvPr/>
            </p:nvGrpSpPr>
            <p:grpSpPr>
              <a:xfrm>
                <a:off x="3844" y="4435"/>
                <a:ext cx="3712" cy="577"/>
                <a:chOff x="3920" y="4213"/>
                <a:chExt cx="2493" cy="577"/>
              </a:xfrm>
            </p:grpSpPr>
            <p:sp>
              <p:nvSpPr>
                <p:cNvPr id="103" name="任意多边形 126980" descr="栎木"/>
                <p:cNvSpPr>
                  <a:spLocks noChangeAspect="1"/>
                </p:cNvSpPr>
                <p:nvPr>
                  <p:custDataLst>
                    <p:tags r:id="rId126"/>
                  </p:custDataLst>
                </p:nvPr>
              </p:nvSpPr>
              <p:spPr>
                <a:xfrm flipV="1">
                  <a:off x="3920" y="4677"/>
                  <a:ext cx="2493" cy="113"/>
                </a:xfrm>
                <a:custGeom>
                  <a:avLst/>
                  <a:gdLst/>
                  <a:ahLst/>
                  <a:cxnLst/>
                  <a:pathLst>
                    <a:path w="400" h="400">
                      <a:moveTo>
                        <a:pt x="0" y="0"/>
                      </a:moveTo>
                      <a:lnTo>
                        <a:pt x="400" y="0"/>
                      </a:lnTo>
                      <a:lnTo>
                        <a:pt x="400" y="400"/>
                      </a:lnTo>
                      <a:lnTo>
                        <a:pt x="0" y="4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 rotWithShape="0">
                  <a:blip r:embed="rId2"/>
                </a:blipFill>
                <a:ln w="9525"/>
                <a:scene3d>
                  <a:camera prst="legacyObliqueTopRight">
                    <a:rot lat="0" lon="0" rev="0"/>
                  </a:camera>
                  <a:lightRig rig="legacyFlat3" dir="b"/>
                </a:scene3d>
                <a:sp3d extrusionH="430200" prstMaterial="legacyMatte">
                  <a:bevelT w="13500" h="13500" prst="angle"/>
                  <a:bevelB w="13500" h="13500" prst="angle"/>
                  <a:extrusionClr>
                    <a:srgbClr val="FFCC99"/>
                  </a:extrusionClr>
                </a:sp3d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104" name="流程图: 磁盘 126981"/>
                <p:cNvSpPr>
                  <a:spLocks noChangeAspect="1"/>
                </p:cNvSpPr>
                <p:nvPr>
                  <p:custDataLst>
                    <p:tags r:id="rId127"/>
                  </p:custDataLst>
                </p:nvPr>
              </p:nvSpPr>
              <p:spPr>
                <a:xfrm>
                  <a:off x="6120" y="4217"/>
                  <a:ext cx="213" cy="369"/>
                </a:xfrm>
                <a:prstGeom prst="flowChartMagneticDisk">
                  <a:avLst/>
                </a:prstGeom>
                <a:solidFill>
                  <a:srgbClr val="969696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anchor="t" anchorCtr="0"/>
                <a:p>
                  <a:endParaRPr lang="zh-CN" altLang="en-US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105" name="流程图: 磁盘 126982"/>
                <p:cNvSpPr>
                  <a:spLocks noChangeAspect="1"/>
                </p:cNvSpPr>
                <p:nvPr>
                  <p:custDataLst>
                    <p:tags r:id="rId128"/>
                  </p:custDataLst>
                </p:nvPr>
              </p:nvSpPr>
              <p:spPr>
                <a:xfrm>
                  <a:off x="4340" y="4213"/>
                  <a:ext cx="213" cy="369"/>
                </a:xfrm>
                <a:prstGeom prst="flowChartMagneticDisk">
                  <a:avLst/>
                </a:prstGeom>
                <a:solidFill>
                  <a:srgbClr val="969696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anchor="t" anchorCtr="0"/>
                <a:p>
                  <a:endParaRPr lang="zh-CN" altLang="en-US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</p:grpSp>
          <p:grpSp>
            <p:nvGrpSpPr>
              <p:cNvPr id="106" name="组合 126983"/>
              <p:cNvGrpSpPr>
                <a:grpSpLocks noChangeAspect="1"/>
              </p:cNvGrpSpPr>
              <p:nvPr/>
            </p:nvGrpSpPr>
            <p:grpSpPr>
              <a:xfrm>
                <a:off x="5514" y="3868"/>
                <a:ext cx="540" cy="936"/>
                <a:chOff x="5695" y="5964"/>
                <a:chExt cx="540" cy="936"/>
              </a:xfrm>
            </p:grpSpPr>
            <p:grpSp>
              <p:nvGrpSpPr>
                <p:cNvPr id="107" name="组合 126984"/>
                <p:cNvGrpSpPr>
                  <a:grpSpLocks noChangeAspect="1"/>
                </p:cNvGrpSpPr>
                <p:nvPr/>
              </p:nvGrpSpPr>
              <p:grpSpPr>
                <a:xfrm>
                  <a:off x="5772" y="5964"/>
                  <a:ext cx="403" cy="733"/>
                  <a:chOff x="5770" y="1606"/>
                  <a:chExt cx="2019" cy="3673"/>
                </a:xfrm>
              </p:grpSpPr>
              <p:grpSp>
                <p:nvGrpSpPr>
                  <p:cNvPr id="108" name="组合 126985"/>
                  <p:cNvGrpSpPr>
                    <a:grpSpLocks noChangeAspect="1"/>
                  </p:cNvGrpSpPr>
                  <p:nvPr/>
                </p:nvGrpSpPr>
                <p:grpSpPr>
                  <a:xfrm>
                    <a:off x="6320" y="4418"/>
                    <a:ext cx="913" cy="861"/>
                    <a:chOff x="6320" y="4418"/>
                    <a:chExt cx="913" cy="861"/>
                  </a:xfrm>
                </p:grpSpPr>
                <p:grpSp>
                  <p:nvGrpSpPr>
                    <p:cNvPr id="109" name="组合 126986"/>
                    <p:cNvGrpSpPr>
                      <a:grpSpLocks noChangeAspect="1"/>
                    </p:cNvGrpSpPr>
                    <p:nvPr/>
                  </p:nvGrpSpPr>
                  <p:grpSpPr>
                    <a:xfrm>
                      <a:off x="6320" y="4418"/>
                      <a:ext cx="913" cy="861"/>
                      <a:chOff x="6320" y="4418"/>
                      <a:chExt cx="913" cy="861"/>
                    </a:xfrm>
                  </p:grpSpPr>
                  <p:grpSp>
                    <p:nvGrpSpPr>
                      <p:cNvPr id="110" name="组合 126987"/>
                      <p:cNvGrpSpPr>
                        <a:grpSpLocks noChangeAspect="1"/>
                      </p:cNvGrpSpPr>
                      <p:nvPr/>
                    </p:nvGrpSpPr>
                    <p:grpSpPr>
                      <a:xfrm>
                        <a:off x="6549" y="5081"/>
                        <a:ext cx="498" cy="198"/>
                        <a:chOff x="6549" y="5081"/>
                        <a:chExt cx="498" cy="198"/>
                      </a:xfrm>
                    </p:grpSpPr>
                    <p:sp>
                      <p:nvSpPr>
                        <p:cNvPr id="111" name="任意多边形 126988"/>
                        <p:cNvSpPr>
                          <a:spLocks noChangeAspect="1"/>
                        </p:cNvSpPr>
                        <p:nvPr>
                          <p:custDataLst>
                            <p:tags r:id="rId129"/>
                          </p:custDataLst>
                        </p:nvPr>
                      </p:nvSpPr>
                      <p:spPr>
                        <a:xfrm>
                          <a:off x="6549" y="5081"/>
                          <a:ext cx="498" cy="198"/>
                        </a:xfrm>
                        <a:custGeom>
                          <a:avLst/>
                          <a:gdLst/>
                          <a:ahLst/>
                          <a:cxnLst/>
                          <a:pathLst>
                            <a:path w="498" h="198">
                              <a:moveTo>
                                <a:pt x="0" y="0"/>
                              </a:moveTo>
                              <a:lnTo>
                                <a:pt x="101" y="157"/>
                              </a:lnTo>
                              <a:lnTo>
                                <a:pt x="110" y="167"/>
                              </a:lnTo>
                              <a:lnTo>
                                <a:pt x="121" y="173"/>
                              </a:lnTo>
                              <a:lnTo>
                                <a:pt x="136" y="178"/>
                              </a:lnTo>
                              <a:lnTo>
                                <a:pt x="153" y="186"/>
                              </a:lnTo>
                              <a:lnTo>
                                <a:pt x="174" y="190"/>
                              </a:lnTo>
                              <a:lnTo>
                                <a:pt x="188" y="191"/>
                              </a:lnTo>
                              <a:lnTo>
                                <a:pt x="205" y="194"/>
                              </a:lnTo>
                              <a:lnTo>
                                <a:pt x="222" y="195"/>
                              </a:lnTo>
                              <a:lnTo>
                                <a:pt x="243" y="198"/>
                              </a:lnTo>
                              <a:lnTo>
                                <a:pt x="257" y="198"/>
                              </a:lnTo>
                              <a:lnTo>
                                <a:pt x="278" y="195"/>
                              </a:lnTo>
                              <a:lnTo>
                                <a:pt x="295" y="194"/>
                              </a:lnTo>
                              <a:lnTo>
                                <a:pt x="315" y="191"/>
                              </a:lnTo>
                              <a:lnTo>
                                <a:pt x="332" y="190"/>
                              </a:lnTo>
                              <a:lnTo>
                                <a:pt x="349" y="185"/>
                              </a:lnTo>
                              <a:lnTo>
                                <a:pt x="366" y="181"/>
                              </a:lnTo>
                              <a:lnTo>
                                <a:pt x="380" y="173"/>
                              </a:lnTo>
                              <a:lnTo>
                                <a:pt x="392" y="165"/>
                              </a:lnTo>
                              <a:lnTo>
                                <a:pt x="397" y="160"/>
                              </a:lnTo>
                              <a:lnTo>
                                <a:pt x="405" y="152"/>
                              </a:lnTo>
                              <a:lnTo>
                                <a:pt x="498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000000"/>
                        </a:solidFill>
                        <a:ln w="9525">
                          <a:noFill/>
                        </a:ln>
                      </p:spPr>
                      <p:txBody>
                        <a:bodyPr/>
                        <a:p>
                          <a:endParaRPr lang="zh-CN" altLang="en-US"/>
                        </a:p>
                      </p:txBody>
                    </p:sp>
                    <p:sp>
                      <p:nvSpPr>
                        <p:cNvPr id="112" name="任意多边形 126989"/>
                        <p:cNvSpPr>
                          <a:spLocks noChangeAspect="1"/>
                        </p:cNvSpPr>
                        <p:nvPr>
                          <p:custDataLst>
                            <p:tags r:id="rId130"/>
                          </p:custDataLst>
                        </p:nvPr>
                      </p:nvSpPr>
                      <p:spPr>
                        <a:xfrm>
                          <a:off x="6627" y="5081"/>
                          <a:ext cx="222" cy="198"/>
                        </a:xfrm>
                        <a:custGeom>
                          <a:avLst/>
                          <a:gdLst/>
                          <a:ahLst/>
                          <a:cxnLst/>
                          <a:pathLst>
                            <a:path w="222" h="198">
                              <a:moveTo>
                                <a:pt x="0" y="0"/>
                              </a:moveTo>
                              <a:lnTo>
                                <a:pt x="62" y="178"/>
                              </a:lnTo>
                              <a:lnTo>
                                <a:pt x="75" y="186"/>
                              </a:lnTo>
                              <a:lnTo>
                                <a:pt x="96" y="190"/>
                              </a:lnTo>
                              <a:lnTo>
                                <a:pt x="110" y="191"/>
                              </a:lnTo>
                              <a:lnTo>
                                <a:pt x="127" y="194"/>
                              </a:lnTo>
                              <a:lnTo>
                                <a:pt x="144" y="195"/>
                              </a:lnTo>
                              <a:lnTo>
                                <a:pt x="165" y="198"/>
                              </a:lnTo>
                              <a:lnTo>
                                <a:pt x="179" y="198"/>
                              </a:lnTo>
                              <a:lnTo>
                                <a:pt x="200" y="195"/>
                              </a:lnTo>
                              <a:lnTo>
                                <a:pt x="222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404040"/>
                        </a:solidFill>
                        <a:ln w="9525">
                          <a:noFill/>
                        </a:ln>
                      </p:spPr>
                      <p:txBody>
                        <a:bodyPr/>
                        <a:p>
                          <a:endParaRPr lang="zh-CN" altLang="en-US"/>
                        </a:p>
                      </p:txBody>
                    </p:sp>
                  </p:grpSp>
                  <p:grpSp>
                    <p:nvGrpSpPr>
                      <p:cNvPr id="113" name="组合 126990"/>
                      <p:cNvGrpSpPr>
                        <a:grpSpLocks noChangeAspect="1"/>
                      </p:cNvGrpSpPr>
                      <p:nvPr/>
                    </p:nvGrpSpPr>
                    <p:grpSpPr>
                      <a:xfrm>
                        <a:off x="6320" y="4418"/>
                        <a:ext cx="913" cy="718"/>
                        <a:chOff x="6320" y="4418"/>
                        <a:chExt cx="913" cy="718"/>
                      </a:xfrm>
                    </p:grpSpPr>
                    <p:sp>
                      <p:nvSpPr>
                        <p:cNvPr id="114" name="任意多边形 126991"/>
                        <p:cNvSpPr>
                          <a:spLocks noChangeAspect="1"/>
                        </p:cNvSpPr>
                        <p:nvPr>
                          <p:custDataLst>
                            <p:tags r:id="rId131"/>
                          </p:custDataLst>
                        </p:nvPr>
                      </p:nvSpPr>
                      <p:spPr>
                        <a:xfrm>
                          <a:off x="6320" y="4418"/>
                          <a:ext cx="913" cy="718"/>
                        </a:xfrm>
                        <a:custGeom>
                          <a:avLst/>
                          <a:gdLst/>
                          <a:ahLst/>
                          <a:cxnLst/>
                          <a:pathLst>
                            <a:path w="913" h="718">
                              <a:moveTo>
                                <a:pt x="26" y="0"/>
                              </a:moveTo>
                              <a:lnTo>
                                <a:pt x="21" y="20"/>
                              </a:lnTo>
                              <a:lnTo>
                                <a:pt x="23" y="29"/>
                              </a:lnTo>
                              <a:lnTo>
                                <a:pt x="25" y="38"/>
                              </a:lnTo>
                              <a:lnTo>
                                <a:pt x="26" y="59"/>
                              </a:lnTo>
                              <a:lnTo>
                                <a:pt x="23" y="73"/>
                              </a:lnTo>
                              <a:lnTo>
                                <a:pt x="17" y="86"/>
                              </a:lnTo>
                              <a:lnTo>
                                <a:pt x="12" y="96"/>
                              </a:lnTo>
                              <a:lnTo>
                                <a:pt x="6" y="113"/>
                              </a:lnTo>
                              <a:lnTo>
                                <a:pt x="6" y="126"/>
                              </a:lnTo>
                              <a:lnTo>
                                <a:pt x="12" y="138"/>
                              </a:lnTo>
                              <a:lnTo>
                                <a:pt x="17" y="149"/>
                              </a:lnTo>
                              <a:lnTo>
                                <a:pt x="29" y="162"/>
                              </a:lnTo>
                              <a:lnTo>
                                <a:pt x="34" y="176"/>
                              </a:lnTo>
                              <a:lnTo>
                                <a:pt x="34" y="185"/>
                              </a:lnTo>
                              <a:lnTo>
                                <a:pt x="30" y="195"/>
                              </a:lnTo>
                              <a:lnTo>
                                <a:pt x="21" y="204"/>
                              </a:lnTo>
                              <a:lnTo>
                                <a:pt x="13" y="216"/>
                              </a:lnTo>
                              <a:lnTo>
                                <a:pt x="8" y="225"/>
                              </a:lnTo>
                              <a:lnTo>
                                <a:pt x="6" y="236"/>
                              </a:lnTo>
                              <a:lnTo>
                                <a:pt x="12" y="248"/>
                              </a:lnTo>
                              <a:lnTo>
                                <a:pt x="19" y="259"/>
                              </a:lnTo>
                              <a:lnTo>
                                <a:pt x="26" y="269"/>
                              </a:lnTo>
                              <a:lnTo>
                                <a:pt x="30" y="278"/>
                              </a:lnTo>
                              <a:lnTo>
                                <a:pt x="34" y="288"/>
                              </a:lnTo>
                              <a:lnTo>
                                <a:pt x="30" y="301"/>
                              </a:lnTo>
                              <a:lnTo>
                                <a:pt x="21" y="313"/>
                              </a:lnTo>
                              <a:lnTo>
                                <a:pt x="12" y="322"/>
                              </a:lnTo>
                              <a:lnTo>
                                <a:pt x="2" y="337"/>
                              </a:lnTo>
                              <a:lnTo>
                                <a:pt x="0" y="349"/>
                              </a:lnTo>
                              <a:lnTo>
                                <a:pt x="4" y="362"/>
                              </a:lnTo>
                              <a:lnTo>
                                <a:pt x="13" y="372"/>
                              </a:lnTo>
                              <a:lnTo>
                                <a:pt x="23" y="383"/>
                              </a:lnTo>
                              <a:lnTo>
                                <a:pt x="33" y="396"/>
                              </a:lnTo>
                              <a:lnTo>
                                <a:pt x="38" y="414"/>
                              </a:lnTo>
                              <a:lnTo>
                                <a:pt x="33" y="431"/>
                              </a:lnTo>
                              <a:lnTo>
                                <a:pt x="23" y="444"/>
                              </a:lnTo>
                              <a:lnTo>
                                <a:pt x="19" y="455"/>
                              </a:lnTo>
                              <a:lnTo>
                                <a:pt x="19" y="466"/>
                              </a:lnTo>
                              <a:lnTo>
                                <a:pt x="21" y="473"/>
                              </a:lnTo>
                              <a:lnTo>
                                <a:pt x="29" y="484"/>
                              </a:lnTo>
                              <a:lnTo>
                                <a:pt x="42" y="499"/>
                              </a:lnTo>
                              <a:lnTo>
                                <a:pt x="64" y="528"/>
                              </a:lnTo>
                              <a:lnTo>
                                <a:pt x="107" y="573"/>
                              </a:lnTo>
                              <a:lnTo>
                                <a:pt x="144" y="609"/>
                              </a:lnTo>
                              <a:lnTo>
                                <a:pt x="166" y="629"/>
                              </a:lnTo>
                              <a:lnTo>
                                <a:pt x="190" y="643"/>
                              </a:lnTo>
                              <a:lnTo>
                                <a:pt x="217" y="660"/>
                              </a:lnTo>
                              <a:lnTo>
                                <a:pt x="255" y="681"/>
                              </a:lnTo>
                              <a:lnTo>
                                <a:pt x="313" y="701"/>
                              </a:lnTo>
                              <a:lnTo>
                                <a:pt x="356" y="710"/>
                              </a:lnTo>
                              <a:lnTo>
                                <a:pt x="401" y="716"/>
                              </a:lnTo>
                              <a:lnTo>
                                <a:pt x="460" y="718"/>
                              </a:lnTo>
                              <a:lnTo>
                                <a:pt x="523" y="716"/>
                              </a:lnTo>
                              <a:lnTo>
                                <a:pt x="578" y="714"/>
                              </a:lnTo>
                              <a:lnTo>
                                <a:pt x="625" y="706"/>
                              </a:lnTo>
                              <a:lnTo>
                                <a:pt x="667" y="697"/>
                              </a:lnTo>
                              <a:lnTo>
                                <a:pt x="697" y="685"/>
                              </a:lnTo>
                              <a:lnTo>
                                <a:pt x="723" y="672"/>
                              </a:lnTo>
                              <a:lnTo>
                                <a:pt x="744" y="659"/>
                              </a:lnTo>
                              <a:lnTo>
                                <a:pt x="761" y="647"/>
                              </a:lnTo>
                              <a:lnTo>
                                <a:pt x="778" y="629"/>
                              </a:lnTo>
                              <a:lnTo>
                                <a:pt x="832" y="556"/>
                              </a:lnTo>
                              <a:lnTo>
                                <a:pt x="874" y="493"/>
                              </a:lnTo>
                              <a:lnTo>
                                <a:pt x="890" y="461"/>
                              </a:lnTo>
                              <a:lnTo>
                                <a:pt x="894" y="448"/>
                              </a:lnTo>
                              <a:lnTo>
                                <a:pt x="895" y="438"/>
                              </a:lnTo>
                              <a:lnTo>
                                <a:pt x="895" y="427"/>
                              </a:lnTo>
                              <a:lnTo>
                                <a:pt x="887" y="414"/>
                              </a:lnTo>
                              <a:lnTo>
                                <a:pt x="882" y="406"/>
                              </a:lnTo>
                              <a:lnTo>
                                <a:pt x="879" y="394"/>
                              </a:lnTo>
                              <a:lnTo>
                                <a:pt x="882" y="381"/>
                              </a:lnTo>
                              <a:lnTo>
                                <a:pt x="887" y="372"/>
                              </a:lnTo>
                              <a:lnTo>
                                <a:pt x="894" y="362"/>
                              </a:lnTo>
                              <a:lnTo>
                                <a:pt x="900" y="352"/>
                              </a:lnTo>
                              <a:lnTo>
                                <a:pt x="908" y="341"/>
                              </a:lnTo>
                              <a:lnTo>
                                <a:pt x="913" y="330"/>
                              </a:lnTo>
                              <a:lnTo>
                                <a:pt x="912" y="316"/>
                              </a:lnTo>
                              <a:lnTo>
                                <a:pt x="907" y="305"/>
                              </a:lnTo>
                              <a:lnTo>
                                <a:pt x="900" y="295"/>
                              </a:lnTo>
                              <a:lnTo>
                                <a:pt x="894" y="286"/>
                              </a:lnTo>
                              <a:lnTo>
                                <a:pt x="886" y="275"/>
                              </a:lnTo>
                              <a:lnTo>
                                <a:pt x="883" y="263"/>
                              </a:lnTo>
                              <a:lnTo>
                                <a:pt x="886" y="254"/>
                              </a:lnTo>
                              <a:lnTo>
                                <a:pt x="895" y="240"/>
                              </a:lnTo>
                              <a:lnTo>
                                <a:pt x="904" y="229"/>
                              </a:lnTo>
                              <a:lnTo>
                                <a:pt x="908" y="217"/>
                              </a:lnTo>
                              <a:lnTo>
                                <a:pt x="908" y="202"/>
                              </a:lnTo>
                              <a:lnTo>
                                <a:pt x="903" y="187"/>
                              </a:lnTo>
                              <a:lnTo>
                                <a:pt x="894" y="176"/>
                              </a:lnTo>
                              <a:lnTo>
                                <a:pt x="890" y="168"/>
                              </a:lnTo>
                              <a:lnTo>
                                <a:pt x="886" y="155"/>
                              </a:lnTo>
                              <a:lnTo>
                                <a:pt x="887" y="141"/>
                              </a:lnTo>
                              <a:lnTo>
                                <a:pt x="895" y="130"/>
                              </a:lnTo>
                              <a:lnTo>
                                <a:pt x="900" y="122"/>
                              </a:lnTo>
                              <a:lnTo>
                                <a:pt x="908" y="113"/>
                              </a:lnTo>
                              <a:lnTo>
                                <a:pt x="912" y="101"/>
                              </a:lnTo>
                              <a:lnTo>
                                <a:pt x="913" y="88"/>
                              </a:lnTo>
                              <a:lnTo>
                                <a:pt x="911" y="80"/>
                              </a:lnTo>
                              <a:lnTo>
                                <a:pt x="903" y="67"/>
                              </a:lnTo>
                              <a:lnTo>
                                <a:pt x="895" y="56"/>
                              </a:lnTo>
                              <a:lnTo>
                                <a:pt x="890" y="42"/>
                              </a:lnTo>
                              <a:lnTo>
                                <a:pt x="890" y="29"/>
                              </a:lnTo>
                              <a:lnTo>
                                <a:pt x="894" y="18"/>
                              </a:lnTo>
                              <a:lnTo>
                                <a:pt x="891" y="0"/>
                              </a:lnTo>
                              <a:lnTo>
                                <a:pt x="26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FFC080"/>
                        </a:solidFill>
                        <a:ln w="9525">
                          <a:noFill/>
                        </a:ln>
                      </p:spPr>
                      <p:txBody>
                        <a:bodyPr/>
                        <a:p>
                          <a:endParaRPr lang="zh-CN" altLang="en-US"/>
                        </a:p>
                      </p:txBody>
                    </p:sp>
                    <p:sp>
                      <p:nvSpPr>
                        <p:cNvPr id="115" name="任意多边形 126992"/>
                        <p:cNvSpPr>
                          <a:spLocks noChangeAspect="1"/>
                        </p:cNvSpPr>
                        <p:nvPr>
                          <p:custDataLst>
                            <p:tags r:id="rId132"/>
                          </p:custDataLst>
                        </p:nvPr>
                      </p:nvSpPr>
                      <p:spPr>
                        <a:xfrm>
                          <a:off x="6326" y="4514"/>
                          <a:ext cx="113" cy="99"/>
                        </a:xfrm>
                        <a:custGeom>
                          <a:avLst/>
                          <a:gdLst/>
                          <a:ahLst/>
                          <a:cxnLst/>
                          <a:pathLst>
                            <a:path w="113" h="99">
                              <a:moveTo>
                                <a:pt x="6" y="0"/>
                              </a:moveTo>
                              <a:lnTo>
                                <a:pt x="13" y="13"/>
                              </a:lnTo>
                              <a:lnTo>
                                <a:pt x="24" y="26"/>
                              </a:lnTo>
                              <a:lnTo>
                                <a:pt x="44" y="43"/>
                              </a:lnTo>
                              <a:lnTo>
                                <a:pt x="68" y="57"/>
                              </a:lnTo>
                              <a:lnTo>
                                <a:pt x="91" y="66"/>
                              </a:lnTo>
                              <a:lnTo>
                                <a:pt x="113" y="72"/>
                              </a:lnTo>
                              <a:lnTo>
                                <a:pt x="104" y="89"/>
                              </a:lnTo>
                              <a:lnTo>
                                <a:pt x="75" y="85"/>
                              </a:lnTo>
                              <a:lnTo>
                                <a:pt x="44" y="87"/>
                              </a:lnTo>
                              <a:lnTo>
                                <a:pt x="24" y="99"/>
                              </a:lnTo>
                              <a:lnTo>
                                <a:pt x="28" y="89"/>
                              </a:lnTo>
                              <a:lnTo>
                                <a:pt x="27" y="78"/>
                              </a:lnTo>
                              <a:lnTo>
                                <a:pt x="20" y="62"/>
                              </a:lnTo>
                              <a:lnTo>
                                <a:pt x="11" y="49"/>
                              </a:lnTo>
                              <a:lnTo>
                                <a:pt x="2" y="34"/>
                              </a:lnTo>
                              <a:lnTo>
                                <a:pt x="0" y="17"/>
                              </a:lnTo>
                              <a:lnTo>
                                <a:pt x="6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FFA040"/>
                        </a:solidFill>
                        <a:ln w="9525">
                          <a:noFill/>
                        </a:ln>
                      </p:spPr>
                      <p:txBody>
                        <a:bodyPr/>
                        <a:p>
                          <a:endParaRPr lang="zh-CN" altLang="en-US"/>
                        </a:p>
                      </p:txBody>
                    </p:sp>
                    <p:sp>
                      <p:nvSpPr>
                        <p:cNvPr id="116" name="任意多边形 126993"/>
                        <p:cNvSpPr>
                          <a:spLocks noChangeAspect="1"/>
                        </p:cNvSpPr>
                        <p:nvPr>
                          <p:custDataLst>
                            <p:tags r:id="rId133"/>
                          </p:custDataLst>
                        </p:nvPr>
                      </p:nvSpPr>
                      <p:spPr>
                        <a:xfrm>
                          <a:off x="6328" y="4637"/>
                          <a:ext cx="149" cy="84"/>
                        </a:xfrm>
                        <a:custGeom>
                          <a:avLst/>
                          <a:gdLst/>
                          <a:ahLst/>
                          <a:cxnLst/>
                          <a:pathLst>
                            <a:path w="149" h="84">
                              <a:moveTo>
                                <a:pt x="0" y="10"/>
                              </a:moveTo>
                              <a:lnTo>
                                <a:pt x="4" y="0"/>
                              </a:lnTo>
                              <a:lnTo>
                                <a:pt x="9" y="10"/>
                              </a:lnTo>
                              <a:lnTo>
                                <a:pt x="21" y="15"/>
                              </a:lnTo>
                              <a:lnTo>
                                <a:pt x="42" y="25"/>
                              </a:lnTo>
                              <a:lnTo>
                                <a:pt x="64" y="31"/>
                              </a:lnTo>
                              <a:lnTo>
                                <a:pt x="98" y="38"/>
                              </a:lnTo>
                              <a:lnTo>
                                <a:pt x="137" y="44"/>
                              </a:lnTo>
                              <a:lnTo>
                                <a:pt x="149" y="80"/>
                              </a:lnTo>
                              <a:lnTo>
                                <a:pt x="106" y="69"/>
                              </a:lnTo>
                              <a:lnTo>
                                <a:pt x="72" y="65"/>
                              </a:lnTo>
                              <a:lnTo>
                                <a:pt x="45" y="71"/>
                              </a:lnTo>
                              <a:lnTo>
                                <a:pt x="25" y="84"/>
                              </a:lnTo>
                              <a:lnTo>
                                <a:pt x="25" y="73"/>
                              </a:lnTo>
                              <a:lnTo>
                                <a:pt x="25" y="63"/>
                              </a:lnTo>
                              <a:lnTo>
                                <a:pt x="21" y="52"/>
                              </a:lnTo>
                              <a:lnTo>
                                <a:pt x="9" y="36"/>
                              </a:lnTo>
                              <a:lnTo>
                                <a:pt x="0" y="23"/>
                              </a:lnTo>
                              <a:lnTo>
                                <a:pt x="0" y="1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FFA040"/>
                        </a:solidFill>
                        <a:ln w="9525">
                          <a:noFill/>
                        </a:ln>
                      </p:spPr>
                      <p:txBody>
                        <a:bodyPr/>
                        <a:p>
                          <a:endParaRPr lang="zh-CN" altLang="en-US"/>
                        </a:p>
                      </p:txBody>
                    </p:sp>
                    <p:sp>
                      <p:nvSpPr>
                        <p:cNvPr id="117" name="任意多边形 126994"/>
                        <p:cNvSpPr>
                          <a:spLocks noChangeAspect="1"/>
                        </p:cNvSpPr>
                        <p:nvPr>
                          <p:custDataLst>
                            <p:tags r:id="rId134"/>
                          </p:custDataLst>
                        </p:nvPr>
                      </p:nvSpPr>
                      <p:spPr>
                        <a:xfrm>
                          <a:off x="6322" y="4742"/>
                          <a:ext cx="175" cy="104"/>
                        </a:xfrm>
                        <a:custGeom>
                          <a:avLst/>
                          <a:gdLst/>
                          <a:ahLst/>
                          <a:cxnLst/>
                          <a:pathLst>
                            <a:path w="175" h="104">
                              <a:moveTo>
                                <a:pt x="2" y="13"/>
                              </a:moveTo>
                              <a:lnTo>
                                <a:pt x="10" y="0"/>
                              </a:lnTo>
                              <a:lnTo>
                                <a:pt x="21" y="17"/>
                              </a:lnTo>
                              <a:lnTo>
                                <a:pt x="32" y="25"/>
                              </a:lnTo>
                              <a:lnTo>
                                <a:pt x="45" y="34"/>
                              </a:lnTo>
                              <a:lnTo>
                                <a:pt x="69" y="42"/>
                              </a:lnTo>
                              <a:lnTo>
                                <a:pt x="96" y="49"/>
                              </a:lnTo>
                              <a:lnTo>
                                <a:pt x="126" y="59"/>
                              </a:lnTo>
                              <a:lnTo>
                                <a:pt x="167" y="72"/>
                              </a:lnTo>
                              <a:lnTo>
                                <a:pt x="175" y="104"/>
                              </a:lnTo>
                              <a:lnTo>
                                <a:pt x="133" y="87"/>
                              </a:lnTo>
                              <a:lnTo>
                                <a:pt x="103" y="76"/>
                              </a:lnTo>
                              <a:lnTo>
                                <a:pt x="78" y="72"/>
                              </a:lnTo>
                              <a:lnTo>
                                <a:pt x="58" y="72"/>
                              </a:lnTo>
                              <a:lnTo>
                                <a:pt x="48" y="80"/>
                              </a:lnTo>
                              <a:lnTo>
                                <a:pt x="36" y="91"/>
                              </a:lnTo>
                              <a:lnTo>
                                <a:pt x="34" y="78"/>
                              </a:lnTo>
                              <a:lnTo>
                                <a:pt x="21" y="59"/>
                              </a:lnTo>
                              <a:lnTo>
                                <a:pt x="10" y="45"/>
                              </a:lnTo>
                              <a:lnTo>
                                <a:pt x="0" y="31"/>
                              </a:lnTo>
                              <a:lnTo>
                                <a:pt x="2" y="13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FFA040"/>
                        </a:solidFill>
                        <a:ln w="9525">
                          <a:noFill/>
                        </a:ln>
                      </p:spPr>
                      <p:txBody>
                        <a:bodyPr/>
                        <a:p>
                          <a:endParaRPr lang="zh-CN" altLang="en-US"/>
                        </a:p>
                      </p:txBody>
                    </p:sp>
                    <p:sp>
                      <p:nvSpPr>
                        <p:cNvPr id="118" name="任意多边形 126995"/>
                        <p:cNvSpPr>
                          <a:spLocks noChangeAspect="1"/>
                        </p:cNvSpPr>
                        <p:nvPr>
                          <p:custDataLst>
                            <p:tags r:id="rId135"/>
                          </p:custDataLst>
                        </p:nvPr>
                      </p:nvSpPr>
                      <p:spPr>
                        <a:xfrm>
                          <a:off x="6341" y="4856"/>
                          <a:ext cx="208" cy="230"/>
                        </a:xfrm>
                        <a:custGeom>
                          <a:avLst/>
                          <a:gdLst/>
                          <a:ahLst/>
                          <a:cxnLst/>
                          <a:pathLst>
                            <a:path w="208" h="230">
                              <a:moveTo>
                                <a:pt x="2" y="35"/>
                              </a:moveTo>
                              <a:lnTo>
                                <a:pt x="0" y="21"/>
                              </a:lnTo>
                              <a:lnTo>
                                <a:pt x="0" y="11"/>
                              </a:lnTo>
                              <a:lnTo>
                                <a:pt x="8" y="0"/>
                              </a:lnTo>
                              <a:lnTo>
                                <a:pt x="22" y="17"/>
                              </a:lnTo>
                              <a:lnTo>
                                <a:pt x="47" y="32"/>
                              </a:lnTo>
                              <a:lnTo>
                                <a:pt x="72" y="44"/>
                              </a:lnTo>
                              <a:lnTo>
                                <a:pt x="106" y="55"/>
                              </a:lnTo>
                              <a:lnTo>
                                <a:pt x="156" y="65"/>
                              </a:lnTo>
                              <a:lnTo>
                                <a:pt x="166" y="91"/>
                              </a:lnTo>
                              <a:lnTo>
                                <a:pt x="140" y="84"/>
                              </a:lnTo>
                              <a:lnTo>
                                <a:pt x="114" y="80"/>
                              </a:lnTo>
                              <a:lnTo>
                                <a:pt x="101" y="82"/>
                              </a:lnTo>
                              <a:lnTo>
                                <a:pt x="97" y="95"/>
                              </a:lnTo>
                              <a:lnTo>
                                <a:pt x="105" y="112"/>
                              </a:lnTo>
                              <a:lnTo>
                                <a:pt x="115" y="128"/>
                              </a:lnTo>
                              <a:lnTo>
                                <a:pt x="136" y="153"/>
                              </a:lnTo>
                              <a:lnTo>
                                <a:pt x="166" y="179"/>
                              </a:lnTo>
                              <a:lnTo>
                                <a:pt x="208" y="209"/>
                              </a:lnTo>
                              <a:lnTo>
                                <a:pt x="208" y="230"/>
                              </a:lnTo>
                              <a:lnTo>
                                <a:pt x="190" y="219"/>
                              </a:lnTo>
                              <a:lnTo>
                                <a:pt x="166" y="205"/>
                              </a:lnTo>
                              <a:lnTo>
                                <a:pt x="132" y="179"/>
                              </a:lnTo>
                              <a:lnTo>
                                <a:pt x="105" y="150"/>
                              </a:lnTo>
                              <a:lnTo>
                                <a:pt x="80" y="128"/>
                              </a:lnTo>
                              <a:lnTo>
                                <a:pt x="56" y="101"/>
                              </a:lnTo>
                              <a:lnTo>
                                <a:pt x="36" y="78"/>
                              </a:lnTo>
                              <a:lnTo>
                                <a:pt x="15" y="57"/>
                              </a:lnTo>
                              <a:lnTo>
                                <a:pt x="2" y="35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FFA040"/>
                        </a:solidFill>
                        <a:ln w="9525">
                          <a:noFill/>
                        </a:ln>
                      </p:spPr>
                      <p:txBody>
                        <a:bodyPr/>
                        <a:p>
                          <a:endParaRPr lang="zh-CN" altLang="en-US"/>
                        </a:p>
                      </p:txBody>
                    </p:sp>
                    <p:sp>
                      <p:nvSpPr>
                        <p:cNvPr id="119" name="任意多边形 126996"/>
                        <p:cNvSpPr>
                          <a:spLocks noChangeAspect="1"/>
                        </p:cNvSpPr>
                        <p:nvPr>
                          <p:custDataLst>
                            <p:tags r:id="rId136"/>
                          </p:custDataLst>
                        </p:nvPr>
                      </p:nvSpPr>
                      <p:spPr>
                        <a:xfrm>
                          <a:off x="6345" y="4443"/>
                          <a:ext cx="86" cy="69"/>
                        </a:xfrm>
                        <a:custGeom>
                          <a:avLst/>
                          <a:gdLst/>
                          <a:ahLst/>
                          <a:cxnLst/>
                          <a:pathLst>
                            <a:path w="86" h="69">
                              <a:moveTo>
                                <a:pt x="0" y="0"/>
                              </a:moveTo>
                              <a:lnTo>
                                <a:pt x="11" y="10"/>
                              </a:lnTo>
                              <a:lnTo>
                                <a:pt x="25" y="21"/>
                              </a:lnTo>
                              <a:lnTo>
                                <a:pt x="42" y="33"/>
                              </a:lnTo>
                              <a:lnTo>
                                <a:pt x="60" y="44"/>
                              </a:lnTo>
                              <a:lnTo>
                                <a:pt x="77" y="54"/>
                              </a:lnTo>
                              <a:lnTo>
                                <a:pt x="86" y="61"/>
                              </a:lnTo>
                              <a:lnTo>
                                <a:pt x="65" y="69"/>
                              </a:lnTo>
                              <a:lnTo>
                                <a:pt x="42" y="61"/>
                              </a:lnTo>
                              <a:lnTo>
                                <a:pt x="18" y="52"/>
                              </a:lnTo>
                              <a:lnTo>
                                <a:pt x="0" y="42"/>
                              </a:lnTo>
                              <a:lnTo>
                                <a:pt x="1" y="33"/>
                              </a:lnTo>
                              <a:lnTo>
                                <a:pt x="4" y="17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FFA040"/>
                        </a:solidFill>
                        <a:ln w="9525">
                          <a:noFill/>
                        </a:ln>
                      </p:spPr>
                      <p:txBody>
                        <a:bodyPr/>
                        <a:p>
                          <a:endParaRPr lang="zh-CN" altLang="en-US"/>
                        </a:p>
                      </p:txBody>
                    </p:sp>
                    <p:sp>
                      <p:nvSpPr>
                        <p:cNvPr id="120" name="任意多边形 126997"/>
                        <p:cNvSpPr>
                          <a:spLocks noChangeAspect="1"/>
                        </p:cNvSpPr>
                        <p:nvPr>
                          <p:custDataLst>
                            <p:tags r:id="rId137"/>
                          </p:custDataLst>
                        </p:nvPr>
                      </p:nvSpPr>
                      <p:spPr>
                        <a:xfrm>
                          <a:off x="6501" y="4426"/>
                          <a:ext cx="732" cy="689"/>
                        </a:xfrm>
                        <a:custGeom>
                          <a:avLst/>
                          <a:gdLst/>
                          <a:ahLst/>
                          <a:cxnLst/>
                          <a:pathLst>
                            <a:path w="732" h="689">
                              <a:moveTo>
                                <a:pt x="294" y="135"/>
                              </a:moveTo>
                              <a:lnTo>
                                <a:pt x="186" y="143"/>
                              </a:lnTo>
                              <a:lnTo>
                                <a:pt x="348" y="158"/>
                              </a:lnTo>
                              <a:lnTo>
                                <a:pt x="338" y="166"/>
                              </a:lnTo>
                              <a:lnTo>
                                <a:pt x="318" y="173"/>
                              </a:lnTo>
                              <a:lnTo>
                                <a:pt x="292" y="181"/>
                              </a:lnTo>
                              <a:lnTo>
                                <a:pt x="258" y="190"/>
                              </a:lnTo>
                              <a:lnTo>
                                <a:pt x="222" y="196"/>
                              </a:lnTo>
                              <a:lnTo>
                                <a:pt x="175" y="200"/>
                              </a:lnTo>
                              <a:lnTo>
                                <a:pt x="120" y="206"/>
                              </a:lnTo>
                              <a:lnTo>
                                <a:pt x="61" y="209"/>
                              </a:lnTo>
                              <a:lnTo>
                                <a:pt x="0" y="209"/>
                              </a:lnTo>
                              <a:lnTo>
                                <a:pt x="95" y="232"/>
                              </a:lnTo>
                              <a:lnTo>
                                <a:pt x="154" y="244"/>
                              </a:lnTo>
                              <a:lnTo>
                                <a:pt x="205" y="244"/>
                              </a:lnTo>
                              <a:lnTo>
                                <a:pt x="267" y="244"/>
                              </a:lnTo>
                              <a:lnTo>
                                <a:pt x="359" y="236"/>
                              </a:lnTo>
                              <a:lnTo>
                                <a:pt x="435" y="225"/>
                              </a:lnTo>
                              <a:lnTo>
                                <a:pt x="499" y="209"/>
                              </a:lnTo>
                              <a:lnTo>
                                <a:pt x="567" y="188"/>
                              </a:lnTo>
                              <a:lnTo>
                                <a:pt x="597" y="177"/>
                              </a:lnTo>
                              <a:lnTo>
                                <a:pt x="625" y="168"/>
                              </a:lnTo>
                              <a:lnTo>
                                <a:pt x="640" y="164"/>
                              </a:lnTo>
                              <a:lnTo>
                                <a:pt x="648" y="169"/>
                              </a:lnTo>
                              <a:lnTo>
                                <a:pt x="648" y="181"/>
                              </a:lnTo>
                              <a:lnTo>
                                <a:pt x="642" y="194"/>
                              </a:lnTo>
                              <a:lnTo>
                                <a:pt x="625" y="208"/>
                              </a:lnTo>
                              <a:lnTo>
                                <a:pt x="597" y="226"/>
                              </a:lnTo>
                              <a:lnTo>
                                <a:pt x="557" y="244"/>
                              </a:lnTo>
                              <a:lnTo>
                                <a:pt x="510" y="263"/>
                              </a:lnTo>
                              <a:lnTo>
                                <a:pt x="448" y="282"/>
                              </a:lnTo>
                              <a:lnTo>
                                <a:pt x="376" y="297"/>
                              </a:lnTo>
                              <a:lnTo>
                                <a:pt x="304" y="308"/>
                              </a:lnTo>
                              <a:lnTo>
                                <a:pt x="228" y="320"/>
                              </a:lnTo>
                              <a:lnTo>
                                <a:pt x="95" y="333"/>
                              </a:lnTo>
                              <a:lnTo>
                                <a:pt x="177" y="352"/>
                              </a:lnTo>
                              <a:lnTo>
                                <a:pt x="243" y="360"/>
                              </a:lnTo>
                              <a:lnTo>
                                <a:pt x="326" y="358"/>
                              </a:lnTo>
                              <a:lnTo>
                                <a:pt x="411" y="347"/>
                              </a:lnTo>
                              <a:lnTo>
                                <a:pt x="474" y="333"/>
                              </a:lnTo>
                              <a:lnTo>
                                <a:pt x="525" y="320"/>
                              </a:lnTo>
                              <a:lnTo>
                                <a:pt x="567" y="308"/>
                              </a:lnTo>
                              <a:lnTo>
                                <a:pt x="610" y="293"/>
                              </a:lnTo>
                              <a:lnTo>
                                <a:pt x="644" y="280"/>
                              </a:lnTo>
                              <a:lnTo>
                                <a:pt x="659" y="276"/>
                              </a:lnTo>
                              <a:lnTo>
                                <a:pt x="668" y="276"/>
                              </a:lnTo>
                              <a:lnTo>
                                <a:pt x="667" y="287"/>
                              </a:lnTo>
                              <a:lnTo>
                                <a:pt x="661" y="299"/>
                              </a:lnTo>
                              <a:lnTo>
                                <a:pt x="648" y="314"/>
                              </a:lnTo>
                              <a:lnTo>
                                <a:pt x="617" y="335"/>
                              </a:lnTo>
                              <a:lnTo>
                                <a:pt x="584" y="354"/>
                              </a:lnTo>
                              <a:lnTo>
                                <a:pt x="546" y="371"/>
                              </a:lnTo>
                              <a:lnTo>
                                <a:pt x="496" y="390"/>
                              </a:lnTo>
                              <a:lnTo>
                                <a:pt x="439" y="407"/>
                              </a:lnTo>
                              <a:lnTo>
                                <a:pt x="352" y="426"/>
                              </a:lnTo>
                              <a:lnTo>
                                <a:pt x="294" y="438"/>
                              </a:lnTo>
                              <a:lnTo>
                                <a:pt x="237" y="444"/>
                              </a:lnTo>
                              <a:lnTo>
                                <a:pt x="154" y="449"/>
                              </a:lnTo>
                              <a:lnTo>
                                <a:pt x="239" y="461"/>
                              </a:lnTo>
                              <a:lnTo>
                                <a:pt x="305" y="466"/>
                              </a:lnTo>
                              <a:lnTo>
                                <a:pt x="360" y="468"/>
                              </a:lnTo>
                              <a:lnTo>
                                <a:pt x="423" y="466"/>
                              </a:lnTo>
                              <a:lnTo>
                                <a:pt x="482" y="458"/>
                              </a:lnTo>
                              <a:lnTo>
                                <a:pt x="530" y="447"/>
                              </a:lnTo>
                              <a:lnTo>
                                <a:pt x="568" y="434"/>
                              </a:lnTo>
                              <a:lnTo>
                                <a:pt x="629" y="413"/>
                              </a:lnTo>
                              <a:lnTo>
                                <a:pt x="637" y="413"/>
                              </a:lnTo>
                              <a:lnTo>
                                <a:pt x="644" y="417"/>
                              </a:lnTo>
                              <a:lnTo>
                                <a:pt x="642" y="430"/>
                              </a:lnTo>
                              <a:lnTo>
                                <a:pt x="634" y="444"/>
                              </a:lnTo>
                              <a:lnTo>
                                <a:pt x="620" y="458"/>
                              </a:lnTo>
                              <a:lnTo>
                                <a:pt x="599" y="474"/>
                              </a:lnTo>
                              <a:lnTo>
                                <a:pt x="563" y="493"/>
                              </a:lnTo>
                              <a:lnTo>
                                <a:pt x="525" y="510"/>
                              </a:lnTo>
                              <a:lnTo>
                                <a:pt x="489" y="521"/>
                              </a:lnTo>
                              <a:lnTo>
                                <a:pt x="448" y="531"/>
                              </a:lnTo>
                              <a:lnTo>
                                <a:pt x="410" y="537"/>
                              </a:lnTo>
                              <a:lnTo>
                                <a:pt x="360" y="542"/>
                              </a:lnTo>
                              <a:lnTo>
                                <a:pt x="305" y="545"/>
                              </a:lnTo>
                              <a:lnTo>
                                <a:pt x="250" y="546"/>
                              </a:lnTo>
                              <a:lnTo>
                                <a:pt x="166" y="546"/>
                              </a:lnTo>
                              <a:lnTo>
                                <a:pt x="211" y="562"/>
                              </a:lnTo>
                              <a:lnTo>
                                <a:pt x="253" y="573"/>
                              </a:lnTo>
                              <a:lnTo>
                                <a:pt x="301" y="579"/>
                              </a:lnTo>
                              <a:lnTo>
                                <a:pt x="342" y="580"/>
                              </a:lnTo>
                              <a:lnTo>
                                <a:pt x="384" y="583"/>
                              </a:lnTo>
                              <a:lnTo>
                                <a:pt x="427" y="580"/>
                              </a:lnTo>
                              <a:lnTo>
                                <a:pt x="462" y="579"/>
                              </a:lnTo>
                              <a:lnTo>
                                <a:pt x="495" y="573"/>
                              </a:lnTo>
                              <a:lnTo>
                                <a:pt x="540" y="562"/>
                              </a:lnTo>
                              <a:lnTo>
                                <a:pt x="574" y="554"/>
                              </a:lnTo>
                              <a:lnTo>
                                <a:pt x="587" y="555"/>
                              </a:lnTo>
                              <a:lnTo>
                                <a:pt x="589" y="565"/>
                              </a:lnTo>
                              <a:lnTo>
                                <a:pt x="585" y="575"/>
                              </a:lnTo>
                              <a:lnTo>
                                <a:pt x="576" y="586"/>
                              </a:lnTo>
                              <a:lnTo>
                                <a:pt x="561" y="597"/>
                              </a:lnTo>
                              <a:lnTo>
                                <a:pt x="544" y="605"/>
                              </a:lnTo>
                              <a:lnTo>
                                <a:pt x="525" y="614"/>
                              </a:lnTo>
                              <a:lnTo>
                                <a:pt x="495" y="622"/>
                              </a:lnTo>
                              <a:lnTo>
                                <a:pt x="432" y="631"/>
                              </a:lnTo>
                              <a:lnTo>
                                <a:pt x="372" y="639"/>
                              </a:lnTo>
                              <a:lnTo>
                                <a:pt x="253" y="649"/>
                              </a:lnTo>
                              <a:lnTo>
                                <a:pt x="407" y="656"/>
                              </a:lnTo>
                              <a:lnTo>
                                <a:pt x="439" y="656"/>
                              </a:lnTo>
                              <a:lnTo>
                                <a:pt x="453" y="663"/>
                              </a:lnTo>
                              <a:lnTo>
                                <a:pt x="461" y="670"/>
                              </a:lnTo>
                              <a:lnTo>
                                <a:pt x="458" y="681"/>
                              </a:lnTo>
                              <a:lnTo>
                                <a:pt x="466" y="687"/>
                              </a:lnTo>
                              <a:lnTo>
                                <a:pt x="486" y="689"/>
                              </a:lnTo>
                              <a:lnTo>
                                <a:pt x="516" y="677"/>
                              </a:lnTo>
                              <a:lnTo>
                                <a:pt x="542" y="664"/>
                              </a:lnTo>
                              <a:lnTo>
                                <a:pt x="563" y="651"/>
                              </a:lnTo>
                              <a:lnTo>
                                <a:pt x="580" y="639"/>
                              </a:lnTo>
                              <a:lnTo>
                                <a:pt x="597" y="621"/>
                              </a:lnTo>
                              <a:lnTo>
                                <a:pt x="651" y="548"/>
                              </a:lnTo>
                              <a:lnTo>
                                <a:pt x="693" y="485"/>
                              </a:lnTo>
                              <a:lnTo>
                                <a:pt x="709" y="453"/>
                              </a:lnTo>
                              <a:lnTo>
                                <a:pt x="713" y="440"/>
                              </a:lnTo>
                              <a:lnTo>
                                <a:pt x="714" y="430"/>
                              </a:lnTo>
                              <a:lnTo>
                                <a:pt x="714" y="419"/>
                              </a:lnTo>
                              <a:lnTo>
                                <a:pt x="706" y="406"/>
                              </a:lnTo>
                              <a:lnTo>
                                <a:pt x="701" y="398"/>
                              </a:lnTo>
                              <a:lnTo>
                                <a:pt x="698" y="386"/>
                              </a:lnTo>
                              <a:lnTo>
                                <a:pt x="701" y="373"/>
                              </a:lnTo>
                              <a:lnTo>
                                <a:pt x="706" y="364"/>
                              </a:lnTo>
                              <a:lnTo>
                                <a:pt x="713" y="354"/>
                              </a:lnTo>
                              <a:lnTo>
                                <a:pt x="719" y="344"/>
                              </a:lnTo>
                              <a:lnTo>
                                <a:pt x="727" y="333"/>
                              </a:lnTo>
                              <a:lnTo>
                                <a:pt x="732" y="322"/>
                              </a:lnTo>
                              <a:lnTo>
                                <a:pt x="731" y="308"/>
                              </a:lnTo>
                              <a:lnTo>
                                <a:pt x="726" y="297"/>
                              </a:lnTo>
                              <a:lnTo>
                                <a:pt x="719" y="287"/>
                              </a:lnTo>
                              <a:lnTo>
                                <a:pt x="713" y="278"/>
                              </a:lnTo>
                              <a:lnTo>
                                <a:pt x="705" y="267"/>
                              </a:lnTo>
                              <a:lnTo>
                                <a:pt x="702" y="255"/>
                              </a:lnTo>
                              <a:lnTo>
                                <a:pt x="705" y="246"/>
                              </a:lnTo>
                              <a:lnTo>
                                <a:pt x="714" y="232"/>
                              </a:lnTo>
                              <a:lnTo>
                                <a:pt x="723" y="221"/>
                              </a:lnTo>
                              <a:lnTo>
                                <a:pt x="727" y="209"/>
                              </a:lnTo>
                              <a:lnTo>
                                <a:pt x="727" y="194"/>
                              </a:lnTo>
                              <a:lnTo>
                                <a:pt x="722" y="179"/>
                              </a:lnTo>
                              <a:lnTo>
                                <a:pt x="713" y="168"/>
                              </a:lnTo>
                              <a:lnTo>
                                <a:pt x="709" y="160"/>
                              </a:lnTo>
                              <a:lnTo>
                                <a:pt x="705" y="147"/>
                              </a:lnTo>
                              <a:lnTo>
                                <a:pt x="706" y="133"/>
                              </a:lnTo>
                              <a:lnTo>
                                <a:pt x="714" y="122"/>
                              </a:lnTo>
                              <a:lnTo>
                                <a:pt x="719" y="114"/>
                              </a:lnTo>
                              <a:lnTo>
                                <a:pt x="727" y="105"/>
                              </a:lnTo>
                              <a:lnTo>
                                <a:pt x="731" y="93"/>
                              </a:lnTo>
                              <a:lnTo>
                                <a:pt x="732" y="80"/>
                              </a:lnTo>
                              <a:lnTo>
                                <a:pt x="730" y="72"/>
                              </a:lnTo>
                              <a:lnTo>
                                <a:pt x="722" y="59"/>
                              </a:lnTo>
                              <a:lnTo>
                                <a:pt x="714" y="48"/>
                              </a:lnTo>
                              <a:lnTo>
                                <a:pt x="709" y="34"/>
                              </a:lnTo>
                              <a:lnTo>
                                <a:pt x="709" y="0"/>
                              </a:lnTo>
                              <a:lnTo>
                                <a:pt x="634" y="50"/>
                              </a:lnTo>
                              <a:lnTo>
                                <a:pt x="589" y="69"/>
                              </a:lnTo>
                              <a:lnTo>
                                <a:pt x="536" y="86"/>
                              </a:lnTo>
                              <a:lnTo>
                                <a:pt x="475" y="105"/>
                              </a:lnTo>
                              <a:lnTo>
                                <a:pt x="420" y="116"/>
                              </a:lnTo>
                              <a:lnTo>
                                <a:pt x="365" y="126"/>
                              </a:lnTo>
                              <a:lnTo>
                                <a:pt x="294" y="135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FFA040"/>
                        </a:solidFill>
                        <a:ln w="9525">
                          <a:noFill/>
                        </a:ln>
                      </p:spPr>
                      <p:txBody>
                        <a:bodyPr/>
                        <a:p>
                          <a:endParaRPr lang="zh-CN" altLang="en-US"/>
                        </a:p>
                      </p:txBody>
                    </p:sp>
                  </p:grpSp>
                </p:grpSp>
                <p:grpSp>
                  <p:nvGrpSpPr>
                    <p:cNvPr id="121" name="组合 126998"/>
                    <p:cNvGrpSpPr>
                      <a:grpSpLocks noChangeAspect="1"/>
                    </p:cNvGrpSpPr>
                    <p:nvPr/>
                  </p:nvGrpSpPr>
                  <p:grpSpPr>
                    <a:xfrm>
                      <a:off x="6929" y="4535"/>
                      <a:ext cx="218" cy="436"/>
                      <a:chOff x="6929" y="4535"/>
                      <a:chExt cx="218" cy="436"/>
                    </a:xfrm>
                  </p:grpSpPr>
                  <p:sp>
                    <p:nvSpPr>
                      <p:cNvPr id="122" name="任意多边形 126999"/>
                      <p:cNvSpPr>
                        <a:spLocks noChangeAspect="1"/>
                      </p:cNvSpPr>
                      <p:nvPr>
                        <p:custDataLst>
                          <p:tags r:id="rId138"/>
                        </p:custDataLst>
                      </p:nvPr>
                    </p:nvSpPr>
                    <p:spPr>
                      <a:xfrm>
                        <a:off x="6971" y="4651"/>
                        <a:ext cx="167" cy="70"/>
                      </a:xfrm>
                      <a:custGeom>
                        <a:avLst/>
                        <a:gdLst/>
                        <a:ahLst/>
                        <a:cxnLst/>
                        <a:pathLst>
                          <a:path w="167" h="70">
                            <a:moveTo>
                              <a:pt x="167" y="13"/>
                            </a:moveTo>
                            <a:lnTo>
                              <a:pt x="151" y="0"/>
                            </a:lnTo>
                            <a:lnTo>
                              <a:pt x="100" y="26"/>
                            </a:lnTo>
                            <a:lnTo>
                              <a:pt x="49" y="45"/>
                            </a:lnTo>
                            <a:lnTo>
                              <a:pt x="0" y="59"/>
                            </a:lnTo>
                            <a:lnTo>
                              <a:pt x="9" y="70"/>
                            </a:lnTo>
                            <a:lnTo>
                              <a:pt x="43" y="70"/>
                            </a:lnTo>
                            <a:lnTo>
                              <a:pt x="89" y="60"/>
                            </a:lnTo>
                            <a:lnTo>
                              <a:pt x="130" y="40"/>
                            </a:lnTo>
                            <a:lnTo>
                              <a:pt x="167" y="13"/>
                            </a:lnTo>
                            <a:close/>
                          </a:path>
                        </a:pathLst>
                      </a:custGeom>
                      <a:solidFill>
                        <a:srgbClr val="FFE0C0"/>
                      </a:solidFill>
                      <a:ln w="9525">
                        <a:noFill/>
                      </a:ln>
                    </p:spPr>
                    <p:txBody>
                      <a:bodyPr/>
                      <a:p>
                        <a:endParaRPr lang="zh-CN" altLang="en-US"/>
                      </a:p>
                    </p:txBody>
                  </p:sp>
                  <p:sp>
                    <p:nvSpPr>
                      <p:cNvPr id="123" name="任意多边形 127000"/>
                      <p:cNvSpPr>
                        <a:spLocks noChangeAspect="1"/>
                      </p:cNvSpPr>
                      <p:nvPr>
                        <p:custDataLst>
                          <p:tags r:id="rId139"/>
                        </p:custDataLst>
                      </p:nvPr>
                    </p:nvSpPr>
                    <p:spPr>
                      <a:xfrm>
                        <a:off x="7001" y="4763"/>
                        <a:ext cx="146" cy="78"/>
                      </a:xfrm>
                      <a:custGeom>
                        <a:avLst/>
                        <a:gdLst/>
                        <a:ahLst/>
                        <a:cxnLst/>
                        <a:pathLst>
                          <a:path w="146" h="78">
                            <a:moveTo>
                              <a:pt x="146" y="15"/>
                            </a:moveTo>
                            <a:lnTo>
                              <a:pt x="138" y="0"/>
                            </a:lnTo>
                            <a:lnTo>
                              <a:pt x="89" y="34"/>
                            </a:lnTo>
                            <a:lnTo>
                              <a:pt x="50" y="51"/>
                            </a:lnTo>
                            <a:lnTo>
                              <a:pt x="0" y="66"/>
                            </a:lnTo>
                            <a:lnTo>
                              <a:pt x="10" y="78"/>
                            </a:lnTo>
                            <a:lnTo>
                              <a:pt x="42" y="78"/>
                            </a:lnTo>
                            <a:lnTo>
                              <a:pt x="74" y="69"/>
                            </a:lnTo>
                            <a:lnTo>
                              <a:pt x="112" y="45"/>
                            </a:lnTo>
                            <a:lnTo>
                              <a:pt x="146" y="15"/>
                            </a:lnTo>
                            <a:close/>
                          </a:path>
                        </a:pathLst>
                      </a:custGeom>
                      <a:solidFill>
                        <a:srgbClr val="FFE0C0"/>
                      </a:solidFill>
                      <a:ln w="9525">
                        <a:noFill/>
                      </a:ln>
                    </p:spPr>
                    <p:txBody>
                      <a:bodyPr/>
                      <a:p>
                        <a:endParaRPr lang="zh-CN" altLang="en-US"/>
                      </a:p>
                    </p:txBody>
                  </p:sp>
                  <p:sp>
                    <p:nvSpPr>
                      <p:cNvPr id="124" name="任意多边形 127001"/>
                      <p:cNvSpPr>
                        <a:spLocks noChangeAspect="1"/>
                      </p:cNvSpPr>
                      <p:nvPr>
                        <p:custDataLst>
                          <p:tags r:id="rId140"/>
                        </p:custDataLst>
                      </p:nvPr>
                    </p:nvSpPr>
                    <p:spPr>
                      <a:xfrm>
                        <a:off x="6992" y="4894"/>
                        <a:ext cx="149" cy="77"/>
                      </a:xfrm>
                      <a:custGeom>
                        <a:avLst/>
                        <a:gdLst/>
                        <a:ahLst/>
                        <a:cxnLst/>
                        <a:pathLst>
                          <a:path w="149" h="77">
                            <a:moveTo>
                              <a:pt x="149" y="11"/>
                            </a:moveTo>
                            <a:lnTo>
                              <a:pt x="138" y="0"/>
                            </a:lnTo>
                            <a:lnTo>
                              <a:pt x="93" y="31"/>
                            </a:lnTo>
                            <a:lnTo>
                              <a:pt x="49" y="49"/>
                            </a:lnTo>
                            <a:lnTo>
                              <a:pt x="0" y="63"/>
                            </a:lnTo>
                            <a:lnTo>
                              <a:pt x="9" y="77"/>
                            </a:lnTo>
                            <a:lnTo>
                              <a:pt x="42" y="74"/>
                            </a:lnTo>
                            <a:lnTo>
                              <a:pt x="81" y="65"/>
                            </a:lnTo>
                            <a:lnTo>
                              <a:pt x="121" y="40"/>
                            </a:lnTo>
                            <a:lnTo>
                              <a:pt x="149" y="11"/>
                            </a:lnTo>
                            <a:close/>
                          </a:path>
                        </a:pathLst>
                      </a:custGeom>
                      <a:solidFill>
                        <a:srgbClr val="FFE0C0"/>
                      </a:solidFill>
                      <a:ln w="9525">
                        <a:noFill/>
                      </a:ln>
                    </p:spPr>
                    <p:txBody>
                      <a:bodyPr/>
                      <a:p>
                        <a:endParaRPr lang="zh-CN" altLang="en-US"/>
                      </a:p>
                    </p:txBody>
                  </p:sp>
                  <p:sp>
                    <p:nvSpPr>
                      <p:cNvPr id="125" name="任意多边形 127002"/>
                      <p:cNvSpPr>
                        <a:spLocks noChangeAspect="1"/>
                      </p:cNvSpPr>
                      <p:nvPr>
                        <p:custDataLst>
                          <p:tags r:id="rId141"/>
                        </p:custDataLst>
                      </p:nvPr>
                    </p:nvSpPr>
                    <p:spPr>
                      <a:xfrm>
                        <a:off x="6929" y="4535"/>
                        <a:ext cx="171" cy="68"/>
                      </a:xfrm>
                      <a:custGeom>
                        <a:avLst/>
                        <a:gdLst/>
                        <a:ahLst/>
                        <a:cxnLst/>
                        <a:pathLst>
                          <a:path w="171" h="68">
                            <a:moveTo>
                              <a:pt x="171" y="13"/>
                            </a:moveTo>
                            <a:lnTo>
                              <a:pt x="154" y="0"/>
                            </a:lnTo>
                            <a:lnTo>
                              <a:pt x="97" y="26"/>
                            </a:lnTo>
                            <a:lnTo>
                              <a:pt x="50" y="41"/>
                            </a:lnTo>
                            <a:lnTo>
                              <a:pt x="0" y="55"/>
                            </a:lnTo>
                            <a:lnTo>
                              <a:pt x="11" y="68"/>
                            </a:lnTo>
                            <a:lnTo>
                              <a:pt x="42" y="66"/>
                            </a:lnTo>
                            <a:lnTo>
                              <a:pt x="82" y="57"/>
                            </a:lnTo>
                            <a:lnTo>
                              <a:pt x="127" y="40"/>
                            </a:lnTo>
                            <a:lnTo>
                              <a:pt x="171" y="13"/>
                            </a:lnTo>
                            <a:close/>
                          </a:path>
                        </a:pathLst>
                      </a:custGeom>
                      <a:solidFill>
                        <a:srgbClr val="FFE0C0"/>
                      </a:solidFill>
                      <a:ln w="9525">
                        <a:noFill/>
                      </a:ln>
                    </p:spPr>
                    <p:txBody>
                      <a:bodyPr/>
                      <a:p>
                        <a:endParaRPr lang="zh-CN" altLang="en-US"/>
                      </a:p>
                    </p:txBody>
                  </p:sp>
                </p:grpSp>
              </p:grpSp>
              <p:sp>
                <p:nvSpPr>
                  <p:cNvPr id="126" name="任意多边形 127003"/>
                  <p:cNvSpPr>
                    <a:spLocks noChangeAspect="1"/>
                  </p:cNvSpPr>
                  <p:nvPr>
                    <p:custDataLst>
                      <p:tags r:id="rId142"/>
                    </p:custDataLst>
                  </p:nvPr>
                </p:nvSpPr>
                <p:spPr>
                  <a:xfrm>
                    <a:off x="5770" y="1606"/>
                    <a:ext cx="2019" cy="2908"/>
                  </a:xfrm>
                  <a:custGeom>
                    <a:avLst/>
                    <a:gdLst/>
                    <a:ahLst/>
                    <a:cxnLst/>
                    <a:pathLst>
                      <a:path w="2019" h="2908">
                        <a:moveTo>
                          <a:pt x="1415" y="2830"/>
                        </a:moveTo>
                        <a:lnTo>
                          <a:pt x="1432" y="2818"/>
                        </a:lnTo>
                        <a:lnTo>
                          <a:pt x="1445" y="2807"/>
                        </a:lnTo>
                        <a:lnTo>
                          <a:pt x="1453" y="2799"/>
                        </a:lnTo>
                        <a:lnTo>
                          <a:pt x="1458" y="2790"/>
                        </a:lnTo>
                        <a:lnTo>
                          <a:pt x="1463" y="2784"/>
                        </a:lnTo>
                        <a:lnTo>
                          <a:pt x="1466" y="2778"/>
                        </a:lnTo>
                        <a:lnTo>
                          <a:pt x="1470" y="2773"/>
                        </a:lnTo>
                        <a:lnTo>
                          <a:pt x="1471" y="2765"/>
                        </a:lnTo>
                        <a:lnTo>
                          <a:pt x="1474" y="2756"/>
                        </a:lnTo>
                        <a:lnTo>
                          <a:pt x="1475" y="2744"/>
                        </a:lnTo>
                        <a:lnTo>
                          <a:pt x="1484" y="2698"/>
                        </a:lnTo>
                        <a:lnTo>
                          <a:pt x="1543" y="2322"/>
                        </a:lnTo>
                        <a:lnTo>
                          <a:pt x="1554" y="2268"/>
                        </a:lnTo>
                        <a:lnTo>
                          <a:pt x="1563" y="2229"/>
                        </a:lnTo>
                        <a:lnTo>
                          <a:pt x="1577" y="2175"/>
                        </a:lnTo>
                        <a:lnTo>
                          <a:pt x="1598" y="2115"/>
                        </a:lnTo>
                        <a:lnTo>
                          <a:pt x="1619" y="2062"/>
                        </a:lnTo>
                        <a:lnTo>
                          <a:pt x="1638" y="2018"/>
                        </a:lnTo>
                        <a:lnTo>
                          <a:pt x="1655" y="1980"/>
                        </a:lnTo>
                        <a:lnTo>
                          <a:pt x="1672" y="1943"/>
                        </a:lnTo>
                        <a:lnTo>
                          <a:pt x="1706" y="1880"/>
                        </a:lnTo>
                        <a:lnTo>
                          <a:pt x="1740" y="1821"/>
                        </a:lnTo>
                        <a:lnTo>
                          <a:pt x="1773" y="1766"/>
                        </a:lnTo>
                        <a:lnTo>
                          <a:pt x="1799" y="1724"/>
                        </a:lnTo>
                        <a:lnTo>
                          <a:pt x="1846" y="1645"/>
                        </a:lnTo>
                        <a:lnTo>
                          <a:pt x="1879" y="1590"/>
                        </a:lnTo>
                        <a:lnTo>
                          <a:pt x="1905" y="1544"/>
                        </a:lnTo>
                        <a:lnTo>
                          <a:pt x="1927" y="1492"/>
                        </a:lnTo>
                        <a:lnTo>
                          <a:pt x="1952" y="1429"/>
                        </a:lnTo>
                        <a:lnTo>
                          <a:pt x="1969" y="1374"/>
                        </a:lnTo>
                        <a:lnTo>
                          <a:pt x="1985" y="1316"/>
                        </a:lnTo>
                        <a:lnTo>
                          <a:pt x="1995" y="1267"/>
                        </a:lnTo>
                        <a:lnTo>
                          <a:pt x="2007" y="1212"/>
                        </a:lnTo>
                        <a:lnTo>
                          <a:pt x="2015" y="1142"/>
                        </a:lnTo>
                        <a:lnTo>
                          <a:pt x="2019" y="1062"/>
                        </a:lnTo>
                        <a:lnTo>
                          <a:pt x="2019" y="987"/>
                        </a:lnTo>
                        <a:lnTo>
                          <a:pt x="2012" y="928"/>
                        </a:lnTo>
                        <a:lnTo>
                          <a:pt x="2003" y="873"/>
                        </a:lnTo>
                        <a:lnTo>
                          <a:pt x="1994" y="824"/>
                        </a:lnTo>
                        <a:lnTo>
                          <a:pt x="1978" y="759"/>
                        </a:lnTo>
                        <a:lnTo>
                          <a:pt x="1960" y="694"/>
                        </a:lnTo>
                        <a:lnTo>
                          <a:pt x="1940" y="634"/>
                        </a:lnTo>
                        <a:lnTo>
                          <a:pt x="1917" y="578"/>
                        </a:lnTo>
                        <a:lnTo>
                          <a:pt x="1888" y="529"/>
                        </a:lnTo>
                        <a:lnTo>
                          <a:pt x="1850" y="466"/>
                        </a:lnTo>
                        <a:lnTo>
                          <a:pt x="1807" y="403"/>
                        </a:lnTo>
                        <a:lnTo>
                          <a:pt x="1765" y="354"/>
                        </a:lnTo>
                        <a:lnTo>
                          <a:pt x="1727" y="312"/>
                        </a:lnTo>
                        <a:lnTo>
                          <a:pt x="1683" y="272"/>
                        </a:lnTo>
                        <a:lnTo>
                          <a:pt x="1636" y="232"/>
                        </a:lnTo>
                        <a:lnTo>
                          <a:pt x="1590" y="196"/>
                        </a:lnTo>
                        <a:lnTo>
                          <a:pt x="1535" y="159"/>
                        </a:lnTo>
                        <a:lnTo>
                          <a:pt x="1471" y="120"/>
                        </a:lnTo>
                        <a:lnTo>
                          <a:pt x="1411" y="90"/>
                        </a:lnTo>
                        <a:lnTo>
                          <a:pt x="1341" y="61"/>
                        </a:lnTo>
                        <a:lnTo>
                          <a:pt x="1277" y="40"/>
                        </a:lnTo>
                        <a:lnTo>
                          <a:pt x="1224" y="27"/>
                        </a:lnTo>
                        <a:lnTo>
                          <a:pt x="1167" y="14"/>
                        </a:lnTo>
                        <a:lnTo>
                          <a:pt x="1115" y="6"/>
                        </a:lnTo>
                        <a:lnTo>
                          <a:pt x="1053" y="0"/>
                        </a:lnTo>
                        <a:lnTo>
                          <a:pt x="997" y="0"/>
                        </a:lnTo>
                        <a:lnTo>
                          <a:pt x="936" y="0"/>
                        </a:lnTo>
                        <a:lnTo>
                          <a:pt x="885" y="6"/>
                        </a:lnTo>
                        <a:lnTo>
                          <a:pt x="826" y="19"/>
                        </a:lnTo>
                        <a:lnTo>
                          <a:pt x="782" y="28"/>
                        </a:lnTo>
                        <a:lnTo>
                          <a:pt x="727" y="44"/>
                        </a:lnTo>
                        <a:lnTo>
                          <a:pt x="676" y="59"/>
                        </a:lnTo>
                        <a:lnTo>
                          <a:pt x="630" y="78"/>
                        </a:lnTo>
                        <a:lnTo>
                          <a:pt x="586" y="97"/>
                        </a:lnTo>
                        <a:lnTo>
                          <a:pt x="541" y="121"/>
                        </a:lnTo>
                        <a:lnTo>
                          <a:pt x="501" y="145"/>
                        </a:lnTo>
                        <a:lnTo>
                          <a:pt x="456" y="175"/>
                        </a:lnTo>
                        <a:lnTo>
                          <a:pt x="408" y="209"/>
                        </a:lnTo>
                        <a:lnTo>
                          <a:pt x="365" y="242"/>
                        </a:lnTo>
                        <a:lnTo>
                          <a:pt x="326" y="277"/>
                        </a:lnTo>
                        <a:lnTo>
                          <a:pt x="284" y="316"/>
                        </a:lnTo>
                        <a:lnTo>
                          <a:pt x="242" y="360"/>
                        </a:lnTo>
                        <a:lnTo>
                          <a:pt x="206" y="402"/>
                        </a:lnTo>
                        <a:lnTo>
                          <a:pt x="175" y="441"/>
                        </a:lnTo>
                        <a:lnTo>
                          <a:pt x="140" y="495"/>
                        </a:lnTo>
                        <a:lnTo>
                          <a:pt x="106" y="554"/>
                        </a:lnTo>
                        <a:lnTo>
                          <a:pt x="75" y="620"/>
                        </a:lnTo>
                        <a:lnTo>
                          <a:pt x="53" y="685"/>
                        </a:lnTo>
                        <a:lnTo>
                          <a:pt x="34" y="752"/>
                        </a:lnTo>
                        <a:lnTo>
                          <a:pt x="17" y="818"/>
                        </a:lnTo>
                        <a:lnTo>
                          <a:pt x="7" y="879"/>
                        </a:lnTo>
                        <a:lnTo>
                          <a:pt x="0" y="940"/>
                        </a:lnTo>
                        <a:lnTo>
                          <a:pt x="0" y="999"/>
                        </a:lnTo>
                        <a:lnTo>
                          <a:pt x="0" y="1052"/>
                        </a:lnTo>
                        <a:lnTo>
                          <a:pt x="0" y="1115"/>
                        </a:lnTo>
                        <a:lnTo>
                          <a:pt x="3" y="1170"/>
                        </a:lnTo>
                        <a:lnTo>
                          <a:pt x="14" y="1239"/>
                        </a:lnTo>
                        <a:lnTo>
                          <a:pt x="24" y="1299"/>
                        </a:lnTo>
                        <a:lnTo>
                          <a:pt x="40" y="1358"/>
                        </a:lnTo>
                        <a:lnTo>
                          <a:pt x="62" y="1427"/>
                        </a:lnTo>
                        <a:lnTo>
                          <a:pt x="87" y="1488"/>
                        </a:lnTo>
                        <a:lnTo>
                          <a:pt x="113" y="1542"/>
                        </a:lnTo>
                        <a:lnTo>
                          <a:pt x="144" y="1602"/>
                        </a:lnTo>
                        <a:lnTo>
                          <a:pt x="178" y="1660"/>
                        </a:lnTo>
                        <a:lnTo>
                          <a:pt x="208" y="1715"/>
                        </a:lnTo>
                        <a:lnTo>
                          <a:pt x="239" y="1770"/>
                        </a:lnTo>
                        <a:lnTo>
                          <a:pt x="272" y="1830"/>
                        </a:lnTo>
                        <a:lnTo>
                          <a:pt x="323" y="1917"/>
                        </a:lnTo>
                        <a:lnTo>
                          <a:pt x="370" y="2007"/>
                        </a:lnTo>
                        <a:lnTo>
                          <a:pt x="398" y="2053"/>
                        </a:lnTo>
                        <a:lnTo>
                          <a:pt x="412" y="2091"/>
                        </a:lnTo>
                        <a:lnTo>
                          <a:pt x="429" y="2138"/>
                        </a:lnTo>
                        <a:lnTo>
                          <a:pt x="445" y="2192"/>
                        </a:lnTo>
                        <a:lnTo>
                          <a:pt x="458" y="2239"/>
                        </a:lnTo>
                        <a:lnTo>
                          <a:pt x="469" y="2292"/>
                        </a:lnTo>
                        <a:lnTo>
                          <a:pt x="479" y="2365"/>
                        </a:lnTo>
                        <a:lnTo>
                          <a:pt x="492" y="2444"/>
                        </a:lnTo>
                        <a:lnTo>
                          <a:pt x="501" y="2506"/>
                        </a:lnTo>
                        <a:lnTo>
                          <a:pt x="511" y="2586"/>
                        </a:lnTo>
                        <a:lnTo>
                          <a:pt x="518" y="2643"/>
                        </a:lnTo>
                        <a:lnTo>
                          <a:pt x="526" y="2693"/>
                        </a:lnTo>
                        <a:lnTo>
                          <a:pt x="537" y="2742"/>
                        </a:lnTo>
                        <a:lnTo>
                          <a:pt x="541" y="2756"/>
                        </a:lnTo>
                        <a:lnTo>
                          <a:pt x="543" y="2767"/>
                        </a:lnTo>
                        <a:lnTo>
                          <a:pt x="545" y="2773"/>
                        </a:lnTo>
                        <a:lnTo>
                          <a:pt x="546" y="2778"/>
                        </a:lnTo>
                        <a:lnTo>
                          <a:pt x="552" y="2784"/>
                        </a:lnTo>
                        <a:lnTo>
                          <a:pt x="558" y="2794"/>
                        </a:lnTo>
                        <a:lnTo>
                          <a:pt x="567" y="2803"/>
                        </a:lnTo>
                        <a:lnTo>
                          <a:pt x="576" y="2812"/>
                        </a:lnTo>
                        <a:lnTo>
                          <a:pt x="592" y="2824"/>
                        </a:lnTo>
                        <a:lnTo>
                          <a:pt x="610" y="2833"/>
                        </a:lnTo>
                        <a:lnTo>
                          <a:pt x="635" y="2847"/>
                        </a:lnTo>
                        <a:lnTo>
                          <a:pt x="657" y="2856"/>
                        </a:lnTo>
                        <a:lnTo>
                          <a:pt x="681" y="2864"/>
                        </a:lnTo>
                        <a:lnTo>
                          <a:pt x="703" y="2870"/>
                        </a:lnTo>
                        <a:lnTo>
                          <a:pt x="723" y="2875"/>
                        </a:lnTo>
                        <a:lnTo>
                          <a:pt x="753" y="2883"/>
                        </a:lnTo>
                        <a:lnTo>
                          <a:pt x="778" y="2889"/>
                        </a:lnTo>
                        <a:lnTo>
                          <a:pt x="802" y="2892"/>
                        </a:lnTo>
                        <a:lnTo>
                          <a:pt x="829" y="2896"/>
                        </a:lnTo>
                        <a:lnTo>
                          <a:pt x="857" y="2900"/>
                        </a:lnTo>
                        <a:lnTo>
                          <a:pt x="883" y="2902"/>
                        </a:lnTo>
                        <a:lnTo>
                          <a:pt x="906" y="2904"/>
                        </a:lnTo>
                        <a:lnTo>
                          <a:pt x="934" y="2906"/>
                        </a:lnTo>
                        <a:lnTo>
                          <a:pt x="959" y="2908"/>
                        </a:lnTo>
                        <a:lnTo>
                          <a:pt x="984" y="2908"/>
                        </a:lnTo>
                        <a:lnTo>
                          <a:pt x="1006" y="2908"/>
                        </a:lnTo>
                        <a:lnTo>
                          <a:pt x="1031" y="2908"/>
                        </a:lnTo>
                        <a:lnTo>
                          <a:pt x="1061" y="2908"/>
                        </a:lnTo>
                        <a:lnTo>
                          <a:pt x="1086" y="2906"/>
                        </a:lnTo>
                        <a:lnTo>
                          <a:pt x="1108" y="2906"/>
                        </a:lnTo>
                        <a:lnTo>
                          <a:pt x="1134" y="2902"/>
                        </a:lnTo>
                        <a:lnTo>
                          <a:pt x="1166" y="2900"/>
                        </a:lnTo>
                        <a:lnTo>
                          <a:pt x="1188" y="2896"/>
                        </a:lnTo>
                        <a:lnTo>
                          <a:pt x="1217" y="2892"/>
                        </a:lnTo>
                        <a:lnTo>
                          <a:pt x="1241" y="2887"/>
                        </a:lnTo>
                        <a:lnTo>
                          <a:pt x="1265" y="2883"/>
                        </a:lnTo>
                        <a:lnTo>
                          <a:pt x="1288" y="2877"/>
                        </a:lnTo>
                        <a:lnTo>
                          <a:pt x="1309" y="2871"/>
                        </a:lnTo>
                        <a:lnTo>
                          <a:pt x="1334" y="2864"/>
                        </a:lnTo>
                        <a:lnTo>
                          <a:pt x="1354" y="2856"/>
                        </a:lnTo>
                        <a:lnTo>
                          <a:pt x="1375" y="2849"/>
                        </a:lnTo>
                        <a:lnTo>
                          <a:pt x="1395" y="2839"/>
                        </a:lnTo>
                        <a:lnTo>
                          <a:pt x="1415" y="2830"/>
                        </a:lnTo>
                        <a:close/>
                      </a:path>
                    </a:pathLst>
                  </a:custGeom>
                  <a:solidFill>
                    <a:srgbClr val="E0E0E0"/>
                  </a:solidFill>
                  <a:ln w="6350" cap="flat" cmpd="sng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127" name="椭圆 127004"/>
                  <p:cNvSpPr>
                    <a:spLocks noChangeAspect="1"/>
                  </p:cNvSpPr>
                  <p:nvPr>
                    <p:custDataLst>
                      <p:tags r:id="rId143"/>
                    </p:custDataLst>
                  </p:nvPr>
                </p:nvSpPr>
                <p:spPr>
                  <a:xfrm>
                    <a:off x="6337" y="4185"/>
                    <a:ext cx="886" cy="296"/>
                  </a:xfrm>
                  <a:prstGeom prst="ellipse">
                    <a:avLst/>
                  </a:prstGeom>
                  <a:solidFill>
                    <a:srgbClr val="A0A0A0"/>
                  </a:solidFill>
                  <a:ln w="9525">
                    <a:noFill/>
                  </a:ln>
                </p:spPr>
                <p:txBody>
                  <a:bodyPr anchor="t" anchorCtr="0"/>
                  <a:p>
                    <a:endParaRPr lang="zh-CN" altLang="en-US">
                      <a:latin typeface="Arial" panose="020B0604020202020204" pitchFamily="34" charset="0"/>
                      <a:ea typeface="宋体" panose="02010600030101010101" pitchFamily="2" charset="-122"/>
                    </a:endParaRPr>
                  </a:p>
                </p:txBody>
              </p:sp>
              <p:sp>
                <p:nvSpPr>
                  <p:cNvPr id="128" name="任意多边形 127005"/>
                  <p:cNvSpPr>
                    <a:spLocks noChangeAspect="1"/>
                  </p:cNvSpPr>
                  <p:nvPr>
                    <p:custDataLst>
                      <p:tags r:id="rId144"/>
                    </p:custDataLst>
                  </p:nvPr>
                </p:nvSpPr>
                <p:spPr>
                  <a:xfrm>
                    <a:off x="7261" y="1899"/>
                    <a:ext cx="338" cy="432"/>
                  </a:xfrm>
                  <a:custGeom>
                    <a:avLst/>
                    <a:gdLst/>
                    <a:ahLst/>
                    <a:cxnLst/>
                    <a:pathLst>
                      <a:path w="338" h="432">
                        <a:moveTo>
                          <a:pt x="0" y="0"/>
                        </a:moveTo>
                        <a:lnTo>
                          <a:pt x="90" y="46"/>
                        </a:lnTo>
                        <a:lnTo>
                          <a:pt x="172" y="97"/>
                        </a:lnTo>
                        <a:lnTo>
                          <a:pt x="234" y="148"/>
                        </a:lnTo>
                        <a:lnTo>
                          <a:pt x="275" y="203"/>
                        </a:lnTo>
                        <a:lnTo>
                          <a:pt x="304" y="259"/>
                        </a:lnTo>
                        <a:lnTo>
                          <a:pt x="325" y="308"/>
                        </a:lnTo>
                        <a:lnTo>
                          <a:pt x="338" y="358"/>
                        </a:lnTo>
                        <a:lnTo>
                          <a:pt x="219" y="432"/>
                        </a:lnTo>
                        <a:lnTo>
                          <a:pt x="208" y="362"/>
                        </a:lnTo>
                        <a:lnTo>
                          <a:pt x="189" y="287"/>
                        </a:lnTo>
                        <a:lnTo>
                          <a:pt x="161" y="209"/>
                        </a:lnTo>
                        <a:lnTo>
                          <a:pt x="124" y="144"/>
                        </a:lnTo>
                        <a:lnTo>
                          <a:pt x="73" y="7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grpSp>
                <p:nvGrpSpPr>
                  <p:cNvPr id="129" name="组合 127006"/>
                  <p:cNvGrpSpPr>
                    <a:grpSpLocks noChangeAspect="1"/>
                  </p:cNvGrpSpPr>
                  <p:nvPr/>
                </p:nvGrpSpPr>
                <p:grpSpPr>
                  <a:xfrm>
                    <a:off x="6498" y="2481"/>
                    <a:ext cx="562" cy="1806"/>
                    <a:chOff x="6498" y="2481"/>
                    <a:chExt cx="562" cy="1806"/>
                  </a:xfrm>
                </p:grpSpPr>
                <p:sp>
                  <p:nvSpPr>
                    <p:cNvPr id="130" name="任意多边形 127007"/>
                    <p:cNvSpPr>
                      <a:spLocks noChangeAspect="1"/>
                    </p:cNvSpPr>
                    <p:nvPr>
                      <p:custDataLst>
                        <p:tags r:id="rId145"/>
                      </p:custDataLst>
                    </p:nvPr>
                  </p:nvSpPr>
                  <p:spPr>
                    <a:xfrm>
                      <a:off x="6604" y="3234"/>
                      <a:ext cx="345" cy="1053"/>
                    </a:xfrm>
                    <a:custGeom>
                      <a:avLst/>
                      <a:gdLst/>
                      <a:ahLst/>
                      <a:cxnLst/>
                      <a:pathLst>
                        <a:path w="345" h="1053">
                          <a:moveTo>
                            <a:pt x="0" y="80"/>
                          </a:moveTo>
                          <a:lnTo>
                            <a:pt x="6" y="252"/>
                          </a:lnTo>
                          <a:lnTo>
                            <a:pt x="23" y="274"/>
                          </a:lnTo>
                          <a:lnTo>
                            <a:pt x="17" y="975"/>
                          </a:lnTo>
                          <a:lnTo>
                            <a:pt x="40" y="1053"/>
                          </a:lnTo>
                          <a:lnTo>
                            <a:pt x="98" y="1053"/>
                          </a:lnTo>
                          <a:lnTo>
                            <a:pt x="146" y="1015"/>
                          </a:lnTo>
                          <a:lnTo>
                            <a:pt x="201" y="1015"/>
                          </a:lnTo>
                          <a:lnTo>
                            <a:pt x="245" y="1053"/>
                          </a:lnTo>
                          <a:lnTo>
                            <a:pt x="307" y="1053"/>
                          </a:lnTo>
                          <a:lnTo>
                            <a:pt x="328" y="975"/>
                          </a:lnTo>
                          <a:lnTo>
                            <a:pt x="317" y="274"/>
                          </a:lnTo>
                          <a:lnTo>
                            <a:pt x="333" y="252"/>
                          </a:lnTo>
                          <a:lnTo>
                            <a:pt x="345" y="80"/>
                          </a:lnTo>
                          <a:lnTo>
                            <a:pt x="269" y="17"/>
                          </a:lnTo>
                          <a:lnTo>
                            <a:pt x="231" y="17"/>
                          </a:lnTo>
                          <a:lnTo>
                            <a:pt x="210" y="0"/>
                          </a:lnTo>
                          <a:lnTo>
                            <a:pt x="123" y="0"/>
                          </a:lnTo>
                          <a:lnTo>
                            <a:pt x="104" y="17"/>
                          </a:lnTo>
                          <a:lnTo>
                            <a:pt x="72" y="17"/>
                          </a:lnTo>
                          <a:lnTo>
                            <a:pt x="0" y="80"/>
                          </a:lnTo>
                          <a:close/>
                        </a:path>
                      </a:pathLst>
                    </a:custGeom>
                    <a:solidFill>
                      <a:srgbClr val="C0C0C0"/>
                    </a:solidFill>
                    <a:ln w="9525">
                      <a:noFill/>
                    </a:ln>
                  </p:spPr>
                  <p:txBody>
                    <a:bodyPr/>
                    <a:p>
                      <a:endParaRPr lang="zh-CN" altLang="en-US"/>
                    </a:p>
                  </p:txBody>
                </p:sp>
                <p:sp>
                  <p:nvSpPr>
                    <p:cNvPr id="131" name="椭圆 127008"/>
                    <p:cNvSpPr>
                      <a:spLocks noChangeAspect="1"/>
                    </p:cNvSpPr>
                    <p:nvPr>
                      <p:custDataLst>
                        <p:tags r:id="rId146"/>
                      </p:custDataLst>
                    </p:nvPr>
                  </p:nvSpPr>
                  <p:spPr>
                    <a:xfrm>
                      <a:off x="6781" y="3267"/>
                      <a:ext cx="45" cy="72"/>
                    </a:xfrm>
                    <a:prstGeom prst="ellipse">
                      <a:avLst/>
                    </a:prstGeom>
                    <a:solidFill>
                      <a:srgbClr val="E0E0E0"/>
                    </a:solidFill>
                    <a:ln w="9525">
                      <a:noFill/>
                    </a:ln>
                  </p:spPr>
                  <p:txBody>
                    <a:bodyPr anchor="t" anchorCtr="0"/>
                    <a:p>
                      <a:endParaRPr lang="zh-CN" altLang="en-US"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grpSp>
                  <p:nvGrpSpPr>
                    <p:cNvPr id="132" name="组合 127009"/>
                    <p:cNvGrpSpPr>
                      <a:grpSpLocks noChangeAspect="1"/>
                    </p:cNvGrpSpPr>
                    <p:nvPr/>
                  </p:nvGrpSpPr>
                  <p:grpSpPr>
                    <a:xfrm>
                      <a:off x="6498" y="2481"/>
                      <a:ext cx="562" cy="828"/>
                      <a:chOff x="6498" y="2481"/>
                      <a:chExt cx="562" cy="828"/>
                    </a:xfrm>
                  </p:grpSpPr>
                  <p:sp>
                    <p:nvSpPr>
                      <p:cNvPr id="133" name="椭圆 127010"/>
                      <p:cNvSpPr>
                        <a:spLocks noChangeAspect="1"/>
                      </p:cNvSpPr>
                      <p:nvPr>
                        <p:custDataLst>
                          <p:tags r:id="rId147"/>
                        </p:custDataLst>
                      </p:nvPr>
                    </p:nvSpPr>
                    <p:spPr>
                      <a:xfrm>
                        <a:off x="6531" y="2481"/>
                        <a:ext cx="514" cy="282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9525">
                        <a:noFill/>
                      </a:ln>
                    </p:spPr>
                    <p:txBody>
                      <a:bodyPr anchor="t" anchorCtr="0"/>
                      <a:p>
                        <a:endParaRPr lang="zh-CN" altLang="en-US">
                          <a:latin typeface="Arial" panose="020B0604020202020204" pitchFamily="34" charset="0"/>
                          <a:ea typeface="宋体" panose="02010600030101010101" pitchFamily="2" charset="-122"/>
                        </a:endParaRPr>
                      </a:p>
                    </p:txBody>
                  </p:sp>
                  <p:sp>
                    <p:nvSpPr>
                      <p:cNvPr id="134" name="任意多边形 127011"/>
                      <p:cNvSpPr>
                        <a:spLocks noChangeAspect="1"/>
                      </p:cNvSpPr>
                      <p:nvPr>
                        <p:custDataLst>
                          <p:tags r:id="rId148"/>
                        </p:custDataLst>
                      </p:nvPr>
                    </p:nvSpPr>
                    <p:spPr>
                      <a:xfrm>
                        <a:off x="6498" y="2610"/>
                        <a:ext cx="562" cy="699"/>
                      </a:xfrm>
                      <a:custGeom>
                        <a:avLst/>
                        <a:gdLst/>
                        <a:ahLst/>
                        <a:cxnLst/>
                        <a:pathLst>
                          <a:path w="562" h="699">
                            <a:moveTo>
                              <a:pt x="358" y="699"/>
                            </a:moveTo>
                            <a:lnTo>
                              <a:pt x="562" y="69"/>
                            </a:lnTo>
                            <a:lnTo>
                              <a:pt x="526" y="56"/>
                            </a:lnTo>
                            <a:lnTo>
                              <a:pt x="485" y="38"/>
                            </a:lnTo>
                            <a:lnTo>
                              <a:pt x="431" y="24"/>
                            </a:lnTo>
                            <a:lnTo>
                              <a:pt x="384" y="12"/>
                            </a:lnTo>
                            <a:lnTo>
                              <a:pt x="342" y="4"/>
                            </a:lnTo>
                            <a:lnTo>
                              <a:pt x="297" y="0"/>
                            </a:lnTo>
                            <a:lnTo>
                              <a:pt x="248" y="3"/>
                            </a:lnTo>
                            <a:lnTo>
                              <a:pt x="185" y="10"/>
                            </a:lnTo>
                            <a:lnTo>
                              <a:pt x="132" y="24"/>
                            </a:lnTo>
                            <a:lnTo>
                              <a:pt x="80" y="38"/>
                            </a:lnTo>
                            <a:lnTo>
                              <a:pt x="34" y="58"/>
                            </a:lnTo>
                            <a:lnTo>
                              <a:pt x="0" y="76"/>
                            </a:lnTo>
                            <a:lnTo>
                              <a:pt x="197" y="699"/>
                            </a:lnTo>
                          </a:path>
                        </a:pathLst>
                      </a:custGeom>
                      <a:noFill/>
                      <a:ln w="6350">
                        <a:noFill/>
                      </a:ln>
                    </p:spPr>
                    <p:txBody>
                      <a:bodyPr/>
                      <a:p>
                        <a:endParaRPr lang="zh-CN" altLang="en-US"/>
                      </a:p>
                    </p:txBody>
                  </p:sp>
                </p:grpSp>
                <p:grpSp>
                  <p:nvGrpSpPr>
                    <p:cNvPr id="135" name="组合 127012"/>
                    <p:cNvGrpSpPr>
                      <a:grpSpLocks noChangeAspect="1"/>
                    </p:cNvGrpSpPr>
                    <p:nvPr/>
                  </p:nvGrpSpPr>
                  <p:grpSpPr>
                    <a:xfrm>
                      <a:off x="6676" y="3385"/>
                      <a:ext cx="193" cy="804"/>
                      <a:chOff x="6676" y="3385"/>
                      <a:chExt cx="193" cy="804"/>
                    </a:xfrm>
                  </p:grpSpPr>
                  <p:sp>
                    <p:nvSpPr>
                      <p:cNvPr id="136" name="直接连接符 127013"/>
                      <p:cNvSpPr>
                        <a:spLocks noChangeAspect="1"/>
                      </p:cNvSpPr>
                      <p:nvPr>
                        <p:custDataLst>
                          <p:tags r:id="rId149"/>
                        </p:custDataLst>
                      </p:nvPr>
                    </p:nvSpPr>
                    <p:spPr>
                      <a:xfrm>
                        <a:off x="6708" y="3406"/>
                        <a:ext cx="1" cy="783"/>
                      </a:xfrm>
                      <a:prstGeom prst="line">
                        <a:avLst/>
                      </a:prstGeom>
                      <a:ln w="6350">
                        <a:noFill/>
                      </a:ln>
                    </p:spPr>
                  </p:sp>
                  <p:sp>
                    <p:nvSpPr>
                      <p:cNvPr id="137" name="直接连接符 127014"/>
                      <p:cNvSpPr>
                        <a:spLocks noChangeAspect="1"/>
                      </p:cNvSpPr>
                      <p:nvPr>
                        <p:custDataLst>
                          <p:tags r:id="rId150"/>
                        </p:custDataLst>
                      </p:nvPr>
                    </p:nvSpPr>
                    <p:spPr>
                      <a:xfrm flipV="1">
                        <a:off x="6836" y="3406"/>
                        <a:ext cx="4" cy="779"/>
                      </a:xfrm>
                      <a:prstGeom prst="line">
                        <a:avLst/>
                      </a:prstGeom>
                      <a:ln w="6350">
                        <a:noFill/>
                      </a:ln>
                    </p:spPr>
                  </p:sp>
                  <p:sp>
                    <p:nvSpPr>
                      <p:cNvPr id="138" name="直接连接符 127015"/>
                      <p:cNvSpPr>
                        <a:spLocks noChangeAspect="1"/>
                      </p:cNvSpPr>
                      <p:nvPr>
                        <p:custDataLst>
                          <p:tags r:id="rId151"/>
                        </p:custDataLst>
                      </p:nvPr>
                    </p:nvSpPr>
                    <p:spPr>
                      <a:xfrm flipV="1">
                        <a:off x="6866" y="3385"/>
                        <a:ext cx="3" cy="780"/>
                      </a:xfrm>
                      <a:prstGeom prst="line">
                        <a:avLst/>
                      </a:prstGeom>
                      <a:ln w="6350">
                        <a:noFill/>
                      </a:ln>
                    </p:spPr>
                  </p:sp>
                  <p:sp>
                    <p:nvSpPr>
                      <p:cNvPr id="139" name="直接连接符 127016"/>
                      <p:cNvSpPr>
                        <a:spLocks noChangeAspect="1"/>
                      </p:cNvSpPr>
                      <p:nvPr>
                        <p:custDataLst>
                          <p:tags r:id="rId152"/>
                        </p:custDataLst>
                      </p:nvPr>
                    </p:nvSpPr>
                    <p:spPr>
                      <a:xfrm flipH="1" flipV="1">
                        <a:off x="6676" y="3385"/>
                        <a:ext cx="2" cy="780"/>
                      </a:xfrm>
                      <a:prstGeom prst="line">
                        <a:avLst/>
                      </a:prstGeom>
                      <a:ln w="6350">
                        <a:noFill/>
                      </a:ln>
                    </p:spPr>
                  </p:sp>
                </p:grpSp>
              </p:grpSp>
              <p:sp>
                <p:nvSpPr>
                  <p:cNvPr id="140" name="任意多边形 127017"/>
                  <p:cNvSpPr>
                    <a:spLocks noChangeAspect="1"/>
                  </p:cNvSpPr>
                  <p:nvPr>
                    <p:custDataLst>
                      <p:tags r:id="rId153"/>
                    </p:custDataLst>
                  </p:nvPr>
                </p:nvSpPr>
                <p:spPr>
                  <a:xfrm>
                    <a:off x="6740" y="3766"/>
                    <a:ext cx="546" cy="681"/>
                  </a:xfrm>
                  <a:custGeom>
                    <a:avLst/>
                    <a:gdLst/>
                    <a:ahLst/>
                    <a:cxnLst/>
                    <a:pathLst>
                      <a:path w="546" h="681">
                        <a:moveTo>
                          <a:pt x="546" y="0"/>
                        </a:moveTo>
                        <a:lnTo>
                          <a:pt x="523" y="20"/>
                        </a:lnTo>
                        <a:lnTo>
                          <a:pt x="432" y="441"/>
                        </a:lnTo>
                        <a:lnTo>
                          <a:pt x="415" y="483"/>
                        </a:lnTo>
                        <a:lnTo>
                          <a:pt x="388" y="518"/>
                        </a:lnTo>
                        <a:lnTo>
                          <a:pt x="347" y="550"/>
                        </a:lnTo>
                        <a:lnTo>
                          <a:pt x="307" y="575"/>
                        </a:lnTo>
                        <a:lnTo>
                          <a:pt x="262" y="598"/>
                        </a:lnTo>
                        <a:lnTo>
                          <a:pt x="215" y="618"/>
                        </a:lnTo>
                        <a:lnTo>
                          <a:pt x="163" y="637"/>
                        </a:lnTo>
                        <a:lnTo>
                          <a:pt x="119" y="647"/>
                        </a:lnTo>
                        <a:lnTo>
                          <a:pt x="65" y="656"/>
                        </a:lnTo>
                        <a:lnTo>
                          <a:pt x="0" y="652"/>
                        </a:lnTo>
                        <a:lnTo>
                          <a:pt x="10" y="677"/>
                        </a:lnTo>
                        <a:lnTo>
                          <a:pt x="55" y="681"/>
                        </a:lnTo>
                        <a:lnTo>
                          <a:pt x="86" y="681"/>
                        </a:lnTo>
                        <a:lnTo>
                          <a:pt x="134" y="677"/>
                        </a:lnTo>
                        <a:lnTo>
                          <a:pt x="173" y="674"/>
                        </a:lnTo>
                        <a:lnTo>
                          <a:pt x="227" y="665"/>
                        </a:lnTo>
                        <a:lnTo>
                          <a:pt x="269" y="657"/>
                        </a:lnTo>
                        <a:lnTo>
                          <a:pt x="316" y="643"/>
                        </a:lnTo>
                        <a:lnTo>
                          <a:pt x="343" y="635"/>
                        </a:lnTo>
                        <a:lnTo>
                          <a:pt x="384" y="618"/>
                        </a:lnTo>
                        <a:lnTo>
                          <a:pt x="427" y="590"/>
                        </a:lnTo>
                        <a:lnTo>
                          <a:pt x="440" y="575"/>
                        </a:lnTo>
                        <a:lnTo>
                          <a:pt x="452" y="554"/>
                        </a:lnTo>
                        <a:lnTo>
                          <a:pt x="462" y="512"/>
                        </a:lnTo>
                        <a:lnTo>
                          <a:pt x="471" y="470"/>
                        </a:lnTo>
                        <a:lnTo>
                          <a:pt x="546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</p:grpSp>
            <p:sp>
              <p:nvSpPr>
                <p:cNvPr id="141" name="矩形 127018"/>
                <p:cNvSpPr>
                  <a:spLocks noChangeAspect="1"/>
                </p:cNvSpPr>
                <p:nvPr>
                  <p:custDataLst>
                    <p:tags r:id="rId154"/>
                  </p:custDataLst>
                </p:nvPr>
              </p:nvSpPr>
              <p:spPr>
                <a:xfrm>
                  <a:off x="5695" y="6585"/>
                  <a:ext cx="540" cy="315"/>
                </a:xfrm>
                <a:prstGeom prst="rect">
                  <a:avLst/>
                </a:prstGeom>
                <a:gradFill rotWithShape="0">
                  <a:gsLst>
                    <a:gs pos="0">
                      <a:srgbClr val="808080"/>
                    </a:gs>
                    <a:gs pos="50000">
                      <a:srgbClr val="C0C0C0"/>
                    </a:gs>
                    <a:gs pos="100000">
                      <a:srgbClr val="808080"/>
                    </a:gs>
                  </a:gsLst>
                  <a:lin ang="0" scaled="1"/>
                  <a:tileRect/>
                </a:gradFill>
                <a:ln w="9525">
                  <a:noFill/>
                </a:ln>
              </p:spPr>
              <p:txBody>
                <a:bodyPr anchor="t" anchorCtr="0"/>
                <a:p>
                  <a:endParaRPr lang="zh-CN" altLang="en-US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</p:grpSp>
        </p:grpSp>
        <p:grpSp>
          <p:nvGrpSpPr>
            <p:cNvPr id="142" name="xjhsy3"/>
            <p:cNvGrpSpPr>
              <a:grpSpLocks noChangeAspect="1"/>
            </p:cNvGrpSpPr>
            <p:nvPr/>
          </p:nvGrpSpPr>
          <p:grpSpPr>
            <a:xfrm>
              <a:off x="1240" y="119"/>
              <a:ext cx="3221" cy="1225"/>
              <a:chOff x="3844" y="3868"/>
              <a:chExt cx="3712" cy="1144"/>
            </a:xfrm>
          </p:grpSpPr>
          <p:grpSp>
            <p:nvGrpSpPr>
              <p:cNvPr id="143" name="组合 127020"/>
              <p:cNvGrpSpPr>
                <a:grpSpLocks noChangeAspect="1"/>
              </p:cNvGrpSpPr>
              <p:nvPr/>
            </p:nvGrpSpPr>
            <p:grpSpPr>
              <a:xfrm>
                <a:off x="3844" y="4435"/>
                <a:ext cx="3712" cy="577"/>
                <a:chOff x="3920" y="4213"/>
                <a:chExt cx="2493" cy="577"/>
              </a:xfrm>
            </p:grpSpPr>
            <p:sp>
              <p:nvSpPr>
                <p:cNvPr id="144" name="任意多边形 127021" descr="栎木"/>
                <p:cNvSpPr>
                  <a:spLocks noChangeAspect="1"/>
                </p:cNvSpPr>
                <p:nvPr>
                  <p:custDataLst>
                    <p:tags r:id="rId155"/>
                  </p:custDataLst>
                </p:nvPr>
              </p:nvSpPr>
              <p:spPr>
                <a:xfrm flipV="1">
                  <a:off x="3920" y="4677"/>
                  <a:ext cx="2493" cy="113"/>
                </a:xfrm>
                <a:custGeom>
                  <a:avLst/>
                  <a:gdLst/>
                  <a:ahLst/>
                  <a:cxnLst/>
                  <a:pathLst>
                    <a:path w="400" h="400">
                      <a:moveTo>
                        <a:pt x="0" y="0"/>
                      </a:moveTo>
                      <a:lnTo>
                        <a:pt x="400" y="0"/>
                      </a:lnTo>
                      <a:lnTo>
                        <a:pt x="400" y="400"/>
                      </a:lnTo>
                      <a:lnTo>
                        <a:pt x="0" y="4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 rotWithShape="0">
                  <a:blip r:embed="rId2"/>
                </a:blipFill>
                <a:ln w="9525"/>
                <a:scene3d>
                  <a:camera prst="legacyObliqueTopRight">
                    <a:rot lat="0" lon="0" rev="0"/>
                  </a:camera>
                  <a:lightRig rig="legacyFlat3" dir="b"/>
                </a:scene3d>
                <a:sp3d extrusionH="430200" prstMaterial="legacyMatte">
                  <a:bevelT w="13500" h="13500" prst="angle"/>
                  <a:bevelB w="13500" h="13500" prst="angle"/>
                  <a:extrusionClr>
                    <a:srgbClr val="FFCC99"/>
                  </a:extrusionClr>
                </a:sp3d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145" name="流程图: 磁盘 127022"/>
                <p:cNvSpPr>
                  <a:spLocks noChangeAspect="1"/>
                </p:cNvSpPr>
                <p:nvPr>
                  <p:custDataLst>
                    <p:tags r:id="rId156"/>
                  </p:custDataLst>
                </p:nvPr>
              </p:nvSpPr>
              <p:spPr>
                <a:xfrm>
                  <a:off x="6120" y="4217"/>
                  <a:ext cx="213" cy="369"/>
                </a:xfrm>
                <a:prstGeom prst="flowChartMagneticDisk">
                  <a:avLst/>
                </a:prstGeom>
                <a:solidFill>
                  <a:srgbClr val="969696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anchor="t" anchorCtr="0"/>
                <a:p>
                  <a:endParaRPr lang="zh-CN" altLang="en-US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146" name="流程图: 磁盘 127023"/>
                <p:cNvSpPr>
                  <a:spLocks noChangeAspect="1"/>
                </p:cNvSpPr>
                <p:nvPr>
                  <p:custDataLst>
                    <p:tags r:id="rId157"/>
                  </p:custDataLst>
                </p:nvPr>
              </p:nvSpPr>
              <p:spPr>
                <a:xfrm>
                  <a:off x="4340" y="4213"/>
                  <a:ext cx="213" cy="369"/>
                </a:xfrm>
                <a:prstGeom prst="flowChartMagneticDisk">
                  <a:avLst/>
                </a:prstGeom>
                <a:solidFill>
                  <a:srgbClr val="969696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anchor="t" anchorCtr="0"/>
                <a:p>
                  <a:endParaRPr lang="zh-CN" altLang="en-US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</p:grpSp>
          <p:grpSp>
            <p:nvGrpSpPr>
              <p:cNvPr id="147" name="组合 127024"/>
              <p:cNvGrpSpPr>
                <a:grpSpLocks noChangeAspect="1"/>
              </p:cNvGrpSpPr>
              <p:nvPr/>
            </p:nvGrpSpPr>
            <p:grpSpPr>
              <a:xfrm>
                <a:off x="5514" y="3868"/>
                <a:ext cx="540" cy="936"/>
                <a:chOff x="5695" y="5964"/>
                <a:chExt cx="540" cy="936"/>
              </a:xfrm>
            </p:grpSpPr>
            <p:grpSp>
              <p:nvGrpSpPr>
                <p:cNvPr id="148" name="组合 127025"/>
                <p:cNvGrpSpPr>
                  <a:grpSpLocks noChangeAspect="1"/>
                </p:cNvGrpSpPr>
                <p:nvPr/>
              </p:nvGrpSpPr>
              <p:grpSpPr>
                <a:xfrm>
                  <a:off x="5772" y="5964"/>
                  <a:ext cx="403" cy="733"/>
                  <a:chOff x="5770" y="1606"/>
                  <a:chExt cx="2019" cy="3673"/>
                </a:xfrm>
              </p:grpSpPr>
              <p:grpSp>
                <p:nvGrpSpPr>
                  <p:cNvPr id="149" name="组合 127026"/>
                  <p:cNvGrpSpPr>
                    <a:grpSpLocks noChangeAspect="1"/>
                  </p:cNvGrpSpPr>
                  <p:nvPr/>
                </p:nvGrpSpPr>
                <p:grpSpPr>
                  <a:xfrm>
                    <a:off x="6320" y="4418"/>
                    <a:ext cx="913" cy="861"/>
                    <a:chOff x="6320" y="4418"/>
                    <a:chExt cx="913" cy="861"/>
                  </a:xfrm>
                </p:grpSpPr>
                <p:grpSp>
                  <p:nvGrpSpPr>
                    <p:cNvPr id="150" name="组合 127027"/>
                    <p:cNvGrpSpPr>
                      <a:grpSpLocks noChangeAspect="1"/>
                    </p:cNvGrpSpPr>
                    <p:nvPr/>
                  </p:nvGrpSpPr>
                  <p:grpSpPr>
                    <a:xfrm>
                      <a:off x="6320" y="4418"/>
                      <a:ext cx="913" cy="861"/>
                      <a:chOff x="6320" y="4418"/>
                      <a:chExt cx="913" cy="861"/>
                    </a:xfrm>
                  </p:grpSpPr>
                  <p:grpSp>
                    <p:nvGrpSpPr>
                      <p:cNvPr id="151" name="组合 127028"/>
                      <p:cNvGrpSpPr>
                        <a:grpSpLocks noChangeAspect="1"/>
                      </p:cNvGrpSpPr>
                      <p:nvPr/>
                    </p:nvGrpSpPr>
                    <p:grpSpPr>
                      <a:xfrm>
                        <a:off x="6549" y="5081"/>
                        <a:ext cx="498" cy="198"/>
                        <a:chOff x="6549" y="5081"/>
                        <a:chExt cx="498" cy="198"/>
                      </a:xfrm>
                    </p:grpSpPr>
                    <p:sp>
                      <p:nvSpPr>
                        <p:cNvPr id="152" name="任意多边形 127029"/>
                        <p:cNvSpPr>
                          <a:spLocks noChangeAspect="1"/>
                        </p:cNvSpPr>
                        <p:nvPr>
                          <p:custDataLst>
                            <p:tags r:id="rId158"/>
                          </p:custDataLst>
                        </p:nvPr>
                      </p:nvSpPr>
                      <p:spPr>
                        <a:xfrm>
                          <a:off x="6549" y="5081"/>
                          <a:ext cx="498" cy="198"/>
                        </a:xfrm>
                        <a:custGeom>
                          <a:avLst/>
                          <a:gdLst/>
                          <a:ahLst/>
                          <a:cxnLst/>
                          <a:pathLst>
                            <a:path w="498" h="198">
                              <a:moveTo>
                                <a:pt x="0" y="0"/>
                              </a:moveTo>
                              <a:lnTo>
                                <a:pt x="101" y="157"/>
                              </a:lnTo>
                              <a:lnTo>
                                <a:pt x="110" y="167"/>
                              </a:lnTo>
                              <a:lnTo>
                                <a:pt x="121" y="173"/>
                              </a:lnTo>
                              <a:lnTo>
                                <a:pt x="136" y="178"/>
                              </a:lnTo>
                              <a:lnTo>
                                <a:pt x="153" y="186"/>
                              </a:lnTo>
                              <a:lnTo>
                                <a:pt x="174" y="190"/>
                              </a:lnTo>
                              <a:lnTo>
                                <a:pt x="188" y="191"/>
                              </a:lnTo>
                              <a:lnTo>
                                <a:pt x="205" y="194"/>
                              </a:lnTo>
                              <a:lnTo>
                                <a:pt x="222" y="195"/>
                              </a:lnTo>
                              <a:lnTo>
                                <a:pt x="243" y="198"/>
                              </a:lnTo>
                              <a:lnTo>
                                <a:pt x="257" y="198"/>
                              </a:lnTo>
                              <a:lnTo>
                                <a:pt x="278" y="195"/>
                              </a:lnTo>
                              <a:lnTo>
                                <a:pt x="295" y="194"/>
                              </a:lnTo>
                              <a:lnTo>
                                <a:pt x="315" y="191"/>
                              </a:lnTo>
                              <a:lnTo>
                                <a:pt x="332" y="190"/>
                              </a:lnTo>
                              <a:lnTo>
                                <a:pt x="349" y="185"/>
                              </a:lnTo>
                              <a:lnTo>
                                <a:pt x="366" y="181"/>
                              </a:lnTo>
                              <a:lnTo>
                                <a:pt x="380" y="173"/>
                              </a:lnTo>
                              <a:lnTo>
                                <a:pt x="392" y="165"/>
                              </a:lnTo>
                              <a:lnTo>
                                <a:pt x="397" y="160"/>
                              </a:lnTo>
                              <a:lnTo>
                                <a:pt x="405" y="152"/>
                              </a:lnTo>
                              <a:lnTo>
                                <a:pt x="498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000000"/>
                        </a:solidFill>
                        <a:ln w="9525">
                          <a:noFill/>
                        </a:ln>
                      </p:spPr>
                      <p:txBody>
                        <a:bodyPr/>
                        <a:p>
                          <a:endParaRPr lang="zh-CN" altLang="en-US"/>
                        </a:p>
                      </p:txBody>
                    </p:sp>
                    <p:sp>
                      <p:nvSpPr>
                        <p:cNvPr id="153" name="任意多边形 127030"/>
                        <p:cNvSpPr>
                          <a:spLocks noChangeAspect="1"/>
                        </p:cNvSpPr>
                        <p:nvPr>
                          <p:custDataLst>
                            <p:tags r:id="rId159"/>
                          </p:custDataLst>
                        </p:nvPr>
                      </p:nvSpPr>
                      <p:spPr>
                        <a:xfrm>
                          <a:off x="6627" y="5081"/>
                          <a:ext cx="222" cy="198"/>
                        </a:xfrm>
                        <a:custGeom>
                          <a:avLst/>
                          <a:gdLst/>
                          <a:ahLst/>
                          <a:cxnLst/>
                          <a:pathLst>
                            <a:path w="222" h="198">
                              <a:moveTo>
                                <a:pt x="0" y="0"/>
                              </a:moveTo>
                              <a:lnTo>
                                <a:pt x="62" y="178"/>
                              </a:lnTo>
                              <a:lnTo>
                                <a:pt x="75" y="186"/>
                              </a:lnTo>
                              <a:lnTo>
                                <a:pt x="96" y="190"/>
                              </a:lnTo>
                              <a:lnTo>
                                <a:pt x="110" y="191"/>
                              </a:lnTo>
                              <a:lnTo>
                                <a:pt x="127" y="194"/>
                              </a:lnTo>
                              <a:lnTo>
                                <a:pt x="144" y="195"/>
                              </a:lnTo>
                              <a:lnTo>
                                <a:pt x="165" y="198"/>
                              </a:lnTo>
                              <a:lnTo>
                                <a:pt x="179" y="198"/>
                              </a:lnTo>
                              <a:lnTo>
                                <a:pt x="200" y="195"/>
                              </a:lnTo>
                              <a:lnTo>
                                <a:pt x="222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404040"/>
                        </a:solidFill>
                        <a:ln w="9525">
                          <a:noFill/>
                        </a:ln>
                      </p:spPr>
                      <p:txBody>
                        <a:bodyPr/>
                        <a:p>
                          <a:endParaRPr lang="zh-CN" altLang="en-US"/>
                        </a:p>
                      </p:txBody>
                    </p:sp>
                  </p:grpSp>
                  <p:grpSp>
                    <p:nvGrpSpPr>
                      <p:cNvPr id="154" name="组合 127031"/>
                      <p:cNvGrpSpPr>
                        <a:grpSpLocks noChangeAspect="1"/>
                      </p:cNvGrpSpPr>
                      <p:nvPr/>
                    </p:nvGrpSpPr>
                    <p:grpSpPr>
                      <a:xfrm>
                        <a:off x="6320" y="4418"/>
                        <a:ext cx="913" cy="718"/>
                        <a:chOff x="6320" y="4418"/>
                        <a:chExt cx="913" cy="718"/>
                      </a:xfrm>
                    </p:grpSpPr>
                    <p:sp>
                      <p:nvSpPr>
                        <p:cNvPr id="155" name="任意多边形 127032"/>
                        <p:cNvSpPr>
                          <a:spLocks noChangeAspect="1"/>
                        </p:cNvSpPr>
                        <p:nvPr>
                          <p:custDataLst>
                            <p:tags r:id="rId160"/>
                          </p:custDataLst>
                        </p:nvPr>
                      </p:nvSpPr>
                      <p:spPr>
                        <a:xfrm>
                          <a:off x="6320" y="4418"/>
                          <a:ext cx="913" cy="718"/>
                        </a:xfrm>
                        <a:custGeom>
                          <a:avLst/>
                          <a:gdLst/>
                          <a:ahLst/>
                          <a:cxnLst/>
                          <a:pathLst>
                            <a:path w="913" h="718">
                              <a:moveTo>
                                <a:pt x="26" y="0"/>
                              </a:moveTo>
                              <a:lnTo>
                                <a:pt x="21" y="20"/>
                              </a:lnTo>
                              <a:lnTo>
                                <a:pt x="23" y="29"/>
                              </a:lnTo>
                              <a:lnTo>
                                <a:pt x="25" y="38"/>
                              </a:lnTo>
                              <a:lnTo>
                                <a:pt x="26" y="59"/>
                              </a:lnTo>
                              <a:lnTo>
                                <a:pt x="23" y="73"/>
                              </a:lnTo>
                              <a:lnTo>
                                <a:pt x="17" y="86"/>
                              </a:lnTo>
                              <a:lnTo>
                                <a:pt x="12" y="96"/>
                              </a:lnTo>
                              <a:lnTo>
                                <a:pt x="6" y="113"/>
                              </a:lnTo>
                              <a:lnTo>
                                <a:pt x="6" y="126"/>
                              </a:lnTo>
                              <a:lnTo>
                                <a:pt x="12" y="138"/>
                              </a:lnTo>
                              <a:lnTo>
                                <a:pt x="17" y="149"/>
                              </a:lnTo>
                              <a:lnTo>
                                <a:pt x="29" y="162"/>
                              </a:lnTo>
                              <a:lnTo>
                                <a:pt x="34" y="176"/>
                              </a:lnTo>
                              <a:lnTo>
                                <a:pt x="34" y="185"/>
                              </a:lnTo>
                              <a:lnTo>
                                <a:pt x="30" y="195"/>
                              </a:lnTo>
                              <a:lnTo>
                                <a:pt x="21" y="204"/>
                              </a:lnTo>
                              <a:lnTo>
                                <a:pt x="13" y="216"/>
                              </a:lnTo>
                              <a:lnTo>
                                <a:pt x="8" y="225"/>
                              </a:lnTo>
                              <a:lnTo>
                                <a:pt x="6" y="236"/>
                              </a:lnTo>
                              <a:lnTo>
                                <a:pt x="12" y="248"/>
                              </a:lnTo>
                              <a:lnTo>
                                <a:pt x="19" y="259"/>
                              </a:lnTo>
                              <a:lnTo>
                                <a:pt x="26" y="269"/>
                              </a:lnTo>
                              <a:lnTo>
                                <a:pt x="30" y="278"/>
                              </a:lnTo>
                              <a:lnTo>
                                <a:pt x="34" y="288"/>
                              </a:lnTo>
                              <a:lnTo>
                                <a:pt x="30" y="301"/>
                              </a:lnTo>
                              <a:lnTo>
                                <a:pt x="21" y="313"/>
                              </a:lnTo>
                              <a:lnTo>
                                <a:pt x="12" y="322"/>
                              </a:lnTo>
                              <a:lnTo>
                                <a:pt x="2" y="337"/>
                              </a:lnTo>
                              <a:lnTo>
                                <a:pt x="0" y="349"/>
                              </a:lnTo>
                              <a:lnTo>
                                <a:pt x="4" y="362"/>
                              </a:lnTo>
                              <a:lnTo>
                                <a:pt x="13" y="372"/>
                              </a:lnTo>
                              <a:lnTo>
                                <a:pt x="23" y="383"/>
                              </a:lnTo>
                              <a:lnTo>
                                <a:pt x="33" y="396"/>
                              </a:lnTo>
                              <a:lnTo>
                                <a:pt x="38" y="414"/>
                              </a:lnTo>
                              <a:lnTo>
                                <a:pt x="33" y="431"/>
                              </a:lnTo>
                              <a:lnTo>
                                <a:pt x="23" y="444"/>
                              </a:lnTo>
                              <a:lnTo>
                                <a:pt x="19" y="455"/>
                              </a:lnTo>
                              <a:lnTo>
                                <a:pt x="19" y="466"/>
                              </a:lnTo>
                              <a:lnTo>
                                <a:pt x="21" y="473"/>
                              </a:lnTo>
                              <a:lnTo>
                                <a:pt x="29" y="484"/>
                              </a:lnTo>
                              <a:lnTo>
                                <a:pt x="42" y="499"/>
                              </a:lnTo>
                              <a:lnTo>
                                <a:pt x="64" y="528"/>
                              </a:lnTo>
                              <a:lnTo>
                                <a:pt x="107" y="573"/>
                              </a:lnTo>
                              <a:lnTo>
                                <a:pt x="144" y="609"/>
                              </a:lnTo>
                              <a:lnTo>
                                <a:pt x="166" y="629"/>
                              </a:lnTo>
                              <a:lnTo>
                                <a:pt x="190" y="643"/>
                              </a:lnTo>
                              <a:lnTo>
                                <a:pt x="217" y="660"/>
                              </a:lnTo>
                              <a:lnTo>
                                <a:pt x="255" y="681"/>
                              </a:lnTo>
                              <a:lnTo>
                                <a:pt x="313" y="701"/>
                              </a:lnTo>
                              <a:lnTo>
                                <a:pt x="356" y="710"/>
                              </a:lnTo>
                              <a:lnTo>
                                <a:pt x="401" y="716"/>
                              </a:lnTo>
                              <a:lnTo>
                                <a:pt x="460" y="718"/>
                              </a:lnTo>
                              <a:lnTo>
                                <a:pt x="523" y="716"/>
                              </a:lnTo>
                              <a:lnTo>
                                <a:pt x="578" y="714"/>
                              </a:lnTo>
                              <a:lnTo>
                                <a:pt x="625" y="706"/>
                              </a:lnTo>
                              <a:lnTo>
                                <a:pt x="667" y="697"/>
                              </a:lnTo>
                              <a:lnTo>
                                <a:pt x="697" y="685"/>
                              </a:lnTo>
                              <a:lnTo>
                                <a:pt x="723" y="672"/>
                              </a:lnTo>
                              <a:lnTo>
                                <a:pt x="744" y="659"/>
                              </a:lnTo>
                              <a:lnTo>
                                <a:pt x="761" y="647"/>
                              </a:lnTo>
                              <a:lnTo>
                                <a:pt x="778" y="629"/>
                              </a:lnTo>
                              <a:lnTo>
                                <a:pt x="832" y="556"/>
                              </a:lnTo>
                              <a:lnTo>
                                <a:pt x="874" y="493"/>
                              </a:lnTo>
                              <a:lnTo>
                                <a:pt x="890" y="461"/>
                              </a:lnTo>
                              <a:lnTo>
                                <a:pt x="894" y="448"/>
                              </a:lnTo>
                              <a:lnTo>
                                <a:pt x="895" y="438"/>
                              </a:lnTo>
                              <a:lnTo>
                                <a:pt x="895" y="427"/>
                              </a:lnTo>
                              <a:lnTo>
                                <a:pt x="887" y="414"/>
                              </a:lnTo>
                              <a:lnTo>
                                <a:pt x="882" y="406"/>
                              </a:lnTo>
                              <a:lnTo>
                                <a:pt x="879" y="394"/>
                              </a:lnTo>
                              <a:lnTo>
                                <a:pt x="882" y="381"/>
                              </a:lnTo>
                              <a:lnTo>
                                <a:pt x="887" y="372"/>
                              </a:lnTo>
                              <a:lnTo>
                                <a:pt x="894" y="362"/>
                              </a:lnTo>
                              <a:lnTo>
                                <a:pt x="900" y="352"/>
                              </a:lnTo>
                              <a:lnTo>
                                <a:pt x="908" y="341"/>
                              </a:lnTo>
                              <a:lnTo>
                                <a:pt x="913" y="330"/>
                              </a:lnTo>
                              <a:lnTo>
                                <a:pt x="912" y="316"/>
                              </a:lnTo>
                              <a:lnTo>
                                <a:pt x="907" y="305"/>
                              </a:lnTo>
                              <a:lnTo>
                                <a:pt x="900" y="295"/>
                              </a:lnTo>
                              <a:lnTo>
                                <a:pt x="894" y="286"/>
                              </a:lnTo>
                              <a:lnTo>
                                <a:pt x="886" y="275"/>
                              </a:lnTo>
                              <a:lnTo>
                                <a:pt x="883" y="263"/>
                              </a:lnTo>
                              <a:lnTo>
                                <a:pt x="886" y="254"/>
                              </a:lnTo>
                              <a:lnTo>
                                <a:pt x="895" y="240"/>
                              </a:lnTo>
                              <a:lnTo>
                                <a:pt x="904" y="229"/>
                              </a:lnTo>
                              <a:lnTo>
                                <a:pt x="908" y="217"/>
                              </a:lnTo>
                              <a:lnTo>
                                <a:pt x="908" y="202"/>
                              </a:lnTo>
                              <a:lnTo>
                                <a:pt x="903" y="187"/>
                              </a:lnTo>
                              <a:lnTo>
                                <a:pt x="894" y="176"/>
                              </a:lnTo>
                              <a:lnTo>
                                <a:pt x="890" y="168"/>
                              </a:lnTo>
                              <a:lnTo>
                                <a:pt x="886" y="155"/>
                              </a:lnTo>
                              <a:lnTo>
                                <a:pt x="887" y="141"/>
                              </a:lnTo>
                              <a:lnTo>
                                <a:pt x="895" y="130"/>
                              </a:lnTo>
                              <a:lnTo>
                                <a:pt x="900" y="122"/>
                              </a:lnTo>
                              <a:lnTo>
                                <a:pt x="908" y="113"/>
                              </a:lnTo>
                              <a:lnTo>
                                <a:pt x="912" y="101"/>
                              </a:lnTo>
                              <a:lnTo>
                                <a:pt x="913" y="88"/>
                              </a:lnTo>
                              <a:lnTo>
                                <a:pt x="911" y="80"/>
                              </a:lnTo>
                              <a:lnTo>
                                <a:pt x="903" y="67"/>
                              </a:lnTo>
                              <a:lnTo>
                                <a:pt x="895" y="56"/>
                              </a:lnTo>
                              <a:lnTo>
                                <a:pt x="890" y="42"/>
                              </a:lnTo>
                              <a:lnTo>
                                <a:pt x="890" y="29"/>
                              </a:lnTo>
                              <a:lnTo>
                                <a:pt x="894" y="18"/>
                              </a:lnTo>
                              <a:lnTo>
                                <a:pt x="891" y="0"/>
                              </a:lnTo>
                              <a:lnTo>
                                <a:pt x="26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FFC080"/>
                        </a:solidFill>
                        <a:ln w="9525">
                          <a:noFill/>
                        </a:ln>
                      </p:spPr>
                      <p:txBody>
                        <a:bodyPr/>
                        <a:p>
                          <a:endParaRPr lang="zh-CN" altLang="en-US"/>
                        </a:p>
                      </p:txBody>
                    </p:sp>
                    <p:sp>
                      <p:nvSpPr>
                        <p:cNvPr id="156" name="任意多边形 127033"/>
                        <p:cNvSpPr>
                          <a:spLocks noChangeAspect="1"/>
                        </p:cNvSpPr>
                        <p:nvPr>
                          <p:custDataLst>
                            <p:tags r:id="rId161"/>
                          </p:custDataLst>
                        </p:nvPr>
                      </p:nvSpPr>
                      <p:spPr>
                        <a:xfrm>
                          <a:off x="6326" y="4514"/>
                          <a:ext cx="113" cy="99"/>
                        </a:xfrm>
                        <a:custGeom>
                          <a:avLst/>
                          <a:gdLst/>
                          <a:ahLst/>
                          <a:cxnLst/>
                          <a:pathLst>
                            <a:path w="113" h="99">
                              <a:moveTo>
                                <a:pt x="6" y="0"/>
                              </a:moveTo>
                              <a:lnTo>
                                <a:pt x="13" y="13"/>
                              </a:lnTo>
                              <a:lnTo>
                                <a:pt x="24" y="26"/>
                              </a:lnTo>
                              <a:lnTo>
                                <a:pt x="44" y="43"/>
                              </a:lnTo>
                              <a:lnTo>
                                <a:pt x="68" y="57"/>
                              </a:lnTo>
                              <a:lnTo>
                                <a:pt x="91" y="66"/>
                              </a:lnTo>
                              <a:lnTo>
                                <a:pt x="113" y="72"/>
                              </a:lnTo>
                              <a:lnTo>
                                <a:pt x="104" y="89"/>
                              </a:lnTo>
                              <a:lnTo>
                                <a:pt x="75" y="85"/>
                              </a:lnTo>
                              <a:lnTo>
                                <a:pt x="44" y="87"/>
                              </a:lnTo>
                              <a:lnTo>
                                <a:pt x="24" y="99"/>
                              </a:lnTo>
                              <a:lnTo>
                                <a:pt x="28" y="89"/>
                              </a:lnTo>
                              <a:lnTo>
                                <a:pt x="27" y="78"/>
                              </a:lnTo>
                              <a:lnTo>
                                <a:pt x="20" y="62"/>
                              </a:lnTo>
                              <a:lnTo>
                                <a:pt x="11" y="49"/>
                              </a:lnTo>
                              <a:lnTo>
                                <a:pt x="2" y="34"/>
                              </a:lnTo>
                              <a:lnTo>
                                <a:pt x="0" y="17"/>
                              </a:lnTo>
                              <a:lnTo>
                                <a:pt x="6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FFA040"/>
                        </a:solidFill>
                        <a:ln w="9525">
                          <a:noFill/>
                        </a:ln>
                      </p:spPr>
                      <p:txBody>
                        <a:bodyPr/>
                        <a:p>
                          <a:endParaRPr lang="zh-CN" altLang="en-US"/>
                        </a:p>
                      </p:txBody>
                    </p:sp>
                    <p:sp>
                      <p:nvSpPr>
                        <p:cNvPr id="157" name="任意多边形 127034"/>
                        <p:cNvSpPr>
                          <a:spLocks noChangeAspect="1"/>
                        </p:cNvSpPr>
                        <p:nvPr>
                          <p:custDataLst>
                            <p:tags r:id="rId162"/>
                          </p:custDataLst>
                        </p:nvPr>
                      </p:nvSpPr>
                      <p:spPr>
                        <a:xfrm>
                          <a:off x="6328" y="4637"/>
                          <a:ext cx="149" cy="84"/>
                        </a:xfrm>
                        <a:custGeom>
                          <a:avLst/>
                          <a:gdLst/>
                          <a:ahLst/>
                          <a:cxnLst/>
                          <a:pathLst>
                            <a:path w="149" h="84">
                              <a:moveTo>
                                <a:pt x="0" y="10"/>
                              </a:moveTo>
                              <a:lnTo>
                                <a:pt x="4" y="0"/>
                              </a:lnTo>
                              <a:lnTo>
                                <a:pt x="9" y="10"/>
                              </a:lnTo>
                              <a:lnTo>
                                <a:pt x="21" y="15"/>
                              </a:lnTo>
                              <a:lnTo>
                                <a:pt x="42" y="25"/>
                              </a:lnTo>
                              <a:lnTo>
                                <a:pt x="64" y="31"/>
                              </a:lnTo>
                              <a:lnTo>
                                <a:pt x="98" y="38"/>
                              </a:lnTo>
                              <a:lnTo>
                                <a:pt x="137" y="44"/>
                              </a:lnTo>
                              <a:lnTo>
                                <a:pt x="149" y="80"/>
                              </a:lnTo>
                              <a:lnTo>
                                <a:pt x="106" y="69"/>
                              </a:lnTo>
                              <a:lnTo>
                                <a:pt x="72" y="65"/>
                              </a:lnTo>
                              <a:lnTo>
                                <a:pt x="45" y="71"/>
                              </a:lnTo>
                              <a:lnTo>
                                <a:pt x="25" y="84"/>
                              </a:lnTo>
                              <a:lnTo>
                                <a:pt x="25" y="73"/>
                              </a:lnTo>
                              <a:lnTo>
                                <a:pt x="25" y="63"/>
                              </a:lnTo>
                              <a:lnTo>
                                <a:pt x="21" y="52"/>
                              </a:lnTo>
                              <a:lnTo>
                                <a:pt x="9" y="36"/>
                              </a:lnTo>
                              <a:lnTo>
                                <a:pt x="0" y="23"/>
                              </a:lnTo>
                              <a:lnTo>
                                <a:pt x="0" y="1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FFA040"/>
                        </a:solidFill>
                        <a:ln w="9525">
                          <a:noFill/>
                        </a:ln>
                      </p:spPr>
                      <p:txBody>
                        <a:bodyPr/>
                        <a:p>
                          <a:endParaRPr lang="zh-CN" altLang="en-US"/>
                        </a:p>
                      </p:txBody>
                    </p:sp>
                    <p:sp>
                      <p:nvSpPr>
                        <p:cNvPr id="158" name="任意多边形 127035"/>
                        <p:cNvSpPr>
                          <a:spLocks noChangeAspect="1"/>
                        </p:cNvSpPr>
                        <p:nvPr>
                          <p:custDataLst>
                            <p:tags r:id="rId163"/>
                          </p:custDataLst>
                        </p:nvPr>
                      </p:nvSpPr>
                      <p:spPr>
                        <a:xfrm>
                          <a:off x="6322" y="4742"/>
                          <a:ext cx="175" cy="104"/>
                        </a:xfrm>
                        <a:custGeom>
                          <a:avLst/>
                          <a:gdLst/>
                          <a:ahLst/>
                          <a:cxnLst/>
                          <a:pathLst>
                            <a:path w="175" h="104">
                              <a:moveTo>
                                <a:pt x="2" y="13"/>
                              </a:moveTo>
                              <a:lnTo>
                                <a:pt x="10" y="0"/>
                              </a:lnTo>
                              <a:lnTo>
                                <a:pt x="21" y="17"/>
                              </a:lnTo>
                              <a:lnTo>
                                <a:pt x="32" y="25"/>
                              </a:lnTo>
                              <a:lnTo>
                                <a:pt x="45" y="34"/>
                              </a:lnTo>
                              <a:lnTo>
                                <a:pt x="69" y="42"/>
                              </a:lnTo>
                              <a:lnTo>
                                <a:pt x="96" y="49"/>
                              </a:lnTo>
                              <a:lnTo>
                                <a:pt x="126" y="59"/>
                              </a:lnTo>
                              <a:lnTo>
                                <a:pt x="167" y="72"/>
                              </a:lnTo>
                              <a:lnTo>
                                <a:pt x="175" y="104"/>
                              </a:lnTo>
                              <a:lnTo>
                                <a:pt x="133" y="87"/>
                              </a:lnTo>
                              <a:lnTo>
                                <a:pt x="103" y="76"/>
                              </a:lnTo>
                              <a:lnTo>
                                <a:pt x="78" y="72"/>
                              </a:lnTo>
                              <a:lnTo>
                                <a:pt x="58" y="72"/>
                              </a:lnTo>
                              <a:lnTo>
                                <a:pt x="48" y="80"/>
                              </a:lnTo>
                              <a:lnTo>
                                <a:pt x="36" y="91"/>
                              </a:lnTo>
                              <a:lnTo>
                                <a:pt x="34" y="78"/>
                              </a:lnTo>
                              <a:lnTo>
                                <a:pt x="21" y="59"/>
                              </a:lnTo>
                              <a:lnTo>
                                <a:pt x="10" y="45"/>
                              </a:lnTo>
                              <a:lnTo>
                                <a:pt x="0" y="31"/>
                              </a:lnTo>
                              <a:lnTo>
                                <a:pt x="2" y="13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FFA040"/>
                        </a:solidFill>
                        <a:ln w="9525">
                          <a:noFill/>
                        </a:ln>
                      </p:spPr>
                      <p:txBody>
                        <a:bodyPr/>
                        <a:p>
                          <a:endParaRPr lang="zh-CN" altLang="en-US"/>
                        </a:p>
                      </p:txBody>
                    </p:sp>
                    <p:sp>
                      <p:nvSpPr>
                        <p:cNvPr id="159" name="任意多边形 127036"/>
                        <p:cNvSpPr>
                          <a:spLocks noChangeAspect="1"/>
                        </p:cNvSpPr>
                        <p:nvPr>
                          <p:custDataLst>
                            <p:tags r:id="rId164"/>
                          </p:custDataLst>
                        </p:nvPr>
                      </p:nvSpPr>
                      <p:spPr>
                        <a:xfrm>
                          <a:off x="6341" y="4856"/>
                          <a:ext cx="208" cy="230"/>
                        </a:xfrm>
                        <a:custGeom>
                          <a:avLst/>
                          <a:gdLst/>
                          <a:ahLst/>
                          <a:cxnLst/>
                          <a:pathLst>
                            <a:path w="208" h="230">
                              <a:moveTo>
                                <a:pt x="2" y="35"/>
                              </a:moveTo>
                              <a:lnTo>
                                <a:pt x="0" y="21"/>
                              </a:lnTo>
                              <a:lnTo>
                                <a:pt x="0" y="11"/>
                              </a:lnTo>
                              <a:lnTo>
                                <a:pt x="8" y="0"/>
                              </a:lnTo>
                              <a:lnTo>
                                <a:pt x="22" y="17"/>
                              </a:lnTo>
                              <a:lnTo>
                                <a:pt x="47" y="32"/>
                              </a:lnTo>
                              <a:lnTo>
                                <a:pt x="72" y="44"/>
                              </a:lnTo>
                              <a:lnTo>
                                <a:pt x="106" y="55"/>
                              </a:lnTo>
                              <a:lnTo>
                                <a:pt x="156" y="65"/>
                              </a:lnTo>
                              <a:lnTo>
                                <a:pt x="166" y="91"/>
                              </a:lnTo>
                              <a:lnTo>
                                <a:pt x="140" y="84"/>
                              </a:lnTo>
                              <a:lnTo>
                                <a:pt x="114" y="80"/>
                              </a:lnTo>
                              <a:lnTo>
                                <a:pt x="101" y="82"/>
                              </a:lnTo>
                              <a:lnTo>
                                <a:pt x="97" y="95"/>
                              </a:lnTo>
                              <a:lnTo>
                                <a:pt x="105" y="112"/>
                              </a:lnTo>
                              <a:lnTo>
                                <a:pt x="115" y="128"/>
                              </a:lnTo>
                              <a:lnTo>
                                <a:pt x="136" y="153"/>
                              </a:lnTo>
                              <a:lnTo>
                                <a:pt x="166" y="179"/>
                              </a:lnTo>
                              <a:lnTo>
                                <a:pt x="208" y="209"/>
                              </a:lnTo>
                              <a:lnTo>
                                <a:pt x="208" y="230"/>
                              </a:lnTo>
                              <a:lnTo>
                                <a:pt x="190" y="219"/>
                              </a:lnTo>
                              <a:lnTo>
                                <a:pt x="166" y="205"/>
                              </a:lnTo>
                              <a:lnTo>
                                <a:pt x="132" y="179"/>
                              </a:lnTo>
                              <a:lnTo>
                                <a:pt x="105" y="150"/>
                              </a:lnTo>
                              <a:lnTo>
                                <a:pt x="80" y="128"/>
                              </a:lnTo>
                              <a:lnTo>
                                <a:pt x="56" y="101"/>
                              </a:lnTo>
                              <a:lnTo>
                                <a:pt x="36" y="78"/>
                              </a:lnTo>
                              <a:lnTo>
                                <a:pt x="15" y="57"/>
                              </a:lnTo>
                              <a:lnTo>
                                <a:pt x="2" y="35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FFA040"/>
                        </a:solidFill>
                        <a:ln w="9525">
                          <a:noFill/>
                        </a:ln>
                      </p:spPr>
                      <p:txBody>
                        <a:bodyPr/>
                        <a:p>
                          <a:endParaRPr lang="zh-CN" altLang="en-US"/>
                        </a:p>
                      </p:txBody>
                    </p:sp>
                    <p:sp>
                      <p:nvSpPr>
                        <p:cNvPr id="160" name="任意多边形 127037"/>
                        <p:cNvSpPr>
                          <a:spLocks noChangeAspect="1"/>
                        </p:cNvSpPr>
                        <p:nvPr>
                          <p:custDataLst>
                            <p:tags r:id="rId165"/>
                          </p:custDataLst>
                        </p:nvPr>
                      </p:nvSpPr>
                      <p:spPr>
                        <a:xfrm>
                          <a:off x="6345" y="4443"/>
                          <a:ext cx="86" cy="69"/>
                        </a:xfrm>
                        <a:custGeom>
                          <a:avLst/>
                          <a:gdLst/>
                          <a:ahLst/>
                          <a:cxnLst/>
                          <a:pathLst>
                            <a:path w="86" h="69">
                              <a:moveTo>
                                <a:pt x="0" y="0"/>
                              </a:moveTo>
                              <a:lnTo>
                                <a:pt x="11" y="10"/>
                              </a:lnTo>
                              <a:lnTo>
                                <a:pt x="25" y="21"/>
                              </a:lnTo>
                              <a:lnTo>
                                <a:pt x="42" y="33"/>
                              </a:lnTo>
                              <a:lnTo>
                                <a:pt x="60" y="44"/>
                              </a:lnTo>
                              <a:lnTo>
                                <a:pt x="77" y="54"/>
                              </a:lnTo>
                              <a:lnTo>
                                <a:pt x="86" y="61"/>
                              </a:lnTo>
                              <a:lnTo>
                                <a:pt x="65" y="69"/>
                              </a:lnTo>
                              <a:lnTo>
                                <a:pt x="42" y="61"/>
                              </a:lnTo>
                              <a:lnTo>
                                <a:pt x="18" y="52"/>
                              </a:lnTo>
                              <a:lnTo>
                                <a:pt x="0" y="42"/>
                              </a:lnTo>
                              <a:lnTo>
                                <a:pt x="1" y="33"/>
                              </a:lnTo>
                              <a:lnTo>
                                <a:pt x="4" y="17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FFA040"/>
                        </a:solidFill>
                        <a:ln w="9525">
                          <a:noFill/>
                        </a:ln>
                      </p:spPr>
                      <p:txBody>
                        <a:bodyPr/>
                        <a:p>
                          <a:endParaRPr lang="zh-CN" altLang="en-US"/>
                        </a:p>
                      </p:txBody>
                    </p:sp>
                    <p:sp>
                      <p:nvSpPr>
                        <p:cNvPr id="161" name="任意多边形 127038"/>
                        <p:cNvSpPr>
                          <a:spLocks noChangeAspect="1"/>
                        </p:cNvSpPr>
                        <p:nvPr>
                          <p:custDataLst>
                            <p:tags r:id="rId166"/>
                          </p:custDataLst>
                        </p:nvPr>
                      </p:nvSpPr>
                      <p:spPr>
                        <a:xfrm>
                          <a:off x="6501" y="4426"/>
                          <a:ext cx="732" cy="689"/>
                        </a:xfrm>
                        <a:custGeom>
                          <a:avLst/>
                          <a:gdLst/>
                          <a:ahLst/>
                          <a:cxnLst/>
                          <a:pathLst>
                            <a:path w="732" h="689">
                              <a:moveTo>
                                <a:pt x="294" y="135"/>
                              </a:moveTo>
                              <a:lnTo>
                                <a:pt x="186" y="143"/>
                              </a:lnTo>
                              <a:lnTo>
                                <a:pt x="348" y="158"/>
                              </a:lnTo>
                              <a:lnTo>
                                <a:pt x="338" y="166"/>
                              </a:lnTo>
                              <a:lnTo>
                                <a:pt x="318" y="173"/>
                              </a:lnTo>
                              <a:lnTo>
                                <a:pt x="292" y="181"/>
                              </a:lnTo>
                              <a:lnTo>
                                <a:pt x="258" y="190"/>
                              </a:lnTo>
                              <a:lnTo>
                                <a:pt x="222" y="196"/>
                              </a:lnTo>
                              <a:lnTo>
                                <a:pt x="175" y="200"/>
                              </a:lnTo>
                              <a:lnTo>
                                <a:pt x="120" y="206"/>
                              </a:lnTo>
                              <a:lnTo>
                                <a:pt x="61" y="209"/>
                              </a:lnTo>
                              <a:lnTo>
                                <a:pt x="0" y="209"/>
                              </a:lnTo>
                              <a:lnTo>
                                <a:pt x="95" y="232"/>
                              </a:lnTo>
                              <a:lnTo>
                                <a:pt x="154" y="244"/>
                              </a:lnTo>
                              <a:lnTo>
                                <a:pt x="205" y="244"/>
                              </a:lnTo>
                              <a:lnTo>
                                <a:pt x="267" y="244"/>
                              </a:lnTo>
                              <a:lnTo>
                                <a:pt x="359" y="236"/>
                              </a:lnTo>
                              <a:lnTo>
                                <a:pt x="435" y="225"/>
                              </a:lnTo>
                              <a:lnTo>
                                <a:pt x="499" y="209"/>
                              </a:lnTo>
                              <a:lnTo>
                                <a:pt x="567" y="188"/>
                              </a:lnTo>
                              <a:lnTo>
                                <a:pt x="597" y="177"/>
                              </a:lnTo>
                              <a:lnTo>
                                <a:pt x="625" y="168"/>
                              </a:lnTo>
                              <a:lnTo>
                                <a:pt x="640" y="164"/>
                              </a:lnTo>
                              <a:lnTo>
                                <a:pt x="648" y="169"/>
                              </a:lnTo>
                              <a:lnTo>
                                <a:pt x="648" y="181"/>
                              </a:lnTo>
                              <a:lnTo>
                                <a:pt x="642" y="194"/>
                              </a:lnTo>
                              <a:lnTo>
                                <a:pt x="625" y="208"/>
                              </a:lnTo>
                              <a:lnTo>
                                <a:pt x="597" y="226"/>
                              </a:lnTo>
                              <a:lnTo>
                                <a:pt x="557" y="244"/>
                              </a:lnTo>
                              <a:lnTo>
                                <a:pt x="510" y="263"/>
                              </a:lnTo>
                              <a:lnTo>
                                <a:pt x="448" y="282"/>
                              </a:lnTo>
                              <a:lnTo>
                                <a:pt x="376" y="297"/>
                              </a:lnTo>
                              <a:lnTo>
                                <a:pt x="304" y="308"/>
                              </a:lnTo>
                              <a:lnTo>
                                <a:pt x="228" y="320"/>
                              </a:lnTo>
                              <a:lnTo>
                                <a:pt x="95" y="333"/>
                              </a:lnTo>
                              <a:lnTo>
                                <a:pt x="177" y="352"/>
                              </a:lnTo>
                              <a:lnTo>
                                <a:pt x="243" y="360"/>
                              </a:lnTo>
                              <a:lnTo>
                                <a:pt x="326" y="358"/>
                              </a:lnTo>
                              <a:lnTo>
                                <a:pt x="411" y="347"/>
                              </a:lnTo>
                              <a:lnTo>
                                <a:pt x="474" y="333"/>
                              </a:lnTo>
                              <a:lnTo>
                                <a:pt x="525" y="320"/>
                              </a:lnTo>
                              <a:lnTo>
                                <a:pt x="567" y="308"/>
                              </a:lnTo>
                              <a:lnTo>
                                <a:pt x="610" y="293"/>
                              </a:lnTo>
                              <a:lnTo>
                                <a:pt x="644" y="280"/>
                              </a:lnTo>
                              <a:lnTo>
                                <a:pt x="659" y="276"/>
                              </a:lnTo>
                              <a:lnTo>
                                <a:pt x="668" y="276"/>
                              </a:lnTo>
                              <a:lnTo>
                                <a:pt x="667" y="287"/>
                              </a:lnTo>
                              <a:lnTo>
                                <a:pt x="661" y="299"/>
                              </a:lnTo>
                              <a:lnTo>
                                <a:pt x="648" y="314"/>
                              </a:lnTo>
                              <a:lnTo>
                                <a:pt x="617" y="335"/>
                              </a:lnTo>
                              <a:lnTo>
                                <a:pt x="584" y="354"/>
                              </a:lnTo>
                              <a:lnTo>
                                <a:pt x="546" y="371"/>
                              </a:lnTo>
                              <a:lnTo>
                                <a:pt x="496" y="390"/>
                              </a:lnTo>
                              <a:lnTo>
                                <a:pt x="439" y="407"/>
                              </a:lnTo>
                              <a:lnTo>
                                <a:pt x="352" y="426"/>
                              </a:lnTo>
                              <a:lnTo>
                                <a:pt x="294" y="438"/>
                              </a:lnTo>
                              <a:lnTo>
                                <a:pt x="237" y="444"/>
                              </a:lnTo>
                              <a:lnTo>
                                <a:pt x="154" y="449"/>
                              </a:lnTo>
                              <a:lnTo>
                                <a:pt x="239" y="461"/>
                              </a:lnTo>
                              <a:lnTo>
                                <a:pt x="305" y="466"/>
                              </a:lnTo>
                              <a:lnTo>
                                <a:pt x="360" y="468"/>
                              </a:lnTo>
                              <a:lnTo>
                                <a:pt x="423" y="466"/>
                              </a:lnTo>
                              <a:lnTo>
                                <a:pt x="482" y="458"/>
                              </a:lnTo>
                              <a:lnTo>
                                <a:pt x="530" y="447"/>
                              </a:lnTo>
                              <a:lnTo>
                                <a:pt x="568" y="434"/>
                              </a:lnTo>
                              <a:lnTo>
                                <a:pt x="629" y="413"/>
                              </a:lnTo>
                              <a:lnTo>
                                <a:pt x="637" y="413"/>
                              </a:lnTo>
                              <a:lnTo>
                                <a:pt x="644" y="417"/>
                              </a:lnTo>
                              <a:lnTo>
                                <a:pt x="642" y="430"/>
                              </a:lnTo>
                              <a:lnTo>
                                <a:pt x="634" y="444"/>
                              </a:lnTo>
                              <a:lnTo>
                                <a:pt x="620" y="458"/>
                              </a:lnTo>
                              <a:lnTo>
                                <a:pt x="599" y="474"/>
                              </a:lnTo>
                              <a:lnTo>
                                <a:pt x="563" y="493"/>
                              </a:lnTo>
                              <a:lnTo>
                                <a:pt x="525" y="510"/>
                              </a:lnTo>
                              <a:lnTo>
                                <a:pt x="489" y="521"/>
                              </a:lnTo>
                              <a:lnTo>
                                <a:pt x="448" y="531"/>
                              </a:lnTo>
                              <a:lnTo>
                                <a:pt x="410" y="537"/>
                              </a:lnTo>
                              <a:lnTo>
                                <a:pt x="360" y="542"/>
                              </a:lnTo>
                              <a:lnTo>
                                <a:pt x="305" y="545"/>
                              </a:lnTo>
                              <a:lnTo>
                                <a:pt x="250" y="546"/>
                              </a:lnTo>
                              <a:lnTo>
                                <a:pt x="166" y="546"/>
                              </a:lnTo>
                              <a:lnTo>
                                <a:pt x="211" y="562"/>
                              </a:lnTo>
                              <a:lnTo>
                                <a:pt x="253" y="573"/>
                              </a:lnTo>
                              <a:lnTo>
                                <a:pt x="301" y="579"/>
                              </a:lnTo>
                              <a:lnTo>
                                <a:pt x="342" y="580"/>
                              </a:lnTo>
                              <a:lnTo>
                                <a:pt x="384" y="583"/>
                              </a:lnTo>
                              <a:lnTo>
                                <a:pt x="427" y="580"/>
                              </a:lnTo>
                              <a:lnTo>
                                <a:pt x="462" y="579"/>
                              </a:lnTo>
                              <a:lnTo>
                                <a:pt x="495" y="573"/>
                              </a:lnTo>
                              <a:lnTo>
                                <a:pt x="540" y="562"/>
                              </a:lnTo>
                              <a:lnTo>
                                <a:pt x="574" y="554"/>
                              </a:lnTo>
                              <a:lnTo>
                                <a:pt x="587" y="555"/>
                              </a:lnTo>
                              <a:lnTo>
                                <a:pt x="589" y="565"/>
                              </a:lnTo>
                              <a:lnTo>
                                <a:pt x="585" y="575"/>
                              </a:lnTo>
                              <a:lnTo>
                                <a:pt x="576" y="586"/>
                              </a:lnTo>
                              <a:lnTo>
                                <a:pt x="561" y="597"/>
                              </a:lnTo>
                              <a:lnTo>
                                <a:pt x="544" y="605"/>
                              </a:lnTo>
                              <a:lnTo>
                                <a:pt x="525" y="614"/>
                              </a:lnTo>
                              <a:lnTo>
                                <a:pt x="495" y="622"/>
                              </a:lnTo>
                              <a:lnTo>
                                <a:pt x="432" y="631"/>
                              </a:lnTo>
                              <a:lnTo>
                                <a:pt x="372" y="639"/>
                              </a:lnTo>
                              <a:lnTo>
                                <a:pt x="253" y="649"/>
                              </a:lnTo>
                              <a:lnTo>
                                <a:pt x="407" y="656"/>
                              </a:lnTo>
                              <a:lnTo>
                                <a:pt x="439" y="656"/>
                              </a:lnTo>
                              <a:lnTo>
                                <a:pt x="453" y="663"/>
                              </a:lnTo>
                              <a:lnTo>
                                <a:pt x="461" y="670"/>
                              </a:lnTo>
                              <a:lnTo>
                                <a:pt x="458" y="681"/>
                              </a:lnTo>
                              <a:lnTo>
                                <a:pt x="466" y="687"/>
                              </a:lnTo>
                              <a:lnTo>
                                <a:pt x="486" y="689"/>
                              </a:lnTo>
                              <a:lnTo>
                                <a:pt x="516" y="677"/>
                              </a:lnTo>
                              <a:lnTo>
                                <a:pt x="542" y="664"/>
                              </a:lnTo>
                              <a:lnTo>
                                <a:pt x="563" y="651"/>
                              </a:lnTo>
                              <a:lnTo>
                                <a:pt x="580" y="639"/>
                              </a:lnTo>
                              <a:lnTo>
                                <a:pt x="597" y="621"/>
                              </a:lnTo>
                              <a:lnTo>
                                <a:pt x="651" y="548"/>
                              </a:lnTo>
                              <a:lnTo>
                                <a:pt x="693" y="485"/>
                              </a:lnTo>
                              <a:lnTo>
                                <a:pt x="709" y="453"/>
                              </a:lnTo>
                              <a:lnTo>
                                <a:pt x="713" y="440"/>
                              </a:lnTo>
                              <a:lnTo>
                                <a:pt x="714" y="430"/>
                              </a:lnTo>
                              <a:lnTo>
                                <a:pt x="714" y="419"/>
                              </a:lnTo>
                              <a:lnTo>
                                <a:pt x="706" y="406"/>
                              </a:lnTo>
                              <a:lnTo>
                                <a:pt x="701" y="398"/>
                              </a:lnTo>
                              <a:lnTo>
                                <a:pt x="698" y="386"/>
                              </a:lnTo>
                              <a:lnTo>
                                <a:pt x="701" y="373"/>
                              </a:lnTo>
                              <a:lnTo>
                                <a:pt x="706" y="364"/>
                              </a:lnTo>
                              <a:lnTo>
                                <a:pt x="713" y="354"/>
                              </a:lnTo>
                              <a:lnTo>
                                <a:pt x="719" y="344"/>
                              </a:lnTo>
                              <a:lnTo>
                                <a:pt x="727" y="333"/>
                              </a:lnTo>
                              <a:lnTo>
                                <a:pt x="732" y="322"/>
                              </a:lnTo>
                              <a:lnTo>
                                <a:pt x="731" y="308"/>
                              </a:lnTo>
                              <a:lnTo>
                                <a:pt x="726" y="297"/>
                              </a:lnTo>
                              <a:lnTo>
                                <a:pt x="719" y="287"/>
                              </a:lnTo>
                              <a:lnTo>
                                <a:pt x="713" y="278"/>
                              </a:lnTo>
                              <a:lnTo>
                                <a:pt x="705" y="267"/>
                              </a:lnTo>
                              <a:lnTo>
                                <a:pt x="702" y="255"/>
                              </a:lnTo>
                              <a:lnTo>
                                <a:pt x="705" y="246"/>
                              </a:lnTo>
                              <a:lnTo>
                                <a:pt x="714" y="232"/>
                              </a:lnTo>
                              <a:lnTo>
                                <a:pt x="723" y="221"/>
                              </a:lnTo>
                              <a:lnTo>
                                <a:pt x="727" y="209"/>
                              </a:lnTo>
                              <a:lnTo>
                                <a:pt x="727" y="194"/>
                              </a:lnTo>
                              <a:lnTo>
                                <a:pt x="722" y="179"/>
                              </a:lnTo>
                              <a:lnTo>
                                <a:pt x="713" y="168"/>
                              </a:lnTo>
                              <a:lnTo>
                                <a:pt x="709" y="160"/>
                              </a:lnTo>
                              <a:lnTo>
                                <a:pt x="705" y="147"/>
                              </a:lnTo>
                              <a:lnTo>
                                <a:pt x="706" y="133"/>
                              </a:lnTo>
                              <a:lnTo>
                                <a:pt x="714" y="122"/>
                              </a:lnTo>
                              <a:lnTo>
                                <a:pt x="719" y="114"/>
                              </a:lnTo>
                              <a:lnTo>
                                <a:pt x="727" y="105"/>
                              </a:lnTo>
                              <a:lnTo>
                                <a:pt x="731" y="93"/>
                              </a:lnTo>
                              <a:lnTo>
                                <a:pt x="732" y="80"/>
                              </a:lnTo>
                              <a:lnTo>
                                <a:pt x="730" y="72"/>
                              </a:lnTo>
                              <a:lnTo>
                                <a:pt x="722" y="59"/>
                              </a:lnTo>
                              <a:lnTo>
                                <a:pt x="714" y="48"/>
                              </a:lnTo>
                              <a:lnTo>
                                <a:pt x="709" y="34"/>
                              </a:lnTo>
                              <a:lnTo>
                                <a:pt x="709" y="0"/>
                              </a:lnTo>
                              <a:lnTo>
                                <a:pt x="634" y="50"/>
                              </a:lnTo>
                              <a:lnTo>
                                <a:pt x="589" y="69"/>
                              </a:lnTo>
                              <a:lnTo>
                                <a:pt x="536" y="86"/>
                              </a:lnTo>
                              <a:lnTo>
                                <a:pt x="475" y="105"/>
                              </a:lnTo>
                              <a:lnTo>
                                <a:pt x="420" y="116"/>
                              </a:lnTo>
                              <a:lnTo>
                                <a:pt x="365" y="126"/>
                              </a:lnTo>
                              <a:lnTo>
                                <a:pt x="294" y="135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FFA040"/>
                        </a:solidFill>
                        <a:ln w="9525">
                          <a:noFill/>
                        </a:ln>
                      </p:spPr>
                      <p:txBody>
                        <a:bodyPr/>
                        <a:p>
                          <a:endParaRPr lang="zh-CN" altLang="en-US"/>
                        </a:p>
                      </p:txBody>
                    </p:sp>
                  </p:grpSp>
                </p:grpSp>
                <p:grpSp>
                  <p:nvGrpSpPr>
                    <p:cNvPr id="162" name="组合 127039"/>
                    <p:cNvGrpSpPr>
                      <a:grpSpLocks noChangeAspect="1"/>
                    </p:cNvGrpSpPr>
                    <p:nvPr/>
                  </p:nvGrpSpPr>
                  <p:grpSpPr>
                    <a:xfrm>
                      <a:off x="6929" y="4535"/>
                      <a:ext cx="218" cy="436"/>
                      <a:chOff x="6929" y="4535"/>
                      <a:chExt cx="218" cy="436"/>
                    </a:xfrm>
                  </p:grpSpPr>
                  <p:sp>
                    <p:nvSpPr>
                      <p:cNvPr id="163" name="任意多边形 127040"/>
                      <p:cNvSpPr>
                        <a:spLocks noChangeAspect="1"/>
                      </p:cNvSpPr>
                      <p:nvPr>
                        <p:custDataLst>
                          <p:tags r:id="rId167"/>
                        </p:custDataLst>
                      </p:nvPr>
                    </p:nvSpPr>
                    <p:spPr>
                      <a:xfrm>
                        <a:off x="6971" y="4651"/>
                        <a:ext cx="167" cy="70"/>
                      </a:xfrm>
                      <a:custGeom>
                        <a:avLst/>
                        <a:gdLst/>
                        <a:ahLst/>
                        <a:cxnLst/>
                        <a:pathLst>
                          <a:path w="167" h="70">
                            <a:moveTo>
                              <a:pt x="167" y="13"/>
                            </a:moveTo>
                            <a:lnTo>
                              <a:pt x="151" y="0"/>
                            </a:lnTo>
                            <a:lnTo>
                              <a:pt x="100" y="26"/>
                            </a:lnTo>
                            <a:lnTo>
                              <a:pt x="49" y="45"/>
                            </a:lnTo>
                            <a:lnTo>
                              <a:pt x="0" y="59"/>
                            </a:lnTo>
                            <a:lnTo>
                              <a:pt x="9" y="70"/>
                            </a:lnTo>
                            <a:lnTo>
                              <a:pt x="43" y="70"/>
                            </a:lnTo>
                            <a:lnTo>
                              <a:pt x="89" y="60"/>
                            </a:lnTo>
                            <a:lnTo>
                              <a:pt x="130" y="40"/>
                            </a:lnTo>
                            <a:lnTo>
                              <a:pt x="167" y="13"/>
                            </a:lnTo>
                            <a:close/>
                          </a:path>
                        </a:pathLst>
                      </a:custGeom>
                      <a:solidFill>
                        <a:srgbClr val="FFE0C0"/>
                      </a:solidFill>
                      <a:ln w="9525">
                        <a:noFill/>
                      </a:ln>
                    </p:spPr>
                    <p:txBody>
                      <a:bodyPr/>
                      <a:p>
                        <a:endParaRPr lang="zh-CN" altLang="en-US"/>
                      </a:p>
                    </p:txBody>
                  </p:sp>
                  <p:sp>
                    <p:nvSpPr>
                      <p:cNvPr id="164" name="任意多边形 127041"/>
                      <p:cNvSpPr>
                        <a:spLocks noChangeAspect="1"/>
                      </p:cNvSpPr>
                      <p:nvPr>
                        <p:custDataLst>
                          <p:tags r:id="rId168"/>
                        </p:custDataLst>
                      </p:nvPr>
                    </p:nvSpPr>
                    <p:spPr>
                      <a:xfrm>
                        <a:off x="7001" y="4763"/>
                        <a:ext cx="146" cy="78"/>
                      </a:xfrm>
                      <a:custGeom>
                        <a:avLst/>
                        <a:gdLst/>
                        <a:ahLst/>
                        <a:cxnLst/>
                        <a:pathLst>
                          <a:path w="146" h="78">
                            <a:moveTo>
                              <a:pt x="146" y="15"/>
                            </a:moveTo>
                            <a:lnTo>
                              <a:pt x="138" y="0"/>
                            </a:lnTo>
                            <a:lnTo>
                              <a:pt x="89" y="34"/>
                            </a:lnTo>
                            <a:lnTo>
                              <a:pt x="50" y="51"/>
                            </a:lnTo>
                            <a:lnTo>
                              <a:pt x="0" y="66"/>
                            </a:lnTo>
                            <a:lnTo>
                              <a:pt x="10" y="78"/>
                            </a:lnTo>
                            <a:lnTo>
                              <a:pt x="42" y="78"/>
                            </a:lnTo>
                            <a:lnTo>
                              <a:pt x="74" y="69"/>
                            </a:lnTo>
                            <a:lnTo>
                              <a:pt x="112" y="45"/>
                            </a:lnTo>
                            <a:lnTo>
                              <a:pt x="146" y="15"/>
                            </a:lnTo>
                            <a:close/>
                          </a:path>
                        </a:pathLst>
                      </a:custGeom>
                      <a:solidFill>
                        <a:srgbClr val="FFE0C0"/>
                      </a:solidFill>
                      <a:ln w="9525">
                        <a:noFill/>
                      </a:ln>
                    </p:spPr>
                    <p:txBody>
                      <a:bodyPr/>
                      <a:p>
                        <a:endParaRPr lang="zh-CN" altLang="en-US"/>
                      </a:p>
                    </p:txBody>
                  </p:sp>
                  <p:sp>
                    <p:nvSpPr>
                      <p:cNvPr id="165" name="任意多边形 127042"/>
                      <p:cNvSpPr>
                        <a:spLocks noChangeAspect="1"/>
                      </p:cNvSpPr>
                      <p:nvPr>
                        <p:custDataLst>
                          <p:tags r:id="rId169"/>
                        </p:custDataLst>
                      </p:nvPr>
                    </p:nvSpPr>
                    <p:spPr>
                      <a:xfrm>
                        <a:off x="6992" y="4894"/>
                        <a:ext cx="149" cy="77"/>
                      </a:xfrm>
                      <a:custGeom>
                        <a:avLst/>
                        <a:gdLst/>
                        <a:ahLst/>
                        <a:cxnLst/>
                        <a:pathLst>
                          <a:path w="149" h="77">
                            <a:moveTo>
                              <a:pt x="149" y="11"/>
                            </a:moveTo>
                            <a:lnTo>
                              <a:pt x="138" y="0"/>
                            </a:lnTo>
                            <a:lnTo>
                              <a:pt x="93" y="31"/>
                            </a:lnTo>
                            <a:lnTo>
                              <a:pt x="49" y="49"/>
                            </a:lnTo>
                            <a:lnTo>
                              <a:pt x="0" y="63"/>
                            </a:lnTo>
                            <a:lnTo>
                              <a:pt x="9" y="77"/>
                            </a:lnTo>
                            <a:lnTo>
                              <a:pt x="42" y="74"/>
                            </a:lnTo>
                            <a:lnTo>
                              <a:pt x="81" y="65"/>
                            </a:lnTo>
                            <a:lnTo>
                              <a:pt x="121" y="40"/>
                            </a:lnTo>
                            <a:lnTo>
                              <a:pt x="149" y="11"/>
                            </a:lnTo>
                            <a:close/>
                          </a:path>
                        </a:pathLst>
                      </a:custGeom>
                      <a:solidFill>
                        <a:srgbClr val="FFE0C0"/>
                      </a:solidFill>
                      <a:ln w="9525">
                        <a:noFill/>
                      </a:ln>
                    </p:spPr>
                    <p:txBody>
                      <a:bodyPr/>
                      <a:p>
                        <a:endParaRPr lang="zh-CN" altLang="en-US"/>
                      </a:p>
                    </p:txBody>
                  </p:sp>
                  <p:sp>
                    <p:nvSpPr>
                      <p:cNvPr id="166" name="任意多边形 127043"/>
                      <p:cNvSpPr>
                        <a:spLocks noChangeAspect="1"/>
                      </p:cNvSpPr>
                      <p:nvPr>
                        <p:custDataLst>
                          <p:tags r:id="rId170"/>
                        </p:custDataLst>
                      </p:nvPr>
                    </p:nvSpPr>
                    <p:spPr>
                      <a:xfrm>
                        <a:off x="6929" y="4535"/>
                        <a:ext cx="171" cy="68"/>
                      </a:xfrm>
                      <a:custGeom>
                        <a:avLst/>
                        <a:gdLst/>
                        <a:ahLst/>
                        <a:cxnLst/>
                        <a:pathLst>
                          <a:path w="171" h="68">
                            <a:moveTo>
                              <a:pt x="171" y="13"/>
                            </a:moveTo>
                            <a:lnTo>
                              <a:pt x="154" y="0"/>
                            </a:lnTo>
                            <a:lnTo>
                              <a:pt x="97" y="26"/>
                            </a:lnTo>
                            <a:lnTo>
                              <a:pt x="50" y="41"/>
                            </a:lnTo>
                            <a:lnTo>
                              <a:pt x="0" y="55"/>
                            </a:lnTo>
                            <a:lnTo>
                              <a:pt x="11" y="68"/>
                            </a:lnTo>
                            <a:lnTo>
                              <a:pt x="42" y="66"/>
                            </a:lnTo>
                            <a:lnTo>
                              <a:pt x="82" y="57"/>
                            </a:lnTo>
                            <a:lnTo>
                              <a:pt x="127" y="40"/>
                            </a:lnTo>
                            <a:lnTo>
                              <a:pt x="171" y="13"/>
                            </a:lnTo>
                            <a:close/>
                          </a:path>
                        </a:pathLst>
                      </a:custGeom>
                      <a:solidFill>
                        <a:srgbClr val="FFE0C0"/>
                      </a:solidFill>
                      <a:ln w="9525">
                        <a:noFill/>
                      </a:ln>
                    </p:spPr>
                    <p:txBody>
                      <a:bodyPr/>
                      <a:p>
                        <a:endParaRPr lang="zh-CN" altLang="en-US"/>
                      </a:p>
                    </p:txBody>
                  </p:sp>
                </p:grpSp>
              </p:grpSp>
              <p:sp>
                <p:nvSpPr>
                  <p:cNvPr id="167" name="任意多边形 127044"/>
                  <p:cNvSpPr>
                    <a:spLocks noChangeAspect="1"/>
                  </p:cNvSpPr>
                  <p:nvPr>
                    <p:custDataLst>
                      <p:tags r:id="rId171"/>
                    </p:custDataLst>
                  </p:nvPr>
                </p:nvSpPr>
                <p:spPr>
                  <a:xfrm>
                    <a:off x="5770" y="1606"/>
                    <a:ext cx="2019" cy="2908"/>
                  </a:xfrm>
                  <a:custGeom>
                    <a:avLst/>
                    <a:gdLst/>
                    <a:ahLst/>
                    <a:cxnLst/>
                    <a:pathLst>
                      <a:path w="2019" h="2908">
                        <a:moveTo>
                          <a:pt x="1415" y="2830"/>
                        </a:moveTo>
                        <a:lnTo>
                          <a:pt x="1432" y="2818"/>
                        </a:lnTo>
                        <a:lnTo>
                          <a:pt x="1445" y="2807"/>
                        </a:lnTo>
                        <a:lnTo>
                          <a:pt x="1453" y="2799"/>
                        </a:lnTo>
                        <a:lnTo>
                          <a:pt x="1458" y="2790"/>
                        </a:lnTo>
                        <a:lnTo>
                          <a:pt x="1463" y="2784"/>
                        </a:lnTo>
                        <a:lnTo>
                          <a:pt x="1466" y="2778"/>
                        </a:lnTo>
                        <a:lnTo>
                          <a:pt x="1470" y="2773"/>
                        </a:lnTo>
                        <a:lnTo>
                          <a:pt x="1471" y="2765"/>
                        </a:lnTo>
                        <a:lnTo>
                          <a:pt x="1474" y="2756"/>
                        </a:lnTo>
                        <a:lnTo>
                          <a:pt x="1475" y="2744"/>
                        </a:lnTo>
                        <a:lnTo>
                          <a:pt x="1484" y="2698"/>
                        </a:lnTo>
                        <a:lnTo>
                          <a:pt x="1543" y="2322"/>
                        </a:lnTo>
                        <a:lnTo>
                          <a:pt x="1554" y="2268"/>
                        </a:lnTo>
                        <a:lnTo>
                          <a:pt x="1563" y="2229"/>
                        </a:lnTo>
                        <a:lnTo>
                          <a:pt x="1577" y="2175"/>
                        </a:lnTo>
                        <a:lnTo>
                          <a:pt x="1598" y="2115"/>
                        </a:lnTo>
                        <a:lnTo>
                          <a:pt x="1619" y="2062"/>
                        </a:lnTo>
                        <a:lnTo>
                          <a:pt x="1638" y="2018"/>
                        </a:lnTo>
                        <a:lnTo>
                          <a:pt x="1655" y="1980"/>
                        </a:lnTo>
                        <a:lnTo>
                          <a:pt x="1672" y="1943"/>
                        </a:lnTo>
                        <a:lnTo>
                          <a:pt x="1706" y="1880"/>
                        </a:lnTo>
                        <a:lnTo>
                          <a:pt x="1740" y="1821"/>
                        </a:lnTo>
                        <a:lnTo>
                          <a:pt x="1773" y="1766"/>
                        </a:lnTo>
                        <a:lnTo>
                          <a:pt x="1799" y="1724"/>
                        </a:lnTo>
                        <a:lnTo>
                          <a:pt x="1846" y="1645"/>
                        </a:lnTo>
                        <a:lnTo>
                          <a:pt x="1879" y="1590"/>
                        </a:lnTo>
                        <a:lnTo>
                          <a:pt x="1905" y="1544"/>
                        </a:lnTo>
                        <a:lnTo>
                          <a:pt x="1927" y="1492"/>
                        </a:lnTo>
                        <a:lnTo>
                          <a:pt x="1952" y="1429"/>
                        </a:lnTo>
                        <a:lnTo>
                          <a:pt x="1969" y="1374"/>
                        </a:lnTo>
                        <a:lnTo>
                          <a:pt x="1985" y="1316"/>
                        </a:lnTo>
                        <a:lnTo>
                          <a:pt x="1995" y="1267"/>
                        </a:lnTo>
                        <a:lnTo>
                          <a:pt x="2007" y="1212"/>
                        </a:lnTo>
                        <a:lnTo>
                          <a:pt x="2015" y="1142"/>
                        </a:lnTo>
                        <a:lnTo>
                          <a:pt x="2019" y="1062"/>
                        </a:lnTo>
                        <a:lnTo>
                          <a:pt x="2019" y="987"/>
                        </a:lnTo>
                        <a:lnTo>
                          <a:pt x="2012" y="928"/>
                        </a:lnTo>
                        <a:lnTo>
                          <a:pt x="2003" y="873"/>
                        </a:lnTo>
                        <a:lnTo>
                          <a:pt x="1994" y="824"/>
                        </a:lnTo>
                        <a:lnTo>
                          <a:pt x="1978" y="759"/>
                        </a:lnTo>
                        <a:lnTo>
                          <a:pt x="1960" y="694"/>
                        </a:lnTo>
                        <a:lnTo>
                          <a:pt x="1940" y="634"/>
                        </a:lnTo>
                        <a:lnTo>
                          <a:pt x="1917" y="578"/>
                        </a:lnTo>
                        <a:lnTo>
                          <a:pt x="1888" y="529"/>
                        </a:lnTo>
                        <a:lnTo>
                          <a:pt x="1850" y="466"/>
                        </a:lnTo>
                        <a:lnTo>
                          <a:pt x="1807" y="403"/>
                        </a:lnTo>
                        <a:lnTo>
                          <a:pt x="1765" y="354"/>
                        </a:lnTo>
                        <a:lnTo>
                          <a:pt x="1727" y="312"/>
                        </a:lnTo>
                        <a:lnTo>
                          <a:pt x="1683" y="272"/>
                        </a:lnTo>
                        <a:lnTo>
                          <a:pt x="1636" y="232"/>
                        </a:lnTo>
                        <a:lnTo>
                          <a:pt x="1590" y="196"/>
                        </a:lnTo>
                        <a:lnTo>
                          <a:pt x="1535" y="159"/>
                        </a:lnTo>
                        <a:lnTo>
                          <a:pt x="1471" y="120"/>
                        </a:lnTo>
                        <a:lnTo>
                          <a:pt x="1411" y="90"/>
                        </a:lnTo>
                        <a:lnTo>
                          <a:pt x="1341" y="61"/>
                        </a:lnTo>
                        <a:lnTo>
                          <a:pt x="1277" y="40"/>
                        </a:lnTo>
                        <a:lnTo>
                          <a:pt x="1224" y="27"/>
                        </a:lnTo>
                        <a:lnTo>
                          <a:pt x="1167" y="14"/>
                        </a:lnTo>
                        <a:lnTo>
                          <a:pt x="1115" y="6"/>
                        </a:lnTo>
                        <a:lnTo>
                          <a:pt x="1053" y="0"/>
                        </a:lnTo>
                        <a:lnTo>
                          <a:pt x="997" y="0"/>
                        </a:lnTo>
                        <a:lnTo>
                          <a:pt x="936" y="0"/>
                        </a:lnTo>
                        <a:lnTo>
                          <a:pt x="885" y="6"/>
                        </a:lnTo>
                        <a:lnTo>
                          <a:pt x="826" y="19"/>
                        </a:lnTo>
                        <a:lnTo>
                          <a:pt x="782" y="28"/>
                        </a:lnTo>
                        <a:lnTo>
                          <a:pt x="727" y="44"/>
                        </a:lnTo>
                        <a:lnTo>
                          <a:pt x="676" y="59"/>
                        </a:lnTo>
                        <a:lnTo>
                          <a:pt x="630" y="78"/>
                        </a:lnTo>
                        <a:lnTo>
                          <a:pt x="586" y="97"/>
                        </a:lnTo>
                        <a:lnTo>
                          <a:pt x="541" y="121"/>
                        </a:lnTo>
                        <a:lnTo>
                          <a:pt x="501" y="145"/>
                        </a:lnTo>
                        <a:lnTo>
                          <a:pt x="456" y="175"/>
                        </a:lnTo>
                        <a:lnTo>
                          <a:pt x="408" y="209"/>
                        </a:lnTo>
                        <a:lnTo>
                          <a:pt x="365" y="242"/>
                        </a:lnTo>
                        <a:lnTo>
                          <a:pt x="326" y="277"/>
                        </a:lnTo>
                        <a:lnTo>
                          <a:pt x="284" y="316"/>
                        </a:lnTo>
                        <a:lnTo>
                          <a:pt x="242" y="360"/>
                        </a:lnTo>
                        <a:lnTo>
                          <a:pt x="206" y="402"/>
                        </a:lnTo>
                        <a:lnTo>
                          <a:pt x="175" y="441"/>
                        </a:lnTo>
                        <a:lnTo>
                          <a:pt x="140" y="495"/>
                        </a:lnTo>
                        <a:lnTo>
                          <a:pt x="106" y="554"/>
                        </a:lnTo>
                        <a:lnTo>
                          <a:pt x="75" y="620"/>
                        </a:lnTo>
                        <a:lnTo>
                          <a:pt x="53" y="685"/>
                        </a:lnTo>
                        <a:lnTo>
                          <a:pt x="34" y="752"/>
                        </a:lnTo>
                        <a:lnTo>
                          <a:pt x="17" y="818"/>
                        </a:lnTo>
                        <a:lnTo>
                          <a:pt x="7" y="879"/>
                        </a:lnTo>
                        <a:lnTo>
                          <a:pt x="0" y="940"/>
                        </a:lnTo>
                        <a:lnTo>
                          <a:pt x="0" y="999"/>
                        </a:lnTo>
                        <a:lnTo>
                          <a:pt x="0" y="1052"/>
                        </a:lnTo>
                        <a:lnTo>
                          <a:pt x="0" y="1115"/>
                        </a:lnTo>
                        <a:lnTo>
                          <a:pt x="3" y="1170"/>
                        </a:lnTo>
                        <a:lnTo>
                          <a:pt x="14" y="1239"/>
                        </a:lnTo>
                        <a:lnTo>
                          <a:pt x="24" y="1299"/>
                        </a:lnTo>
                        <a:lnTo>
                          <a:pt x="40" y="1358"/>
                        </a:lnTo>
                        <a:lnTo>
                          <a:pt x="62" y="1427"/>
                        </a:lnTo>
                        <a:lnTo>
                          <a:pt x="87" y="1488"/>
                        </a:lnTo>
                        <a:lnTo>
                          <a:pt x="113" y="1542"/>
                        </a:lnTo>
                        <a:lnTo>
                          <a:pt x="144" y="1602"/>
                        </a:lnTo>
                        <a:lnTo>
                          <a:pt x="178" y="1660"/>
                        </a:lnTo>
                        <a:lnTo>
                          <a:pt x="208" y="1715"/>
                        </a:lnTo>
                        <a:lnTo>
                          <a:pt x="239" y="1770"/>
                        </a:lnTo>
                        <a:lnTo>
                          <a:pt x="272" y="1830"/>
                        </a:lnTo>
                        <a:lnTo>
                          <a:pt x="323" y="1917"/>
                        </a:lnTo>
                        <a:lnTo>
                          <a:pt x="370" y="2007"/>
                        </a:lnTo>
                        <a:lnTo>
                          <a:pt x="398" y="2053"/>
                        </a:lnTo>
                        <a:lnTo>
                          <a:pt x="412" y="2091"/>
                        </a:lnTo>
                        <a:lnTo>
                          <a:pt x="429" y="2138"/>
                        </a:lnTo>
                        <a:lnTo>
                          <a:pt x="445" y="2192"/>
                        </a:lnTo>
                        <a:lnTo>
                          <a:pt x="458" y="2239"/>
                        </a:lnTo>
                        <a:lnTo>
                          <a:pt x="469" y="2292"/>
                        </a:lnTo>
                        <a:lnTo>
                          <a:pt x="479" y="2365"/>
                        </a:lnTo>
                        <a:lnTo>
                          <a:pt x="492" y="2444"/>
                        </a:lnTo>
                        <a:lnTo>
                          <a:pt x="501" y="2506"/>
                        </a:lnTo>
                        <a:lnTo>
                          <a:pt x="511" y="2586"/>
                        </a:lnTo>
                        <a:lnTo>
                          <a:pt x="518" y="2643"/>
                        </a:lnTo>
                        <a:lnTo>
                          <a:pt x="526" y="2693"/>
                        </a:lnTo>
                        <a:lnTo>
                          <a:pt x="537" y="2742"/>
                        </a:lnTo>
                        <a:lnTo>
                          <a:pt x="541" y="2756"/>
                        </a:lnTo>
                        <a:lnTo>
                          <a:pt x="543" y="2767"/>
                        </a:lnTo>
                        <a:lnTo>
                          <a:pt x="545" y="2773"/>
                        </a:lnTo>
                        <a:lnTo>
                          <a:pt x="546" y="2778"/>
                        </a:lnTo>
                        <a:lnTo>
                          <a:pt x="552" y="2784"/>
                        </a:lnTo>
                        <a:lnTo>
                          <a:pt x="558" y="2794"/>
                        </a:lnTo>
                        <a:lnTo>
                          <a:pt x="567" y="2803"/>
                        </a:lnTo>
                        <a:lnTo>
                          <a:pt x="576" y="2812"/>
                        </a:lnTo>
                        <a:lnTo>
                          <a:pt x="592" y="2824"/>
                        </a:lnTo>
                        <a:lnTo>
                          <a:pt x="610" y="2833"/>
                        </a:lnTo>
                        <a:lnTo>
                          <a:pt x="635" y="2847"/>
                        </a:lnTo>
                        <a:lnTo>
                          <a:pt x="657" y="2856"/>
                        </a:lnTo>
                        <a:lnTo>
                          <a:pt x="681" y="2864"/>
                        </a:lnTo>
                        <a:lnTo>
                          <a:pt x="703" y="2870"/>
                        </a:lnTo>
                        <a:lnTo>
                          <a:pt x="723" y="2875"/>
                        </a:lnTo>
                        <a:lnTo>
                          <a:pt x="753" y="2883"/>
                        </a:lnTo>
                        <a:lnTo>
                          <a:pt x="778" y="2889"/>
                        </a:lnTo>
                        <a:lnTo>
                          <a:pt x="802" y="2892"/>
                        </a:lnTo>
                        <a:lnTo>
                          <a:pt x="829" y="2896"/>
                        </a:lnTo>
                        <a:lnTo>
                          <a:pt x="857" y="2900"/>
                        </a:lnTo>
                        <a:lnTo>
                          <a:pt x="883" y="2902"/>
                        </a:lnTo>
                        <a:lnTo>
                          <a:pt x="906" y="2904"/>
                        </a:lnTo>
                        <a:lnTo>
                          <a:pt x="934" y="2906"/>
                        </a:lnTo>
                        <a:lnTo>
                          <a:pt x="959" y="2908"/>
                        </a:lnTo>
                        <a:lnTo>
                          <a:pt x="984" y="2908"/>
                        </a:lnTo>
                        <a:lnTo>
                          <a:pt x="1006" y="2908"/>
                        </a:lnTo>
                        <a:lnTo>
                          <a:pt x="1031" y="2908"/>
                        </a:lnTo>
                        <a:lnTo>
                          <a:pt x="1061" y="2908"/>
                        </a:lnTo>
                        <a:lnTo>
                          <a:pt x="1086" y="2906"/>
                        </a:lnTo>
                        <a:lnTo>
                          <a:pt x="1108" y="2906"/>
                        </a:lnTo>
                        <a:lnTo>
                          <a:pt x="1134" y="2902"/>
                        </a:lnTo>
                        <a:lnTo>
                          <a:pt x="1166" y="2900"/>
                        </a:lnTo>
                        <a:lnTo>
                          <a:pt x="1188" y="2896"/>
                        </a:lnTo>
                        <a:lnTo>
                          <a:pt x="1217" y="2892"/>
                        </a:lnTo>
                        <a:lnTo>
                          <a:pt x="1241" y="2887"/>
                        </a:lnTo>
                        <a:lnTo>
                          <a:pt x="1265" y="2883"/>
                        </a:lnTo>
                        <a:lnTo>
                          <a:pt x="1288" y="2877"/>
                        </a:lnTo>
                        <a:lnTo>
                          <a:pt x="1309" y="2871"/>
                        </a:lnTo>
                        <a:lnTo>
                          <a:pt x="1334" y="2864"/>
                        </a:lnTo>
                        <a:lnTo>
                          <a:pt x="1354" y="2856"/>
                        </a:lnTo>
                        <a:lnTo>
                          <a:pt x="1375" y="2849"/>
                        </a:lnTo>
                        <a:lnTo>
                          <a:pt x="1395" y="2839"/>
                        </a:lnTo>
                        <a:lnTo>
                          <a:pt x="1415" y="2830"/>
                        </a:lnTo>
                        <a:close/>
                      </a:path>
                    </a:pathLst>
                  </a:custGeom>
                  <a:solidFill>
                    <a:srgbClr val="E0E0E0"/>
                  </a:solidFill>
                  <a:ln w="6350" cap="flat" cmpd="sng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168" name="椭圆 127045"/>
                  <p:cNvSpPr>
                    <a:spLocks noChangeAspect="1"/>
                  </p:cNvSpPr>
                  <p:nvPr>
                    <p:custDataLst>
                      <p:tags r:id="rId172"/>
                    </p:custDataLst>
                  </p:nvPr>
                </p:nvSpPr>
                <p:spPr>
                  <a:xfrm>
                    <a:off x="6337" y="4185"/>
                    <a:ext cx="886" cy="296"/>
                  </a:xfrm>
                  <a:prstGeom prst="ellipse">
                    <a:avLst/>
                  </a:prstGeom>
                  <a:solidFill>
                    <a:srgbClr val="A0A0A0"/>
                  </a:solidFill>
                  <a:ln w="9525">
                    <a:noFill/>
                  </a:ln>
                </p:spPr>
                <p:txBody>
                  <a:bodyPr anchor="t" anchorCtr="0"/>
                  <a:p>
                    <a:endParaRPr lang="zh-CN" altLang="en-US">
                      <a:latin typeface="Arial" panose="020B0604020202020204" pitchFamily="34" charset="0"/>
                      <a:ea typeface="宋体" panose="02010600030101010101" pitchFamily="2" charset="-122"/>
                    </a:endParaRPr>
                  </a:p>
                </p:txBody>
              </p:sp>
              <p:sp>
                <p:nvSpPr>
                  <p:cNvPr id="169" name="任意多边形 127046"/>
                  <p:cNvSpPr>
                    <a:spLocks noChangeAspect="1"/>
                  </p:cNvSpPr>
                  <p:nvPr>
                    <p:custDataLst>
                      <p:tags r:id="rId173"/>
                    </p:custDataLst>
                  </p:nvPr>
                </p:nvSpPr>
                <p:spPr>
                  <a:xfrm>
                    <a:off x="7261" y="1899"/>
                    <a:ext cx="338" cy="432"/>
                  </a:xfrm>
                  <a:custGeom>
                    <a:avLst/>
                    <a:gdLst/>
                    <a:ahLst/>
                    <a:cxnLst/>
                    <a:pathLst>
                      <a:path w="338" h="432">
                        <a:moveTo>
                          <a:pt x="0" y="0"/>
                        </a:moveTo>
                        <a:lnTo>
                          <a:pt x="90" y="46"/>
                        </a:lnTo>
                        <a:lnTo>
                          <a:pt x="172" y="97"/>
                        </a:lnTo>
                        <a:lnTo>
                          <a:pt x="234" y="148"/>
                        </a:lnTo>
                        <a:lnTo>
                          <a:pt x="275" y="203"/>
                        </a:lnTo>
                        <a:lnTo>
                          <a:pt x="304" y="259"/>
                        </a:lnTo>
                        <a:lnTo>
                          <a:pt x="325" y="308"/>
                        </a:lnTo>
                        <a:lnTo>
                          <a:pt x="338" y="358"/>
                        </a:lnTo>
                        <a:lnTo>
                          <a:pt x="219" y="432"/>
                        </a:lnTo>
                        <a:lnTo>
                          <a:pt x="208" y="362"/>
                        </a:lnTo>
                        <a:lnTo>
                          <a:pt x="189" y="287"/>
                        </a:lnTo>
                        <a:lnTo>
                          <a:pt x="161" y="209"/>
                        </a:lnTo>
                        <a:lnTo>
                          <a:pt x="124" y="144"/>
                        </a:lnTo>
                        <a:lnTo>
                          <a:pt x="73" y="7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grpSp>
                <p:nvGrpSpPr>
                  <p:cNvPr id="170" name="组合 127047"/>
                  <p:cNvGrpSpPr>
                    <a:grpSpLocks noChangeAspect="1"/>
                  </p:cNvGrpSpPr>
                  <p:nvPr/>
                </p:nvGrpSpPr>
                <p:grpSpPr>
                  <a:xfrm>
                    <a:off x="6498" y="2481"/>
                    <a:ext cx="562" cy="1806"/>
                    <a:chOff x="6498" y="2481"/>
                    <a:chExt cx="562" cy="1806"/>
                  </a:xfrm>
                </p:grpSpPr>
                <p:sp>
                  <p:nvSpPr>
                    <p:cNvPr id="171" name="任意多边形 127048"/>
                    <p:cNvSpPr>
                      <a:spLocks noChangeAspect="1"/>
                    </p:cNvSpPr>
                    <p:nvPr>
                      <p:custDataLst>
                        <p:tags r:id="rId174"/>
                      </p:custDataLst>
                    </p:nvPr>
                  </p:nvSpPr>
                  <p:spPr>
                    <a:xfrm>
                      <a:off x="6604" y="3234"/>
                      <a:ext cx="345" cy="1053"/>
                    </a:xfrm>
                    <a:custGeom>
                      <a:avLst/>
                      <a:gdLst/>
                      <a:ahLst/>
                      <a:cxnLst/>
                      <a:pathLst>
                        <a:path w="345" h="1053">
                          <a:moveTo>
                            <a:pt x="0" y="80"/>
                          </a:moveTo>
                          <a:lnTo>
                            <a:pt x="6" y="252"/>
                          </a:lnTo>
                          <a:lnTo>
                            <a:pt x="23" y="274"/>
                          </a:lnTo>
                          <a:lnTo>
                            <a:pt x="17" y="975"/>
                          </a:lnTo>
                          <a:lnTo>
                            <a:pt x="40" y="1053"/>
                          </a:lnTo>
                          <a:lnTo>
                            <a:pt x="98" y="1053"/>
                          </a:lnTo>
                          <a:lnTo>
                            <a:pt x="146" y="1015"/>
                          </a:lnTo>
                          <a:lnTo>
                            <a:pt x="201" y="1015"/>
                          </a:lnTo>
                          <a:lnTo>
                            <a:pt x="245" y="1053"/>
                          </a:lnTo>
                          <a:lnTo>
                            <a:pt x="307" y="1053"/>
                          </a:lnTo>
                          <a:lnTo>
                            <a:pt x="328" y="975"/>
                          </a:lnTo>
                          <a:lnTo>
                            <a:pt x="317" y="274"/>
                          </a:lnTo>
                          <a:lnTo>
                            <a:pt x="333" y="252"/>
                          </a:lnTo>
                          <a:lnTo>
                            <a:pt x="345" y="80"/>
                          </a:lnTo>
                          <a:lnTo>
                            <a:pt x="269" y="17"/>
                          </a:lnTo>
                          <a:lnTo>
                            <a:pt x="231" y="17"/>
                          </a:lnTo>
                          <a:lnTo>
                            <a:pt x="210" y="0"/>
                          </a:lnTo>
                          <a:lnTo>
                            <a:pt x="123" y="0"/>
                          </a:lnTo>
                          <a:lnTo>
                            <a:pt x="104" y="17"/>
                          </a:lnTo>
                          <a:lnTo>
                            <a:pt x="72" y="17"/>
                          </a:lnTo>
                          <a:lnTo>
                            <a:pt x="0" y="80"/>
                          </a:lnTo>
                          <a:close/>
                        </a:path>
                      </a:pathLst>
                    </a:custGeom>
                    <a:solidFill>
                      <a:srgbClr val="C0C0C0"/>
                    </a:solidFill>
                    <a:ln w="9525">
                      <a:noFill/>
                    </a:ln>
                  </p:spPr>
                  <p:txBody>
                    <a:bodyPr/>
                    <a:p>
                      <a:endParaRPr lang="zh-CN" altLang="en-US"/>
                    </a:p>
                  </p:txBody>
                </p:sp>
                <p:sp>
                  <p:nvSpPr>
                    <p:cNvPr id="172" name="椭圆 127049"/>
                    <p:cNvSpPr>
                      <a:spLocks noChangeAspect="1"/>
                    </p:cNvSpPr>
                    <p:nvPr>
                      <p:custDataLst>
                        <p:tags r:id="rId175"/>
                      </p:custDataLst>
                    </p:nvPr>
                  </p:nvSpPr>
                  <p:spPr>
                    <a:xfrm>
                      <a:off x="6781" y="3267"/>
                      <a:ext cx="45" cy="72"/>
                    </a:xfrm>
                    <a:prstGeom prst="ellipse">
                      <a:avLst/>
                    </a:prstGeom>
                    <a:solidFill>
                      <a:srgbClr val="E0E0E0"/>
                    </a:solidFill>
                    <a:ln w="9525">
                      <a:noFill/>
                    </a:ln>
                  </p:spPr>
                  <p:txBody>
                    <a:bodyPr anchor="t" anchorCtr="0"/>
                    <a:p>
                      <a:endParaRPr lang="zh-CN" altLang="en-US"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grpSp>
                  <p:nvGrpSpPr>
                    <p:cNvPr id="173" name="组合 127050"/>
                    <p:cNvGrpSpPr>
                      <a:grpSpLocks noChangeAspect="1"/>
                    </p:cNvGrpSpPr>
                    <p:nvPr/>
                  </p:nvGrpSpPr>
                  <p:grpSpPr>
                    <a:xfrm>
                      <a:off x="6498" y="2481"/>
                      <a:ext cx="562" cy="828"/>
                      <a:chOff x="6498" y="2481"/>
                      <a:chExt cx="562" cy="828"/>
                    </a:xfrm>
                  </p:grpSpPr>
                  <p:sp>
                    <p:nvSpPr>
                      <p:cNvPr id="174" name="椭圆 127051"/>
                      <p:cNvSpPr>
                        <a:spLocks noChangeAspect="1"/>
                      </p:cNvSpPr>
                      <p:nvPr>
                        <p:custDataLst>
                          <p:tags r:id="rId176"/>
                        </p:custDataLst>
                      </p:nvPr>
                    </p:nvSpPr>
                    <p:spPr>
                      <a:xfrm>
                        <a:off x="6531" y="2481"/>
                        <a:ext cx="514" cy="282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9525">
                        <a:noFill/>
                      </a:ln>
                    </p:spPr>
                    <p:txBody>
                      <a:bodyPr anchor="t" anchorCtr="0"/>
                      <a:p>
                        <a:endParaRPr lang="zh-CN" altLang="en-US">
                          <a:latin typeface="Arial" panose="020B0604020202020204" pitchFamily="34" charset="0"/>
                          <a:ea typeface="宋体" panose="02010600030101010101" pitchFamily="2" charset="-122"/>
                        </a:endParaRPr>
                      </a:p>
                    </p:txBody>
                  </p:sp>
                  <p:sp>
                    <p:nvSpPr>
                      <p:cNvPr id="175" name="任意多边形 127052"/>
                      <p:cNvSpPr>
                        <a:spLocks noChangeAspect="1"/>
                      </p:cNvSpPr>
                      <p:nvPr>
                        <p:custDataLst>
                          <p:tags r:id="rId177"/>
                        </p:custDataLst>
                      </p:nvPr>
                    </p:nvSpPr>
                    <p:spPr>
                      <a:xfrm>
                        <a:off x="6498" y="2610"/>
                        <a:ext cx="562" cy="699"/>
                      </a:xfrm>
                      <a:custGeom>
                        <a:avLst/>
                        <a:gdLst/>
                        <a:ahLst/>
                        <a:cxnLst/>
                        <a:pathLst>
                          <a:path w="562" h="699">
                            <a:moveTo>
                              <a:pt x="358" y="699"/>
                            </a:moveTo>
                            <a:lnTo>
                              <a:pt x="562" y="69"/>
                            </a:lnTo>
                            <a:lnTo>
                              <a:pt x="526" y="56"/>
                            </a:lnTo>
                            <a:lnTo>
                              <a:pt x="485" y="38"/>
                            </a:lnTo>
                            <a:lnTo>
                              <a:pt x="431" y="24"/>
                            </a:lnTo>
                            <a:lnTo>
                              <a:pt x="384" y="12"/>
                            </a:lnTo>
                            <a:lnTo>
                              <a:pt x="342" y="4"/>
                            </a:lnTo>
                            <a:lnTo>
                              <a:pt x="297" y="0"/>
                            </a:lnTo>
                            <a:lnTo>
                              <a:pt x="248" y="3"/>
                            </a:lnTo>
                            <a:lnTo>
                              <a:pt x="185" y="10"/>
                            </a:lnTo>
                            <a:lnTo>
                              <a:pt x="132" y="24"/>
                            </a:lnTo>
                            <a:lnTo>
                              <a:pt x="80" y="38"/>
                            </a:lnTo>
                            <a:lnTo>
                              <a:pt x="34" y="58"/>
                            </a:lnTo>
                            <a:lnTo>
                              <a:pt x="0" y="76"/>
                            </a:lnTo>
                            <a:lnTo>
                              <a:pt x="197" y="699"/>
                            </a:lnTo>
                          </a:path>
                        </a:pathLst>
                      </a:custGeom>
                      <a:noFill/>
                      <a:ln w="6350">
                        <a:noFill/>
                      </a:ln>
                    </p:spPr>
                    <p:txBody>
                      <a:bodyPr/>
                      <a:p>
                        <a:endParaRPr lang="zh-CN" altLang="en-US"/>
                      </a:p>
                    </p:txBody>
                  </p:sp>
                </p:grpSp>
                <p:grpSp>
                  <p:nvGrpSpPr>
                    <p:cNvPr id="176" name="组合 127053"/>
                    <p:cNvGrpSpPr>
                      <a:grpSpLocks noChangeAspect="1"/>
                    </p:cNvGrpSpPr>
                    <p:nvPr/>
                  </p:nvGrpSpPr>
                  <p:grpSpPr>
                    <a:xfrm>
                      <a:off x="6676" y="3385"/>
                      <a:ext cx="193" cy="804"/>
                      <a:chOff x="6676" y="3385"/>
                      <a:chExt cx="193" cy="804"/>
                    </a:xfrm>
                  </p:grpSpPr>
                  <p:sp>
                    <p:nvSpPr>
                      <p:cNvPr id="177" name="直接连接符 127054"/>
                      <p:cNvSpPr>
                        <a:spLocks noChangeAspect="1"/>
                      </p:cNvSpPr>
                      <p:nvPr>
                        <p:custDataLst>
                          <p:tags r:id="rId178"/>
                        </p:custDataLst>
                      </p:nvPr>
                    </p:nvSpPr>
                    <p:spPr>
                      <a:xfrm>
                        <a:off x="6708" y="3406"/>
                        <a:ext cx="1" cy="783"/>
                      </a:xfrm>
                      <a:prstGeom prst="line">
                        <a:avLst/>
                      </a:prstGeom>
                      <a:ln w="6350">
                        <a:noFill/>
                      </a:ln>
                    </p:spPr>
                  </p:sp>
                  <p:sp>
                    <p:nvSpPr>
                      <p:cNvPr id="178" name="直接连接符 127055"/>
                      <p:cNvSpPr>
                        <a:spLocks noChangeAspect="1"/>
                      </p:cNvSpPr>
                      <p:nvPr>
                        <p:custDataLst>
                          <p:tags r:id="rId179"/>
                        </p:custDataLst>
                      </p:nvPr>
                    </p:nvSpPr>
                    <p:spPr>
                      <a:xfrm flipV="1">
                        <a:off x="6836" y="3406"/>
                        <a:ext cx="4" cy="779"/>
                      </a:xfrm>
                      <a:prstGeom prst="line">
                        <a:avLst/>
                      </a:prstGeom>
                      <a:ln w="6350">
                        <a:noFill/>
                      </a:ln>
                    </p:spPr>
                  </p:sp>
                  <p:sp>
                    <p:nvSpPr>
                      <p:cNvPr id="179" name="直接连接符 127056"/>
                      <p:cNvSpPr>
                        <a:spLocks noChangeAspect="1"/>
                      </p:cNvSpPr>
                      <p:nvPr>
                        <p:custDataLst>
                          <p:tags r:id="rId180"/>
                        </p:custDataLst>
                      </p:nvPr>
                    </p:nvSpPr>
                    <p:spPr>
                      <a:xfrm flipV="1">
                        <a:off x="6866" y="3385"/>
                        <a:ext cx="3" cy="780"/>
                      </a:xfrm>
                      <a:prstGeom prst="line">
                        <a:avLst/>
                      </a:prstGeom>
                      <a:ln w="6350">
                        <a:noFill/>
                      </a:ln>
                    </p:spPr>
                  </p:sp>
                  <p:sp>
                    <p:nvSpPr>
                      <p:cNvPr id="180" name="直接连接符 127057"/>
                      <p:cNvSpPr>
                        <a:spLocks noChangeAspect="1"/>
                      </p:cNvSpPr>
                      <p:nvPr>
                        <p:custDataLst>
                          <p:tags r:id="rId181"/>
                        </p:custDataLst>
                      </p:nvPr>
                    </p:nvSpPr>
                    <p:spPr>
                      <a:xfrm flipH="1" flipV="1">
                        <a:off x="6676" y="3385"/>
                        <a:ext cx="2" cy="780"/>
                      </a:xfrm>
                      <a:prstGeom prst="line">
                        <a:avLst/>
                      </a:prstGeom>
                      <a:ln w="6350">
                        <a:noFill/>
                      </a:ln>
                    </p:spPr>
                  </p:sp>
                </p:grpSp>
              </p:grpSp>
              <p:sp>
                <p:nvSpPr>
                  <p:cNvPr id="181" name="任意多边形 127058"/>
                  <p:cNvSpPr>
                    <a:spLocks noChangeAspect="1"/>
                  </p:cNvSpPr>
                  <p:nvPr>
                    <p:custDataLst>
                      <p:tags r:id="rId182"/>
                    </p:custDataLst>
                  </p:nvPr>
                </p:nvSpPr>
                <p:spPr>
                  <a:xfrm>
                    <a:off x="6740" y="3766"/>
                    <a:ext cx="546" cy="681"/>
                  </a:xfrm>
                  <a:custGeom>
                    <a:avLst/>
                    <a:gdLst/>
                    <a:ahLst/>
                    <a:cxnLst/>
                    <a:pathLst>
                      <a:path w="546" h="681">
                        <a:moveTo>
                          <a:pt x="546" y="0"/>
                        </a:moveTo>
                        <a:lnTo>
                          <a:pt x="523" y="20"/>
                        </a:lnTo>
                        <a:lnTo>
                          <a:pt x="432" y="441"/>
                        </a:lnTo>
                        <a:lnTo>
                          <a:pt x="415" y="483"/>
                        </a:lnTo>
                        <a:lnTo>
                          <a:pt x="388" y="518"/>
                        </a:lnTo>
                        <a:lnTo>
                          <a:pt x="347" y="550"/>
                        </a:lnTo>
                        <a:lnTo>
                          <a:pt x="307" y="575"/>
                        </a:lnTo>
                        <a:lnTo>
                          <a:pt x="262" y="598"/>
                        </a:lnTo>
                        <a:lnTo>
                          <a:pt x="215" y="618"/>
                        </a:lnTo>
                        <a:lnTo>
                          <a:pt x="163" y="637"/>
                        </a:lnTo>
                        <a:lnTo>
                          <a:pt x="119" y="647"/>
                        </a:lnTo>
                        <a:lnTo>
                          <a:pt x="65" y="656"/>
                        </a:lnTo>
                        <a:lnTo>
                          <a:pt x="0" y="652"/>
                        </a:lnTo>
                        <a:lnTo>
                          <a:pt x="10" y="677"/>
                        </a:lnTo>
                        <a:lnTo>
                          <a:pt x="55" y="681"/>
                        </a:lnTo>
                        <a:lnTo>
                          <a:pt x="86" y="681"/>
                        </a:lnTo>
                        <a:lnTo>
                          <a:pt x="134" y="677"/>
                        </a:lnTo>
                        <a:lnTo>
                          <a:pt x="173" y="674"/>
                        </a:lnTo>
                        <a:lnTo>
                          <a:pt x="227" y="665"/>
                        </a:lnTo>
                        <a:lnTo>
                          <a:pt x="269" y="657"/>
                        </a:lnTo>
                        <a:lnTo>
                          <a:pt x="316" y="643"/>
                        </a:lnTo>
                        <a:lnTo>
                          <a:pt x="343" y="635"/>
                        </a:lnTo>
                        <a:lnTo>
                          <a:pt x="384" y="618"/>
                        </a:lnTo>
                        <a:lnTo>
                          <a:pt x="427" y="590"/>
                        </a:lnTo>
                        <a:lnTo>
                          <a:pt x="440" y="575"/>
                        </a:lnTo>
                        <a:lnTo>
                          <a:pt x="452" y="554"/>
                        </a:lnTo>
                        <a:lnTo>
                          <a:pt x="462" y="512"/>
                        </a:lnTo>
                        <a:lnTo>
                          <a:pt x="471" y="470"/>
                        </a:lnTo>
                        <a:lnTo>
                          <a:pt x="546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</p:grpSp>
            <p:sp>
              <p:nvSpPr>
                <p:cNvPr id="182" name="矩形 127059"/>
                <p:cNvSpPr>
                  <a:spLocks noChangeAspect="1"/>
                </p:cNvSpPr>
                <p:nvPr>
                  <p:custDataLst>
                    <p:tags r:id="rId183"/>
                  </p:custDataLst>
                </p:nvPr>
              </p:nvSpPr>
              <p:spPr>
                <a:xfrm>
                  <a:off x="5695" y="6585"/>
                  <a:ext cx="540" cy="315"/>
                </a:xfrm>
                <a:prstGeom prst="rect">
                  <a:avLst/>
                </a:prstGeom>
                <a:gradFill rotWithShape="0">
                  <a:gsLst>
                    <a:gs pos="0">
                      <a:srgbClr val="808080"/>
                    </a:gs>
                    <a:gs pos="50000">
                      <a:srgbClr val="C0C0C0"/>
                    </a:gs>
                    <a:gs pos="100000">
                      <a:srgbClr val="808080"/>
                    </a:gs>
                  </a:gsLst>
                  <a:lin ang="0" scaled="1"/>
                  <a:tileRect/>
                </a:gradFill>
                <a:ln w="9525">
                  <a:noFill/>
                </a:ln>
              </p:spPr>
              <p:txBody>
                <a:bodyPr anchor="t" anchorCtr="0"/>
                <a:p>
                  <a:endParaRPr lang="zh-CN" altLang="en-US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</p:grpSp>
        </p:grpSp>
        <p:sp>
          <p:nvSpPr>
            <p:cNvPr id="183" name="任意多边形 127060"/>
            <p:cNvSpPr/>
            <p:nvPr>
              <p:custDataLst>
                <p:tags r:id="rId184"/>
              </p:custDataLst>
            </p:nvPr>
          </p:nvSpPr>
          <p:spPr>
            <a:xfrm>
              <a:off x="1153" y="900"/>
              <a:ext cx="833" cy="1890"/>
            </a:xfrm>
            <a:custGeom>
              <a:avLst/>
              <a:gdLst/>
              <a:ahLst/>
              <a:cxnLst/>
              <a:pathLst>
                <a:path w="833" h="1890">
                  <a:moveTo>
                    <a:pt x="833" y="1890"/>
                  </a:moveTo>
                  <a:cubicBezTo>
                    <a:pt x="781" y="1873"/>
                    <a:pt x="790" y="1841"/>
                    <a:pt x="750" y="1817"/>
                  </a:cubicBezTo>
                  <a:cubicBezTo>
                    <a:pt x="742" y="1812"/>
                    <a:pt x="732" y="1811"/>
                    <a:pt x="723" y="1807"/>
                  </a:cubicBezTo>
                  <a:cubicBezTo>
                    <a:pt x="654" y="1771"/>
                    <a:pt x="732" y="1807"/>
                    <a:pt x="677" y="1771"/>
                  </a:cubicBezTo>
                  <a:cubicBezTo>
                    <a:pt x="666" y="1764"/>
                    <a:pt x="653" y="1760"/>
                    <a:pt x="641" y="1753"/>
                  </a:cubicBezTo>
                  <a:cubicBezTo>
                    <a:pt x="631" y="1747"/>
                    <a:pt x="622" y="1740"/>
                    <a:pt x="613" y="1734"/>
                  </a:cubicBezTo>
                  <a:cubicBezTo>
                    <a:pt x="561" y="1656"/>
                    <a:pt x="630" y="1748"/>
                    <a:pt x="568" y="1698"/>
                  </a:cubicBezTo>
                  <a:cubicBezTo>
                    <a:pt x="559" y="1691"/>
                    <a:pt x="557" y="1678"/>
                    <a:pt x="549" y="1670"/>
                  </a:cubicBezTo>
                  <a:cubicBezTo>
                    <a:pt x="510" y="1635"/>
                    <a:pt x="463" y="1595"/>
                    <a:pt x="412" y="1579"/>
                  </a:cubicBezTo>
                  <a:cubicBezTo>
                    <a:pt x="389" y="1543"/>
                    <a:pt x="361" y="1542"/>
                    <a:pt x="330" y="1515"/>
                  </a:cubicBezTo>
                  <a:cubicBezTo>
                    <a:pt x="281" y="1473"/>
                    <a:pt x="232" y="1424"/>
                    <a:pt x="174" y="1396"/>
                  </a:cubicBezTo>
                  <a:cubicBezTo>
                    <a:pt x="151" y="1364"/>
                    <a:pt x="124" y="1337"/>
                    <a:pt x="101" y="1305"/>
                  </a:cubicBezTo>
                  <a:cubicBezTo>
                    <a:pt x="87" y="1261"/>
                    <a:pt x="63" y="1221"/>
                    <a:pt x="46" y="1177"/>
                  </a:cubicBezTo>
                  <a:cubicBezTo>
                    <a:pt x="25" y="1122"/>
                    <a:pt x="18" y="1052"/>
                    <a:pt x="10" y="994"/>
                  </a:cubicBezTo>
                  <a:cubicBezTo>
                    <a:pt x="16" y="770"/>
                    <a:pt x="0" y="556"/>
                    <a:pt x="101" y="354"/>
                  </a:cubicBezTo>
                  <a:cubicBezTo>
                    <a:pt x="132" y="225"/>
                    <a:pt x="265" y="143"/>
                    <a:pt x="376" y="89"/>
                  </a:cubicBezTo>
                  <a:cubicBezTo>
                    <a:pt x="460" y="0"/>
                    <a:pt x="770" y="52"/>
                    <a:pt x="787" y="52"/>
                  </a:cubicBezTo>
                </a:path>
              </a:pathLst>
            </a:custGeom>
            <a:noFill/>
            <a:ln w="7620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184" name="任意多边形 127061"/>
            <p:cNvSpPr/>
            <p:nvPr>
              <p:custDataLst>
                <p:tags r:id="rId185"/>
              </p:custDataLst>
            </p:nvPr>
          </p:nvSpPr>
          <p:spPr>
            <a:xfrm>
              <a:off x="291" y="160"/>
              <a:ext cx="1454" cy="741"/>
            </a:xfrm>
            <a:custGeom>
              <a:avLst/>
              <a:gdLst/>
              <a:ahLst/>
              <a:cxnLst/>
              <a:pathLst>
                <a:path w="1454" h="741">
                  <a:moveTo>
                    <a:pt x="1454" y="741"/>
                  </a:moveTo>
                  <a:cubicBezTo>
                    <a:pt x="1439" y="732"/>
                    <a:pt x="1421" y="726"/>
                    <a:pt x="1408" y="714"/>
                  </a:cubicBezTo>
                  <a:cubicBezTo>
                    <a:pt x="1346" y="659"/>
                    <a:pt x="1414" y="688"/>
                    <a:pt x="1354" y="668"/>
                  </a:cubicBezTo>
                  <a:cubicBezTo>
                    <a:pt x="1301" y="615"/>
                    <a:pt x="1329" y="629"/>
                    <a:pt x="1280" y="613"/>
                  </a:cubicBezTo>
                  <a:cubicBezTo>
                    <a:pt x="1213" y="544"/>
                    <a:pt x="1123" y="493"/>
                    <a:pt x="1043" y="439"/>
                  </a:cubicBezTo>
                  <a:cubicBezTo>
                    <a:pt x="973" y="392"/>
                    <a:pt x="915" y="342"/>
                    <a:pt x="832" y="320"/>
                  </a:cubicBezTo>
                  <a:cubicBezTo>
                    <a:pt x="786" y="286"/>
                    <a:pt x="772" y="276"/>
                    <a:pt x="714" y="266"/>
                  </a:cubicBezTo>
                  <a:cubicBezTo>
                    <a:pt x="680" y="232"/>
                    <a:pt x="644" y="245"/>
                    <a:pt x="604" y="220"/>
                  </a:cubicBezTo>
                  <a:cubicBezTo>
                    <a:pt x="532" y="174"/>
                    <a:pt x="499" y="165"/>
                    <a:pt x="421" y="138"/>
                  </a:cubicBezTo>
                  <a:cubicBezTo>
                    <a:pt x="383" y="125"/>
                    <a:pt x="361" y="109"/>
                    <a:pt x="320" y="101"/>
                  </a:cubicBezTo>
                  <a:cubicBezTo>
                    <a:pt x="287" y="79"/>
                    <a:pt x="258" y="40"/>
                    <a:pt x="220" y="28"/>
                  </a:cubicBezTo>
                  <a:cubicBezTo>
                    <a:pt x="156" y="7"/>
                    <a:pt x="183" y="17"/>
                    <a:pt x="138" y="0"/>
                  </a:cubicBezTo>
                  <a:cubicBezTo>
                    <a:pt x="50" y="10"/>
                    <a:pt x="60" y="9"/>
                    <a:pt x="0" y="37"/>
                  </a:cubicBezTo>
                </a:path>
              </a:pathLst>
            </a:custGeom>
            <a:noFill/>
            <a:ln w="7620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185" name="任意多边形 127062"/>
            <p:cNvSpPr/>
            <p:nvPr>
              <p:custDataLst>
                <p:tags r:id="rId186"/>
              </p:custDataLst>
            </p:nvPr>
          </p:nvSpPr>
          <p:spPr>
            <a:xfrm>
              <a:off x="3945" y="988"/>
              <a:ext cx="880" cy="1820"/>
            </a:xfrm>
            <a:custGeom>
              <a:avLst/>
              <a:gdLst/>
              <a:ahLst/>
              <a:cxnLst/>
              <a:pathLst>
                <a:path w="880" h="1820">
                  <a:moveTo>
                    <a:pt x="253" y="19"/>
                  </a:moveTo>
                  <a:cubicBezTo>
                    <a:pt x="312" y="0"/>
                    <a:pt x="365" y="20"/>
                    <a:pt x="418" y="46"/>
                  </a:cubicBezTo>
                  <a:cubicBezTo>
                    <a:pt x="442" y="71"/>
                    <a:pt x="476" y="85"/>
                    <a:pt x="500" y="110"/>
                  </a:cubicBezTo>
                  <a:cubicBezTo>
                    <a:pt x="545" y="158"/>
                    <a:pt x="596" y="194"/>
                    <a:pt x="637" y="247"/>
                  </a:cubicBezTo>
                  <a:cubicBezTo>
                    <a:pt x="674" y="295"/>
                    <a:pt x="712" y="345"/>
                    <a:pt x="747" y="394"/>
                  </a:cubicBezTo>
                  <a:cubicBezTo>
                    <a:pt x="775" y="433"/>
                    <a:pt x="777" y="477"/>
                    <a:pt x="811" y="513"/>
                  </a:cubicBezTo>
                  <a:cubicBezTo>
                    <a:pt x="843" y="674"/>
                    <a:pt x="880" y="828"/>
                    <a:pt x="802" y="988"/>
                  </a:cubicBezTo>
                  <a:cubicBezTo>
                    <a:pt x="799" y="1006"/>
                    <a:pt x="800" y="1026"/>
                    <a:pt x="793" y="1043"/>
                  </a:cubicBezTo>
                  <a:cubicBezTo>
                    <a:pt x="784" y="1063"/>
                    <a:pt x="756" y="1098"/>
                    <a:pt x="756" y="1098"/>
                  </a:cubicBezTo>
                  <a:cubicBezTo>
                    <a:pt x="746" y="1137"/>
                    <a:pt x="733" y="1165"/>
                    <a:pt x="710" y="1198"/>
                  </a:cubicBezTo>
                  <a:cubicBezTo>
                    <a:pt x="702" y="1240"/>
                    <a:pt x="697" y="1264"/>
                    <a:pt x="674" y="1299"/>
                  </a:cubicBezTo>
                  <a:cubicBezTo>
                    <a:pt x="665" y="1336"/>
                    <a:pt x="659" y="1359"/>
                    <a:pt x="637" y="1390"/>
                  </a:cubicBezTo>
                  <a:cubicBezTo>
                    <a:pt x="634" y="1405"/>
                    <a:pt x="635" y="1422"/>
                    <a:pt x="628" y="1436"/>
                  </a:cubicBezTo>
                  <a:cubicBezTo>
                    <a:pt x="622" y="1447"/>
                    <a:pt x="609" y="1453"/>
                    <a:pt x="601" y="1463"/>
                  </a:cubicBezTo>
                  <a:cubicBezTo>
                    <a:pt x="582" y="1487"/>
                    <a:pt x="564" y="1512"/>
                    <a:pt x="546" y="1537"/>
                  </a:cubicBezTo>
                  <a:cubicBezTo>
                    <a:pt x="484" y="1626"/>
                    <a:pt x="528" y="1592"/>
                    <a:pt x="473" y="1628"/>
                  </a:cubicBezTo>
                  <a:cubicBezTo>
                    <a:pt x="416" y="1739"/>
                    <a:pt x="493" y="1598"/>
                    <a:pt x="427" y="1692"/>
                  </a:cubicBezTo>
                  <a:cubicBezTo>
                    <a:pt x="419" y="1703"/>
                    <a:pt x="417" y="1718"/>
                    <a:pt x="409" y="1729"/>
                  </a:cubicBezTo>
                  <a:cubicBezTo>
                    <a:pt x="384" y="1762"/>
                    <a:pt x="340" y="1806"/>
                    <a:pt x="299" y="1820"/>
                  </a:cubicBezTo>
                  <a:cubicBezTo>
                    <a:pt x="238" y="1817"/>
                    <a:pt x="177" y="1816"/>
                    <a:pt x="116" y="1811"/>
                  </a:cubicBezTo>
                  <a:cubicBezTo>
                    <a:pt x="0" y="1801"/>
                    <a:pt x="126" y="1802"/>
                    <a:pt x="80" y="1802"/>
                  </a:cubicBezTo>
                </a:path>
              </a:pathLst>
            </a:custGeom>
            <a:noFill/>
            <a:ln w="7620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186" name="任意多边形 127063"/>
            <p:cNvSpPr/>
            <p:nvPr>
              <p:custDataLst>
                <p:tags r:id="rId187"/>
              </p:custDataLst>
            </p:nvPr>
          </p:nvSpPr>
          <p:spPr>
            <a:xfrm>
              <a:off x="4153" y="751"/>
              <a:ext cx="1106" cy="311"/>
            </a:xfrm>
            <a:custGeom>
              <a:avLst/>
              <a:gdLst/>
              <a:ahLst/>
              <a:cxnLst/>
              <a:pathLst>
                <a:path w="1106" h="311">
                  <a:moveTo>
                    <a:pt x="0" y="311"/>
                  </a:moveTo>
                  <a:cubicBezTo>
                    <a:pt x="50" y="276"/>
                    <a:pt x="108" y="283"/>
                    <a:pt x="164" y="265"/>
                  </a:cubicBezTo>
                  <a:cubicBezTo>
                    <a:pt x="268" y="232"/>
                    <a:pt x="377" y="213"/>
                    <a:pt x="484" y="192"/>
                  </a:cubicBezTo>
                  <a:cubicBezTo>
                    <a:pt x="558" y="178"/>
                    <a:pt x="630" y="152"/>
                    <a:pt x="704" y="137"/>
                  </a:cubicBezTo>
                  <a:cubicBezTo>
                    <a:pt x="781" y="122"/>
                    <a:pt x="856" y="100"/>
                    <a:pt x="932" y="82"/>
                  </a:cubicBezTo>
                  <a:cubicBezTo>
                    <a:pt x="954" y="77"/>
                    <a:pt x="975" y="70"/>
                    <a:pt x="996" y="64"/>
                  </a:cubicBezTo>
                  <a:cubicBezTo>
                    <a:pt x="1014" y="59"/>
                    <a:pt x="1051" y="46"/>
                    <a:pt x="1051" y="46"/>
                  </a:cubicBezTo>
                  <a:cubicBezTo>
                    <a:pt x="1069" y="27"/>
                    <a:pt x="1083" y="12"/>
                    <a:pt x="1106" y="0"/>
                  </a:cubicBezTo>
                </a:path>
              </a:pathLst>
            </a:custGeom>
            <a:noFill/>
            <a:ln w="7620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</p:grpSp>
      <p:pic>
        <p:nvPicPr>
          <p:cNvPr id="276" name="图片 275"/>
          <p:cNvPicPr>
            <a:picLocks noChangeAspect="1"/>
          </p:cNvPicPr>
          <p:nvPr/>
        </p:nvPicPr>
        <p:blipFill>
          <a:blip r:embed="rId188"/>
          <a:stretch>
            <a:fillRect/>
          </a:stretch>
        </p:blipFill>
        <p:spPr>
          <a:xfrm>
            <a:off x="537210" y="4467225"/>
            <a:ext cx="2049780" cy="2176145"/>
          </a:xfrm>
          <a:prstGeom prst="rect">
            <a:avLst/>
          </a:prstGeom>
        </p:spPr>
      </p:pic>
      <p:grpSp>
        <p:nvGrpSpPr>
          <p:cNvPr id="280" name="组合 279"/>
          <p:cNvGrpSpPr/>
          <p:nvPr/>
        </p:nvGrpSpPr>
        <p:grpSpPr>
          <a:xfrm>
            <a:off x="4951095" y="4636770"/>
            <a:ext cx="5038090" cy="1955165"/>
            <a:chOff x="7797" y="7302"/>
            <a:chExt cx="7934" cy="3079"/>
          </a:xfrm>
        </p:grpSpPr>
        <p:grpSp>
          <p:nvGrpSpPr>
            <p:cNvPr id="278" name="组合 277"/>
            <p:cNvGrpSpPr/>
            <p:nvPr/>
          </p:nvGrpSpPr>
          <p:grpSpPr>
            <a:xfrm>
              <a:off x="7797" y="7411"/>
              <a:ext cx="7935" cy="2970"/>
              <a:chOff x="9073" y="7035"/>
              <a:chExt cx="7935" cy="2970"/>
            </a:xfrm>
          </p:grpSpPr>
          <p:grpSp>
            <p:nvGrpSpPr>
              <p:cNvPr id="277" name="组合 276"/>
              <p:cNvGrpSpPr/>
              <p:nvPr/>
            </p:nvGrpSpPr>
            <p:grpSpPr>
              <a:xfrm>
                <a:off x="9073" y="7035"/>
                <a:ext cx="7935" cy="2970"/>
                <a:chOff x="3104" y="7129"/>
                <a:chExt cx="7935" cy="2970"/>
              </a:xfrm>
            </p:grpSpPr>
            <p:grpSp>
              <p:nvGrpSpPr>
                <p:cNvPr id="187" name="组合 126977"/>
                <p:cNvGrpSpPr/>
                <p:nvPr/>
              </p:nvGrpSpPr>
              <p:grpSpPr>
                <a:xfrm>
                  <a:off x="3104" y="7129"/>
                  <a:ext cx="3726" cy="2970"/>
                  <a:chOff x="431" y="119"/>
                  <a:chExt cx="4030" cy="3039"/>
                </a:xfrm>
              </p:grpSpPr>
              <p:grpSp>
                <p:nvGrpSpPr>
                  <p:cNvPr id="188" name="xjhsy3"/>
                  <p:cNvGrpSpPr>
                    <a:grpSpLocks noChangeAspect="1"/>
                  </p:cNvGrpSpPr>
                  <p:nvPr/>
                </p:nvGrpSpPr>
                <p:grpSpPr>
                  <a:xfrm>
                    <a:off x="1202" y="1933"/>
                    <a:ext cx="3221" cy="1225"/>
                    <a:chOff x="3844" y="3868"/>
                    <a:chExt cx="3712" cy="1144"/>
                  </a:xfrm>
                </p:grpSpPr>
                <p:grpSp>
                  <p:nvGrpSpPr>
                    <p:cNvPr id="189" name="组合 126979"/>
                    <p:cNvGrpSpPr>
                      <a:grpSpLocks noChangeAspect="1"/>
                    </p:cNvGrpSpPr>
                    <p:nvPr/>
                  </p:nvGrpSpPr>
                  <p:grpSpPr>
                    <a:xfrm>
                      <a:off x="3844" y="4435"/>
                      <a:ext cx="3712" cy="577"/>
                      <a:chOff x="3920" y="4213"/>
                      <a:chExt cx="2493" cy="577"/>
                    </a:xfrm>
                  </p:grpSpPr>
                  <p:sp>
                    <p:nvSpPr>
                      <p:cNvPr id="190" name="任意多边形 126980" descr="栎木"/>
                      <p:cNvSpPr>
                        <a:spLocks noChangeAspect="1"/>
                      </p:cNvSpPr>
                      <p:nvPr>
                        <p:custDataLst>
                          <p:tags r:id="rId189"/>
                        </p:custDataLst>
                      </p:nvPr>
                    </p:nvSpPr>
                    <p:spPr>
                      <a:xfrm flipV="1">
                        <a:off x="3920" y="4677"/>
                        <a:ext cx="2493" cy="113"/>
                      </a:xfrm>
                      <a:custGeom>
                        <a:avLst/>
                        <a:gdLst/>
                        <a:ahLst/>
                        <a:cxnLst/>
                        <a:pathLst>
                          <a:path w="400" h="400">
                            <a:moveTo>
                              <a:pt x="0" y="0"/>
                            </a:moveTo>
                            <a:lnTo>
                              <a:pt x="400" y="0"/>
                            </a:lnTo>
                            <a:lnTo>
                              <a:pt x="400" y="400"/>
                            </a:lnTo>
                            <a:lnTo>
                              <a:pt x="0" y="40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blipFill rotWithShape="0">
                        <a:blip r:embed="rId2"/>
                      </a:blipFill>
                      <a:ln w="9525"/>
                      <a:scene3d>
                        <a:camera prst="legacyObliqueTopRight">
                          <a:rot lat="0" lon="0" rev="0"/>
                        </a:camera>
                        <a:lightRig rig="legacyFlat3" dir="b"/>
                      </a:scene3d>
                      <a:sp3d extrusionH="430200" prstMaterial="legacyMatte">
                        <a:bevelT w="13500" h="13500" prst="angle"/>
                        <a:bevelB w="13500" h="13500" prst="angle"/>
                        <a:extrusionClr>
                          <a:srgbClr val="FFCC99"/>
                        </a:extrusionClr>
                      </a:sp3d>
                    </p:spPr>
                    <p:txBody>
                      <a:bodyPr/>
                      <a:p>
                        <a:endParaRPr lang="zh-CN" altLang="en-US"/>
                      </a:p>
                    </p:txBody>
                  </p:sp>
                  <p:sp>
                    <p:nvSpPr>
                      <p:cNvPr id="191" name="流程图: 磁盘 126981"/>
                      <p:cNvSpPr>
                        <a:spLocks noChangeAspect="1"/>
                      </p:cNvSpPr>
                      <p:nvPr>
                        <p:custDataLst>
                          <p:tags r:id="rId190"/>
                        </p:custDataLst>
                      </p:nvPr>
                    </p:nvSpPr>
                    <p:spPr>
                      <a:xfrm>
                        <a:off x="6120" y="4217"/>
                        <a:ext cx="213" cy="369"/>
                      </a:xfrm>
                      <a:prstGeom prst="flowChartMagneticDisk">
                        <a:avLst/>
                      </a:prstGeom>
                      <a:solidFill>
                        <a:srgbClr val="969696"/>
                      </a:solidFill>
                      <a:ln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</p:spPr>
                    <p:txBody>
                      <a:bodyPr anchor="t" anchorCtr="0"/>
                      <a:p>
                        <a:endParaRPr lang="zh-CN" altLang="en-US">
                          <a:latin typeface="Arial" panose="020B0604020202020204" pitchFamily="34" charset="0"/>
                          <a:ea typeface="宋体" panose="02010600030101010101" pitchFamily="2" charset="-122"/>
                        </a:endParaRPr>
                      </a:p>
                    </p:txBody>
                  </p:sp>
                  <p:sp>
                    <p:nvSpPr>
                      <p:cNvPr id="192" name="流程图: 磁盘 126982"/>
                      <p:cNvSpPr>
                        <a:spLocks noChangeAspect="1"/>
                      </p:cNvSpPr>
                      <p:nvPr>
                        <p:custDataLst>
                          <p:tags r:id="rId191"/>
                        </p:custDataLst>
                      </p:nvPr>
                    </p:nvSpPr>
                    <p:spPr>
                      <a:xfrm>
                        <a:off x="4340" y="4213"/>
                        <a:ext cx="213" cy="369"/>
                      </a:xfrm>
                      <a:prstGeom prst="flowChartMagneticDisk">
                        <a:avLst/>
                      </a:prstGeom>
                      <a:solidFill>
                        <a:srgbClr val="969696"/>
                      </a:solidFill>
                      <a:ln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</p:spPr>
                    <p:txBody>
                      <a:bodyPr anchor="t" anchorCtr="0"/>
                      <a:p>
                        <a:endParaRPr lang="zh-CN" altLang="en-US">
                          <a:latin typeface="Arial" panose="020B0604020202020204" pitchFamily="34" charset="0"/>
                          <a:ea typeface="宋体" panose="02010600030101010101" pitchFamily="2" charset="-122"/>
                        </a:endParaRPr>
                      </a:p>
                    </p:txBody>
                  </p:sp>
                </p:grpSp>
                <p:grpSp>
                  <p:nvGrpSpPr>
                    <p:cNvPr id="193" name="组合 126983"/>
                    <p:cNvGrpSpPr>
                      <a:grpSpLocks noChangeAspect="1"/>
                    </p:cNvGrpSpPr>
                    <p:nvPr/>
                  </p:nvGrpSpPr>
                  <p:grpSpPr>
                    <a:xfrm>
                      <a:off x="5514" y="3868"/>
                      <a:ext cx="540" cy="936"/>
                      <a:chOff x="5695" y="5964"/>
                      <a:chExt cx="540" cy="936"/>
                    </a:xfrm>
                  </p:grpSpPr>
                  <p:grpSp>
                    <p:nvGrpSpPr>
                      <p:cNvPr id="194" name="组合 126984"/>
                      <p:cNvGrpSpPr>
                        <a:grpSpLocks noChangeAspect="1"/>
                      </p:cNvGrpSpPr>
                      <p:nvPr/>
                    </p:nvGrpSpPr>
                    <p:grpSpPr>
                      <a:xfrm>
                        <a:off x="5772" y="5964"/>
                        <a:ext cx="403" cy="733"/>
                        <a:chOff x="5770" y="1606"/>
                        <a:chExt cx="2019" cy="3673"/>
                      </a:xfrm>
                    </p:grpSpPr>
                    <p:grpSp>
                      <p:nvGrpSpPr>
                        <p:cNvPr id="195" name="组合 126985"/>
                        <p:cNvGrpSpPr>
                          <a:grpSpLocks noChangeAspect="1"/>
                        </p:cNvGrpSpPr>
                        <p:nvPr/>
                      </p:nvGrpSpPr>
                      <p:grpSpPr>
                        <a:xfrm>
                          <a:off x="6320" y="4418"/>
                          <a:ext cx="913" cy="861"/>
                          <a:chOff x="6320" y="4418"/>
                          <a:chExt cx="913" cy="861"/>
                        </a:xfrm>
                      </p:grpSpPr>
                      <p:grpSp>
                        <p:nvGrpSpPr>
                          <p:cNvPr id="196" name="组合 126986"/>
                          <p:cNvGrpSpPr>
                            <a:grpSpLocks noChangeAspect="1"/>
                          </p:cNvGrpSpPr>
                          <p:nvPr/>
                        </p:nvGrpSpPr>
                        <p:grpSpPr>
                          <a:xfrm>
                            <a:off x="6320" y="4418"/>
                            <a:ext cx="913" cy="861"/>
                            <a:chOff x="6320" y="4418"/>
                            <a:chExt cx="913" cy="861"/>
                          </a:xfrm>
                        </p:grpSpPr>
                        <p:grpSp>
                          <p:nvGrpSpPr>
                            <p:cNvPr id="197" name="组合 126987"/>
                            <p:cNvGrpSpPr>
                              <a:grpSpLocks noChangeAspect="1"/>
                            </p:cNvGrpSpPr>
                            <p:nvPr/>
                          </p:nvGrpSpPr>
                          <p:grpSpPr>
                            <a:xfrm>
                              <a:off x="6549" y="5081"/>
                              <a:ext cx="498" cy="198"/>
                              <a:chOff x="6549" y="5081"/>
                              <a:chExt cx="498" cy="198"/>
                            </a:xfrm>
                          </p:grpSpPr>
                          <p:sp>
                            <p:nvSpPr>
                              <p:cNvPr id="198" name="任意多边形 126988"/>
                              <p:cNvSpPr>
                                <a:spLocks noChangeAspect="1"/>
                              </p:cNvSpPr>
                              <p:nvPr>
                                <p:custDataLst>
                                  <p:tags r:id="rId192"/>
                                </p:custDataLst>
                              </p:nvPr>
                            </p:nvSpPr>
                            <p:spPr>
                              <a:xfrm>
                                <a:off x="6549" y="5081"/>
                                <a:ext cx="498" cy="198"/>
                              </a:xfrm>
                              <a:custGeom>
                                <a:avLst/>
                                <a:gdLst/>
                                <a:ahLst/>
                                <a:cxnLst/>
                                <a:pathLst>
                                  <a:path w="498" h="198">
                                    <a:moveTo>
                                      <a:pt x="0" y="0"/>
                                    </a:moveTo>
                                    <a:lnTo>
                                      <a:pt x="101" y="157"/>
                                    </a:lnTo>
                                    <a:lnTo>
                                      <a:pt x="110" y="167"/>
                                    </a:lnTo>
                                    <a:lnTo>
                                      <a:pt x="121" y="173"/>
                                    </a:lnTo>
                                    <a:lnTo>
                                      <a:pt x="136" y="178"/>
                                    </a:lnTo>
                                    <a:lnTo>
                                      <a:pt x="153" y="186"/>
                                    </a:lnTo>
                                    <a:lnTo>
                                      <a:pt x="174" y="190"/>
                                    </a:lnTo>
                                    <a:lnTo>
                                      <a:pt x="188" y="191"/>
                                    </a:lnTo>
                                    <a:lnTo>
                                      <a:pt x="205" y="194"/>
                                    </a:lnTo>
                                    <a:lnTo>
                                      <a:pt x="222" y="195"/>
                                    </a:lnTo>
                                    <a:lnTo>
                                      <a:pt x="243" y="198"/>
                                    </a:lnTo>
                                    <a:lnTo>
                                      <a:pt x="257" y="198"/>
                                    </a:lnTo>
                                    <a:lnTo>
                                      <a:pt x="278" y="195"/>
                                    </a:lnTo>
                                    <a:lnTo>
                                      <a:pt x="295" y="194"/>
                                    </a:lnTo>
                                    <a:lnTo>
                                      <a:pt x="315" y="191"/>
                                    </a:lnTo>
                                    <a:lnTo>
                                      <a:pt x="332" y="190"/>
                                    </a:lnTo>
                                    <a:lnTo>
                                      <a:pt x="349" y="185"/>
                                    </a:lnTo>
                                    <a:lnTo>
                                      <a:pt x="366" y="181"/>
                                    </a:lnTo>
                                    <a:lnTo>
                                      <a:pt x="380" y="173"/>
                                    </a:lnTo>
                                    <a:lnTo>
                                      <a:pt x="392" y="165"/>
                                    </a:lnTo>
                                    <a:lnTo>
                                      <a:pt x="397" y="160"/>
                                    </a:lnTo>
                                    <a:lnTo>
                                      <a:pt x="405" y="152"/>
                                    </a:lnTo>
                                    <a:lnTo>
                                      <a:pt x="498" y="0"/>
                                    </a:lnTo>
                                    <a:lnTo>
                                      <a:pt x="0" y="0"/>
                                    </a:lnTo>
                                    <a:close/>
                                  </a:path>
                                </a:pathLst>
                              </a:custGeom>
                              <a:solidFill>
                                <a:srgbClr val="000000"/>
                              </a:solidFill>
                              <a:ln w="9525">
                                <a:noFill/>
                              </a:ln>
                            </p:spPr>
                            <p:txBody>
                              <a:bodyPr/>
                              <a:p>
                                <a:endParaRPr lang="zh-CN" altLang="en-US"/>
                              </a:p>
                            </p:txBody>
                          </p:sp>
                          <p:sp>
                            <p:nvSpPr>
                              <p:cNvPr id="199" name="任意多边形 126989"/>
                              <p:cNvSpPr>
                                <a:spLocks noChangeAspect="1"/>
                              </p:cNvSpPr>
                              <p:nvPr>
                                <p:custDataLst>
                                  <p:tags r:id="rId193"/>
                                </p:custDataLst>
                              </p:nvPr>
                            </p:nvSpPr>
                            <p:spPr>
                              <a:xfrm>
                                <a:off x="6627" y="5081"/>
                                <a:ext cx="222" cy="198"/>
                              </a:xfrm>
                              <a:custGeom>
                                <a:avLst/>
                                <a:gdLst/>
                                <a:ahLst/>
                                <a:cxnLst/>
                                <a:pathLst>
                                  <a:path w="222" h="198">
                                    <a:moveTo>
                                      <a:pt x="0" y="0"/>
                                    </a:moveTo>
                                    <a:lnTo>
                                      <a:pt x="62" y="178"/>
                                    </a:lnTo>
                                    <a:lnTo>
                                      <a:pt x="75" y="186"/>
                                    </a:lnTo>
                                    <a:lnTo>
                                      <a:pt x="96" y="190"/>
                                    </a:lnTo>
                                    <a:lnTo>
                                      <a:pt x="110" y="191"/>
                                    </a:lnTo>
                                    <a:lnTo>
                                      <a:pt x="127" y="194"/>
                                    </a:lnTo>
                                    <a:lnTo>
                                      <a:pt x="144" y="195"/>
                                    </a:lnTo>
                                    <a:lnTo>
                                      <a:pt x="165" y="198"/>
                                    </a:lnTo>
                                    <a:lnTo>
                                      <a:pt x="179" y="198"/>
                                    </a:lnTo>
                                    <a:lnTo>
                                      <a:pt x="200" y="195"/>
                                    </a:lnTo>
                                    <a:lnTo>
                                      <a:pt x="222" y="0"/>
                                    </a:lnTo>
                                    <a:lnTo>
                                      <a:pt x="0" y="0"/>
                                    </a:lnTo>
                                    <a:close/>
                                  </a:path>
                                </a:pathLst>
                              </a:custGeom>
                              <a:solidFill>
                                <a:srgbClr val="404040"/>
                              </a:solidFill>
                              <a:ln w="9525">
                                <a:noFill/>
                              </a:ln>
                            </p:spPr>
                            <p:txBody>
                              <a:bodyPr/>
                              <a:p>
                                <a:endParaRPr lang="zh-CN" altLang="en-US"/>
                              </a:p>
                            </p:txBody>
                          </p:sp>
                        </p:grpSp>
                        <p:grpSp>
                          <p:nvGrpSpPr>
                            <p:cNvPr id="200" name="组合 126990"/>
                            <p:cNvGrpSpPr>
                              <a:grpSpLocks noChangeAspect="1"/>
                            </p:cNvGrpSpPr>
                            <p:nvPr/>
                          </p:nvGrpSpPr>
                          <p:grpSpPr>
                            <a:xfrm>
                              <a:off x="6320" y="4418"/>
                              <a:ext cx="913" cy="718"/>
                              <a:chOff x="6320" y="4418"/>
                              <a:chExt cx="913" cy="718"/>
                            </a:xfrm>
                          </p:grpSpPr>
                          <p:sp>
                            <p:nvSpPr>
                              <p:cNvPr id="201" name="任意多边形 126991"/>
                              <p:cNvSpPr>
                                <a:spLocks noChangeAspect="1"/>
                              </p:cNvSpPr>
                              <p:nvPr>
                                <p:custDataLst>
                                  <p:tags r:id="rId194"/>
                                </p:custDataLst>
                              </p:nvPr>
                            </p:nvSpPr>
                            <p:spPr>
                              <a:xfrm>
                                <a:off x="6320" y="4418"/>
                                <a:ext cx="913" cy="718"/>
                              </a:xfrm>
                              <a:custGeom>
                                <a:avLst/>
                                <a:gdLst/>
                                <a:ahLst/>
                                <a:cxnLst/>
                                <a:pathLst>
                                  <a:path w="913" h="718">
                                    <a:moveTo>
                                      <a:pt x="26" y="0"/>
                                    </a:moveTo>
                                    <a:lnTo>
                                      <a:pt x="21" y="20"/>
                                    </a:lnTo>
                                    <a:lnTo>
                                      <a:pt x="23" y="29"/>
                                    </a:lnTo>
                                    <a:lnTo>
                                      <a:pt x="25" y="38"/>
                                    </a:lnTo>
                                    <a:lnTo>
                                      <a:pt x="26" y="59"/>
                                    </a:lnTo>
                                    <a:lnTo>
                                      <a:pt x="23" y="73"/>
                                    </a:lnTo>
                                    <a:lnTo>
                                      <a:pt x="17" y="86"/>
                                    </a:lnTo>
                                    <a:lnTo>
                                      <a:pt x="12" y="96"/>
                                    </a:lnTo>
                                    <a:lnTo>
                                      <a:pt x="6" y="113"/>
                                    </a:lnTo>
                                    <a:lnTo>
                                      <a:pt x="6" y="126"/>
                                    </a:lnTo>
                                    <a:lnTo>
                                      <a:pt x="12" y="138"/>
                                    </a:lnTo>
                                    <a:lnTo>
                                      <a:pt x="17" y="149"/>
                                    </a:lnTo>
                                    <a:lnTo>
                                      <a:pt x="29" y="162"/>
                                    </a:lnTo>
                                    <a:lnTo>
                                      <a:pt x="34" y="176"/>
                                    </a:lnTo>
                                    <a:lnTo>
                                      <a:pt x="34" y="185"/>
                                    </a:lnTo>
                                    <a:lnTo>
                                      <a:pt x="30" y="195"/>
                                    </a:lnTo>
                                    <a:lnTo>
                                      <a:pt x="21" y="204"/>
                                    </a:lnTo>
                                    <a:lnTo>
                                      <a:pt x="13" y="216"/>
                                    </a:lnTo>
                                    <a:lnTo>
                                      <a:pt x="8" y="225"/>
                                    </a:lnTo>
                                    <a:lnTo>
                                      <a:pt x="6" y="236"/>
                                    </a:lnTo>
                                    <a:lnTo>
                                      <a:pt x="12" y="248"/>
                                    </a:lnTo>
                                    <a:lnTo>
                                      <a:pt x="19" y="259"/>
                                    </a:lnTo>
                                    <a:lnTo>
                                      <a:pt x="26" y="269"/>
                                    </a:lnTo>
                                    <a:lnTo>
                                      <a:pt x="30" y="278"/>
                                    </a:lnTo>
                                    <a:lnTo>
                                      <a:pt x="34" y="288"/>
                                    </a:lnTo>
                                    <a:lnTo>
                                      <a:pt x="30" y="301"/>
                                    </a:lnTo>
                                    <a:lnTo>
                                      <a:pt x="21" y="313"/>
                                    </a:lnTo>
                                    <a:lnTo>
                                      <a:pt x="12" y="322"/>
                                    </a:lnTo>
                                    <a:lnTo>
                                      <a:pt x="2" y="337"/>
                                    </a:lnTo>
                                    <a:lnTo>
                                      <a:pt x="0" y="349"/>
                                    </a:lnTo>
                                    <a:lnTo>
                                      <a:pt x="4" y="362"/>
                                    </a:lnTo>
                                    <a:lnTo>
                                      <a:pt x="13" y="372"/>
                                    </a:lnTo>
                                    <a:lnTo>
                                      <a:pt x="23" y="383"/>
                                    </a:lnTo>
                                    <a:lnTo>
                                      <a:pt x="33" y="396"/>
                                    </a:lnTo>
                                    <a:lnTo>
                                      <a:pt x="38" y="414"/>
                                    </a:lnTo>
                                    <a:lnTo>
                                      <a:pt x="33" y="431"/>
                                    </a:lnTo>
                                    <a:lnTo>
                                      <a:pt x="23" y="444"/>
                                    </a:lnTo>
                                    <a:lnTo>
                                      <a:pt x="19" y="455"/>
                                    </a:lnTo>
                                    <a:lnTo>
                                      <a:pt x="19" y="466"/>
                                    </a:lnTo>
                                    <a:lnTo>
                                      <a:pt x="21" y="473"/>
                                    </a:lnTo>
                                    <a:lnTo>
                                      <a:pt x="29" y="484"/>
                                    </a:lnTo>
                                    <a:lnTo>
                                      <a:pt x="42" y="499"/>
                                    </a:lnTo>
                                    <a:lnTo>
                                      <a:pt x="64" y="528"/>
                                    </a:lnTo>
                                    <a:lnTo>
                                      <a:pt x="107" y="573"/>
                                    </a:lnTo>
                                    <a:lnTo>
                                      <a:pt x="144" y="609"/>
                                    </a:lnTo>
                                    <a:lnTo>
                                      <a:pt x="166" y="629"/>
                                    </a:lnTo>
                                    <a:lnTo>
                                      <a:pt x="190" y="643"/>
                                    </a:lnTo>
                                    <a:lnTo>
                                      <a:pt x="217" y="660"/>
                                    </a:lnTo>
                                    <a:lnTo>
                                      <a:pt x="255" y="681"/>
                                    </a:lnTo>
                                    <a:lnTo>
                                      <a:pt x="313" y="701"/>
                                    </a:lnTo>
                                    <a:lnTo>
                                      <a:pt x="356" y="710"/>
                                    </a:lnTo>
                                    <a:lnTo>
                                      <a:pt x="401" y="716"/>
                                    </a:lnTo>
                                    <a:lnTo>
                                      <a:pt x="460" y="718"/>
                                    </a:lnTo>
                                    <a:lnTo>
                                      <a:pt x="523" y="716"/>
                                    </a:lnTo>
                                    <a:lnTo>
                                      <a:pt x="578" y="714"/>
                                    </a:lnTo>
                                    <a:lnTo>
                                      <a:pt x="625" y="706"/>
                                    </a:lnTo>
                                    <a:lnTo>
                                      <a:pt x="667" y="697"/>
                                    </a:lnTo>
                                    <a:lnTo>
                                      <a:pt x="697" y="685"/>
                                    </a:lnTo>
                                    <a:lnTo>
                                      <a:pt x="723" y="672"/>
                                    </a:lnTo>
                                    <a:lnTo>
                                      <a:pt x="744" y="659"/>
                                    </a:lnTo>
                                    <a:lnTo>
                                      <a:pt x="761" y="647"/>
                                    </a:lnTo>
                                    <a:lnTo>
                                      <a:pt x="778" y="629"/>
                                    </a:lnTo>
                                    <a:lnTo>
                                      <a:pt x="832" y="556"/>
                                    </a:lnTo>
                                    <a:lnTo>
                                      <a:pt x="874" y="493"/>
                                    </a:lnTo>
                                    <a:lnTo>
                                      <a:pt x="890" y="461"/>
                                    </a:lnTo>
                                    <a:lnTo>
                                      <a:pt x="894" y="448"/>
                                    </a:lnTo>
                                    <a:lnTo>
                                      <a:pt x="895" y="438"/>
                                    </a:lnTo>
                                    <a:lnTo>
                                      <a:pt x="895" y="427"/>
                                    </a:lnTo>
                                    <a:lnTo>
                                      <a:pt x="887" y="414"/>
                                    </a:lnTo>
                                    <a:lnTo>
                                      <a:pt x="882" y="406"/>
                                    </a:lnTo>
                                    <a:lnTo>
                                      <a:pt x="879" y="394"/>
                                    </a:lnTo>
                                    <a:lnTo>
                                      <a:pt x="882" y="381"/>
                                    </a:lnTo>
                                    <a:lnTo>
                                      <a:pt x="887" y="372"/>
                                    </a:lnTo>
                                    <a:lnTo>
                                      <a:pt x="894" y="362"/>
                                    </a:lnTo>
                                    <a:lnTo>
                                      <a:pt x="900" y="352"/>
                                    </a:lnTo>
                                    <a:lnTo>
                                      <a:pt x="908" y="341"/>
                                    </a:lnTo>
                                    <a:lnTo>
                                      <a:pt x="913" y="330"/>
                                    </a:lnTo>
                                    <a:lnTo>
                                      <a:pt x="912" y="316"/>
                                    </a:lnTo>
                                    <a:lnTo>
                                      <a:pt x="907" y="305"/>
                                    </a:lnTo>
                                    <a:lnTo>
                                      <a:pt x="900" y="295"/>
                                    </a:lnTo>
                                    <a:lnTo>
                                      <a:pt x="894" y="286"/>
                                    </a:lnTo>
                                    <a:lnTo>
                                      <a:pt x="886" y="275"/>
                                    </a:lnTo>
                                    <a:lnTo>
                                      <a:pt x="883" y="263"/>
                                    </a:lnTo>
                                    <a:lnTo>
                                      <a:pt x="886" y="254"/>
                                    </a:lnTo>
                                    <a:lnTo>
                                      <a:pt x="895" y="240"/>
                                    </a:lnTo>
                                    <a:lnTo>
                                      <a:pt x="904" y="229"/>
                                    </a:lnTo>
                                    <a:lnTo>
                                      <a:pt x="908" y="217"/>
                                    </a:lnTo>
                                    <a:lnTo>
                                      <a:pt x="908" y="202"/>
                                    </a:lnTo>
                                    <a:lnTo>
                                      <a:pt x="903" y="187"/>
                                    </a:lnTo>
                                    <a:lnTo>
                                      <a:pt x="894" y="176"/>
                                    </a:lnTo>
                                    <a:lnTo>
                                      <a:pt x="890" y="168"/>
                                    </a:lnTo>
                                    <a:lnTo>
                                      <a:pt x="886" y="155"/>
                                    </a:lnTo>
                                    <a:lnTo>
                                      <a:pt x="887" y="141"/>
                                    </a:lnTo>
                                    <a:lnTo>
                                      <a:pt x="895" y="130"/>
                                    </a:lnTo>
                                    <a:lnTo>
                                      <a:pt x="900" y="122"/>
                                    </a:lnTo>
                                    <a:lnTo>
                                      <a:pt x="908" y="113"/>
                                    </a:lnTo>
                                    <a:lnTo>
                                      <a:pt x="912" y="101"/>
                                    </a:lnTo>
                                    <a:lnTo>
                                      <a:pt x="913" y="88"/>
                                    </a:lnTo>
                                    <a:lnTo>
                                      <a:pt x="911" y="80"/>
                                    </a:lnTo>
                                    <a:lnTo>
                                      <a:pt x="903" y="67"/>
                                    </a:lnTo>
                                    <a:lnTo>
                                      <a:pt x="895" y="56"/>
                                    </a:lnTo>
                                    <a:lnTo>
                                      <a:pt x="890" y="42"/>
                                    </a:lnTo>
                                    <a:lnTo>
                                      <a:pt x="890" y="29"/>
                                    </a:lnTo>
                                    <a:lnTo>
                                      <a:pt x="894" y="18"/>
                                    </a:lnTo>
                                    <a:lnTo>
                                      <a:pt x="891" y="0"/>
                                    </a:lnTo>
                                    <a:lnTo>
                                      <a:pt x="26" y="0"/>
                                    </a:lnTo>
                                    <a:close/>
                                  </a:path>
                                </a:pathLst>
                              </a:custGeom>
                              <a:solidFill>
                                <a:srgbClr val="FFC080"/>
                              </a:solidFill>
                              <a:ln w="9525">
                                <a:noFill/>
                              </a:ln>
                            </p:spPr>
                            <p:txBody>
                              <a:bodyPr/>
                              <a:p>
                                <a:endParaRPr lang="zh-CN" altLang="en-US"/>
                              </a:p>
                            </p:txBody>
                          </p:sp>
                          <p:sp>
                            <p:nvSpPr>
                              <p:cNvPr id="202" name="任意多边形 126992"/>
                              <p:cNvSpPr>
                                <a:spLocks noChangeAspect="1"/>
                              </p:cNvSpPr>
                              <p:nvPr>
                                <p:custDataLst>
                                  <p:tags r:id="rId195"/>
                                </p:custDataLst>
                              </p:nvPr>
                            </p:nvSpPr>
                            <p:spPr>
                              <a:xfrm>
                                <a:off x="6326" y="4514"/>
                                <a:ext cx="113" cy="99"/>
                              </a:xfrm>
                              <a:custGeom>
                                <a:avLst/>
                                <a:gdLst/>
                                <a:ahLst/>
                                <a:cxnLst/>
                                <a:pathLst>
                                  <a:path w="113" h="99">
                                    <a:moveTo>
                                      <a:pt x="6" y="0"/>
                                    </a:moveTo>
                                    <a:lnTo>
                                      <a:pt x="13" y="13"/>
                                    </a:lnTo>
                                    <a:lnTo>
                                      <a:pt x="24" y="26"/>
                                    </a:lnTo>
                                    <a:lnTo>
                                      <a:pt x="44" y="43"/>
                                    </a:lnTo>
                                    <a:lnTo>
                                      <a:pt x="68" y="57"/>
                                    </a:lnTo>
                                    <a:lnTo>
                                      <a:pt x="91" y="66"/>
                                    </a:lnTo>
                                    <a:lnTo>
                                      <a:pt x="113" y="72"/>
                                    </a:lnTo>
                                    <a:lnTo>
                                      <a:pt x="104" y="89"/>
                                    </a:lnTo>
                                    <a:lnTo>
                                      <a:pt x="75" y="85"/>
                                    </a:lnTo>
                                    <a:lnTo>
                                      <a:pt x="44" y="87"/>
                                    </a:lnTo>
                                    <a:lnTo>
                                      <a:pt x="24" y="99"/>
                                    </a:lnTo>
                                    <a:lnTo>
                                      <a:pt x="28" y="89"/>
                                    </a:lnTo>
                                    <a:lnTo>
                                      <a:pt x="27" y="78"/>
                                    </a:lnTo>
                                    <a:lnTo>
                                      <a:pt x="20" y="62"/>
                                    </a:lnTo>
                                    <a:lnTo>
                                      <a:pt x="11" y="49"/>
                                    </a:lnTo>
                                    <a:lnTo>
                                      <a:pt x="2" y="34"/>
                                    </a:lnTo>
                                    <a:lnTo>
                                      <a:pt x="0" y="17"/>
                                    </a:lnTo>
                                    <a:lnTo>
                                      <a:pt x="6" y="0"/>
                                    </a:lnTo>
                                    <a:close/>
                                  </a:path>
                                </a:pathLst>
                              </a:custGeom>
                              <a:solidFill>
                                <a:srgbClr val="FFA040"/>
                              </a:solidFill>
                              <a:ln w="9525">
                                <a:noFill/>
                              </a:ln>
                            </p:spPr>
                            <p:txBody>
                              <a:bodyPr/>
                              <a:p>
                                <a:endParaRPr lang="zh-CN" altLang="en-US"/>
                              </a:p>
                            </p:txBody>
                          </p:sp>
                          <p:sp>
                            <p:nvSpPr>
                              <p:cNvPr id="203" name="任意多边形 126993"/>
                              <p:cNvSpPr>
                                <a:spLocks noChangeAspect="1"/>
                              </p:cNvSpPr>
                              <p:nvPr>
                                <p:custDataLst>
                                  <p:tags r:id="rId196"/>
                                </p:custDataLst>
                              </p:nvPr>
                            </p:nvSpPr>
                            <p:spPr>
                              <a:xfrm>
                                <a:off x="6328" y="4637"/>
                                <a:ext cx="149" cy="84"/>
                              </a:xfrm>
                              <a:custGeom>
                                <a:avLst/>
                                <a:gdLst/>
                                <a:ahLst/>
                                <a:cxnLst/>
                                <a:pathLst>
                                  <a:path w="149" h="84">
                                    <a:moveTo>
                                      <a:pt x="0" y="10"/>
                                    </a:moveTo>
                                    <a:lnTo>
                                      <a:pt x="4" y="0"/>
                                    </a:lnTo>
                                    <a:lnTo>
                                      <a:pt x="9" y="10"/>
                                    </a:lnTo>
                                    <a:lnTo>
                                      <a:pt x="21" y="15"/>
                                    </a:lnTo>
                                    <a:lnTo>
                                      <a:pt x="42" y="25"/>
                                    </a:lnTo>
                                    <a:lnTo>
                                      <a:pt x="64" y="31"/>
                                    </a:lnTo>
                                    <a:lnTo>
                                      <a:pt x="98" y="38"/>
                                    </a:lnTo>
                                    <a:lnTo>
                                      <a:pt x="137" y="44"/>
                                    </a:lnTo>
                                    <a:lnTo>
                                      <a:pt x="149" y="80"/>
                                    </a:lnTo>
                                    <a:lnTo>
                                      <a:pt x="106" y="69"/>
                                    </a:lnTo>
                                    <a:lnTo>
                                      <a:pt x="72" y="65"/>
                                    </a:lnTo>
                                    <a:lnTo>
                                      <a:pt x="45" y="71"/>
                                    </a:lnTo>
                                    <a:lnTo>
                                      <a:pt x="25" y="84"/>
                                    </a:lnTo>
                                    <a:lnTo>
                                      <a:pt x="25" y="73"/>
                                    </a:lnTo>
                                    <a:lnTo>
                                      <a:pt x="25" y="63"/>
                                    </a:lnTo>
                                    <a:lnTo>
                                      <a:pt x="21" y="52"/>
                                    </a:lnTo>
                                    <a:lnTo>
                                      <a:pt x="9" y="36"/>
                                    </a:lnTo>
                                    <a:lnTo>
                                      <a:pt x="0" y="23"/>
                                    </a:lnTo>
                                    <a:lnTo>
                                      <a:pt x="0" y="10"/>
                                    </a:lnTo>
                                    <a:close/>
                                  </a:path>
                                </a:pathLst>
                              </a:custGeom>
                              <a:solidFill>
                                <a:srgbClr val="FFA040"/>
                              </a:solidFill>
                              <a:ln w="9525">
                                <a:noFill/>
                              </a:ln>
                            </p:spPr>
                            <p:txBody>
                              <a:bodyPr/>
                              <a:p>
                                <a:endParaRPr lang="zh-CN" altLang="en-US"/>
                              </a:p>
                            </p:txBody>
                          </p:sp>
                          <p:sp>
                            <p:nvSpPr>
                              <p:cNvPr id="204" name="任意多边形 126994"/>
                              <p:cNvSpPr>
                                <a:spLocks noChangeAspect="1"/>
                              </p:cNvSpPr>
                              <p:nvPr>
                                <p:custDataLst>
                                  <p:tags r:id="rId197"/>
                                </p:custDataLst>
                              </p:nvPr>
                            </p:nvSpPr>
                            <p:spPr>
                              <a:xfrm>
                                <a:off x="6322" y="4742"/>
                                <a:ext cx="175" cy="104"/>
                              </a:xfrm>
                              <a:custGeom>
                                <a:avLst/>
                                <a:gdLst/>
                                <a:ahLst/>
                                <a:cxnLst/>
                                <a:pathLst>
                                  <a:path w="175" h="104">
                                    <a:moveTo>
                                      <a:pt x="2" y="13"/>
                                    </a:moveTo>
                                    <a:lnTo>
                                      <a:pt x="10" y="0"/>
                                    </a:lnTo>
                                    <a:lnTo>
                                      <a:pt x="21" y="17"/>
                                    </a:lnTo>
                                    <a:lnTo>
                                      <a:pt x="32" y="25"/>
                                    </a:lnTo>
                                    <a:lnTo>
                                      <a:pt x="45" y="34"/>
                                    </a:lnTo>
                                    <a:lnTo>
                                      <a:pt x="69" y="42"/>
                                    </a:lnTo>
                                    <a:lnTo>
                                      <a:pt x="96" y="49"/>
                                    </a:lnTo>
                                    <a:lnTo>
                                      <a:pt x="126" y="59"/>
                                    </a:lnTo>
                                    <a:lnTo>
                                      <a:pt x="167" y="72"/>
                                    </a:lnTo>
                                    <a:lnTo>
                                      <a:pt x="175" y="104"/>
                                    </a:lnTo>
                                    <a:lnTo>
                                      <a:pt x="133" y="87"/>
                                    </a:lnTo>
                                    <a:lnTo>
                                      <a:pt x="103" y="76"/>
                                    </a:lnTo>
                                    <a:lnTo>
                                      <a:pt x="78" y="72"/>
                                    </a:lnTo>
                                    <a:lnTo>
                                      <a:pt x="58" y="72"/>
                                    </a:lnTo>
                                    <a:lnTo>
                                      <a:pt x="48" y="80"/>
                                    </a:lnTo>
                                    <a:lnTo>
                                      <a:pt x="36" y="91"/>
                                    </a:lnTo>
                                    <a:lnTo>
                                      <a:pt x="34" y="78"/>
                                    </a:lnTo>
                                    <a:lnTo>
                                      <a:pt x="21" y="59"/>
                                    </a:lnTo>
                                    <a:lnTo>
                                      <a:pt x="10" y="45"/>
                                    </a:lnTo>
                                    <a:lnTo>
                                      <a:pt x="0" y="31"/>
                                    </a:lnTo>
                                    <a:lnTo>
                                      <a:pt x="2" y="13"/>
                                    </a:lnTo>
                                    <a:close/>
                                  </a:path>
                                </a:pathLst>
                              </a:custGeom>
                              <a:solidFill>
                                <a:srgbClr val="FFA040"/>
                              </a:solidFill>
                              <a:ln w="9525">
                                <a:noFill/>
                              </a:ln>
                            </p:spPr>
                            <p:txBody>
                              <a:bodyPr/>
                              <a:p>
                                <a:endParaRPr lang="zh-CN" altLang="en-US"/>
                              </a:p>
                            </p:txBody>
                          </p:sp>
                          <p:sp>
                            <p:nvSpPr>
                              <p:cNvPr id="205" name="任意多边形 126995"/>
                              <p:cNvSpPr>
                                <a:spLocks noChangeAspect="1"/>
                              </p:cNvSpPr>
                              <p:nvPr>
                                <p:custDataLst>
                                  <p:tags r:id="rId198"/>
                                </p:custDataLst>
                              </p:nvPr>
                            </p:nvSpPr>
                            <p:spPr>
                              <a:xfrm>
                                <a:off x="6341" y="4856"/>
                                <a:ext cx="208" cy="230"/>
                              </a:xfrm>
                              <a:custGeom>
                                <a:avLst/>
                                <a:gdLst/>
                                <a:ahLst/>
                                <a:cxnLst/>
                                <a:pathLst>
                                  <a:path w="208" h="230">
                                    <a:moveTo>
                                      <a:pt x="2" y="35"/>
                                    </a:moveTo>
                                    <a:lnTo>
                                      <a:pt x="0" y="21"/>
                                    </a:lnTo>
                                    <a:lnTo>
                                      <a:pt x="0" y="11"/>
                                    </a:lnTo>
                                    <a:lnTo>
                                      <a:pt x="8" y="0"/>
                                    </a:lnTo>
                                    <a:lnTo>
                                      <a:pt x="22" y="17"/>
                                    </a:lnTo>
                                    <a:lnTo>
                                      <a:pt x="47" y="32"/>
                                    </a:lnTo>
                                    <a:lnTo>
                                      <a:pt x="72" y="44"/>
                                    </a:lnTo>
                                    <a:lnTo>
                                      <a:pt x="106" y="55"/>
                                    </a:lnTo>
                                    <a:lnTo>
                                      <a:pt x="156" y="65"/>
                                    </a:lnTo>
                                    <a:lnTo>
                                      <a:pt x="166" y="91"/>
                                    </a:lnTo>
                                    <a:lnTo>
                                      <a:pt x="140" y="84"/>
                                    </a:lnTo>
                                    <a:lnTo>
                                      <a:pt x="114" y="80"/>
                                    </a:lnTo>
                                    <a:lnTo>
                                      <a:pt x="101" y="82"/>
                                    </a:lnTo>
                                    <a:lnTo>
                                      <a:pt x="97" y="95"/>
                                    </a:lnTo>
                                    <a:lnTo>
                                      <a:pt x="105" y="112"/>
                                    </a:lnTo>
                                    <a:lnTo>
                                      <a:pt x="115" y="128"/>
                                    </a:lnTo>
                                    <a:lnTo>
                                      <a:pt x="136" y="153"/>
                                    </a:lnTo>
                                    <a:lnTo>
                                      <a:pt x="166" y="179"/>
                                    </a:lnTo>
                                    <a:lnTo>
                                      <a:pt x="208" y="209"/>
                                    </a:lnTo>
                                    <a:lnTo>
                                      <a:pt x="208" y="230"/>
                                    </a:lnTo>
                                    <a:lnTo>
                                      <a:pt x="190" y="219"/>
                                    </a:lnTo>
                                    <a:lnTo>
                                      <a:pt x="166" y="205"/>
                                    </a:lnTo>
                                    <a:lnTo>
                                      <a:pt x="132" y="179"/>
                                    </a:lnTo>
                                    <a:lnTo>
                                      <a:pt x="105" y="150"/>
                                    </a:lnTo>
                                    <a:lnTo>
                                      <a:pt x="80" y="128"/>
                                    </a:lnTo>
                                    <a:lnTo>
                                      <a:pt x="56" y="101"/>
                                    </a:lnTo>
                                    <a:lnTo>
                                      <a:pt x="36" y="78"/>
                                    </a:lnTo>
                                    <a:lnTo>
                                      <a:pt x="15" y="57"/>
                                    </a:lnTo>
                                    <a:lnTo>
                                      <a:pt x="2" y="35"/>
                                    </a:lnTo>
                                    <a:close/>
                                  </a:path>
                                </a:pathLst>
                              </a:custGeom>
                              <a:solidFill>
                                <a:srgbClr val="FFA040"/>
                              </a:solidFill>
                              <a:ln w="9525">
                                <a:noFill/>
                              </a:ln>
                            </p:spPr>
                            <p:txBody>
                              <a:bodyPr/>
                              <a:p>
                                <a:endParaRPr lang="zh-CN" altLang="en-US"/>
                              </a:p>
                            </p:txBody>
                          </p:sp>
                          <p:sp>
                            <p:nvSpPr>
                              <p:cNvPr id="206" name="任意多边形 126996"/>
                              <p:cNvSpPr>
                                <a:spLocks noChangeAspect="1"/>
                              </p:cNvSpPr>
                              <p:nvPr>
                                <p:custDataLst>
                                  <p:tags r:id="rId199"/>
                                </p:custDataLst>
                              </p:nvPr>
                            </p:nvSpPr>
                            <p:spPr>
                              <a:xfrm>
                                <a:off x="6345" y="4443"/>
                                <a:ext cx="86" cy="69"/>
                              </a:xfrm>
                              <a:custGeom>
                                <a:avLst/>
                                <a:gdLst/>
                                <a:ahLst/>
                                <a:cxnLst/>
                                <a:pathLst>
                                  <a:path w="86" h="69">
                                    <a:moveTo>
                                      <a:pt x="0" y="0"/>
                                    </a:moveTo>
                                    <a:lnTo>
                                      <a:pt x="11" y="10"/>
                                    </a:lnTo>
                                    <a:lnTo>
                                      <a:pt x="25" y="21"/>
                                    </a:lnTo>
                                    <a:lnTo>
                                      <a:pt x="42" y="33"/>
                                    </a:lnTo>
                                    <a:lnTo>
                                      <a:pt x="60" y="44"/>
                                    </a:lnTo>
                                    <a:lnTo>
                                      <a:pt x="77" y="54"/>
                                    </a:lnTo>
                                    <a:lnTo>
                                      <a:pt x="86" y="61"/>
                                    </a:lnTo>
                                    <a:lnTo>
                                      <a:pt x="65" y="69"/>
                                    </a:lnTo>
                                    <a:lnTo>
                                      <a:pt x="42" y="61"/>
                                    </a:lnTo>
                                    <a:lnTo>
                                      <a:pt x="18" y="52"/>
                                    </a:lnTo>
                                    <a:lnTo>
                                      <a:pt x="0" y="42"/>
                                    </a:lnTo>
                                    <a:lnTo>
                                      <a:pt x="1" y="33"/>
                                    </a:lnTo>
                                    <a:lnTo>
                                      <a:pt x="4" y="17"/>
                                    </a:lnTo>
                                    <a:lnTo>
                                      <a:pt x="0" y="0"/>
                                    </a:lnTo>
                                    <a:close/>
                                  </a:path>
                                </a:pathLst>
                              </a:custGeom>
                              <a:solidFill>
                                <a:srgbClr val="FFA040"/>
                              </a:solidFill>
                              <a:ln w="9525">
                                <a:noFill/>
                              </a:ln>
                            </p:spPr>
                            <p:txBody>
                              <a:bodyPr/>
                              <a:p>
                                <a:endParaRPr lang="zh-CN" altLang="en-US"/>
                              </a:p>
                            </p:txBody>
                          </p:sp>
                          <p:sp>
                            <p:nvSpPr>
                              <p:cNvPr id="207" name="任意多边形 126997"/>
                              <p:cNvSpPr>
                                <a:spLocks noChangeAspect="1"/>
                              </p:cNvSpPr>
                              <p:nvPr>
                                <p:custDataLst>
                                  <p:tags r:id="rId200"/>
                                </p:custDataLst>
                              </p:nvPr>
                            </p:nvSpPr>
                            <p:spPr>
                              <a:xfrm>
                                <a:off x="6501" y="4426"/>
                                <a:ext cx="732" cy="689"/>
                              </a:xfrm>
                              <a:custGeom>
                                <a:avLst/>
                                <a:gdLst/>
                                <a:ahLst/>
                                <a:cxnLst/>
                                <a:pathLst>
                                  <a:path w="732" h="689">
                                    <a:moveTo>
                                      <a:pt x="294" y="135"/>
                                    </a:moveTo>
                                    <a:lnTo>
                                      <a:pt x="186" y="143"/>
                                    </a:lnTo>
                                    <a:lnTo>
                                      <a:pt x="348" y="158"/>
                                    </a:lnTo>
                                    <a:lnTo>
                                      <a:pt x="338" y="166"/>
                                    </a:lnTo>
                                    <a:lnTo>
                                      <a:pt x="318" y="173"/>
                                    </a:lnTo>
                                    <a:lnTo>
                                      <a:pt x="292" y="181"/>
                                    </a:lnTo>
                                    <a:lnTo>
                                      <a:pt x="258" y="190"/>
                                    </a:lnTo>
                                    <a:lnTo>
                                      <a:pt x="222" y="196"/>
                                    </a:lnTo>
                                    <a:lnTo>
                                      <a:pt x="175" y="200"/>
                                    </a:lnTo>
                                    <a:lnTo>
                                      <a:pt x="120" y="206"/>
                                    </a:lnTo>
                                    <a:lnTo>
                                      <a:pt x="61" y="209"/>
                                    </a:lnTo>
                                    <a:lnTo>
                                      <a:pt x="0" y="209"/>
                                    </a:lnTo>
                                    <a:lnTo>
                                      <a:pt x="95" y="232"/>
                                    </a:lnTo>
                                    <a:lnTo>
                                      <a:pt x="154" y="244"/>
                                    </a:lnTo>
                                    <a:lnTo>
                                      <a:pt x="205" y="244"/>
                                    </a:lnTo>
                                    <a:lnTo>
                                      <a:pt x="267" y="244"/>
                                    </a:lnTo>
                                    <a:lnTo>
                                      <a:pt x="359" y="236"/>
                                    </a:lnTo>
                                    <a:lnTo>
                                      <a:pt x="435" y="225"/>
                                    </a:lnTo>
                                    <a:lnTo>
                                      <a:pt x="499" y="209"/>
                                    </a:lnTo>
                                    <a:lnTo>
                                      <a:pt x="567" y="188"/>
                                    </a:lnTo>
                                    <a:lnTo>
                                      <a:pt x="597" y="177"/>
                                    </a:lnTo>
                                    <a:lnTo>
                                      <a:pt x="625" y="168"/>
                                    </a:lnTo>
                                    <a:lnTo>
                                      <a:pt x="640" y="164"/>
                                    </a:lnTo>
                                    <a:lnTo>
                                      <a:pt x="648" y="169"/>
                                    </a:lnTo>
                                    <a:lnTo>
                                      <a:pt x="648" y="181"/>
                                    </a:lnTo>
                                    <a:lnTo>
                                      <a:pt x="642" y="194"/>
                                    </a:lnTo>
                                    <a:lnTo>
                                      <a:pt x="625" y="208"/>
                                    </a:lnTo>
                                    <a:lnTo>
                                      <a:pt x="597" y="226"/>
                                    </a:lnTo>
                                    <a:lnTo>
                                      <a:pt x="557" y="244"/>
                                    </a:lnTo>
                                    <a:lnTo>
                                      <a:pt x="510" y="263"/>
                                    </a:lnTo>
                                    <a:lnTo>
                                      <a:pt x="448" y="282"/>
                                    </a:lnTo>
                                    <a:lnTo>
                                      <a:pt x="376" y="297"/>
                                    </a:lnTo>
                                    <a:lnTo>
                                      <a:pt x="304" y="308"/>
                                    </a:lnTo>
                                    <a:lnTo>
                                      <a:pt x="228" y="320"/>
                                    </a:lnTo>
                                    <a:lnTo>
                                      <a:pt x="95" y="333"/>
                                    </a:lnTo>
                                    <a:lnTo>
                                      <a:pt x="177" y="352"/>
                                    </a:lnTo>
                                    <a:lnTo>
                                      <a:pt x="243" y="360"/>
                                    </a:lnTo>
                                    <a:lnTo>
                                      <a:pt x="326" y="358"/>
                                    </a:lnTo>
                                    <a:lnTo>
                                      <a:pt x="411" y="347"/>
                                    </a:lnTo>
                                    <a:lnTo>
                                      <a:pt x="474" y="333"/>
                                    </a:lnTo>
                                    <a:lnTo>
                                      <a:pt x="525" y="320"/>
                                    </a:lnTo>
                                    <a:lnTo>
                                      <a:pt x="567" y="308"/>
                                    </a:lnTo>
                                    <a:lnTo>
                                      <a:pt x="610" y="293"/>
                                    </a:lnTo>
                                    <a:lnTo>
                                      <a:pt x="644" y="280"/>
                                    </a:lnTo>
                                    <a:lnTo>
                                      <a:pt x="659" y="276"/>
                                    </a:lnTo>
                                    <a:lnTo>
                                      <a:pt x="668" y="276"/>
                                    </a:lnTo>
                                    <a:lnTo>
                                      <a:pt x="667" y="287"/>
                                    </a:lnTo>
                                    <a:lnTo>
                                      <a:pt x="661" y="299"/>
                                    </a:lnTo>
                                    <a:lnTo>
                                      <a:pt x="648" y="314"/>
                                    </a:lnTo>
                                    <a:lnTo>
                                      <a:pt x="617" y="335"/>
                                    </a:lnTo>
                                    <a:lnTo>
                                      <a:pt x="584" y="354"/>
                                    </a:lnTo>
                                    <a:lnTo>
                                      <a:pt x="546" y="371"/>
                                    </a:lnTo>
                                    <a:lnTo>
                                      <a:pt x="496" y="390"/>
                                    </a:lnTo>
                                    <a:lnTo>
                                      <a:pt x="439" y="407"/>
                                    </a:lnTo>
                                    <a:lnTo>
                                      <a:pt x="352" y="426"/>
                                    </a:lnTo>
                                    <a:lnTo>
                                      <a:pt x="294" y="438"/>
                                    </a:lnTo>
                                    <a:lnTo>
                                      <a:pt x="237" y="444"/>
                                    </a:lnTo>
                                    <a:lnTo>
                                      <a:pt x="154" y="449"/>
                                    </a:lnTo>
                                    <a:lnTo>
                                      <a:pt x="239" y="461"/>
                                    </a:lnTo>
                                    <a:lnTo>
                                      <a:pt x="305" y="466"/>
                                    </a:lnTo>
                                    <a:lnTo>
                                      <a:pt x="360" y="468"/>
                                    </a:lnTo>
                                    <a:lnTo>
                                      <a:pt x="423" y="466"/>
                                    </a:lnTo>
                                    <a:lnTo>
                                      <a:pt x="482" y="458"/>
                                    </a:lnTo>
                                    <a:lnTo>
                                      <a:pt x="530" y="447"/>
                                    </a:lnTo>
                                    <a:lnTo>
                                      <a:pt x="568" y="434"/>
                                    </a:lnTo>
                                    <a:lnTo>
                                      <a:pt x="629" y="413"/>
                                    </a:lnTo>
                                    <a:lnTo>
                                      <a:pt x="637" y="413"/>
                                    </a:lnTo>
                                    <a:lnTo>
                                      <a:pt x="644" y="417"/>
                                    </a:lnTo>
                                    <a:lnTo>
                                      <a:pt x="642" y="430"/>
                                    </a:lnTo>
                                    <a:lnTo>
                                      <a:pt x="634" y="444"/>
                                    </a:lnTo>
                                    <a:lnTo>
                                      <a:pt x="620" y="458"/>
                                    </a:lnTo>
                                    <a:lnTo>
                                      <a:pt x="599" y="474"/>
                                    </a:lnTo>
                                    <a:lnTo>
                                      <a:pt x="563" y="493"/>
                                    </a:lnTo>
                                    <a:lnTo>
                                      <a:pt x="525" y="510"/>
                                    </a:lnTo>
                                    <a:lnTo>
                                      <a:pt x="489" y="521"/>
                                    </a:lnTo>
                                    <a:lnTo>
                                      <a:pt x="448" y="531"/>
                                    </a:lnTo>
                                    <a:lnTo>
                                      <a:pt x="410" y="537"/>
                                    </a:lnTo>
                                    <a:lnTo>
                                      <a:pt x="360" y="542"/>
                                    </a:lnTo>
                                    <a:lnTo>
                                      <a:pt x="305" y="545"/>
                                    </a:lnTo>
                                    <a:lnTo>
                                      <a:pt x="250" y="546"/>
                                    </a:lnTo>
                                    <a:lnTo>
                                      <a:pt x="166" y="546"/>
                                    </a:lnTo>
                                    <a:lnTo>
                                      <a:pt x="211" y="562"/>
                                    </a:lnTo>
                                    <a:lnTo>
                                      <a:pt x="253" y="573"/>
                                    </a:lnTo>
                                    <a:lnTo>
                                      <a:pt x="301" y="579"/>
                                    </a:lnTo>
                                    <a:lnTo>
                                      <a:pt x="342" y="580"/>
                                    </a:lnTo>
                                    <a:lnTo>
                                      <a:pt x="384" y="583"/>
                                    </a:lnTo>
                                    <a:lnTo>
                                      <a:pt x="427" y="580"/>
                                    </a:lnTo>
                                    <a:lnTo>
                                      <a:pt x="462" y="579"/>
                                    </a:lnTo>
                                    <a:lnTo>
                                      <a:pt x="495" y="573"/>
                                    </a:lnTo>
                                    <a:lnTo>
                                      <a:pt x="540" y="562"/>
                                    </a:lnTo>
                                    <a:lnTo>
                                      <a:pt x="574" y="554"/>
                                    </a:lnTo>
                                    <a:lnTo>
                                      <a:pt x="587" y="555"/>
                                    </a:lnTo>
                                    <a:lnTo>
                                      <a:pt x="589" y="565"/>
                                    </a:lnTo>
                                    <a:lnTo>
                                      <a:pt x="585" y="575"/>
                                    </a:lnTo>
                                    <a:lnTo>
                                      <a:pt x="576" y="586"/>
                                    </a:lnTo>
                                    <a:lnTo>
                                      <a:pt x="561" y="597"/>
                                    </a:lnTo>
                                    <a:lnTo>
                                      <a:pt x="544" y="605"/>
                                    </a:lnTo>
                                    <a:lnTo>
                                      <a:pt x="525" y="614"/>
                                    </a:lnTo>
                                    <a:lnTo>
                                      <a:pt x="495" y="622"/>
                                    </a:lnTo>
                                    <a:lnTo>
                                      <a:pt x="432" y="631"/>
                                    </a:lnTo>
                                    <a:lnTo>
                                      <a:pt x="372" y="639"/>
                                    </a:lnTo>
                                    <a:lnTo>
                                      <a:pt x="253" y="649"/>
                                    </a:lnTo>
                                    <a:lnTo>
                                      <a:pt x="407" y="656"/>
                                    </a:lnTo>
                                    <a:lnTo>
                                      <a:pt x="439" y="656"/>
                                    </a:lnTo>
                                    <a:lnTo>
                                      <a:pt x="453" y="663"/>
                                    </a:lnTo>
                                    <a:lnTo>
                                      <a:pt x="461" y="670"/>
                                    </a:lnTo>
                                    <a:lnTo>
                                      <a:pt x="458" y="681"/>
                                    </a:lnTo>
                                    <a:lnTo>
                                      <a:pt x="466" y="687"/>
                                    </a:lnTo>
                                    <a:lnTo>
                                      <a:pt x="486" y="689"/>
                                    </a:lnTo>
                                    <a:lnTo>
                                      <a:pt x="516" y="677"/>
                                    </a:lnTo>
                                    <a:lnTo>
                                      <a:pt x="542" y="664"/>
                                    </a:lnTo>
                                    <a:lnTo>
                                      <a:pt x="563" y="651"/>
                                    </a:lnTo>
                                    <a:lnTo>
                                      <a:pt x="580" y="639"/>
                                    </a:lnTo>
                                    <a:lnTo>
                                      <a:pt x="597" y="621"/>
                                    </a:lnTo>
                                    <a:lnTo>
                                      <a:pt x="651" y="548"/>
                                    </a:lnTo>
                                    <a:lnTo>
                                      <a:pt x="693" y="485"/>
                                    </a:lnTo>
                                    <a:lnTo>
                                      <a:pt x="709" y="453"/>
                                    </a:lnTo>
                                    <a:lnTo>
                                      <a:pt x="713" y="440"/>
                                    </a:lnTo>
                                    <a:lnTo>
                                      <a:pt x="714" y="430"/>
                                    </a:lnTo>
                                    <a:lnTo>
                                      <a:pt x="714" y="419"/>
                                    </a:lnTo>
                                    <a:lnTo>
                                      <a:pt x="706" y="406"/>
                                    </a:lnTo>
                                    <a:lnTo>
                                      <a:pt x="701" y="398"/>
                                    </a:lnTo>
                                    <a:lnTo>
                                      <a:pt x="698" y="386"/>
                                    </a:lnTo>
                                    <a:lnTo>
                                      <a:pt x="701" y="373"/>
                                    </a:lnTo>
                                    <a:lnTo>
                                      <a:pt x="706" y="364"/>
                                    </a:lnTo>
                                    <a:lnTo>
                                      <a:pt x="713" y="354"/>
                                    </a:lnTo>
                                    <a:lnTo>
                                      <a:pt x="719" y="344"/>
                                    </a:lnTo>
                                    <a:lnTo>
                                      <a:pt x="727" y="333"/>
                                    </a:lnTo>
                                    <a:lnTo>
                                      <a:pt x="732" y="322"/>
                                    </a:lnTo>
                                    <a:lnTo>
                                      <a:pt x="731" y="308"/>
                                    </a:lnTo>
                                    <a:lnTo>
                                      <a:pt x="726" y="297"/>
                                    </a:lnTo>
                                    <a:lnTo>
                                      <a:pt x="719" y="287"/>
                                    </a:lnTo>
                                    <a:lnTo>
                                      <a:pt x="713" y="278"/>
                                    </a:lnTo>
                                    <a:lnTo>
                                      <a:pt x="705" y="267"/>
                                    </a:lnTo>
                                    <a:lnTo>
                                      <a:pt x="702" y="255"/>
                                    </a:lnTo>
                                    <a:lnTo>
                                      <a:pt x="705" y="246"/>
                                    </a:lnTo>
                                    <a:lnTo>
                                      <a:pt x="714" y="232"/>
                                    </a:lnTo>
                                    <a:lnTo>
                                      <a:pt x="723" y="221"/>
                                    </a:lnTo>
                                    <a:lnTo>
                                      <a:pt x="727" y="209"/>
                                    </a:lnTo>
                                    <a:lnTo>
                                      <a:pt x="727" y="194"/>
                                    </a:lnTo>
                                    <a:lnTo>
                                      <a:pt x="722" y="179"/>
                                    </a:lnTo>
                                    <a:lnTo>
                                      <a:pt x="713" y="168"/>
                                    </a:lnTo>
                                    <a:lnTo>
                                      <a:pt x="709" y="160"/>
                                    </a:lnTo>
                                    <a:lnTo>
                                      <a:pt x="705" y="147"/>
                                    </a:lnTo>
                                    <a:lnTo>
                                      <a:pt x="706" y="133"/>
                                    </a:lnTo>
                                    <a:lnTo>
                                      <a:pt x="714" y="122"/>
                                    </a:lnTo>
                                    <a:lnTo>
                                      <a:pt x="719" y="114"/>
                                    </a:lnTo>
                                    <a:lnTo>
                                      <a:pt x="727" y="105"/>
                                    </a:lnTo>
                                    <a:lnTo>
                                      <a:pt x="731" y="93"/>
                                    </a:lnTo>
                                    <a:lnTo>
                                      <a:pt x="732" y="80"/>
                                    </a:lnTo>
                                    <a:lnTo>
                                      <a:pt x="730" y="72"/>
                                    </a:lnTo>
                                    <a:lnTo>
                                      <a:pt x="722" y="59"/>
                                    </a:lnTo>
                                    <a:lnTo>
                                      <a:pt x="714" y="48"/>
                                    </a:lnTo>
                                    <a:lnTo>
                                      <a:pt x="709" y="34"/>
                                    </a:lnTo>
                                    <a:lnTo>
                                      <a:pt x="709" y="0"/>
                                    </a:lnTo>
                                    <a:lnTo>
                                      <a:pt x="634" y="50"/>
                                    </a:lnTo>
                                    <a:lnTo>
                                      <a:pt x="589" y="69"/>
                                    </a:lnTo>
                                    <a:lnTo>
                                      <a:pt x="536" y="86"/>
                                    </a:lnTo>
                                    <a:lnTo>
                                      <a:pt x="475" y="105"/>
                                    </a:lnTo>
                                    <a:lnTo>
                                      <a:pt x="420" y="116"/>
                                    </a:lnTo>
                                    <a:lnTo>
                                      <a:pt x="365" y="126"/>
                                    </a:lnTo>
                                    <a:lnTo>
                                      <a:pt x="294" y="135"/>
                                    </a:lnTo>
                                    <a:close/>
                                  </a:path>
                                </a:pathLst>
                              </a:custGeom>
                              <a:solidFill>
                                <a:srgbClr val="FFA040"/>
                              </a:solidFill>
                              <a:ln w="9525">
                                <a:noFill/>
                              </a:ln>
                            </p:spPr>
                            <p:txBody>
                              <a:bodyPr/>
                              <a:p>
                                <a:endParaRPr lang="zh-CN" altLang="en-US"/>
                              </a:p>
                            </p:txBody>
                          </p:sp>
                        </p:grpSp>
                      </p:grpSp>
                      <p:grpSp>
                        <p:nvGrpSpPr>
                          <p:cNvPr id="208" name="组合 126998"/>
                          <p:cNvGrpSpPr>
                            <a:grpSpLocks noChangeAspect="1"/>
                          </p:cNvGrpSpPr>
                          <p:nvPr/>
                        </p:nvGrpSpPr>
                        <p:grpSpPr>
                          <a:xfrm>
                            <a:off x="6929" y="4535"/>
                            <a:ext cx="218" cy="436"/>
                            <a:chOff x="6929" y="4535"/>
                            <a:chExt cx="218" cy="436"/>
                          </a:xfrm>
                        </p:grpSpPr>
                        <p:sp>
                          <p:nvSpPr>
                            <p:cNvPr id="209" name="任意多边形 126999"/>
                            <p:cNvSpPr>
                              <a:spLocks noChangeAspect="1"/>
                            </p:cNvSpPr>
                            <p:nvPr>
                              <p:custDataLst>
                                <p:tags r:id="rId201"/>
                              </p:custDataLst>
                            </p:nvPr>
                          </p:nvSpPr>
                          <p:spPr>
                            <a:xfrm>
                              <a:off x="6971" y="4651"/>
                              <a:ext cx="167" cy="70"/>
                            </a:xfrm>
                            <a:custGeom>
                              <a:avLst/>
                              <a:gdLst/>
                              <a:ahLst/>
                              <a:cxnLst/>
                              <a:pathLst>
                                <a:path w="167" h="70">
                                  <a:moveTo>
                                    <a:pt x="167" y="13"/>
                                  </a:moveTo>
                                  <a:lnTo>
                                    <a:pt x="151" y="0"/>
                                  </a:lnTo>
                                  <a:lnTo>
                                    <a:pt x="100" y="26"/>
                                  </a:lnTo>
                                  <a:lnTo>
                                    <a:pt x="49" y="45"/>
                                  </a:lnTo>
                                  <a:lnTo>
                                    <a:pt x="0" y="59"/>
                                  </a:lnTo>
                                  <a:lnTo>
                                    <a:pt x="9" y="70"/>
                                  </a:lnTo>
                                  <a:lnTo>
                                    <a:pt x="43" y="70"/>
                                  </a:lnTo>
                                  <a:lnTo>
                                    <a:pt x="89" y="60"/>
                                  </a:lnTo>
                                  <a:lnTo>
                                    <a:pt x="130" y="40"/>
                                  </a:lnTo>
                                  <a:lnTo>
                                    <a:pt x="167" y="13"/>
                                  </a:lnTo>
                                  <a:close/>
                                </a:path>
                              </a:pathLst>
                            </a:custGeom>
                            <a:solidFill>
                              <a:srgbClr val="FFE0C0"/>
                            </a:solidFill>
                            <a:ln w="9525">
                              <a:noFill/>
                            </a:ln>
                          </p:spPr>
                          <p:txBody>
                            <a:bodyPr/>
                            <a:p>
                              <a:endParaRPr lang="zh-CN" altLang="en-US"/>
                            </a:p>
                          </p:txBody>
                        </p:sp>
                        <p:sp>
                          <p:nvSpPr>
                            <p:cNvPr id="210" name="任意多边形 127000"/>
                            <p:cNvSpPr>
                              <a:spLocks noChangeAspect="1"/>
                            </p:cNvSpPr>
                            <p:nvPr>
                              <p:custDataLst>
                                <p:tags r:id="rId202"/>
                              </p:custDataLst>
                            </p:nvPr>
                          </p:nvSpPr>
                          <p:spPr>
                            <a:xfrm>
                              <a:off x="7001" y="4763"/>
                              <a:ext cx="146" cy="78"/>
                            </a:xfrm>
                            <a:custGeom>
                              <a:avLst/>
                              <a:gdLst/>
                              <a:ahLst/>
                              <a:cxnLst/>
                              <a:pathLst>
                                <a:path w="146" h="78">
                                  <a:moveTo>
                                    <a:pt x="146" y="15"/>
                                  </a:moveTo>
                                  <a:lnTo>
                                    <a:pt x="138" y="0"/>
                                  </a:lnTo>
                                  <a:lnTo>
                                    <a:pt x="89" y="34"/>
                                  </a:lnTo>
                                  <a:lnTo>
                                    <a:pt x="50" y="51"/>
                                  </a:lnTo>
                                  <a:lnTo>
                                    <a:pt x="0" y="66"/>
                                  </a:lnTo>
                                  <a:lnTo>
                                    <a:pt x="10" y="78"/>
                                  </a:lnTo>
                                  <a:lnTo>
                                    <a:pt x="42" y="78"/>
                                  </a:lnTo>
                                  <a:lnTo>
                                    <a:pt x="74" y="69"/>
                                  </a:lnTo>
                                  <a:lnTo>
                                    <a:pt x="112" y="45"/>
                                  </a:lnTo>
                                  <a:lnTo>
                                    <a:pt x="146" y="15"/>
                                  </a:lnTo>
                                  <a:close/>
                                </a:path>
                              </a:pathLst>
                            </a:custGeom>
                            <a:solidFill>
                              <a:srgbClr val="FFE0C0"/>
                            </a:solidFill>
                            <a:ln w="9525">
                              <a:noFill/>
                            </a:ln>
                          </p:spPr>
                          <p:txBody>
                            <a:bodyPr/>
                            <a:p>
                              <a:endParaRPr lang="zh-CN" altLang="en-US"/>
                            </a:p>
                          </p:txBody>
                        </p:sp>
                        <p:sp>
                          <p:nvSpPr>
                            <p:cNvPr id="211" name="任意多边形 127001"/>
                            <p:cNvSpPr>
                              <a:spLocks noChangeAspect="1"/>
                            </p:cNvSpPr>
                            <p:nvPr>
                              <p:custDataLst>
                                <p:tags r:id="rId203"/>
                              </p:custDataLst>
                            </p:nvPr>
                          </p:nvSpPr>
                          <p:spPr>
                            <a:xfrm>
                              <a:off x="6992" y="4894"/>
                              <a:ext cx="149" cy="77"/>
                            </a:xfrm>
                            <a:custGeom>
                              <a:avLst/>
                              <a:gdLst/>
                              <a:ahLst/>
                              <a:cxnLst/>
                              <a:pathLst>
                                <a:path w="149" h="77">
                                  <a:moveTo>
                                    <a:pt x="149" y="11"/>
                                  </a:moveTo>
                                  <a:lnTo>
                                    <a:pt x="138" y="0"/>
                                  </a:lnTo>
                                  <a:lnTo>
                                    <a:pt x="93" y="31"/>
                                  </a:lnTo>
                                  <a:lnTo>
                                    <a:pt x="49" y="49"/>
                                  </a:lnTo>
                                  <a:lnTo>
                                    <a:pt x="0" y="63"/>
                                  </a:lnTo>
                                  <a:lnTo>
                                    <a:pt x="9" y="77"/>
                                  </a:lnTo>
                                  <a:lnTo>
                                    <a:pt x="42" y="74"/>
                                  </a:lnTo>
                                  <a:lnTo>
                                    <a:pt x="81" y="65"/>
                                  </a:lnTo>
                                  <a:lnTo>
                                    <a:pt x="121" y="40"/>
                                  </a:lnTo>
                                  <a:lnTo>
                                    <a:pt x="149" y="11"/>
                                  </a:lnTo>
                                  <a:close/>
                                </a:path>
                              </a:pathLst>
                            </a:custGeom>
                            <a:solidFill>
                              <a:srgbClr val="FFE0C0"/>
                            </a:solidFill>
                            <a:ln w="9525">
                              <a:noFill/>
                            </a:ln>
                          </p:spPr>
                          <p:txBody>
                            <a:bodyPr/>
                            <a:p>
                              <a:endParaRPr lang="zh-CN" altLang="en-US"/>
                            </a:p>
                          </p:txBody>
                        </p:sp>
                        <p:sp>
                          <p:nvSpPr>
                            <p:cNvPr id="212" name="任意多边形 127002"/>
                            <p:cNvSpPr>
                              <a:spLocks noChangeAspect="1"/>
                            </p:cNvSpPr>
                            <p:nvPr>
                              <p:custDataLst>
                                <p:tags r:id="rId204"/>
                              </p:custDataLst>
                            </p:nvPr>
                          </p:nvSpPr>
                          <p:spPr>
                            <a:xfrm>
                              <a:off x="6929" y="4535"/>
                              <a:ext cx="171" cy="68"/>
                            </a:xfrm>
                            <a:custGeom>
                              <a:avLst/>
                              <a:gdLst/>
                              <a:ahLst/>
                              <a:cxnLst/>
                              <a:pathLst>
                                <a:path w="171" h="68">
                                  <a:moveTo>
                                    <a:pt x="171" y="13"/>
                                  </a:moveTo>
                                  <a:lnTo>
                                    <a:pt x="154" y="0"/>
                                  </a:lnTo>
                                  <a:lnTo>
                                    <a:pt x="97" y="26"/>
                                  </a:lnTo>
                                  <a:lnTo>
                                    <a:pt x="50" y="41"/>
                                  </a:lnTo>
                                  <a:lnTo>
                                    <a:pt x="0" y="55"/>
                                  </a:lnTo>
                                  <a:lnTo>
                                    <a:pt x="11" y="68"/>
                                  </a:lnTo>
                                  <a:lnTo>
                                    <a:pt x="42" y="66"/>
                                  </a:lnTo>
                                  <a:lnTo>
                                    <a:pt x="82" y="57"/>
                                  </a:lnTo>
                                  <a:lnTo>
                                    <a:pt x="127" y="40"/>
                                  </a:lnTo>
                                  <a:lnTo>
                                    <a:pt x="171" y="13"/>
                                  </a:lnTo>
                                  <a:close/>
                                </a:path>
                              </a:pathLst>
                            </a:custGeom>
                            <a:solidFill>
                              <a:srgbClr val="FFE0C0"/>
                            </a:solidFill>
                            <a:ln w="9525">
                              <a:noFill/>
                            </a:ln>
                          </p:spPr>
                          <p:txBody>
                            <a:bodyPr/>
                            <a:p>
                              <a:endParaRPr lang="zh-CN" altLang="en-US"/>
                            </a:p>
                          </p:txBody>
                        </p:sp>
                      </p:grpSp>
                    </p:grpSp>
                    <p:sp>
                      <p:nvSpPr>
                        <p:cNvPr id="213" name="任意多边形 127003"/>
                        <p:cNvSpPr>
                          <a:spLocks noChangeAspect="1"/>
                        </p:cNvSpPr>
                        <p:nvPr>
                          <p:custDataLst>
                            <p:tags r:id="rId205"/>
                          </p:custDataLst>
                        </p:nvPr>
                      </p:nvSpPr>
                      <p:spPr>
                        <a:xfrm>
                          <a:off x="5770" y="1606"/>
                          <a:ext cx="2019" cy="2908"/>
                        </a:xfrm>
                        <a:custGeom>
                          <a:avLst/>
                          <a:gdLst/>
                          <a:ahLst/>
                          <a:cxnLst/>
                          <a:pathLst>
                            <a:path w="2019" h="2908">
                              <a:moveTo>
                                <a:pt x="1415" y="2830"/>
                              </a:moveTo>
                              <a:lnTo>
                                <a:pt x="1432" y="2818"/>
                              </a:lnTo>
                              <a:lnTo>
                                <a:pt x="1445" y="2807"/>
                              </a:lnTo>
                              <a:lnTo>
                                <a:pt x="1453" y="2799"/>
                              </a:lnTo>
                              <a:lnTo>
                                <a:pt x="1458" y="2790"/>
                              </a:lnTo>
                              <a:lnTo>
                                <a:pt x="1463" y="2784"/>
                              </a:lnTo>
                              <a:lnTo>
                                <a:pt x="1466" y="2778"/>
                              </a:lnTo>
                              <a:lnTo>
                                <a:pt x="1470" y="2773"/>
                              </a:lnTo>
                              <a:lnTo>
                                <a:pt x="1471" y="2765"/>
                              </a:lnTo>
                              <a:lnTo>
                                <a:pt x="1474" y="2756"/>
                              </a:lnTo>
                              <a:lnTo>
                                <a:pt x="1475" y="2744"/>
                              </a:lnTo>
                              <a:lnTo>
                                <a:pt x="1484" y="2698"/>
                              </a:lnTo>
                              <a:lnTo>
                                <a:pt x="1543" y="2322"/>
                              </a:lnTo>
                              <a:lnTo>
                                <a:pt x="1554" y="2268"/>
                              </a:lnTo>
                              <a:lnTo>
                                <a:pt x="1563" y="2229"/>
                              </a:lnTo>
                              <a:lnTo>
                                <a:pt x="1577" y="2175"/>
                              </a:lnTo>
                              <a:lnTo>
                                <a:pt x="1598" y="2115"/>
                              </a:lnTo>
                              <a:lnTo>
                                <a:pt x="1619" y="2062"/>
                              </a:lnTo>
                              <a:lnTo>
                                <a:pt x="1638" y="2018"/>
                              </a:lnTo>
                              <a:lnTo>
                                <a:pt x="1655" y="1980"/>
                              </a:lnTo>
                              <a:lnTo>
                                <a:pt x="1672" y="1943"/>
                              </a:lnTo>
                              <a:lnTo>
                                <a:pt x="1706" y="1880"/>
                              </a:lnTo>
                              <a:lnTo>
                                <a:pt x="1740" y="1821"/>
                              </a:lnTo>
                              <a:lnTo>
                                <a:pt x="1773" y="1766"/>
                              </a:lnTo>
                              <a:lnTo>
                                <a:pt x="1799" y="1724"/>
                              </a:lnTo>
                              <a:lnTo>
                                <a:pt x="1846" y="1645"/>
                              </a:lnTo>
                              <a:lnTo>
                                <a:pt x="1879" y="1590"/>
                              </a:lnTo>
                              <a:lnTo>
                                <a:pt x="1905" y="1544"/>
                              </a:lnTo>
                              <a:lnTo>
                                <a:pt x="1927" y="1492"/>
                              </a:lnTo>
                              <a:lnTo>
                                <a:pt x="1952" y="1429"/>
                              </a:lnTo>
                              <a:lnTo>
                                <a:pt x="1969" y="1374"/>
                              </a:lnTo>
                              <a:lnTo>
                                <a:pt x="1985" y="1316"/>
                              </a:lnTo>
                              <a:lnTo>
                                <a:pt x="1995" y="1267"/>
                              </a:lnTo>
                              <a:lnTo>
                                <a:pt x="2007" y="1212"/>
                              </a:lnTo>
                              <a:lnTo>
                                <a:pt x="2015" y="1142"/>
                              </a:lnTo>
                              <a:lnTo>
                                <a:pt x="2019" y="1062"/>
                              </a:lnTo>
                              <a:lnTo>
                                <a:pt x="2019" y="987"/>
                              </a:lnTo>
                              <a:lnTo>
                                <a:pt x="2012" y="928"/>
                              </a:lnTo>
                              <a:lnTo>
                                <a:pt x="2003" y="873"/>
                              </a:lnTo>
                              <a:lnTo>
                                <a:pt x="1994" y="824"/>
                              </a:lnTo>
                              <a:lnTo>
                                <a:pt x="1978" y="759"/>
                              </a:lnTo>
                              <a:lnTo>
                                <a:pt x="1960" y="694"/>
                              </a:lnTo>
                              <a:lnTo>
                                <a:pt x="1940" y="634"/>
                              </a:lnTo>
                              <a:lnTo>
                                <a:pt x="1917" y="578"/>
                              </a:lnTo>
                              <a:lnTo>
                                <a:pt x="1888" y="529"/>
                              </a:lnTo>
                              <a:lnTo>
                                <a:pt x="1850" y="466"/>
                              </a:lnTo>
                              <a:lnTo>
                                <a:pt x="1807" y="403"/>
                              </a:lnTo>
                              <a:lnTo>
                                <a:pt x="1765" y="354"/>
                              </a:lnTo>
                              <a:lnTo>
                                <a:pt x="1727" y="312"/>
                              </a:lnTo>
                              <a:lnTo>
                                <a:pt x="1683" y="272"/>
                              </a:lnTo>
                              <a:lnTo>
                                <a:pt x="1636" y="232"/>
                              </a:lnTo>
                              <a:lnTo>
                                <a:pt x="1590" y="196"/>
                              </a:lnTo>
                              <a:lnTo>
                                <a:pt x="1535" y="159"/>
                              </a:lnTo>
                              <a:lnTo>
                                <a:pt x="1471" y="120"/>
                              </a:lnTo>
                              <a:lnTo>
                                <a:pt x="1411" y="90"/>
                              </a:lnTo>
                              <a:lnTo>
                                <a:pt x="1341" y="61"/>
                              </a:lnTo>
                              <a:lnTo>
                                <a:pt x="1277" y="40"/>
                              </a:lnTo>
                              <a:lnTo>
                                <a:pt x="1224" y="27"/>
                              </a:lnTo>
                              <a:lnTo>
                                <a:pt x="1167" y="14"/>
                              </a:lnTo>
                              <a:lnTo>
                                <a:pt x="1115" y="6"/>
                              </a:lnTo>
                              <a:lnTo>
                                <a:pt x="1053" y="0"/>
                              </a:lnTo>
                              <a:lnTo>
                                <a:pt x="997" y="0"/>
                              </a:lnTo>
                              <a:lnTo>
                                <a:pt x="936" y="0"/>
                              </a:lnTo>
                              <a:lnTo>
                                <a:pt x="885" y="6"/>
                              </a:lnTo>
                              <a:lnTo>
                                <a:pt x="826" y="19"/>
                              </a:lnTo>
                              <a:lnTo>
                                <a:pt x="782" y="28"/>
                              </a:lnTo>
                              <a:lnTo>
                                <a:pt x="727" y="44"/>
                              </a:lnTo>
                              <a:lnTo>
                                <a:pt x="676" y="59"/>
                              </a:lnTo>
                              <a:lnTo>
                                <a:pt x="630" y="78"/>
                              </a:lnTo>
                              <a:lnTo>
                                <a:pt x="586" y="97"/>
                              </a:lnTo>
                              <a:lnTo>
                                <a:pt x="541" y="121"/>
                              </a:lnTo>
                              <a:lnTo>
                                <a:pt x="501" y="145"/>
                              </a:lnTo>
                              <a:lnTo>
                                <a:pt x="456" y="175"/>
                              </a:lnTo>
                              <a:lnTo>
                                <a:pt x="408" y="209"/>
                              </a:lnTo>
                              <a:lnTo>
                                <a:pt x="365" y="242"/>
                              </a:lnTo>
                              <a:lnTo>
                                <a:pt x="326" y="277"/>
                              </a:lnTo>
                              <a:lnTo>
                                <a:pt x="284" y="316"/>
                              </a:lnTo>
                              <a:lnTo>
                                <a:pt x="242" y="360"/>
                              </a:lnTo>
                              <a:lnTo>
                                <a:pt x="206" y="402"/>
                              </a:lnTo>
                              <a:lnTo>
                                <a:pt x="175" y="441"/>
                              </a:lnTo>
                              <a:lnTo>
                                <a:pt x="140" y="495"/>
                              </a:lnTo>
                              <a:lnTo>
                                <a:pt x="106" y="554"/>
                              </a:lnTo>
                              <a:lnTo>
                                <a:pt x="75" y="620"/>
                              </a:lnTo>
                              <a:lnTo>
                                <a:pt x="53" y="685"/>
                              </a:lnTo>
                              <a:lnTo>
                                <a:pt x="34" y="752"/>
                              </a:lnTo>
                              <a:lnTo>
                                <a:pt x="17" y="818"/>
                              </a:lnTo>
                              <a:lnTo>
                                <a:pt x="7" y="879"/>
                              </a:lnTo>
                              <a:lnTo>
                                <a:pt x="0" y="940"/>
                              </a:lnTo>
                              <a:lnTo>
                                <a:pt x="0" y="999"/>
                              </a:lnTo>
                              <a:lnTo>
                                <a:pt x="0" y="1052"/>
                              </a:lnTo>
                              <a:lnTo>
                                <a:pt x="0" y="1115"/>
                              </a:lnTo>
                              <a:lnTo>
                                <a:pt x="3" y="1170"/>
                              </a:lnTo>
                              <a:lnTo>
                                <a:pt x="14" y="1239"/>
                              </a:lnTo>
                              <a:lnTo>
                                <a:pt x="24" y="1299"/>
                              </a:lnTo>
                              <a:lnTo>
                                <a:pt x="40" y="1358"/>
                              </a:lnTo>
                              <a:lnTo>
                                <a:pt x="62" y="1427"/>
                              </a:lnTo>
                              <a:lnTo>
                                <a:pt x="87" y="1488"/>
                              </a:lnTo>
                              <a:lnTo>
                                <a:pt x="113" y="1542"/>
                              </a:lnTo>
                              <a:lnTo>
                                <a:pt x="144" y="1602"/>
                              </a:lnTo>
                              <a:lnTo>
                                <a:pt x="178" y="1660"/>
                              </a:lnTo>
                              <a:lnTo>
                                <a:pt x="208" y="1715"/>
                              </a:lnTo>
                              <a:lnTo>
                                <a:pt x="239" y="1770"/>
                              </a:lnTo>
                              <a:lnTo>
                                <a:pt x="272" y="1830"/>
                              </a:lnTo>
                              <a:lnTo>
                                <a:pt x="323" y="1917"/>
                              </a:lnTo>
                              <a:lnTo>
                                <a:pt x="370" y="2007"/>
                              </a:lnTo>
                              <a:lnTo>
                                <a:pt x="398" y="2053"/>
                              </a:lnTo>
                              <a:lnTo>
                                <a:pt x="412" y="2091"/>
                              </a:lnTo>
                              <a:lnTo>
                                <a:pt x="429" y="2138"/>
                              </a:lnTo>
                              <a:lnTo>
                                <a:pt x="445" y="2192"/>
                              </a:lnTo>
                              <a:lnTo>
                                <a:pt x="458" y="2239"/>
                              </a:lnTo>
                              <a:lnTo>
                                <a:pt x="469" y="2292"/>
                              </a:lnTo>
                              <a:lnTo>
                                <a:pt x="479" y="2365"/>
                              </a:lnTo>
                              <a:lnTo>
                                <a:pt x="492" y="2444"/>
                              </a:lnTo>
                              <a:lnTo>
                                <a:pt x="501" y="2506"/>
                              </a:lnTo>
                              <a:lnTo>
                                <a:pt x="511" y="2586"/>
                              </a:lnTo>
                              <a:lnTo>
                                <a:pt x="518" y="2643"/>
                              </a:lnTo>
                              <a:lnTo>
                                <a:pt x="526" y="2693"/>
                              </a:lnTo>
                              <a:lnTo>
                                <a:pt x="537" y="2742"/>
                              </a:lnTo>
                              <a:lnTo>
                                <a:pt x="541" y="2756"/>
                              </a:lnTo>
                              <a:lnTo>
                                <a:pt x="543" y="2767"/>
                              </a:lnTo>
                              <a:lnTo>
                                <a:pt x="545" y="2773"/>
                              </a:lnTo>
                              <a:lnTo>
                                <a:pt x="546" y="2778"/>
                              </a:lnTo>
                              <a:lnTo>
                                <a:pt x="552" y="2784"/>
                              </a:lnTo>
                              <a:lnTo>
                                <a:pt x="558" y="2794"/>
                              </a:lnTo>
                              <a:lnTo>
                                <a:pt x="567" y="2803"/>
                              </a:lnTo>
                              <a:lnTo>
                                <a:pt x="576" y="2812"/>
                              </a:lnTo>
                              <a:lnTo>
                                <a:pt x="592" y="2824"/>
                              </a:lnTo>
                              <a:lnTo>
                                <a:pt x="610" y="2833"/>
                              </a:lnTo>
                              <a:lnTo>
                                <a:pt x="635" y="2847"/>
                              </a:lnTo>
                              <a:lnTo>
                                <a:pt x="657" y="2856"/>
                              </a:lnTo>
                              <a:lnTo>
                                <a:pt x="681" y="2864"/>
                              </a:lnTo>
                              <a:lnTo>
                                <a:pt x="703" y="2870"/>
                              </a:lnTo>
                              <a:lnTo>
                                <a:pt x="723" y="2875"/>
                              </a:lnTo>
                              <a:lnTo>
                                <a:pt x="753" y="2883"/>
                              </a:lnTo>
                              <a:lnTo>
                                <a:pt x="778" y="2889"/>
                              </a:lnTo>
                              <a:lnTo>
                                <a:pt x="802" y="2892"/>
                              </a:lnTo>
                              <a:lnTo>
                                <a:pt x="829" y="2896"/>
                              </a:lnTo>
                              <a:lnTo>
                                <a:pt x="857" y="2900"/>
                              </a:lnTo>
                              <a:lnTo>
                                <a:pt x="883" y="2902"/>
                              </a:lnTo>
                              <a:lnTo>
                                <a:pt x="906" y="2904"/>
                              </a:lnTo>
                              <a:lnTo>
                                <a:pt x="934" y="2906"/>
                              </a:lnTo>
                              <a:lnTo>
                                <a:pt x="959" y="2908"/>
                              </a:lnTo>
                              <a:lnTo>
                                <a:pt x="984" y="2908"/>
                              </a:lnTo>
                              <a:lnTo>
                                <a:pt x="1006" y="2908"/>
                              </a:lnTo>
                              <a:lnTo>
                                <a:pt x="1031" y="2908"/>
                              </a:lnTo>
                              <a:lnTo>
                                <a:pt x="1061" y="2908"/>
                              </a:lnTo>
                              <a:lnTo>
                                <a:pt x="1086" y="2906"/>
                              </a:lnTo>
                              <a:lnTo>
                                <a:pt x="1108" y="2906"/>
                              </a:lnTo>
                              <a:lnTo>
                                <a:pt x="1134" y="2902"/>
                              </a:lnTo>
                              <a:lnTo>
                                <a:pt x="1166" y="2900"/>
                              </a:lnTo>
                              <a:lnTo>
                                <a:pt x="1188" y="2896"/>
                              </a:lnTo>
                              <a:lnTo>
                                <a:pt x="1217" y="2892"/>
                              </a:lnTo>
                              <a:lnTo>
                                <a:pt x="1241" y="2887"/>
                              </a:lnTo>
                              <a:lnTo>
                                <a:pt x="1265" y="2883"/>
                              </a:lnTo>
                              <a:lnTo>
                                <a:pt x="1288" y="2877"/>
                              </a:lnTo>
                              <a:lnTo>
                                <a:pt x="1309" y="2871"/>
                              </a:lnTo>
                              <a:lnTo>
                                <a:pt x="1334" y="2864"/>
                              </a:lnTo>
                              <a:lnTo>
                                <a:pt x="1354" y="2856"/>
                              </a:lnTo>
                              <a:lnTo>
                                <a:pt x="1375" y="2849"/>
                              </a:lnTo>
                              <a:lnTo>
                                <a:pt x="1395" y="2839"/>
                              </a:lnTo>
                              <a:lnTo>
                                <a:pt x="1415" y="283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E0E0E0"/>
                        </a:solidFill>
                        <a:ln w="6350" cap="flat" cmpd="sng">
                          <a:solidFill>
                            <a:srgbClr val="FF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/>
                        <a:p>
                          <a:endParaRPr lang="zh-CN" altLang="en-US"/>
                        </a:p>
                      </p:txBody>
                    </p:sp>
                    <p:sp>
                      <p:nvSpPr>
                        <p:cNvPr id="214" name="椭圆 127004"/>
                        <p:cNvSpPr>
                          <a:spLocks noChangeAspect="1"/>
                        </p:cNvSpPr>
                        <p:nvPr>
                          <p:custDataLst>
                            <p:tags r:id="rId206"/>
                          </p:custDataLst>
                        </p:nvPr>
                      </p:nvSpPr>
                      <p:spPr>
                        <a:xfrm>
                          <a:off x="6337" y="4185"/>
                          <a:ext cx="886" cy="296"/>
                        </a:xfrm>
                        <a:prstGeom prst="ellipse">
                          <a:avLst/>
                        </a:prstGeom>
                        <a:solidFill>
                          <a:srgbClr val="A0A0A0"/>
                        </a:solidFill>
                        <a:ln w="9525">
                          <a:noFill/>
                        </a:ln>
                      </p:spPr>
                      <p:txBody>
                        <a:bodyPr anchor="t" anchorCtr="0"/>
                        <a:p>
                          <a:endParaRPr lang="zh-CN" altLang="en-US"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  <p:sp>
                      <p:nvSpPr>
                        <p:cNvPr id="215" name="任意多边形 127005"/>
                        <p:cNvSpPr>
                          <a:spLocks noChangeAspect="1"/>
                        </p:cNvSpPr>
                        <p:nvPr>
                          <p:custDataLst>
                            <p:tags r:id="rId207"/>
                          </p:custDataLst>
                        </p:nvPr>
                      </p:nvSpPr>
                      <p:spPr>
                        <a:xfrm>
                          <a:off x="7261" y="1899"/>
                          <a:ext cx="338" cy="432"/>
                        </a:xfrm>
                        <a:custGeom>
                          <a:avLst/>
                          <a:gdLst/>
                          <a:ahLst/>
                          <a:cxnLst/>
                          <a:pathLst>
                            <a:path w="338" h="432">
                              <a:moveTo>
                                <a:pt x="0" y="0"/>
                              </a:moveTo>
                              <a:lnTo>
                                <a:pt x="90" y="46"/>
                              </a:lnTo>
                              <a:lnTo>
                                <a:pt x="172" y="97"/>
                              </a:lnTo>
                              <a:lnTo>
                                <a:pt x="234" y="148"/>
                              </a:lnTo>
                              <a:lnTo>
                                <a:pt x="275" y="203"/>
                              </a:lnTo>
                              <a:lnTo>
                                <a:pt x="304" y="259"/>
                              </a:lnTo>
                              <a:lnTo>
                                <a:pt x="325" y="308"/>
                              </a:lnTo>
                              <a:lnTo>
                                <a:pt x="338" y="358"/>
                              </a:lnTo>
                              <a:lnTo>
                                <a:pt x="219" y="432"/>
                              </a:lnTo>
                              <a:lnTo>
                                <a:pt x="208" y="362"/>
                              </a:lnTo>
                              <a:lnTo>
                                <a:pt x="189" y="287"/>
                              </a:lnTo>
                              <a:lnTo>
                                <a:pt x="161" y="209"/>
                              </a:lnTo>
                              <a:lnTo>
                                <a:pt x="124" y="144"/>
                              </a:lnTo>
                              <a:lnTo>
                                <a:pt x="73" y="78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FFFFFF"/>
                        </a:solidFill>
                        <a:ln w="9525">
                          <a:noFill/>
                        </a:ln>
                      </p:spPr>
                      <p:txBody>
                        <a:bodyPr/>
                        <a:p>
                          <a:endParaRPr lang="zh-CN" altLang="en-US"/>
                        </a:p>
                      </p:txBody>
                    </p:sp>
                    <p:grpSp>
                      <p:nvGrpSpPr>
                        <p:cNvPr id="216" name="组合 127006"/>
                        <p:cNvGrpSpPr>
                          <a:grpSpLocks noChangeAspect="1"/>
                        </p:cNvGrpSpPr>
                        <p:nvPr/>
                      </p:nvGrpSpPr>
                      <p:grpSpPr>
                        <a:xfrm>
                          <a:off x="6498" y="2481"/>
                          <a:ext cx="562" cy="1806"/>
                          <a:chOff x="6498" y="2481"/>
                          <a:chExt cx="562" cy="1806"/>
                        </a:xfrm>
                      </p:grpSpPr>
                      <p:sp>
                        <p:nvSpPr>
                          <p:cNvPr id="217" name="任意多边形 127007"/>
                          <p:cNvSpPr>
                            <a:spLocks noChangeAspect="1"/>
                          </p:cNvSpPr>
                          <p:nvPr>
                            <p:custDataLst>
                              <p:tags r:id="rId208"/>
                            </p:custDataLst>
                          </p:nvPr>
                        </p:nvSpPr>
                        <p:spPr>
                          <a:xfrm>
                            <a:off x="6604" y="3234"/>
                            <a:ext cx="345" cy="1053"/>
                          </a:xfrm>
                          <a:custGeom>
                            <a:avLst/>
                            <a:gdLst/>
                            <a:ahLst/>
                            <a:cxnLst/>
                            <a:pathLst>
                              <a:path w="345" h="1053">
                                <a:moveTo>
                                  <a:pt x="0" y="80"/>
                                </a:moveTo>
                                <a:lnTo>
                                  <a:pt x="6" y="252"/>
                                </a:lnTo>
                                <a:lnTo>
                                  <a:pt x="23" y="274"/>
                                </a:lnTo>
                                <a:lnTo>
                                  <a:pt x="17" y="975"/>
                                </a:lnTo>
                                <a:lnTo>
                                  <a:pt x="40" y="1053"/>
                                </a:lnTo>
                                <a:lnTo>
                                  <a:pt x="98" y="1053"/>
                                </a:lnTo>
                                <a:lnTo>
                                  <a:pt x="146" y="1015"/>
                                </a:lnTo>
                                <a:lnTo>
                                  <a:pt x="201" y="1015"/>
                                </a:lnTo>
                                <a:lnTo>
                                  <a:pt x="245" y="1053"/>
                                </a:lnTo>
                                <a:lnTo>
                                  <a:pt x="307" y="1053"/>
                                </a:lnTo>
                                <a:lnTo>
                                  <a:pt x="328" y="975"/>
                                </a:lnTo>
                                <a:lnTo>
                                  <a:pt x="317" y="274"/>
                                </a:lnTo>
                                <a:lnTo>
                                  <a:pt x="333" y="252"/>
                                </a:lnTo>
                                <a:lnTo>
                                  <a:pt x="345" y="80"/>
                                </a:lnTo>
                                <a:lnTo>
                                  <a:pt x="269" y="17"/>
                                </a:lnTo>
                                <a:lnTo>
                                  <a:pt x="231" y="17"/>
                                </a:lnTo>
                                <a:lnTo>
                                  <a:pt x="210" y="0"/>
                                </a:lnTo>
                                <a:lnTo>
                                  <a:pt x="123" y="0"/>
                                </a:lnTo>
                                <a:lnTo>
                                  <a:pt x="104" y="17"/>
                                </a:lnTo>
                                <a:lnTo>
                                  <a:pt x="72" y="17"/>
                                </a:lnTo>
                                <a:lnTo>
                                  <a:pt x="0" y="8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C0C0C0"/>
                          </a:solidFill>
                          <a:ln w="9525">
                            <a:noFill/>
                          </a:ln>
                        </p:spPr>
                        <p:txBody>
                          <a:bodyPr/>
                          <a:p>
                            <a:endParaRPr lang="zh-CN" altLang="en-US"/>
                          </a:p>
                        </p:txBody>
                      </p:sp>
                      <p:sp>
                        <p:nvSpPr>
                          <p:cNvPr id="218" name="椭圆 127008"/>
                          <p:cNvSpPr>
                            <a:spLocks noChangeAspect="1"/>
                          </p:cNvSpPr>
                          <p:nvPr>
                            <p:custDataLst>
                              <p:tags r:id="rId209"/>
                            </p:custDataLst>
                          </p:nvPr>
                        </p:nvSpPr>
                        <p:spPr>
                          <a:xfrm>
                            <a:off x="6781" y="3267"/>
                            <a:ext cx="45" cy="72"/>
                          </a:xfrm>
                          <a:prstGeom prst="ellipse">
                            <a:avLst/>
                          </a:prstGeom>
                          <a:solidFill>
                            <a:srgbClr val="E0E0E0"/>
                          </a:solidFill>
                          <a:ln w="9525">
                            <a:noFill/>
                          </a:ln>
                        </p:spPr>
                        <p:txBody>
                          <a:bodyPr anchor="t" anchorCtr="0"/>
                          <a:p>
                            <a:endParaRPr lang="zh-CN" altLang="en-US">
                              <a:latin typeface="Arial" panose="020B0604020202020204" pitchFamily="34" charset="0"/>
                              <a:ea typeface="宋体" panose="02010600030101010101" pitchFamily="2" charset="-122"/>
                            </a:endParaRPr>
                          </a:p>
                        </p:txBody>
                      </p:sp>
                      <p:grpSp>
                        <p:nvGrpSpPr>
                          <p:cNvPr id="219" name="组合 127009"/>
                          <p:cNvGrpSpPr>
                            <a:grpSpLocks noChangeAspect="1"/>
                          </p:cNvGrpSpPr>
                          <p:nvPr/>
                        </p:nvGrpSpPr>
                        <p:grpSpPr>
                          <a:xfrm>
                            <a:off x="6498" y="2481"/>
                            <a:ext cx="562" cy="828"/>
                            <a:chOff x="6498" y="2481"/>
                            <a:chExt cx="562" cy="828"/>
                          </a:xfrm>
                        </p:grpSpPr>
                        <p:sp>
                          <p:nvSpPr>
                            <p:cNvPr id="220" name="椭圆 127010"/>
                            <p:cNvSpPr>
                              <a:spLocks noChangeAspect="1"/>
                            </p:cNvSpPr>
                            <p:nvPr>
                              <p:custDataLst>
                                <p:tags r:id="rId210"/>
                              </p:custDataLst>
                            </p:nvPr>
                          </p:nvSpPr>
                          <p:spPr>
                            <a:xfrm>
                              <a:off x="6531" y="2481"/>
                              <a:ext cx="514" cy="282"/>
                            </a:xfrm>
                            <a:prstGeom prst="ellipse">
                              <a:avLst/>
                            </a:prstGeom>
                            <a:solidFill>
                              <a:srgbClr val="FFFFFF"/>
                            </a:solidFill>
                            <a:ln w="9525">
                              <a:noFill/>
                            </a:ln>
                          </p:spPr>
                          <p:txBody>
                            <a:bodyPr anchor="t" anchorCtr="0"/>
                            <a:p>
                              <a:endParaRPr lang="zh-CN" altLang="en-US">
                                <a:latin typeface="Arial" panose="020B0604020202020204" pitchFamily="34" charset="0"/>
                                <a:ea typeface="宋体" panose="02010600030101010101" pitchFamily="2" charset="-122"/>
                              </a:endParaRPr>
                            </a:p>
                          </p:txBody>
                        </p:sp>
                        <p:sp>
                          <p:nvSpPr>
                            <p:cNvPr id="221" name="任意多边形 127011"/>
                            <p:cNvSpPr>
                              <a:spLocks noChangeAspect="1"/>
                            </p:cNvSpPr>
                            <p:nvPr>
                              <p:custDataLst>
                                <p:tags r:id="rId211"/>
                              </p:custDataLst>
                            </p:nvPr>
                          </p:nvSpPr>
                          <p:spPr>
                            <a:xfrm>
                              <a:off x="6498" y="2610"/>
                              <a:ext cx="562" cy="699"/>
                            </a:xfrm>
                            <a:custGeom>
                              <a:avLst/>
                              <a:gdLst/>
                              <a:ahLst/>
                              <a:cxnLst/>
                              <a:pathLst>
                                <a:path w="562" h="699">
                                  <a:moveTo>
                                    <a:pt x="358" y="699"/>
                                  </a:moveTo>
                                  <a:lnTo>
                                    <a:pt x="562" y="69"/>
                                  </a:lnTo>
                                  <a:lnTo>
                                    <a:pt x="526" y="56"/>
                                  </a:lnTo>
                                  <a:lnTo>
                                    <a:pt x="485" y="38"/>
                                  </a:lnTo>
                                  <a:lnTo>
                                    <a:pt x="431" y="24"/>
                                  </a:lnTo>
                                  <a:lnTo>
                                    <a:pt x="384" y="12"/>
                                  </a:lnTo>
                                  <a:lnTo>
                                    <a:pt x="342" y="4"/>
                                  </a:lnTo>
                                  <a:lnTo>
                                    <a:pt x="297" y="0"/>
                                  </a:lnTo>
                                  <a:lnTo>
                                    <a:pt x="248" y="3"/>
                                  </a:lnTo>
                                  <a:lnTo>
                                    <a:pt x="185" y="10"/>
                                  </a:lnTo>
                                  <a:lnTo>
                                    <a:pt x="132" y="24"/>
                                  </a:lnTo>
                                  <a:lnTo>
                                    <a:pt x="80" y="38"/>
                                  </a:lnTo>
                                  <a:lnTo>
                                    <a:pt x="34" y="58"/>
                                  </a:lnTo>
                                  <a:lnTo>
                                    <a:pt x="0" y="76"/>
                                  </a:lnTo>
                                  <a:lnTo>
                                    <a:pt x="197" y="699"/>
                                  </a:lnTo>
                                </a:path>
                              </a:pathLst>
                            </a:custGeom>
                            <a:noFill/>
                            <a:ln w="6350">
                              <a:noFill/>
                            </a:ln>
                          </p:spPr>
                          <p:txBody>
                            <a:bodyPr/>
                            <a:p>
                              <a:endParaRPr lang="zh-CN" altLang="en-US"/>
                            </a:p>
                          </p:txBody>
                        </p:sp>
                      </p:grpSp>
                      <p:grpSp>
                        <p:nvGrpSpPr>
                          <p:cNvPr id="222" name="组合 127012"/>
                          <p:cNvGrpSpPr>
                            <a:grpSpLocks noChangeAspect="1"/>
                          </p:cNvGrpSpPr>
                          <p:nvPr/>
                        </p:nvGrpSpPr>
                        <p:grpSpPr>
                          <a:xfrm>
                            <a:off x="6676" y="3385"/>
                            <a:ext cx="193" cy="804"/>
                            <a:chOff x="6676" y="3385"/>
                            <a:chExt cx="193" cy="804"/>
                          </a:xfrm>
                        </p:grpSpPr>
                        <p:sp>
                          <p:nvSpPr>
                            <p:cNvPr id="223" name="直接连接符 127013"/>
                            <p:cNvSpPr>
                              <a:spLocks noChangeAspect="1"/>
                            </p:cNvSpPr>
                            <p:nvPr>
                              <p:custDataLst>
                                <p:tags r:id="rId212"/>
                              </p:custDataLst>
                            </p:nvPr>
                          </p:nvSpPr>
                          <p:spPr>
                            <a:xfrm>
                              <a:off x="6708" y="3406"/>
                              <a:ext cx="1" cy="783"/>
                            </a:xfrm>
                            <a:prstGeom prst="line">
                              <a:avLst/>
                            </a:prstGeom>
                            <a:ln w="6350">
                              <a:noFill/>
                            </a:ln>
                          </p:spPr>
                        </p:sp>
                        <p:sp>
                          <p:nvSpPr>
                            <p:cNvPr id="224" name="直接连接符 127014"/>
                            <p:cNvSpPr>
                              <a:spLocks noChangeAspect="1"/>
                            </p:cNvSpPr>
                            <p:nvPr>
                              <p:custDataLst>
                                <p:tags r:id="rId213"/>
                              </p:custDataLst>
                            </p:nvPr>
                          </p:nvSpPr>
                          <p:spPr>
                            <a:xfrm flipV="1">
                              <a:off x="6836" y="3406"/>
                              <a:ext cx="4" cy="779"/>
                            </a:xfrm>
                            <a:prstGeom prst="line">
                              <a:avLst/>
                            </a:prstGeom>
                            <a:ln w="6350">
                              <a:noFill/>
                            </a:ln>
                          </p:spPr>
                        </p:sp>
                        <p:sp>
                          <p:nvSpPr>
                            <p:cNvPr id="225" name="直接连接符 127015"/>
                            <p:cNvSpPr>
                              <a:spLocks noChangeAspect="1"/>
                            </p:cNvSpPr>
                            <p:nvPr>
                              <p:custDataLst>
                                <p:tags r:id="rId214"/>
                              </p:custDataLst>
                            </p:nvPr>
                          </p:nvSpPr>
                          <p:spPr>
                            <a:xfrm flipV="1">
                              <a:off x="6866" y="3385"/>
                              <a:ext cx="3" cy="780"/>
                            </a:xfrm>
                            <a:prstGeom prst="line">
                              <a:avLst/>
                            </a:prstGeom>
                            <a:ln w="6350">
                              <a:noFill/>
                            </a:ln>
                          </p:spPr>
                        </p:sp>
                        <p:sp>
                          <p:nvSpPr>
                            <p:cNvPr id="226" name="直接连接符 127016"/>
                            <p:cNvSpPr>
                              <a:spLocks noChangeAspect="1"/>
                            </p:cNvSpPr>
                            <p:nvPr>
                              <p:custDataLst>
                                <p:tags r:id="rId215"/>
                              </p:custDataLst>
                            </p:nvPr>
                          </p:nvSpPr>
                          <p:spPr>
                            <a:xfrm flipH="1" flipV="1">
                              <a:off x="6676" y="3385"/>
                              <a:ext cx="2" cy="780"/>
                            </a:xfrm>
                            <a:prstGeom prst="line">
                              <a:avLst/>
                            </a:prstGeom>
                            <a:ln w="6350">
                              <a:noFill/>
                            </a:ln>
                          </p:spPr>
                        </p:sp>
                      </p:grpSp>
                    </p:grpSp>
                    <p:sp>
                      <p:nvSpPr>
                        <p:cNvPr id="227" name="任意多边形 127017"/>
                        <p:cNvSpPr>
                          <a:spLocks noChangeAspect="1"/>
                        </p:cNvSpPr>
                        <p:nvPr>
                          <p:custDataLst>
                            <p:tags r:id="rId216"/>
                          </p:custDataLst>
                        </p:nvPr>
                      </p:nvSpPr>
                      <p:spPr>
                        <a:xfrm>
                          <a:off x="6740" y="3766"/>
                          <a:ext cx="546" cy="681"/>
                        </a:xfrm>
                        <a:custGeom>
                          <a:avLst/>
                          <a:gdLst/>
                          <a:ahLst/>
                          <a:cxnLst/>
                          <a:pathLst>
                            <a:path w="546" h="681">
                              <a:moveTo>
                                <a:pt x="546" y="0"/>
                              </a:moveTo>
                              <a:lnTo>
                                <a:pt x="523" y="20"/>
                              </a:lnTo>
                              <a:lnTo>
                                <a:pt x="432" y="441"/>
                              </a:lnTo>
                              <a:lnTo>
                                <a:pt x="415" y="483"/>
                              </a:lnTo>
                              <a:lnTo>
                                <a:pt x="388" y="518"/>
                              </a:lnTo>
                              <a:lnTo>
                                <a:pt x="347" y="550"/>
                              </a:lnTo>
                              <a:lnTo>
                                <a:pt x="307" y="575"/>
                              </a:lnTo>
                              <a:lnTo>
                                <a:pt x="262" y="598"/>
                              </a:lnTo>
                              <a:lnTo>
                                <a:pt x="215" y="618"/>
                              </a:lnTo>
                              <a:lnTo>
                                <a:pt x="163" y="637"/>
                              </a:lnTo>
                              <a:lnTo>
                                <a:pt x="119" y="647"/>
                              </a:lnTo>
                              <a:lnTo>
                                <a:pt x="65" y="656"/>
                              </a:lnTo>
                              <a:lnTo>
                                <a:pt x="0" y="652"/>
                              </a:lnTo>
                              <a:lnTo>
                                <a:pt x="10" y="677"/>
                              </a:lnTo>
                              <a:lnTo>
                                <a:pt x="55" y="681"/>
                              </a:lnTo>
                              <a:lnTo>
                                <a:pt x="86" y="681"/>
                              </a:lnTo>
                              <a:lnTo>
                                <a:pt x="134" y="677"/>
                              </a:lnTo>
                              <a:lnTo>
                                <a:pt x="173" y="674"/>
                              </a:lnTo>
                              <a:lnTo>
                                <a:pt x="227" y="665"/>
                              </a:lnTo>
                              <a:lnTo>
                                <a:pt x="269" y="657"/>
                              </a:lnTo>
                              <a:lnTo>
                                <a:pt x="316" y="643"/>
                              </a:lnTo>
                              <a:lnTo>
                                <a:pt x="343" y="635"/>
                              </a:lnTo>
                              <a:lnTo>
                                <a:pt x="384" y="618"/>
                              </a:lnTo>
                              <a:lnTo>
                                <a:pt x="427" y="590"/>
                              </a:lnTo>
                              <a:lnTo>
                                <a:pt x="440" y="575"/>
                              </a:lnTo>
                              <a:lnTo>
                                <a:pt x="452" y="554"/>
                              </a:lnTo>
                              <a:lnTo>
                                <a:pt x="462" y="512"/>
                              </a:lnTo>
                              <a:lnTo>
                                <a:pt x="471" y="470"/>
                              </a:lnTo>
                              <a:lnTo>
                                <a:pt x="546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FFFFFF"/>
                        </a:solidFill>
                        <a:ln w="9525">
                          <a:noFill/>
                        </a:ln>
                      </p:spPr>
                      <p:txBody>
                        <a:bodyPr/>
                        <a:p>
                          <a:endParaRPr lang="zh-CN" altLang="en-US"/>
                        </a:p>
                      </p:txBody>
                    </p:sp>
                  </p:grpSp>
                  <p:sp>
                    <p:nvSpPr>
                      <p:cNvPr id="228" name="矩形 127018"/>
                      <p:cNvSpPr>
                        <a:spLocks noChangeAspect="1"/>
                      </p:cNvSpPr>
                      <p:nvPr>
                        <p:custDataLst>
                          <p:tags r:id="rId217"/>
                        </p:custDataLst>
                      </p:nvPr>
                    </p:nvSpPr>
                    <p:spPr>
                      <a:xfrm>
                        <a:off x="5695" y="6585"/>
                        <a:ext cx="540" cy="315"/>
                      </a:xfrm>
                      <a:prstGeom prst="rect">
                        <a:avLst/>
                      </a:prstGeom>
                      <a:gradFill rotWithShape="0">
                        <a:gsLst>
                          <a:gs pos="0">
                            <a:srgbClr val="808080"/>
                          </a:gs>
                          <a:gs pos="50000">
                            <a:srgbClr val="C0C0C0"/>
                          </a:gs>
                          <a:gs pos="100000">
                            <a:srgbClr val="808080"/>
                          </a:gs>
                        </a:gsLst>
                        <a:lin ang="0" scaled="1"/>
                        <a:tileRect/>
                      </a:gradFill>
                      <a:ln w="9525">
                        <a:noFill/>
                      </a:ln>
                    </p:spPr>
                    <p:txBody>
                      <a:bodyPr anchor="t" anchorCtr="0"/>
                      <a:p>
                        <a:endParaRPr lang="zh-CN" altLang="en-US">
                          <a:latin typeface="Arial" panose="020B0604020202020204" pitchFamily="34" charset="0"/>
                          <a:ea typeface="宋体" panose="02010600030101010101" pitchFamily="2" charset="-122"/>
                        </a:endParaRPr>
                      </a:p>
                    </p:txBody>
                  </p:sp>
                </p:grpSp>
              </p:grpSp>
              <p:grpSp>
                <p:nvGrpSpPr>
                  <p:cNvPr id="229" name="xjhsy3"/>
                  <p:cNvGrpSpPr>
                    <a:grpSpLocks noChangeAspect="1"/>
                  </p:cNvGrpSpPr>
                  <p:nvPr/>
                </p:nvGrpSpPr>
                <p:grpSpPr>
                  <a:xfrm>
                    <a:off x="1240" y="119"/>
                    <a:ext cx="3221" cy="1225"/>
                    <a:chOff x="3844" y="3868"/>
                    <a:chExt cx="3712" cy="1144"/>
                  </a:xfrm>
                </p:grpSpPr>
                <p:grpSp>
                  <p:nvGrpSpPr>
                    <p:cNvPr id="230" name="组合 127020"/>
                    <p:cNvGrpSpPr>
                      <a:grpSpLocks noChangeAspect="1"/>
                    </p:cNvGrpSpPr>
                    <p:nvPr/>
                  </p:nvGrpSpPr>
                  <p:grpSpPr>
                    <a:xfrm>
                      <a:off x="3844" y="4435"/>
                      <a:ext cx="3712" cy="577"/>
                      <a:chOff x="3920" y="4213"/>
                      <a:chExt cx="2493" cy="577"/>
                    </a:xfrm>
                  </p:grpSpPr>
                  <p:sp>
                    <p:nvSpPr>
                      <p:cNvPr id="231" name="任意多边形 127021" descr="栎木"/>
                      <p:cNvSpPr>
                        <a:spLocks noChangeAspect="1"/>
                      </p:cNvSpPr>
                      <p:nvPr>
                        <p:custDataLst>
                          <p:tags r:id="rId218"/>
                        </p:custDataLst>
                      </p:nvPr>
                    </p:nvSpPr>
                    <p:spPr>
                      <a:xfrm flipV="1">
                        <a:off x="3920" y="4677"/>
                        <a:ext cx="2493" cy="113"/>
                      </a:xfrm>
                      <a:custGeom>
                        <a:avLst/>
                        <a:gdLst/>
                        <a:ahLst/>
                        <a:cxnLst/>
                        <a:pathLst>
                          <a:path w="400" h="400">
                            <a:moveTo>
                              <a:pt x="0" y="0"/>
                            </a:moveTo>
                            <a:lnTo>
                              <a:pt x="400" y="0"/>
                            </a:lnTo>
                            <a:lnTo>
                              <a:pt x="400" y="400"/>
                            </a:lnTo>
                            <a:lnTo>
                              <a:pt x="0" y="40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blipFill rotWithShape="0">
                        <a:blip r:embed="rId2"/>
                      </a:blipFill>
                      <a:ln w="9525"/>
                      <a:scene3d>
                        <a:camera prst="legacyObliqueTopRight">
                          <a:rot lat="0" lon="0" rev="0"/>
                        </a:camera>
                        <a:lightRig rig="legacyFlat3" dir="b"/>
                      </a:scene3d>
                      <a:sp3d extrusionH="430200" prstMaterial="legacyMatte">
                        <a:bevelT w="13500" h="13500" prst="angle"/>
                        <a:bevelB w="13500" h="13500" prst="angle"/>
                        <a:extrusionClr>
                          <a:srgbClr val="FFCC99"/>
                        </a:extrusionClr>
                      </a:sp3d>
                    </p:spPr>
                    <p:txBody>
                      <a:bodyPr/>
                      <a:p>
                        <a:endParaRPr lang="zh-CN" altLang="en-US"/>
                      </a:p>
                    </p:txBody>
                  </p:sp>
                  <p:sp>
                    <p:nvSpPr>
                      <p:cNvPr id="232" name="流程图: 磁盘 127022"/>
                      <p:cNvSpPr>
                        <a:spLocks noChangeAspect="1"/>
                      </p:cNvSpPr>
                      <p:nvPr>
                        <p:custDataLst>
                          <p:tags r:id="rId219"/>
                        </p:custDataLst>
                      </p:nvPr>
                    </p:nvSpPr>
                    <p:spPr>
                      <a:xfrm>
                        <a:off x="6120" y="4217"/>
                        <a:ext cx="213" cy="369"/>
                      </a:xfrm>
                      <a:prstGeom prst="flowChartMagneticDisk">
                        <a:avLst/>
                      </a:prstGeom>
                      <a:solidFill>
                        <a:srgbClr val="969696"/>
                      </a:solidFill>
                      <a:ln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</p:spPr>
                    <p:txBody>
                      <a:bodyPr anchor="t" anchorCtr="0"/>
                      <a:p>
                        <a:endParaRPr lang="zh-CN" altLang="en-US">
                          <a:latin typeface="Arial" panose="020B0604020202020204" pitchFamily="34" charset="0"/>
                          <a:ea typeface="宋体" panose="02010600030101010101" pitchFamily="2" charset="-122"/>
                        </a:endParaRPr>
                      </a:p>
                    </p:txBody>
                  </p:sp>
                  <p:sp>
                    <p:nvSpPr>
                      <p:cNvPr id="233" name="流程图: 磁盘 127023"/>
                      <p:cNvSpPr>
                        <a:spLocks noChangeAspect="1"/>
                      </p:cNvSpPr>
                      <p:nvPr>
                        <p:custDataLst>
                          <p:tags r:id="rId220"/>
                        </p:custDataLst>
                      </p:nvPr>
                    </p:nvSpPr>
                    <p:spPr>
                      <a:xfrm>
                        <a:off x="4340" y="4213"/>
                        <a:ext cx="213" cy="369"/>
                      </a:xfrm>
                      <a:prstGeom prst="flowChartMagneticDisk">
                        <a:avLst/>
                      </a:prstGeom>
                      <a:solidFill>
                        <a:srgbClr val="969696"/>
                      </a:solidFill>
                      <a:ln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</p:spPr>
                    <p:txBody>
                      <a:bodyPr anchor="t" anchorCtr="0"/>
                      <a:p>
                        <a:endParaRPr lang="zh-CN" altLang="en-US">
                          <a:latin typeface="Arial" panose="020B0604020202020204" pitchFamily="34" charset="0"/>
                          <a:ea typeface="宋体" panose="02010600030101010101" pitchFamily="2" charset="-122"/>
                        </a:endParaRPr>
                      </a:p>
                    </p:txBody>
                  </p:sp>
                </p:grpSp>
                <p:grpSp>
                  <p:nvGrpSpPr>
                    <p:cNvPr id="234" name="组合 127024"/>
                    <p:cNvGrpSpPr>
                      <a:grpSpLocks noChangeAspect="1"/>
                    </p:cNvGrpSpPr>
                    <p:nvPr/>
                  </p:nvGrpSpPr>
                  <p:grpSpPr>
                    <a:xfrm>
                      <a:off x="5514" y="3868"/>
                      <a:ext cx="540" cy="936"/>
                      <a:chOff x="5695" y="5964"/>
                      <a:chExt cx="540" cy="936"/>
                    </a:xfrm>
                  </p:grpSpPr>
                  <p:grpSp>
                    <p:nvGrpSpPr>
                      <p:cNvPr id="235" name="组合 127025"/>
                      <p:cNvGrpSpPr>
                        <a:grpSpLocks noChangeAspect="1"/>
                      </p:cNvGrpSpPr>
                      <p:nvPr/>
                    </p:nvGrpSpPr>
                    <p:grpSpPr>
                      <a:xfrm>
                        <a:off x="5772" y="5964"/>
                        <a:ext cx="403" cy="733"/>
                        <a:chOff x="5770" y="1606"/>
                        <a:chExt cx="2019" cy="3673"/>
                      </a:xfrm>
                    </p:grpSpPr>
                    <p:grpSp>
                      <p:nvGrpSpPr>
                        <p:cNvPr id="236" name="组合 127026"/>
                        <p:cNvGrpSpPr>
                          <a:grpSpLocks noChangeAspect="1"/>
                        </p:cNvGrpSpPr>
                        <p:nvPr/>
                      </p:nvGrpSpPr>
                      <p:grpSpPr>
                        <a:xfrm>
                          <a:off x="6320" y="4418"/>
                          <a:ext cx="913" cy="861"/>
                          <a:chOff x="6320" y="4418"/>
                          <a:chExt cx="913" cy="861"/>
                        </a:xfrm>
                      </p:grpSpPr>
                      <p:grpSp>
                        <p:nvGrpSpPr>
                          <p:cNvPr id="237" name="组合 127027"/>
                          <p:cNvGrpSpPr>
                            <a:grpSpLocks noChangeAspect="1"/>
                          </p:cNvGrpSpPr>
                          <p:nvPr/>
                        </p:nvGrpSpPr>
                        <p:grpSpPr>
                          <a:xfrm>
                            <a:off x="6320" y="4418"/>
                            <a:ext cx="913" cy="861"/>
                            <a:chOff x="6320" y="4418"/>
                            <a:chExt cx="913" cy="861"/>
                          </a:xfrm>
                        </p:grpSpPr>
                        <p:grpSp>
                          <p:nvGrpSpPr>
                            <p:cNvPr id="238" name="组合 127028"/>
                            <p:cNvGrpSpPr>
                              <a:grpSpLocks noChangeAspect="1"/>
                            </p:cNvGrpSpPr>
                            <p:nvPr/>
                          </p:nvGrpSpPr>
                          <p:grpSpPr>
                            <a:xfrm>
                              <a:off x="6549" y="5081"/>
                              <a:ext cx="498" cy="198"/>
                              <a:chOff x="6549" y="5081"/>
                              <a:chExt cx="498" cy="198"/>
                            </a:xfrm>
                          </p:grpSpPr>
                          <p:sp>
                            <p:nvSpPr>
                              <p:cNvPr id="239" name="任意多边形 127029"/>
                              <p:cNvSpPr>
                                <a:spLocks noChangeAspect="1"/>
                              </p:cNvSpPr>
                              <p:nvPr>
                                <p:custDataLst>
                                  <p:tags r:id="rId221"/>
                                </p:custDataLst>
                              </p:nvPr>
                            </p:nvSpPr>
                            <p:spPr>
                              <a:xfrm>
                                <a:off x="6549" y="5081"/>
                                <a:ext cx="498" cy="198"/>
                              </a:xfrm>
                              <a:custGeom>
                                <a:avLst/>
                                <a:gdLst/>
                                <a:ahLst/>
                                <a:cxnLst/>
                                <a:pathLst>
                                  <a:path w="498" h="198">
                                    <a:moveTo>
                                      <a:pt x="0" y="0"/>
                                    </a:moveTo>
                                    <a:lnTo>
                                      <a:pt x="101" y="157"/>
                                    </a:lnTo>
                                    <a:lnTo>
                                      <a:pt x="110" y="167"/>
                                    </a:lnTo>
                                    <a:lnTo>
                                      <a:pt x="121" y="173"/>
                                    </a:lnTo>
                                    <a:lnTo>
                                      <a:pt x="136" y="178"/>
                                    </a:lnTo>
                                    <a:lnTo>
                                      <a:pt x="153" y="186"/>
                                    </a:lnTo>
                                    <a:lnTo>
                                      <a:pt x="174" y="190"/>
                                    </a:lnTo>
                                    <a:lnTo>
                                      <a:pt x="188" y="191"/>
                                    </a:lnTo>
                                    <a:lnTo>
                                      <a:pt x="205" y="194"/>
                                    </a:lnTo>
                                    <a:lnTo>
                                      <a:pt x="222" y="195"/>
                                    </a:lnTo>
                                    <a:lnTo>
                                      <a:pt x="243" y="198"/>
                                    </a:lnTo>
                                    <a:lnTo>
                                      <a:pt x="257" y="198"/>
                                    </a:lnTo>
                                    <a:lnTo>
                                      <a:pt x="278" y="195"/>
                                    </a:lnTo>
                                    <a:lnTo>
                                      <a:pt x="295" y="194"/>
                                    </a:lnTo>
                                    <a:lnTo>
                                      <a:pt x="315" y="191"/>
                                    </a:lnTo>
                                    <a:lnTo>
                                      <a:pt x="332" y="190"/>
                                    </a:lnTo>
                                    <a:lnTo>
                                      <a:pt x="349" y="185"/>
                                    </a:lnTo>
                                    <a:lnTo>
                                      <a:pt x="366" y="181"/>
                                    </a:lnTo>
                                    <a:lnTo>
                                      <a:pt x="380" y="173"/>
                                    </a:lnTo>
                                    <a:lnTo>
                                      <a:pt x="392" y="165"/>
                                    </a:lnTo>
                                    <a:lnTo>
                                      <a:pt x="397" y="160"/>
                                    </a:lnTo>
                                    <a:lnTo>
                                      <a:pt x="405" y="152"/>
                                    </a:lnTo>
                                    <a:lnTo>
                                      <a:pt x="498" y="0"/>
                                    </a:lnTo>
                                    <a:lnTo>
                                      <a:pt x="0" y="0"/>
                                    </a:lnTo>
                                    <a:close/>
                                  </a:path>
                                </a:pathLst>
                              </a:custGeom>
                              <a:solidFill>
                                <a:srgbClr val="000000"/>
                              </a:solidFill>
                              <a:ln w="9525">
                                <a:noFill/>
                              </a:ln>
                            </p:spPr>
                            <p:txBody>
                              <a:bodyPr/>
                              <a:p>
                                <a:endParaRPr lang="zh-CN" altLang="en-US"/>
                              </a:p>
                            </p:txBody>
                          </p:sp>
                          <p:sp>
                            <p:nvSpPr>
                              <p:cNvPr id="240" name="任意多边形 127030"/>
                              <p:cNvSpPr>
                                <a:spLocks noChangeAspect="1"/>
                              </p:cNvSpPr>
                              <p:nvPr>
                                <p:custDataLst>
                                  <p:tags r:id="rId222"/>
                                </p:custDataLst>
                              </p:nvPr>
                            </p:nvSpPr>
                            <p:spPr>
                              <a:xfrm>
                                <a:off x="6627" y="5081"/>
                                <a:ext cx="222" cy="198"/>
                              </a:xfrm>
                              <a:custGeom>
                                <a:avLst/>
                                <a:gdLst/>
                                <a:ahLst/>
                                <a:cxnLst/>
                                <a:pathLst>
                                  <a:path w="222" h="198">
                                    <a:moveTo>
                                      <a:pt x="0" y="0"/>
                                    </a:moveTo>
                                    <a:lnTo>
                                      <a:pt x="62" y="178"/>
                                    </a:lnTo>
                                    <a:lnTo>
                                      <a:pt x="75" y="186"/>
                                    </a:lnTo>
                                    <a:lnTo>
                                      <a:pt x="96" y="190"/>
                                    </a:lnTo>
                                    <a:lnTo>
                                      <a:pt x="110" y="191"/>
                                    </a:lnTo>
                                    <a:lnTo>
                                      <a:pt x="127" y="194"/>
                                    </a:lnTo>
                                    <a:lnTo>
                                      <a:pt x="144" y="195"/>
                                    </a:lnTo>
                                    <a:lnTo>
                                      <a:pt x="165" y="198"/>
                                    </a:lnTo>
                                    <a:lnTo>
                                      <a:pt x="179" y="198"/>
                                    </a:lnTo>
                                    <a:lnTo>
                                      <a:pt x="200" y="195"/>
                                    </a:lnTo>
                                    <a:lnTo>
                                      <a:pt x="222" y="0"/>
                                    </a:lnTo>
                                    <a:lnTo>
                                      <a:pt x="0" y="0"/>
                                    </a:lnTo>
                                    <a:close/>
                                  </a:path>
                                </a:pathLst>
                              </a:custGeom>
                              <a:solidFill>
                                <a:srgbClr val="404040"/>
                              </a:solidFill>
                              <a:ln w="9525">
                                <a:noFill/>
                              </a:ln>
                            </p:spPr>
                            <p:txBody>
                              <a:bodyPr/>
                              <a:p>
                                <a:endParaRPr lang="zh-CN" altLang="en-US"/>
                              </a:p>
                            </p:txBody>
                          </p:sp>
                        </p:grpSp>
                        <p:grpSp>
                          <p:nvGrpSpPr>
                            <p:cNvPr id="241" name="组合 127031"/>
                            <p:cNvGrpSpPr>
                              <a:grpSpLocks noChangeAspect="1"/>
                            </p:cNvGrpSpPr>
                            <p:nvPr/>
                          </p:nvGrpSpPr>
                          <p:grpSpPr>
                            <a:xfrm>
                              <a:off x="6320" y="4418"/>
                              <a:ext cx="913" cy="718"/>
                              <a:chOff x="6320" y="4418"/>
                              <a:chExt cx="913" cy="718"/>
                            </a:xfrm>
                          </p:grpSpPr>
                          <p:sp>
                            <p:nvSpPr>
                              <p:cNvPr id="242" name="任意多边形 127032"/>
                              <p:cNvSpPr>
                                <a:spLocks noChangeAspect="1"/>
                              </p:cNvSpPr>
                              <p:nvPr>
                                <p:custDataLst>
                                  <p:tags r:id="rId223"/>
                                </p:custDataLst>
                              </p:nvPr>
                            </p:nvSpPr>
                            <p:spPr>
                              <a:xfrm>
                                <a:off x="6320" y="4418"/>
                                <a:ext cx="913" cy="718"/>
                              </a:xfrm>
                              <a:custGeom>
                                <a:avLst/>
                                <a:gdLst/>
                                <a:ahLst/>
                                <a:cxnLst/>
                                <a:pathLst>
                                  <a:path w="913" h="718">
                                    <a:moveTo>
                                      <a:pt x="26" y="0"/>
                                    </a:moveTo>
                                    <a:lnTo>
                                      <a:pt x="21" y="20"/>
                                    </a:lnTo>
                                    <a:lnTo>
                                      <a:pt x="23" y="29"/>
                                    </a:lnTo>
                                    <a:lnTo>
                                      <a:pt x="25" y="38"/>
                                    </a:lnTo>
                                    <a:lnTo>
                                      <a:pt x="26" y="59"/>
                                    </a:lnTo>
                                    <a:lnTo>
                                      <a:pt x="23" y="73"/>
                                    </a:lnTo>
                                    <a:lnTo>
                                      <a:pt x="17" y="86"/>
                                    </a:lnTo>
                                    <a:lnTo>
                                      <a:pt x="12" y="96"/>
                                    </a:lnTo>
                                    <a:lnTo>
                                      <a:pt x="6" y="113"/>
                                    </a:lnTo>
                                    <a:lnTo>
                                      <a:pt x="6" y="126"/>
                                    </a:lnTo>
                                    <a:lnTo>
                                      <a:pt x="12" y="138"/>
                                    </a:lnTo>
                                    <a:lnTo>
                                      <a:pt x="17" y="149"/>
                                    </a:lnTo>
                                    <a:lnTo>
                                      <a:pt x="29" y="162"/>
                                    </a:lnTo>
                                    <a:lnTo>
                                      <a:pt x="34" y="176"/>
                                    </a:lnTo>
                                    <a:lnTo>
                                      <a:pt x="34" y="185"/>
                                    </a:lnTo>
                                    <a:lnTo>
                                      <a:pt x="30" y="195"/>
                                    </a:lnTo>
                                    <a:lnTo>
                                      <a:pt x="21" y="204"/>
                                    </a:lnTo>
                                    <a:lnTo>
                                      <a:pt x="13" y="216"/>
                                    </a:lnTo>
                                    <a:lnTo>
                                      <a:pt x="8" y="225"/>
                                    </a:lnTo>
                                    <a:lnTo>
                                      <a:pt x="6" y="236"/>
                                    </a:lnTo>
                                    <a:lnTo>
                                      <a:pt x="12" y="248"/>
                                    </a:lnTo>
                                    <a:lnTo>
                                      <a:pt x="19" y="259"/>
                                    </a:lnTo>
                                    <a:lnTo>
                                      <a:pt x="26" y="269"/>
                                    </a:lnTo>
                                    <a:lnTo>
                                      <a:pt x="30" y="278"/>
                                    </a:lnTo>
                                    <a:lnTo>
                                      <a:pt x="34" y="288"/>
                                    </a:lnTo>
                                    <a:lnTo>
                                      <a:pt x="30" y="301"/>
                                    </a:lnTo>
                                    <a:lnTo>
                                      <a:pt x="21" y="313"/>
                                    </a:lnTo>
                                    <a:lnTo>
                                      <a:pt x="12" y="322"/>
                                    </a:lnTo>
                                    <a:lnTo>
                                      <a:pt x="2" y="337"/>
                                    </a:lnTo>
                                    <a:lnTo>
                                      <a:pt x="0" y="349"/>
                                    </a:lnTo>
                                    <a:lnTo>
                                      <a:pt x="4" y="362"/>
                                    </a:lnTo>
                                    <a:lnTo>
                                      <a:pt x="13" y="372"/>
                                    </a:lnTo>
                                    <a:lnTo>
                                      <a:pt x="23" y="383"/>
                                    </a:lnTo>
                                    <a:lnTo>
                                      <a:pt x="33" y="396"/>
                                    </a:lnTo>
                                    <a:lnTo>
                                      <a:pt x="38" y="414"/>
                                    </a:lnTo>
                                    <a:lnTo>
                                      <a:pt x="33" y="431"/>
                                    </a:lnTo>
                                    <a:lnTo>
                                      <a:pt x="23" y="444"/>
                                    </a:lnTo>
                                    <a:lnTo>
                                      <a:pt x="19" y="455"/>
                                    </a:lnTo>
                                    <a:lnTo>
                                      <a:pt x="19" y="466"/>
                                    </a:lnTo>
                                    <a:lnTo>
                                      <a:pt x="21" y="473"/>
                                    </a:lnTo>
                                    <a:lnTo>
                                      <a:pt x="29" y="484"/>
                                    </a:lnTo>
                                    <a:lnTo>
                                      <a:pt x="42" y="499"/>
                                    </a:lnTo>
                                    <a:lnTo>
                                      <a:pt x="64" y="528"/>
                                    </a:lnTo>
                                    <a:lnTo>
                                      <a:pt x="107" y="573"/>
                                    </a:lnTo>
                                    <a:lnTo>
                                      <a:pt x="144" y="609"/>
                                    </a:lnTo>
                                    <a:lnTo>
                                      <a:pt x="166" y="629"/>
                                    </a:lnTo>
                                    <a:lnTo>
                                      <a:pt x="190" y="643"/>
                                    </a:lnTo>
                                    <a:lnTo>
                                      <a:pt x="217" y="660"/>
                                    </a:lnTo>
                                    <a:lnTo>
                                      <a:pt x="255" y="681"/>
                                    </a:lnTo>
                                    <a:lnTo>
                                      <a:pt x="313" y="701"/>
                                    </a:lnTo>
                                    <a:lnTo>
                                      <a:pt x="356" y="710"/>
                                    </a:lnTo>
                                    <a:lnTo>
                                      <a:pt x="401" y="716"/>
                                    </a:lnTo>
                                    <a:lnTo>
                                      <a:pt x="460" y="718"/>
                                    </a:lnTo>
                                    <a:lnTo>
                                      <a:pt x="523" y="716"/>
                                    </a:lnTo>
                                    <a:lnTo>
                                      <a:pt x="578" y="714"/>
                                    </a:lnTo>
                                    <a:lnTo>
                                      <a:pt x="625" y="706"/>
                                    </a:lnTo>
                                    <a:lnTo>
                                      <a:pt x="667" y="697"/>
                                    </a:lnTo>
                                    <a:lnTo>
                                      <a:pt x="697" y="685"/>
                                    </a:lnTo>
                                    <a:lnTo>
                                      <a:pt x="723" y="672"/>
                                    </a:lnTo>
                                    <a:lnTo>
                                      <a:pt x="744" y="659"/>
                                    </a:lnTo>
                                    <a:lnTo>
                                      <a:pt x="761" y="647"/>
                                    </a:lnTo>
                                    <a:lnTo>
                                      <a:pt x="778" y="629"/>
                                    </a:lnTo>
                                    <a:lnTo>
                                      <a:pt x="832" y="556"/>
                                    </a:lnTo>
                                    <a:lnTo>
                                      <a:pt x="874" y="493"/>
                                    </a:lnTo>
                                    <a:lnTo>
                                      <a:pt x="890" y="461"/>
                                    </a:lnTo>
                                    <a:lnTo>
                                      <a:pt x="894" y="448"/>
                                    </a:lnTo>
                                    <a:lnTo>
                                      <a:pt x="895" y="438"/>
                                    </a:lnTo>
                                    <a:lnTo>
                                      <a:pt x="895" y="427"/>
                                    </a:lnTo>
                                    <a:lnTo>
                                      <a:pt x="887" y="414"/>
                                    </a:lnTo>
                                    <a:lnTo>
                                      <a:pt x="882" y="406"/>
                                    </a:lnTo>
                                    <a:lnTo>
                                      <a:pt x="879" y="394"/>
                                    </a:lnTo>
                                    <a:lnTo>
                                      <a:pt x="882" y="381"/>
                                    </a:lnTo>
                                    <a:lnTo>
                                      <a:pt x="887" y="372"/>
                                    </a:lnTo>
                                    <a:lnTo>
                                      <a:pt x="894" y="362"/>
                                    </a:lnTo>
                                    <a:lnTo>
                                      <a:pt x="900" y="352"/>
                                    </a:lnTo>
                                    <a:lnTo>
                                      <a:pt x="908" y="341"/>
                                    </a:lnTo>
                                    <a:lnTo>
                                      <a:pt x="913" y="330"/>
                                    </a:lnTo>
                                    <a:lnTo>
                                      <a:pt x="912" y="316"/>
                                    </a:lnTo>
                                    <a:lnTo>
                                      <a:pt x="907" y="305"/>
                                    </a:lnTo>
                                    <a:lnTo>
                                      <a:pt x="900" y="295"/>
                                    </a:lnTo>
                                    <a:lnTo>
                                      <a:pt x="894" y="286"/>
                                    </a:lnTo>
                                    <a:lnTo>
                                      <a:pt x="886" y="275"/>
                                    </a:lnTo>
                                    <a:lnTo>
                                      <a:pt x="883" y="263"/>
                                    </a:lnTo>
                                    <a:lnTo>
                                      <a:pt x="886" y="254"/>
                                    </a:lnTo>
                                    <a:lnTo>
                                      <a:pt x="895" y="240"/>
                                    </a:lnTo>
                                    <a:lnTo>
                                      <a:pt x="904" y="229"/>
                                    </a:lnTo>
                                    <a:lnTo>
                                      <a:pt x="908" y="217"/>
                                    </a:lnTo>
                                    <a:lnTo>
                                      <a:pt x="908" y="202"/>
                                    </a:lnTo>
                                    <a:lnTo>
                                      <a:pt x="903" y="187"/>
                                    </a:lnTo>
                                    <a:lnTo>
                                      <a:pt x="894" y="176"/>
                                    </a:lnTo>
                                    <a:lnTo>
                                      <a:pt x="890" y="168"/>
                                    </a:lnTo>
                                    <a:lnTo>
                                      <a:pt x="886" y="155"/>
                                    </a:lnTo>
                                    <a:lnTo>
                                      <a:pt x="887" y="141"/>
                                    </a:lnTo>
                                    <a:lnTo>
                                      <a:pt x="895" y="130"/>
                                    </a:lnTo>
                                    <a:lnTo>
                                      <a:pt x="900" y="122"/>
                                    </a:lnTo>
                                    <a:lnTo>
                                      <a:pt x="908" y="113"/>
                                    </a:lnTo>
                                    <a:lnTo>
                                      <a:pt x="912" y="101"/>
                                    </a:lnTo>
                                    <a:lnTo>
                                      <a:pt x="913" y="88"/>
                                    </a:lnTo>
                                    <a:lnTo>
                                      <a:pt x="911" y="80"/>
                                    </a:lnTo>
                                    <a:lnTo>
                                      <a:pt x="903" y="67"/>
                                    </a:lnTo>
                                    <a:lnTo>
                                      <a:pt x="895" y="56"/>
                                    </a:lnTo>
                                    <a:lnTo>
                                      <a:pt x="890" y="42"/>
                                    </a:lnTo>
                                    <a:lnTo>
                                      <a:pt x="890" y="29"/>
                                    </a:lnTo>
                                    <a:lnTo>
                                      <a:pt x="894" y="18"/>
                                    </a:lnTo>
                                    <a:lnTo>
                                      <a:pt x="891" y="0"/>
                                    </a:lnTo>
                                    <a:lnTo>
                                      <a:pt x="26" y="0"/>
                                    </a:lnTo>
                                    <a:close/>
                                  </a:path>
                                </a:pathLst>
                              </a:custGeom>
                              <a:solidFill>
                                <a:srgbClr val="FFC080"/>
                              </a:solidFill>
                              <a:ln w="9525">
                                <a:noFill/>
                              </a:ln>
                            </p:spPr>
                            <p:txBody>
                              <a:bodyPr/>
                              <a:p>
                                <a:endParaRPr lang="zh-CN" altLang="en-US"/>
                              </a:p>
                            </p:txBody>
                          </p:sp>
                          <p:sp>
                            <p:nvSpPr>
                              <p:cNvPr id="243" name="任意多边形 127033"/>
                              <p:cNvSpPr>
                                <a:spLocks noChangeAspect="1"/>
                              </p:cNvSpPr>
                              <p:nvPr>
                                <p:custDataLst>
                                  <p:tags r:id="rId224"/>
                                </p:custDataLst>
                              </p:nvPr>
                            </p:nvSpPr>
                            <p:spPr>
                              <a:xfrm>
                                <a:off x="6326" y="4514"/>
                                <a:ext cx="113" cy="99"/>
                              </a:xfrm>
                              <a:custGeom>
                                <a:avLst/>
                                <a:gdLst/>
                                <a:ahLst/>
                                <a:cxnLst/>
                                <a:pathLst>
                                  <a:path w="113" h="99">
                                    <a:moveTo>
                                      <a:pt x="6" y="0"/>
                                    </a:moveTo>
                                    <a:lnTo>
                                      <a:pt x="13" y="13"/>
                                    </a:lnTo>
                                    <a:lnTo>
                                      <a:pt x="24" y="26"/>
                                    </a:lnTo>
                                    <a:lnTo>
                                      <a:pt x="44" y="43"/>
                                    </a:lnTo>
                                    <a:lnTo>
                                      <a:pt x="68" y="57"/>
                                    </a:lnTo>
                                    <a:lnTo>
                                      <a:pt x="91" y="66"/>
                                    </a:lnTo>
                                    <a:lnTo>
                                      <a:pt x="113" y="72"/>
                                    </a:lnTo>
                                    <a:lnTo>
                                      <a:pt x="104" y="89"/>
                                    </a:lnTo>
                                    <a:lnTo>
                                      <a:pt x="75" y="85"/>
                                    </a:lnTo>
                                    <a:lnTo>
                                      <a:pt x="44" y="87"/>
                                    </a:lnTo>
                                    <a:lnTo>
                                      <a:pt x="24" y="99"/>
                                    </a:lnTo>
                                    <a:lnTo>
                                      <a:pt x="28" y="89"/>
                                    </a:lnTo>
                                    <a:lnTo>
                                      <a:pt x="27" y="78"/>
                                    </a:lnTo>
                                    <a:lnTo>
                                      <a:pt x="20" y="62"/>
                                    </a:lnTo>
                                    <a:lnTo>
                                      <a:pt x="11" y="49"/>
                                    </a:lnTo>
                                    <a:lnTo>
                                      <a:pt x="2" y="34"/>
                                    </a:lnTo>
                                    <a:lnTo>
                                      <a:pt x="0" y="17"/>
                                    </a:lnTo>
                                    <a:lnTo>
                                      <a:pt x="6" y="0"/>
                                    </a:lnTo>
                                    <a:close/>
                                  </a:path>
                                </a:pathLst>
                              </a:custGeom>
                              <a:solidFill>
                                <a:srgbClr val="FFA040"/>
                              </a:solidFill>
                              <a:ln w="9525">
                                <a:noFill/>
                              </a:ln>
                            </p:spPr>
                            <p:txBody>
                              <a:bodyPr/>
                              <a:p>
                                <a:endParaRPr lang="zh-CN" altLang="en-US"/>
                              </a:p>
                            </p:txBody>
                          </p:sp>
                          <p:sp>
                            <p:nvSpPr>
                              <p:cNvPr id="244" name="任意多边形 127034"/>
                              <p:cNvSpPr>
                                <a:spLocks noChangeAspect="1"/>
                              </p:cNvSpPr>
                              <p:nvPr>
                                <p:custDataLst>
                                  <p:tags r:id="rId225"/>
                                </p:custDataLst>
                              </p:nvPr>
                            </p:nvSpPr>
                            <p:spPr>
                              <a:xfrm>
                                <a:off x="6328" y="4637"/>
                                <a:ext cx="149" cy="84"/>
                              </a:xfrm>
                              <a:custGeom>
                                <a:avLst/>
                                <a:gdLst/>
                                <a:ahLst/>
                                <a:cxnLst/>
                                <a:pathLst>
                                  <a:path w="149" h="84">
                                    <a:moveTo>
                                      <a:pt x="0" y="10"/>
                                    </a:moveTo>
                                    <a:lnTo>
                                      <a:pt x="4" y="0"/>
                                    </a:lnTo>
                                    <a:lnTo>
                                      <a:pt x="9" y="10"/>
                                    </a:lnTo>
                                    <a:lnTo>
                                      <a:pt x="21" y="15"/>
                                    </a:lnTo>
                                    <a:lnTo>
                                      <a:pt x="42" y="25"/>
                                    </a:lnTo>
                                    <a:lnTo>
                                      <a:pt x="64" y="31"/>
                                    </a:lnTo>
                                    <a:lnTo>
                                      <a:pt x="98" y="38"/>
                                    </a:lnTo>
                                    <a:lnTo>
                                      <a:pt x="137" y="44"/>
                                    </a:lnTo>
                                    <a:lnTo>
                                      <a:pt x="149" y="80"/>
                                    </a:lnTo>
                                    <a:lnTo>
                                      <a:pt x="106" y="69"/>
                                    </a:lnTo>
                                    <a:lnTo>
                                      <a:pt x="72" y="65"/>
                                    </a:lnTo>
                                    <a:lnTo>
                                      <a:pt x="45" y="71"/>
                                    </a:lnTo>
                                    <a:lnTo>
                                      <a:pt x="25" y="84"/>
                                    </a:lnTo>
                                    <a:lnTo>
                                      <a:pt x="25" y="73"/>
                                    </a:lnTo>
                                    <a:lnTo>
                                      <a:pt x="25" y="63"/>
                                    </a:lnTo>
                                    <a:lnTo>
                                      <a:pt x="21" y="52"/>
                                    </a:lnTo>
                                    <a:lnTo>
                                      <a:pt x="9" y="36"/>
                                    </a:lnTo>
                                    <a:lnTo>
                                      <a:pt x="0" y="23"/>
                                    </a:lnTo>
                                    <a:lnTo>
                                      <a:pt x="0" y="10"/>
                                    </a:lnTo>
                                    <a:close/>
                                  </a:path>
                                </a:pathLst>
                              </a:custGeom>
                              <a:solidFill>
                                <a:srgbClr val="FFA040"/>
                              </a:solidFill>
                              <a:ln w="9525">
                                <a:noFill/>
                              </a:ln>
                            </p:spPr>
                            <p:txBody>
                              <a:bodyPr/>
                              <a:p>
                                <a:endParaRPr lang="zh-CN" altLang="en-US"/>
                              </a:p>
                            </p:txBody>
                          </p:sp>
                          <p:sp>
                            <p:nvSpPr>
                              <p:cNvPr id="245" name="任意多边形 127035"/>
                              <p:cNvSpPr>
                                <a:spLocks noChangeAspect="1"/>
                              </p:cNvSpPr>
                              <p:nvPr>
                                <p:custDataLst>
                                  <p:tags r:id="rId226"/>
                                </p:custDataLst>
                              </p:nvPr>
                            </p:nvSpPr>
                            <p:spPr>
                              <a:xfrm>
                                <a:off x="6322" y="4742"/>
                                <a:ext cx="175" cy="104"/>
                              </a:xfrm>
                              <a:custGeom>
                                <a:avLst/>
                                <a:gdLst/>
                                <a:ahLst/>
                                <a:cxnLst/>
                                <a:pathLst>
                                  <a:path w="175" h="104">
                                    <a:moveTo>
                                      <a:pt x="2" y="13"/>
                                    </a:moveTo>
                                    <a:lnTo>
                                      <a:pt x="10" y="0"/>
                                    </a:lnTo>
                                    <a:lnTo>
                                      <a:pt x="21" y="17"/>
                                    </a:lnTo>
                                    <a:lnTo>
                                      <a:pt x="32" y="25"/>
                                    </a:lnTo>
                                    <a:lnTo>
                                      <a:pt x="45" y="34"/>
                                    </a:lnTo>
                                    <a:lnTo>
                                      <a:pt x="69" y="42"/>
                                    </a:lnTo>
                                    <a:lnTo>
                                      <a:pt x="96" y="49"/>
                                    </a:lnTo>
                                    <a:lnTo>
                                      <a:pt x="126" y="59"/>
                                    </a:lnTo>
                                    <a:lnTo>
                                      <a:pt x="167" y="72"/>
                                    </a:lnTo>
                                    <a:lnTo>
                                      <a:pt x="175" y="104"/>
                                    </a:lnTo>
                                    <a:lnTo>
                                      <a:pt x="133" y="87"/>
                                    </a:lnTo>
                                    <a:lnTo>
                                      <a:pt x="103" y="76"/>
                                    </a:lnTo>
                                    <a:lnTo>
                                      <a:pt x="78" y="72"/>
                                    </a:lnTo>
                                    <a:lnTo>
                                      <a:pt x="58" y="72"/>
                                    </a:lnTo>
                                    <a:lnTo>
                                      <a:pt x="48" y="80"/>
                                    </a:lnTo>
                                    <a:lnTo>
                                      <a:pt x="36" y="91"/>
                                    </a:lnTo>
                                    <a:lnTo>
                                      <a:pt x="34" y="78"/>
                                    </a:lnTo>
                                    <a:lnTo>
                                      <a:pt x="21" y="59"/>
                                    </a:lnTo>
                                    <a:lnTo>
                                      <a:pt x="10" y="45"/>
                                    </a:lnTo>
                                    <a:lnTo>
                                      <a:pt x="0" y="31"/>
                                    </a:lnTo>
                                    <a:lnTo>
                                      <a:pt x="2" y="13"/>
                                    </a:lnTo>
                                    <a:close/>
                                  </a:path>
                                </a:pathLst>
                              </a:custGeom>
                              <a:solidFill>
                                <a:srgbClr val="FFA040"/>
                              </a:solidFill>
                              <a:ln w="9525">
                                <a:noFill/>
                              </a:ln>
                            </p:spPr>
                            <p:txBody>
                              <a:bodyPr/>
                              <a:p>
                                <a:endParaRPr lang="zh-CN" altLang="en-US"/>
                              </a:p>
                            </p:txBody>
                          </p:sp>
                          <p:sp>
                            <p:nvSpPr>
                              <p:cNvPr id="246" name="任意多边形 127036"/>
                              <p:cNvSpPr>
                                <a:spLocks noChangeAspect="1"/>
                              </p:cNvSpPr>
                              <p:nvPr>
                                <p:custDataLst>
                                  <p:tags r:id="rId227"/>
                                </p:custDataLst>
                              </p:nvPr>
                            </p:nvSpPr>
                            <p:spPr>
                              <a:xfrm>
                                <a:off x="6341" y="4856"/>
                                <a:ext cx="208" cy="230"/>
                              </a:xfrm>
                              <a:custGeom>
                                <a:avLst/>
                                <a:gdLst/>
                                <a:ahLst/>
                                <a:cxnLst/>
                                <a:pathLst>
                                  <a:path w="208" h="230">
                                    <a:moveTo>
                                      <a:pt x="2" y="35"/>
                                    </a:moveTo>
                                    <a:lnTo>
                                      <a:pt x="0" y="21"/>
                                    </a:lnTo>
                                    <a:lnTo>
                                      <a:pt x="0" y="11"/>
                                    </a:lnTo>
                                    <a:lnTo>
                                      <a:pt x="8" y="0"/>
                                    </a:lnTo>
                                    <a:lnTo>
                                      <a:pt x="22" y="17"/>
                                    </a:lnTo>
                                    <a:lnTo>
                                      <a:pt x="47" y="32"/>
                                    </a:lnTo>
                                    <a:lnTo>
                                      <a:pt x="72" y="44"/>
                                    </a:lnTo>
                                    <a:lnTo>
                                      <a:pt x="106" y="55"/>
                                    </a:lnTo>
                                    <a:lnTo>
                                      <a:pt x="156" y="65"/>
                                    </a:lnTo>
                                    <a:lnTo>
                                      <a:pt x="166" y="91"/>
                                    </a:lnTo>
                                    <a:lnTo>
                                      <a:pt x="140" y="84"/>
                                    </a:lnTo>
                                    <a:lnTo>
                                      <a:pt x="114" y="80"/>
                                    </a:lnTo>
                                    <a:lnTo>
                                      <a:pt x="101" y="82"/>
                                    </a:lnTo>
                                    <a:lnTo>
                                      <a:pt x="97" y="95"/>
                                    </a:lnTo>
                                    <a:lnTo>
                                      <a:pt x="105" y="112"/>
                                    </a:lnTo>
                                    <a:lnTo>
                                      <a:pt x="115" y="128"/>
                                    </a:lnTo>
                                    <a:lnTo>
                                      <a:pt x="136" y="153"/>
                                    </a:lnTo>
                                    <a:lnTo>
                                      <a:pt x="166" y="179"/>
                                    </a:lnTo>
                                    <a:lnTo>
                                      <a:pt x="208" y="209"/>
                                    </a:lnTo>
                                    <a:lnTo>
                                      <a:pt x="208" y="230"/>
                                    </a:lnTo>
                                    <a:lnTo>
                                      <a:pt x="190" y="219"/>
                                    </a:lnTo>
                                    <a:lnTo>
                                      <a:pt x="166" y="205"/>
                                    </a:lnTo>
                                    <a:lnTo>
                                      <a:pt x="132" y="179"/>
                                    </a:lnTo>
                                    <a:lnTo>
                                      <a:pt x="105" y="150"/>
                                    </a:lnTo>
                                    <a:lnTo>
                                      <a:pt x="80" y="128"/>
                                    </a:lnTo>
                                    <a:lnTo>
                                      <a:pt x="56" y="101"/>
                                    </a:lnTo>
                                    <a:lnTo>
                                      <a:pt x="36" y="78"/>
                                    </a:lnTo>
                                    <a:lnTo>
                                      <a:pt x="15" y="57"/>
                                    </a:lnTo>
                                    <a:lnTo>
                                      <a:pt x="2" y="35"/>
                                    </a:lnTo>
                                    <a:close/>
                                  </a:path>
                                </a:pathLst>
                              </a:custGeom>
                              <a:solidFill>
                                <a:srgbClr val="FFA040"/>
                              </a:solidFill>
                              <a:ln w="9525">
                                <a:noFill/>
                              </a:ln>
                            </p:spPr>
                            <p:txBody>
                              <a:bodyPr/>
                              <a:p>
                                <a:endParaRPr lang="zh-CN" altLang="en-US"/>
                              </a:p>
                            </p:txBody>
                          </p:sp>
                          <p:sp>
                            <p:nvSpPr>
                              <p:cNvPr id="247" name="任意多边形 127037"/>
                              <p:cNvSpPr>
                                <a:spLocks noChangeAspect="1"/>
                              </p:cNvSpPr>
                              <p:nvPr>
                                <p:custDataLst>
                                  <p:tags r:id="rId228"/>
                                </p:custDataLst>
                              </p:nvPr>
                            </p:nvSpPr>
                            <p:spPr>
                              <a:xfrm>
                                <a:off x="6345" y="4443"/>
                                <a:ext cx="86" cy="69"/>
                              </a:xfrm>
                              <a:custGeom>
                                <a:avLst/>
                                <a:gdLst/>
                                <a:ahLst/>
                                <a:cxnLst/>
                                <a:pathLst>
                                  <a:path w="86" h="69">
                                    <a:moveTo>
                                      <a:pt x="0" y="0"/>
                                    </a:moveTo>
                                    <a:lnTo>
                                      <a:pt x="11" y="10"/>
                                    </a:lnTo>
                                    <a:lnTo>
                                      <a:pt x="25" y="21"/>
                                    </a:lnTo>
                                    <a:lnTo>
                                      <a:pt x="42" y="33"/>
                                    </a:lnTo>
                                    <a:lnTo>
                                      <a:pt x="60" y="44"/>
                                    </a:lnTo>
                                    <a:lnTo>
                                      <a:pt x="77" y="54"/>
                                    </a:lnTo>
                                    <a:lnTo>
                                      <a:pt x="86" y="61"/>
                                    </a:lnTo>
                                    <a:lnTo>
                                      <a:pt x="65" y="69"/>
                                    </a:lnTo>
                                    <a:lnTo>
                                      <a:pt x="42" y="61"/>
                                    </a:lnTo>
                                    <a:lnTo>
                                      <a:pt x="18" y="52"/>
                                    </a:lnTo>
                                    <a:lnTo>
                                      <a:pt x="0" y="42"/>
                                    </a:lnTo>
                                    <a:lnTo>
                                      <a:pt x="1" y="33"/>
                                    </a:lnTo>
                                    <a:lnTo>
                                      <a:pt x="4" y="17"/>
                                    </a:lnTo>
                                    <a:lnTo>
                                      <a:pt x="0" y="0"/>
                                    </a:lnTo>
                                    <a:close/>
                                  </a:path>
                                </a:pathLst>
                              </a:custGeom>
                              <a:solidFill>
                                <a:srgbClr val="FFA040"/>
                              </a:solidFill>
                              <a:ln w="9525">
                                <a:noFill/>
                              </a:ln>
                            </p:spPr>
                            <p:txBody>
                              <a:bodyPr/>
                              <a:p>
                                <a:endParaRPr lang="zh-CN" altLang="en-US"/>
                              </a:p>
                            </p:txBody>
                          </p:sp>
                          <p:sp>
                            <p:nvSpPr>
                              <p:cNvPr id="248" name="任意多边形 127038"/>
                              <p:cNvSpPr>
                                <a:spLocks noChangeAspect="1"/>
                              </p:cNvSpPr>
                              <p:nvPr>
                                <p:custDataLst>
                                  <p:tags r:id="rId229"/>
                                </p:custDataLst>
                              </p:nvPr>
                            </p:nvSpPr>
                            <p:spPr>
                              <a:xfrm>
                                <a:off x="6501" y="4426"/>
                                <a:ext cx="732" cy="689"/>
                              </a:xfrm>
                              <a:custGeom>
                                <a:avLst/>
                                <a:gdLst/>
                                <a:ahLst/>
                                <a:cxnLst/>
                                <a:pathLst>
                                  <a:path w="732" h="689">
                                    <a:moveTo>
                                      <a:pt x="294" y="135"/>
                                    </a:moveTo>
                                    <a:lnTo>
                                      <a:pt x="186" y="143"/>
                                    </a:lnTo>
                                    <a:lnTo>
                                      <a:pt x="348" y="158"/>
                                    </a:lnTo>
                                    <a:lnTo>
                                      <a:pt x="338" y="166"/>
                                    </a:lnTo>
                                    <a:lnTo>
                                      <a:pt x="318" y="173"/>
                                    </a:lnTo>
                                    <a:lnTo>
                                      <a:pt x="292" y="181"/>
                                    </a:lnTo>
                                    <a:lnTo>
                                      <a:pt x="258" y="190"/>
                                    </a:lnTo>
                                    <a:lnTo>
                                      <a:pt x="222" y="196"/>
                                    </a:lnTo>
                                    <a:lnTo>
                                      <a:pt x="175" y="200"/>
                                    </a:lnTo>
                                    <a:lnTo>
                                      <a:pt x="120" y="206"/>
                                    </a:lnTo>
                                    <a:lnTo>
                                      <a:pt x="61" y="209"/>
                                    </a:lnTo>
                                    <a:lnTo>
                                      <a:pt x="0" y="209"/>
                                    </a:lnTo>
                                    <a:lnTo>
                                      <a:pt x="95" y="232"/>
                                    </a:lnTo>
                                    <a:lnTo>
                                      <a:pt x="154" y="244"/>
                                    </a:lnTo>
                                    <a:lnTo>
                                      <a:pt x="205" y="244"/>
                                    </a:lnTo>
                                    <a:lnTo>
                                      <a:pt x="267" y="244"/>
                                    </a:lnTo>
                                    <a:lnTo>
                                      <a:pt x="359" y="236"/>
                                    </a:lnTo>
                                    <a:lnTo>
                                      <a:pt x="435" y="225"/>
                                    </a:lnTo>
                                    <a:lnTo>
                                      <a:pt x="499" y="209"/>
                                    </a:lnTo>
                                    <a:lnTo>
                                      <a:pt x="567" y="188"/>
                                    </a:lnTo>
                                    <a:lnTo>
                                      <a:pt x="597" y="177"/>
                                    </a:lnTo>
                                    <a:lnTo>
                                      <a:pt x="625" y="168"/>
                                    </a:lnTo>
                                    <a:lnTo>
                                      <a:pt x="640" y="164"/>
                                    </a:lnTo>
                                    <a:lnTo>
                                      <a:pt x="648" y="169"/>
                                    </a:lnTo>
                                    <a:lnTo>
                                      <a:pt x="648" y="181"/>
                                    </a:lnTo>
                                    <a:lnTo>
                                      <a:pt x="642" y="194"/>
                                    </a:lnTo>
                                    <a:lnTo>
                                      <a:pt x="625" y="208"/>
                                    </a:lnTo>
                                    <a:lnTo>
                                      <a:pt x="597" y="226"/>
                                    </a:lnTo>
                                    <a:lnTo>
                                      <a:pt x="557" y="244"/>
                                    </a:lnTo>
                                    <a:lnTo>
                                      <a:pt x="510" y="263"/>
                                    </a:lnTo>
                                    <a:lnTo>
                                      <a:pt x="448" y="282"/>
                                    </a:lnTo>
                                    <a:lnTo>
                                      <a:pt x="376" y="297"/>
                                    </a:lnTo>
                                    <a:lnTo>
                                      <a:pt x="304" y="308"/>
                                    </a:lnTo>
                                    <a:lnTo>
                                      <a:pt x="228" y="320"/>
                                    </a:lnTo>
                                    <a:lnTo>
                                      <a:pt x="95" y="333"/>
                                    </a:lnTo>
                                    <a:lnTo>
                                      <a:pt x="177" y="352"/>
                                    </a:lnTo>
                                    <a:lnTo>
                                      <a:pt x="243" y="360"/>
                                    </a:lnTo>
                                    <a:lnTo>
                                      <a:pt x="326" y="358"/>
                                    </a:lnTo>
                                    <a:lnTo>
                                      <a:pt x="411" y="347"/>
                                    </a:lnTo>
                                    <a:lnTo>
                                      <a:pt x="474" y="333"/>
                                    </a:lnTo>
                                    <a:lnTo>
                                      <a:pt x="525" y="320"/>
                                    </a:lnTo>
                                    <a:lnTo>
                                      <a:pt x="567" y="308"/>
                                    </a:lnTo>
                                    <a:lnTo>
                                      <a:pt x="610" y="293"/>
                                    </a:lnTo>
                                    <a:lnTo>
                                      <a:pt x="644" y="280"/>
                                    </a:lnTo>
                                    <a:lnTo>
                                      <a:pt x="659" y="276"/>
                                    </a:lnTo>
                                    <a:lnTo>
                                      <a:pt x="668" y="276"/>
                                    </a:lnTo>
                                    <a:lnTo>
                                      <a:pt x="667" y="287"/>
                                    </a:lnTo>
                                    <a:lnTo>
                                      <a:pt x="661" y="299"/>
                                    </a:lnTo>
                                    <a:lnTo>
                                      <a:pt x="648" y="314"/>
                                    </a:lnTo>
                                    <a:lnTo>
                                      <a:pt x="617" y="335"/>
                                    </a:lnTo>
                                    <a:lnTo>
                                      <a:pt x="584" y="354"/>
                                    </a:lnTo>
                                    <a:lnTo>
                                      <a:pt x="546" y="371"/>
                                    </a:lnTo>
                                    <a:lnTo>
                                      <a:pt x="496" y="390"/>
                                    </a:lnTo>
                                    <a:lnTo>
                                      <a:pt x="439" y="407"/>
                                    </a:lnTo>
                                    <a:lnTo>
                                      <a:pt x="352" y="426"/>
                                    </a:lnTo>
                                    <a:lnTo>
                                      <a:pt x="294" y="438"/>
                                    </a:lnTo>
                                    <a:lnTo>
                                      <a:pt x="237" y="444"/>
                                    </a:lnTo>
                                    <a:lnTo>
                                      <a:pt x="154" y="449"/>
                                    </a:lnTo>
                                    <a:lnTo>
                                      <a:pt x="239" y="461"/>
                                    </a:lnTo>
                                    <a:lnTo>
                                      <a:pt x="305" y="466"/>
                                    </a:lnTo>
                                    <a:lnTo>
                                      <a:pt x="360" y="468"/>
                                    </a:lnTo>
                                    <a:lnTo>
                                      <a:pt x="423" y="466"/>
                                    </a:lnTo>
                                    <a:lnTo>
                                      <a:pt x="482" y="458"/>
                                    </a:lnTo>
                                    <a:lnTo>
                                      <a:pt x="530" y="447"/>
                                    </a:lnTo>
                                    <a:lnTo>
                                      <a:pt x="568" y="434"/>
                                    </a:lnTo>
                                    <a:lnTo>
                                      <a:pt x="629" y="413"/>
                                    </a:lnTo>
                                    <a:lnTo>
                                      <a:pt x="637" y="413"/>
                                    </a:lnTo>
                                    <a:lnTo>
                                      <a:pt x="644" y="417"/>
                                    </a:lnTo>
                                    <a:lnTo>
                                      <a:pt x="642" y="430"/>
                                    </a:lnTo>
                                    <a:lnTo>
                                      <a:pt x="634" y="444"/>
                                    </a:lnTo>
                                    <a:lnTo>
                                      <a:pt x="620" y="458"/>
                                    </a:lnTo>
                                    <a:lnTo>
                                      <a:pt x="599" y="474"/>
                                    </a:lnTo>
                                    <a:lnTo>
                                      <a:pt x="563" y="493"/>
                                    </a:lnTo>
                                    <a:lnTo>
                                      <a:pt x="525" y="510"/>
                                    </a:lnTo>
                                    <a:lnTo>
                                      <a:pt x="489" y="521"/>
                                    </a:lnTo>
                                    <a:lnTo>
                                      <a:pt x="448" y="531"/>
                                    </a:lnTo>
                                    <a:lnTo>
                                      <a:pt x="410" y="537"/>
                                    </a:lnTo>
                                    <a:lnTo>
                                      <a:pt x="360" y="542"/>
                                    </a:lnTo>
                                    <a:lnTo>
                                      <a:pt x="305" y="545"/>
                                    </a:lnTo>
                                    <a:lnTo>
                                      <a:pt x="250" y="546"/>
                                    </a:lnTo>
                                    <a:lnTo>
                                      <a:pt x="166" y="546"/>
                                    </a:lnTo>
                                    <a:lnTo>
                                      <a:pt x="211" y="562"/>
                                    </a:lnTo>
                                    <a:lnTo>
                                      <a:pt x="253" y="573"/>
                                    </a:lnTo>
                                    <a:lnTo>
                                      <a:pt x="301" y="579"/>
                                    </a:lnTo>
                                    <a:lnTo>
                                      <a:pt x="342" y="580"/>
                                    </a:lnTo>
                                    <a:lnTo>
                                      <a:pt x="384" y="583"/>
                                    </a:lnTo>
                                    <a:lnTo>
                                      <a:pt x="427" y="580"/>
                                    </a:lnTo>
                                    <a:lnTo>
                                      <a:pt x="462" y="579"/>
                                    </a:lnTo>
                                    <a:lnTo>
                                      <a:pt x="495" y="573"/>
                                    </a:lnTo>
                                    <a:lnTo>
                                      <a:pt x="540" y="562"/>
                                    </a:lnTo>
                                    <a:lnTo>
                                      <a:pt x="574" y="554"/>
                                    </a:lnTo>
                                    <a:lnTo>
                                      <a:pt x="587" y="555"/>
                                    </a:lnTo>
                                    <a:lnTo>
                                      <a:pt x="589" y="565"/>
                                    </a:lnTo>
                                    <a:lnTo>
                                      <a:pt x="585" y="575"/>
                                    </a:lnTo>
                                    <a:lnTo>
                                      <a:pt x="576" y="586"/>
                                    </a:lnTo>
                                    <a:lnTo>
                                      <a:pt x="561" y="597"/>
                                    </a:lnTo>
                                    <a:lnTo>
                                      <a:pt x="544" y="605"/>
                                    </a:lnTo>
                                    <a:lnTo>
                                      <a:pt x="525" y="614"/>
                                    </a:lnTo>
                                    <a:lnTo>
                                      <a:pt x="495" y="622"/>
                                    </a:lnTo>
                                    <a:lnTo>
                                      <a:pt x="432" y="631"/>
                                    </a:lnTo>
                                    <a:lnTo>
                                      <a:pt x="372" y="639"/>
                                    </a:lnTo>
                                    <a:lnTo>
                                      <a:pt x="253" y="649"/>
                                    </a:lnTo>
                                    <a:lnTo>
                                      <a:pt x="407" y="656"/>
                                    </a:lnTo>
                                    <a:lnTo>
                                      <a:pt x="439" y="656"/>
                                    </a:lnTo>
                                    <a:lnTo>
                                      <a:pt x="453" y="663"/>
                                    </a:lnTo>
                                    <a:lnTo>
                                      <a:pt x="461" y="670"/>
                                    </a:lnTo>
                                    <a:lnTo>
                                      <a:pt x="458" y="681"/>
                                    </a:lnTo>
                                    <a:lnTo>
                                      <a:pt x="466" y="687"/>
                                    </a:lnTo>
                                    <a:lnTo>
                                      <a:pt x="486" y="689"/>
                                    </a:lnTo>
                                    <a:lnTo>
                                      <a:pt x="516" y="677"/>
                                    </a:lnTo>
                                    <a:lnTo>
                                      <a:pt x="542" y="664"/>
                                    </a:lnTo>
                                    <a:lnTo>
                                      <a:pt x="563" y="651"/>
                                    </a:lnTo>
                                    <a:lnTo>
                                      <a:pt x="580" y="639"/>
                                    </a:lnTo>
                                    <a:lnTo>
                                      <a:pt x="597" y="621"/>
                                    </a:lnTo>
                                    <a:lnTo>
                                      <a:pt x="651" y="548"/>
                                    </a:lnTo>
                                    <a:lnTo>
                                      <a:pt x="693" y="485"/>
                                    </a:lnTo>
                                    <a:lnTo>
                                      <a:pt x="709" y="453"/>
                                    </a:lnTo>
                                    <a:lnTo>
                                      <a:pt x="713" y="440"/>
                                    </a:lnTo>
                                    <a:lnTo>
                                      <a:pt x="714" y="430"/>
                                    </a:lnTo>
                                    <a:lnTo>
                                      <a:pt x="714" y="419"/>
                                    </a:lnTo>
                                    <a:lnTo>
                                      <a:pt x="706" y="406"/>
                                    </a:lnTo>
                                    <a:lnTo>
                                      <a:pt x="701" y="398"/>
                                    </a:lnTo>
                                    <a:lnTo>
                                      <a:pt x="698" y="386"/>
                                    </a:lnTo>
                                    <a:lnTo>
                                      <a:pt x="701" y="373"/>
                                    </a:lnTo>
                                    <a:lnTo>
                                      <a:pt x="706" y="364"/>
                                    </a:lnTo>
                                    <a:lnTo>
                                      <a:pt x="713" y="354"/>
                                    </a:lnTo>
                                    <a:lnTo>
                                      <a:pt x="719" y="344"/>
                                    </a:lnTo>
                                    <a:lnTo>
                                      <a:pt x="727" y="333"/>
                                    </a:lnTo>
                                    <a:lnTo>
                                      <a:pt x="732" y="322"/>
                                    </a:lnTo>
                                    <a:lnTo>
                                      <a:pt x="731" y="308"/>
                                    </a:lnTo>
                                    <a:lnTo>
                                      <a:pt x="726" y="297"/>
                                    </a:lnTo>
                                    <a:lnTo>
                                      <a:pt x="719" y="287"/>
                                    </a:lnTo>
                                    <a:lnTo>
                                      <a:pt x="713" y="278"/>
                                    </a:lnTo>
                                    <a:lnTo>
                                      <a:pt x="705" y="267"/>
                                    </a:lnTo>
                                    <a:lnTo>
                                      <a:pt x="702" y="255"/>
                                    </a:lnTo>
                                    <a:lnTo>
                                      <a:pt x="705" y="246"/>
                                    </a:lnTo>
                                    <a:lnTo>
                                      <a:pt x="714" y="232"/>
                                    </a:lnTo>
                                    <a:lnTo>
                                      <a:pt x="723" y="221"/>
                                    </a:lnTo>
                                    <a:lnTo>
                                      <a:pt x="727" y="209"/>
                                    </a:lnTo>
                                    <a:lnTo>
                                      <a:pt x="727" y="194"/>
                                    </a:lnTo>
                                    <a:lnTo>
                                      <a:pt x="722" y="179"/>
                                    </a:lnTo>
                                    <a:lnTo>
                                      <a:pt x="713" y="168"/>
                                    </a:lnTo>
                                    <a:lnTo>
                                      <a:pt x="709" y="160"/>
                                    </a:lnTo>
                                    <a:lnTo>
                                      <a:pt x="705" y="147"/>
                                    </a:lnTo>
                                    <a:lnTo>
                                      <a:pt x="706" y="133"/>
                                    </a:lnTo>
                                    <a:lnTo>
                                      <a:pt x="714" y="122"/>
                                    </a:lnTo>
                                    <a:lnTo>
                                      <a:pt x="719" y="114"/>
                                    </a:lnTo>
                                    <a:lnTo>
                                      <a:pt x="727" y="105"/>
                                    </a:lnTo>
                                    <a:lnTo>
                                      <a:pt x="731" y="93"/>
                                    </a:lnTo>
                                    <a:lnTo>
                                      <a:pt x="732" y="80"/>
                                    </a:lnTo>
                                    <a:lnTo>
                                      <a:pt x="730" y="72"/>
                                    </a:lnTo>
                                    <a:lnTo>
                                      <a:pt x="722" y="59"/>
                                    </a:lnTo>
                                    <a:lnTo>
                                      <a:pt x="714" y="48"/>
                                    </a:lnTo>
                                    <a:lnTo>
                                      <a:pt x="709" y="34"/>
                                    </a:lnTo>
                                    <a:lnTo>
                                      <a:pt x="709" y="0"/>
                                    </a:lnTo>
                                    <a:lnTo>
                                      <a:pt x="634" y="50"/>
                                    </a:lnTo>
                                    <a:lnTo>
                                      <a:pt x="589" y="69"/>
                                    </a:lnTo>
                                    <a:lnTo>
                                      <a:pt x="536" y="86"/>
                                    </a:lnTo>
                                    <a:lnTo>
                                      <a:pt x="475" y="105"/>
                                    </a:lnTo>
                                    <a:lnTo>
                                      <a:pt x="420" y="116"/>
                                    </a:lnTo>
                                    <a:lnTo>
                                      <a:pt x="365" y="126"/>
                                    </a:lnTo>
                                    <a:lnTo>
                                      <a:pt x="294" y="135"/>
                                    </a:lnTo>
                                    <a:close/>
                                  </a:path>
                                </a:pathLst>
                              </a:custGeom>
                              <a:solidFill>
                                <a:srgbClr val="FFA040"/>
                              </a:solidFill>
                              <a:ln w="9525">
                                <a:noFill/>
                              </a:ln>
                            </p:spPr>
                            <p:txBody>
                              <a:bodyPr/>
                              <a:p>
                                <a:endParaRPr lang="zh-CN" altLang="en-US"/>
                              </a:p>
                            </p:txBody>
                          </p:sp>
                        </p:grpSp>
                      </p:grpSp>
                      <p:grpSp>
                        <p:nvGrpSpPr>
                          <p:cNvPr id="249" name="组合 127039"/>
                          <p:cNvGrpSpPr>
                            <a:grpSpLocks noChangeAspect="1"/>
                          </p:cNvGrpSpPr>
                          <p:nvPr/>
                        </p:nvGrpSpPr>
                        <p:grpSpPr>
                          <a:xfrm>
                            <a:off x="6929" y="4535"/>
                            <a:ext cx="218" cy="436"/>
                            <a:chOff x="6929" y="4535"/>
                            <a:chExt cx="218" cy="436"/>
                          </a:xfrm>
                        </p:grpSpPr>
                        <p:sp>
                          <p:nvSpPr>
                            <p:cNvPr id="250" name="任意多边形 127040"/>
                            <p:cNvSpPr>
                              <a:spLocks noChangeAspect="1"/>
                            </p:cNvSpPr>
                            <p:nvPr>
                              <p:custDataLst>
                                <p:tags r:id="rId230"/>
                              </p:custDataLst>
                            </p:nvPr>
                          </p:nvSpPr>
                          <p:spPr>
                            <a:xfrm>
                              <a:off x="6971" y="4651"/>
                              <a:ext cx="167" cy="70"/>
                            </a:xfrm>
                            <a:custGeom>
                              <a:avLst/>
                              <a:gdLst/>
                              <a:ahLst/>
                              <a:cxnLst/>
                              <a:pathLst>
                                <a:path w="167" h="70">
                                  <a:moveTo>
                                    <a:pt x="167" y="13"/>
                                  </a:moveTo>
                                  <a:lnTo>
                                    <a:pt x="151" y="0"/>
                                  </a:lnTo>
                                  <a:lnTo>
                                    <a:pt x="100" y="26"/>
                                  </a:lnTo>
                                  <a:lnTo>
                                    <a:pt x="49" y="45"/>
                                  </a:lnTo>
                                  <a:lnTo>
                                    <a:pt x="0" y="59"/>
                                  </a:lnTo>
                                  <a:lnTo>
                                    <a:pt x="9" y="70"/>
                                  </a:lnTo>
                                  <a:lnTo>
                                    <a:pt x="43" y="70"/>
                                  </a:lnTo>
                                  <a:lnTo>
                                    <a:pt x="89" y="60"/>
                                  </a:lnTo>
                                  <a:lnTo>
                                    <a:pt x="130" y="40"/>
                                  </a:lnTo>
                                  <a:lnTo>
                                    <a:pt x="167" y="13"/>
                                  </a:lnTo>
                                  <a:close/>
                                </a:path>
                              </a:pathLst>
                            </a:custGeom>
                            <a:solidFill>
                              <a:srgbClr val="FFE0C0"/>
                            </a:solidFill>
                            <a:ln w="9525">
                              <a:noFill/>
                            </a:ln>
                          </p:spPr>
                          <p:txBody>
                            <a:bodyPr/>
                            <a:p>
                              <a:endParaRPr lang="zh-CN" altLang="en-US"/>
                            </a:p>
                          </p:txBody>
                        </p:sp>
                        <p:sp>
                          <p:nvSpPr>
                            <p:cNvPr id="251" name="任意多边形 127041"/>
                            <p:cNvSpPr>
                              <a:spLocks noChangeAspect="1"/>
                            </p:cNvSpPr>
                            <p:nvPr>
                              <p:custDataLst>
                                <p:tags r:id="rId231"/>
                              </p:custDataLst>
                            </p:nvPr>
                          </p:nvSpPr>
                          <p:spPr>
                            <a:xfrm>
                              <a:off x="7001" y="4763"/>
                              <a:ext cx="146" cy="78"/>
                            </a:xfrm>
                            <a:custGeom>
                              <a:avLst/>
                              <a:gdLst/>
                              <a:ahLst/>
                              <a:cxnLst/>
                              <a:pathLst>
                                <a:path w="146" h="78">
                                  <a:moveTo>
                                    <a:pt x="146" y="15"/>
                                  </a:moveTo>
                                  <a:lnTo>
                                    <a:pt x="138" y="0"/>
                                  </a:lnTo>
                                  <a:lnTo>
                                    <a:pt x="89" y="34"/>
                                  </a:lnTo>
                                  <a:lnTo>
                                    <a:pt x="50" y="51"/>
                                  </a:lnTo>
                                  <a:lnTo>
                                    <a:pt x="0" y="66"/>
                                  </a:lnTo>
                                  <a:lnTo>
                                    <a:pt x="10" y="78"/>
                                  </a:lnTo>
                                  <a:lnTo>
                                    <a:pt x="42" y="78"/>
                                  </a:lnTo>
                                  <a:lnTo>
                                    <a:pt x="74" y="69"/>
                                  </a:lnTo>
                                  <a:lnTo>
                                    <a:pt x="112" y="45"/>
                                  </a:lnTo>
                                  <a:lnTo>
                                    <a:pt x="146" y="15"/>
                                  </a:lnTo>
                                  <a:close/>
                                </a:path>
                              </a:pathLst>
                            </a:custGeom>
                            <a:solidFill>
                              <a:srgbClr val="FFE0C0"/>
                            </a:solidFill>
                            <a:ln w="9525">
                              <a:noFill/>
                            </a:ln>
                          </p:spPr>
                          <p:txBody>
                            <a:bodyPr/>
                            <a:p>
                              <a:endParaRPr lang="zh-CN" altLang="en-US"/>
                            </a:p>
                          </p:txBody>
                        </p:sp>
                        <p:sp>
                          <p:nvSpPr>
                            <p:cNvPr id="252" name="任意多边形 127042"/>
                            <p:cNvSpPr>
                              <a:spLocks noChangeAspect="1"/>
                            </p:cNvSpPr>
                            <p:nvPr>
                              <p:custDataLst>
                                <p:tags r:id="rId232"/>
                              </p:custDataLst>
                            </p:nvPr>
                          </p:nvSpPr>
                          <p:spPr>
                            <a:xfrm>
                              <a:off x="6992" y="4894"/>
                              <a:ext cx="149" cy="77"/>
                            </a:xfrm>
                            <a:custGeom>
                              <a:avLst/>
                              <a:gdLst/>
                              <a:ahLst/>
                              <a:cxnLst/>
                              <a:pathLst>
                                <a:path w="149" h="77">
                                  <a:moveTo>
                                    <a:pt x="149" y="11"/>
                                  </a:moveTo>
                                  <a:lnTo>
                                    <a:pt x="138" y="0"/>
                                  </a:lnTo>
                                  <a:lnTo>
                                    <a:pt x="93" y="31"/>
                                  </a:lnTo>
                                  <a:lnTo>
                                    <a:pt x="49" y="49"/>
                                  </a:lnTo>
                                  <a:lnTo>
                                    <a:pt x="0" y="63"/>
                                  </a:lnTo>
                                  <a:lnTo>
                                    <a:pt x="9" y="77"/>
                                  </a:lnTo>
                                  <a:lnTo>
                                    <a:pt x="42" y="74"/>
                                  </a:lnTo>
                                  <a:lnTo>
                                    <a:pt x="81" y="65"/>
                                  </a:lnTo>
                                  <a:lnTo>
                                    <a:pt x="121" y="40"/>
                                  </a:lnTo>
                                  <a:lnTo>
                                    <a:pt x="149" y="11"/>
                                  </a:lnTo>
                                  <a:close/>
                                </a:path>
                              </a:pathLst>
                            </a:custGeom>
                            <a:solidFill>
                              <a:srgbClr val="FFE0C0"/>
                            </a:solidFill>
                            <a:ln w="9525">
                              <a:noFill/>
                            </a:ln>
                          </p:spPr>
                          <p:txBody>
                            <a:bodyPr/>
                            <a:p>
                              <a:endParaRPr lang="zh-CN" altLang="en-US"/>
                            </a:p>
                          </p:txBody>
                        </p:sp>
                        <p:sp>
                          <p:nvSpPr>
                            <p:cNvPr id="253" name="任意多边形 127043"/>
                            <p:cNvSpPr>
                              <a:spLocks noChangeAspect="1"/>
                            </p:cNvSpPr>
                            <p:nvPr>
                              <p:custDataLst>
                                <p:tags r:id="rId233"/>
                              </p:custDataLst>
                            </p:nvPr>
                          </p:nvSpPr>
                          <p:spPr>
                            <a:xfrm>
                              <a:off x="6929" y="4535"/>
                              <a:ext cx="171" cy="68"/>
                            </a:xfrm>
                            <a:custGeom>
                              <a:avLst/>
                              <a:gdLst/>
                              <a:ahLst/>
                              <a:cxnLst/>
                              <a:pathLst>
                                <a:path w="171" h="68">
                                  <a:moveTo>
                                    <a:pt x="171" y="13"/>
                                  </a:moveTo>
                                  <a:lnTo>
                                    <a:pt x="154" y="0"/>
                                  </a:lnTo>
                                  <a:lnTo>
                                    <a:pt x="97" y="26"/>
                                  </a:lnTo>
                                  <a:lnTo>
                                    <a:pt x="50" y="41"/>
                                  </a:lnTo>
                                  <a:lnTo>
                                    <a:pt x="0" y="55"/>
                                  </a:lnTo>
                                  <a:lnTo>
                                    <a:pt x="11" y="68"/>
                                  </a:lnTo>
                                  <a:lnTo>
                                    <a:pt x="42" y="66"/>
                                  </a:lnTo>
                                  <a:lnTo>
                                    <a:pt x="82" y="57"/>
                                  </a:lnTo>
                                  <a:lnTo>
                                    <a:pt x="127" y="40"/>
                                  </a:lnTo>
                                  <a:lnTo>
                                    <a:pt x="171" y="13"/>
                                  </a:lnTo>
                                  <a:close/>
                                </a:path>
                              </a:pathLst>
                            </a:custGeom>
                            <a:solidFill>
                              <a:srgbClr val="FFE0C0"/>
                            </a:solidFill>
                            <a:ln w="9525">
                              <a:noFill/>
                            </a:ln>
                          </p:spPr>
                          <p:txBody>
                            <a:bodyPr/>
                            <a:p>
                              <a:endParaRPr lang="zh-CN" altLang="en-US"/>
                            </a:p>
                          </p:txBody>
                        </p:sp>
                      </p:grpSp>
                    </p:grpSp>
                    <p:sp>
                      <p:nvSpPr>
                        <p:cNvPr id="254" name="任意多边形 127044"/>
                        <p:cNvSpPr>
                          <a:spLocks noChangeAspect="1"/>
                        </p:cNvSpPr>
                        <p:nvPr>
                          <p:custDataLst>
                            <p:tags r:id="rId234"/>
                          </p:custDataLst>
                        </p:nvPr>
                      </p:nvSpPr>
                      <p:spPr>
                        <a:xfrm>
                          <a:off x="5770" y="1606"/>
                          <a:ext cx="2019" cy="2908"/>
                        </a:xfrm>
                        <a:custGeom>
                          <a:avLst/>
                          <a:gdLst/>
                          <a:ahLst/>
                          <a:cxnLst/>
                          <a:pathLst>
                            <a:path w="2019" h="2908">
                              <a:moveTo>
                                <a:pt x="1415" y="2830"/>
                              </a:moveTo>
                              <a:lnTo>
                                <a:pt x="1432" y="2818"/>
                              </a:lnTo>
                              <a:lnTo>
                                <a:pt x="1445" y="2807"/>
                              </a:lnTo>
                              <a:lnTo>
                                <a:pt x="1453" y="2799"/>
                              </a:lnTo>
                              <a:lnTo>
                                <a:pt x="1458" y="2790"/>
                              </a:lnTo>
                              <a:lnTo>
                                <a:pt x="1463" y="2784"/>
                              </a:lnTo>
                              <a:lnTo>
                                <a:pt x="1466" y="2778"/>
                              </a:lnTo>
                              <a:lnTo>
                                <a:pt x="1470" y="2773"/>
                              </a:lnTo>
                              <a:lnTo>
                                <a:pt x="1471" y="2765"/>
                              </a:lnTo>
                              <a:lnTo>
                                <a:pt x="1474" y="2756"/>
                              </a:lnTo>
                              <a:lnTo>
                                <a:pt x="1475" y="2744"/>
                              </a:lnTo>
                              <a:lnTo>
                                <a:pt x="1484" y="2698"/>
                              </a:lnTo>
                              <a:lnTo>
                                <a:pt x="1543" y="2322"/>
                              </a:lnTo>
                              <a:lnTo>
                                <a:pt x="1554" y="2268"/>
                              </a:lnTo>
                              <a:lnTo>
                                <a:pt x="1563" y="2229"/>
                              </a:lnTo>
                              <a:lnTo>
                                <a:pt x="1577" y="2175"/>
                              </a:lnTo>
                              <a:lnTo>
                                <a:pt x="1598" y="2115"/>
                              </a:lnTo>
                              <a:lnTo>
                                <a:pt x="1619" y="2062"/>
                              </a:lnTo>
                              <a:lnTo>
                                <a:pt x="1638" y="2018"/>
                              </a:lnTo>
                              <a:lnTo>
                                <a:pt x="1655" y="1980"/>
                              </a:lnTo>
                              <a:lnTo>
                                <a:pt x="1672" y="1943"/>
                              </a:lnTo>
                              <a:lnTo>
                                <a:pt x="1706" y="1880"/>
                              </a:lnTo>
                              <a:lnTo>
                                <a:pt x="1740" y="1821"/>
                              </a:lnTo>
                              <a:lnTo>
                                <a:pt x="1773" y="1766"/>
                              </a:lnTo>
                              <a:lnTo>
                                <a:pt x="1799" y="1724"/>
                              </a:lnTo>
                              <a:lnTo>
                                <a:pt x="1846" y="1645"/>
                              </a:lnTo>
                              <a:lnTo>
                                <a:pt x="1879" y="1590"/>
                              </a:lnTo>
                              <a:lnTo>
                                <a:pt x="1905" y="1544"/>
                              </a:lnTo>
                              <a:lnTo>
                                <a:pt x="1927" y="1492"/>
                              </a:lnTo>
                              <a:lnTo>
                                <a:pt x="1952" y="1429"/>
                              </a:lnTo>
                              <a:lnTo>
                                <a:pt x="1969" y="1374"/>
                              </a:lnTo>
                              <a:lnTo>
                                <a:pt x="1985" y="1316"/>
                              </a:lnTo>
                              <a:lnTo>
                                <a:pt x="1995" y="1267"/>
                              </a:lnTo>
                              <a:lnTo>
                                <a:pt x="2007" y="1212"/>
                              </a:lnTo>
                              <a:lnTo>
                                <a:pt x="2015" y="1142"/>
                              </a:lnTo>
                              <a:lnTo>
                                <a:pt x="2019" y="1062"/>
                              </a:lnTo>
                              <a:lnTo>
                                <a:pt x="2019" y="987"/>
                              </a:lnTo>
                              <a:lnTo>
                                <a:pt x="2012" y="928"/>
                              </a:lnTo>
                              <a:lnTo>
                                <a:pt x="2003" y="873"/>
                              </a:lnTo>
                              <a:lnTo>
                                <a:pt x="1994" y="824"/>
                              </a:lnTo>
                              <a:lnTo>
                                <a:pt x="1978" y="759"/>
                              </a:lnTo>
                              <a:lnTo>
                                <a:pt x="1960" y="694"/>
                              </a:lnTo>
                              <a:lnTo>
                                <a:pt x="1940" y="634"/>
                              </a:lnTo>
                              <a:lnTo>
                                <a:pt x="1917" y="578"/>
                              </a:lnTo>
                              <a:lnTo>
                                <a:pt x="1888" y="529"/>
                              </a:lnTo>
                              <a:lnTo>
                                <a:pt x="1850" y="466"/>
                              </a:lnTo>
                              <a:lnTo>
                                <a:pt x="1807" y="403"/>
                              </a:lnTo>
                              <a:lnTo>
                                <a:pt x="1765" y="354"/>
                              </a:lnTo>
                              <a:lnTo>
                                <a:pt x="1727" y="312"/>
                              </a:lnTo>
                              <a:lnTo>
                                <a:pt x="1683" y="272"/>
                              </a:lnTo>
                              <a:lnTo>
                                <a:pt x="1636" y="232"/>
                              </a:lnTo>
                              <a:lnTo>
                                <a:pt x="1590" y="196"/>
                              </a:lnTo>
                              <a:lnTo>
                                <a:pt x="1535" y="159"/>
                              </a:lnTo>
                              <a:lnTo>
                                <a:pt x="1471" y="120"/>
                              </a:lnTo>
                              <a:lnTo>
                                <a:pt x="1411" y="90"/>
                              </a:lnTo>
                              <a:lnTo>
                                <a:pt x="1341" y="61"/>
                              </a:lnTo>
                              <a:lnTo>
                                <a:pt x="1277" y="40"/>
                              </a:lnTo>
                              <a:lnTo>
                                <a:pt x="1224" y="27"/>
                              </a:lnTo>
                              <a:lnTo>
                                <a:pt x="1167" y="14"/>
                              </a:lnTo>
                              <a:lnTo>
                                <a:pt x="1115" y="6"/>
                              </a:lnTo>
                              <a:lnTo>
                                <a:pt x="1053" y="0"/>
                              </a:lnTo>
                              <a:lnTo>
                                <a:pt x="997" y="0"/>
                              </a:lnTo>
                              <a:lnTo>
                                <a:pt x="936" y="0"/>
                              </a:lnTo>
                              <a:lnTo>
                                <a:pt x="885" y="6"/>
                              </a:lnTo>
                              <a:lnTo>
                                <a:pt x="826" y="19"/>
                              </a:lnTo>
                              <a:lnTo>
                                <a:pt x="782" y="28"/>
                              </a:lnTo>
                              <a:lnTo>
                                <a:pt x="727" y="44"/>
                              </a:lnTo>
                              <a:lnTo>
                                <a:pt x="676" y="59"/>
                              </a:lnTo>
                              <a:lnTo>
                                <a:pt x="630" y="78"/>
                              </a:lnTo>
                              <a:lnTo>
                                <a:pt x="586" y="97"/>
                              </a:lnTo>
                              <a:lnTo>
                                <a:pt x="541" y="121"/>
                              </a:lnTo>
                              <a:lnTo>
                                <a:pt x="501" y="145"/>
                              </a:lnTo>
                              <a:lnTo>
                                <a:pt x="456" y="175"/>
                              </a:lnTo>
                              <a:lnTo>
                                <a:pt x="408" y="209"/>
                              </a:lnTo>
                              <a:lnTo>
                                <a:pt x="365" y="242"/>
                              </a:lnTo>
                              <a:lnTo>
                                <a:pt x="326" y="277"/>
                              </a:lnTo>
                              <a:lnTo>
                                <a:pt x="284" y="316"/>
                              </a:lnTo>
                              <a:lnTo>
                                <a:pt x="242" y="360"/>
                              </a:lnTo>
                              <a:lnTo>
                                <a:pt x="206" y="402"/>
                              </a:lnTo>
                              <a:lnTo>
                                <a:pt x="175" y="441"/>
                              </a:lnTo>
                              <a:lnTo>
                                <a:pt x="140" y="495"/>
                              </a:lnTo>
                              <a:lnTo>
                                <a:pt x="106" y="554"/>
                              </a:lnTo>
                              <a:lnTo>
                                <a:pt x="75" y="620"/>
                              </a:lnTo>
                              <a:lnTo>
                                <a:pt x="53" y="685"/>
                              </a:lnTo>
                              <a:lnTo>
                                <a:pt x="34" y="752"/>
                              </a:lnTo>
                              <a:lnTo>
                                <a:pt x="17" y="818"/>
                              </a:lnTo>
                              <a:lnTo>
                                <a:pt x="7" y="879"/>
                              </a:lnTo>
                              <a:lnTo>
                                <a:pt x="0" y="940"/>
                              </a:lnTo>
                              <a:lnTo>
                                <a:pt x="0" y="999"/>
                              </a:lnTo>
                              <a:lnTo>
                                <a:pt x="0" y="1052"/>
                              </a:lnTo>
                              <a:lnTo>
                                <a:pt x="0" y="1115"/>
                              </a:lnTo>
                              <a:lnTo>
                                <a:pt x="3" y="1170"/>
                              </a:lnTo>
                              <a:lnTo>
                                <a:pt x="14" y="1239"/>
                              </a:lnTo>
                              <a:lnTo>
                                <a:pt x="24" y="1299"/>
                              </a:lnTo>
                              <a:lnTo>
                                <a:pt x="40" y="1358"/>
                              </a:lnTo>
                              <a:lnTo>
                                <a:pt x="62" y="1427"/>
                              </a:lnTo>
                              <a:lnTo>
                                <a:pt x="87" y="1488"/>
                              </a:lnTo>
                              <a:lnTo>
                                <a:pt x="113" y="1542"/>
                              </a:lnTo>
                              <a:lnTo>
                                <a:pt x="144" y="1602"/>
                              </a:lnTo>
                              <a:lnTo>
                                <a:pt x="178" y="1660"/>
                              </a:lnTo>
                              <a:lnTo>
                                <a:pt x="208" y="1715"/>
                              </a:lnTo>
                              <a:lnTo>
                                <a:pt x="239" y="1770"/>
                              </a:lnTo>
                              <a:lnTo>
                                <a:pt x="272" y="1830"/>
                              </a:lnTo>
                              <a:lnTo>
                                <a:pt x="323" y="1917"/>
                              </a:lnTo>
                              <a:lnTo>
                                <a:pt x="370" y="2007"/>
                              </a:lnTo>
                              <a:lnTo>
                                <a:pt x="398" y="2053"/>
                              </a:lnTo>
                              <a:lnTo>
                                <a:pt x="412" y="2091"/>
                              </a:lnTo>
                              <a:lnTo>
                                <a:pt x="429" y="2138"/>
                              </a:lnTo>
                              <a:lnTo>
                                <a:pt x="445" y="2192"/>
                              </a:lnTo>
                              <a:lnTo>
                                <a:pt x="458" y="2239"/>
                              </a:lnTo>
                              <a:lnTo>
                                <a:pt x="469" y="2292"/>
                              </a:lnTo>
                              <a:lnTo>
                                <a:pt x="479" y="2365"/>
                              </a:lnTo>
                              <a:lnTo>
                                <a:pt x="492" y="2444"/>
                              </a:lnTo>
                              <a:lnTo>
                                <a:pt x="501" y="2506"/>
                              </a:lnTo>
                              <a:lnTo>
                                <a:pt x="511" y="2586"/>
                              </a:lnTo>
                              <a:lnTo>
                                <a:pt x="518" y="2643"/>
                              </a:lnTo>
                              <a:lnTo>
                                <a:pt x="526" y="2693"/>
                              </a:lnTo>
                              <a:lnTo>
                                <a:pt x="537" y="2742"/>
                              </a:lnTo>
                              <a:lnTo>
                                <a:pt x="541" y="2756"/>
                              </a:lnTo>
                              <a:lnTo>
                                <a:pt x="543" y="2767"/>
                              </a:lnTo>
                              <a:lnTo>
                                <a:pt x="545" y="2773"/>
                              </a:lnTo>
                              <a:lnTo>
                                <a:pt x="546" y="2778"/>
                              </a:lnTo>
                              <a:lnTo>
                                <a:pt x="552" y="2784"/>
                              </a:lnTo>
                              <a:lnTo>
                                <a:pt x="558" y="2794"/>
                              </a:lnTo>
                              <a:lnTo>
                                <a:pt x="567" y="2803"/>
                              </a:lnTo>
                              <a:lnTo>
                                <a:pt x="576" y="2812"/>
                              </a:lnTo>
                              <a:lnTo>
                                <a:pt x="592" y="2824"/>
                              </a:lnTo>
                              <a:lnTo>
                                <a:pt x="610" y="2833"/>
                              </a:lnTo>
                              <a:lnTo>
                                <a:pt x="635" y="2847"/>
                              </a:lnTo>
                              <a:lnTo>
                                <a:pt x="657" y="2856"/>
                              </a:lnTo>
                              <a:lnTo>
                                <a:pt x="681" y="2864"/>
                              </a:lnTo>
                              <a:lnTo>
                                <a:pt x="703" y="2870"/>
                              </a:lnTo>
                              <a:lnTo>
                                <a:pt x="723" y="2875"/>
                              </a:lnTo>
                              <a:lnTo>
                                <a:pt x="753" y="2883"/>
                              </a:lnTo>
                              <a:lnTo>
                                <a:pt x="778" y="2889"/>
                              </a:lnTo>
                              <a:lnTo>
                                <a:pt x="802" y="2892"/>
                              </a:lnTo>
                              <a:lnTo>
                                <a:pt x="829" y="2896"/>
                              </a:lnTo>
                              <a:lnTo>
                                <a:pt x="857" y="2900"/>
                              </a:lnTo>
                              <a:lnTo>
                                <a:pt x="883" y="2902"/>
                              </a:lnTo>
                              <a:lnTo>
                                <a:pt x="906" y="2904"/>
                              </a:lnTo>
                              <a:lnTo>
                                <a:pt x="934" y="2906"/>
                              </a:lnTo>
                              <a:lnTo>
                                <a:pt x="959" y="2908"/>
                              </a:lnTo>
                              <a:lnTo>
                                <a:pt x="984" y="2908"/>
                              </a:lnTo>
                              <a:lnTo>
                                <a:pt x="1006" y="2908"/>
                              </a:lnTo>
                              <a:lnTo>
                                <a:pt x="1031" y="2908"/>
                              </a:lnTo>
                              <a:lnTo>
                                <a:pt x="1061" y="2908"/>
                              </a:lnTo>
                              <a:lnTo>
                                <a:pt x="1086" y="2906"/>
                              </a:lnTo>
                              <a:lnTo>
                                <a:pt x="1108" y="2906"/>
                              </a:lnTo>
                              <a:lnTo>
                                <a:pt x="1134" y="2902"/>
                              </a:lnTo>
                              <a:lnTo>
                                <a:pt x="1166" y="2900"/>
                              </a:lnTo>
                              <a:lnTo>
                                <a:pt x="1188" y="2896"/>
                              </a:lnTo>
                              <a:lnTo>
                                <a:pt x="1217" y="2892"/>
                              </a:lnTo>
                              <a:lnTo>
                                <a:pt x="1241" y="2887"/>
                              </a:lnTo>
                              <a:lnTo>
                                <a:pt x="1265" y="2883"/>
                              </a:lnTo>
                              <a:lnTo>
                                <a:pt x="1288" y="2877"/>
                              </a:lnTo>
                              <a:lnTo>
                                <a:pt x="1309" y="2871"/>
                              </a:lnTo>
                              <a:lnTo>
                                <a:pt x="1334" y="2864"/>
                              </a:lnTo>
                              <a:lnTo>
                                <a:pt x="1354" y="2856"/>
                              </a:lnTo>
                              <a:lnTo>
                                <a:pt x="1375" y="2849"/>
                              </a:lnTo>
                              <a:lnTo>
                                <a:pt x="1395" y="2839"/>
                              </a:lnTo>
                              <a:lnTo>
                                <a:pt x="1415" y="283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E0E0E0"/>
                        </a:solidFill>
                        <a:ln w="6350" cap="flat" cmpd="sng">
                          <a:solidFill>
                            <a:srgbClr val="FF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</p:spPr>
                      <p:txBody>
                        <a:bodyPr/>
                        <a:p>
                          <a:endParaRPr lang="zh-CN" altLang="en-US"/>
                        </a:p>
                      </p:txBody>
                    </p:sp>
                    <p:sp>
                      <p:nvSpPr>
                        <p:cNvPr id="255" name="椭圆 127045"/>
                        <p:cNvSpPr>
                          <a:spLocks noChangeAspect="1"/>
                        </p:cNvSpPr>
                        <p:nvPr>
                          <p:custDataLst>
                            <p:tags r:id="rId235"/>
                          </p:custDataLst>
                        </p:nvPr>
                      </p:nvSpPr>
                      <p:spPr>
                        <a:xfrm>
                          <a:off x="6337" y="4185"/>
                          <a:ext cx="886" cy="296"/>
                        </a:xfrm>
                        <a:prstGeom prst="ellipse">
                          <a:avLst/>
                        </a:prstGeom>
                        <a:solidFill>
                          <a:srgbClr val="A0A0A0"/>
                        </a:solidFill>
                        <a:ln w="9525">
                          <a:noFill/>
                        </a:ln>
                      </p:spPr>
                      <p:txBody>
                        <a:bodyPr anchor="t" anchorCtr="0"/>
                        <a:p>
                          <a:endParaRPr lang="zh-CN" altLang="en-US"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  <p:sp>
                      <p:nvSpPr>
                        <p:cNvPr id="256" name="任意多边形 127046"/>
                        <p:cNvSpPr>
                          <a:spLocks noChangeAspect="1"/>
                        </p:cNvSpPr>
                        <p:nvPr>
                          <p:custDataLst>
                            <p:tags r:id="rId236"/>
                          </p:custDataLst>
                        </p:nvPr>
                      </p:nvSpPr>
                      <p:spPr>
                        <a:xfrm>
                          <a:off x="7261" y="1899"/>
                          <a:ext cx="338" cy="432"/>
                        </a:xfrm>
                        <a:custGeom>
                          <a:avLst/>
                          <a:gdLst/>
                          <a:ahLst/>
                          <a:cxnLst/>
                          <a:pathLst>
                            <a:path w="338" h="432">
                              <a:moveTo>
                                <a:pt x="0" y="0"/>
                              </a:moveTo>
                              <a:lnTo>
                                <a:pt x="90" y="46"/>
                              </a:lnTo>
                              <a:lnTo>
                                <a:pt x="172" y="97"/>
                              </a:lnTo>
                              <a:lnTo>
                                <a:pt x="234" y="148"/>
                              </a:lnTo>
                              <a:lnTo>
                                <a:pt x="275" y="203"/>
                              </a:lnTo>
                              <a:lnTo>
                                <a:pt x="304" y="259"/>
                              </a:lnTo>
                              <a:lnTo>
                                <a:pt x="325" y="308"/>
                              </a:lnTo>
                              <a:lnTo>
                                <a:pt x="338" y="358"/>
                              </a:lnTo>
                              <a:lnTo>
                                <a:pt x="219" y="432"/>
                              </a:lnTo>
                              <a:lnTo>
                                <a:pt x="208" y="362"/>
                              </a:lnTo>
                              <a:lnTo>
                                <a:pt x="189" y="287"/>
                              </a:lnTo>
                              <a:lnTo>
                                <a:pt x="161" y="209"/>
                              </a:lnTo>
                              <a:lnTo>
                                <a:pt x="124" y="144"/>
                              </a:lnTo>
                              <a:lnTo>
                                <a:pt x="73" y="78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FFFFFF"/>
                        </a:solidFill>
                        <a:ln w="9525">
                          <a:noFill/>
                        </a:ln>
                      </p:spPr>
                      <p:txBody>
                        <a:bodyPr/>
                        <a:p>
                          <a:endParaRPr lang="zh-CN" altLang="en-US"/>
                        </a:p>
                      </p:txBody>
                    </p:sp>
                    <p:grpSp>
                      <p:nvGrpSpPr>
                        <p:cNvPr id="257" name="组合 127047"/>
                        <p:cNvGrpSpPr>
                          <a:grpSpLocks noChangeAspect="1"/>
                        </p:cNvGrpSpPr>
                        <p:nvPr/>
                      </p:nvGrpSpPr>
                      <p:grpSpPr>
                        <a:xfrm>
                          <a:off x="6498" y="2481"/>
                          <a:ext cx="562" cy="1806"/>
                          <a:chOff x="6498" y="2481"/>
                          <a:chExt cx="562" cy="1806"/>
                        </a:xfrm>
                      </p:grpSpPr>
                      <p:sp>
                        <p:nvSpPr>
                          <p:cNvPr id="258" name="任意多边形 127048"/>
                          <p:cNvSpPr>
                            <a:spLocks noChangeAspect="1"/>
                          </p:cNvSpPr>
                          <p:nvPr>
                            <p:custDataLst>
                              <p:tags r:id="rId237"/>
                            </p:custDataLst>
                          </p:nvPr>
                        </p:nvSpPr>
                        <p:spPr>
                          <a:xfrm>
                            <a:off x="6604" y="3234"/>
                            <a:ext cx="345" cy="1053"/>
                          </a:xfrm>
                          <a:custGeom>
                            <a:avLst/>
                            <a:gdLst/>
                            <a:ahLst/>
                            <a:cxnLst/>
                            <a:pathLst>
                              <a:path w="345" h="1053">
                                <a:moveTo>
                                  <a:pt x="0" y="80"/>
                                </a:moveTo>
                                <a:lnTo>
                                  <a:pt x="6" y="252"/>
                                </a:lnTo>
                                <a:lnTo>
                                  <a:pt x="23" y="274"/>
                                </a:lnTo>
                                <a:lnTo>
                                  <a:pt x="17" y="975"/>
                                </a:lnTo>
                                <a:lnTo>
                                  <a:pt x="40" y="1053"/>
                                </a:lnTo>
                                <a:lnTo>
                                  <a:pt x="98" y="1053"/>
                                </a:lnTo>
                                <a:lnTo>
                                  <a:pt x="146" y="1015"/>
                                </a:lnTo>
                                <a:lnTo>
                                  <a:pt x="201" y="1015"/>
                                </a:lnTo>
                                <a:lnTo>
                                  <a:pt x="245" y="1053"/>
                                </a:lnTo>
                                <a:lnTo>
                                  <a:pt x="307" y="1053"/>
                                </a:lnTo>
                                <a:lnTo>
                                  <a:pt x="328" y="975"/>
                                </a:lnTo>
                                <a:lnTo>
                                  <a:pt x="317" y="274"/>
                                </a:lnTo>
                                <a:lnTo>
                                  <a:pt x="333" y="252"/>
                                </a:lnTo>
                                <a:lnTo>
                                  <a:pt x="345" y="80"/>
                                </a:lnTo>
                                <a:lnTo>
                                  <a:pt x="269" y="17"/>
                                </a:lnTo>
                                <a:lnTo>
                                  <a:pt x="231" y="17"/>
                                </a:lnTo>
                                <a:lnTo>
                                  <a:pt x="210" y="0"/>
                                </a:lnTo>
                                <a:lnTo>
                                  <a:pt x="123" y="0"/>
                                </a:lnTo>
                                <a:lnTo>
                                  <a:pt x="104" y="17"/>
                                </a:lnTo>
                                <a:lnTo>
                                  <a:pt x="72" y="17"/>
                                </a:lnTo>
                                <a:lnTo>
                                  <a:pt x="0" y="8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C0C0C0"/>
                          </a:solidFill>
                          <a:ln w="9525">
                            <a:noFill/>
                          </a:ln>
                        </p:spPr>
                        <p:txBody>
                          <a:bodyPr/>
                          <a:p>
                            <a:endParaRPr lang="zh-CN" altLang="en-US"/>
                          </a:p>
                        </p:txBody>
                      </p:sp>
                      <p:sp>
                        <p:nvSpPr>
                          <p:cNvPr id="259" name="椭圆 127049"/>
                          <p:cNvSpPr>
                            <a:spLocks noChangeAspect="1"/>
                          </p:cNvSpPr>
                          <p:nvPr>
                            <p:custDataLst>
                              <p:tags r:id="rId238"/>
                            </p:custDataLst>
                          </p:nvPr>
                        </p:nvSpPr>
                        <p:spPr>
                          <a:xfrm>
                            <a:off x="6781" y="3267"/>
                            <a:ext cx="45" cy="72"/>
                          </a:xfrm>
                          <a:prstGeom prst="ellipse">
                            <a:avLst/>
                          </a:prstGeom>
                          <a:solidFill>
                            <a:srgbClr val="E0E0E0"/>
                          </a:solidFill>
                          <a:ln w="9525">
                            <a:noFill/>
                          </a:ln>
                        </p:spPr>
                        <p:txBody>
                          <a:bodyPr anchor="t" anchorCtr="0"/>
                          <a:p>
                            <a:endParaRPr lang="zh-CN" altLang="en-US">
                              <a:latin typeface="Arial" panose="020B0604020202020204" pitchFamily="34" charset="0"/>
                              <a:ea typeface="宋体" panose="02010600030101010101" pitchFamily="2" charset="-122"/>
                            </a:endParaRPr>
                          </a:p>
                        </p:txBody>
                      </p:sp>
                      <p:grpSp>
                        <p:nvGrpSpPr>
                          <p:cNvPr id="260" name="组合 127050"/>
                          <p:cNvGrpSpPr>
                            <a:grpSpLocks noChangeAspect="1"/>
                          </p:cNvGrpSpPr>
                          <p:nvPr/>
                        </p:nvGrpSpPr>
                        <p:grpSpPr>
                          <a:xfrm>
                            <a:off x="6498" y="2481"/>
                            <a:ext cx="562" cy="828"/>
                            <a:chOff x="6498" y="2481"/>
                            <a:chExt cx="562" cy="828"/>
                          </a:xfrm>
                        </p:grpSpPr>
                        <p:sp>
                          <p:nvSpPr>
                            <p:cNvPr id="261" name="椭圆 127051"/>
                            <p:cNvSpPr>
                              <a:spLocks noChangeAspect="1"/>
                            </p:cNvSpPr>
                            <p:nvPr>
                              <p:custDataLst>
                                <p:tags r:id="rId239"/>
                              </p:custDataLst>
                            </p:nvPr>
                          </p:nvSpPr>
                          <p:spPr>
                            <a:xfrm>
                              <a:off x="6531" y="2481"/>
                              <a:ext cx="514" cy="282"/>
                            </a:xfrm>
                            <a:prstGeom prst="ellipse">
                              <a:avLst/>
                            </a:prstGeom>
                            <a:solidFill>
                              <a:srgbClr val="FFFFFF"/>
                            </a:solidFill>
                            <a:ln w="9525">
                              <a:noFill/>
                            </a:ln>
                          </p:spPr>
                          <p:txBody>
                            <a:bodyPr anchor="t" anchorCtr="0"/>
                            <a:p>
                              <a:endParaRPr lang="zh-CN" altLang="en-US">
                                <a:latin typeface="Arial" panose="020B0604020202020204" pitchFamily="34" charset="0"/>
                                <a:ea typeface="宋体" panose="02010600030101010101" pitchFamily="2" charset="-122"/>
                              </a:endParaRPr>
                            </a:p>
                          </p:txBody>
                        </p:sp>
                        <p:sp>
                          <p:nvSpPr>
                            <p:cNvPr id="262" name="任意多边形 127052"/>
                            <p:cNvSpPr>
                              <a:spLocks noChangeAspect="1"/>
                            </p:cNvSpPr>
                            <p:nvPr>
                              <p:custDataLst>
                                <p:tags r:id="rId240"/>
                              </p:custDataLst>
                            </p:nvPr>
                          </p:nvSpPr>
                          <p:spPr>
                            <a:xfrm>
                              <a:off x="6498" y="2610"/>
                              <a:ext cx="562" cy="699"/>
                            </a:xfrm>
                            <a:custGeom>
                              <a:avLst/>
                              <a:gdLst/>
                              <a:ahLst/>
                              <a:cxnLst/>
                              <a:pathLst>
                                <a:path w="562" h="699">
                                  <a:moveTo>
                                    <a:pt x="358" y="699"/>
                                  </a:moveTo>
                                  <a:lnTo>
                                    <a:pt x="562" y="69"/>
                                  </a:lnTo>
                                  <a:lnTo>
                                    <a:pt x="526" y="56"/>
                                  </a:lnTo>
                                  <a:lnTo>
                                    <a:pt x="485" y="38"/>
                                  </a:lnTo>
                                  <a:lnTo>
                                    <a:pt x="431" y="24"/>
                                  </a:lnTo>
                                  <a:lnTo>
                                    <a:pt x="384" y="12"/>
                                  </a:lnTo>
                                  <a:lnTo>
                                    <a:pt x="342" y="4"/>
                                  </a:lnTo>
                                  <a:lnTo>
                                    <a:pt x="297" y="0"/>
                                  </a:lnTo>
                                  <a:lnTo>
                                    <a:pt x="248" y="3"/>
                                  </a:lnTo>
                                  <a:lnTo>
                                    <a:pt x="185" y="10"/>
                                  </a:lnTo>
                                  <a:lnTo>
                                    <a:pt x="132" y="24"/>
                                  </a:lnTo>
                                  <a:lnTo>
                                    <a:pt x="80" y="38"/>
                                  </a:lnTo>
                                  <a:lnTo>
                                    <a:pt x="34" y="58"/>
                                  </a:lnTo>
                                  <a:lnTo>
                                    <a:pt x="0" y="76"/>
                                  </a:lnTo>
                                  <a:lnTo>
                                    <a:pt x="197" y="699"/>
                                  </a:lnTo>
                                </a:path>
                              </a:pathLst>
                            </a:custGeom>
                            <a:noFill/>
                            <a:ln w="6350">
                              <a:noFill/>
                            </a:ln>
                          </p:spPr>
                          <p:txBody>
                            <a:bodyPr/>
                            <a:p>
                              <a:endParaRPr lang="zh-CN" altLang="en-US"/>
                            </a:p>
                          </p:txBody>
                        </p:sp>
                      </p:grpSp>
                      <p:grpSp>
                        <p:nvGrpSpPr>
                          <p:cNvPr id="263" name="组合 127053"/>
                          <p:cNvGrpSpPr>
                            <a:grpSpLocks noChangeAspect="1"/>
                          </p:cNvGrpSpPr>
                          <p:nvPr/>
                        </p:nvGrpSpPr>
                        <p:grpSpPr>
                          <a:xfrm>
                            <a:off x="6676" y="3385"/>
                            <a:ext cx="193" cy="804"/>
                            <a:chOff x="6676" y="3385"/>
                            <a:chExt cx="193" cy="804"/>
                          </a:xfrm>
                        </p:grpSpPr>
                        <p:sp>
                          <p:nvSpPr>
                            <p:cNvPr id="264" name="直接连接符 127054"/>
                            <p:cNvSpPr>
                              <a:spLocks noChangeAspect="1"/>
                            </p:cNvSpPr>
                            <p:nvPr>
                              <p:custDataLst>
                                <p:tags r:id="rId241"/>
                              </p:custDataLst>
                            </p:nvPr>
                          </p:nvSpPr>
                          <p:spPr>
                            <a:xfrm>
                              <a:off x="6708" y="3406"/>
                              <a:ext cx="1" cy="783"/>
                            </a:xfrm>
                            <a:prstGeom prst="line">
                              <a:avLst/>
                            </a:prstGeom>
                            <a:ln w="6350">
                              <a:noFill/>
                            </a:ln>
                          </p:spPr>
                        </p:sp>
                        <p:sp>
                          <p:nvSpPr>
                            <p:cNvPr id="265" name="直接连接符 127055"/>
                            <p:cNvSpPr>
                              <a:spLocks noChangeAspect="1"/>
                            </p:cNvSpPr>
                            <p:nvPr>
                              <p:custDataLst>
                                <p:tags r:id="rId242"/>
                              </p:custDataLst>
                            </p:nvPr>
                          </p:nvSpPr>
                          <p:spPr>
                            <a:xfrm flipV="1">
                              <a:off x="6836" y="3406"/>
                              <a:ext cx="4" cy="779"/>
                            </a:xfrm>
                            <a:prstGeom prst="line">
                              <a:avLst/>
                            </a:prstGeom>
                            <a:ln w="6350">
                              <a:noFill/>
                            </a:ln>
                          </p:spPr>
                        </p:sp>
                        <p:sp>
                          <p:nvSpPr>
                            <p:cNvPr id="266" name="直接连接符 127056"/>
                            <p:cNvSpPr>
                              <a:spLocks noChangeAspect="1"/>
                            </p:cNvSpPr>
                            <p:nvPr>
                              <p:custDataLst>
                                <p:tags r:id="rId243"/>
                              </p:custDataLst>
                            </p:nvPr>
                          </p:nvSpPr>
                          <p:spPr>
                            <a:xfrm flipV="1">
                              <a:off x="6866" y="3385"/>
                              <a:ext cx="3" cy="780"/>
                            </a:xfrm>
                            <a:prstGeom prst="line">
                              <a:avLst/>
                            </a:prstGeom>
                            <a:ln w="6350">
                              <a:noFill/>
                            </a:ln>
                          </p:spPr>
                        </p:sp>
                        <p:sp>
                          <p:nvSpPr>
                            <p:cNvPr id="267" name="直接连接符 127057"/>
                            <p:cNvSpPr>
                              <a:spLocks noChangeAspect="1"/>
                            </p:cNvSpPr>
                            <p:nvPr>
                              <p:custDataLst>
                                <p:tags r:id="rId244"/>
                              </p:custDataLst>
                            </p:nvPr>
                          </p:nvSpPr>
                          <p:spPr>
                            <a:xfrm flipH="1" flipV="1">
                              <a:off x="6676" y="3385"/>
                              <a:ext cx="2" cy="780"/>
                            </a:xfrm>
                            <a:prstGeom prst="line">
                              <a:avLst/>
                            </a:prstGeom>
                            <a:ln w="6350">
                              <a:noFill/>
                            </a:ln>
                          </p:spPr>
                        </p:sp>
                      </p:grpSp>
                    </p:grpSp>
                    <p:sp>
                      <p:nvSpPr>
                        <p:cNvPr id="268" name="任意多边形 127058"/>
                        <p:cNvSpPr>
                          <a:spLocks noChangeAspect="1"/>
                        </p:cNvSpPr>
                        <p:nvPr>
                          <p:custDataLst>
                            <p:tags r:id="rId245"/>
                          </p:custDataLst>
                        </p:nvPr>
                      </p:nvSpPr>
                      <p:spPr>
                        <a:xfrm>
                          <a:off x="6740" y="3766"/>
                          <a:ext cx="546" cy="681"/>
                        </a:xfrm>
                        <a:custGeom>
                          <a:avLst/>
                          <a:gdLst/>
                          <a:ahLst/>
                          <a:cxnLst/>
                          <a:pathLst>
                            <a:path w="546" h="681">
                              <a:moveTo>
                                <a:pt x="546" y="0"/>
                              </a:moveTo>
                              <a:lnTo>
                                <a:pt x="523" y="20"/>
                              </a:lnTo>
                              <a:lnTo>
                                <a:pt x="432" y="441"/>
                              </a:lnTo>
                              <a:lnTo>
                                <a:pt x="415" y="483"/>
                              </a:lnTo>
                              <a:lnTo>
                                <a:pt x="388" y="518"/>
                              </a:lnTo>
                              <a:lnTo>
                                <a:pt x="347" y="550"/>
                              </a:lnTo>
                              <a:lnTo>
                                <a:pt x="307" y="575"/>
                              </a:lnTo>
                              <a:lnTo>
                                <a:pt x="262" y="598"/>
                              </a:lnTo>
                              <a:lnTo>
                                <a:pt x="215" y="618"/>
                              </a:lnTo>
                              <a:lnTo>
                                <a:pt x="163" y="637"/>
                              </a:lnTo>
                              <a:lnTo>
                                <a:pt x="119" y="647"/>
                              </a:lnTo>
                              <a:lnTo>
                                <a:pt x="65" y="656"/>
                              </a:lnTo>
                              <a:lnTo>
                                <a:pt x="0" y="652"/>
                              </a:lnTo>
                              <a:lnTo>
                                <a:pt x="10" y="677"/>
                              </a:lnTo>
                              <a:lnTo>
                                <a:pt x="55" y="681"/>
                              </a:lnTo>
                              <a:lnTo>
                                <a:pt x="86" y="681"/>
                              </a:lnTo>
                              <a:lnTo>
                                <a:pt x="134" y="677"/>
                              </a:lnTo>
                              <a:lnTo>
                                <a:pt x="173" y="674"/>
                              </a:lnTo>
                              <a:lnTo>
                                <a:pt x="227" y="665"/>
                              </a:lnTo>
                              <a:lnTo>
                                <a:pt x="269" y="657"/>
                              </a:lnTo>
                              <a:lnTo>
                                <a:pt x="316" y="643"/>
                              </a:lnTo>
                              <a:lnTo>
                                <a:pt x="343" y="635"/>
                              </a:lnTo>
                              <a:lnTo>
                                <a:pt x="384" y="618"/>
                              </a:lnTo>
                              <a:lnTo>
                                <a:pt x="427" y="590"/>
                              </a:lnTo>
                              <a:lnTo>
                                <a:pt x="440" y="575"/>
                              </a:lnTo>
                              <a:lnTo>
                                <a:pt x="452" y="554"/>
                              </a:lnTo>
                              <a:lnTo>
                                <a:pt x="462" y="512"/>
                              </a:lnTo>
                              <a:lnTo>
                                <a:pt x="471" y="470"/>
                              </a:lnTo>
                              <a:lnTo>
                                <a:pt x="546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FFFFFF"/>
                        </a:solidFill>
                        <a:ln w="9525">
                          <a:noFill/>
                        </a:ln>
                      </p:spPr>
                      <p:txBody>
                        <a:bodyPr/>
                        <a:p>
                          <a:endParaRPr lang="zh-CN" altLang="en-US"/>
                        </a:p>
                      </p:txBody>
                    </p:sp>
                  </p:grpSp>
                  <p:sp>
                    <p:nvSpPr>
                      <p:cNvPr id="269" name="矩形 127059"/>
                      <p:cNvSpPr>
                        <a:spLocks noChangeAspect="1"/>
                      </p:cNvSpPr>
                      <p:nvPr>
                        <p:custDataLst>
                          <p:tags r:id="rId246"/>
                        </p:custDataLst>
                      </p:nvPr>
                    </p:nvSpPr>
                    <p:spPr>
                      <a:xfrm>
                        <a:off x="5695" y="6585"/>
                        <a:ext cx="540" cy="315"/>
                      </a:xfrm>
                      <a:prstGeom prst="rect">
                        <a:avLst/>
                      </a:prstGeom>
                      <a:gradFill rotWithShape="0">
                        <a:gsLst>
                          <a:gs pos="0">
                            <a:srgbClr val="808080"/>
                          </a:gs>
                          <a:gs pos="50000">
                            <a:srgbClr val="C0C0C0"/>
                          </a:gs>
                          <a:gs pos="100000">
                            <a:srgbClr val="808080"/>
                          </a:gs>
                        </a:gsLst>
                        <a:lin ang="0" scaled="1"/>
                        <a:tileRect/>
                      </a:gradFill>
                      <a:ln w="9525">
                        <a:noFill/>
                      </a:ln>
                    </p:spPr>
                    <p:txBody>
                      <a:bodyPr anchor="t" anchorCtr="0"/>
                      <a:p>
                        <a:endParaRPr lang="zh-CN" altLang="en-US">
                          <a:latin typeface="Arial" panose="020B0604020202020204" pitchFamily="34" charset="0"/>
                          <a:ea typeface="宋体" panose="02010600030101010101" pitchFamily="2" charset="-122"/>
                        </a:endParaRPr>
                      </a:p>
                    </p:txBody>
                  </p:sp>
                </p:grpSp>
              </p:grpSp>
              <p:sp>
                <p:nvSpPr>
                  <p:cNvPr id="270" name="任意多边形 127060"/>
                  <p:cNvSpPr/>
                  <p:nvPr>
                    <p:custDataLst>
                      <p:tags r:id="rId247"/>
                    </p:custDataLst>
                  </p:nvPr>
                </p:nvSpPr>
                <p:spPr>
                  <a:xfrm>
                    <a:off x="1153" y="900"/>
                    <a:ext cx="833" cy="1890"/>
                  </a:xfrm>
                  <a:custGeom>
                    <a:avLst/>
                    <a:gdLst/>
                    <a:ahLst/>
                    <a:cxnLst/>
                    <a:pathLst>
                      <a:path w="833" h="1890">
                        <a:moveTo>
                          <a:pt x="833" y="1890"/>
                        </a:moveTo>
                        <a:cubicBezTo>
                          <a:pt x="781" y="1873"/>
                          <a:pt x="790" y="1841"/>
                          <a:pt x="750" y="1817"/>
                        </a:cubicBezTo>
                        <a:cubicBezTo>
                          <a:pt x="742" y="1812"/>
                          <a:pt x="732" y="1811"/>
                          <a:pt x="723" y="1807"/>
                        </a:cubicBezTo>
                        <a:cubicBezTo>
                          <a:pt x="654" y="1771"/>
                          <a:pt x="732" y="1807"/>
                          <a:pt x="677" y="1771"/>
                        </a:cubicBezTo>
                        <a:cubicBezTo>
                          <a:pt x="666" y="1764"/>
                          <a:pt x="653" y="1760"/>
                          <a:pt x="641" y="1753"/>
                        </a:cubicBezTo>
                        <a:cubicBezTo>
                          <a:pt x="631" y="1747"/>
                          <a:pt x="622" y="1740"/>
                          <a:pt x="613" y="1734"/>
                        </a:cubicBezTo>
                        <a:cubicBezTo>
                          <a:pt x="561" y="1656"/>
                          <a:pt x="630" y="1748"/>
                          <a:pt x="568" y="1698"/>
                        </a:cubicBezTo>
                        <a:cubicBezTo>
                          <a:pt x="559" y="1691"/>
                          <a:pt x="557" y="1678"/>
                          <a:pt x="549" y="1670"/>
                        </a:cubicBezTo>
                        <a:cubicBezTo>
                          <a:pt x="510" y="1635"/>
                          <a:pt x="463" y="1595"/>
                          <a:pt x="412" y="1579"/>
                        </a:cubicBezTo>
                        <a:cubicBezTo>
                          <a:pt x="389" y="1543"/>
                          <a:pt x="361" y="1542"/>
                          <a:pt x="330" y="1515"/>
                        </a:cubicBezTo>
                        <a:cubicBezTo>
                          <a:pt x="281" y="1473"/>
                          <a:pt x="232" y="1424"/>
                          <a:pt x="174" y="1396"/>
                        </a:cubicBezTo>
                        <a:cubicBezTo>
                          <a:pt x="151" y="1364"/>
                          <a:pt x="124" y="1337"/>
                          <a:pt x="101" y="1305"/>
                        </a:cubicBezTo>
                        <a:cubicBezTo>
                          <a:pt x="87" y="1261"/>
                          <a:pt x="63" y="1221"/>
                          <a:pt x="46" y="1177"/>
                        </a:cubicBezTo>
                        <a:cubicBezTo>
                          <a:pt x="25" y="1122"/>
                          <a:pt x="18" y="1052"/>
                          <a:pt x="10" y="994"/>
                        </a:cubicBezTo>
                        <a:cubicBezTo>
                          <a:pt x="16" y="770"/>
                          <a:pt x="0" y="556"/>
                          <a:pt x="101" y="354"/>
                        </a:cubicBezTo>
                        <a:cubicBezTo>
                          <a:pt x="132" y="225"/>
                          <a:pt x="265" y="143"/>
                          <a:pt x="376" y="89"/>
                        </a:cubicBezTo>
                        <a:cubicBezTo>
                          <a:pt x="460" y="0"/>
                          <a:pt x="770" y="52"/>
                          <a:pt x="787" y="52"/>
                        </a:cubicBezTo>
                      </a:path>
                    </a:pathLst>
                  </a:custGeom>
                  <a:noFill/>
                  <a:ln w="76200" cap="flat" cmpd="sng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271" name="任意多边形 127061"/>
                  <p:cNvSpPr/>
                  <p:nvPr>
                    <p:custDataLst>
                      <p:tags r:id="rId248"/>
                    </p:custDataLst>
                  </p:nvPr>
                </p:nvSpPr>
                <p:spPr>
                  <a:xfrm>
                    <a:off x="431" y="2067"/>
                    <a:ext cx="1454" cy="741"/>
                  </a:xfrm>
                  <a:custGeom>
                    <a:avLst/>
                    <a:gdLst/>
                    <a:ahLst/>
                    <a:cxnLst/>
                    <a:pathLst>
                      <a:path w="1454" h="741">
                        <a:moveTo>
                          <a:pt x="1454" y="741"/>
                        </a:moveTo>
                        <a:cubicBezTo>
                          <a:pt x="1439" y="732"/>
                          <a:pt x="1421" y="726"/>
                          <a:pt x="1408" y="714"/>
                        </a:cubicBezTo>
                        <a:cubicBezTo>
                          <a:pt x="1346" y="659"/>
                          <a:pt x="1414" y="688"/>
                          <a:pt x="1354" y="668"/>
                        </a:cubicBezTo>
                        <a:cubicBezTo>
                          <a:pt x="1301" y="615"/>
                          <a:pt x="1329" y="629"/>
                          <a:pt x="1280" y="613"/>
                        </a:cubicBezTo>
                        <a:cubicBezTo>
                          <a:pt x="1213" y="544"/>
                          <a:pt x="1123" y="493"/>
                          <a:pt x="1043" y="439"/>
                        </a:cubicBezTo>
                        <a:cubicBezTo>
                          <a:pt x="973" y="392"/>
                          <a:pt x="915" y="342"/>
                          <a:pt x="832" y="320"/>
                        </a:cubicBezTo>
                        <a:cubicBezTo>
                          <a:pt x="786" y="286"/>
                          <a:pt x="772" y="276"/>
                          <a:pt x="714" y="266"/>
                        </a:cubicBezTo>
                        <a:cubicBezTo>
                          <a:pt x="680" y="232"/>
                          <a:pt x="644" y="245"/>
                          <a:pt x="604" y="220"/>
                        </a:cubicBezTo>
                        <a:cubicBezTo>
                          <a:pt x="532" y="174"/>
                          <a:pt x="499" y="165"/>
                          <a:pt x="421" y="138"/>
                        </a:cubicBezTo>
                        <a:cubicBezTo>
                          <a:pt x="383" y="125"/>
                          <a:pt x="361" y="109"/>
                          <a:pt x="320" y="101"/>
                        </a:cubicBezTo>
                        <a:cubicBezTo>
                          <a:pt x="287" y="79"/>
                          <a:pt x="258" y="40"/>
                          <a:pt x="220" y="28"/>
                        </a:cubicBezTo>
                        <a:cubicBezTo>
                          <a:pt x="156" y="7"/>
                          <a:pt x="183" y="17"/>
                          <a:pt x="138" y="0"/>
                        </a:cubicBezTo>
                        <a:cubicBezTo>
                          <a:pt x="50" y="10"/>
                          <a:pt x="60" y="9"/>
                          <a:pt x="0" y="37"/>
                        </a:cubicBezTo>
                      </a:path>
                    </a:pathLst>
                  </a:custGeom>
                  <a:noFill/>
                  <a:ln w="76200" cap="flat" cmpd="sng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</p:grpSp>
            <p:pic>
              <p:nvPicPr>
                <p:cNvPr id="40965" name="xjhsy8" descr="w7"/>
                <p:cNvPicPr>
                  <a:picLocks noChangeAspect="1"/>
                </p:cNvPicPr>
                <p:nvPr>
                  <p:custDataLst>
                    <p:tags r:id="rId249"/>
                  </p:custDataLst>
                </p:nvPr>
              </p:nvPicPr>
              <p:blipFill>
                <a:blip r:embed="rId250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7643" y="7539"/>
                  <a:ext cx="2816" cy="2224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sp>
              <p:nvSpPr>
                <p:cNvPr id="275" name="任意多边形 127060"/>
                <p:cNvSpPr/>
                <p:nvPr>
                  <p:custDataLst>
                    <p:tags r:id="rId251"/>
                  </p:custDataLst>
                </p:nvPr>
              </p:nvSpPr>
              <p:spPr>
                <a:xfrm rot="4320000">
                  <a:off x="10347" y="8222"/>
                  <a:ext cx="120" cy="1263"/>
                </a:xfrm>
                <a:custGeom>
                  <a:avLst/>
                  <a:gdLst/>
                  <a:ahLst/>
                  <a:cxnLst/>
                  <a:pathLst>
                    <a:path w="833" h="1890">
                      <a:moveTo>
                        <a:pt x="833" y="1890"/>
                      </a:moveTo>
                      <a:cubicBezTo>
                        <a:pt x="781" y="1873"/>
                        <a:pt x="790" y="1841"/>
                        <a:pt x="750" y="1817"/>
                      </a:cubicBezTo>
                      <a:cubicBezTo>
                        <a:pt x="742" y="1812"/>
                        <a:pt x="732" y="1811"/>
                        <a:pt x="723" y="1807"/>
                      </a:cubicBezTo>
                      <a:cubicBezTo>
                        <a:pt x="654" y="1771"/>
                        <a:pt x="732" y="1807"/>
                        <a:pt x="677" y="1771"/>
                      </a:cubicBezTo>
                      <a:cubicBezTo>
                        <a:pt x="666" y="1764"/>
                        <a:pt x="653" y="1760"/>
                        <a:pt x="641" y="1753"/>
                      </a:cubicBezTo>
                      <a:cubicBezTo>
                        <a:pt x="631" y="1747"/>
                        <a:pt x="622" y="1740"/>
                        <a:pt x="613" y="1734"/>
                      </a:cubicBezTo>
                      <a:cubicBezTo>
                        <a:pt x="561" y="1656"/>
                        <a:pt x="630" y="1748"/>
                        <a:pt x="568" y="1698"/>
                      </a:cubicBezTo>
                      <a:cubicBezTo>
                        <a:pt x="559" y="1691"/>
                        <a:pt x="557" y="1678"/>
                        <a:pt x="549" y="1670"/>
                      </a:cubicBezTo>
                      <a:cubicBezTo>
                        <a:pt x="510" y="1635"/>
                        <a:pt x="463" y="1595"/>
                        <a:pt x="412" y="1579"/>
                      </a:cubicBezTo>
                      <a:cubicBezTo>
                        <a:pt x="389" y="1543"/>
                        <a:pt x="361" y="1542"/>
                        <a:pt x="330" y="1515"/>
                      </a:cubicBezTo>
                      <a:cubicBezTo>
                        <a:pt x="281" y="1473"/>
                        <a:pt x="232" y="1424"/>
                        <a:pt x="174" y="1396"/>
                      </a:cubicBezTo>
                      <a:cubicBezTo>
                        <a:pt x="151" y="1364"/>
                        <a:pt x="124" y="1337"/>
                        <a:pt x="101" y="1305"/>
                      </a:cubicBezTo>
                      <a:cubicBezTo>
                        <a:pt x="87" y="1261"/>
                        <a:pt x="63" y="1221"/>
                        <a:pt x="46" y="1177"/>
                      </a:cubicBezTo>
                      <a:cubicBezTo>
                        <a:pt x="25" y="1122"/>
                        <a:pt x="18" y="1052"/>
                        <a:pt x="10" y="994"/>
                      </a:cubicBezTo>
                      <a:cubicBezTo>
                        <a:pt x="16" y="770"/>
                        <a:pt x="0" y="556"/>
                        <a:pt x="101" y="354"/>
                      </a:cubicBezTo>
                      <a:cubicBezTo>
                        <a:pt x="132" y="225"/>
                        <a:pt x="265" y="143"/>
                        <a:pt x="376" y="89"/>
                      </a:cubicBezTo>
                      <a:cubicBezTo>
                        <a:pt x="460" y="0"/>
                        <a:pt x="770" y="52"/>
                        <a:pt x="787" y="52"/>
                      </a:cubicBezTo>
                    </a:path>
                  </a:pathLst>
                </a:custGeom>
                <a:noFill/>
                <a:ln w="76200" cap="flat" cmpd="sng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zh-CN" altLang="en-US"/>
                </a:p>
              </p:txBody>
            </p:sp>
          </p:grpSp>
          <p:sp>
            <p:nvSpPr>
              <p:cNvPr id="274" name="任意多边形 127063"/>
              <p:cNvSpPr/>
              <p:nvPr>
                <p:custDataLst>
                  <p:tags r:id="rId252"/>
                </p:custDataLst>
              </p:nvPr>
            </p:nvSpPr>
            <p:spPr>
              <a:xfrm>
                <a:off x="12544" y="8959"/>
                <a:ext cx="1733" cy="607"/>
              </a:xfrm>
              <a:custGeom>
                <a:avLst/>
                <a:gdLst/>
                <a:ahLst/>
                <a:cxnLst/>
                <a:pathLst>
                  <a:path w="1106" h="311">
                    <a:moveTo>
                      <a:pt x="0" y="311"/>
                    </a:moveTo>
                    <a:cubicBezTo>
                      <a:pt x="50" y="276"/>
                      <a:pt x="108" y="283"/>
                      <a:pt x="164" y="265"/>
                    </a:cubicBezTo>
                    <a:cubicBezTo>
                      <a:pt x="268" y="232"/>
                      <a:pt x="377" y="213"/>
                      <a:pt x="484" y="192"/>
                    </a:cubicBezTo>
                    <a:cubicBezTo>
                      <a:pt x="558" y="178"/>
                      <a:pt x="630" y="152"/>
                      <a:pt x="704" y="137"/>
                    </a:cubicBezTo>
                    <a:cubicBezTo>
                      <a:pt x="781" y="122"/>
                      <a:pt x="856" y="100"/>
                      <a:pt x="932" y="82"/>
                    </a:cubicBezTo>
                    <a:cubicBezTo>
                      <a:pt x="954" y="77"/>
                      <a:pt x="975" y="70"/>
                      <a:pt x="996" y="64"/>
                    </a:cubicBezTo>
                    <a:cubicBezTo>
                      <a:pt x="1014" y="59"/>
                      <a:pt x="1051" y="46"/>
                      <a:pt x="1051" y="46"/>
                    </a:cubicBezTo>
                    <a:cubicBezTo>
                      <a:pt x="1069" y="27"/>
                      <a:pt x="1083" y="12"/>
                      <a:pt x="1106" y="0"/>
                    </a:cubicBezTo>
                  </a:path>
                </a:pathLst>
              </a:custGeom>
              <a:noFill/>
              <a:ln w="76200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p>
                <a:endParaRPr lang="zh-CN" altLang="en-US"/>
              </a:p>
            </p:txBody>
          </p:sp>
        </p:grpSp>
        <p:sp>
          <p:nvSpPr>
            <p:cNvPr id="279" name="任意多边形 127060"/>
            <p:cNvSpPr/>
            <p:nvPr>
              <p:custDataLst>
                <p:tags r:id="rId253"/>
              </p:custDataLst>
            </p:nvPr>
          </p:nvSpPr>
          <p:spPr>
            <a:xfrm rot="6420000">
              <a:off x="12390" y="6226"/>
              <a:ext cx="1510" cy="3663"/>
            </a:xfrm>
            <a:custGeom>
              <a:avLst/>
              <a:gdLst/>
              <a:ahLst/>
              <a:cxnLst/>
              <a:pathLst>
                <a:path w="833" h="1890">
                  <a:moveTo>
                    <a:pt x="833" y="1890"/>
                  </a:moveTo>
                  <a:cubicBezTo>
                    <a:pt x="781" y="1873"/>
                    <a:pt x="790" y="1841"/>
                    <a:pt x="750" y="1817"/>
                  </a:cubicBezTo>
                  <a:cubicBezTo>
                    <a:pt x="742" y="1812"/>
                    <a:pt x="732" y="1811"/>
                    <a:pt x="723" y="1807"/>
                  </a:cubicBezTo>
                  <a:cubicBezTo>
                    <a:pt x="654" y="1771"/>
                    <a:pt x="732" y="1807"/>
                    <a:pt x="677" y="1771"/>
                  </a:cubicBezTo>
                  <a:cubicBezTo>
                    <a:pt x="666" y="1764"/>
                    <a:pt x="653" y="1760"/>
                    <a:pt x="641" y="1753"/>
                  </a:cubicBezTo>
                  <a:cubicBezTo>
                    <a:pt x="631" y="1747"/>
                    <a:pt x="622" y="1740"/>
                    <a:pt x="613" y="1734"/>
                  </a:cubicBezTo>
                  <a:cubicBezTo>
                    <a:pt x="561" y="1656"/>
                    <a:pt x="630" y="1748"/>
                    <a:pt x="568" y="1698"/>
                  </a:cubicBezTo>
                  <a:cubicBezTo>
                    <a:pt x="559" y="1691"/>
                    <a:pt x="557" y="1678"/>
                    <a:pt x="549" y="1670"/>
                  </a:cubicBezTo>
                  <a:cubicBezTo>
                    <a:pt x="510" y="1635"/>
                    <a:pt x="463" y="1595"/>
                    <a:pt x="412" y="1579"/>
                  </a:cubicBezTo>
                  <a:cubicBezTo>
                    <a:pt x="389" y="1543"/>
                    <a:pt x="361" y="1542"/>
                    <a:pt x="330" y="1515"/>
                  </a:cubicBezTo>
                  <a:cubicBezTo>
                    <a:pt x="281" y="1473"/>
                    <a:pt x="232" y="1424"/>
                    <a:pt x="174" y="1396"/>
                  </a:cubicBezTo>
                  <a:cubicBezTo>
                    <a:pt x="151" y="1364"/>
                    <a:pt x="124" y="1337"/>
                    <a:pt x="101" y="1305"/>
                  </a:cubicBezTo>
                  <a:cubicBezTo>
                    <a:pt x="87" y="1261"/>
                    <a:pt x="63" y="1221"/>
                    <a:pt x="46" y="1177"/>
                  </a:cubicBezTo>
                  <a:cubicBezTo>
                    <a:pt x="25" y="1122"/>
                    <a:pt x="18" y="1052"/>
                    <a:pt x="10" y="994"/>
                  </a:cubicBezTo>
                  <a:cubicBezTo>
                    <a:pt x="16" y="770"/>
                    <a:pt x="0" y="556"/>
                    <a:pt x="101" y="354"/>
                  </a:cubicBezTo>
                  <a:cubicBezTo>
                    <a:pt x="132" y="225"/>
                    <a:pt x="265" y="143"/>
                    <a:pt x="376" y="89"/>
                  </a:cubicBezTo>
                  <a:cubicBezTo>
                    <a:pt x="460" y="0"/>
                    <a:pt x="770" y="52"/>
                    <a:pt x="787" y="52"/>
                  </a:cubicBezTo>
                </a:path>
              </a:pathLst>
            </a:custGeom>
            <a:noFill/>
            <a:ln w="7620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</p:grpSp>
    </p:spTree>
    <p:custDataLst>
      <p:tags r:id="rId254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1454785" y="441325"/>
            <a:ext cx="10254615" cy="32302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40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如何找到干路和支路？</a:t>
            </a:r>
            <a:endParaRPr lang="en-US" altLang="zh-CN" sz="4000" dirty="0"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en-US" altLang="zh-CN" sz="32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1</a:t>
            </a:r>
            <a:r>
              <a:rPr lang="zh-CN" altLang="en-US" sz="32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、先找到</a:t>
            </a:r>
            <a:r>
              <a:rPr lang="zh-CN" altLang="en-US" sz="32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分合点</a:t>
            </a:r>
            <a:r>
              <a:rPr lang="zh-CN" altLang="en-US" sz="32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。</a:t>
            </a:r>
            <a:endParaRPr lang="zh-CN" altLang="en-US" sz="3200" dirty="0"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en-US" altLang="zh-CN" sz="32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2</a:t>
            </a:r>
            <a:r>
              <a:rPr lang="zh-CN" altLang="en-US" sz="32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、分合点之间，</a:t>
            </a:r>
            <a:r>
              <a:rPr lang="zh-CN" altLang="en-US" sz="32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电源</a:t>
            </a:r>
            <a:r>
              <a:rPr lang="zh-CN" altLang="en-US" sz="32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所在的电路部分一定是干路</a:t>
            </a:r>
            <a:r>
              <a:rPr lang="zh-CN" altLang="en-US" sz="32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。</a:t>
            </a:r>
            <a:endParaRPr lang="zh-CN" altLang="en-US" sz="3200" dirty="0"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  <a:p>
            <a:pPr algn="l">
              <a:lnSpc>
                <a:spcPct val="150000"/>
              </a:lnSpc>
            </a:pPr>
            <a:endParaRPr lang="zh-CN" altLang="en-US" sz="3200" dirty="0"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</p:txBody>
      </p:sp>
      <p:grpSp>
        <p:nvGrpSpPr>
          <p:cNvPr id="97284" name="组合 97283"/>
          <p:cNvGrpSpPr/>
          <p:nvPr/>
        </p:nvGrpSpPr>
        <p:grpSpPr>
          <a:xfrm>
            <a:off x="3164205" y="2644775"/>
            <a:ext cx="5166995" cy="3742690"/>
            <a:chOff x="68" y="550"/>
            <a:chExt cx="5509" cy="3674"/>
          </a:xfrm>
        </p:grpSpPr>
        <p:grpSp>
          <p:nvGrpSpPr>
            <p:cNvPr id="40964" name="组合 97284"/>
            <p:cNvGrpSpPr/>
            <p:nvPr/>
          </p:nvGrpSpPr>
          <p:grpSpPr>
            <a:xfrm>
              <a:off x="68" y="550"/>
              <a:ext cx="5509" cy="3674"/>
              <a:chOff x="68" y="482"/>
              <a:chExt cx="5509" cy="3674"/>
            </a:xfrm>
          </p:grpSpPr>
          <p:pic>
            <p:nvPicPr>
              <p:cNvPr id="40965" name="xjhsy8" descr="w7"/>
              <p:cNvPicPr>
                <a:picLocks noChangeAspect="1"/>
              </p:cNvPicPr>
              <p:nvPr>
                <p:custDataLst>
                  <p:tags r:id="rId1"/>
                </p:custDataLst>
              </p:nvPr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3037" y="482"/>
                <a:ext cx="2540" cy="1847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40966" name="xjhsy4" descr="w3"/>
              <p:cNvPicPr>
                <a:picLocks noChangeAspect="1"/>
              </p:cNvPicPr>
              <p:nvPr>
                <p:custDataLst>
                  <p:tags r:id="rId3"/>
                </p:custDataLst>
              </p:nvPr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89" y="845"/>
                <a:ext cx="2178" cy="1225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grpSp>
            <p:nvGrpSpPr>
              <p:cNvPr id="40967" name="xjhsy3"/>
              <p:cNvGrpSpPr>
                <a:grpSpLocks noChangeAspect="1"/>
              </p:cNvGrpSpPr>
              <p:nvPr/>
            </p:nvGrpSpPr>
            <p:grpSpPr>
              <a:xfrm>
                <a:off x="2130" y="2886"/>
                <a:ext cx="3402" cy="1270"/>
                <a:chOff x="3844" y="3868"/>
                <a:chExt cx="3712" cy="1144"/>
              </a:xfrm>
            </p:grpSpPr>
            <p:grpSp>
              <p:nvGrpSpPr>
                <p:cNvPr id="40968" name="组合 97288"/>
                <p:cNvGrpSpPr>
                  <a:grpSpLocks noChangeAspect="1"/>
                </p:cNvGrpSpPr>
                <p:nvPr/>
              </p:nvGrpSpPr>
              <p:grpSpPr>
                <a:xfrm>
                  <a:off x="3844" y="4435"/>
                  <a:ext cx="3712" cy="577"/>
                  <a:chOff x="3920" y="4213"/>
                  <a:chExt cx="2493" cy="577"/>
                </a:xfrm>
              </p:grpSpPr>
              <p:sp>
                <p:nvSpPr>
                  <p:cNvPr id="40969" name="任意多边形 97289" descr="栎木"/>
                  <p:cNvSpPr>
                    <a:spLocks noChangeAspect="1"/>
                  </p:cNvSpPr>
                  <p:nvPr>
                    <p:custDataLst>
                      <p:tags r:id="rId5"/>
                    </p:custDataLst>
                  </p:nvPr>
                </p:nvSpPr>
                <p:spPr>
                  <a:xfrm flipV="1">
                    <a:off x="3920" y="4677"/>
                    <a:ext cx="2493" cy="113"/>
                  </a:xfrm>
                  <a:custGeom>
                    <a:avLst/>
                    <a:gdLst/>
                    <a:ahLst/>
                    <a:cxnLst/>
                    <a:pathLst>
                      <a:path w="400" h="400">
                        <a:moveTo>
                          <a:pt x="0" y="0"/>
                        </a:moveTo>
                        <a:lnTo>
                          <a:pt x="400" y="0"/>
                        </a:lnTo>
                        <a:lnTo>
                          <a:pt x="400" y="400"/>
                        </a:lnTo>
                        <a:lnTo>
                          <a:pt x="0" y="40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blipFill rotWithShape="0">
                    <a:blip r:embed="rId6"/>
                  </a:blipFill>
                  <a:ln w="9525"/>
                  <a:scene3d>
                    <a:camera prst="legacyObliqueTopRight">
                      <a:rot lat="0" lon="0" rev="0"/>
                    </a:camera>
                    <a:lightRig rig="legacyFlat3" dir="b"/>
                  </a:scene3d>
                  <a:sp3d extrusionH="430200" prstMaterial="legacyMatte">
                    <a:bevelT w="13500" h="13500" prst="angle"/>
                    <a:bevelB w="13500" h="13500" prst="angle"/>
                    <a:extrusionClr>
                      <a:srgbClr val="FFCC99"/>
                    </a:extrusionClr>
                  </a:sp3d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40970" name="流程图: 磁盘 97290"/>
                  <p:cNvSpPr>
                    <a:spLocks noChangeAspect="1"/>
                  </p:cNvSpPr>
                  <p:nvPr>
                    <p:custDataLst>
                      <p:tags r:id="rId7"/>
                    </p:custDataLst>
                  </p:nvPr>
                </p:nvSpPr>
                <p:spPr>
                  <a:xfrm>
                    <a:off x="6120" y="4217"/>
                    <a:ext cx="213" cy="369"/>
                  </a:xfrm>
                  <a:prstGeom prst="flowChartMagneticDisk">
                    <a:avLst/>
                  </a:prstGeom>
                  <a:solidFill>
                    <a:srgbClr val="969696"/>
                  </a:solidFill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anchor="t" anchorCtr="0"/>
                  <a:p>
                    <a:endParaRPr lang="zh-CN" altLang="en-US">
                      <a:latin typeface="Arial" panose="020B0604020202020204" pitchFamily="34" charset="0"/>
                      <a:ea typeface="宋体" panose="02010600030101010101" pitchFamily="2" charset="-122"/>
                    </a:endParaRPr>
                  </a:p>
                </p:txBody>
              </p:sp>
              <p:sp>
                <p:nvSpPr>
                  <p:cNvPr id="40971" name="流程图: 磁盘 97291"/>
                  <p:cNvSpPr>
                    <a:spLocks noChangeAspect="1"/>
                  </p:cNvSpPr>
                  <p:nvPr>
                    <p:custDataLst>
                      <p:tags r:id="rId8"/>
                    </p:custDataLst>
                  </p:nvPr>
                </p:nvSpPr>
                <p:spPr>
                  <a:xfrm>
                    <a:off x="4340" y="4213"/>
                    <a:ext cx="213" cy="369"/>
                  </a:xfrm>
                  <a:prstGeom prst="flowChartMagneticDisk">
                    <a:avLst/>
                  </a:prstGeom>
                  <a:solidFill>
                    <a:srgbClr val="969696"/>
                  </a:solidFill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anchor="t" anchorCtr="0"/>
                  <a:p>
                    <a:endParaRPr lang="zh-CN" altLang="en-US">
                      <a:latin typeface="Arial" panose="020B0604020202020204" pitchFamily="34" charset="0"/>
                      <a:ea typeface="宋体" panose="02010600030101010101" pitchFamily="2" charset="-122"/>
                    </a:endParaRPr>
                  </a:p>
                </p:txBody>
              </p:sp>
            </p:grpSp>
            <p:grpSp>
              <p:nvGrpSpPr>
                <p:cNvPr id="40972" name="组合 97292"/>
                <p:cNvGrpSpPr>
                  <a:grpSpLocks noChangeAspect="1"/>
                </p:cNvGrpSpPr>
                <p:nvPr/>
              </p:nvGrpSpPr>
              <p:grpSpPr>
                <a:xfrm>
                  <a:off x="5514" y="3868"/>
                  <a:ext cx="540" cy="936"/>
                  <a:chOff x="5695" y="5964"/>
                  <a:chExt cx="540" cy="936"/>
                </a:xfrm>
              </p:grpSpPr>
              <p:grpSp>
                <p:nvGrpSpPr>
                  <p:cNvPr id="40973" name="组合 97293"/>
                  <p:cNvGrpSpPr>
                    <a:grpSpLocks noChangeAspect="1"/>
                  </p:cNvGrpSpPr>
                  <p:nvPr/>
                </p:nvGrpSpPr>
                <p:grpSpPr>
                  <a:xfrm>
                    <a:off x="5772" y="5964"/>
                    <a:ext cx="403" cy="733"/>
                    <a:chOff x="5770" y="1606"/>
                    <a:chExt cx="2019" cy="3673"/>
                  </a:xfrm>
                </p:grpSpPr>
                <p:grpSp>
                  <p:nvGrpSpPr>
                    <p:cNvPr id="40974" name="组合 97294"/>
                    <p:cNvGrpSpPr>
                      <a:grpSpLocks noChangeAspect="1"/>
                    </p:cNvGrpSpPr>
                    <p:nvPr/>
                  </p:nvGrpSpPr>
                  <p:grpSpPr>
                    <a:xfrm>
                      <a:off x="6320" y="4418"/>
                      <a:ext cx="913" cy="861"/>
                      <a:chOff x="6320" y="4418"/>
                      <a:chExt cx="913" cy="861"/>
                    </a:xfrm>
                  </p:grpSpPr>
                  <p:grpSp>
                    <p:nvGrpSpPr>
                      <p:cNvPr id="40975" name="组合 97295"/>
                      <p:cNvGrpSpPr>
                        <a:grpSpLocks noChangeAspect="1"/>
                      </p:cNvGrpSpPr>
                      <p:nvPr/>
                    </p:nvGrpSpPr>
                    <p:grpSpPr>
                      <a:xfrm>
                        <a:off x="6320" y="4418"/>
                        <a:ext cx="913" cy="861"/>
                        <a:chOff x="6320" y="4418"/>
                        <a:chExt cx="913" cy="861"/>
                      </a:xfrm>
                    </p:grpSpPr>
                    <p:grpSp>
                      <p:nvGrpSpPr>
                        <p:cNvPr id="40976" name="组合 97296"/>
                        <p:cNvGrpSpPr>
                          <a:grpSpLocks noChangeAspect="1"/>
                        </p:cNvGrpSpPr>
                        <p:nvPr/>
                      </p:nvGrpSpPr>
                      <p:grpSpPr>
                        <a:xfrm>
                          <a:off x="6549" y="5081"/>
                          <a:ext cx="498" cy="198"/>
                          <a:chOff x="6549" y="5081"/>
                          <a:chExt cx="498" cy="198"/>
                        </a:xfrm>
                      </p:grpSpPr>
                      <p:sp>
                        <p:nvSpPr>
                          <p:cNvPr id="40977" name="任意多边形 97297"/>
                          <p:cNvSpPr>
                            <a:spLocks noChangeAspect="1"/>
                          </p:cNvSpPr>
                          <p:nvPr>
                            <p:custDataLst>
                              <p:tags r:id="rId9"/>
                            </p:custDataLst>
                          </p:nvPr>
                        </p:nvSpPr>
                        <p:spPr>
                          <a:xfrm>
                            <a:off x="6549" y="5081"/>
                            <a:ext cx="498" cy="198"/>
                          </a:xfrm>
                          <a:custGeom>
                            <a:avLst/>
                            <a:gdLst/>
                            <a:ahLst/>
                            <a:cxnLst/>
                            <a:pathLst>
                              <a:path w="498" h="198">
                                <a:moveTo>
                                  <a:pt x="0" y="0"/>
                                </a:moveTo>
                                <a:lnTo>
                                  <a:pt x="101" y="157"/>
                                </a:lnTo>
                                <a:lnTo>
                                  <a:pt x="110" y="167"/>
                                </a:lnTo>
                                <a:lnTo>
                                  <a:pt x="121" y="173"/>
                                </a:lnTo>
                                <a:lnTo>
                                  <a:pt x="136" y="178"/>
                                </a:lnTo>
                                <a:lnTo>
                                  <a:pt x="153" y="186"/>
                                </a:lnTo>
                                <a:lnTo>
                                  <a:pt x="174" y="190"/>
                                </a:lnTo>
                                <a:lnTo>
                                  <a:pt x="188" y="191"/>
                                </a:lnTo>
                                <a:lnTo>
                                  <a:pt x="205" y="194"/>
                                </a:lnTo>
                                <a:lnTo>
                                  <a:pt x="222" y="195"/>
                                </a:lnTo>
                                <a:lnTo>
                                  <a:pt x="243" y="198"/>
                                </a:lnTo>
                                <a:lnTo>
                                  <a:pt x="257" y="198"/>
                                </a:lnTo>
                                <a:lnTo>
                                  <a:pt x="278" y="195"/>
                                </a:lnTo>
                                <a:lnTo>
                                  <a:pt x="295" y="194"/>
                                </a:lnTo>
                                <a:lnTo>
                                  <a:pt x="315" y="191"/>
                                </a:lnTo>
                                <a:lnTo>
                                  <a:pt x="332" y="190"/>
                                </a:lnTo>
                                <a:lnTo>
                                  <a:pt x="349" y="185"/>
                                </a:lnTo>
                                <a:lnTo>
                                  <a:pt x="366" y="181"/>
                                </a:lnTo>
                                <a:lnTo>
                                  <a:pt x="380" y="173"/>
                                </a:lnTo>
                                <a:lnTo>
                                  <a:pt x="392" y="165"/>
                                </a:lnTo>
                                <a:lnTo>
                                  <a:pt x="397" y="160"/>
                                </a:lnTo>
                                <a:lnTo>
                                  <a:pt x="405" y="152"/>
                                </a:lnTo>
                                <a:lnTo>
                                  <a:pt x="498" y="0"/>
                                </a:lnTo>
                                <a:lnTo>
                                  <a:pt x="0" y="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000000"/>
                          </a:solidFill>
                          <a:ln w="9525">
                            <a:noFill/>
                          </a:ln>
                        </p:spPr>
                        <p:txBody>
                          <a:bodyPr/>
                          <a:p>
                            <a:endParaRPr lang="zh-CN" altLang="en-US"/>
                          </a:p>
                        </p:txBody>
                      </p:sp>
                      <p:sp>
                        <p:nvSpPr>
                          <p:cNvPr id="40978" name="任意多边形 97298"/>
                          <p:cNvSpPr>
                            <a:spLocks noChangeAspect="1"/>
                          </p:cNvSpPr>
                          <p:nvPr>
                            <p:custDataLst>
                              <p:tags r:id="rId10"/>
                            </p:custDataLst>
                          </p:nvPr>
                        </p:nvSpPr>
                        <p:spPr>
                          <a:xfrm>
                            <a:off x="6627" y="5081"/>
                            <a:ext cx="222" cy="198"/>
                          </a:xfrm>
                          <a:custGeom>
                            <a:avLst/>
                            <a:gdLst/>
                            <a:ahLst/>
                            <a:cxnLst/>
                            <a:pathLst>
                              <a:path w="222" h="198">
                                <a:moveTo>
                                  <a:pt x="0" y="0"/>
                                </a:moveTo>
                                <a:lnTo>
                                  <a:pt x="62" y="178"/>
                                </a:lnTo>
                                <a:lnTo>
                                  <a:pt x="75" y="186"/>
                                </a:lnTo>
                                <a:lnTo>
                                  <a:pt x="96" y="190"/>
                                </a:lnTo>
                                <a:lnTo>
                                  <a:pt x="110" y="191"/>
                                </a:lnTo>
                                <a:lnTo>
                                  <a:pt x="127" y="194"/>
                                </a:lnTo>
                                <a:lnTo>
                                  <a:pt x="144" y="195"/>
                                </a:lnTo>
                                <a:lnTo>
                                  <a:pt x="165" y="198"/>
                                </a:lnTo>
                                <a:lnTo>
                                  <a:pt x="179" y="198"/>
                                </a:lnTo>
                                <a:lnTo>
                                  <a:pt x="200" y="195"/>
                                </a:lnTo>
                                <a:lnTo>
                                  <a:pt x="222" y="0"/>
                                </a:lnTo>
                                <a:lnTo>
                                  <a:pt x="0" y="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404040"/>
                          </a:solidFill>
                          <a:ln w="9525">
                            <a:noFill/>
                          </a:ln>
                        </p:spPr>
                        <p:txBody>
                          <a:bodyPr/>
                          <a:p>
                            <a:endParaRPr lang="zh-CN" altLang="en-US"/>
                          </a:p>
                        </p:txBody>
                      </p:sp>
                    </p:grpSp>
                    <p:grpSp>
                      <p:nvGrpSpPr>
                        <p:cNvPr id="40979" name="组合 97299"/>
                        <p:cNvGrpSpPr>
                          <a:grpSpLocks noChangeAspect="1"/>
                        </p:cNvGrpSpPr>
                        <p:nvPr/>
                      </p:nvGrpSpPr>
                      <p:grpSpPr>
                        <a:xfrm>
                          <a:off x="6320" y="4418"/>
                          <a:ext cx="913" cy="718"/>
                          <a:chOff x="6320" y="4418"/>
                          <a:chExt cx="913" cy="718"/>
                        </a:xfrm>
                      </p:grpSpPr>
                      <p:sp>
                        <p:nvSpPr>
                          <p:cNvPr id="40980" name="任意多边形 97300"/>
                          <p:cNvSpPr>
                            <a:spLocks noChangeAspect="1"/>
                          </p:cNvSpPr>
                          <p:nvPr>
                            <p:custDataLst>
                              <p:tags r:id="rId11"/>
                            </p:custDataLst>
                          </p:nvPr>
                        </p:nvSpPr>
                        <p:spPr>
                          <a:xfrm>
                            <a:off x="6320" y="4418"/>
                            <a:ext cx="913" cy="718"/>
                          </a:xfrm>
                          <a:custGeom>
                            <a:avLst/>
                            <a:gdLst/>
                            <a:ahLst/>
                            <a:cxnLst/>
                            <a:pathLst>
                              <a:path w="913" h="718">
                                <a:moveTo>
                                  <a:pt x="26" y="0"/>
                                </a:moveTo>
                                <a:lnTo>
                                  <a:pt x="21" y="20"/>
                                </a:lnTo>
                                <a:lnTo>
                                  <a:pt x="23" y="29"/>
                                </a:lnTo>
                                <a:lnTo>
                                  <a:pt x="25" y="38"/>
                                </a:lnTo>
                                <a:lnTo>
                                  <a:pt x="26" y="59"/>
                                </a:lnTo>
                                <a:lnTo>
                                  <a:pt x="23" y="73"/>
                                </a:lnTo>
                                <a:lnTo>
                                  <a:pt x="17" y="86"/>
                                </a:lnTo>
                                <a:lnTo>
                                  <a:pt x="12" y="96"/>
                                </a:lnTo>
                                <a:lnTo>
                                  <a:pt x="6" y="113"/>
                                </a:lnTo>
                                <a:lnTo>
                                  <a:pt x="6" y="126"/>
                                </a:lnTo>
                                <a:lnTo>
                                  <a:pt x="12" y="138"/>
                                </a:lnTo>
                                <a:lnTo>
                                  <a:pt x="17" y="149"/>
                                </a:lnTo>
                                <a:lnTo>
                                  <a:pt x="29" y="162"/>
                                </a:lnTo>
                                <a:lnTo>
                                  <a:pt x="34" y="176"/>
                                </a:lnTo>
                                <a:lnTo>
                                  <a:pt x="34" y="185"/>
                                </a:lnTo>
                                <a:lnTo>
                                  <a:pt x="30" y="195"/>
                                </a:lnTo>
                                <a:lnTo>
                                  <a:pt x="21" y="204"/>
                                </a:lnTo>
                                <a:lnTo>
                                  <a:pt x="13" y="216"/>
                                </a:lnTo>
                                <a:lnTo>
                                  <a:pt x="8" y="225"/>
                                </a:lnTo>
                                <a:lnTo>
                                  <a:pt x="6" y="236"/>
                                </a:lnTo>
                                <a:lnTo>
                                  <a:pt x="12" y="248"/>
                                </a:lnTo>
                                <a:lnTo>
                                  <a:pt x="19" y="259"/>
                                </a:lnTo>
                                <a:lnTo>
                                  <a:pt x="26" y="269"/>
                                </a:lnTo>
                                <a:lnTo>
                                  <a:pt x="30" y="278"/>
                                </a:lnTo>
                                <a:lnTo>
                                  <a:pt x="34" y="288"/>
                                </a:lnTo>
                                <a:lnTo>
                                  <a:pt x="30" y="301"/>
                                </a:lnTo>
                                <a:lnTo>
                                  <a:pt x="21" y="313"/>
                                </a:lnTo>
                                <a:lnTo>
                                  <a:pt x="12" y="322"/>
                                </a:lnTo>
                                <a:lnTo>
                                  <a:pt x="2" y="337"/>
                                </a:lnTo>
                                <a:lnTo>
                                  <a:pt x="0" y="349"/>
                                </a:lnTo>
                                <a:lnTo>
                                  <a:pt x="4" y="362"/>
                                </a:lnTo>
                                <a:lnTo>
                                  <a:pt x="13" y="372"/>
                                </a:lnTo>
                                <a:lnTo>
                                  <a:pt x="23" y="383"/>
                                </a:lnTo>
                                <a:lnTo>
                                  <a:pt x="33" y="396"/>
                                </a:lnTo>
                                <a:lnTo>
                                  <a:pt x="38" y="414"/>
                                </a:lnTo>
                                <a:lnTo>
                                  <a:pt x="33" y="431"/>
                                </a:lnTo>
                                <a:lnTo>
                                  <a:pt x="23" y="444"/>
                                </a:lnTo>
                                <a:lnTo>
                                  <a:pt x="19" y="455"/>
                                </a:lnTo>
                                <a:lnTo>
                                  <a:pt x="19" y="466"/>
                                </a:lnTo>
                                <a:lnTo>
                                  <a:pt x="21" y="473"/>
                                </a:lnTo>
                                <a:lnTo>
                                  <a:pt x="29" y="484"/>
                                </a:lnTo>
                                <a:lnTo>
                                  <a:pt x="42" y="499"/>
                                </a:lnTo>
                                <a:lnTo>
                                  <a:pt x="64" y="528"/>
                                </a:lnTo>
                                <a:lnTo>
                                  <a:pt x="107" y="573"/>
                                </a:lnTo>
                                <a:lnTo>
                                  <a:pt x="144" y="609"/>
                                </a:lnTo>
                                <a:lnTo>
                                  <a:pt x="166" y="629"/>
                                </a:lnTo>
                                <a:lnTo>
                                  <a:pt x="190" y="643"/>
                                </a:lnTo>
                                <a:lnTo>
                                  <a:pt x="217" y="660"/>
                                </a:lnTo>
                                <a:lnTo>
                                  <a:pt x="255" y="681"/>
                                </a:lnTo>
                                <a:lnTo>
                                  <a:pt x="313" y="701"/>
                                </a:lnTo>
                                <a:lnTo>
                                  <a:pt x="356" y="710"/>
                                </a:lnTo>
                                <a:lnTo>
                                  <a:pt x="401" y="716"/>
                                </a:lnTo>
                                <a:lnTo>
                                  <a:pt x="460" y="718"/>
                                </a:lnTo>
                                <a:lnTo>
                                  <a:pt x="523" y="716"/>
                                </a:lnTo>
                                <a:lnTo>
                                  <a:pt x="578" y="714"/>
                                </a:lnTo>
                                <a:lnTo>
                                  <a:pt x="625" y="706"/>
                                </a:lnTo>
                                <a:lnTo>
                                  <a:pt x="667" y="697"/>
                                </a:lnTo>
                                <a:lnTo>
                                  <a:pt x="697" y="685"/>
                                </a:lnTo>
                                <a:lnTo>
                                  <a:pt x="723" y="672"/>
                                </a:lnTo>
                                <a:lnTo>
                                  <a:pt x="744" y="659"/>
                                </a:lnTo>
                                <a:lnTo>
                                  <a:pt x="761" y="647"/>
                                </a:lnTo>
                                <a:lnTo>
                                  <a:pt x="778" y="629"/>
                                </a:lnTo>
                                <a:lnTo>
                                  <a:pt x="832" y="556"/>
                                </a:lnTo>
                                <a:lnTo>
                                  <a:pt x="874" y="493"/>
                                </a:lnTo>
                                <a:lnTo>
                                  <a:pt x="890" y="461"/>
                                </a:lnTo>
                                <a:lnTo>
                                  <a:pt x="894" y="448"/>
                                </a:lnTo>
                                <a:lnTo>
                                  <a:pt x="895" y="438"/>
                                </a:lnTo>
                                <a:lnTo>
                                  <a:pt x="895" y="427"/>
                                </a:lnTo>
                                <a:lnTo>
                                  <a:pt x="887" y="414"/>
                                </a:lnTo>
                                <a:lnTo>
                                  <a:pt x="882" y="406"/>
                                </a:lnTo>
                                <a:lnTo>
                                  <a:pt x="879" y="394"/>
                                </a:lnTo>
                                <a:lnTo>
                                  <a:pt x="882" y="381"/>
                                </a:lnTo>
                                <a:lnTo>
                                  <a:pt x="887" y="372"/>
                                </a:lnTo>
                                <a:lnTo>
                                  <a:pt x="894" y="362"/>
                                </a:lnTo>
                                <a:lnTo>
                                  <a:pt x="900" y="352"/>
                                </a:lnTo>
                                <a:lnTo>
                                  <a:pt x="908" y="341"/>
                                </a:lnTo>
                                <a:lnTo>
                                  <a:pt x="913" y="330"/>
                                </a:lnTo>
                                <a:lnTo>
                                  <a:pt x="912" y="316"/>
                                </a:lnTo>
                                <a:lnTo>
                                  <a:pt x="907" y="305"/>
                                </a:lnTo>
                                <a:lnTo>
                                  <a:pt x="900" y="295"/>
                                </a:lnTo>
                                <a:lnTo>
                                  <a:pt x="894" y="286"/>
                                </a:lnTo>
                                <a:lnTo>
                                  <a:pt x="886" y="275"/>
                                </a:lnTo>
                                <a:lnTo>
                                  <a:pt x="883" y="263"/>
                                </a:lnTo>
                                <a:lnTo>
                                  <a:pt x="886" y="254"/>
                                </a:lnTo>
                                <a:lnTo>
                                  <a:pt x="895" y="240"/>
                                </a:lnTo>
                                <a:lnTo>
                                  <a:pt x="904" y="229"/>
                                </a:lnTo>
                                <a:lnTo>
                                  <a:pt x="908" y="217"/>
                                </a:lnTo>
                                <a:lnTo>
                                  <a:pt x="908" y="202"/>
                                </a:lnTo>
                                <a:lnTo>
                                  <a:pt x="903" y="187"/>
                                </a:lnTo>
                                <a:lnTo>
                                  <a:pt x="894" y="176"/>
                                </a:lnTo>
                                <a:lnTo>
                                  <a:pt x="890" y="168"/>
                                </a:lnTo>
                                <a:lnTo>
                                  <a:pt x="886" y="155"/>
                                </a:lnTo>
                                <a:lnTo>
                                  <a:pt x="887" y="141"/>
                                </a:lnTo>
                                <a:lnTo>
                                  <a:pt x="895" y="130"/>
                                </a:lnTo>
                                <a:lnTo>
                                  <a:pt x="900" y="122"/>
                                </a:lnTo>
                                <a:lnTo>
                                  <a:pt x="908" y="113"/>
                                </a:lnTo>
                                <a:lnTo>
                                  <a:pt x="912" y="101"/>
                                </a:lnTo>
                                <a:lnTo>
                                  <a:pt x="913" y="88"/>
                                </a:lnTo>
                                <a:lnTo>
                                  <a:pt x="911" y="80"/>
                                </a:lnTo>
                                <a:lnTo>
                                  <a:pt x="903" y="67"/>
                                </a:lnTo>
                                <a:lnTo>
                                  <a:pt x="895" y="56"/>
                                </a:lnTo>
                                <a:lnTo>
                                  <a:pt x="890" y="42"/>
                                </a:lnTo>
                                <a:lnTo>
                                  <a:pt x="890" y="29"/>
                                </a:lnTo>
                                <a:lnTo>
                                  <a:pt x="894" y="18"/>
                                </a:lnTo>
                                <a:lnTo>
                                  <a:pt x="891" y="0"/>
                                </a:lnTo>
                                <a:lnTo>
                                  <a:pt x="26" y="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FFC080"/>
                          </a:solidFill>
                          <a:ln w="9525">
                            <a:noFill/>
                          </a:ln>
                        </p:spPr>
                        <p:txBody>
                          <a:bodyPr/>
                          <a:p>
                            <a:endParaRPr lang="zh-CN" altLang="en-US"/>
                          </a:p>
                        </p:txBody>
                      </p:sp>
                      <p:sp>
                        <p:nvSpPr>
                          <p:cNvPr id="40981" name="任意多边形 97301"/>
                          <p:cNvSpPr>
                            <a:spLocks noChangeAspect="1"/>
                          </p:cNvSpPr>
                          <p:nvPr>
                            <p:custDataLst>
                              <p:tags r:id="rId12"/>
                            </p:custDataLst>
                          </p:nvPr>
                        </p:nvSpPr>
                        <p:spPr>
                          <a:xfrm>
                            <a:off x="6326" y="4514"/>
                            <a:ext cx="113" cy="99"/>
                          </a:xfrm>
                          <a:custGeom>
                            <a:avLst/>
                            <a:gdLst/>
                            <a:ahLst/>
                            <a:cxnLst/>
                            <a:pathLst>
                              <a:path w="113" h="99">
                                <a:moveTo>
                                  <a:pt x="6" y="0"/>
                                </a:moveTo>
                                <a:lnTo>
                                  <a:pt x="13" y="13"/>
                                </a:lnTo>
                                <a:lnTo>
                                  <a:pt x="24" y="26"/>
                                </a:lnTo>
                                <a:lnTo>
                                  <a:pt x="44" y="43"/>
                                </a:lnTo>
                                <a:lnTo>
                                  <a:pt x="68" y="57"/>
                                </a:lnTo>
                                <a:lnTo>
                                  <a:pt x="91" y="66"/>
                                </a:lnTo>
                                <a:lnTo>
                                  <a:pt x="113" y="72"/>
                                </a:lnTo>
                                <a:lnTo>
                                  <a:pt x="104" y="89"/>
                                </a:lnTo>
                                <a:lnTo>
                                  <a:pt x="75" y="85"/>
                                </a:lnTo>
                                <a:lnTo>
                                  <a:pt x="44" y="87"/>
                                </a:lnTo>
                                <a:lnTo>
                                  <a:pt x="24" y="99"/>
                                </a:lnTo>
                                <a:lnTo>
                                  <a:pt x="28" y="89"/>
                                </a:lnTo>
                                <a:lnTo>
                                  <a:pt x="27" y="78"/>
                                </a:lnTo>
                                <a:lnTo>
                                  <a:pt x="20" y="62"/>
                                </a:lnTo>
                                <a:lnTo>
                                  <a:pt x="11" y="49"/>
                                </a:lnTo>
                                <a:lnTo>
                                  <a:pt x="2" y="34"/>
                                </a:lnTo>
                                <a:lnTo>
                                  <a:pt x="0" y="17"/>
                                </a:lnTo>
                                <a:lnTo>
                                  <a:pt x="6" y="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FFA040"/>
                          </a:solidFill>
                          <a:ln w="9525">
                            <a:noFill/>
                          </a:ln>
                        </p:spPr>
                        <p:txBody>
                          <a:bodyPr/>
                          <a:p>
                            <a:endParaRPr lang="zh-CN" altLang="en-US"/>
                          </a:p>
                        </p:txBody>
                      </p:sp>
                      <p:sp>
                        <p:nvSpPr>
                          <p:cNvPr id="40982" name="任意多边形 97302"/>
                          <p:cNvSpPr>
                            <a:spLocks noChangeAspect="1"/>
                          </p:cNvSpPr>
                          <p:nvPr>
                            <p:custDataLst>
                              <p:tags r:id="rId13"/>
                            </p:custDataLst>
                          </p:nvPr>
                        </p:nvSpPr>
                        <p:spPr>
                          <a:xfrm>
                            <a:off x="6328" y="4637"/>
                            <a:ext cx="149" cy="84"/>
                          </a:xfrm>
                          <a:custGeom>
                            <a:avLst/>
                            <a:gdLst/>
                            <a:ahLst/>
                            <a:cxnLst/>
                            <a:pathLst>
                              <a:path w="149" h="84">
                                <a:moveTo>
                                  <a:pt x="0" y="10"/>
                                </a:moveTo>
                                <a:lnTo>
                                  <a:pt x="4" y="0"/>
                                </a:lnTo>
                                <a:lnTo>
                                  <a:pt x="9" y="10"/>
                                </a:lnTo>
                                <a:lnTo>
                                  <a:pt x="21" y="15"/>
                                </a:lnTo>
                                <a:lnTo>
                                  <a:pt x="42" y="25"/>
                                </a:lnTo>
                                <a:lnTo>
                                  <a:pt x="64" y="31"/>
                                </a:lnTo>
                                <a:lnTo>
                                  <a:pt x="98" y="38"/>
                                </a:lnTo>
                                <a:lnTo>
                                  <a:pt x="137" y="44"/>
                                </a:lnTo>
                                <a:lnTo>
                                  <a:pt x="149" y="80"/>
                                </a:lnTo>
                                <a:lnTo>
                                  <a:pt x="106" y="69"/>
                                </a:lnTo>
                                <a:lnTo>
                                  <a:pt x="72" y="65"/>
                                </a:lnTo>
                                <a:lnTo>
                                  <a:pt x="45" y="71"/>
                                </a:lnTo>
                                <a:lnTo>
                                  <a:pt x="25" y="84"/>
                                </a:lnTo>
                                <a:lnTo>
                                  <a:pt x="25" y="73"/>
                                </a:lnTo>
                                <a:lnTo>
                                  <a:pt x="25" y="63"/>
                                </a:lnTo>
                                <a:lnTo>
                                  <a:pt x="21" y="52"/>
                                </a:lnTo>
                                <a:lnTo>
                                  <a:pt x="9" y="36"/>
                                </a:lnTo>
                                <a:lnTo>
                                  <a:pt x="0" y="23"/>
                                </a:lnTo>
                                <a:lnTo>
                                  <a:pt x="0" y="1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FFA040"/>
                          </a:solidFill>
                          <a:ln w="9525">
                            <a:noFill/>
                          </a:ln>
                        </p:spPr>
                        <p:txBody>
                          <a:bodyPr/>
                          <a:p>
                            <a:endParaRPr lang="zh-CN" altLang="en-US"/>
                          </a:p>
                        </p:txBody>
                      </p:sp>
                      <p:sp>
                        <p:nvSpPr>
                          <p:cNvPr id="40983" name="任意多边形 97303"/>
                          <p:cNvSpPr>
                            <a:spLocks noChangeAspect="1"/>
                          </p:cNvSpPr>
                          <p:nvPr>
                            <p:custDataLst>
                              <p:tags r:id="rId14"/>
                            </p:custDataLst>
                          </p:nvPr>
                        </p:nvSpPr>
                        <p:spPr>
                          <a:xfrm>
                            <a:off x="6322" y="4742"/>
                            <a:ext cx="175" cy="104"/>
                          </a:xfrm>
                          <a:custGeom>
                            <a:avLst/>
                            <a:gdLst/>
                            <a:ahLst/>
                            <a:cxnLst/>
                            <a:pathLst>
                              <a:path w="175" h="104">
                                <a:moveTo>
                                  <a:pt x="2" y="13"/>
                                </a:moveTo>
                                <a:lnTo>
                                  <a:pt x="10" y="0"/>
                                </a:lnTo>
                                <a:lnTo>
                                  <a:pt x="21" y="17"/>
                                </a:lnTo>
                                <a:lnTo>
                                  <a:pt x="32" y="25"/>
                                </a:lnTo>
                                <a:lnTo>
                                  <a:pt x="45" y="34"/>
                                </a:lnTo>
                                <a:lnTo>
                                  <a:pt x="69" y="42"/>
                                </a:lnTo>
                                <a:lnTo>
                                  <a:pt x="96" y="49"/>
                                </a:lnTo>
                                <a:lnTo>
                                  <a:pt x="126" y="59"/>
                                </a:lnTo>
                                <a:lnTo>
                                  <a:pt x="167" y="72"/>
                                </a:lnTo>
                                <a:lnTo>
                                  <a:pt x="175" y="104"/>
                                </a:lnTo>
                                <a:lnTo>
                                  <a:pt x="133" y="87"/>
                                </a:lnTo>
                                <a:lnTo>
                                  <a:pt x="103" y="76"/>
                                </a:lnTo>
                                <a:lnTo>
                                  <a:pt x="78" y="72"/>
                                </a:lnTo>
                                <a:lnTo>
                                  <a:pt x="58" y="72"/>
                                </a:lnTo>
                                <a:lnTo>
                                  <a:pt x="48" y="80"/>
                                </a:lnTo>
                                <a:lnTo>
                                  <a:pt x="36" y="91"/>
                                </a:lnTo>
                                <a:lnTo>
                                  <a:pt x="34" y="78"/>
                                </a:lnTo>
                                <a:lnTo>
                                  <a:pt x="21" y="59"/>
                                </a:lnTo>
                                <a:lnTo>
                                  <a:pt x="10" y="45"/>
                                </a:lnTo>
                                <a:lnTo>
                                  <a:pt x="0" y="31"/>
                                </a:lnTo>
                                <a:lnTo>
                                  <a:pt x="2" y="13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FFA040"/>
                          </a:solidFill>
                          <a:ln w="9525">
                            <a:noFill/>
                          </a:ln>
                        </p:spPr>
                        <p:txBody>
                          <a:bodyPr/>
                          <a:p>
                            <a:endParaRPr lang="zh-CN" altLang="en-US"/>
                          </a:p>
                        </p:txBody>
                      </p:sp>
                      <p:sp>
                        <p:nvSpPr>
                          <p:cNvPr id="40984" name="任意多边形 97304"/>
                          <p:cNvSpPr>
                            <a:spLocks noChangeAspect="1"/>
                          </p:cNvSpPr>
                          <p:nvPr>
                            <p:custDataLst>
                              <p:tags r:id="rId15"/>
                            </p:custDataLst>
                          </p:nvPr>
                        </p:nvSpPr>
                        <p:spPr>
                          <a:xfrm>
                            <a:off x="6341" y="4856"/>
                            <a:ext cx="208" cy="230"/>
                          </a:xfrm>
                          <a:custGeom>
                            <a:avLst/>
                            <a:gdLst/>
                            <a:ahLst/>
                            <a:cxnLst/>
                            <a:pathLst>
                              <a:path w="208" h="230">
                                <a:moveTo>
                                  <a:pt x="2" y="35"/>
                                </a:moveTo>
                                <a:lnTo>
                                  <a:pt x="0" y="21"/>
                                </a:lnTo>
                                <a:lnTo>
                                  <a:pt x="0" y="11"/>
                                </a:lnTo>
                                <a:lnTo>
                                  <a:pt x="8" y="0"/>
                                </a:lnTo>
                                <a:lnTo>
                                  <a:pt x="22" y="17"/>
                                </a:lnTo>
                                <a:lnTo>
                                  <a:pt x="47" y="32"/>
                                </a:lnTo>
                                <a:lnTo>
                                  <a:pt x="72" y="44"/>
                                </a:lnTo>
                                <a:lnTo>
                                  <a:pt x="106" y="55"/>
                                </a:lnTo>
                                <a:lnTo>
                                  <a:pt x="156" y="65"/>
                                </a:lnTo>
                                <a:lnTo>
                                  <a:pt x="166" y="91"/>
                                </a:lnTo>
                                <a:lnTo>
                                  <a:pt x="140" y="84"/>
                                </a:lnTo>
                                <a:lnTo>
                                  <a:pt x="114" y="80"/>
                                </a:lnTo>
                                <a:lnTo>
                                  <a:pt x="101" y="82"/>
                                </a:lnTo>
                                <a:lnTo>
                                  <a:pt x="97" y="95"/>
                                </a:lnTo>
                                <a:lnTo>
                                  <a:pt x="105" y="112"/>
                                </a:lnTo>
                                <a:lnTo>
                                  <a:pt x="115" y="128"/>
                                </a:lnTo>
                                <a:lnTo>
                                  <a:pt x="136" y="153"/>
                                </a:lnTo>
                                <a:lnTo>
                                  <a:pt x="166" y="179"/>
                                </a:lnTo>
                                <a:lnTo>
                                  <a:pt x="208" y="209"/>
                                </a:lnTo>
                                <a:lnTo>
                                  <a:pt x="208" y="230"/>
                                </a:lnTo>
                                <a:lnTo>
                                  <a:pt x="190" y="219"/>
                                </a:lnTo>
                                <a:lnTo>
                                  <a:pt x="166" y="205"/>
                                </a:lnTo>
                                <a:lnTo>
                                  <a:pt x="132" y="179"/>
                                </a:lnTo>
                                <a:lnTo>
                                  <a:pt x="105" y="150"/>
                                </a:lnTo>
                                <a:lnTo>
                                  <a:pt x="80" y="128"/>
                                </a:lnTo>
                                <a:lnTo>
                                  <a:pt x="56" y="101"/>
                                </a:lnTo>
                                <a:lnTo>
                                  <a:pt x="36" y="78"/>
                                </a:lnTo>
                                <a:lnTo>
                                  <a:pt x="15" y="57"/>
                                </a:lnTo>
                                <a:lnTo>
                                  <a:pt x="2" y="35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FFA040"/>
                          </a:solidFill>
                          <a:ln w="9525">
                            <a:noFill/>
                          </a:ln>
                        </p:spPr>
                        <p:txBody>
                          <a:bodyPr/>
                          <a:p>
                            <a:endParaRPr lang="zh-CN" altLang="en-US"/>
                          </a:p>
                        </p:txBody>
                      </p:sp>
                      <p:sp>
                        <p:nvSpPr>
                          <p:cNvPr id="40985" name="任意多边形 97305"/>
                          <p:cNvSpPr>
                            <a:spLocks noChangeAspect="1"/>
                          </p:cNvSpPr>
                          <p:nvPr>
                            <p:custDataLst>
                              <p:tags r:id="rId16"/>
                            </p:custDataLst>
                          </p:nvPr>
                        </p:nvSpPr>
                        <p:spPr>
                          <a:xfrm>
                            <a:off x="6345" y="4443"/>
                            <a:ext cx="86" cy="69"/>
                          </a:xfrm>
                          <a:custGeom>
                            <a:avLst/>
                            <a:gdLst/>
                            <a:ahLst/>
                            <a:cxnLst/>
                            <a:pathLst>
                              <a:path w="86" h="69">
                                <a:moveTo>
                                  <a:pt x="0" y="0"/>
                                </a:moveTo>
                                <a:lnTo>
                                  <a:pt x="11" y="10"/>
                                </a:lnTo>
                                <a:lnTo>
                                  <a:pt x="25" y="21"/>
                                </a:lnTo>
                                <a:lnTo>
                                  <a:pt x="42" y="33"/>
                                </a:lnTo>
                                <a:lnTo>
                                  <a:pt x="60" y="44"/>
                                </a:lnTo>
                                <a:lnTo>
                                  <a:pt x="77" y="54"/>
                                </a:lnTo>
                                <a:lnTo>
                                  <a:pt x="86" y="61"/>
                                </a:lnTo>
                                <a:lnTo>
                                  <a:pt x="65" y="69"/>
                                </a:lnTo>
                                <a:lnTo>
                                  <a:pt x="42" y="61"/>
                                </a:lnTo>
                                <a:lnTo>
                                  <a:pt x="18" y="52"/>
                                </a:lnTo>
                                <a:lnTo>
                                  <a:pt x="0" y="42"/>
                                </a:lnTo>
                                <a:lnTo>
                                  <a:pt x="1" y="33"/>
                                </a:lnTo>
                                <a:lnTo>
                                  <a:pt x="4" y="17"/>
                                </a:lnTo>
                                <a:lnTo>
                                  <a:pt x="0" y="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FFA040"/>
                          </a:solidFill>
                          <a:ln w="9525">
                            <a:noFill/>
                          </a:ln>
                        </p:spPr>
                        <p:txBody>
                          <a:bodyPr/>
                          <a:p>
                            <a:endParaRPr lang="zh-CN" altLang="en-US"/>
                          </a:p>
                        </p:txBody>
                      </p:sp>
                      <p:sp>
                        <p:nvSpPr>
                          <p:cNvPr id="40986" name="任意多边形 97306"/>
                          <p:cNvSpPr>
                            <a:spLocks noChangeAspect="1"/>
                          </p:cNvSpPr>
                          <p:nvPr>
                            <p:custDataLst>
                              <p:tags r:id="rId17"/>
                            </p:custDataLst>
                          </p:nvPr>
                        </p:nvSpPr>
                        <p:spPr>
                          <a:xfrm>
                            <a:off x="6501" y="4426"/>
                            <a:ext cx="732" cy="689"/>
                          </a:xfrm>
                          <a:custGeom>
                            <a:avLst/>
                            <a:gdLst/>
                            <a:ahLst/>
                            <a:cxnLst/>
                            <a:pathLst>
                              <a:path w="732" h="689">
                                <a:moveTo>
                                  <a:pt x="294" y="135"/>
                                </a:moveTo>
                                <a:lnTo>
                                  <a:pt x="186" y="143"/>
                                </a:lnTo>
                                <a:lnTo>
                                  <a:pt x="348" y="158"/>
                                </a:lnTo>
                                <a:lnTo>
                                  <a:pt x="338" y="166"/>
                                </a:lnTo>
                                <a:lnTo>
                                  <a:pt x="318" y="173"/>
                                </a:lnTo>
                                <a:lnTo>
                                  <a:pt x="292" y="181"/>
                                </a:lnTo>
                                <a:lnTo>
                                  <a:pt x="258" y="190"/>
                                </a:lnTo>
                                <a:lnTo>
                                  <a:pt x="222" y="196"/>
                                </a:lnTo>
                                <a:lnTo>
                                  <a:pt x="175" y="200"/>
                                </a:lnTo>
                                <a:lnTo>
                                  <a:pt x="120" y="206"/>
                                </a:lnTo>
                                <a:lnTo>
                                  <a:pt x="61" y="209"/>
                                </a:lnTo>
                                <a:lnTo>
                                  <a:pt x="0" y="209"/>
                                </a:lnTo>
                                <a:lnTo>
                                  <a:pt x="95" y="232"/>
                                </a:lnTo>
                                <a:lnTo>
                                  <a:pt x="154" y="244"/>
                                </a:lnTo>
                                <a:lnTo>
                                  <a:pt x="205" y="244"/>
                                </a:lnTo>
                                <a:lnTo>
                                  <a:pt x="267" y="244"/>
                                </a:lnTo>
                                <a:lnTo>
                                  <a:pt x="359" y="236"/>
                                </a:lnTo>
                                <a:lnTo>
                                  <a:pt x="435" y="225"/>
                                </a:lnTo>
                                <a:lnTo>
                                  <a:pt x="499" y="209"/>
                                </a:lnTo>
                                <a:lnTo>
                                  <a:pt x="567" y="188"/>
                                </a:lnTo>
                                <a:lnTo>
                                  <a:pt x="597" y="177"/>
                                </a:lnTo>
                                <a:lnTo>
                                  <a:pt x="625" y="168"/>
                                </a:lnTo>
                                <a:lnTo>
                                  <a:pt x="640" y="164"/>
                                </a:lnTo>
                                <a:lnTo>
                                  <a:pt x="648" y="169"/>
                                </a:lnTo>
                                <a:lnTo>
                                  <a:pt x="648" y="181"/>
                                </a:lnTo>
                                <a:lnTo>
                                  <a:pt x="642" y="194"/>
                                </a:lnTo>
                                <a:lnTo>
                                  <a:pt x="625" y="208"/>
                                </a:lnTo>
                                <a:lnTo>
                                  <a:pt x="597" y="226"/>
                                </a:lnTo>
                                <a:lnTo>
                                  <a:pt x="557" y="244"/>
                                </a:lnTo>
                                <a:lnTo>
                                  <a:pt x="510" y="263"/>
                                </a:lnTo>
                                <a:lnTo>
                                  <a:pt x="448" y="282"/>
                                </a:lnTo>
                                <a:lnTo>
                                  <a:pt x="376" y="297"/>
                                </a:lnTo>
                                <a:lnTo>
                                  <a:pt x="304" y="308"/>
                                </a:lnTo>
                                <a:lnTo>
                                  <a:pt x="228" y="320"/>
                                </a:lnTo>
                                <a:lnTo>
                                  <a:pt x="95" y="333"/>
                                </a:lnTo>
                                <a:lnTo>
                                  <a:pt x="177" y="352"/>
                                </a:lnTo>
                                <a:lnTo>
                                  <a:pt x="243" y="360"/>
                                </a:lnTo>
                                <a:lnTo>
                                  <a:pt x="326" y="358"/>
                                </a:lnTo>
                                <a:lnTo>
                                  <a:pt x="411" y="347"/>
                                </a:lnTo>
                                <a:lnTo>
                                  <a:pt x="474" y="333"/>
                                </a:lnTo>
                                <a:lnTo>
                                  <a:pt x="525" y="320"/>
                                </a:lnTo>
                                <a:lnTo>
                                  <a:pt x="567" y="308"/>
                                </a:lnTo>
                                <a:lnTo>
                                  <a:pt x="610" y="293"/>
                                </a:lnTo>
                                <a:lnTo>
                                  <a:pt x="644" y="280"/>
                                </a:lnTo>
                                <a:lnTo>
                                  <a:pt x="659" y="276"/>
                                </a:lnTo>
                                <a:lnTo>
                                  <a:pt x="668" y="276"/>
                                </a:lnTo>
                                <a:lnTo>
                                  <a:pt x="667" y="287"/>
                                </a:lnTo>
                                <a:lnTo>
                                  <a:pt x="661" y="299"/>
                                </a:lnTo>
                                <a:lnTo>
                                  <a:pt x="648" y="314"/>
                                </a:lnTo>
                                <a:lnTo>
                                  <a:pt x="617" y="335"/>
                                </a:lnTo>
                                <a:lnTo>
                                  <a:pt x="584" y="354"/>
                                </a:lnTo>
                                <a:lnTo>
                                  <a:pt x="546" y="371"/>
                                </a:lnTo>
                                <a:lnTo>
                                  <a:pt x="496" y="390"/>
                                </a:lnTo>
                                <a:lnTo>
                                  <a:pt x="439" y="407"/>
                                </a:lnTo>
                                <a:lnTo>
                                  <a:pt x="352" y="426"/>
                                </a:lnTo>
                                <a:lnTo>
                                  <a:pt x="294" y="438"/>
                                </a:lnTo>
                                <a:lnTo>
                                  <a:pt x="237" y="444"/>
                                </a:lnTo>
                                <a:lnTo>
                                  <a:pt x="154" y="449"/>
                                </a:lnTo>
                                <a:lnTo>
                                  <a:pt x="239" y="461"/>
                                </a:lnTo>
                                <a:lnTo>
                                  <a:pt x="305" y="466"/>
                                </a:lnTo>
                                <a:lnTo>
                                  <a:pt x="360" y="468"/>
                                </a:lnTo>
                                <a:lnTo>
                                  <a:pt x="423" y="466"/>
                                </a:lnTo>
                                <a:lnTo>
                                  <a:pt x="482" y="458"/>
                                </a:lnTo>
                                <a:lnTo>
                                  <a:pt x="530" y="447"/>
                                </a:lnTo>
                                <a:lnTo>
                                  <a:pt x="568" y="434"/>
                                </a:lnTo>
                                <a:lnTo>
                                  <a:pt x="629" y="413"/>
                                </a:lnTo>
                                <a:lnTo>
                                  <a:pt x="637" y="413"/>
                                </a:lnTo>
                                <a:lnTo>
                                  <a:pt x="644" y="417"/>
                                </a:lnTo>
                                <a:lnTo>
                                  <a:pt x="642" y="430"/>
                                </a:lnTo>
                                <a:lnTo>
                                  <a:pt x="634" y="444"/>
                                </a:lnTo>
                                <a:lnTo>
                                  <a:pt x="620" y="458"/>
                                </a:lnTo>
                                <a:lnTo>
                                  <a:pt x="599" y="474"/>
                                </a:lnTo>
                                <a:lnTo>
                                  <a:pt x="563" y="493"/>
                                </a:lnTo>
                                <a:lnTo>
                                  <a:pt x="525" y="510"/>
                                </a:lnTo>
                                <a:lnTo>
                                  <a:pt x="489" y="521"/>
                                </a:lnTo>
                                <a:lnTo>
                                  <a:pt x="448" y="531"/>
                                </a:lnTo>
                                <a:lnTo>
                                  <a:pt x="410" y="537"/>
                                </a:lnTo>
                                <a:lnTo>
                                  <a:pt x="360" y="542"/>
                                </a:lnTo>
                                <a:lnTo>
                                  <a:pt x="305" y="545"/>
                                </a:lnTo>
                                <a:lnTo>
                                  <a:pt x="250" y="546"/>
                                </a:lnTo>
                                <a:lnTo>
                                  <a:pt x="166" y="546"/>
                                </a:lnTo>
                                <a:lnTo>
                                  <a:pt x="211" y="562"/>
                                </a:lnTo>
                                <a:lnTo>
                                  <a:pt x="253" y="573"/>
                                </a:lnTo>
                                <a:lnTo>
                                  <a:pt x="301" y="579"/>
                                </a:lnTo>
                                <a:lnTo>
                                  <a:pt x="342" y="580"/>
                                </a:lnTo>
                                <a:lnTo>
                                  <a:pt x="384" y="583"/>
                                </a:lnTo>
                                <a:lnTo>
                                  <a:pt x="427" y="580"/>
                                </a:lnTo>
                                <a:lnTo>
                                  <a:pt x="462" y="579"/>
                                </a:lnTo>
                                <a:lnTo>
                                  <a:pt x="495" y="573"/>
                                </a:lnTo>
                                <a:lnTo>
                                  <a:pt x="540" y="562"/>
                                </a:lnTo>
                                <a:lnTo>
                                  <a:pt x="574" y="554"/>
                                </a:lnTo>
                                <a:lnTo>
                                  <a:pt x="587" y="555"/>
                                </a:lnTo>
                                <a:lnTo>
                                  <a:pt x="589" y="565"/>
                                </a:lnTo>
                                <a:lnTo>
                                  <a:pt x="585" y="575"/>
                                </a:lnTo>
                                <a:lnTo>
                                  <a:pt x="576" y="586"/>
                                </a:lnTo>
                                <a:lnTo>
                                  <a:pt x="561" y="597"/>
                                </a:lnTo>
                                <a:lnTo>
                                  <a:pt x="544" y="605"/>
                                </a:lnTo>
                                <a:lnTo>
                                  <a:pt x="525" y="614"/>
                                </a:lnTo>
                                <a:lnTo>
                                  <a:pt x="495" y="622"/>
                                </a:lnTo>
                                <a:lnTo>
                                  <a:pt x="432" y="631"/>
                                </a:lnTo>
                                <a:lnTo>
                                  <a:pt x="372" y="639"/>
                                </a:lnTo>
                                <a:lnTo>
                                  <a:pt x="253" y="649"/>
                                </a:lnTo>
                                <a:lnTo>
                                  <a:pt x="407" y="656"/>
                                </a:lnTo>
                                <a:lnTo>
                                  <a:pt x="439" y="656"/>
                                </a:lnTo>
                                <a:lnTo>
                                  <a:pt x="453" y="663"/>
                                </a:lnTo>
                                <a:lnTo>
                                  <a:pt x="461" y="670"/>
                                </a:lnTo>
                                <a:lnTo>
                                  <a:pt x="458" y="681"/>
                                </a:lnTo>
                                <a:lnTo>
                                  <a:pt x="466" y="687"/>
                                </a:lnTo>
                                <a:lnTo>
                                  <a:pt x="486" y="689"/>
                                </a:lnTo>
                                <a:lnTo>
                                  <a:pt x="516" y="677"/>
                                </a:lnTo>
                                <a:lnTo>
                                  <a:pt x="542" y="664"/>
                                </a:lnTo>
                                <a:lnTo>
                                  <a:pt x="563" y="651"/>
                                </a:lnTo>
                                <a:lnTo>
                                  <a:pt x="580" y="639"/>
                                </a:lnTo>
                                <a:lnTo>
                                  <a:pt x="597" y="621"/>
                                </a:lnTo>
                                <a:lnTo>
                                  <a:pt x="651" y="548"/>
                                </a:lnTo>
                                <a:lnTo>
                                  <a:pt x="693" y="485"/>
                                </a:lnTo>
                                <a:lnTo>
                                  <a:pt x="709" y="453"/>
                                </a:lnTo>
                                <a:lnTo>
                                  <a:pt x="713" y="440"/>
                                </a:lnTo>
                                <a:lnTo>
                                  <a:pt x="714" y="430"/>
                                </a:lnTo>
                                <a:lnTo>
                                  <a:pt x="714" y="419"/>
                                </a:lnTo>
                                <a:lnTo>
                                  <a:pt x="706" y="406"/>
                                </a:lnTo>
                                <a:lnTo>
                                  <a:pt x="701" y="398"/>
                                </a:lnTo>
                                <a:lnTo>
                                  <a:pt x="698" y="386"/>
                                </a:lnTo>
                                <a:lnTo>
                                  <a:pt x="701" y="373"/>
                                </a:lnTo>
                                <a:lnTo>
                                  <a:pt x="706" y="364"/>
                                </a:lnTo>
                                <a:lnTo>
                                  <a:pt x="713" y="354"/>
                                </a:lnTo>
                                <a:lnTo>
                                  <a:pt x="719" y="344"/>
                                </a:lnTo>
                                <a:lnTo>
                                  <a:pt x="727" y="333"/>
                                </a:lnTo>
                                <a:lnTo>
                                  <a:pt x="732" y="322"/>
                                </a:lnTo>
                                <a:lnTo>
                                  <a:pt x="731" y="308"/>
                                </a:lnTo>
                                <a:lnTo>
                                  <a:pt x="726" y="297"/>
                                </a:lnTo>
                                <a:lnTo>
                                  <a:pt x="719" y="287"/>
                                </a:lnTo>
                                <a:lnTo>
                                  <a:pt x="713" y="278"/>
                                </a:lnTo>
                                <a:lnTo>
                                  <a:pt x="705" y="267"/>
                                </a:lnTo>
                                <a:lnTo>
                                  <a:pt x="702" y="255"/>
                                </a:lnTo>
                                <a:lnTo>
                                  <a:pt x="705" y="246"/>
                                </a:lnTo>
                                <a:lnTo>
                                  <a:pt x="714" y="232"/>
                                </a:lnTo>
                                <a:lnTo>
                                  <a:pt x="723" y="221"/>
                                </a:lnTo>
                                <a:lnTo>
                                  <a:pt x="727" y="209"/>
                                </a:lnTo>
                                <a:lnTo>
                                  <a:pt x="727" y="194"/>
                                </a:lnTo>
                                <a:lnTo>
                                  <a:pt x="722" y="179"/>
                                </a:lnTo>
                                <a:lnTo>
                                  <a:pt x="713" y="168"/>
                                </a:lnTo>
                                <a:lnTo>
                                  <a:pt x="709" y="160"/>
                                </a:lnTo>
                                <a:lnTo>
                                  <a:pt x="705" y="147"/>
                                </a:lnTo>
                                <a:lnTo>
                                  <a:pt x="706" y="133"/>
                                </a:lnTo>
                                <a:lnTo>
                                  <a:pt x="714" y="122"/>
                                </a:lnTo>
                                <a:lnTo>
                                  <a:pt x="719" y="114"/>
                                </a:lnTo>
                                <a:lnTo>
                                  <a:pt x="727" y="105"/>
                                </a:lnTo>
                                <a:lnTo>
                                  <a:pt x="731" y="93"/>
                                </a:lnTo>
                                <a:lnTo>
                                  <a:pt x="732" y="80"/>
                                </a:lnTo>
                                <a:lnTo>
                                  <a:pt x="730" y="72"/>
                                </a:lnTo>
                                <a:lnTo>
                                  <a:pt x="722" y="59"/>
                                </a:lnTo>
                                <a:lnTo>
                                  <a:pt x="714" y="48"/>
                                </a:lnTo>
                                <a:lnTo>
                                  <a:pt x="709" y="34"/>
                                </a:lnTo>
                                <a:lnTo>
                                  <a:pt x="709" y="0"/>
                                </a:lnTo>
                                <a:lnTo>
                                  <a:pt x="634" y="50"/>
                                </a:lnTo>
                                <a:lnTo>
                                  <a:pt x="589" y="69"/>
                                </a:lnTo>
                                <a:lnTo>
                                  <a:pt x="536" y="86"/>
                                </a:lnTo>
                                <a:lnTo>
                                  <a:pt x="475" y="105"/>
                                </a:lnTo>
                                <a:lnTo>
                                  <a:pt x="420" y="116"/>
                                </a:lnTo>
                                <a:lnTo>
                                  <a:pt x="365" y="126"/>
                                </a:lnTo>
                                <a:lnTo>
                                  <a:pt x="294" y="135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FFA040"/>
                          </a:solidFill>
                          <a:ln w="9525">
                            <a:noFill/>
                          </a:ln>
                        </p:spPr>
                        <p:txBody>
                          <a:bodyPr/>
                          <a:p>
                            <a:endParaRPr lang="zh-CN" altLang="en-US"/>
                          </a:p>
                        </p:txBody>
                      </p:sp>
                    </p:grpSp>
                  </p:grpSp>
                  <p:grpSp>
                    <p:nvGrpSpPr>
                      <p:cNvPr id="40987" name="组合 97307"/>
                      <p:cNvGrpSpPr>
                        <a:grpSpLocks noChangeAspect="1"/>
                      </p:cNvGrpSpPr>
                      <p:nvPr/>
                    </p:nvGrpSpPr>
                    <p:grpSpPr>
                      <a:xfrm>
                        <a:off x="6929" y="4535"/>
                        <a:ext cx="218" cy="436"/>
                        <a:chOff x="6929" y="4535"/>
                        <a:chExt cx="218" cy="436"/>
                      </a:xfrm>
                    </p:grpSpPr>
                    <p:sp>
                      <p:nvSpPr>
                        <p:cNvPr id="40988" name="任意多边形 97308"/>
                        <p:cNvSpPr>
                          <a:spLocks noChangeAspect="1"/>
                        </p:cNvSpPr>
                        <p:nvPr>
                          <p:custDataLst>
                            <p:tags r:id="rId18"/>
                          </p:custDataLst>
                        </p:nvPr>
                      </p:nvSpPr>
                      <p:spPr>
                        <a:xfrm>
                          <a:off x="6971" y="4651"/>
                          <a:ext cx="167" cy="70"/>
                        </a:xfrm>
                        <a:custGeom>
                          <a:avLst/>
                          <a:gdLst/>
                          <a:ahLst/>
                          <a:cxnLst/>
                          <a:pathLst>
                            <a:path w="167" h="70">
                              <a:moveTo>
                                <a:pt x="167" y="13"/>
                              </a:moveTo>
                              <a:lnTo>
                                <a:pt x="151" y="0"/>
                              </a:lnTo>
                              <a:lnTo>
                                <a:pt x="100" y="26"/>
                              </a:lnTo>
                              <a:lnTo>
                                <a:pt x="49" y="45"/>
                              </a:lnTo>
                              <a:lnTo>
                                <a:pt x="0" y="59"/>
                              </a:lnTo>
                              <a:lnTo>
                                <a:pt x="9" y="70"/>
                              </a:lnTo>
                              <a:lnTo>
                                <a:pt x="43" y="70"/>
                              </a:lnTo>
                              <a:lnTo>
                                <a:pt x="89" y="60"/>
                              </a:lnTo>
                              <a:lnTo>
                                <a:pt x="130" y="40"/>
                              </a:lnTo>
                              <a:lnTo>
                                <a:pt x="167" y="13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FFE0C0"/>
                        </a:solidFill>
                        <a:ln w="9525">
                          <a:noFill/>
                        </a:ln>
                      </p:spPr>
                      <p:txBody>
                        <a:bodyPr/>
                        <a:p>
                          <a:endParaRPr lang="zh-CN" altLang="en-US"/>
                        </a:p>
                      </p:txBody>
                    </p:sp>
                    <p:sp>
                      <p:nvSpPr>
                        <p:cNvPr id="40989" name="任意多边形 97309"/>
                        <p:cNvSpPr>
                          <a:spLocks noChangeAspect="1"/>
                        </p:cNvSpPr>
                        <p:nvPr>
                          <p:custDataLst>
                            <p:tags r:id="rId19"/>
                          </p:custDataLst>
                        </p:nvPr>
                      </p:nvSpPr>
                      <p:spPr>
                        <a:xfrm>
                          <a:off x="7001" y="4763"/>
                          <a:ext cx="146" cy="78"/>
                        </a:xfrm>
                        <a:custGeom>
                          <a:avLst/>
                          <a:gdLst/>
                          <a:ahLst/>
                          <a:cxnLst/>
                          <a:pathLst>
                            <a:path w="146" h="78">
                              <a:moveTo>
                                <a:pt x="146" y="15"/>
                              </a:moveTo>
                              <a:lnTo>
                                <a:pt x="138" y="0"/>
                              </a:lnTo>
                              <a:lnTo>
                                <a:pt x="89" y="34"/>
                              </a:lnTo>
                              <a:lnTo>
                                <a:pt x="50" y="51"/>
                              </a:lnTo>
                              <a:lnTo>
                                <a:pt x="0" y="66"/>
                              </a:lnTo>
                              <a:lnTo>
                                <a:pt x="10" y="78"/>
                              </a:lnTo>
                              <a:lnTo>
                                <a:pt x="42" y="78"/>
                              </a:lnTo>
                              <a:lnTo>
                                <a:pt x="74" y="69"/>
                              </a:lnTo>
                              <a:lnTo>
                                <a:pt x="112" y="45"/>
                              </a:lnTo>
                              <a:lnTo>
                                <a:pt x="146" y="15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FFE0C0"/>
                        </a:solidFill>
                        <a:ln w="9525">
                          <a:noFill/>
                        </a:ln>
                      </p:spPr>
                      <p:txBody>
                        <a:bodyPr/>
                        <a:p>
                          <a:endParaRPr lang="zh-CN" altLang="en-US"/>
                        </a:p>
                      </p:txBody>
                    </p:sp>
                    <p:sp>
                      <p:nvSpPr>
                        <p:cNvPr id="40990" name="任意多边形 97310"/>
                        <p:cNvSpPr>
                          <a:spLocks noChangeAspect="1"/>
                        </p:cNvSpPr>
                        <p:nvPr>
                          <p:custDataLst>
                            <p:tags r:id="rId20"/>
                          </p:custDataLst>
                        </p:nvPr>
                      </p:nvSpPr>
                      <p:spPr>
                        <a:xfrm>
                          <a:off x="6992" y="4894"/>
                          <a:ext cx="149" cy="77"/>
                        </a:xfrm>
                        <a:custGeom>
                          <a:avLst/>
                          <a:gdLst/>
                          <a:ahLst/>
                          <a:cxnLst/>
                          <a:pathLst>
                            <a:path w="149" h="77">
                              <a:moveTo>
                                <a:pt x="149" y="11"/>
                              </a:moveTo>
                              <a:lnTo>
                                <a:pt x="138" y="0"/>
                              </a:lnTo>
                              <a:lnTo>
                                <a:pt x="93" y="31"/>
                              </a:lnTo>
                              <a:lnTo>
                                <a:pt x="49" y="49"/>
                              </a:lnTo>
                              <a:lnTo>
                                <a:pt x="0" y="63"/>
                              </a:lnTo>
                              <a:lnTo>
                                <a:pt x="9" y="77"/>
                              </a:lnTo>
                              <a:lnTo>
                                <a:pt x="42" y="74"/>
                              </a:lnTo>
                              <a:lnTo>
                                <a:pt x="81" y="65"/>
                              </a:lnTo>
                              <a:lnTo>
                                <a:pt x="121" y="40"/>
                              </a:lnTo>
                              <a:lnTo>
                                <a:pt x="149" y="11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FFE0C0"/>
                        </a:solidFill>
                        <a:ln w="9525">
                          <a:noFill/>
                        </a:ln>
                      </p:spPr>
                      <p:txBody>
                        <a:bodyPr/>
                        <a:p>
                          <a:endParaRPr lang="zh-CN" altLang="en-US"/>
                        </a:p>
                      </p:txBody>
                    </p:sp>
                    <p:sp>
                      <p:nvSpPr>
                        <p:cNvPr id="40991" name="任意多边形 97311"/>
                        <p:cNvSpPr>
                          <a:spLocks noChangeAspect="1"/>
                        </p:cNvSpPr>
                        <p:nvPr>
                          <p:custDataLst>
                            <p:tags r:id="rId21"/>
                          </p:custDataLst>
                        </p:nvPr>
                      </p:nvSpPr>
                      <p:spPr>
                        <a:xfrm>
                          <a:off x="6929" y="4535"/>
                          <a:ext cx="171" cy="68"/>
                        </a:xfrm>
                        <a:custGeom>
                          <a:avLst/>
                          <a:gdLst/>
                          <a:ahLst/>
                          <a:cxnLst/>
                          <a:pathLst>
                            <a:path w="171" h="68">
                              <a:moveTo>
                                <a:pt x="171" y="13"/>
                              </a:moveTo>
                              <a:lnTo>
                                <a:pt x="154" y="0"/>
                              </a:lnTo>
                              <a:lnTo>
                                <a:pt x="97" y="26"/>
                              </a:lnTo>
                              <a:lnTo>
                                <a:pt x="50" y="41"/>
                              </a:lnTo>
                              <a:lnTo>
                                <a:pt x="0" y="55"/>
                              </a:lnTo>
                              <a:lnTo>
                                <a:pt x="11" y="68"/>
                              </a:lnTo>
                              <a:lnTo>
                                <a:pt x="42" y="66"/>
                              </a:lnTo>
                              <a:lnTo>
                                <a:pt x="82" y="57"/>
                              </a:lnTo>
                              <a:lnTo>
                                <a:pt x="127" y="40"/>
                              </a:lnTo>
                              <a:lnTo>
                                <a:pt x="171" y="13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FFE0C0"/>
                        </a:solidFill>
                        <a:ln w="9525">
                          <a:noFill/>
                        </a:ln>
                      </p:spPr>
                      <p:txBody>
                        <a:bodyPr/>
                        <a:p>
                          <a:endParaRPr lang="zh-CN" altLang="en-US"/>
                        </a:p>
                      </p:txBody>
                    </p:sp>
                  </p:grpSp>
                </p:grpSp>
                <p:sp>
                  <p:nvSpPr>
                    <p:cNvPr id="40992" name="任意多边形 97312"/>
                    <p:cNvSpPr>
                      <a:spLocks noChangeAspect="1"/>
                    </p:cNvSpPr>
                    <p:nvPr>
                      <p:custDataLst>
                        <p:tags r:id="rId22"/>
                      </p:custDataLst>
                    </p:nvPr>
                  </p:nvSpPr>
                  <p:spPr>
                    <a:xfrm>
                      <a:off x="5770" y="1606"/>
                      <a:ext cx="2019" cy="2908"/>
                    </a:xfrm>
                    <a:custGeom>
                      <a:avLst/>
                      <a:gdLst/>
                      <a:ahLst/>
                      <a:cxnLst/>
                      <a:pathLst>
                        <a:path w="2019" h="2908">
                          <a:moveTo>
                            <a:pt x="1415" y="2830"/>
                          </a:moveTo>
                          <a:lnTo>
                            <a:pt x="1432" y="2818"/>
                          </a:lnTo>
                          <a:lnTo>
                            <a:pt x="1445" y="2807"/>
                          </a:lnTo>
                          <a:lnTo>
                            <a:pt x="1453" y="2799"/>
                          </a:lnTo>
                          <a:lnTo>
                            <a:pt x="1458" y="2790"/>
                          </a:lnTo>
                          <a:lnTo>
                            <a:pt x="1463" y="2784"/>
                          </a:lnTo>
                          <a:lnTo>
                            <a:pt x="1466" y="2778"/>
                          </a:lnTo>
                          <a:lnTo>
                            <a:pt x="1470" y="2773"/>
                          </a:lnTo>
                          <a:lnTo>
                            <a:pt x="1471" y="2765"/>
                          </a:lnTo>
                          <a:lnTo>
                            <a:pt x="1474" y="2756"/>
                          </a:lnTo>
                          <a:lnTo>
                            <a:pt x="1475" y="2744"/>
                          </a:lnTo>
                          <a:lnTo>
                            <a:pt x="1484" y="2698"/>
                          </a:lnTo>
                          <a:lnTo>
                            <a:pt x="1543" y="2322"/>
                          </a:lnTo>
                          <a:lnTo>
                            <a:pt x="1554" y="2268"/>
                          </a:lnTo>
                          <a:lnTo>
                            <a:pt x="1563" y="2229"/>
                          </a:lnTo>
                          <a:lnTo>
                            <a:pt x="1577" y="2175"/>
                          </a:lnTo>
                          <a:lnTo>
                            <a:pt x="1598" y="2115"/>
                          </a:lnTo>
                          <a:lnTo>
                            <a:pt x="1619" y="2062"/>
                          </a:lnTo>
                          <a:lnTo>
                            <a:pt x="1638" y="2018"/>
                          </a:lnTo>
                          <a:lnTo>
                            <a:pt x="1655" y="1980"/>
                          </a:lnTo>
                          <a:lnTo>
                            <a:pt x="1672" y="1943"/>
                          </a:lnTo>
                          <a:lnTo>
                            <a:pt x="1706" y="1880"/>
                          </a:lnTo>
                          <a:lnTo>
                            <a:pt x="1740" y="1821"/>
                          </a:lnTo>
                          <a:lnTo>
                            <a:pt x="1773" y="1766"/>
                          </a:lnTo>
                          <a:lnTo>
                            <a:pt x="1799" y="1724"/>
                          </a:lnTo>
                          <a:lnTo>
                            <a:pt x="1846" y="1645"/>
                          </a:lnTo>
                          <a:lnTo>
                            <a:pt x="1879" y="1590"/>
                          </a:lnTo>
                          <a:lnTo>
                            <a:pt x="1905" y="1544"/>
                          </a:lnTo>
                          <a:lnTo>
                            <a:pt x="1927" y="1492"/>
                          </a:lnTo>
                          <a:lnTo>
                            <a:pt x="1952" y="1429"/>
                          </a:lnTo>
                          <a:lnTo>
                            <a:pt x="1969" y="1374"/>
                          </a:lnTo>
                          <a:lnTo>
                            <a:pt x="1985" y="1316"/>
                          </a:lnTo>
                          <a:lnTo>
                            <a:pt x="1995" y="1267"/>
                          </a:lnTo>
                          <a:lnTo>
                            <a:pt x="2007" y="1212"/>
                          </a:lnTo>
                          <a:lnTo>
                            <a:pt x="2015" y="1142"/>
                          </a:lnTo>
                          <a:lnTo>
                            <a:pt x="2019" y="1062"/>
                          </a:lnTo>
                          <a:lnTo>
                            <a:pt x="2019" y="987"/>
                          </a:lnTo>
                          <a:lnTo>
                            <a:pt x="2012" y="928"/>
                          </a:lnTo>
                          <a:lnTo>
                            <a:pt x="2003" y="873"/>
                          </a:lnTo>
                          <a:lnTo>
                            <a:pt x="1994" y="824"/>
                          </a:lnTo>
                          <a:lnTo>
                            <a:pt x="1978" y="759"/>
                          </a:lnTo>
                          <a:lnTo>
                            <a:pt x="1960" y="694"/>
                          </a:lnTo>
                          <a:lnTo>
                            <a:pt x="1940" y="634"/>
                          </a:lnTo>
                          <a:lnTo>
                            <a:pt x="1917" y="578"/>
                          </a:lnTo>
                          <a:lnTo>
                            <a:pt x="1888" y="529"/>
                          </a:lnTo>
                          <a:lnTo>
                            <a:pt x="1850" y="466"/>
                          </a:lnTo>
                          <a:lnTo>
                            <a:pt x="1807" y="403"/>
                          </a:lnTo>
                          <a:lnTo>
                            <a:pt x="1765" y="354"/>
                          </a:lnTo>
                          <a:lnTo>
                            <a:pt x="1727" y="312"/>
                          </a:lnTo>
                          <a:lnTo>
                            <a:pt x="1683" y="272"/>
                          </a:lnTo>
                          <a:lnTo>
                            <a:pt x="1636" y="232"/>
                          </a:lnTo>
                          <a:lnTo>
                            <a:pt x="1590" y="196"/>
                          </a:lnTo>
                          <a:lnTo>
                            <a:pt x="1535" y="159"/>
                          </a:lnTo>
                          <a:lnTo>
                            <a:pt x="1471" y="120"/>
                          </a:lnTo>
                          <a:lnTo>
                            <a:pt x="1411" y="90"/>
                          </a:lnTo>
                          <a:lnTo>
                            <a:pt x="1341" y="61"/>
                          </a:lnTo>
                          <a:lnTo>
                            <a:pt x="1277" y="40"/>
                          </a:lnTo>
                          <a:lnTo>
                            <a:pt x="1224" y="27"/>
                          </a:lnTo>
                          <a:lnTo>
                            <a:pt x="1167" y="14"/>
                          </a:lnTo>
                          <a:lnTo>
                            <a:pt x="1115" y="6"/>
                          </a:lnTo>
                          <a:lnTo>
                            <a:pt x="1053" y="0"/>
                          </a:lnTo>
                          <a:lnTo>
                            <a:pt x="997" y="0"/>
                          </a:lnTo>
                          <a:lnTo>
                            <a:pt x="936" y="0"/>
                          </a:lnTo>
                          <a:lnTo>
                            <a:pt x="885" y="6"/>
                          </a:lnTo>
                          <a:lnTo>
                            <a:pt x="826" y="19"/>
                          </a:lnTo>
                          <a:lnTo>
                            <a:pt x="782" y="28"/>
                          </a:lnTo>
                          <a:lnTo>
                            <a:pt x="727" y="44"/>
                          </a:lnTo>
                          <a:lnTo>
                            <a:pt x="676" y="59"/>
                          </a:lnTo>
                          <a:lnTo>
                            <a:pt x="630" y="78"/>
                          </a:lnTo>
                          <a:lnTo>
                            <a:pt x="586" y="97"/>
                          </a:lnTo>
                          <a:lnTo>
                            <a:pt x="541" y="121"/>
                          </a:lnTo>
                          <a:lnTo>
                            <a:pt x="501" y="145"/>
                          </a:lnTo>
                          <a:lnTo>
                            <a:pt x="456" y="175"/>
                          </a:lnTo>
                          <a:lnTo>
                            <a:pt x="408" y="209"/>
                          </a:lnTo>
                          <a:lnTo>
                            <a:pt x="365" y="242"/>
                          </a:lnTo>
                          <a:lnTo>
                            <a:pt x="326" y="277"/>
                          </a:lnTo>
                          <a:lnTo>
                            <a:pt x="284" y="316"/>
                          </a:lnTo>
                          <a:lnTo>
                            <a:pt x="242" y="360"/>
                          </a:lnTo>
                          <a:lnTo>
                            <a:pt x="206" y="402"/>
                          </a:lnTo>
                          <a:lnTo>
                            <a:pt x="175" y="441"/>
                          </a:lnTo>
                          <a:lnTo>
                            <a:pt x="140" y="495"/>
                          </a:lnTo>
                          <a:lnTo>
                            <a:pt x="106" y="554"/>
                          </a:lnTo>
                          <a:lnTo>
                            <a:pt x="75" y="620"/>
                          </a:lnTo>
                          <a:lnTo>
                            <a:pt x="53" y="685"/>
                          </a:lnTo>
                          <a:lnTo>
                            <a:pt x="34" y="752"/>
                          </a:lnTo>
                          <a:lnTo>
                            <a:pt x="17" y="818"/>
                          </a:lnTo>
                          <a:lnTo>
                            <a:pt x="7" y="879"/>
                          </a:lnTo>
                          <a:lnTo>
                            <a:pt x="0" y="940"/>
                          </a:lnTo>
                          <a:lnTo>
                            <a:pt x="0" y="999"/>
                          </a:lnTo>
                          <a:lnTo>
                            <a:pt x="0" y="1052"/>
                          </a:lnTo>
                          <a:lnTo>
                            <a:pt x="0" y="1115"/>
                          </a:lnTo>
                          <a:lnTo>
                            <a:pt x="3" y="1170"/>
                          </a:lnTo>
                          <a:lnTo>
                            <a:pt x="14" y="1239"/>
                          </a:lnTo>
                          <a:lnTo>
                            <a:pt x="24" y="1299"/>
                          </a:lnTo>
                          <a:lnTo>
                            <a:pt x="40" y="1358"/>
                          </a:lnTo>
                          <a:lnTo>
                            <a:pt x="62" y="1427"/>
                          </a:lnTo>
                          <a:lnTo>
                            <a:pt x="87" y="1488"/>
                          </a:lnTo>
                          <a:lnTo>
                            <a:pt x="113" y="1542"/>
                          </a:lnTo>
                          <a:lnTo>
                            <a:pt x="144" y="1602"/>
                          </a:lnTo>
                          <a:lnTo>
                            <a:pt x="178" y="1660"/>
                          </a:lnTo>
                          <a:lnTo>
                            <a:pt x="208" y="1715"/>
                          </a:lnTo>
                          <a:lnTo>
                            <a:pt x="239" y="1770"/>
                          </a:lnTo>
                          <a:lnTo>
                            <a:pt x="272" y="1830"/>
                          </a:lnTo>
                          <a:lnTo>
                            <a:pt x="323" y="1917"/>
                          </a:lnTo>
                          <a:lnTo>
                            <a:pt x="370" y="2007"/>
                          </a:lnTo>
                          <a:lnTo>
                            <a:pt x="398" y="2053"/>
                          </a:lnTo>
                          <a:lnTo>
                            <a:pt x="412" y="2091"/>
                          </a:lnTo>
                          <a:lnTo>
                            <a:pt x="429" y="2138"/>
                          </a:lnTo>
                          <a:lnTo>
                            <a:pt x="445" y="2192"/>
                          </a:lnTo>
                          <a:lnTo>
                            <a:pt x="458" y="2239"/>
                          </a:lnTo>
                          <a:lnTo>
                            <a:pt x="469" y="2292"/>
                          </a:lnTo>
                          <a:lnTo>
                            <a:pt x="479" y="2365"/>
                          </a:lnTo>
                          <a:lnTo>
                            <a:pt x="492" y="2444"/>
                          </a:lnTo>
                          <a:lnTo>
                            <a:pt x="501" y="2506"/>
                          </a:lnTo>
                          <a:lnTo>
                            <a:pt x="511" y="2586"/>
                          </a:lnTo>
                          <a:lnTo>
                            <a:pt x="518" y="2643"/>
                          </a:lnTo>
                          <a:lnTo>
                            <a:pt x="526" y="2693"/>
                          </a:lnTo>
                          <a:lnTo>
                            <a:pt x="537" y="2742"/>
                          </a:lnTo>
                          <a:lnTo>
                            <a:pt x="541" y="2756"/>
                          </a:lnTo>
                          <a:lnTo>
                            <a:pt x="543" y="2767"/>
                          </a:lnTo>
                          <a:lnTo>
                            <a:pt x="545" y="2773"/>
                          </a:lnTo>
                          <a:lnTo>
                            <a:pt x="546" y="2778"/>
                          </a:lnTo>
                          <a:lnTo>
                            <a:pt x="552" y="2784"/>
                          </a:lnTo>
                          <a:lnTo>
                            <a:pt x="558" y="2794"/>
                          </a:lnTo>
                          <a:lnTo>
                            <a:pt x="567" y="2803"/>
                          </a:lnTo>
                          <a:lnTo>
                            <a:pt x="576" y="2812"/>
                          </a:lnTo>
                          <a:lnTo>
                            <a:pt x="592" y="2824"/>
                          </a:lnTo>
                          <a:lnTo>
                            <a:pt x="610" y="2833"/>
                          </a:lnTo>
                          <a:lnTo>
                            <a:pt x="635" y="2847"/>
                          </a:lnTo>
                          <a:lnTo>
                            <a:pt x="657" y="2856"/>
                          </a:lnTo>
                          <a:lnTo>
                            <a:pt x="681" y="2864"/>
                          </a:lnTo>
                          <a:lnTo>
                            <a:pt x="703" y="2870"/>
                          </a:lnTo>
                          <a:lnTo>
                            <a:pt x="723" y="2875"/>
                          </a:lnTo>
                          <a:lnTo>
                            <a:pt x="753" y="2883"/>
                          </a:lnTo>
                          <a:lnTo>
                            <a:pt x="778" y="2889"/>
                          </a:lnTo>
                          <a:lnTo>
                            <a:pt x="802" y="2892"/>
                          </a:lnTo>
                          <a:lnTo>
                            <a:pt x="829" y="2896"/>
                          </a:lnTo>
                          <a:lnTo>
                            <a:pt x="857" y="2900"/>
                          </a:lnTo>
                          <a:lnTo>
                            <a:pt x="883" y="2902"/>
                          </a:lnTo>
                          <a:lnTo>
                            <a:pt x="906" y="2904"/>
                          </a:lnTo>
                          <a:lnTo>
                            <a:pt x="934" y="2906"/>
                          </a:lnTo>
                          <a:lnTo>
                            <a:pt x="959" y="2908"/>
                          </a:lnTo>
                          <a:lnTo>
                            <a:pt x="984" y="2908"/>
                          </a:lnTo>
                          <a:lnTo>
                            <a:pt x="1006" y="2908"/>
                          </a:lnTo>
                          <a:lnTo>
                            <a:pt x="1031" y="2908"/>
                          </a:lnTo>
                          <a:lnTo>
                            <a:pt x="1061" y="2908"/>
                          </a:lnTo>
                          <a:lnTo>
                            <a:pt x="1086" y="2906"/>
                          </a:lnTo>
                          <a:lnTo>
                            <a:pt x="1108" y="2906"/>
                          </a:lnTo>
                          <a:lnTo>
                            <a:pt x="1134" y="2902"/>
                          </a:lnTo>
                          <a:lnTo>
                            <a:pt x="1166" y="2900"/>
                          </a:lnTo>
                          <a:lnTo>
                            <a:pt x="1188" y="2896"/>
                          </a:lnTo>
                          <a:lnTo>
                            <a:pt x="1217" y="2892"/>
                          </a:lnTo>
                          <a:lnTo>
                            <a:pt x="1241" y="2887"/>
                          </a:lnTo>
                          <a:lnTo>
                            <a:pt x="1265" y="2883"/>
                          </a:lnTo>
                          <a:lnTo>
                            <a:pt x="1288" y="2877"/>
                          </a:lnTo>
                          <a:lnTo>
                            <a:pt x="1309" y="2871"/>
                          </a:lnTo>
                          <a:lnTo>
                            <a:pt x="1334" y="2864"/>
                          </a:lnTo>
                          <a:lnTo>
                            <a:pt x="1354" y="2856"/>
                          </a:lnTo>
                          <a:lnTo>
                            <a:pt x="1375" y="2849"/>
                          </a:lnTo>
                          <a:lnTo>
                            <a:pt x="1395" y="2839"/>
                          </a:lnTo>
                          <a:lnTo>
                            <a:pt x="1415" y="2830"/>
                          </a:lnTo>
                          <a:close/>
                        </a:path>
                      </a:pathLst>
                    </a:custGeom>
                    <a:solidFill>
                      <a:srgbClr val="E0E0E0"/>
                    </a:solidFill>
                    <a:ln w="6350">
                      <a:noFill/>
                    </a:ln>
                  </p:spPr>
                  <p:txBody>
                    <a:bodyPr/>
                    <a:p>
                      <a:endParaRPr lang="zh-CN" altLang="en-US"/>
                    </a:p>
                  </p:txBody>
                </p:sp>
                <p:sp>
                  <p:nvSpPr>
                    <p:cNvPr id="40993" name="椭圆 97313"/>
                    <p:cNvSpPr>
                      <a:spLocks noChangeAspect="1"/>
                    </p:cNvSpPr>
                    <p:nvPr>
                      <p:custDataLst>
                        <p:tags r:id="rId23"/>
                      </p:custDataLst>
                    </p:nvPr>
                  </p:nvSpPr>
                  <p:spPr>
                    <a:xfrm>
                      <a:off x="6337" y="4185"/>
                      <a:ext cx="886" cy="296"/>
                    </a:xfrm>
                    <a:prstGeom prst="ellipse">
                      <a:avLst/>
                    </a:prstGeom>
                    <a:solidFill>
                      <a:srgbClr val="A0A0A0"/>
                    </a:solidFill>
                    <a:ln w="9525">
                      <a:noFill/>
                    </a:ln>
                  </p:spPr>
                  <p:txBody>
                    <a:bodyPr anchor="t" anchorCtr="0"/>
                    <a:p>
                      <a:endParaRPr lang="zh-CN" altLang="en-US"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40994" name="任意多边形 97314"/>
                    <p:cNvSpPr>
                      <a:spLocks noChangeAspect="1"/>
                    </p:cNvSpPr>
                    <p:nvPr>
                      <p:custDataLst>
                        <p:tags r:id="rId24"/>
                      </p:custDataLst>
                    </p:nvPr>
                  </p:nvSpPr>
                  <p:spPr>
                    <a:xfrm>
                      <a:off x="7261" y="1899"/>
                      <a:ext cx="338" cy="432"/>
                    </a:xfrm>
                    <a:custGeom>
                      <a:avLst/>
                      <a:gdLst/>
                      <a:ahLst/>
                      <a:cxnLst/>
                      <a:pathLst>
                        <a:path w="338" h="432">
                          <a:moveTo>
                            <a:pt x="0" y="0"/>
                          </a:moveTo>
                          <a:lnTo>
                            <a:pt x="90" y="46"/>
                          </a:lnTo>
                          <a:lnTo>
                            <a:pt x="172" y="97"/>
                          </a:lnTo>
                          <a:lnTo>
                            <a:pt x="234" y="148"/>
                          </a:lnTo>
                          <a:lnTo>
                            <a:pt x="275" y="203"/>
                          </a:lnTo>
                          <a:lnTo>
                            <a:pt x="304" y="259"/>
                          </a:lnTo>
                          <a:lnTo>
                            <a:pt x="325" y="308"/>
                          </a:lnTo>
                          <a:lnTo>
                            <a:pt x="338" y="358"/>
                          </a:lnTo>
                          <a:lnTo>
                            <a:pt x="219" y="432"/>
                          </a:lnTo>
                          <a:lnTo>
                            <a:pt x="208" y="362"/>
                          </a:lnTo>
                          <a:lnTo>
                            <a:pt x="189" y="287"/>
                          </a:lnTo>
                          <a:lnTo>
                            <a:pt x="161" y="209"/>
                          </a:lnTo>
                          <a:lnTo>
                            <a:pt x="124" y="144"/>
                          </a:lnTo>
                          <a:lnTo>
                            <a:pt x="73" y="78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>
                      <a:noFill/>
                    </a:ln>
                  </p:spPr>
                  <p:txBody>
                    <a:bodyPr/>
                    <a:p>
                      <a:endParaRPr lang="zh-CN" altLang="en-US"/>
                    </a:p>
                  </p:txBody>
                </p:sp>
                <p:grpSp>
                  <p:nvGrpSpPr>
                    <p:cNvPr id="40995" name="组合 97315"/>
                    <p:cNvGrpSpPr>
                      <a:grpSpLocks noChangeAspect="1"/>
                    </p:cNvGrpSpPr>
                    <p:nvPr/>
                  </p:nvGrpSpPr>
                  <p:grpSpPr>
                    <a:xfrm>
                      <a:off x="6498" y="2481"/>
                      <a:ext cx="562" cy="1806"/>
                      <a:chOff x="6498" y="2481"/>
                      <a:chExt cx="562" cy="1806"/>
                    </a:xfrm>
                  </p:grpSpPr>
                  <p:sp>
                    <p:nvSpPr>
                      <p:cNvPr id="40996" name="任意多边形 97316"/>
                      <p:cNvSpPr>
                        <a:spLocks noChangeAspect="1"/>
                      </p:cNvSpPr>
                      <p:nvPr>
                        <p:custDataLst>
                          <p:tags r:id="rId25"/>
                        </p:custDataLst>
                      </p:nvPr>
                    </p:nvSpPr>
                    <p:spPr>
                      <a:xfrm>
                        <a:off x="6604" y="3234"/>
                        <a:ext cx="345" cy="1053"/>
                      </a:xfrm>
                      <a:custGeom>
                        <a:avLst/>
                        <a:gdLst/>
                        <a:ahLst/>
                        <a:cxnLst/>
                        <a:pathLst>
                          <a:path w="345" h="1053">
                            <a:moveTo>
                              <a:pt x="0" y="80"/>
                            </a:moveTo>
                            <a:lnTo>
                              <a:pt x="6" y="252"/>
                            </a:lnTo>
                            <a:lnTo>
                              <a:pt x="23" y="274"/>
                            </a:lnTo>
                            <a:lnTo>
                              <a:pt x="17" y="975"/>
                            </a:lnTo>
                            <a:lnTo>
                              <a:pt x="40" y="1053"/>
                            </a:lnTo>
                            <a:lnTo>
                              <a:pt x="98" y="1053"/>
                            </a:lnTo>
                            <a:lnTo>
                              <a:pt x="146" y="1015"/>
                            </a:lnTo>
                            <a:lnTo>
                              <a:pt x="201" y="1015"/>
                            </a:lnTo>
                            <a:lnTo>
                              <a:pt x="245" y="1053"/>
                            </a:lnTo>
                            <a:lnTo>
                              <a:pt x="307" y="1053"/>
                            </a:lnTo>
                            <a:lnTo>
                              <a:pt x="328" y="975"/>
                            </a:lnTo>
                            <a:lnTo>
                              <a:pt x="317" y="274"/>
                            </a:lnTo>
                            <a:lnTo>
                              <a:pt x="333" y="252"/>
                            </a:lnTo>
                            <a:lnTo>
                              <a:pt x="345" y="80"/>
                            </a:lnTo>
                            <a:lnTo>
                              <a:pt x="269" y="17"/>
                            </a:lnTo>
                            <a:lnTo>
                              <a:pt x="231" y="17"/>
                            </a:lnTo>
                            <a:lnTo>
                              <a:pt x="210" y="0"/>
                            </a:lnTo>
                            <a:lnTo>
                              <a:pt x="123" y="0"/>
                            </a:lnTo>
                            <a:lnTo>
                              <a:pt x="104" y="17"/>
                            </a:lnTo>
                            <a:lnTo>
                              <a:pt x="72" y="17"/>
                            </a:lnTo>
                            <a:lnTo>
                              <a:pt x="0" y="80"/>
                            </a:lnTo>
                            <a:close/>
                          </a:path>
                        </a:pathLst>
                      </a:custGeom>
                      <a:solidFill>
                        <a:srgbClr val="C0C0C0"/>
                      </a:solidFill>
                      <a:ln w="9525">
                        <a:noFill/>
                      </a:ln>
                    </p:spPr>
                    <p:txBody>
                      <a:bodyPr/>
                      <a:p>
                        <a:endParaRPr lang="zh-CN" altLang="en-US"/>
                      </a:p>
                    </p:txBody>
                  </p:sp>
                  <p:sp>
                    <p:nvSpPr>
                      <p:cNvPr id="40997" name="椭圆 97317"/>
                      <p:cNvSpPr>
                        <a:spLocks noChangeAspect="1"/>
                      </p:cNvSpPr>
                      <p:nvPr>
                        <p:custDataLst>
                          <p:tags r:id="rId26"/>
                        </p:custDataLst>
                      </p:nvPr>
                    </p:nvSpPr>
                    <p:spPr>
                      <a:xfrm>
                        <a:off x="6781" y="3267"/>
                        <a:ext cx="45" cy="72"/>
                      </a:xfrm>
                      <a:prstGeom prst="ellipse">
                        <a:avLst/>
                      </a:prstGeom>
                      <a:solidFill>
                        <a:srgbClr val="E0E0E0"/>
                      </a:solidFill>
                      <a:ln w="9525">
                        <a:noFill/>
                      </a:ln>
                    </p:spPr>
                    <p:txBody>
                      <a:bodyPr anchor="t" anchorCtr="0"/>
                      <a:p>
                        <a:endParaRPr lang="zh-CN" altLang="en-US">
                          <a:latin typeface="Arial" panose="020B0604020202020204" pitchFamily="34" charset="0"/>
                          <a:ea typeface="宋体" panose="02010600030101010101" pitchFamily="2" charset="-122"/>
                        </a:endParaRPr>
                      </a:p>
                    </p:txBody>
                  </p:sp>
                  <p:grpSp>
                    <p:nvGrpSpPr>
                      <p:cNvPr id="40998" name="组合 97318"/>
                      <p:cNvGrpSpPr>
                        <a:grpSpLocks noChangeAspect="1"/>
                      </p:cNvGrpSpPr>
                      <p:nvPr/>
                    </p:nvGrpSpPr>
                    <p:grpSpPr>
                      <a:xfrm>
                        <a:off x="6498" y="2481"/>
                        <a:ext cx="562" cy="828"/>
                        <a:chOff x="6498" y="2481"/>
                        <a:chExt cx="562" cy="828"/>
                      </a:xfrm>
                    </p:grpSpPr>
                    <p:sp>
                      <p:nvSpPr>
                        <p:cNvPr id="40999" name="椭圆 97319"/>
                        <p:cNvSpPr>
                          <a:spLocks noChangeAspect="1"/>
                        </p:cNvSpPr>
                        <p:nvPr>
                          <p:custDataLst>
                            <p:tags r:id="rId27"/>
                          </p:custDataLst>
                        </p:nvPr>
                      </p:nvSpPr>
                      <p:spPr>
                        <a:xfrm>
                          <a:off x="6531" y="2481"/>
                          <a:ext cx="514" cy="282"/>
                        </a:xfrm>
                        <a:prstGeom prst="ellipse">
                          <a:avLst/>
                        </a:prstGeom>
                        <a:solidFill>
                          <a:srgbClr val="FFFFFF"/>
                        </a:solidFill>
                        <a:ln w="9525">
                          <a:noFill/>
                        </a:ln>
                      </p:spPr>
                      <p:txBody>
                        <a:bodyPr anchor="t" anchorCtr="0"/>
                        <a:p>
                          <a:endParaRPr lang="zh-CN" altLang="en-US"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  <p:sp>
                      <p:nvSpPr>
                        <p:cNvPr id="41000" name="任意多边形 97320"/>
                        <p:cNvSpPr>
                          <a:spLocks noChangeAspect="1"/>
                        </p:cNvSpPr>
                        <p:nvPr>
                          <p:custDataLst>
                            <p:tags r:id="rId28"/>
                          </p:custDataLst>
                        </p:nvPr>
                      </p:nvSpPr>
                      <p:spPr>
                        <a:xfrm>
                          <a:off x="6498" y="2610"/>
                          <a:ext cx="562" cy="699"/>
                        </a:xfrm>
                        <a:custGeom>
                          <a:avLst/>
                          <a:gdLst/>
                          <a:ahLst/>
                          <a:cxnLst/>
                          <a:pathLst>
                            <a:path w="562" h="699">
                              <a:moveTo>
                                <a:pt x="358" y="699"/>
                              </a:moveTo>
                              <a:lnTo>
                                <a:pt x="562" y="69"/>
                              </a:lnTo>
                              <a:lnTo>
                                <a:pt x="526" y="56"/>
                              </a:lnTo>
                              <a:lnTo>
                                <a:pt x="485" y="38"/>
                              </a:lnTo>
                              <a:lnTo>
                                <a:pt x="431" y="24"/>
                              </a:lnTo>
                              <a:lnTo>
                                <a:pt x="384" y="12"/>
                              </a:lnTo>
                              <a:lnTo>
                                <a:pt x="342" y="4"/>
                              </a:lnTo>
                              <a:lnTo>
                                <a:pt x="297" y="0"/>
                              </a:lnTo>
                              <a:lnTo>
                                <a:pt x="248" y="3"/>
                              </a:lnTo>
                              <a:lnTo>
                                <a:pt x="185" y="10"/>
                              </a:lnTo>
                              <a:lnTo>
                                <a:pt x="132" y="24"/>
                              </a:lnTo>
                              <a:lnTo>
                                <a:pt x="80" y="38"/>
                              </a:lnTo>
                              <a:lnTo>
                                <a:pt x="34" y="58"/>
                              </a:lnTo>
                              <a:lnTo>
                                <a:pt x="0" y="76"/>
                              </a:lnTo>
                              <a:lnTo>
                                <a:pt x="197" y="699"/>
                              </a:lnTo>
                            </a:path>
                          </a:pathLst>
                        </a:custGeom>
                        <a:noFill/>
                        <a:ln w="6350">
                          <a:noFill/>
                        </a:ln>
                      </p:spPr>
                      <p:txBody>
                        <a:bodyPr/>
                        <a:p>
                          <a:endParaRPr lang="zh-CN" altLang="en-US"/>
                        </a:p>
                      </p:txBody>
                    </p:sp>
                  </p:grpSp>
                  <p:grpSp>
                    <p:nvGrpSpPr>
                      <p:cNvPr id="41001" name="组合 97321"/>
                      <p:cNvGrpSpPr>
                        <a:grpSpLocks noChangeAspect="1"/>
                      </p:cNvGrpSpPr>
                      <p:nvPr/>
                    </p:nvGrpSpPr>
                    <p:grpSpPr>
                      <a:xfrm>
                        <a:off x="6676" y="3385"/>
                        <a:ext cx="193" cy="804"/>
                        <a:chOff x="6676" y="3385"/>
                        <a:chExt cx="193" cy="804"/>
                      </a:xfrm>
                    </p:grpSpPr>
                    <p:sp>
                      <p:nvSpPr>
                        <p:cNvPr id="41002" name="直接连接符 97322"/>
                        <p:cNvSpPr>
                          <a:spLocks noChangeAspect="1"/>
                        </p:cNvSpPr>
                        <p:nvPr>
                          <p:custDataLst>
                            <p:tags r:id="rId29"/>
                          </p:custDataLst>
                        </p:nvPr>
                      </p:nvSpPr>
                      <p:spPr>
                        <a:xfrm>
                          <a:off x="6708" y="3406"/>
                          <a:ext cx="1" cy="783"/>
                        </a:xfrm>
                        <a:prstGeom prst="line">
                          <a:avLst/>
                        </a:prstGeom>
                        <a:ln w="6350">
                          <a:noFill/>
                        </a:ln>
                      </p:spPr>
                    </p:sp>
                    <p:sp>
                      <p:nvSpPr>
                        <p:cNvPr id="41003" name="直接连接符 97323"/>
                        <p:cNvSpPr>
                          <a:spLocks noChangeAspect="1"/>
                        </p:cNvSpPr>
                        <p:nvPr>
                          <p:custDataLst>
                            <p:tags r:id="rId30"/>
                          </p:custDataLst>
                        </p:nvPr>
                      </p:nvSpPr>
                      <p:spPr>
                        <a:xfrm flipV="1">
                          <a:off x="6836" y="3406"/>
                          <a:ext cx="4" cy="779"/>
                        </a:xfrm>
                        <a:prstGeom prst="line">
                          <a:avLst/>
                        </a:prstGeom>
                        <a:ln w="6350">
                          <a:noFill/>
                        </a:ln>
                      </p:spPr>
                    </p:sp>
                    <p:sp>
                      <p:nvSpPr>
                        <p:cNvPr id="41004" name="直接连接符 97324"/>
                        <p:cNvSpPr>
                          <a:spLocks noChangeAspect="1"/>
                        </p:cNvSpPr>
                        <p:nvPr>
                          <p:custDataLst>
                            <p:tags r:id="rId31"/>
                          </p:custDataLst>
                        </p:nvPr>
                      </p:nvSpPr>
                      <p:spPr>
                        <a:xfrm flipV="1">
                          <a:off x="6866" y="3385"/>
                          <a:ext cx="3" cy="780"/>
                        </a:xfrm>
                        <a:prstGeom prst="line">
                          <a:avLst/>
                        </a:prstGeom>
                        <a:ln w="6350">
                          <a:noFill/>
                        </a:ln>
                      </p:spPr>
                    </p:sp>
                    <p:sp>
                      <p:nvSpPr>
                        <p:cNvPr id="41005" name="直接连接符 97325"/>
                        <p:cNvSpPr>
                          <a:spLocks noChangeAspect="1"/>
                        </p:cNvSpPr>
                        <p:nvPr>
                          <p:custDataLst>
                            <p:tags r:id="rId32"/>
                          </p:custDataLst>
                        </p:nvPr>
                      </p:nvSpPr>
                      <p:spPr>
                        <a:xfrm flipH="1" flipV="1">
                          <a:off x="6676" y="3385"/>
                          <a:ext cx="2" cy="780"/>
                        </a:xfrm>
                        <a:prstGeom prst="line">
                          <a:avLst/>
                        </a:prstGeom>
                        <a:ln w="6350">
                          <a:noFill/>
                        </a:ln>
                      </p:spPr>
                    </p:sp>
                  </p:grpSp>
                </p:grpSp>
                <p:sp>
                  <p:nvSpPr>
                    <p:cNvPr id="41006" name="任意多边形 97326"/>
                    <p:cNvSpPr>
                      <a:spLocks noChangeAspect="1"/>
                    </p:cNvSpPr>
                    <p:nvPr>
                      <p:custDataLst>
                        <p:tags r:id="rId33"/>
                      </p:custDataLst>
                    </p:nvPr>
                  </p:nvSpPr>
                  <p:spPr>
                    <a:xfrm>
                      <a:off x="6740" y="3766"/>
                      <a:ext cx="546" cy="681"/>
                    </a:xfrm>
                    <a:custGeom>
                      <a:avLst/>
                      <a:gdLst/>
                      <a:ahLst/>
                      <a:cxnLst/>
                      <a:pathLst>
                        <a:path w="546" h="681">
                          <a:moveTo>
                            <a:pt x="546" y="0"/>
                          </a:moveTo>
                          <a:lnTo>
                            <a:pt x="523" y="20"/>
                          </a:lnTo>
                          <a:lnTo>
                            <a:pt x="432" y="441"/>
                          </a:lnTo>
                          <a:lnTo>
                            <a:pt x="415" y="483"/>
                          </a:lnTo>
                          <a:lnTo>
                            <a:pt x="388" y="518"/>
                          </a:lnTo>
                          <a:lnTo>
                            <a:pt x="347" y="550"/>
                          </a:lnTo>
                          <a:lnTo>
                            <a:pt x="307" y="575"/>
                          </a:lnTo>
                          <a:lnTo>
                            <a:pt x="262" y="598"/>
                          </a:lnTo>
                          <a:lnTo>
                            <a:pt x="215" y="618"/>
                          </a:lnTo>
                          <a:lnTo>
                            <a:pt x="163" y="637"/>
                          </a:lnTo>
                          <a:lnTo>
                            <a:pt x="119" y="647"/>
                          </a:lnTo>
                          <a:lnTo>
                            <a:pt x="65" y="656"/>
                          </a:lnTo>
                          <a:lnTo>
                            <a:pt x="0" y="652"/>
                          </a:lnTo>
                          <a:lnTo>
                            <a:pt x="10" y="677"/>
                          </a:lnTo>
                          <a:lnTo>
                            <a:pt x="55" y="681"/>
                          </a:lnTo>
                          <a:lnTo>
                            <a:pt x="86" y="681"/>
                          </a:lnTo>
                          <a:lnTo>
                            <a:pt x="134" y="677"/>
                          </a:lnTo>
                          <a:lnTo>
                            <a:pt x="173" y="674"/>
                          </a:lnTo>
                          <a:lnTo>
                            <a:pt x="227" y="665"/>
                          </a:lnTo>
                          <a:lnTo>
                            <a:pt x="269" y="657"/>
                          </a:lnTo>
                          <a:lnTo>
                            <a:pt x="316" y="643"/>
                          </a:lnTo>
                          <a:lnTo>
                            <a:pt x="343" y="635"/>
                          </a:lnTo>
                          <a:lnTo>
                            <a:pt x="384" y="618"/>
                          </a:lnTo>
                          <a:lnTo>
                            <a:pt x="427" y="590"/>
                          </a:lnTo>
                          <a:lnTo>
                            <a:pt x="440" y="575"/>
                          </a:lnTo>
                          <a:lnTo>
                            <a:pt x="452" y="554"/>
                          </a:lnTo>
                          <a:lnTo>
                            <a:pt x="462" y="512"/>
                          </a:lnTo>
                          <a:lnTo>
                            <a:pt x="471" y="470"/>
                          </a:lnTo>
                          <a:lnTo>
                            <a:pt x="546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>
                      <a:noFill/>
                    </a:ln>
                  </p:spPr>
                  <p:txBody>
                    <a:bodyPr/>
                    <a:p>
                      <a:endParaRPr lang="zh-CN" altLang="en-US"/>
                    </a:p>
                  </p:txBody>
                </p:sp>
              </p:grpSp>
              <p:sp>
                <p:nvSpPr>
                  <p:cNvPr id="41007" name="矩形 97327"/>
                  <p:cNvSpPr>
                    <a:spLocks noChangeAspect="1"/>
                  </p:cNvSpPr>
                  <p:nvPr>
                    <p:custDataLst>
                      <p:tags r:id="rId34"/>
                    </p:custDataLst>
                  </p:nvPr>
                </p:nvSpPr>
                <p:spPr>
                  <a:xfrm>
                    <a:off x="5695" y="6585"/>
                    <a:ext cx="540" cy="315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808080"/>
                      </a:gs>
                      <a:gs pos="50000">
                        <a:srgbClr val="C0C0C0"/>
                      </a:gs>
                      <a:gs pos="100000">
                        <a:srgbClr val="808080"/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 anchor="t" anchorCtr="0"/>
                  <a:p>
                    <a:endParaRPr lang="zh-CN" altLang="en-US">
                      <a:latin typeface="Arial" panose="020B0604020202020204" pitchFamily="34" charset="0"/>
                      <a:ea typeface="宋体" panose="02010600030101010101" pitchFamily="2" charset="-122"/>
                    </a:endParaRPr>
                  </a:p>
                </p:txBody>
              </p:sp>
            </p:grpSp>
          </p:grpSp>
          <p:grpSp>
            <p:nvGrpSpPr>
              <p:cNvPr id="41008" name="xjhsy3"/>
              <p:cNvGrpSpPr>
                <a:grpSpLocks noChangeAspect="1"/>
              </p:cNvGrpSpPr>
              <p:nvPr/>
            </p:nvGrpSpPr>
            <p:grpSpPr>
              <a:xfrm>
                <a:off x="179" y="1661"/>
                <a:ext cx="3402" cy="1270"/>
                <a:chOff x="3844" y="3868"/>
                <a:chExt cx="3712" cy="1144"/>
              </a:xfrm>
            </p:grpSpPr>
            <p:grpSp>
              <p:nvGrpSpPr>
                <p:cNvPr id="41009" name="组合 97329"/>
                <p:cNvGrpSpPr>
                  <a:grpSpLocks noChangeAspect="1"/>
                </p:cNvGrpSpPr>
                <p:nvPr/>
              </p:nvGrpSpPr>
              <p:grpSpPr>
                <a:xfrm>
                  <a:off x="3844" y="4435"/>
                  <a:ext cx="3712" cy="577"/>
                  <a:chOff x="3920" y="4213"/>
                  <a:chExt cx="2493" cy="577"/>
                </a:xfrm>
              </p:grpSpPr>
              <p:sp>
                <p:nvSpPr>
                  <p:cNvPr id="41010" name="任意多边形 97330" descr="栎木"/>
                  <p:cNvSpPr>
                    <a:spLocks noChangeAspect="1"/>
                  </p:cNvSpPr>
                  <p:nvPr>
                    <p:custDataLst>
                      <p:tags r:id="rId35"/>
                    </p:custDataLst>
                  </p:nvPr>
                </p:nvSpPr>
                <p:spPr>
                  <a:xfrm flipV="1">
                    <a:off x="3920" y="4677"/>
                    <a:ext cx="2493" cy="113"/>
                  </a:xfrm>
                  <a:custGeom>
                    <a:avLst/>
                    <a:gdLst/>
                    <a:ahLst/>
                    <a:cxnLst/>
                    <a:pathLst>
                      <a:path w="400" h="400">
                        <a:moveTo>
                          <a:pt x="0" y="0"/>
                        </a:moveTo>
                        <a:lnTo>
                          <a:pt x="400" y="0"/>
                        </a:lnTo>
                        <a:lnTo>
                          <a:pt x="400" y="400"/>
                        </a:lnTo>
                        <a:lnTo>
                          <a:pt x="0" y="40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blipFill rotWithShape="0">
                    <a:blip r:embed="rId6"/>
                  </a:blipFill>
                  <a:ln w="9525"/>
                  <a:scene3d>
                    <a:camera prst="legacyObliqueTopRight">
                      <a:rot lat="0" lon="0" rev="0"/>
                    </a:camera>
                    <a:lightRig rig="legacyFlat3" dir="b"/>
                  </a:scene3d>
                  <a:sp3d extrusionH="430200" prstMaterial="legacyMatte">
                    <a:bevelT w="13500" h="13500" prst="angle"/>
                    <a:bevelB w="13500" h="13500" prst="angle"/>
                    <a:extrusionClr>
                      <a:srgbClr val="FFCC99"/>
                    </a:extrusionClr>
                  </a:sp3d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41011" name="流程图: 磁盘 97331"/>
                  <p:cNvSpPr>
                    <a:spLocks noChangeAspect="1"/>
                  </p:cNvSpPr>
                  <p:nvPr>
                    <p:custDataLst>
                      <p:tags r:id="rId36"/>
                    </p:custDataLst>
                  </p:nvPr>
                </p:nvSpPr>
                <p:spPr>
                  <a:xfrm>
                    <a:off x="6120" y="4217"/>
                    <a:ext cx="213" cy="369"/>
                  </a:xfrm>
                  <a:prstGeom prst="flowChartMagneticDisk">
                    <a:avLst/>
                  </a:prstGeom>
                  <a:solidFill>
                    <a:srgbClr val="969696"/>
                  </a:solidFill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anchor="t" anchorCtr="0"/>
                  <a:p>
                    <a:endParaRPr lang="zh-CN" altLang="en-US">
                      <a:latin typeface="Arial" panose="020B0604020202020204" pitchFamily="34" charset="0"/>
                      <a:ea typeface="宋体" panose="02010600030101010101" pitchFamily="2" charset="-122"/>
                    </a:endParaRPr>
                  </a:p>
                </p:txBody>
              </p:sp>
              <p:sp>
                <p:nvSpPr>
                  <p:cNvPr id="41012" name="流程图: 磁盘 97332"/>
                  <p:cNvSpPr>
                    <a:spLocks noChangeAspect="1"/>
                  </p:cNvSpPr>
                  <p:nvPr>
                    <p:custDataLst>
                      <p:tags r:id="rId37"/>
                    </p:custDataLst>
                  </p:nvPr>
                </p:nvSpPr>
                <p:spPr>
                  <a:xfrm>
                    <a:off x="4340" y="4213"/>
                    <a:ext cx="213" cy="369"/>
                  </a:xfrm>
                  <a:prstGeom prst="flowChartMagneticDisk">
                    <a:avLst/>
                  </a:prstGeom>
                  <a:solidFill>
                    <a:srgbClr val="969696"/>
                  </a:solidFill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anchor="t" anchorCtr="0"/>
                  <a:p>
                    <a:endParaRPr lang="zh-CN" altLang="en-US">
                      <a:latin typeface="Arial" panose="020B0604020202020204" pitchFamily="34" charset="0"/>
                      <a:ea typeface="宋体" panose="02010600030101010101" pitchFamily="2" charset="-122"/>
                    </a:endParaRPr>
                  </a:p>
                </p:txBody>
              </p:sp>
            </p:grpSp>
            <p:grpSp>
              <p:nvGrpSpPr>
                <p:cNvPr id="41013" name="组合 97333"/>
                <p:cNvGrpSpPr>
                  <a:grpSpLocks noChangeAspect="1"/>
                </p:cNvGrpSpPr>
                <p:nvPr/>
              </p:nvGrpSpPr>
              <p:grpSpPr>
                <a:xfrm>
                  <a:off x="5514" y="3868"/>
                  <a:ext cx="540" cy="936"/>
                  <a:chOff x="5695" y="5964"/>
                  <a:chExt cx="540" cy="936"/>
                </a:xfrm>
              </p:grpSpPr>
              <p:grpSp>
                <p:nvGrpSpPr>
                  <p:cNvPr id="41014" name="组合 97334"/>
                  <p:cNvGrpSpPr>
                    <a:grpSpLocks noChangeAspect="1"/>
                  </p:cNvGrpSpPr>
                  <p:nvPr/>
                </p:nvGrpSpPr>
                <p:grpSpPr>
                  <a:xfrm>
                    <a:off x="5772" y="5964"/>
                    <a:ext cx="403" cy="733"/>
                    <a:chOff x="5770" y="1606"/>
                    <a:chExt cx="2019" cy="3673"/>
                  </a:xfrm>
                </p:grpSpPr>
                <p:grpSp>
                  <p:nvGrpSpPr>
                    <p:cNvPr id="41015" name="组合 97335"/>
                    <p:cNvGrpSpPr>
                      <a:grpSpLocks noChangeAspect="1"/>
                    </p:cNvGrpSpPr>
                    <p:nvPr/>
                  </p:nvGrpSpPr>
                  <p:grpSpPr>
                    <a:xfrm>
                      <a:off x="6320" y="4418"/>
                      <a:ext cx="913" cy="861"/>
                      <a:chOff x="6320" y="4418"/>
                      <a:chExt cx="913" cy="861"/>
                    </a:xfrm>
                  </p:grpSpPr>
                  <p:grpSp>
                    <p:nvGrpSpPr>
                      <p:cNvPr id="41016" name="组合 97336"/>
                      <p:cNvGrpSpPr>
                        <a:grpSpLocks noChangeAspect="1"/>
                      </p:cNvGrpSpPr>
                      <p:nvPr/>
                    </p:nvGrpSpPr>
                    <p:grpSpPr>
                      <a:xfrm>
                        <a:off x="6320" y="4418"/>
                        <a:ext cx="913" cy="861"/>
                        <a:chOff x="6320" y="4418"/>
                        <a:chExt cx="913" cy="861"/>
                      </a:xfrm>
                    </p:grpSpPr>
                    <p:grpSp>
                      <p:nvGrpSpPr>
                        <p:cNvPr id="41017" name="组合 97337"/>
                        <p:cNvGrpSpPr>
                          <a:grpSpLocks noChangeAspect="1"/>
                        </p:cNvGrpSpPr>
                        <p:nvPr/>
                      </p:nvGrpSpPr>
                      <p:grpSpPr>
                        <a:xfrm>
                          <a:off x="6549" y="5081"/>
                          <a:ext cx="498" cy="198"/>
                          <a:chOff x="6549" y="5081"/>
                          <a:chExt cx="498" cy="198"/>
                        </a:xfrm>
                      </p:grpSpPr>
                      <p:sp>
                        <p:nvSpPr>
                          <p:cNvPr id="41018" name="任意多边形 97338"/>
                          <p:cNvSpPr>
                            <a:spLocks noChangeAspect="1"/>
                          </p:cNvSpPr>
                          <p:nvPr>
                            <p:custDataLst>
                              <p:tags r:id="rId38"/>
                            </p:custDataLst>
                          </p:nvPr>
                        </p:nvSpPr>
                        <p:spPr>
                          <a:xfrm>
                            <a:off x="6549" y="5081"/>
                            <a:ext cx="498" cy="198"/>
                          </a:xfrm>
                          <a:custGeom>
                            <a:avLst/>
                            <a:gdLst/>
                            <a:ahLst/>
                            <a:cxnLst/>
                            <a:pathLst>
                              <a:path w="498" h="198">
                                <a:moveTo>
                                  <a:pt x="0" y="0"/>
                                </a:moveTo>
                                <a:lnTo>
                                  <a:pt x="101" y="157"/>
                                </a:lnTo>
                                <a:lnTo>
                                  <a:pt x="110" y="167"/>
                                </a:lnTo>
                                <a:lnTo>
                                  <a:pt x="121" y="173"/>
                                </a:lnTo>
                                <a:lnTo>
                                  <a:pt x="136" y="178"/>
                                </a:lnTo>
                                <a:lnTo>
                                  <a:pt x="153" y="186"/>
                                </a:lnTo>
                                <a:lnTo>
                                  <a:pt x="174" y="190"/>
                                </a:lnTo>
                                <a:lnTo>
                                  <a:pt x="188" y="191"/>
                                </a:lnTo>
                                <a:lnTo>
                                  <a:pt x="205" y="194"/>
                                </a:lnTo>
                                <a:lnTo>
                                  <a:pt x="222" y="195"/>
                                </a:lnTo>
                                <a:lnTo>
                                  <a:pt x="243" y="198"/>
                                </a:lnTo>
                                <a:lnTo>
                                  <a:pt x="257" y="198"/>
                                </a:lnTo>
                                <a:lnTo>
                                  <a:pt x="278" y="195"/>
                                </a:lnTo>
                                <a:lnTo>
                                  <a:pt x="295" y="194"/>
                                </a:lnTo>
                                <a:lnTo>
                                  <a:pt x="315" y="191"/>
                                </a:lnTo>
                                <a:lnTo>
                                  <a:pt x="332" y="190"/>
                                </a:lnTo>
                                <a:lnTo>
                                  <a:pt x="349" y="185"/>
                                </a:lnTo>
                                <a:lnTo>
                                  <a:pt x="366" y="181"/>
                                </a:lnTo>
                                <a:lnTo>
                                  <a:pt x="380" y="173"/>
                                </a:lnTo>
                                <a:lnTo>
                                  <a:pt x="392" y="165"/>
                                </a:lnTo>
                                <a:lnTo>
                                  <a:pt x="397" y="160"/>
                                </a:lnTo>
                                <a:lnTo>
                                  <a:pt x="405" y="152"/>
                                </a:lnTo>
                                <a:lnTo>
                                  <a:pt x="498" y="0"/>
                                </a:lnTo>
                                <a:lnTo>
                                  <a:pt x="0" y="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000000"/>
                          </a:solidFill>
                          <a:ln w="9525">
                            <a:noFill/>
                          </a:ln>
                        </p:spPr>
                        <p:txBody>
                          <a:bodyPr/>
                          <a:p>
                            <a:endParaRPr lang="zh-CN" altLang="en-US"/>
                          </a:p>
                        </p:txBody>
                      </p:sp>
                      <p:sp>
                        <p:nvSpPr>
                          <p:cNvPr id="41019" name="任意多边形 97339"/>
                          <p:cNvSpPr>
                            <a:spLocks noChangeAspect="1"/>
                          </p:cNvSpPr>
                          <p:nvPr>
                            <p:custDataLst>
                              <p:tags r:id="rId39"/>
                            </p:custDataLst>
                          </p:nvPr>
                        </p:nvSpPr>
                        <p:spPr>
                          <a:xfrm>
                            <a:off x="6627" y="5081"/>
                            <a:ext cx="222" cy="198"/>
                          </a:xfrm>
                          <a:custGeom>
                            <a:avLst/>
                            <a:gdLst/>
                            <a:ahLst/>
                            <a:cxnLst/>
                            <a:pathLst>
                              <a:path w="222" h="198">
                                <a:moveTo>
                                  <a:pt x="0" y="0"/>
                                </a:moveTo>
                                <a:lnTo>
                                  <a:pt x="62" y="178"/>
                                </a:lnTo>
                                <a:lnTo>
                                  <a:pt x="75" y="186"/>
                                </a:lnTo>
                                <a:lnTo>
                                  <a:pt x="96" y="190"/>
                                </a:lnTo>
                                <a:lnTo>
                                  <a:pt x="110" y="191"/>
                                </a:lnTo>
                                <a:lnTo>
                                  <a:pt x="127" y="194"/>
                                </a:lnTo>
                                <a:lnTo>
                                  <a:pt x="144" y="195"/>
                                </a:lnTo>
                                <a:lnTo>
                                  <a:pt x="165" y="198"/>
                                </a:lnTo>
                                <a:lnTo>
                                  <a:pt x="179" y="198"/>
                                </a:lnTo>
                                <a:lnTo>
                                  <a:pt x="200" y="195"/>
                                </a:lnTo>
                                <a:lnTo>
                                  <a:pt x="222" y="0"/>
                                </a:lnTo>
                                <a:lnTo>
                                  <a:pt x="0" y="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404040"/>
                          </a:solidFill>
                          <a:ln w="9525">
                            <a:noFill/>
                          </a:ln>
                        </p:spPr>
                        <p:txBody>
                          <a:bodyPr/>
                          <a:p>
                            <a:endParaRPr lang="zh-CN" altLang="en-US"/>
                          </a:p>
                        </p:txBody>
                      </p:sp>
                    </p:grpSp>
                    <p:grpSp>
                      <p:nvGrpSpPr>
                        <p:cNvPr id="41020" name="组合 97340"/>
                        <p:cNvGrpSpPr>
                          <a:grpSpLocks noChangeAspect="1"/>
                        </p:cNvGrpSpPr>
                        <p:nvPr/>
                      </p:nvGrpSpPr>
                      <p:grpSpPr>
                        <a:xfrm>
                          <a:off x="6320" y="4418"/>
                          <a:ext cx="913" cy="718"/>
                          <a:chOff x="6320" y="4418"/>
                          <a:chExt cx="913" cy="718"/>
                        </a:xfrm>
                      </p:grpSpPr>
                      <p:sp>
                        <p:nvSpPr>
                          <p:cNvPr id="41021" name="任意多边形 97341"/>
                          <p:cNvSpPr>
                            <a:spLocks noChangeAspect="1"/>
                          </p:cNvSpPr>
                          <p:nvPr>
                            <p:custDataLst>
                              <p:tags r:id="rId40"/>
                            </p:custDataLst>
                          </p:nvPr>
                        </p:nvSpPr>
                        <p:spPr>
                          <a:xfrm>
                            <a:off x="6320" y="4418"/>
                            <a:ext cx="913" cy="718"/>
                          </a:xfrm>
                          <a:custGeom>
                            <a:avLst/>
                            <a:gdLst/>
                            <a:ahLst/>
                            <a:cxnLst/>
                            <a:pathLst>
                              <a:path w="913" h="718">
                                <a:moveTo>
                                  <a:pt x="26" y="0"/>
                                </a:moveTo>
                                <a:lnTo>
                                  <a:pt x="21" y="20"/>
                                </a:lnTo>
                                <a:lnTo>
                                  <a:pt x="23" y="29"/>
                                </a:lnTo>
                                <a:lnTo>
                                  <a:pt x="25" y="38"/>
                                </a:lnTo>
                                <a:lnTo>
                                  <a:pt x="26" y="59"/>
                                </a:lnTo>
                                <a:lnTo>
                                  <a:pt x="23" y="73"/>
                                </a:lnTo>
                                <a:lnTo>
                                  <a:pt x="17" y="86"/>
                                </a:lnTo>
                                <a:lnTo>
                                  <a:pt x="12" y="96"/>
                                </a:lnTo>
                                <a:lnTo>
                                  <a:pt x="6" y="113"/>
                                </a:lnTo>
                                <a:lnTo>
                                  <a:pt x="6" y="126"/>
                                </a:lnTo>
                                <a:lnTo>
                                  <a:pt x="12" y="138"/>
                                </a:lnTo>
                                <a:lnTo>
                                  <a:pt x="17" y="149"/>
                                </a:lnTo>
                                <a:lnTo>
                                  <a:pt x="29" y="162"/>
                                </a:lnTo>
                                <a:lnTo>
                                  <a:pt x="34" y="176"/>
                                </a:lnTo>
                                <a:lnTo>
                                  <a:pt x="34" y="185"/>
                                </a:lnTo>
                                <a:lnTo>
                                  <a:pt x="30" y="195"/>
                                </a:lnTo>
                                <a:lnTo>
                                  <a:pt x="21" y="204"/>
                                </a:lnTo>
                                <a:lnTo>
                                  <a:pt x="13" y="216"/>
                                </a:lnTo>
                                <a:lnTo>
                                  <a:pt x="8" y="225"/>
                                </a:lnTo>
                                <a:lnTo>
                                  <a:pt x="6" y="236"/>
                                </a:lnTo>
                                <a:lnTo>
                                  <a:pt x="12" y="248"/>
                                </a:lnTo>
                                <a:lnTo>
                                  <a:pt x="19" y="259"/>
                                </a:lnTo>
                                <a:lnTo>
                                  <a:pt x="26" y="269"/>
                                </a:lnTo>
                                <a:lnTo>
                                  <a:pt x="30" y="278"/>
                                </a:lnTo>
                                <a:lnTo>
                                  <a:pt x="34" y="288"/>
                                </a:lnTo>
                                <a:lnTo>
                                  <a:pt x="30" y="301"/>
                                </a:lnTo>
                                <a:lnTo>
                                  <a:pt x="21" y="313"/>
                                </a:lnTo>
                                <a:lnTo>
                                  <a:pt x="12" y="322"/>
                                </a:lnTo>
                                <a:lnTo>
                                  <a:pt x="2" y="337"/>
                                </a:lnTo>
                                <a:lnTo>
                                  <a:pt x="0" y="349"/>
                                </a:lnTo>
                                <a:lnTo>
                                  <a:pt x="4" y="362"/>
                                </a:lnTo>
                                <a:lnTo>
                                  <a:pt x="13" y="372"/>
                                </a:lnTo>
                                <a:lnTo>
                                  <a:pt x="23" y="383"/>
                                </a:lnTo>
                                <a:lnTo>
                                  <a:pt x="33" y="396"/>
                                </a:lnTo>
                                <a:lnTo>
                                  <a:pt x="38" y="414"/>
                                </a:lnTo>
                                <a:lnTo>
                                  <a:pt x="33" y="431"/>
                                </a:lnTo>
                                <a:lnTo>
                                  <a:pt x="23" y="444"/>
                                </a:lnTo>
                                <a:lnTo>
                                  <a:pt x="19" y="455"/>
                                </a:lnTo>
                                <a:lnTo>
                                  <a:pt x="19" y="466"/>
                                </a:lnTo>
                                <a:lnTo>
                                  <a:pt x="21" y="473"/>
                                </a:lnTo>
                                <a:lnTo>
                                  <a:pt x="29" y="484"/>
                                </a:lnTo>
                                <a:lnTo>
                                  <a:pt x="42" y="499"/>
                                </a:lnTo>
                                <a:lnTo>
                                  <a:pt x="64" y="528"/>
                                </a:lnTo>
                                <a:lnTo>
                                  <a:pt x="107" y="573"/>
                                </a:lnTo>
                                <a:lnTo>
                                  <a:pt x="144" y="609"/>
                                </a:lnTo>
                                <a:lnTo>
                                  <a:pt x="166" y="629"/>
                                </a:lnTo>
                                <a:lnTo>
                                  <a:pt x="190" y="643"/>
                                </a:lnTo>
                                <a:lnTo>
                                  <a:pt x="217" y="660"/>
                                </a:lnTo>
                                <a:lnTo>
                                  <a:pt x="255" y="681"/>
                                </a:lnTo>
                                <a:lnTo>
                                  <a:pt x="313" y="701"/>
                                </a:lnTo>
                                <a:lnTo>
                                  <a:pt x="356" y="710"/>
                                </a:lnTo>
                                <a:lnTo>
                                  <a:pt x="401" y="716"/>
                                </a:lnTo>
                                <a:lnTo>
                                  <a:pt x="460" y="718"/>
                                </a:lnTo>
                                <a:lnTo>
                                  <a:pt x="523" y="716"/>
                                </a:lnTo>
                                <a:lnTo>
                                  <a:pt x="578" y="714"/>
                                </a:lnTo>
                                <a:lnTo>
                                  <a:pt x="625" y="706"/>
                                </a:lnTo>
                                <a:lnTo>
                                  <a:pt x="667" y="697"/>
                                </a:lnTo>
                                <a:lnTo>
                                  <a:pt x="697" y="685"/>
                                </a:lnTo>
                                <a:lnTo>
                                  <a:pt x="723" y="672"/>
                                </a:lnTo>
                                <a:lnTo>
                                  <a:pt x="744" y="659"/>
                                </a:lnTo>
                                <a:lnTo>
                                  <a:pt x="761" y="647"/>
                                </a:lnTo>
                                <a:lnTo>
                                  <a:pt x="778" y="629"/>
                                </a:lnTo>
                                <a:lnTo>
                                  <a:pt x="832" y="556"/>
                                </a:lnTo>
                                <a:lnTo>
                                  <a:pt x="874" y="493"/>
                                </a:lnTo>
                                <a:lnTo>
                                  <a:pt x="890" y="461"/>
                                </a:lnTo>
                                <a:lnTo>
                                  <a:pt x="894" y="448"/>
                                </a:lnTo>
                                <a:lnTo>
                                  <a:pt x="895" y="438"/>
                                </a:lnTo>
                                <a:lnTo>
                                  <a:pt x="895" y="427"/>
                                </a:lnTo>
                                <a:lnTo>
                                  <a:pt x="887" y="414"/>
                                </a:lnTo>
                                <a:lnTo>
                                  <a:pt x="882" y="406"/>
                                </a:lnTo>
                                <a:lnTo>
                                  <a:pt x="879" y="394"/>
                                </a:lnTo>
                                <a:lnTo>
                                  <a:pt x="882" y="381"/>
                                </a:lnTo>
                                <a:lnTo>
                                  <a:pt x="887" y="372"/>
                                </a:lnTo>
                                <a:lnTo>
                                  <a:pt x="894" y="362"/>
                                </a:lnTo>
                                <a:lnTo>
                                  <a:pt x="900" y="352"/>
                                </a:lnTo>
                                <a:lnTo>
                                  <a:pt x="908" y="341"/>
                                </a:lnTo>
                                <a:lnTo>
                                  <a:pt x="913" y="330"/>
                                </a:lnTo>
                                <a:lnTo>
                                  <a:pt x="912" y="316"/>
                                </a:lnTo>
                                <a:lnTo>
                                  <a:pt x="907" y="305"/>
                                </a:lnTo>
                                <a:lnTo>
                                  <a:pt x="900" y="295"/>
                                </a:lnTo>
                                <a:lnTo>
                                  <a:pt x="894" y="286"/>
                                </a:lnTo>
                                <a:lnTo>
                                  <a:pt x="886" y="275"/>
                                </a:lnTo>
                                <a:lnTo>
                                  <a:pt x="883" y="263"/>
                                </a:lnTo>
                                <a:lnTo>
                                  <a:pt x="886" y="254"/>
                                </a:lnTo>
                                <a:lnTo>
                                  <a:pt x="895" y="240"/>
                                </a:lnTo>
                                <a:lnTo>
                                  <a:pt x="904" y="229"/>
                                </a:lnTo>
                                <a:lnTo>
                                  <a:pt x="908" y="217"/>
                                </a:lnTo>
                                <a:lnTo>
                                  <a:pt x="908" y="202"/>
                                </a:lnTo>
                                <a:lnTo>
                                  <a:pt x="903" y="187"/>
                                </a:lnTo>
                                <a:lnTo>
                                  <a:pt x="894" y="176"/>
                                </a:lnTo>
                                <a:lnTo>
                                  <a:pt x="890" y="168"/>
                                </a:lnTo>
                                <a:lnTo>
                                  <a:pt x="886" y="155"/>
                                </a:lnTo>
                                <a:lnTo>
                                  <a:pt x="887" y="141"/>
                                </a:lnTo>
                                <a:lnTo>
                                  <a:pt x="895" y="130"/>
                                </a:lnTo>
                                <a:lnTo>
                                  <a:pt x="900" y="122"/>
                                </a:lnTo>
                                <a:lnTo>
                                  <a:pt x="908" y="113"/>
                                </a:lnTo>
                                <a:lnTo>
                                  <a:pt x="912" y="101"/>
                                </a:lnTo>
                                <a:lnTo>
                                  <a:pt x="913" y="88"/>
                                </a:lnTo>
                                <a:lnTo>
                                  <a:pt x="911" y="80"/>
                                </a:lnTo>
                                <a:lnTo>
                                  <a:pt x="903" y="67"/>
                                </a:lnTo>
                                <a:lnTo>
                                  <a:pt x="895" y="56"/>
                                </a:lnTo>
                                <a:lnTo>
                                  <a:pt x="890" y="42"/>
                                </a:lnTo>
                                <a:lnTo>
                                  <a:pt x="890" y="29"/>
                                </a:lnTo>
                                <a:lnTo>
                                  <a:pt x="894" y="18"/>
                                </a:lnTo>
                                <a:lnTo>
                                  <a:pt x="891" y="0"/>
                                </a:lnTo>
                                <a:lnTo>
                                  <a:pt x="26" y="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FFC080"/>
                          </a:solidFill>
                          <a:ln w="9525">
                            <a:noFill/>
                          </a:ln>
                        </p:spPr>
                        <p:txBody>
                          <a:bodyPr/>
                          <a:p>
                            <a:endParaRPr lang="zh-CN" altLang="en-US"/>
                          </a:p>
                        </p:txBody>
                      </p:sp>
                      <p:sp>
                        <p:nvSpPr>
                          <p:cNvPr id="41022" name="任意多边形 97342"/>
                          <p:cNvSpPr>
                            <a:spLocks noChangeAspect="1"/>
                          </p:cNvSpPr>
                          <p:nvPr>
                            <p:custDataLst>
                              <p:tags r:id="rId41"/>
                            </p:custDataLst>
                          </p:nvPr>
                        </p:nvSpPr>
                        <p:spPr>
                          <a:xfrm>
                            <a:off x="6326" y="4514"/>
                            <a:ext cx="113" cy="99"/>
                          </a:xfrm>
                          <a:custGeom>
                            <a:avLst/>
                            <a:gdLst/>
                            <a:ahLst/>
                            <a:cxnLst/>
                            <a:pathLst>
                              <a:path w="113" h="99">
                                <a:moveTo>
                                  <a:pt x="6" y="0"/>
                                </a:moveTo>
                                <a:lnTo>
                                  <a:pt x="13" y="13"/>
                                </a:lnTo>
                                <a:lnTo>
                                  <a:pt x="24" y="26"/>
                                </a:lnTo>
                                <a:lnTo>
                                  <a:pt x="44" y="43"/>
                                </a:lnTo>
                                <a:lnTo>
                                  <a:pt x="68" y="57"/>
                                </a:lnTo>
                                <a:lnTo>
                                  <a:pt x="91" y="66"/>
                                </a:lnTo>
                                <a:lnTo>
                                  <a:pt x="113" y="72"/>
                                </a:lnTo>
                                <a:lnTo>
                                  <a:pt x="104" y="89"/>
                                </a:lnTo>
                                <a:lnTo>
                                  <a:pt x="75" y="85"/>
                                </a:lnTo>
                                <a:lnTo>
                                  <a:pt x="44" y="87"/>
                                </a:lnTo>
                                <a:lnTo>
                                  <a:pt x="24" y="99"/>
                                </a:lnTo>
                                <a:lnTo>
                                  <a:pt x="28" y="89"/>
                                </a:lnTo>
                                <a:lnTo>
                                  <a:pt x="27" y="78"/>
                                </a:lnTo>
                                <a:lnTo>
                                  <a:pt x="20" y="62"/>
                                </a:lnTo>
                                <a:lnTo>
                                  <a:pt x="11" y="49"/>
                                </a:lnTo>
                                <a:lnTo>
                                  <a:pt x="2" y="34"/>
                                </a:lnTo>
                                <a:lnTo>
                                  <a:pt x="0" y="17"/>
                                </a:lnTo>
                                <a:lnTo>
                                  <a:pt x="6" y="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FFA040"/>
                          </a:solidFill>
                          <a:ln w="9525">
                            <a:noFill/>
                          </a:ln>
                        </p:spPr>
                        <p:txBody>
                          <a:bodyPr/>
                          <a:p>
                            <a:endParaRPr lang="zh-CN" altLang="en-US"/>
                          </a:p>
                        </p:txBody>
                      </p:sp>
                      <p:sp>
                        <p:nvSpPr>
                          <p:cNvPr id="41023" name="任意多边形 97343"/>
                          <p:cNvSpPr>
                            <a:spLocks noChangeAspect="1"/>
                          </p:cNvSpPr>
                          <p:nvPr>
                            <p:custDataLst>
                              <p:tags r:id="rId42"/>
                            </p:custDataLst>
                          </p:nvPr>
                        </p:nvSpPr>
                        <p:spPr>
                          <a:xfrm>
                            <a:off x="6328" y="4637"/>
                            <a:ext cx="149" cy="84"/>
                          </a:xfrm>
                          <a:custGeom>
                            <a:avLst/>
                            <a:gdLst/>
                            <a:ahLst/>
                            <a:cxnLst/>
                            <a:pathLst>
                              <a:path w="149" h="84">
                                <a:moveTo>
                                  <a:pt x="0" y="10"/>
                                </a:moveTo>
                                <a:lnTo>
                                  <a:pt x="4" y="0"/>
                                </a:lnTo>
                                <a:lnTo>
                                  <a:pt x="9" y="10"/>
                                </a:lnTo>
                                <a:lnTo>
                                  <a:pt x="21" y="15"/>
                                </a:lnTo>
                                <a:lnTo>
                                  <a:pt x="42" y="25"/>
                                </a:lnTo>
                                <a:lnTo>
                                  <a:pt x="64" y="31"/>
                                </a:lnTo>
                                <a:lnTo>
                                  <a:pt x="98" y="38"/>
                                </a:lnTo>
                                <a:lnTo>
                                  <a:pt x="137" y="44"/>
                                </a:lnTo>
                                <a:lnTo>
                                  <a:pt x="149" y="80"/>
                                </a:lnTo>
                                <a:lnTo>
                                  <a:pt x="106" y="69"/>
                                </a:lnTo>
                                <a:lnTo>
                                  <a:pt x="72" y="65"/>
                                </a:lnTo>
                                <a:lnTo>
                                  <a:pt x="45" y="71"/>
                                </a:lnTo>
                                <a:lnTo>
                                  <a:pt x="25" y="84"/>
                                </a:lnTo>
                                <a:lnTo>
                                  <a:pt x="25" y="73"/>
                                </a:lnTo>
                                <a:lnTo>
                                  <a:pt x="25" y="63"/>
                                </a:lnTo>
                                <a:lnTo>
                                  <a:pt x="21" y="52"/>
                                </a:lnTo>
                                <a:lnTo>
                                  <a:pt x="9" y="36"/>
                                </a:lnTo>
                                <a:lnTo>
                                  <a:pt x="0" y="23"/>
                                </a:lnTo>
                                <a:lnTo>
                                  <a:pt x="0" y="1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FFA040"/>
                          </a:solidFill>
                          <a:ln w="9525">
                            <a:noFill/>
                          </a:ln>
                        </p:spPr>
                        <p:txBody>
                          <a:bodyPr/>
                          <a:p>
                            <a:endParaRPr lang="zh-CN" altLang="en-US"/>
                          </a:p>
                        </p:txBody>
                      </p:sp>
                      <p:sp>
                        <p:nvSpPr>
                          <p:cNvPr id="41024" name="任意多边形 97344"/>
                          <p:cNvSpPr>
                            <a:spLocks noChangeAspect="1"/>
                          </p:cNvSpPr>
                          <p:nvPr>
                            <p:custDataLst>
                              <p:tags r:id="rId43"/>
                            </p:custDataLst>
                          </p:nvPr>
                        </p:nvSpPr>
                        <p:spPr>
                          <a:xfrm>
                            <a:off x="6322" y="4742"/>
                            <a:ext cx="175" cy="104"/>
                          </a:xfrm>
                          <a:custGeom>
                            <a:avLst/>
                            <a:gdLst/>
                            <a:ahLst/>
                            <a:cxnLst/>
                            <a:pathLst>
                              <a:path w="175" h="104">
                                <a:moveTo>
                                  <a:pt x="2" y="13"/>
                                </a:moveTo>
                                <a:lnTo>
                                  <a:pt x="10" y="0"/>
                                </a:lnTo>
                                <a:lnTo>
                                  <a:pt x="21" y="17"/>
                                </a:lnTo>
                                <a:lnTo>
                                  <a:pt x="32" y="25"/>
                                </a:lnTo>
                                <a:lnTo>
                                  <a:pt x="45" y="34"/>
                                </a:lnTo>
                                <a:lnTo>
                                  <a:pt x="69" y="42"/>
                                </a:lnTo>
                                <a:lnTo>
                                  <a:pt x="96" y="49"/>
                                </a:lnTo>
                                <a:lnTo>
                                  <a:pt x="126" y="59"/>
                                </a:lnTo>
                                <a:lnTo>
                                  <a:pt x="167" y="72"/>
                                </a:lnTo>
                                <a:lnTo>
                                  <a:pt x="175" y="104"/>
                                </a:lnTo>
                                <a:lnTo>
                                  <a:pt x="133" y="87"/>
                                </a:lnTo>
                                <a:lnTo>
                                  <a:pt x="103" y="76"/>
                                </a:lnTo>
                                <a:lnTo>
                                  <a:pt x="78" y="72"/>
                                </a:lnTo>
                                <a:lnTo>
                                  <a:pt x="58" y="72"/>
                                </a:lnTo>
                                <a:lnTo>
                                  <a:pt x="48" y="80"/>
                                </a:lnTo>
                                <a:lnTo>
                                  <a:pt x="36" y="91"/>
                                </a:lnTo>
                                <a:lnTo>
                                  <a:pt x="34" y="78"/>
                                </a:lnTo>
                                <a:lnTo>
                                  <a:pt x="21" y="59"/>
                                </a:lnTo>
                                <a:lnTo>
                                  <a:pt x="10" y="45"/>
                                </a:lnTo>
                                <a:lnTo>
                                  <a:pt x="0" y="31"/>
                                </a:lnTo>
                                <a:lnTo>
                                  <a:pt x="2" y="13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FFA040"/>
                          </a:solidFill>
                          <a:ln w="9525">
                            <a:noFill/>
                          </a:ln>
                        </p:spPr>
                        <p:txBody>
                          <a:bodyPr/>
                          <a:p>
                            <a:endParaRPr lang="zh-CN" altLang="en-US"/>
                          </a:p>
                        </p:txBody>
                      </p:sp>
                      <p:sp>
                        <p:nvSpPr>
                          <p:cNvPr id="41025" name="任意多边形 97345"/>
                          <p:cNvSpPr>
                            <a:spLocks noChangeAspect="1"/>
                          </p:cNvSpPr>
                          <p:nvPr>
                            <p:custDataLst>
                              <p:tags r:id="rId44"/>
                            </p:custDataLst>
                          </p:nvPr>
                        </p:nvSpPr>
                        <p:spPr>
                          <a:xfrm>
                            <a:off x="6341" y="4856"/>
                            <a:ext cx="208" cy="230"/>
                          </a:xfrm>
                          <a:custGeom>
                            <a:avLst/>
                            <a:gdLst/>
                            <a:ahLst/>
                            <a:cxnLst/>
                            <a:pathLst>
                              <a:path w="208" h="230">
                                <a:moveTo>
                                  <a:pt x="2" y="35"/>
                                </a:moveTo>
                                <a:lnTo>
                                  <a:pt x="0" y="21"/>
                                </a:lnTo>
                                <a:lnTo>
                                  <a:pt x="0" y="11"/>
                                </a:lnTo>
                                <a:lnTo>
                                  <a:pt x="8" y="0"/>
                                </a:lnTo>
                                <a:lnTo>
                                  <a:pt x="22" y="17"/>
                                </a:lnTo>
                                <a:lnTo>
                                  <a:pt x="47" y="32"/>
                                </a:lnTo>
                                <a:lnTo>
                                  <a:pt x="72" y="44"/>
                                </a:lnTo>
                                <a:lnTo>
                                  <a:pt x="106" y="55"/>
                                </a:lnTo>
                                <a:lnTo>
                                  <a:pt x="156" y="65"/>
                                </a:lnTo>
                                <a:lnTo>
                                  <a:pt x="166" y="91"/>
                                </a:lnTo>
                                <a:lnTo>
                                  <a:pt x="140" y="84"/>
                                </a:lnTo>
                                <a:lnTo>
                                  <a:pt x="114" y="80"/>
                                </a:lnTo>
                                <a:lnTo>
                                  <a:pt x="101" y="82"/>
                                </a:lnTo>
                                <a:lnTo>
                                  <a:pt x="97" y="95"/>
                                </a:lnTo>
                                <a:lnTo>
                                  <a:pt x="105" y="112"/>
                                </a:lnTo>
                                <a:lnTo>
                                  <a:pt x="115" y="128"/>
                                </a:lnTo>
                                <a:lnTo>
                                  <a:pt x="136" y="153"/>
                                </a:lnTo>
                                <a:lnTo>
                                  <a:pt x="166" y="179"/>
                                </a:lnTo>
                                <a:lnTo>
                                  <a:pt x="208" y="209"/>
                                </a:lnTo>
                                <a:lnTo>
                                  <a:pt x="208" y="230"/>
                                </a:lnTo>
                                <a:lnTo>
                                  <a:pt x="190" y="219"/>
                                </a:lnTo>
                                <a:lnTo>
                                  <a:pt x="166" y="205"/>
                                </a:lnTo>
                                <a:lnTo>
                                  <a:pt x="132" y="179"/>
                                </a:lnTo>
                                <a:lnTo>
                                  <a:pt x="105" y="150"/>
                                </a:lnTo>
                                <a:lnTo>
                                  <a:pt x="80" y="128"/>
                                </a:lnTo>
                                <a:lnTo>
                                  <a:pt x="56" y="101"/>
                                </a:lnTo>
                                <a:lnTo>
                                  <a:pt x="36" y="78"/>
                                </a:lnTo>
                                <a:lnTo>
                                  <a:pt x="15" y="57"/>
                                </a:lnTo>
                                <a:lnTo>
                                  <a:pt x="2" y="35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FFA040"/>
                          </a:solidFill>
                          <a:ln w="9525">
                            <a:noFill/>
                          </a:ln>
                        </p:spPr>
                        <p:txBody>
                          <a:bodyPr/>
                          <a:p>
                            <a:endParaRPr lang="zh-CN" altLang="en-US"/>
                          </a:p>
                        </p:txBody>
                      </p:sp>
                      <p:sp>
                        <p:nvSpPr>
                          <p:cNvPr id="41026" name="任意多边形 97346"/>
                          <p:cNvSpPr>
                            <a:spLocks noChangeAspect="1"/>
                          </p:cNvSpPr>
                          <p:nvPr>
                            <p:custDataLst>
                              <p:tags r:id="rId45"/>
                            </p:custDataLst>
                          </p:nvPr>
                        </p:nvSpPr>
                        <p:spPr>
                          <a:xfrm>
                            <a:off x="6345" y="4443"/>
                            <a:ext cx="86" cy="69"/>
                          </a:xfrm>
                          <a:custGeom>
                            <a:avLst/>
                            <a:gdLst/>
                            <a:ahLst/>
                            <a:cxnLst/>
                            <a:pathLst>
                              <a:path w="86" h="69">
                                <a:moveTo>
                                  <a:pt x="0" y="0"/>
                                </a:moveTo>
                                <a:lnTo>
                                  <a:pt x="11" y="10"/>
                                </a:lnTo>
                                <a:lnTo>
                                  <a:pt x="25" y="21"/>
                                </a:lnTo>
                                <a:lnTo>
                                  <a:pt x="42" y="33"/>
                                </a:lnTo>
                                <a:lnTo>
                                  <a:pt x="60" y="44"/>
                                </a:lnTo>
                                <a:lnTo>
                                  <a:pt x="77" y="54"/>
                                </a:lnTo>
                                <a:lnTo>
                                  <a:pt x="86" y="61"/>
                                </a:lnTo>
                                <a:lnTo>
                                  <a:pt x="65" y="69"/>
                                </a:lnTo>
                                <a:lnTo>
                                  <a:pt x="42" y="61"/>
                                </a:lnTo>
                                <a:lnTo>
                                  <a:pt x="18" y="52"/>
                                </a:lnTo>
                                <a:lnTo>
                                  <a:pt x="0" y="42"/>
                                </a:lnTo>
                                <a:lnTo>
                                  <a:pt x="1" y="33"/>
                                </a:lnTo>
                                <a:lnTo>
                                  <a:pt x="4" y="17"/>
                                </a:lnTo>
                                <a:lnTo>
                                  <a:pt x="0" y="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FFA040"/>
                          </a:solidFill>
                          <a:ln w="9525">
                            <a:noFill/>
                          </a:ln>
                        </p:spPr>
                        <p:txBody>
                          <a:bodyPr/>
                          <a:p>
                            <a:endParaRPr lang="zh-CN" altLang="en-US"/>
                          </a:p>
                        </p:txBody>
                      </p:sp>
                      <p:sp>
                        <p:nvSpPr>
                          <p:cNvPr id="41027" name="任意多边形 97347"/>
                          <p:cNvSpPr>
                            <a:spLocks noChangeAspect="1"/>
                          </p:cNvSpPr>
                          <p:nvPr>
                            <p:custDataLst>
                              <p:tags r:id="rId46"/>
                            </p:custDataLst>
                          </p:nvPr>
                        </p:nvSpPr>
                        <p:spPr>
                          <a:xfrm>
                            <a:off x="6501" y="4426"/>
                            <a:ext cx="732" cy="689"/>
                          </a:xfrm>
                          <a:custGeom>
                            <a:avLst/>
                            <a:gdLst/>
                            <a:ahLst/>
                            <a:cxnLst/>
                            <a:pathLst>
                              <a:path w="732" h="689">
                                <a:moveTo>
                                  <a:pt x="294" y="135"/>
                                </a:moveTo>
                                <a:lnTo>
                                  <a:pt x="186" y="143"/>
                                </a:lnTo>
                                <a:lnTo>
                                  <a:pt x="348" y="158"/>
                                </a:lnTo>
                                <a:lnTo>
                                  <a:pt x="338" y="166"/>
                                </a:lnTo>
                                <a:lnTo>
                                  <a:pt x="318" y="173"/>
                                </a:lnTo>
                                <a:lnTo>
                                  <a:pt x="292" y="181"/>
                                </a:lnTo>
                                <a:lnTo>
                                  <a:pt x="258" y="190"/>
                                </a:lnTo>
                                <a:lnTo>
                                  <a:pt x="222" y="196"/>
                                </a:lnTo>
                                <a:lnTo>
                                  <a:pt x="175" y="200"/>
                                </a:lnTo>
                                <a:lnTo>
                                  <a:pt x="120" y="206"/>
                                </a:lnTo>
                                <a:lnTo>
                                  <a:pt x="61" y="209"/>
                                </a:lnTo>
                                <a:lnTo>
                                  <a:pt x="0" y="209"/>
                                </a:lnTo>
                                <a:lnTo>
                                  <a:pt x="95" y="232"/>
                                </a:lnTo>
                                <a:lnTo>
                                  <a:pt x="154" y="244"/>
                                </a:lnTo>
                                <a:lnTo>
                                  <a:pt x="205" y="244"/>
                                </a:lnTo>
                                <a:lnTo>
                                  <a:pt x="267" y="244"/>
                                </a:lnTo>
                                <a:lnTo>
                                  <a:pt x="359" y="236"/>
                                </a:lnTo>
                                <a:lnTo>
                                  <a:pt x="435" y="225"/>
                                </a:lnTo>
                                <a:lnTo>
                                  <a:pt x="499" y="209"/>
                                </a:lnTo>
                                <a:lnTo>
                                  <a:pt x="567" y="188"/>
                                </a:lnTo>
                                <a:lnTo>
                                  <a:pt x="597" y="177"/>
                                </a:lnTo>
                                <a:lnTo>
                                  <a:pt x="625" y="168"/>
                                </a:lnTo>
                                <a:lnTo>
                                  <a:pt x="640" y="164"/>
                                </a:lnTo>
                                <a:lnTo>
                                  <a:pt x="648" y="169"/>
                                </a:lnTo>
                                <a:lnTo>
                                  <a:pt x="648" y="181"/>
                                </a:lnTo>
                                <a:lnTo>
                                  <a:pt x="642" y="194"/>
                                </a:lnTo>
                                <a:lnTo>
                                  <a:pt x="625" y="208"/>
                                </a:lnTo>
                                <a:lnTo>
                                  <a:pt x="597" y="226"/>
                                </a:lnTo>
                                <a:lnTo>
                                  <a:pt x="557" y="244"/>
                                </a:lnTo>
                                <a:lnTo>
                                  <a:pt x="510" y="263"/>
                                </a:lnTo>
                                <a:lnTo>
                                  <a:pt x="448" y="282"/>
                                </a:lnTo>
                                <a:lnTo>
                                  <a:pt x="376" y="297"/>
                                </a:lnTo>
                                <a:lnTo>
                                  <a:pt x="304" y="308"/>
                                </a:lnTo>
                                <a:lnTo>
                                  <a:pt x="228" y="320"/>
                                </a:lnTo>
                                <a:lnTo>
                                  <a:pt x="95" y="333"/>
                                </a:lnTo>
                                <a:lnTo>
                                  <a:pt x="177" y="352"/>
                                </a:lnTo>
                                <a:lnTo>
                                  <a:pt x="243" y="360"/>
                                </a:lnTo>
                                <a:lnTo>
                                  <a:pt x="326" y="358"/>
                                </a:lnTo>
                                <a:lnTo>
                                  <a:pt x="411" y="347"/>
                                </a:lnTo>
                                <a:lnTo>
                                  <a:pt x="474" y="333"/>
                                </a:lnTo>
                                <a:lnTo>
                                  <a:pt x="525" y="320"/>
                                </a:lnTo>
                                <a:lnTo>
                                  <a:pt x="567" y="308"/>
                                </a:lnTo>
                                <a:lnTo>
                                  <a:pt x="610" y="293"/>
                                </a:lnTo>
                                <a:lnTo>
                                  <a:pt x="644" y="280"/>
                                </a:lnTo>
                                <a:lnTo>
                                  <a:pt x="659" y="276"/>
                                </a:lnTo>
                                <a:lnTo>
                                  <a:pt x="668" y="276"/>
                                </a:lnTo>
                                <a:lnTo>
                                  <a:pt x="667" y="287"/>
                                </a:lnTo>
                                <a:lnTo>
                                  <a:pt x="661" y="299"/>
                                </a:lnTo>
                                <a:lnTo>
                                  <a:pt x="648" y="314"/>
                                </a:lnTo>
                                <a:lnTo>
                                  <a:pt x="617" y="335"/>
                                </a:lnTo>
                                <a:lnTo>
                                  <a:pt x="584" y="354"/>
                                </a:lnTo>
                                <a:lnTo>
                                  <a:pt x="546" y="371"/>
                                </a:lnTo>
                                <a:lnTo>
                                  <a:pt x="496" y="390"/>
                                </a:lnTo>
                                <a:lnTo>
                                  <a:pt x="439" y="407"/>
                                </a:lnTo>
                                <a:lnTo>
                                  <a:pt x="352" y="426"/>
                                </a:lnTo>
                                <a:lnTo>
                                  <a:pt x="294" y="438"/>
                                </a:lnTo>
                                <a:lnTo>
                                  <a:pt x="237" y="444"/>
                                </a:lnTo>
                                <a:lnTo>
                                  <a:pt x="154" y="449"/>
                                </a:lnTo>
                                <a:lnTo>
                                  <a:pt x="239" y="461"/>
                                </a:lnTo>
                                <a:lnTo>
                                  <a:pt x="305" y="466"/>
                                </a:lnTo>
                                <a:lnTo>
                                  <a:pt x="360" y="468"/>
                                </a:lnTo>
                                <a:lnTo>
                                  <a:pt x="423" y="466"/>
                                </a:lnTo>
                                <a:lnTo>
                                  <a:pt x="482" y="458"/>
                                </a:lnTo>
                                <a:lnTo>
                                  <a:pt x="530" y="447"/>
                                </a:lnTo>
                                <a:lnTo>
                                  <a:pt x="568" y="434"/>
                                </a:lnTo>
                                <a:lnTo>
                                  <a:pt x="629" y="413"/>
                                </a:lnTo>
                                <a:lnTo>
                                  <a:pt x="637" y="413"/>
                                </a:lnTo>
                                <a:lnTo>
                                  <a:pt x="644" y="417"/>
                                </a:lnTo>
                                <a:lnTo>
                                  <a:pt x="642" y="430"/>
                                </a:lnTo>
                                <a:lnTo>
                                  <a:pt x="634" y="444"/>
                                </a:lnTo>
                                <a:lnTo>
                                  <a:pt x="620" y="458"/>
                                </a:lnTo>
                                <a:lnTo>
                                  <a:pt x="599" y="474"/>
                                </a:lnTo>
                                <a:lnTo>
                                  <a:pt x="563" y="493"/>
                                </a:lnTo>
                                <a:lnTo>
                                  <a:pt x="525" y="510"/>
                                </a:lnTo>
                                <a:lnTo>
                                  <a:pt x="489" y="521"/>
                                </a:lnTo>
                                <a:lnTo>
                                  <a:pt x="448" y="531"/>
                                </a:lnTo>
                                <a:lnTo>
                                  <a:pt x="410" y="537"/>
                                </a:lnTo>
                                <a:lnTo>
                                  <a:pt x="360" y="542"/>
                                </a:lnTo>
                                <a:lnTo>
                                  <a:pt x="305" y="545"/>
                                </a:lnTo>
                                <a:lnTo>
                                  <a:pt x="250" y="546"/>
                                </a:lnTo>
                                <a:lnTo>
                                  <a:pt x="166" y="546"/>
                                </a:lnTo>
                                <a:lnTo>
                                  <a:pt x="211" y="562"/>
                                </a:lnTo>
                                <a:lnTo>
                                  <a:pt x="253" y="573"/>
                                </a:lnTo>
                                <a:lnTo>
                                  <a:pt x="301" y="579"/>
                                </a:lnTo>
                                <a:lnTo>
                                  <a:pt x="342" y="580"/>
                                </a:lnTo>
                                <a:lnTo>
                                  <a:pt x="384" y="583"/>
                                </a:lnTo>
                                <a:lnTo>
                                  <a:pt x="427" y="580"/>
                                </a:lnTo>
                                <a:lnTo>
                                  <a:pt x="462" y="579"/>
                                </a:lnTo>
                                <a:lnTo>
                                  <a:pt x="495" y="573"/>
                                </a:lnTo>
                                <a:lnTo>
                                  <a:pt x="540" y="562"/>
                                </a:lnTo>
                                <a:lnTo>
                                  <a:pt x="574" y="554"/>
                                </a:lnTo>
                                <a:lnTo>
                                  <a:pt x="587" y="555"/>
                                </a:lnTo>
                                <a:lnTo>
                                  <a:pt x="589" y="565"/>
                                </a:lnTo>
                                <a:lnTo>
                                  <a:pt x="585" y="575"/>
                                </a:lnTo>
                                <a:lnTo>
                                  <a:pt x="576" y="586"/>
                                </a:lnTo>
                                <a:lnTo>
                                  <a:pt x="561" y="597"/>
                                </a:lnTo>
                                <a:lnTo>
                                  <a:pt x="544" y="605"/>
                                </a:lnTo>
                                <a:lnTo>
                                  <a:pt x="525" y="614"/>
                                </a:lnTo>
                                <a:lnTo>
                                  <a:pt x="495" y="622"/>
                                </a:lnTo>
                                <a:lnTo>
                                  <a:pt x="432" y="631"/>
                                </a:lnTo>
                                <a:lnTo>
                                  <a:pt x="372" y="639"/>
                                </a:lnTo>
                                <a:lnTo>
                                  <a:pt x="253" y="649"/>
                                </a:lnTo>
                                <a:lnTo>
                                  <a:pt x="407" y="656"/>
                                </a:lnTo>
                                <a:lnTo>
                                  <a:pt x="439" y="656"/>
                                </a:lnTo>
                                <a:lnTo>
                                  <a:pt x="453" y="663"/>
                                </a:lnTo>
                                <a:lnTo>
                                  <a:pt x="461" y="670"/>
                                </a:lnTo>
                                <a:lnTo>
                                  <a:pt x="458" y="681"/>
                                </a:lnTo>
                                <a:lnTo>
                                  <a:pt x="466" y="687"/>
                                </a:lnTo>
                                <a:lnTo>
                                  <a:pt x="486" y="689"/>
                                </a:lnTo>
                                <a:lnTo>
                                  <a:pt x="516" y="677"/>
                                </a:lnTo>
                                <a:lnTo>
                                  <a:pt x="542" y="664"/>
                                </a:lnTo>
                                <a:lnTo>
                                  <a:pt x="563" y="651"/>
                                </a:lnTo>
                                <a:lnTo>
                                  <a:pt x="580" y="639"/>
                                </a:lnTo>
                                <a:lnTo>
                                  <a:pt x="597" y="621"/>
                                </a:lnTo>
                                <a:lnTo>
                                  <a:pt x="651" y="548"/>
                                </a:lnTo>
                                <a:lnTo>
                                  <a:pt x="693" y="485"/>
                                </a:lnTo>
                                <a:lnTo>
                                  <a:pt x="709" y="453"/>
                                </a:lnTo>
                                <a:lnTo>
                                  <a:pt x="713" y="440"/>
                                </a:lnTo>
                                <a:lnTo>
                                  <a:pt x="714" y="430"/>
                                </a:lnTo>
                                <a:lnTo>
                                  <a:pt x="714" y="419"/>
                                </a:lnTo>
                                <a:lnTo>
                                  <a:pt x="706" y="406"/>
                                </a:lnTo>
                                <a:lnTo>
                                  <a:pt x="701" y="398"/>
                                </a:lnTo>
                                <a:lnTo>
                                  <a:pt x="698" y="386"/>
                                </a:lnTo>
                                <a:lnTo>
                                  <a:pt x="701" y="373"/>
                                </a:lnTo>
                                <a:lnTo>
                                  <a:pt x="706" y="364"/>
                                </a:lnTo>
                                <a:lnTo>
                                  <a:pt x="713" y="354"/>
                                </a:lnTo>
                                <a:lnTo>
                                  <a:pt x="719" y="344"/>
                                </a:lnTo>
                                <a:lnTo>
                                  <a:pt x="727" y="333"/>
                                </a:lnTo>
                                <a:lnTo>
                                  <a:pt x="732" y="322"/>
                                </a:lnTo>
                                <a:lnTo>
                                  <a:pt x="731" y="308"/>
                                </a:lnTo>
                                <a:lnTo>
                                  <a:pt x="726" y="297"/>
                                </a:lnTo>
                                <a:lnTo>
                                  <a:pt x="719" y="287"/>
                                </a:lnTo>
                                <a:lnTo>
                                  <a:pt x="713" y="278"/>
                                </a:lnTo>
                                <a:lnTo>
                                  <a:pt x="705" y="267"/>
                                </a:lnTo>
                                <a:lnTo>
                                  <a:pt x="702" y="255"/>
                                </a:lnTo>
                                <a:lnTo>
                                  <a:pt x="705" y="246"/>
                                </a:lnTo>
                                <a:lnTo>
                                  <a:pt x="714" y="232"/>
                                </a:lnTo>
                                <a:lnTo>
                                  <a:pt x="723" y="221"/>
                                </a:lnTo>
                                <a:lnTo>
                                  <a:pt x="727" y="209"/>
                                </a:lnTo>
                                <a:lnTo>
                                  <a:pt x="727" y="194"/>
                                </a:lnTo>
                                <a:lnTo>
                                  <a:pt x="722" y="179"/>
                                </a:lnTo>
                                <a:lnTo>
                                  <a:pt x="713" y="168"/>
                                </a:lnTo>
                                <a:lnTo>
                                  <a:pt x="709" y="160"/>
                                </a:lnTo>
                                <a:lnTo>
                                  <a:pt x="705" y="147"/>
                                </a:lnTo>
                                <a:lnTo>
                                  <a:pt x="706" y="133"/>
                                </a:lnTo>
                                <a:lnTo>
                                  <a:pt x="714" y="122"/>
                                </a:lnTo>
                                <a:lnTo>
                                  <a:pt x="719" y="114"/>
                                </a:lnTo>
                                <a:lnTo>
                                  <a:pt x="727" y="105"/>
                                </a:lnTo>
                                <a:lnTo>
                                  <a:pt x="731" y="93"/>
                                </a:lnTo>
                                <a:lnTo>
                                  <a:pt x="732" y="80"/>
                                </a:lnTo>
                                <a:lnTo>
                                  <a:pt x="730" y="72"/>
                                </a:lnTo>
                                <a:lnTo>
                                  <a:pt x="722" y="59"/>
                                </a:lnTo>
                                <a:lnTo>
                                  <a:pt x="714" y="48"/>
                                </a:lnTo>
                                <a:lnTo>
                                  <a:pt x="709" y="34"/>
                                </a:lnTo>
                                <a:lnTo>
                                  <a:pt x="709" y="0"/>
                                </a:lnTo>
                                <a:lnTo>
                                  <a:pt x="634" y="50"/>
                                </a:lnTo>
                                <a:lnTo>
                                  <a:pt x="589" y="69"/>
                                </a:lnTo>
                                <a:lnTo>
                                  <a:pt x="536" y="86"/>
                                </a:lnTo>
                                <a:lnTo>
                                  <a:pt x="475" y="105"/>
                                </a:lnTo>
                                <a:lnTo>
                                  <a:pt x="420" y="116"/>
                                </a:lnTo>
                                <a:lnTo>
                                  <a:pt x="365" y="126"/>
                                </a:lnTo>
                                <a:lnTo>
                                  <a:pt x="294" y="135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FFA040"/>
                          </a:solidFill>
                          <a:ln w="9525">
                            <a:noFill/>
                          </a:ln>
                        </p:spPr>
                        <p:txBody>
                          <a:bodyPr/>
                          <a:p>
                            <a:endParaRPr lang="zh-CN" altLang="en-US"/>
                          </a:p>
                        </p:txBody>
                      </p:sp>
                    </p:grpSp>
                  </p:grpSp>
                  <p:grpSp>
                    <p:nvGrpSpPr>
                      <p:cNvPr id="41028" name="组合 97348"/>
                      <p:cNvGrpSpPr>
                        <a:grpSpLocks noChangeAspect="1"/>
                      </p:cNvGrpSpPr>
                      <p:nvPr/>
                    </p:nvGrpSpPr>
                    <p:grpSpPr>
                      <a:xfrm>
                        <a:off x="6929" y="4535"/>
                        <a:ext cx="218" cy="436"/>
                        <a:chOff x="6929" y="4535"/>
                        <a:chExt cx="218" cy="436"/>
                      </a:xfrm>
                    </p:grpSpPr>
                    <p:sp>
                      <p:nvSpPr>
                        <p:cNvPr id="41029" name="任意多边形 97349"/>
                        <p:cNvSpPr>
                          <a:spLocks noChangeAspect="1"/>
                        </p:cNvSpPr>
                        <p:nvPr>
                          <p:custDataLst>
                            <p:tags r:id="rId47"/>
                          </p:custDataLst>
                        </p:nvPr>
                      </p:nvSpPr>
                      <p:spPr>
                        <a:xfrm>
                          <a:off x="6971" y="4651"/>
                          <a:ext cx="167" cy="70"/>
                        </a:xfrm>
                        <a:custGeom>
                          <a:avLst/>
                          <a:gdLst/>
                          <a:ahLst/>
                          <a:cxnLst/>
                          <a:pathLst>
                            <a:path w="167" h="70">
                              <a:moveTo>
                                <a:pt x="167" y="13"/>
                              </a:moveTo>
                              <a:lnTo>
                                <a:pt x="151" y="0"/>
                              </a:lnTo>
                              <a:lnTo>
                                <a:pt x="100" y="26"/>
                              </a:lnTo>
                              <a:lnTo>
                                <a:pt x="49" y="45"/>
                              </a:lnTo>
                              <a:lnTo>
                                <a:pt x="0" y="59"/>
                              </a:lnTo>
                              <a:lnTo>
                                <a:pt x="9" y="70"/>
                              </a:lnTo>
                              <a:lnTo>
                                <a:pt x="43" y="70"/>
                              </a:lnTo>
                              <a:lnTo>
                                <a:pt x="89" y="60"/>
                              </a:lnTo>
                              <a:lnTo>
                                <a:pt x="130" y="40"/>
                              </a:lnTo>
                              <a:lnTo>
                                <a:pt x="167" y="13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FFE0C0"/>
                        </a:solidFill>
                        <a:ln w="9525">
                          <a:noFill/>
                        </a:ln>
                      </p:spPr>
                      <p:txBody>
                        <a:bodyPr/>
                        <a:p>
                          <a:endParaRPr lang="zh-CN" altLang="en-US"/>
                        </a:p>
                      </p:txBody>
                    </p:sp>
                    <p:sp>
                      <p:nvSpPr>
                        <p:cNvPr id="41030" name="任意多边形 97350"/>
                        <p:cNvSpPr>
                          <a:spLocks noChangeAspect="1"/>
                        </p:cNvSpPr>
                        <p:nvPr>
                          <p:custDataLst>
                            <p:tags r:id="rId48"/>
                          </p:custDataLst>
                        </p:nvPr>
                      </p:nvSpPr>
                      <p:spPr>
                        <a:xfrm>
                          <a:off x="7001" y="4763"/>
                          <a:ext cx="146" cy="78"/>
                        </a:xfrm>
                        <a:custGeom>
                          <a:avLst/>
                          <a:gdLst/>
                          <a:ahLst/>
                          <a:cxnLst/>
                          <a:pathLst>
                            <a:path w="146" h="78">
                              <a:moveTo>
                                <a:pt x="146" y="15"/>
                              </a:moveTo>
                              <a:lnTo>
                                <a:pt x="138" y="0"/>
                              </a:lnTo>
                              <a:lnTo>
                                <a:pt x="89" y="34"/>
                              </a:lnTo>
                              <a:lnTo>
                                <a:pt x="50" y="51"/>
                              </a:lnTo>
                              <a:lnTo>
                                <a:pt x="0" y="66"/>
                              </a:lnTo>
                              <a:lnTo>
                                <a:pt x="10" y="78"/>
                              </a:lnTo>
                              <a:lnTo>
                                <a:pt x="42" y="78"/>
                              </a:lnTo>
                              <a:lnTo>
                                <a:pt x="74" y="69"/>
                              </a:lnTo>
                              <a:lnTo>
                                <a:pt x="112" y="45"/>
                              </a:lnTo>
                              <a:lnTo>
                                <a:pt x="146" y="15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FFE0C0"/>
                        </a:solidFill>
                        <a:ln w="9525">
                          <a:noFill/>
                        </a:ln>
                      </p:spPr>
                      <p:txBody>
                        <a:bodyPr/>
                        <a:p>
                          <a:endParaRPr lang="zh-CN" altLang="en-US"/>
                        </a:p>
                      </p:txBody>
                    </p:sp>
                    <p:sp>
                      <p:nvSpPr>
                        <p:cNvPr id="41031" name="任意多边形 97351"/>
                        <p:cNvSpPr>
                          <a:spLocks noChangeAspect="1"/>
                        </p:cNvSpPr>
                        <p:nvPr>
                          <p:custDataLst>
                            <p:tags r:id="rId49"/>
                          </p:custDataLst>
                        </p:nvPr>
                      </p:nvSpPr>
                      <p:spPr>
                        <a:xfrm>
                          <a:off x="6992" y="4894"/>
                          <a:ext cx="149" cy="77"/>
                        </a:xfrm>
                        <a:custGeom>
                          <a:avLst/>
                          <a:gdLst/>
                          <a:ahLst/>
                          <a:cxnLst/>
                          <a:pathLst>
                            <a:path w="149" h="77">
                              <a:moveTo>
                                <a:pt x="149" y="11"/>
                              </a:moveTo>
                              <a:lnTo>
                                <a:pt x="138" y="0"/>
                              </a:lnTo>
                              <a:lnTo>
                                <a:pt x="93" y="31"/>
                              </a:lnTo>
                              <a:lnTo>
                                <a:pt x="49" y="49"/>
                              </a:lnTo>
                              <a:lnTo>
                                <a:pt x="0" y="63"/>
                              </a:lnTo>
                              <a:lnTo>
                                <a:pt x="9" y="77"/>
                              </a:lnTo>
                              <a:lnTo>
                                <a:pt x="42" y="74"/>
                              </a:lnTo>
                              <a:lnTo>
                                <a:pt x="81" y="65"/>
                              </a:lnTo>
                              <a:lnTo>
                                <a:pt x="121" y="40"/>
                              </a:lnTo>
                              <a:lnTo>
                                <a:pt x="149" y="11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FFE0C0"/>
                        </a:solidFill>
                        <a:ln w="9525">
                          <a:noFill/>
                        </a:ln>
                      </p:spPr>
                      <p:txBody>
                        <a:bodyPr/>
                        <a:p>
                          <a:endParaRPr lang="zh-CN" altLang="en-US"/>
                        </a:p>
                      </p:txBody>
                    </p:sp>
                    <p:sp>
                      <p:nvSpPr>
                        <p:cNvPr id="41032" name="任意多边形 97352"/>
                        <p:cNvSpPr>
                          <a:spLocks noChangeAspect="1"/>
                        </p:cNvSpPr>
                        <p:nvPr>
                          <p:custDataLst>
                            <p:tags r:id="rId50"/>
                          </p:custDataLst>
                        </p:nvPr>
                      </p:nvSpPr>
                      <p:spPr>
                        <a:xfrm>
                          <a:off x="6929" y="4535"/>
                          <a:ext cx="171" cy="68"/>
                        </a:xfrm>
                        <a:custGeom>
                          <a:avLst/>
                          <a:gdLst/>
                          <a:ahLst/>
                          <a:cxnLst/>
                          <a:pathLst>
                            <a:path w="171" h="68">
                              <a:moveTo>
                                <a:pt x="171" y="13"/>
                              </a:moveTo>
                              <a:lnTo>
                                <a:pt x="154" y="0"/>
                              </a:lnTo>
                              <a:lnTo>
                                <a:pt x="97" y="26"/>
                              </a:lnTo>
                              <a:lnTo>
                                <a:pt x="50" y="41"/>
                              </a:lnTo>
                              <a:lnTo>
                                <a:pt x="0" y="55"/>
                              </a:lnTo>
                              <a:lnTo>
                                <a:pt x="11" y="68"/>
                              </a:lnTo>
                              <a:lnTo>
                                <a:pt x="42" y="66"/>
                              </a:lnTo>
                              <a:lnTo>
                                <a:pt x="82" y="57"/>
                              </a:lnTo>
                              <a:lnTo>
                                <a:pt x="127" y="40"/>
                              </a:lnTo>
                              <a:lnTo>
                                <a:pt x="171" y="13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FFE0C0"/>
                        </a:solidFill>
                        <a:ln w="9525">
                          <a:noFill/>
                        </a:ln>
                      </p:spPr>
                      <p:txBody>
                        <a:bodyPr/>
                        <a:p>
                          <a:endParaRPr lang="zh-CN" altLang="en-US"/>
                        </a:p>
                      </p:txBody>
                    </p:sp>
                  </p:grpSp>
                </p:grpSp>
                <p:sp>
                  <p:nvSpPr>
                    <p:cNvPr id="41033" name="任意多边形 97353"/>
                    <p:cNvSpPr>
                      <a:spLocks noChangeAspect="1"/>
                    </p:cNvSpPr>
                    <p:nvPr>
                      <p:custDataLst>
                        <p:tags r:id="rId51"/>
                      </p:custDataLst>
                    </p:nvPr>
                  </p:nvSpPr>
                  <p:spPr>
                    <a:xfrm>
                      <a:off x="5770" y="1606"/>
                      <a:ext cx="2019" cy="2908"/>
                    </a:xfrm>
                    <a:custGeom>
                      <a:avLst/>
                      <a:gdLst/>
                      <a:ahLst/>
                      <a:cxnLst/>
                      <a:pathLst>
                        <a:path w="2019" h="2908">
                          <a:moveTo>
                            <a:pt x="1415" y="2830"/>
                          </a:moveTo>
                          <a:lnTo>
                            <a:pt x="1432" y="2818"/>
                          </a:lnTo>
                          <a:lnTo>
                            <a:pt x="1445" y="2807"/>
                          </a:lnTo>
                          <a:lnTo>
                            <a:pt x="1453" y="2799"/>
                          </a:lnTo>
                          <a:lnTo>
                            <a:pt x="1458" y="2790"/>
                          </a:lnTo>
                          <a:lnTo>
                            <a:pt x="1463" y="2784"/>
                          </a:lnTo>
                          <a:lnTo>
                            <a:pt x="1466" y="2778"/>
                          </a:lnTo>
                          <a:lnTo>
                            <a:pt x="1470" y="2773"/>
                          </a:lnTo>
                          <a:lnTo>
                            <a:pt x="1471" y="2765"/>
                          </a:lnTo>
                          <a:lnTo>
                            <a:pt x="1474" y="2756"/>
                          </a:lnTo>
                          <a:lnTo>
                            <a:pt x="1475" y="2744"/>
                          </a:lnTo>
                          <a:lnTo>
                            <a:pt x="1484" y="2698"/>
                          </a:lnTo>
                          <a:lnTo>
                            <a:pt x="1543" y="2322"/>
                          </a:lnTo>
                          <a:lnTo>
                            <a:pt x="1554" y="2268"/>
                          </a:lnTo>
                          <a:lnTo>
                            <a:pt x="1563" y="2229"/>
                          </a:lnTo>
                          <a:lnTo>
                            <a:pt x="1577" y="2175"/>
                          </a:lnTo>
                          <a:lnTo>
                            <a:pt x="1598" y="2115"/>
                          </a:lnTo>
                          <a:lnTo>
                            <a:pt x="1619" y="2062"/>
                          </a:lnTo>
                          <a:lnTo>
                            <a:pt x="1638" y="2018"/>
                          </a:lnTo>
                          <a:lnTo>
                            <a:pt x="1655" y="1980"/>
                          </a:lnTo>
                          <a:lnTo>
                            <a:pt x="1672" y="1943"/>
                          </a:lnTo>
                          <a:lnTo>
                            <a:pt x="1706" y="1880"/>
                          </a:lnTo>
                          <a:lnTo>
                            <a:pt x="1740" y="1821"/>
                          </a:lnTo>
                          <a:lnTo>
                            <a:pt x="1773" y="1766"/>
                          </a:lnTo>
                          <a:lnTo>
                            <a:pt x="1799" y="1724"/>
                          </a:lnTo>
                          <a:lnTo>
                            <a:pt x="1846" y="1645"/>
                          </a:lnTo>
                          <a:lnTo>
                            <a:pt x="1879" y="1590"/>
                          </a:lnTo>
                          <a:lnTo>
                            <a:pt x="1905" y="1544"/>
                          </a:lnTo>
                          <a:lnTo>
                            <a:pt x="1927" y="1492"/>
                          </a:lnTo>
                          <a:lnTo>
                            <a:pt x="1952" y="1429"/>
                          </a:lnTo>
                          <a:lnTo>
                            <a:pt x="1969" y="1374"/>
                          </a:lnTo>
                          <a:lnTo>
                            <a:pt x="1985" y="1316"/>
                          </a:lnTo>
                          <a:lnTo>
                            <a:pt x="1995" y="1267"/>
                          </a:lnTo>
                          <a:lnTo>
                            <a:pt x="2007" y="1212"/>
                          </a:lnTo>
                          <a:lnTo>
                            <a:pt x="2015" y="1142"/>
                          </a:lnTo>
                          <a:lnTo>
                            <a:pt x="2019" y="1062"/>
                          </a:lnTo>
                          <a:lnTo>
                            <a:pt x="2019" y="987"/>
                          </a:lnTo>
                          <a:lnTo>
                            <a:pt x="2012" y="928"/>
                          </a:lnTo>
                          <a:lnTo>
                            <a:pt x="2003" y="873"/>
                          </a:lnTo>
                          <a:lnTo>
                            <a:pt x="1994" y="824"/>
                          </a:lnTo>
                          <a:lnTo>
                            <a:pt x="1978" y="759"/>
                          </a:lnTo>
                          <a:lnTo>
                            <a:pt x="1960" y="694"/>
                          </a:lnTo>
                          <a:lnTo>
                            <a:pt x="1940" y="634"/>
                          </a:lnTo>
                          <a:lnTo>
                            <a:pt x="1917" y="578"/>
                          </a:lnTo>
                          <a:lnTo>
                            <a:pt x="1888" y="529"/>
                          </a:lnTo>
                          <a:lnTo>
                            <a:pt x="1850" y="466"/>
                          </a:lnTo>
                          <a:lnTo>
                            <a:pt x="1807" y="403"/>
                          </a:lnTo>
                          <a:lnTo>
                            <a:pt x="1765" y="354"/>
                          </a:lnTo>
                          <a:lnTo>
                            <a:pt x="1727" y="312"/>
                          </a:lnTo>
                          <a:lnTo>
                            <a:pt x="1683" y="272"/>
                          </a:lnTo>
                          <a:lnTo>
                            <a:pt x="1636" y="232"/>
                          </a:lnTo>
                          <a:lnTo>
                            <a:pt x="1590" y="196"/>
                          </a:lnTo>
                          <a:lnTo>
                            <a:pt x="1535" y="159"/>
                          </a:lnTo>
                          <a:lnTo>
                            <a:pt x="1471" y="120"/>
                          </a:lnTo>
                          <a:lnTo>
                            <a:pt x="1411" y="90"/>
                          </a:lnTo>
                          <a:lnTo>
                            <a:pt x="1341" y="61"/>
                          </a:lnTo>
                          <a:lnTo>
                            <a:pt x="1277" y="40"/>
                          </a:lnTo>
                          <a:lnTo>
                            <a:pt x="1224" y="27"/>
                          </a:lnTo>
                          <a:lnTo>
                            <a:pt x="1167" y="14"/>
                          </a:lnTo>
                          <a:lnTo>
                            <a:pt x="1115" y="6"/>
                          </a:lnTo>
                          <a:lnTo>
                            <a:pt x="1053" y="0"/>
                          </a:lnTo>
                          <a:lnTo>
                            <a:pt x="997" y="0"/>
                          </a:lnTo>
                          <a:lnTo>
                            <a:pt x="936" y="0"/>
                          </a:lnTo>
                          <a:lnTo>
                            <a:pt x="885" y="6"/>
                          </a:lnTo>
                          <a:lnTo>
                            <a:pt x="826" y="19"/>
                          </a:lnTo>
                          <a:lnTo>
                            <a:pt x="782" y="28"/>
                          </a:lnTo>
                          <a:lnTo>
                            <a:pt x="727" y="44"/>
                          </a:lnTo>
                          <a:lnTo>
                            <a:pt x="676" y="59"/>
                          </a:lnTo>
                          <a:lnTo>
                            <a:pt x="630" y="78"/>
                          </a:lnTo>
                          <a:lnTo>
                            <a:pt x="586" y="97"/>
                          </a:lnTo>
                          <a:lnTo>
                            <a:pt x="541" y="121"/>
                          </a:lnTo>
                          <a:lnTo>
                            <a:pt x="501" y="145"/>
                          </a:lnTo>
                          <a:lnTo>
                            <a:pt x="456" y="175"/>
                          </a:lnTo>
                          <a:lnTo>
                            <a:pt x="408" y="209"/>
                          </a:lnTo>
                          <a:lnTo>
                            <a:pt x="365" y="242"/>
                          </a:lnTo>
                          <a:lnTo>
                            <a:pt x="326" y="277"/>
                          </a:lnTo>
                          <a:lnTo>
                            <a:pt x="284" y="316"/>
                          </a:lnTo>
                          <a:lnTo>
                            <a:pt x="242" y="360"/>
                          </a:lnTo>
                          <a:lnTo>
                            <a:pt x="206" y="402"/>
                          </a:lnTo>
                          <a:lnTo>
                            <a:pt x="175" y="441"/>
                          </a:lnTo>
                          <a:lnTo>
                            <a:pt x="140" y="495"/>
                          </a:lnTo>
                          <a:lnTo>
                            <a:pt x="106" y="554"/>
                          </a:lnTo>
                          <a:lnTo>
                            <a:pt x="75" y="620"/>
                          </a:lnTo>
                          <a:lnTo>
                            <a:pt x="53" y="685"/>
                          </a:lnTo>
                          <a:lnTo>
                            <a:pt x="34" y="752"/>
                          </a:lnTo>
                          <a:lnTo>
                            <a:pt x="17" y="818"/>
                          </a:lnTo>
                          <a:lnTo>
                            <a:pt x="7" y="879"/>
                          </a:lnTo>
                          <a:lnTo>
                            <a:pt x="0" y="940"/>
                          </a:lnTo>
                          <a:lnTo>
                            <a:pt x="0" y="999"/>
                          </a:lnTo>
                          <a:lnTo>
                            <a:pt x="0" y="1052"/>
                          </a:lnTo>
                          <a:lnTo>
                            <a:pt x="0" y="1115"/>
                          </a:lnTo>
                          <a:lnTo>
                            <a:pt x="3" y="1170"/>
                          </a:lnTo>
                          <a:lnTo>
                            <a:pt x="14" y="1239"/>
                          </a:lnTo>
                          <a:lnTo>
                            <a:pt x="24" y="1299"/>
                          </a:lnTo>
                          <a:lnTo>
                            <a:pt x="40" y="1358"/>
                          </a:lnTo>
                          <a:lnTo>
                            <a:pt x="62" y="1427"/>
                          </a:lnTo>
                          <a:lnTo>
                            <a:pt x="87" y="1488"/>
                          </a:lnTo>
                          <a:lnTo>
                            <a:pt x="113" y="1542"/>
                          </a:lnTo>
                          <a:lnTo>
                            <a:pt x="144" y="1602"/>
                          </a:lnTo>
                          <a:lnTo>
                            <a:pt x="178" y="1660"/>
                          </a:lnTo>
                          <a:lnTo>
                            <a:pt x="208" y="1715"/>
                          </a:lnTo>
                          <a:lnTo>
                            <a:pt x="239" y="1770"/>
                          </a:lnTo>
                          <a:lnTo>
                            <a:pt x="272" y="1830"/>
                          </a:lnTo>
                          <a:lnTo>
                            <a:pt x="323" y="1917"/>
                          </a:lnTo>
                          <a:lnTo>
                            <a:pt x="370" y="2007"/>
                          </a:lnTo>
                          <a:lnTo>
                            <a:pt x="398" y="2053"/>
                          </a:lnTo>
                          <a:lnTo>
                            <a:pt x="412" y="2091"/>
                          </a:lnTo>
                          <a:lnTo>
                            <a:pt x="429" y="2138"/>
                          </a:lnTo>
                          <a:lnTo>
                            <a:pt x="445" y="2192"/>
                          </a:lnTo>
                          <a:lnTo>
                            <a:pt x="458" y="2239"/>
                          </a:lnTo>
                          <a:lnTo>
                            <a:pt x="469" y="2292"/>
                          </a:lnTo>
                          <a:lnTo>
                            <a:pt x="479" y="2365"/>
                          </a:lnTo>
                          <a:lnTo>
                            <a:pt x="492" y="2444"/>
                          </a:lnTo>
                          <a:lnTo>
                            <a:pt x="501" y="2506"/>
                          </a:lnTo>
                          <a:lnTo>
                            <a:pt x="511" y="2586"/>
                          </a:lnTo>
                          <a:lnTo>
                            <a:pt x="518" y="2643"/>
                          </a:lnTo>
                          <a:lnTo>
                            <a:pt x="526" y="2693"/>
                          </a:lnTo>
                          <a:lnTo>
                            <a:pt x="537" y="2742"/>
                          </a:lnTo>
                          <a:lnTo>
                            <a:pt x="541" y="2756"/>
                          </a:lnTo>
                          <a:lnTo>
                            <a:pt x="543" y="2767"/>
                          </a:lnTo>
                          <a:lnTo>
                            <a:pt x="545" y="2773"/>
                          </a:lnTo>
                          <a:lnTo>
                            <a:pt x="546" y="2778"/>
                          </a:lnTo>
                          <a:lnTo>
                            <a:pt x="552" y="2784"/>
                          </a:lnTo>
                          <a:lnTo>
                            <a:pt x="558" y="2794"/>
                          </a:lnTo>
                          <a:lnTo>
                            <a:pt x="567" y="2803"/>
                          </a:lnTo>
                          <a:lnTo>
                            <a:pt x="576" y="2812"/>
                          </a:lnTo>
                          <a:lnTo>
                            <a:pt x="592" y="2824"/>
                          </a:lnTo>
                          <a:lnTo>
                            <a:pt x="610" y="2833"/>
                          </a:lnTo>
                          <a:lnTo>
                            <a:pt x="635" y="2847"/>
                          </a:lnTo>
                          <a:lnTo>
                            <a:pt x="657" y="2856"/>
                          </a:lnTo>
                          <a:lnTo>
                            <a:pt x="681" y="2864"/>
                          </a:lnTo>
                          <a:lnTo>
                            <a:pt x="703" y="2870"/>
                          </a:lnTo>
                          <a:lnTo>
                            <a:pt x="723" y="2875"/>
                          </a:lnTo>
                          <a:lnTo>
                            <a:pt x="753" y="2883"/>
                          </a:lnTo>
                          <a:lnTo>
                            <a:pt x="778" y="2889"/>
                          </a:lnTo>
                          <a:lnTo>
                            <a:pt x="802" y="2892"/>
                          </a:lnTo>
                          <a:lnTo>
                            <a:pt x="829" y="2896"/>
                          </a:lnTo>
                          <a:lnTo>
                            <a:pt x="857" y="2900"/>
                          </a:lnTo>
                          <a:lnTo>
                            <a:pt x="883" y="2902"/>
                          </a:lnTo>
                          <a:lnTo>
                            <a:pt x="906" y="2904"/>
                          </a:lnTo>
                          <a:lnTo>
                            <a:pt x="934" y="2906"/>
                          </a:lnTo>
                          <a:lnTo>
                            <a:pt x="959" y="2908"/>
                          </a:lnTo>
                          <a:lnTo>
                            <a:pt x="984" y="2908"/>
                          </a:lnTo>
                          <a:lnTo>
                            <a:pt x="1006" y="2908"/>
                          </a:lnTo>
                          <a:lnTo>
                            <a:pt x="1031" y="2908"/>
                          </a:lnTo>
                          <a:lnTo>
                            <a:pt x="1061" y="2908"/>
                          </a:lnTo>
                          <a:lnTo>
                            <a:pt x="1086" y="2906"/>
                          </a:lnTo>
                          <a:lnTo>
                            <a:pt x="1108" y="2906"/>
                          </a:lnTo>
                          <a:lnTo>
                            <a:pt x="1134" y="2902"/>
                          </a:lnTo>
                          <a:lnTo>
                            <a:pt x="1166" y="2900"/>
                          </a:lnTo>
                          <a:lnTo>
                            <a:pt x="1188" y="2896"/>
                          </a:lnTo>
                          <a:lnTo>
                            <a:pt x="1217" y="2892"/>
                          </a:lnTo>
                          <a:lnTo>
                            <a:pt x="1241" y="2887"/>
                          </a:lnTo>
                          <a:lnTo>
                            <a:pt x="1265" y="2883"/>
                          </a:lnTo>
                          <a:lnTo>
                            <a:pt x="1288" y="2877"/>
                          </a:lnTo>
                          <a:lnTo>
                            <a:pt x="1309" y="2871"/>
                          </a:lnTo>
                          <a:lnTo>
                            <a:pt x="1334" y="2864"/>
                          </a:lnTo>
                          <a:lnTo>
                            <a:pt x="1354" y="2856"/>
                          </a:lnTo>
                          <a:lnTo>
                            <a:pt x="1375" y="2849"/>
                          </a:lnTo>
                          <a:lnTo>
                            <a:pt x="1395" y="2839"/>
                          </a:lnTo>
                          <a:lnTo>
                            <a:pt x="1415" y="2830"/>
                          </a:lnTo>
                          <a:close/>
                        </a:path>
                      </a:pathLst>
                    </a:custGeom>
                    <a:solidFill>
                      <a:srgbClr val="E0E0E0"/>
                    </a:solidFill>
                    <a:ln w="6350">
                      <a:noFill/>
                    </a:ln>
                  </p:spPr>
                  <p:txBody>
                    <a:bodyPr/>
                    <a:p>
                      <a:endParaRPr lang="zh-CN" altLang="en-US"/>
                    </a:p>
                  </p:txBody>
                </p:sp>
                <p:sp>
                  <p:nvSpPr>
                    <p:cNvPr id="41034" name="椭圆 97354"/>
                    <p:cNvSpPr>
                      <a:spLocks noChangeAspect="1"/>
                    </p:cNvSpPr>
                    <p:nvPr>
                      <p:custDataLst>
                        <p:tags r:id="rId52"/>
                      </p:custDataLst>
                    </p:nvPr>
                  </p:nvSpPr>
                  <p:spPr>
                    <a:xfrm>
                      <a:off x="6337" y="4185"/>
                      <a:ext cx="886" cy="296"/>
                    </a:xfrm>
                    <a:prstGeom prst="ellipse">
                      <a:avLst/>
                    </a:prstGeom>
                    <a:solidFill>
                      <a:srgbClr val="A0A0A0"/>
                    </a:solidFill>
                    <a:ln w="9525">
                      <a:noFill/>
                    </a:ln>
                  </p:spPr>
                  <p:txBody>
                    <a:bodyPr anchor="t" anchorCtr="0"/>
                    <a:p>
                      <a:endParaRPr lang="zh-CN" altLang="en-US"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41035" name="任意多边形 97355"/>
                    <p:cNvSpPr>
                      <a:spLocks noChangeAspect="1"/>
                    </p:cNvSpPr>
                    <p:nvPr>
                      <p:custDataLst>
                        <p:tags r:id="rId53"/>
                      </p:custDataLst>
                    </p:nvPr>
                  </p:nvSpPr>
                  <p:spPr>
                    <a:xfrm>
                      <a:off x="7261" y="1899"/>
                      <a:ext cx="338" cy="432"/>
                    </a:xfrm>
                    <a:custGeom>
                      <a:avLst/>
                      <a:gdLst/>
                      <a:ahLst/>
                      <a:cxnLst/>
                      <a:pathLst>
                        <a:path w="338" h="432">
                          <a:moveTo>
                            <a:pt x="0" y="0"/>
                          </a:moveTo>
                          <a:lnTo>
                            <a:pt x="90" y="46"/>
                          </a:lnTo>
                          <a:lnTo>
                            <a:pt x="172" y="97"/>
                          </a:lnTo>
                          <a:lnTo>
                            <a:pt x="234" y="148"/>
                          </a:lnTo>
                          <a:lnTo>
                            <a:pt x="275" y="203"/>
                          </a:lnTo>
                          <a:lnTo>
                            <a:pt x="304" y="259"/>
                          </a:lnTo>
                          <a:lnTo>
                            <a:pt x="325" y="308"/>
                          </a:lnTo>
                          <a:lnTo>
                            <a:pt x="338" y="358"/>
                          </a:lnTo>
                          <a:lnTo>
                            <a:pt x="219" y="432"/>
                          </a:lnTo>
                          <a:lnTo>
                            <a:pt x="208" y="362"/>
                          </a:lnTo>
                          <a:lnTo>
                            <a:pt x="189" y="287"/>
                          </a:lnTo>
                          <a:lnTo>
                            <a:pt x="161" y="209"/>
                          </a:lnTo>
                          <a:lnTo>
                            <a:pt x="124" y="144"/>
                          </a:lnTo>
                          <a:lnTo>
                            <a:pt x="73" y="78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>
                      <a:noFill/>
                    </a:ln>
                  </p:spPr>
                  <p:txBody>
                    <a:bodyPr/>
                    <a:p>
                      <a:endParaRPr lang="zh-CN" altLang="en-US"/>
                    </a:p>
                  </p:txBody>
                </p:sp>
                <p:grpSp>
                  <p:nvGrpSpPr>
                    <p:cNvPr id="41036" name="组合 97356"/>
                    <p:cNvGrpSpPr>
                      <a:grpSpLocks noChangeAspect="1"/>
                    </p:cNvGrpSpPr>
                    <p:nvPr/>
                  </p:nvGrpSpPr>
                  <p:grpSpPr>
                    <a:xfrm>
                      <a:off x="6498" y="2481"/>
                      <a:ext cx="562" cy="1806"/>
                      <a:chOff x="6498" y="2481"/>
                      <a:chExt cx="562" cy="1806"/>
                    </a:xfrm>
                  </p:grpSpPr>
                  <p:sp>
                    <p:nvSpPr>
                      <p:cNvPr id="41037" name="任意多边形 97357"/>
                      <p:cNvSpPr>
                        <a:spLocks noChangeAspect="1"/>
                      </p:cNvSpPr>
                      <p:nvPr>
                        <p:custDataLst>
                          <p:tags r:id="rId54"/>
                        </p:custDataLst>
                      </p:nvPr>
                    </p:nvSpPr>
                    <p:spPr>
                      <a:xfrm>
                        <a:off x="6604" y="3234"/>
                        <a:ext cx="345" cy="1053"/>
                      </a:xfrm>
                      <a:custGeom>
                        <a:avLst/>
                        <a:gdLst/>
                        <a:ahLst/>
                        <a:cxnLst/>
                        <a:pathLst>
                          <a:path w="345" h="1053">
                            <a:moveTo>
                              <a:pt x="0" y="80"/>
                            </a:moveTo>
                            <a:lnTo>
                              <a:pt x="6" y="252"/>
                            </a:lnTo>
                            <a:lnTo>
                              <a:pt x="23" y="274"/>
                            </a:lnTo>
                            <a:lnTo>
                              <a:pt x="17" y="975"/>
                            </a:lnTo>
                            <a:lnTo>
                              <a:pt x="40" y="1053"/>
                            </a:lnTo>
                            <a:lnTo>
                              <a:pt x="98" y="1053"/>
                            </a:lnTo>
                            <a:lnTo>
                              <a:pt x="146" y="1015"/>
                            </a:lnTo>
                            <a:lnTo>
                              <a:pt x="201" y="1015"/>
                            </a:lnTo>
                            <a:lnTo>
                              <a:pt x="245" y="1053"/>
                            </a:lnTo>
                            <a:lnTo>
                              <a:pt x="307" y="1053"/>
                            </a:lnTo>
                            <a:lnTo>
                              <a:pt x="328" y="975"/>
                            </a:lnTo>
                            <a:lnTo>
                              <a:pt x="317" y="274"/>
                            </a:lnTo>
                            <a:lnTo>
                              <a:pt x="333" y="252"/>
                            </a:lnTo>
                            <a:lnTo>
                              <a:pt x="345" y="80"/>
                            </a:lnTo>
                            <a:lnTo>
                              <a:pt x="269" y="17"/>
                            </a:lnTo>
                            <a:lnTo>
                              <a:pt x="231" y="17"/>
                            </a:lnTo>
                            <a:lnTo>
                              <a:pt x="210" y="0"/>
                            </a:lnTo>
                            <a:lnTo>
                              <a:pt x="123" y="0"/>
                            </a:lnTo>
                            <a:lnTo>
                              <a:pt x="104" y="17"/>
                            </a:lnTo>
                            <a:lnTo>
                              <a:pt x="72" y="17"/>
                            </a:lnTo>
                            <a:lnTo>
                              <a:pt x="0" y="80"/>
                            </a:lnTo>
                            <a:close/>
                          </a:path>
                        </a:pathLst>
                      </a:custGeom>
                      <a:solidFill>
                        <a:srgbClr val="C0C0C0"/>
                      </a:solidFill>
                      <a:ln w="9525">
                        <a:noFill/>
                      </a:ln>
                    </p:spPr>
                    <p:txBody>
                      <a:bodyPr/>
                      <a:p>
                        <a:endParaRPr lang="zh-CN" altLang="en-US"/>
                      </a:p>
                    </p:txBody>
                  </p:sp>
                  <p:sp>
                    <p:nvSpPr>
                      <p:cNvPr id="41038" name="椭圆 97358"/>
                      <p:cNvSpPr>
                        <a:spLocks noChangeAspect="1"/>
                      </p:cNvSpPr>
                      <p:nvPr>
                        <p:custDataLst>
                          <p:tags r:id="rId55"/>
                        </p:custDataLst>
                      </p:nvPr>
                    </p:nvSpPr>
                    <p:spPr>
                      <a:xfrm>
                        <a:off x="6781" y="3267"/>
                        <a:ext cx="45" cy="72"/>
                      </a:xfrm>
                      <a:prstGeom prst="ellipse">
                        <a:avLst/>
                      </a:prstGeom>
                      <a:solidFill>
                        <a:srgbClr val="E0E0E0"/>
                      </a:solidFill>
                      <a:ln w="9525">
                        <a:noFill/>
                      </a:ln>
                    </p:spPr>
                    <p:txBody>
                      <a:bodyPr anchor="t" anchorCtr="0"/>
                      <a:p>
                        <a:endParaRPr lang="zh-CN" altLang="en-US">
                          <a:latin typeface="Arial" panose="020B0604020202020204" pitchFamily="34" charset="0"/>
                          <a:ea typeface="宋体" panose="02010600030101010101" pitchFamily="2" charset="-122"/>
                        </a:endParaRPr>
                      </a:p>
                    </p:txBody>
                  </p:sp>
                  <p:grpSp>
                    <p:nvGrpSpPr>
                      <p:cNvPr id="41039" name="组合 97359"/>
                      <p:cNvGrpSpPr>
                        <a:grpSpLocks noChangeAspect="1"/>
                      </p:cNvGrpSpPr>
                      <p:nvPr/>
                    </p:nvGrpSpPr>
                    <p:grpSpPr>
                      <a:xfrm>
                        <a:off x="6498" y="2481"/>
                        <a:ext cx="562" cy="828"/>
                        <a:chOff x="6498" y="2481"/>
                        <a:chExt cx="562" cy="828"/>
                      </a:xfrm>
                    </p:grpSpPr>
                    <p:sp>
                      <p:nvSpPr>
                        <p:cNvPr id="41040" name="椭圆 97360"/>
                        <p:cNvSpPr>
                          <a:spLocks noChangeAspect="1"/>
                        </p:cNvSpPr>
                        <p:nvPr>
                          <p:custDataLst>
                            <p:tags r:id="rId56"/>
                          </p:custDataLst>
                        </p:nvPr>
                      </p:nvSpPr>
                      <p:spPr>
                        <a:xfrm>
                          <a:off x="6531" y="2481"/>
                          <a:ext cx="514" cy="282"/>
                        </a:xfrm>
                        <a:prstGeom prst="ellipse">
                          <a:avLst/>
                        </a:prstGeom>
                        <a:solidFill>
                          <a:srgbClr val="FFFFFF"/>
                        </a:solidFill>
                        <a:ln w="9525">
                          <a:noFill/>
                        </a:ln>
                      </p:spPr>
                      <p:txBody>
                        <a:bodyPr anchor="t" anchorCtr="0"/>
                        <a:p>
                          <a:endParaRPr lang="zh-CN" altLang="en-US"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  <p:sp>
                      <p:nvSpPr>
                        <p:cNvPr id="41041" name="任意多边形 97361"/>
                        <p:cNvSpPr>
                          <a:spLocks noChangeAspect="1"/>
                        </p:cNvSpPr>
                        <p:nvPr>
                          <p:custDataLst>
                            <p:tags r:id="rId57"/>
                          </p:custDataLst>
                        </p:nvPr>
                      </p:nvSpPr>
                      <p:spPr>
                        <a:xfrm>
                          <a:off x="6498" y="2610"/>
                          <a:ext cx="562" cy="699"/>
                        </a:xfrm>
                        <a:custGeom>
                          <a:avLst/>
                          <a:gdLst/>
                          <a:ahLst/>
                          <a:cxnLst/>
                          <a:pathLst>
                            <a:path w="562" h="699">
                              <a:moveTo>
                                <a:pt x="358" y="699"/>
                              </a:moveTo>
                              <a:lnTo>
                                <a:pt x="562" y="69"/>
                              </a:lnTo>
                              <a:lnTo>
                                <a:pt x="526" y="56"/>
                              </a:lnTo>
                              <a:lnTo>
                                <a:pt x="485" y="38"/>
                              </a:lnTo>
                              <a:lnTo>
                                <a:pt x="431" y="24"/>
                              </a:lnTo>
                              <a:lnTo>
                                <a:pt x="384" y="12"/>
                              </a:lnTo>
                              <a:lnTo>
                                <a:pt x="342" y="4"/>
                              </a:lnTo>
                              <a:lnTo>
                                <a:pt x="297" y="0"/>
                              </a:lnTo>
                              <a:lnTo>
                                <a:pt x="248" y="3"/>
                              </a:lnTo>
                              <a:lnTo>
                                <a:pt x="185" y="10"/>
                              </a:lnTo>
                              <a:lnTo>
                                <a:pt x="132" y="24"/>
                              </a:lnTo>
                              <a:lnTo>
                                <a:pt x="80" y="38"/>
                              </a:lnTo>
                              <a:lnTo>
                                <a:pt x="34" y="58"/>
                              </a:lnTo>
                              <a:lnTo>
                                <a:pt x="0" y="76"/>
                              </a:lnTo>
                              <a:lnTo>
                                <a:pt x="197" y="699"/>
                              </a:lnTo>
                            </a:path>
                          </a:pathLst>
                        </a:custGeom>
                        <a:noFill/>
                        <a:ln w="6350">
                          <a:noFill/>
                        </a:ln>
                      </p:spPr>
                      <p:txBody>
                        <a:bodyPr/>
                        <a:p>
                          <a:endParaRPr lang="zh-CN" altLang="en-US"/>
                        </a:p>
                      </p:txBody>
                    </p:sp>
                  </p:grpSp>
                  <p:grpSp>
                    <p:nvGrpSpPr>
                      <p:cNvPr id="41042" name="组合 97362"/>
                      <p:cNvGrpSpPr>
                        <a:grpSpLocks noChangeAspect="1"/>
                      </p:cNvGrpSpPr>
                      <p:nvPr/>
                    </p:nvGrpSpPr>
                    <p:grpSpPr>
                      <a:xfrm>
                        <a:off x="6676" y="3385"/>
                        <a:ext cx="193" cy="804"/>
                        <a:chOff x="6676" y="3385"/>
                        <a:chExt cx="193" cy="804"/>
                      </a:xfrm>
                    </p:grpSpPr>
                    <p:sp>
                      <p:nvSpPr>
                        <p:cNvPr id="41043" name="直接连接符 97363"/>
                        <p:cNvSpPr>
                          <a:spLocks noChangeAspect="1"/>
                        </p:cNvSpPr>
                        <p:nvPr>
                          <p:custDataLst>
                            <p:tags r:id="rId58"/>
                          </p:custDataLst>
                        </p:nvPr>
                      </p:nvSpPr>
                      <p:spPr>
                        <a:xfrm>
                          <a:off x="6708" y="3406"/>
                          <a:ext cx="1" cy="783"/>
                        </a:xfrm>
                        <a:prstGeom prst="line">
                          <a:avLst/>
                        </a:prstGeom>
                        <a:ln w="6350">
                          <a:noFill/>
                        </a:ln>
                      </p:spPr>
                    </p:sp>
                    <p:sp>
                      <p:nvSpPr>
                        <p:cNvPr id="41044" name="直接连接符 97364"/>
                        <p:cNvSpPr>
                          <a:spLocks noChangeAspect="1"/>
                        </p:cNvSpPr>
                        <p:nvPr>
                          <p:custDataLst>
                            <p:tags r:id="rId59"/>
                          </p:custDataLst>
                        </p:nvPr>
                      </p:nvSpPr>
                      <p:spPr>
                        <a:xfrm flipV="1">
                          <a:off x="6836" y="3406"/>
                          <a:ext cx="4" cy="779"/>
                        </a:xfrm>
                        <a:prstGeom prst="line">
                          <a:avLst/>
                        </a:prstGeom>
                        <a:ln w="6350">
                          <a:noFill/>
                        </a:ln>
                      </p:spPr>
                    </p:sp>
                    <p:sp>
                      <p:nvSpPr>
                        <p:cNvPr id="41045" name="直接连接符 97365"/>
                        <p:cNvSpPr>
                          <a:spLocks noChangeAspect="1"/>
                        </p:cNvSpPr>
                        <p:nvPr>
                          <p:custDataLst>
                            <p:tags r:id="rId60"/>
                          </p:custDataLst>
                        </p:nvPr>
                      </p:nvSpPr>
                      <p:spPr>
                        <a:xfrm flipV="1">
                          <a:off x="6866" y="3385"/>
                          <a:ext cx="3" cy="780"/>
                        </a:xfrm>
                        <a:prstGeom prst="line">
                          <a:avLst/>
                        </a:prstGeom>
                        <a:ln w="6350">
                          <a:noFill/>
                        </a:ln>
                      </p:spPr>
                    </p:sp>
                    <p:sp>
                      <p:nvSpPr>
                        <p:cNvPr id="41046" name="直接连接符 97366"/>
                        <p:cNvSpPr>
                          <a:spLocks noChangeAspect="1"/>
                        </p:cNvSpPr>
                        <p:nvPr>
                          <p:custDataLst>
                            <p:tags r:id="rId61"/>
                          </p:custDataLst>
                        </p:nvPr>
                      </p:nvSpPr>
                      <p:spPr>
                        <a:xfrm flipH="1" flipV="1">
                          <a:off x="6676" y="3385"/>
                          <a:ext cx="2" cy="780"/>
                        </a:xfrm>
                        <a:prstGeom prst="line">
                          <a:avLst/>
                        </a:prstGeom>
                        <a:ln w="6350">
                          <a:noFill/>
                        </a:ln>
                      </p:spPr>
                    </p:sp>
                  </p:grpSp>
                </p:grpSp>
                <p:sp>
                  <p:nvSpPr>
                    <p:cNvPr id="41047" name="任意多边形 97367"/>
                    <p:cNvSpPr>
                      <a:spLocks noChangeAspect="1"/>
                    </p:cNvSpPr>
                    <p:nvPr>
                      <p:custDataLst>
                        <p:tags r:id="rId62"/>
                      </p:custDataLst>
                    </p:nvPr>
                  </p:nvSpPr>
                  <p:spPr>
                    <a:xfrm>
                      <a:off x="6740" y="3766"/>
                      <a:ext cx="546" cy="681"/>
                    </a:xfrm>
                    <a:custGeom>
                      <a:avLst/>
                      <a:gdLst/>
                      <a:ahLst/>
                      <a:cxnLst/>
                      <a:pathLst>
                        <a:path w="546" h="681">
                          <a:moveTo>
                            <a:pt x="546" y="0"/>
                          </a:moveTo>
                          <a:lnTo>
                            <a:pt x="523" y="20"/>
                          </a:lnTo>
                          <a:lnTo>
                            <a:pt x="432" y="441"/>
                          </a:lnTo>
                          <a:lnTo>
                            <a:pt x="415" y="483"/>
                          </a:lnTo>
                          <a:lnTo>
                            <a:pt x="388" y="518"/>
                          </a:lnTo>
                          <a:lnTo>
                            <a:pt x="347" y="550"/>
                          </a:lnTo>
                          <a:lnTo>
                            <a:pt x="307" y="575"/>
                          </a:lnTo>
                          <a:lnTo>
                            <a:pt x="262" y="598"/>
                          </a:lnTo>
                          <a:lnTo>
                            <a:pt x="215" y="618"/>
                          </a:lnTo>
                          <a:lnTo>
                            <a:pt x="163" y="637"/>
                          </a:lnTo>
                          <a:lnTo>
                            <a:pt x="119" y="647"/>
                          </a:lnTo>
                          <a:lnTo>
                            <a:pt x="65" y="656"/>
                          </a:lnTo>
                          <a:lnTo>
                            <a:pt x="0" y="652"/>
                          </a:lnTo>
                          <a:lnTo>
                            <a:pt x="10" y="677"/>
                          </a:lnTo>
                          <a:lnTo>
                            <a:pt x="55" y="681"/>
                          </a:lnTo>
                          <a:lnTo>
                            <a:pt x="86" y="681"/>
                          </a:lnTo>
                          <a:lnTo>
                            <a:pt x="134" y="677"/>
                          </a:lnTo>
                          <a:lnTo>
                            <a:pt x="173" y="674"/>
                          </a:lnTo>
                          <a:lnTo>
                            <a:pt x="227" y="665"/>
                          </a:lnTo>
                          <a:lnTo>
                            <a:pt x="269" y="657"/>
                          </a:lnTo>
                          <a:lnTo>
                            <a:pt x="316" y="643"/>
                          </a:lnTo>
                          <a:lnTo>
                            <a:pt x="343" y="635"/>
                          </a:lnTo>
                          <a:lnTo>
                            <a:pt x="384" y="618"/>
                          </a:lnTo>
                          <a:lnTo>
                            <a:pt x="427" y="590"/>
                          </a:lnTo>
                          <a:lnTo>
                            <a:pt x="440" y="575"/>
                          </a:lnTo>
                          <a:lnTo>
                            <a:pt x="452" y="554"/>
                          </a:lnTo>
                          <a:lnTo>
                            <a:pt x="462" y="512"/>
                          </a:lnTo>
                          <a:lnTo>
                            <a:pt x="471" y="470"/>
                          </a:lnTo>
                          <a:lnTo>
                            <a:pt x="546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>
                      <a:noFill/>
                    </a:ln>
                  </p:spPr>
                  <p:txBody>
                    <a:bodyPr/>
                    <a:p>
                      <a:endParaRPr lang="zh-CN" altLang="en-US"/>
                    </a:p>
                  </p:txBody>
                </p:sp>
              </p:grpSp>
              <p:sp>
                <p:nvSpPr>
                  <p:cNvPr id="41048" name="矩形 97368"/>
                  <p:cNvSpPr>
                    <a:spLocks noChangeAspect="1"/>
                  </p:cNvSpPr>
                  <p:nvPr>
                    <p:custDataLst>
                      <p:tags r:id="rId63"/>
                    </p:custDataLst>
                  </p:nvPr>
                </p:nvSpPr>
                <p:spPr>
                  <a:xfrm>
                    <a:off x="5695" y="6585"/>
                    <a:ext cx="540" cy="315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808080"/>
                      </a:gs>
                      <a:gs pos="50000">
                        <a:srgbClr val="C0C0C0"/>
                      </a:gs>
                      <a:gs pos="100000">
                        <a:srgbClr val="808080"/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 anchor="t" anchorCtr="0"/>
                  <a:p>
                    <a:endParaRPr lang="zh-CN" altLang="en-US">
                      <a:latin typeface="Arial" panose="020B0604020202020204" pitchFamily="34" charset="0"/>
                      <a:ea typeface="宋体" panose="02010600030101010101" pitchFamily="2" charset="-122"/>
                    </a:endParaRPr>
                  </a:p>
                </p:txBody>
              </p:sp>
            </p:grpSp>
          </p:grpSp>
          <p:sp>
            <p:nvSpPr>
              <p:cNvPr id="41049" name="任意多边形 97369"/>
              <p:cNvSpPr/>
              <p:nvPr>
                <p:custDataLst>
                  <p:tags r:id="rId64"/>
                </p:custDataLst>
              </p:nvPr>
            </p:nvSpPr>
            <p:spPr>
              <a:xfrm>
                <a:off x="425" y="2512"/>
                <a:ext cx="2557" cy="1313"/>
              </a:xfrm>
              <a:custGeom>
                <a:avLst/>
                <a:gdLst/>
                <a:ahLst/>
                <a:cxnLst/>
                <a:pathLst>
                  <a:path w="2557" h="1313">
                    <a:moveTo>
                      <a:pt x="550" y="44"/>
                    </a:moveTo>
                    <a:cubicBezTo>
                      <a:pt x="534" y="44"/>
                      <a:pt x="251" y="0"/>
                      <a:pt x="172" y="89"/>
                    </a:cubicBezTo>
                    <a:cubicBezTo>
                      <a:pt x="0" y="283"/>
                      <a:pt x="227" y="52"/>
                      <a:pt x="109" y="170"/>
                    </a:cubicBezTo>
                    <a:cubicBezTo>
                      <a:pt x="95" y="224"/>
                      <a:pt x="104" y="194"/>
                      <a:pt x="82" y="260"/>
                    </a:cubicBezTo>
                    <a:cubicBezTo>
                      <a:pt x="79" y="269"/>
                      <a:pt x="73" y="287"/>
                      <a:pt x="73" y="287"/>
                    </a:cubicBezTo>
                    <a:cubicBezTo>
                      <a:pt x="75" y="361"/>
                      <a:pt x="20" y="563"/>
                      <a:pt x="118" y="629"/>
                    </a:cubicBezTo>
                    <a:cubicBezTo>
                      <a:pt x="144" y="669"/>
                      <a:pt x="174" y="730"/>
                      <a:pt x="208" y="764"/>
                    </a:cubicBezTo>
                    <a:cubicBezTo>
                      <a:pt x="248" y="804"/>
                      <a:pt x="306" y="821"/>
                      <a:pt x="352" y="854"/>
                    </a:cubicBezTo>
                    <a:cubicBezTo>
                      <a:pt x="387" y="879"/>
                      <a:pt x="368" y="882"/>
                      <a:pt x="406" y="899"/>
                    </a:cubicBezTo>
                    <a:cubicBezTo>
                      <a:pt x="443" y="916"/>
                      <a:pt x="467" y="918"/>
                      <a:pt x="505" y="926"/>
                    </a:cubicBezTo>
                    <a:cubicBezTo>
                      <a:pt x="556" y="977"/>
                      <a:pt x="585" y="980"/>
                      <a:pt x="658" y="989"/>
                    </a:cubicBezTo>
                    <a:cubicBezTo>
                      <a:pt x="737" y="1015"/>
                      <a:pt x="804" y="1011"/>
                      <a:pt x="892" y="1016"/>
                    </a:cubicBezTo>
                    <a:cubicBezTo>
                      <a:pt x="955" y="1032"/>
                      <a:pt x="1017" y="1044"/>
                      <a:pt x="1081" y="1052"/>
                    </a:cubicBezTo>
                    <a:cubicBezTo>
                      <a:pt x="1253" y="1109"/>
                      <a:pt x="1471" y="1090"/>
                      <a:pt x="1648" y="1097"/>
                    </a:cubicBezTo>
                    <a:cubicBezTo>
                      <a:pt x="1687" y="1101"/>
                      <a:pt x="1731" y="1095"/>
                      <a:pt x="1765" y="1115"/>
                    </a:cubicBezTo>
                    <a:cubicBezTo>
                      <a:pt x="1776" y="1121"/>
                      <a:pt x="1781" y="1136"/>
                      <a:pt x="1792" y="1142"/>
                    </a:cubicBezTo>
                    <a:cubicBezTo>
                      <a:pt x="1809" y="1151"/>
                      <a:pt x="1846" y="1160"/>
                      <a:pt x="1846" y="1160"/>
                    </a:cubicBezTo>
                    <a:cubicBezTo>
                      <a:pt x="1895" y="1234"/>
                      <a:pt x="1991" y="1234"/>
                      <a:pt x="2071" y="1241"/>
                    </a:cubicBezTo>
                    <a:cubicBezTo>
                      <a:pt x="2152" y="1268"/>
                      <a:pt x="2229" y="1279"/>
                      <a:pt x="2314" y="1286"/>
                    </a:cubicBezTo>
                    <a:cubicBezTo>
                      <a:pt x="2396" y="1313"/>
                      <a:pt x="2470" y="1313"/>
                      <a:pt x="2557" y="1313"/>
                    </a:cubicBezTo>
                  </a:path>
                </a:pathLst>
              </a:custGeom>
              <a:noFill/>
              <a:ln w="76200" cap="flat" cmpd="sng">
                <a:solidFill>
                  <a:srgbClr val="FF33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41050" name="任意多边形 97370"/>
              <p:cNvSpPr/>
              <p:nvPr>
                <p:custDataLst>
                  <p:tags r:id="rId65"/>
                </p:custDataLst>
              </p:nvPr>
            </p:nvSpPr>
            <p:spPr>
              <a:xfrm>
                <a:off x="68" y="1665"/>
                <a:ext cx="943" cy="963"/>
              </a:xfrm>
              <a:custGeom>
                <a:avLst/>
                <a:gdLst/>
                <a:ahLst/>
                <a:cxnLst/>
                <a:pathLst>
                  <a:path w="943" h="963">
                    <a:moveTo>
                      <a:pt x="943" y="963"/>
                    </a:moveTo>
                    <a:cubicBezTo>
                      <a:pt x="853" y="933"/>
                      <a:pt x="775" y="941"/>
                      <a:pt x="673" y="936"/>
                    </a:cubicBezTo>
                    <a:cubicBezTo>
                      <a:pt x="598" y="917"/>
                      <a:pt x="602" y="910"/>
                      <a:pt x="538" y="882"/>
                    </a:cubicBezTo>
                    <a:cubicBezTo>
                      <a:pt x="512" y="870"/>
                      <a:pt x="481" y="871"/>
                      <a:pt x="457" y="855"/>
                    </a:cubicBezTo>
                    <a:cubicBezTo>
                      <a:pt x="439" y="843"/>
                      <a:pt x="424" y="826"/>
                      <a:pt x="403" y="819"/>
                    </a:cubicBezTo>
                    <a:cubicBezTo>
                      <a:pt x="378" y="811"/>
                      <a:pt x="370" y="811"/>
                      <a:pt x="349" y="792"/>
                    </a:cubicBezTo>
                    <a:cubicBezTo>
                      <a:pt x="257" y="710"/>
                      <a:pt x="329" y="761"/>
                      <a:pt x="268" y="720"/>
                    </a:cubicBezTo>
                    <a:cubicBezTo>
                      <a:pt x="241" y="680"/>
                      <a:pt x="209" y="640"/>
                      <a:pt x="178" y="603"/>
                    </a:cubicBezTo>
                    <a:cubicBezTo>
                      <a:pt x="158" y="579"/>
                      <a:pt x="146" y="578"/>
                      <a:pt x="133" y="549"/>
                    </a:cubicBezTo>
                    <a:cubicBezTo>
                      <a:pt x="115" y="508"/>
                      <a:pt x="112" y="477"/>
                      <a:pt x="88" y="441"/>
                    </a:cubicBezTo>
                    <a:cubicBezTo>
                      <a:pt x="80" y="408"/>
                      <a:pt x="69" y="375"/>
                      <a:pt x="61" y="342"/>
                    </a:cubicBezTo>
                    <a:cubicBezTo>
                      <a:pt x="72" y="14"/>
                      <a:pt x="0" y="68"/>
                      <a:pt x="277" y="54"/>
                    </a:cubicBezTo>
                    <a:cubicBezTo>
                      <a:pt x="309" y="43"/>
                      <a:pt x="376" y="27"/>
                      <a:pt x="376" y="27"/>
                    </a:cubicBezTo>
                    <a:cubicBezTo>
                      <a:pt x="382" y="18"/>
                      <a:pt x="394" y="0"/>
                      <a:pt x="394" y="0"/>
                    </a:cubicBezTo>
                  </a:path>
                </a:pathLst>
              </a:custGeom>
              <a:noFill/>
              <a:ln w="76200" cap="flat" cmpd="sng">
                <a:solidFill>
                  <a:srgbClr val="00B0F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41051" name="任意多边形 97371"/>
              <p:cNvSpPr/>
              <p:nvPr>
                <p:custDataLst>
                  <p:tags r:id="rId66"/>
                </p:custDataLst>
              </p:nvPr>
            </p:nvSpPr>
            <p:spPr>
              <a:xfrm>
                <a:off x="3264" y="2568"/>
                <a:ext cx="2276" cy="1201"/>
              </a:xfrm>
              <a:custGeom>
                <a:avLst/>
                <a:gdLst/>
                <a:ahLst/>
                <a:cxnLst/>
                <a:pathLst>
                  <a:path w="2276" h="1201">
                    <a:moveTo>
                      <a:pt x="0" y="0"/>
                    </a:moveTo>
                    <a:cubicBezTo>
                      <a:pt x="306" y="6"/>
                      <a:pt x="434" y="9"/>
                      <a:pt x="684" y="45"/>
                    </a:cubicBezTo>
                    <a:cubicBezTo>
                      <a:pt x="727" y="59"/>
                      <a:pt x="761" y="81"/>
                      <a:pt x="801" y="99"/>
                    </a:cubicBezTo>
                    <a:cubicBezTo>
                      <a:pt x="852" y="122"/>
                      <a:pt x="913" y="128"/>
                      <a:pt x="963" y="153"/>
                    </a:cubicBezTo>
                    <a:cubicBezTo>
                      <a:pt x="1001" y="172"/>
                      <a:pt x="1018" y="180"/>
                      <a:pt x="1062" y="189"/>
                    </a:cubicBezTo>
                    <a:cubicBezTo>
                      <a:pt x="1129" y="233"/>
                      <a:pt x="1206" y="246"/>
                      <a:pt x="1278" y="279"/>
                    </a:cubicBezTo>
                    <a:cubicBezTo>
                      <a:pt x="1284" y="282"/>
                      <a:pt x="1406" y="350"/>
                      <a:pt x="1422" y="351"/>
                    </a:cubicBezTo>
                    <a:cubicBezTo>
                      <a:pt x="1470" y="354"/>
                      <a:pt x="1518" y="357"/>
                      <a:pt x="1566" y="360"/>
                    </a:cubicBezTo>
                    <a:cubicBezTo>
                      <a:pt x="1643" y="373"/>
                      <a:pt x="1687" y="381"/>
                      <a:pt x="1773" y="387"/>
                    </a:cubicBezTo>
                    <a:cubicBezTo>
                      <a:pt x="1811" y="400"/>
                      <a:pt x="1851" y="403"/>
                      <a:pt x="1890" y="414"/>
                    </a:cubicBezTo>
                    <a:cubicBezTo>
                      <a:pt x="1920" y="423"/>
                      <a:pt x="1942" y="440"/>
                      <a:pt x="1971" y="450"/>
                    </a:cubicBezTo>
                    <a:cubicBezTo>
                      <a:pt x="1974" y="459"/>
                      <a:pt x="1973" y="470"/>
                      <a:pt x="1980" y="477"/>
                    </a:cubicBezTo>
                    <a:cubicBezTo>
                      <a:pt x="1987" y="484"/>
                      <a:pt x="1999" y="481"/>
                      <a:pt x="2007" y="486"/>
                    </a:cubicBezTo>
                    <a:cubicBezTo>
                      <a:pt x="2026" y="499"/>
                      <a:pt x="2042" y="518"/>
                      <a:pt x="2061" y="531"/>
                    </a:cubicBezTo>
                    <a:cubicBezTo>
                      <a:pt x="2092" y="577"/>
                      <a:pt x="2114" y="635"/>
                      <a:pt x="2160" y="666"/>
                    </a:cubicBezTo>
                    <a:cubicBezTo>
                      <a:pt x="2170" y="695"/>
                      <a:pt x="2186" y="718"/>
                      <a:pt x="2196" y="747"/>
                    </a:cubicBezTo>
                    <a:cubicBezTo>
                      <a:pt x="2199" y="783"/>
                      <a:pt x="2205" y="819"/>
                      <a:pt x="2205" y="855"/>
                    </a:cubicBezTo>
                    <a:cubicBezTo>
                      <a:pt x="2205" y="1143"/>
                      <a:pt x="2276" y="1168"/>
                      <a:pt x="2061" y="1179"/>
                    </a:cubicBezTo>
                    <a:cubicBezTo>
                      <a:pt x="1983" y="1183"/>
                      <a:pt x="1905" y="1185"/>
                      <a:pt x="1827" y="1188"/>
                    </a:cubicBezTo>
                    <a:cubicBezTo>
                      <a:pt x="1776" y="1201"/>
                      <a:pt x="1803" y="1197"/>
                      <a:pt x="1746" y="1197"/>
                    </a:cubicBezTo>
                  </a:path>
                </a:pathLst>
              </a:custGeom>
              <a:noFill/>
              <a:ln w="76200" cap="flat" cmpd="sng">
                <a:solidFill>
                  <a:srgbClr val="FF33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41052" name="任意多边形 97372"/>
              <p:cNvSpPr/>
              <p:nvPr>
                <p:custDataLst>
                  <p:tags r:id="rId67"/>
                </p:custDataLst>
              </p:nvPr>
            </p:nvSpPr>
            <p:spPr>
              <a:xfrm>
                <a:off x="3189" y="1683"/>
                <a:ext cx="2319" cy="945"/>
              </a:xfrm>
              <a:custGeom>
                <a:avLst/>
                <a:gdLst/>
                <a:ahLst/>
                <a:cxnLst/>
                <a:pathLst>
                  <a:path w="2319" h="945">
                    <a:moveTo>
                      <a:pt x="0" y="945"/>
                    </a:moveTo>
                    <a:cubicBezTo>
                      <a:pt x="183" y="942"/>
                      <a:pt x="366" y="944"/>
                      <a:pt x="549" y="936"/>
                    </a:cubicBezTo>
                    <a:cubicBezTo>
                      <a:pt x="596" y="934"/>
                      <a:pt x="655" y="900"/>
                      <a:pt x="702" y="891"/>
                    </a:cubicBezTo>
                    <a:cubicBezTo>
                      <a:pt x="824" y="867"/>
                      <a:pt x="949" y="852"/>
                      <a:pt x="1071" y="828"/>
                    </a:cubicBezTo>
                    <a:cubicBezTo>
                      <a:pt x="1220" y="798"/>
                      <a:pt x="1351" y="715"/>
                      <a:pt x="1503" y="693"/>
                    </a:cubicBezTo>
                    <a:cubicBezTo>
                      <a:pt x="1568" y="671"/>
                      <a:pt x="1638" y="666"/>
                      <a:pt x="1701" y="639"/>
                    </a:cubicBezTo>
                    <a:cubicBezTo>
                      <a:pt x="1781" y="605"/>
                      <a:pt x="1856" y="557"/>
                      <a:pt x="1935" y="522"/>
                    </a:cubicBezTo>
                    <a:cubicBezTo>
                      <a:pt x="1991" y="497"/>
                      <a:pt x="2056" y="492"/>
                      <a:pt x="2115" y="477"/>
                    </a:cubicBezTo>
                    <a:cubicBezTo>
                      <a:pt x="2133" y="472"/>
                      <a:pt x="2151" y="465"/>
                      <a:pt x="2169" y="459"/>
                    </a:cubicBezTo>
                    <a:cubicBezTo>
                      <a:pt x="2178" y="456"/>
                      <a:pt x="2196" y="450"/>
                      <a:pt x="2196" y="450"/>
                    </a:cubicBezTo>
                    <a:cubicBezTo>
                      <a:pt x="2216" y="430"/>
                      <a:pt x="2239" y="416"/>
                      <a:pt x="2259" y="396"/>
                    </a:cubicBezTo>
                    <a:cubicBezTo>
                      <a:pt x="2319" y="336"/>
                      <a:pt x="2232" y="399"/>
                      <a:pt x="2304" y="351"/>
                    </a:cubicBezTo>
                    <a:cubicBezTo>
                      <a:pt x="2313" y="286"/>
                      <a:pt x="2319" y="216"/>
                      <a:pt x="2295" y="153"/>
                    </a:cubicBezTo>
                    <a:cubicBezTo>
                      <a:pt x="2278" y="108"/>
                      <a:pt x="2232" y="101"/>
                      <a:pt x="2196" y="81"/>
                    </a:cubicBezTo>
                    <a:cubicBezTo>
                      <a:pt x="2177" y="70"/>
                      <a:pt x="2163" y="52"/>
                      <a:pt x="2142" y="45"/>
                    </a:cubicBezTo>
                    <a:cubicBezTo>
                      <a:pt x="2032" y="8"/>
                      <a:pt x="1936" y="0"/>
                      <a:pt x="1818" y="0"/>
                    </a:cubicBezTo>
                  </a:path>
                </a:pathLst>
              </a:custGeom>
              <a:noFill/>
              <a:ln w="76200" cap="flat" cmpd="sng">
                <a:solidFill>
                  <a:srgbClr val="00B0F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p>
                <a:endParaRPr lang="zh-CN" altLang="en-US"/>
              </a:p>
            </p:txBody>
          </p:sp>
        </p:grpSp>
        <p:sp>
          <p:nvSpPr>
            <p:cNvPr id="41053" name="任意多边形 97373"/>
            <p:cNvSpPr/>
            <p:nvPr>
              <p:custDataLst>
                <p:tags r:id="rId68"/>
              </p:custDataLst>
            </p:nvPr>
          </p:nvSpPr>
          <p:spPr>
            <a:xfrm>
              <a:off x="1431" y="1616"/>
              <a:ext cx="2250" cy="222"/>
            </a:xfrm>
            <a:custGeom>
              <a:avLst/>
              <a:gdLst/>
              <a:ahLst/>
              <a:cxnLst/>
              <a:pathLst>
                <a:path w="2250" h="222">
                  <a:moveTo>
                    <a:pt x="0" y="0"/>
                  </a:moveTo>
                  <a:cubicBezTo>
                    <a:pt x="666" y="222"/>
                    <a:pt x="35" y="18"/>
                    <a:pt x="1989" y="27"/>
                  </a:cubicBezTo>
                  <a:cubicBezTo>
                    <a:pt x="2081" y="33"/>
                    <a:pt x="2160" y="45"/>
                    <a:pt x="2250" y="45"/>
                  </a:cubicBezTo>
                </a:path>
              </a:pathLst>
            </a:custGeom>
            <a:noFill/>
            <a:ln w="76200" cap="flat" cmpd="sng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</a:endParaRPr>
            </a:p>
          </p:txBody>
        </p:sp>
      </p:grpSp>
    </p:spTree>
    <p:custDataLst>
      <p:tags r:id="rId69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9" name="图片 8" descr="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74650" y="2901950"/>
            <a:ext cx="5252720" cy="3764915"/>
          </a:xfrm>
          <a:prstGeom prst="rect">
            <a:avLst/>
          </a:prstGeom>
        </p:spPr>
      </p:pic>
      <p:pic>
        <p:nvPicPr>
          <p:cNvPr id="10" name="图片 9" descr="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9005" y="2901950"/>
            <a:ext cx="5270500" cy="3765550"/>
          </a:xfrm>
          <a:prstGeom prst="rect">
            <a:avLst/>
          </a:prstGeom>
        </p:spPr>
      </p:pic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3448050" y="747395"/>
            <a:ext cx="802894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50000"/>
              </a:lnSpc>
            </a:pPr>
            <a:r>
              <a:rPr lang="zh-CN" altLang="en-US" sz="36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下列电路的连接方式是不是并联电路？</a:t>
            </a:r>
            <a:endParaRPr lang="zh-CN" altLang="en-US" sz="3600" dirty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452880" y="184785"/>
            <a:ext cx="1816100" cy="2183130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193800" y="683260"/>
            <a:ext cx="9973945" cy="48926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48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判断并联电路的技巧</a:t>
            </a:r>
            <a:endParaRPr lang="zh-CN" altLang="en-US" sz="4800" dirty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  <a:p>
            <a:pPr algn="ctr">
              <a:lnSpc>
                <a:spcPct val="150000"/>
              </a:lnSpc>
            </a:pPr>
            <a:endParaRPr lang="zh-CN" altLang="en-US" sz="4000" dirty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  <a:p>
            <a:pPr algn="ctr">
              <a:lnSpc>
                <a:spcPct val="150000"/>
              </a:lnSpc>
            </a:pPr>
            <a:r>
              <a:rPr lang="en-US" altLang="zh-CN" sz="40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1</a:t>
            </a:r>
            <a:r>
              <a:rPr lang="zh-CN" altLang="en-US" sz="40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、</a:t>
            </a:r>
            <a:r>
              <a:rPr lang="zh-CN" altLang="en-US" sz="40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流向法</a:t>
            </a:r>
            <a:r>
              <a:rPr lang="zh-CN" altLang="en-US" sz="40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（首首相接，尾尾相接）。</a:t>
            </a:r>
            <a:endParaRPr lang="zh-CN" altLang="en-US" sz="4000" dirty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  <a:p>
            <a:pPr algn="ctr">
              <a:lnSpc>
                <a:spcPct val="150000"/>
              </a:lnSpc>
            </a:pPr>
            <a:r>
              <a:rPr lang="en-US" altLang="zh-CN" sz="40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2</a:t>
            </a:r>
            <a:r>
              <a:rPr lang="zh-CN" altLang="en-US" sz="40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、</a:t>
            </a:r>
            <a:r>
              <a:rPr lang="zh-CN" altLang="en-US" sz="40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拆除法</a:t>
            </a:r>
            <a:r>
              <a:rPr lang="zh-CN" altLang="en-US" sz="40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（拆掉</a:t>
            </a:r>
            <a:r>
              <a:rPr lang="en-US" altLang="zh-CN" sz="40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A</a:t>
            </a:r>
            <a:r>
              <a:rPr lang="zh-CN" altLang="en-US" sz="40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用电器，</a:t>
            </a:r>
            <a:r>
              <a:rPr lang="en-US" altLang="zh-CN" sz="40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B</a:t>
            </a:r>
            <a:r>
              <a:rPr lang="zh-CN" altLang="en-US" sz="40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用电器仍亮；再拆除</a:t>
            </a:r>
            <a:r>
              <a:rPr lang="en-US" altLang="zh-CN" sz="40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B</a:t>
            </a:r>
            <a:r>
              <a:rPr lang="zh-CN" altLang="en-US" sz="40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用电器，</a:t>
            </a:r>
            <a:r>
              <a:rPr lang="en-US" altLang="zh-CN" sz="40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A</a:t>
            </a:r>
            <a:r>
              <a:rPr lang="zh-CN" altLang="en-US" sz="40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用电器，则电路属于并联）</a:t>
            </a:r>
            <a:endParaRPr lang="zh-CN" altLang="en-US" sz="4000" dirty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384300" y="1485265"/>
            <a:ext cx="9783445" cy="20300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50000"/>
              </a:lnSpc>
            </a:pPr>
            <a:endParaRPr lang="zh-CN" altLang="en-US" sz="4400" dirty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  <a:p>
            <a:pPr algn="ctr">
              <a:lnSpc>
                <a:spcPct val="150000"/>
              </a:lnSpc>
            </a:pPr>
            <a:r>
              <a:rPr lang="zh-CN" altLang="en-US" sz="40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大拆判短，小拆判串并。</a:t>
            </a:r>
            <a:endParaRPr lang="zh-CN" altLang="en-US" sz="4000" dirty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384300" y="1485265"/>
            <a:ext cx="9783445" cy="20300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50000"/>
              </a:lnSpc>
            </a:pPr>
            <a:endParaRPr lang="zh-CN" altLang="en-US" sz="4400" dirty="0">
              <a:solidFill>
                <a:srgbClr val="FF0000"/>
              </a:solidFill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  <a:p>
            <a:pPr algn="ctr">
              <a:lnSpc>
                <a:spcPct val="150000"/>
              </a:lnSpc>
            </a:pPr>
            <a:r>
              <a:rPr lang="zh-CN" altLang="en-US" sz="40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并联电路具有什么特点？</a:t>
            </a:r>
            <a:endParaRPr lang="zh-CN" altLang="en-US" sz="4000" dirty="0">
              <a:solidFill>
                <a:srgbClr val="FF0000"/>
              </a:solidFill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183640" y="602615"/>
            <a:ext cx="10254615" cy="55848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5400" b="1" dirty="0">
                <a:solidFill>
                  <a:schemeClr val="tx1"/>
                </a:solidFill>
                <a:latin typeface="+mn-ea"/>
                <a:sym typeface="+mn-ea"/>
              </a:rPr>
              <a:t>并联电路的特点</a:t>
            </a:r>
            <a:endParaRPr lang="zh-CN" altLang="en-US" sz="5400" b="1" dirty="0">
              <a:solidFill>
                <a:schemeClr val="tx1"/>
              </a:solidFill>
              <a:latin typeface="+mn-ea"/>
              <a:sym typeface="+mn-ea"/>
            </a:endParaRPr>
          </a:p>
          <a:p>
            <a:pPr algn="l">
              <a:lnSpc>
                <a:spcPct val="150000"/>
              </a:lnSpc>
            </a:pPr>
            <a:endParaRPr lang="en-US" altLang="zh-CN" sz="4000" dirty="0"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sz="36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1、有多条电流路径，分为</a:t>
            </a:r>
            <a:r>
              <a:rPr sz="36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干路与支路</a:t>
            </a:r>
            <a:r>
              <a:rPr sz="36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；</a:t>
            </a:r>
            <a:endParaRPr sz="3600" dirty="0"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sz="36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2、用电器断开，</a:t>
            </a:r>
            <a:r>
              <a:rPr sz="36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不影响</a:t>
            </a:r>
            <a:r>
              <a:rPr sz="36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其他用电器工作。</a:t>
            </a:r>
            <a:endParaRPr sz="3600" dirty="0"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sz="36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3、</a:t>
            </a:r>
            <a:r>
              <a:rPr lang="zh-CN" sz="36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分合点</a:t>
            </a:r>
            <a:r>
              <a:rPr lang="zh-CN" sz="36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总是</a:t>
            </a:r>
            <a:r>
              <a:rPr lang="zh-CN" sz="36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分别在用电器的两侧。</a:t>
            </a:r>
            <a:endParaRPr lang="zh-CN" sz="3600" dirty="0"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en-US" altLang="zh-CN" sz="36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4</a:t>
            </a:r>
            <a:r>
              <a:rPr lang="zh-CN" altLang="en-US" sz="36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、</a:t>
            </a:r>
            <a:r>
              <a:rPr lang="zh-CN" altLang="en-US" sz="36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开关</a:t>
            </a:r>
            <a:r>
              <a:rPr lang="zh-CN" altLang="en-US" sz="36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在干路和支路上起的作用是不同的。</a:t>
            </a:r>
            <a:endParaRPr lang="zh-CN" altLang="en-US" sz="3600" dirty="0"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7" name="图片 16" descr="资源 10@4x-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6700" y="368300"/>
            <a:ext cx="405765" cy="36449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 flipH="1">
            <a:off x="11372215" y="5808345"/>
            <a:ext cx="556260" cy="949960"/>
            <a:chOff x="18024" y="8475"/>
            <a:chExt cx="876" cy="1496"/>
          </a:xfrm>
        </p:grpSpPr>
        <p:pic>
          <p:nvPicPr>
            <p:cNvPr id="29" name="图片 28" descr="资源 9@4x-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024" y="8475"/>
              <a:ext cx="257" cy="232"/>
            </a:xfrm>
            <a:prstGeom prst="rect">
              <a:avLst/>
            </a:prstGeom>
          </p:spPr>
        </p:pic>
        <p:pic>
          <p:nvPicPr>
            <p:cNvPr id="30" name="图片 29" descr="资源 10@4x-8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8139" y="9625"/>
              <a:ext cx="386" cy="347"/>
            </a:xfrm>
            <a:prstGeom prst="rect">
              <a:avLst/>
            </a:prstGeom>
          </p:spPr>
        </p:pic>
        <p:pic>
          <p:nvPicPr>
            <p:cNvPr id="31" name="图片 30" descr="资源 11@4x-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692" y="8997"/>
              <a:ext cx="208" cy="217"/>
            </a:xfrm>
            <a:prstGeom prst="rect">
              <a:avLst/>
            </a:prstGeom>
          </p:spPr>
        </p:pic>
      </p:grpSp>
      <p:sp>
        <p:nvSpPr>
          <p:cNvPr id="18" name="文本框 17"/>
          <p:cNvSpPr txBox="1"/>
          <p:nvPr/>
        </p:nvSpPr>
        <p:spPr>
          <a:xfrm>
            <a:off x="755015" y="166370"/>
            <a:ext cx="380619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400" dirty="0">
                <a:solidFill>
                  <a:srgbClr val="A15F32"/>
                </a:solidFill>
                <a:latin typeface="华康正颜楷体W7P" panose="03000700000000000000" charset="-122"/>
                <a:ea typeface="华康正颜楷体W7P" panose="03000700000000000000" charset="-122"/>
              </a:rPr>
              <a:t>课堂过招</a:t>
            </a:r>
            <a:endParaRPr lang="zh-CN" altLang="en-US" sz="4400" dirty="0">
              <a:solidFill>
                <a:srgbClr val="A15F32"/>
              </a:solidFill>
              <a:latin typeface="华康正颜楷体W7P" panose="03000700000000000000" charset="-122"/>
              <a:ea typeface="华康正颜楷体W7P" panose="03000700000000000000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4"/>
            </p:custDataLst>
          </p:nvPr>
        </p:nvSpPr>
        <p:spPr>
          <a:xfrm>
            <a:off x="1318895" y="1131570"/>
            <a:ext cx="988695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50000"/>
              </a:lnSpc>
            </a:pPr>
            <a:r>
              <a:rPr lang="en-US" altLang="zh-CN" sz="32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4</a:t>
            </a:r>
            <a:r>
              <a:rPr lang="zh-CN" altLang="en-US" sz="32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、请判断下面电路图是否是并联电路，如果不是，你将如何改正？</a:t>
            </a:r>
            <a:endParaRPr lang="zh-CN" altLang="en-US" sz="3200" dirty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  <p:pic>
        <p:nvPicPr>
          <p:cNvPr id="4" name="图片 3" descr="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6000" y="2896870"/>
            <a:ext cx="4855845" cy="3380740"/>
          </a:xfrm>
          <a:prstGeom prst="rect">
            <a:avLst/>
          </a:prstGeom>
        </p:spPr>
      </p:pic>
      <p:pic>
        <p:nvPicPr>
          <p:cNvPr id="5" name="图片 4" descr="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79260" y="2896870"/>
            <a:ext cx="4831080" cy="3380740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7" name="图片 16" descr="资源 10@4x-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6700" y="368300"/>
            <a:ext cx="405765" cy="36449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 flipH="1">
            <a:off x="11372215" y="5808345"/>
            <a:ext cx="556260" cy="949960"/>
            <a:chOff x="18024" y="8475"/>
            <a:chExt cx="876" cy="1496"/>
          </a:xfrm>
        </p:grpSpPr>
        <p:pic>
          <p:nvPicPr>
            <p:cNvPr id="29" name="图片 28" descr="资源 9@4x-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024" y="8475"/>
              <a:ext cx="257" cy="232"/>
            </a:xfrm>
            <a:prstGeom prst="rect">
              <a:avLst/>
            </a:prstGeom>
          </p:spPr>
        </p:pic>
        <p:pic>
          <p:nvPicPr>
            <p:cNvPr id="30" name="图片 29" descr="资源 10@4x-8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8139" y="9625"/>
              <a:ext cx="386" cy="347"/>
            </a:xfrm>
            <a:prstGeom prst="rect">
              <a:avLst/>
            </a:prstGeom>
          </p:spPr>
        </p:pic>
        <p:pic>
          <p:nvPicPr>
            <p:cNvPr id="31" name="图片 30" descr="资源 11@4x-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692" y="8997"/>
              <a:ext cx="208" cy="217"/>
            </a:xfrm>
            <a:prstGeom prst="rect">
              <a:avLst/>
            </a:prstGeom>
          </p:spPr>
        </p:pic>
      </p:grpSp>
      <p:sp>
        <p:nvSpPr>
          <p:cNvPr id="18" name="文本框 17"/>
          <p:cNvSpPr txBox="1"/>
          <p:nvPr/>
        </p:nvSpPr>
        <p:spPr>
          <a:xfrm>
            <a:off x="755015" y="166370"/>
            <a:ext cx="380619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400" dirty="0">
                <a:solidFill>
                  <a:srgbClr val="A15F32"/>
                </a:solidFill>
                <a:latin typeface="华康正颜楷体W7P" panose="03000700000000000000" charset="-122"/>
                <a:ea typeface="华康正颜楷体W7P" panose="03000700000000000000" charset="-122"/>
              </a:rPr>
              <a:t>课堂过招</a:t>
            </a:r>
            <a:endParaRPr lang="zh-CN" altLang="en-US" sz="4400" dirty="0">
              <a:solidFill>
                <a:srgbClr val="A15F32"/>
              </a:solidFill>
              <a:latin typeface="华康正颜楷体W7P" panose="03000700000000000000" charset="-122"/>
              <a:ea typeface="华康正颜楷体W7P" panose="03000700000000000000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4"/>
            </p:custDataLst>
          </p:nvPr>
        </p:nvSpPr>
        <p:spPr>
          <a:xfrm>
            <a:off x="1318895" y="1131570"/>
            <a:ext cx="988695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50000"/>
              </a:lnSpc>
            </a:pPr>
            <a:r>
              <a:rPr lang="en-US" altLang="zh-CN" sz="40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5</a:t>
            </a:r>
            <a:r>
              <a:rPr lang="zh-CN" altLang="en-US" sz="40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、</a:t>
            </a:r>
            <a:r>
              <a:rPr lang="zh-CN" sz="40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请改动或增删导线，能否把串联电路变为并联电路。</a:t>
            </a:r>
            <a:endParaRPr lang="zh-CN" sz="4000" dirty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  <p:grpSp>
        <p:nvGrpSpPr>
          <p:cNvPr id="110594" name="组合 110593"/>
          <p:cNvGrpSpPr/>
          <p:nvPr/>
        </p:nvGrpSpPr>
        <p:grpSpPr>
          <a:xfrm>
            <a:off x="5203190" y="2522220"/>
            <a:ext cx="5565140" cy="3687445"/>
            <a:chOff x="0" y="171"/>
            <a:chExt cx="5602" cy="3901"/>
          </a:xfrm>
        </p:grpSpPr>
        <p:pic>
          <p:nvPicPr>
            <p:cNvPr id="49154" name="xjhsy8" descr="w7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016" y="171"/>
              <a:ext cx="2540" cy="1847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9155" name="xjhsy4" descr="w3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30" y="489"/>
              <a:ext cx="2178" cy="1225"/>
            </a:xfrm>
            <a:prstGeom prst="rect">
              <a:avLst/>
            </a:prstGeom>
            <a:noFill/>
            <a:ln w="9525">
              <a:noFill/>
            </a:ln>
          </p:spPr>
        </p:pic>
        <p:grpSp>
          <p:nvGrpSpPr>
            <p:cNvPr id="49156" name="xjhsy3"/>
            <p:cNvGrpSpPr>
              <a:grpSpLocks noChangeAspect="1"/>
            </p:cNvGrpSpPr>
            <p:nvPr/>
          </p:nvGrpSpPr>
          <p:grpSpPr>
            <a:xfrm>
              <a:off x="0" y="1895"/>
              <a:ext cx="3402" cy="1270"/>
              <a:chOff x="3844" y="3868"/>
              <a:chExt cx="3712" cy="1144"/>
            </a:xfrm>
          </p:grpSpPr>
          <p:grpSp>
            <p:nvGrpSpPr>
              <p:cNvPr id="49157" name="组合 110597"/>
              <p:cNvGrpSpPr>
                <a:grpSpLocks noChangeAspect="1"/>
              </p:cNvGrpSpPr>
              <p:nvPr/>
            </p:nvGrpSpPr>
            <p:grpSpPr>
              <a:xfrm>
                <a:off x="3844" y="4435"/>
                <a:ext cx="3712" cy="577"/>
                <a:chOff x="3920" y="4213"/>
                <a:chExt cx="2493" cy="577"/>
              </a:xfrm>
            </p:grpSpPr>
            <p:sp>
              <p:nvSpPr>
                <p:cNvPr id="49158" name="任意多边形 110598" descr="栎木"/>
                <p:cNvSpPr>
                  <a:spLocks noChangeAspect="1"/>
                </p:cNvSpPr>
                <p:nvPr>
                  <p:custDataLst>
                    <p:tags r:id="rId9"/>
                  </p:custDataLst>
                </p:nvPr>
              </p:nvSpPr>
              <p:spPr>
                <a:xfrm flipV="1">
                  <a:off x="3920" y="4677"/>
                  <a:ext cx="2493" cy="113"/>
                </a:xfrm>
                <a:custGeom>
                  <a:avLst/>
                  <a:gdLst/>
                  <a:ahLst/>
                  <a:cxnLst/>
                  <a:pathLst>
                    <a:path w="400" h="400">
                      <a:moveTo>
                        <a:pt x="0" y="0"/>
                      </a:moveTo>
                      <a:lnTo>
                        <a:pt x="400" y="0"/>
                      </a:lnTo>
                      <a:lnTo>
                        <a:pt x="400" y="400"/>
                      </a:lnTo>
                      <a:lnTo>
                        <a:pt x="0" y="4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 rotWithShape="0">
                  <a:blip r:embed="rId10"/>
                </a:blipFill>
                <a:ln w="9525"/>
                <a:scene3d>
                  <a:camera prst="legacyObliqueTopRight">
                    <a:rot lat="0" lon="0" rev="0"/>
                  </a:camera>
                  <a:lightRig rig="legacyFlat3" dir="b"/>
                </a:scene3d>
                <a:sp3d extrusionH="430200" prstMaterial="legacyMatte">
                  <a:bevelT w="13500" h="13500" prst="angle"/>
                  <a:bevelB w="13500" h="13500" prst="angle"/>
                  <a:extrusionClr>
                    <a:srgbClr val="FFCC99"/>
                  </a:extrusionClr>
                </a:sp3d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49159" name="流程图: 磁盘 110599"/>
                <p:cNvSpPr>
                  <a:spLocks noChangeAspect="1"/>
                </p:cNvSpPr>
                <p:nvPr>
                  <p:custDataLst>
                    <p:tags r:id="rId11"/>
                  </p:custDataLst>
                </p:nvPr>
              </p:nvSpPr>
              <p:spPr>
                <a:xfrm>
                  <a:off x="6120" y="4217"/>
                  <a:ext cx="213" cy="369"/>
                </a:xfrm>
                <a:prstGeom prst="flowChartMagneticDisk">
                  <a:avLst/>
                </a:prstGeom>
                <a:solidFill>
                  <a:srgbClr val="969696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anchor="t" anchorCtr="0"/>
                <a:p>
                  <a:endParaRPr lang="zh-CN" altLang="en-US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49160" name="流程图: 磁盘 110600"/>
                <p:cNvSpPr>
                  <a:spLocks noChangeAspect="1"/>
                </p:cNvSpPr>
                <p:nvPr>
                  <p:custDataLst>
                    <p:tags r:id="rId12"/>
                  </p:custDataLst>
                </p:nvPr>
              </p:nvSpPr>
              <p:spPr>
                <a:xfrm>
                  <a:off x="4340" y="4213"/>
                  <a:ext cx="213" cy="369"/>
                </a:xfrm>
                <a:prstGeom prst="flowChartMagneticDisk">
                  <a:avLst/>
                </a:prstGeom>
                <a:solidFill>
                  <a:srgbClr val="969696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anchor="t" anchorCtr="0"/>
                <a:p>
                  <a:endParaRPr lang="zh-CN" altLang="en-US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</p:grpSp>
          <p:grpSp>
            <p:nvGrpSpPr>
              <p:cNvPr id="49161" name="组合 110601"/>
              <p:cNvGrpSpPr>
                <a:grpSpLocks noChangeAspect="1"/>
              </p:cNvGrpSpPr>
              <p:nvPr/>
            </p:nvGrpSpPr>
            <p:grpSpPr>
              <a:xfrm>
                <a:off x="5514" y="3868"/>
                <a:ext cx="540" cy="936"/>
                <a:chOff x="5695" y="5964"/>
                <a:chExt cx="540" cy="936"/>
              </a:xfrm>
            </p:grpSpPr>
            <p:grpSp>
              <p:nvGrpSpPr>
                <p:cNvPr id="49162" name="组合 110602"/>
                <p:cNvGrpSpPr>
                  <a:grpSpLocks noChangeAspect="1"/>
                </p:cNvGrpSpPr>
                <p:nvPr/>
              </p:nvGrpSpPr>
              <p:grpSpPr>
                <a:xfrm>
                  <a:off x="5772" y="5964"/>
                  <a:ext cx="403" cy="733"/>
                  <a:chOff x="5770" y="1606"/>
                  <a:chExt cx="2019" cy="3673"/>
                </a:xfrm>
              </p:grpSpPr>
              <p:grpSp>
                <p:nvGrpSpPr>
                  <p:cNvPr id="49163" name="组合 110603"/>
                  <p:cNvGrpSpPr>
                    <a:grpSpLocks noChangeAspect="1"/>
                  </p:cNvGrpSpPr>
                  <p:nvPr/>
                </p:nvGrpSpPr>
                <p:grpSpPr>
                  <a:xfrm>
                    <a:off x="6320" y="4418"/>
                    <a:ext cx="913" cy="861"/>
                    <a:chOff x="6320" y="4418"/>
                    <a:chExt cx="913" cy="861"/>
                  </a:xfrm>
                </p:grpSpPr>
                <p:grpSp>
                  <p:nvGrpSpPr>
                    <p:cNvPr id="49164" name="组合 110604"/>
                    <p:cNvGrpSpPr>
                      <a:grpSpLocks noChangeAspect="1"/>
                    </p:cNvGrpSpPr>
                    <p:nvPr/>
                  </p:nvGrpSpPr>
                  <p:grpSpPr>
                    <a:xfrm>
                      <a:off x="6320" y="4418"/>
                      <a:ext cx="913" cy="861"/>
                      <a:chOff x="6320" y="4418"/>
                      <a:chExt cx="913" cy="861"/>
                    </a:xfrm>
                  </p:grpSpPr>
                  <p:grpSp>
                    <p:nvGrpSpPr>
                      <p:cNvPr id="49165" name="组合 110605"/>
                      <p:cNvGrpSpPr>
                        <a:grpSpLocks noChangeAspect="1"/>
                      </p:cNvGrpSpPr>
                      <p:nvPr/>
                    </p:nvGrpSpPr>
                    <p:grpSpPr>
                      <a:xfrm>
                        <a:off x="6549" y="5081"/>
                        <a:ext cx="498" cy="198"/>
                        <a:chOff x="6549" y="5081"/>
                        <a:chExt cx="498" cy="198"/>
                      </a:xfrm>
                    </p:grpSpPr>
                    <p:sp>
                      <p:nvSpPr>
                        <p:cNvPr id="49166" name="任意多边形 110606"/>
                        <p:cNvSpPr>
                          <a:spLocks noChangeAspect="1"/>
                        </p:cNvSpPr>
                        <p:nvPr>
                          <p:custDataLst>
                            <p:tags r:id="rId13"/>
                          </p:custDataLst>
                        </p:nvPr>
                      </p:nvSpPr>
                      <p:spPr>
                        <a:xfrm>
                          <a:off x="6549" y="5081"/>
                          <a:ext cx="498" cy="198"/>
                        </a:xfrm>
                        <a:custGeom>
                          <a:avLst/>
                          <a:gdLst/>
                          <a:ahLst/>
                          <a:cxnLst/>
                          <a:pathLst>
                            <a:path w="498" h="198">
                              <a:moveTo>
                                <a:pt x="0" y="0"/>
                              </a:moveTo>
                              <a:lnTo>
                                <a:pt x="101" y="157"/>
                              </a:lnTo>
                              <a:lnTo>
                                <a:pt x="110" y="167"/>
                              </a:lnTo>
                              <a:lnTo>
                                <a:pt x="121" y="173"/>
                              </a:lnTo>
                              <a:lnTo>
                                <a:pt x="136" y="178"/>
                              </a:lnTo>
                              <a:lnTo>
                                <a:pt x="153" y="186"/>
                              </a:lnTo>
                              <a:lnTo>
                                <a:pt x="174" y="190"/>
                              </a:lnTo>
                              <a:lnTo>
                                <a:pt x="188" y="191"/>
                              </a:lnTo>
                              <a:lnTo>
                                <a:pt x="205" y="194"/>
                              </a:lnTo>
                              <a:lnTo>
                                <a:pt x="222" y="195"/>
                              </a:lnTo>
                              <a:lnTo>
                                <a:pt x="243" y="198"/>
                              </a:lnTo>
                              <a:lnTo>
                                <a:pt x="257" y="198"/>
                              </a:lnTo>
                              <a:lnTo>
                                <a:pt x="278" y="195"/>
                              </a:lnTo>
                              <a:lnTo>
                                <a:pt x="295" y="194"/>
                              </a:lnTo>
                              <a:lnTo>
                                <a:pt x="315" y="191"/>
                              </a:lnTo>
                              <a:lnTo>
                                <a:pt x="332" y="190"/>
                              </a:lnTo>
                              <a:lnTo>
                                <a:pt x="349" y="185"/>
                              </a:lnTo>
                              <a:lnTo>
                                <a:pt x="366" y="181"/>
                              </a:lnTo>
                              <a:lnTo>
                                <a:pt x="380" y="173"/>
                              </a:lnTo>
                              <a:lnTo>
                                <a:pt x="392" y="165"/>
                              </a:lnTo>
                              <a:lnTo>
                                <a:pt x="397" y="160"/>
                              </a:lnTo>
                              <a:lnTo>
                                <a:pt x="405" y="152"/>
                              </a:lnTo>
                              <a:lnTo>
                                <a:pt x="498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000000"/>
                        </a:solidFill>
                        <a:ln w="9525">
                          <a:noFill/>
                        </a:ln>
                      </p:spPr>
                      <p:txBody>
                        <a:bodyPr/>
                        <a:p>
                          <a:endParaRPr lang="zh-CN" altLang="en-US"/>
                        </a:p>
                      </p:txBody>
                    </p:sp>
                    <p:sp>
                      <p:nvSpPr>
                        <p:cNvPr id="49167" name="任意多边形 110607"/>
                        <p:cNvSpPr>
                          <a:spLocks noChangeAspect="1"/>
                        </p:cNvSpPr>
                        <p:nvPr>
                          <p:custDataLst>
                            <p:tags r:id="rId14"/>
                          </p:custDataLst>
                        </p:nvPr>
                      </p:nvSpPr>
                      <p:spPr>
                        <a:xfrm>
                          <a:off x="6627" y="5081"/>
                          <a:ext cx="222" cy="198"/>
                        </a:xfrm>
                        <a:custGeom>
                          <a:avLst/>
                          <a:gdLst/>
                          <a:ahLst/>
                          <a:cxnLst/>
                          <a:pathLst>
                            <a:path w="222" h="198">
                              <a:moveTo>
                                <a:pt x="0" y="0"/>
                              </a:moveTo>
                              <a:lnTo>
                                <a:pt x="62" y="178"/>
                              </a:lnTo>
                              <a:lnTo>
                                <a:pt x="75" y="186"/>
                              </a:lnTo>
                              <a:lnTo>
                                <a:pt x="96" y="190"/>
                              </a:lnTo>
                              <a:lnTo>
                                <a:pt x="110" y="191"/>
                              </a:lnTo>
                              <a:lnTo>
                                <a:pt x="127" y="194"/>
                              </a:lnTo>
                              <a:lnTo>
                                <a:pt x="144" y="195"/>
                              </a:lnTo>
                              <a:lnTo>
                                <a:pt x="165" y="198"/>
                              </a:lnTo>
                              <a:lnTo>
                                <a:pt x="179" y="198"/>
                              </a:lnTo>
                              <a:lnTo>
                                <a:pt x="200" y="195"/>
                              </a:lnTo>
                              <a:lnTo>
                                <a:pt x="222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404040"/>
                        </a:solidFill>
                        <a:ln w="9525">
                          <a:noFill/>
                        </a:ln>
                      </p:spPr>
                      <p:txBody>
                        <a:bodyPr/>
                        <a:p>
                          <a:endParaRPr lang="zh-CN" altLang="en-US"/>
                        </a:p>
                      </p:txBody>
                    </p:sp>
                  </p:grpSp>
                  <p:grpSp>
                    <p:nvGrpSpPr>
                      <p:cNvPr id="49168" name="组合 110608"/>
                      <p:cNvGrpSpPr>
                        <a:grpSpLocks noChangeAspect="1"/>
                      </p:cNvGrpSpPr>
                      <p:nvPr/>
                    </p:nvGrpSpPr>
                    <p:grpSpPr>
                      <a:xfrm>
                        <a:off x="6320" y="4418"/>
                        <a:ext cx="913" cy="718"/>
                        <a:chOff x="6320" y="4418"/>
                        <a:chExt cx="913" cy="718"/>
                      </a:xfrm>
                    </p:grpSpPr>
                    <p:sp>
                      <p:nvSpPr>
                        <p:cNvPr id="49169" name="任意多边形 110609"/>
                        <p:cNvSpPr>
                          <a:spLocks noChangeAspect="1"/>
                        </p:cNvSpPr>
                        <p:nvPr>
                          <p:custDataLst>
                            <p:tags r:id="rId15"/>
                          </p:custDataLst>
                        </p:nvPr>
                      </p:nvSpPr>
                      <p:spPr>
                        <a:xfrm>
                          <a:off x="6320" y="4418"/>
                          <a:ext cx="913" cy="718"/>
                        </a:xfrm>
                        <a:custGeom>
                          <a:avLst/>
                          <a:gdLst/>
                          <a:ahLst/>
                          <a:cxnLst/>
                          <a:pathLst>
                            <a:path w="913" h="718">
                              <a:moveTo>
                                <a:pt x="26" y="0"/>
                              </a:moveTo>
                              <a:lnTo>
                                <a:pt x="21" y="20"/>
                              </a:lnTo>
                              <a:lnTo>
                                <a:pt x="23" y="29"/>
                              </a:lnTo>
                              <a:lnTo>
                                <a:pt x="25" y="38"/>
                              </a:lnTo>
                              <a:lnTo>
                                <a:pt x="26" y="59"/>
                              </a:lnTo>
                              <a:lnTo>
                                <a:pt x="23" y="73"/>
                              </a:lnTo>
                              <a:lnTo>
                                <a:pt x="17" y="86"/>
                              </a:lnTo>
                              <a:lnTo>
                                <a:pt x="12" y="96"/>
                              </a:lnTo>
                              <a:lnTo>
                                <a:pt x="6" y="113"/>
                              </a:lnTo>
                              <a:lnTo>
                                <a:pt x="6" y="126"/>
                              </a:lnTo>
                              <a:lnTo>
                                <a:pt x="12" y="138"/>
                              </a:lnTo>
                              <a:lnTo>
                                <a:pt x="17" y="149"/>
                              </a:lnTo>
                              <a:lnTo>
                                <a:pt x="29" y="162"/>
                              </a:lnTo>
                              <a:lnTo>
                                <a:pt x="34" y="176"/>
                              </a:lnTo>
                              <a:lnTo>
                                <a:pt x="34" y="185"/>
                              </a:lnTo>
                              <a:lnTo>
                                <a:pt x="30" y="195"/>
                              </a:lnTo>
                              <a:lnTo>
                                <a:pt x="21" y="204"/>
                              </a:lnTo>
                              <a:lnTo>
                                <a:pt x="13" y="216"/>
                              </a:lnTo>
                              <a:lnTo>
                                <a:pt x="8" y="225"/>
                              </a:lnTo>
                              <a:lnTo>
                                <a:pt x="6" y="236"/>
                              </a:lnTo>
                              <a:lnTo>
                                <a:pt x="12" y="248"/>
                              </a:lnTo>
                              <a:lnTo>
                                <a:pt x="19" y="259"/>
                              </a:lnTo>
                              <a:lnTo>
                                <a:pt x="26" y="269"/>
                              </a:lnTo>
                              <a:lnTo>
                                <a:pt x="30" y="278"/>
                              </a:lnTo>
                              <a:lnTo>
                                <a:pt x="34" y="288"/>
                              </a:lnTo>
                              <a:lnTo>
                                <a:pt x="30" y="301"/>
                              </a:lnTo>
                              <a:lnTo>
                                <a:pt x="21" y="313"/>
                              </a:lnTo>
                              <a:lnTo>
                                <a:pt x="12" y="322"/>
                              </a:lnTo>
                              <a:lnTo>
                                <a:pt x="2" y="337"/>
                              </a:lnTo>
                              <a:lnTo>
                                <a:pt x="0" y="349"/>
                              </a:lnTo>
                              <a:lnTo>
                                <a:pt x="4" y="362"/>
                              </a:lnTo>
                              <a:lnTo>
                                <a:pt x="13" y="372"/>
                              </a:lnTo>
                              <a:lnTo>
                                <a:pt x="23" y="383"/>
                              </a:lnTo>
                              <a:lnTo>
                                <a:pt x="33" y="396"/>
                              </a:lnTo>
                              <a:lnTo>
                                <a:pt x="38" y="414"/>
                              </a:lnTo>
                              <a:lnTo>
                                <a:pt x="33" y="431"/>
                              </a:lnTo>
                              <a:lnTo>
                                <a:pt x="23" y="444"/>
                              </a:lnTo>
                              <a:lnTo>
                                <a:pt x="19" y="455"/>
                              </a:lnTo>
                              <a:lnTo>
                                <a:pt x="19" y="466"/>
                              </a:lnTo>
                              <a:lnTo>
                                <a:pt x="21" y="473"/>
                              </a:lnTo>
                              <a:lnTo>
                                <a:pt x="29" y="484"/>
                              </a:lnTo>
                              <a:lnTo>
                                <a:pt x="42" y="499"/>
                              </a:lnTo>
                              <a:lnTo>
                                <a:pt x="64" y="528"/>
                              </a:lnTo>
                              <a:lnTo>
                                <a:pt x="107" y="573"/>
                              </a:lnTo>
                              <a:lnTo>
                                <a:pt x="144" y="609"/>
                              </a:lnTo>
                              <a:lnTo>
                                <a:pt x="166" y="629"/>
                              </a:lnTo>
                              <a:lnTo>
                                <a:pt x="190" y="643"/>
                              </a:lnTo>
                              <a:lnTo>
                                <a:pt x="217" y="660"/>
                              </a:lnTo>
                              <a:lnTo>
                                <a:pt x="255" y="681"/>
                              </a:lnTo>
                              <a:lnTo>
                                <a:pt x="313" y="701"/>
                              </a:lnTo>
                              <a:lnTo>
                                <a:pt x="356" y="710"/>
                              </a:lnTo>
                              <a:lnTo>
                                <a:pt x="401" y="716"/>
                              </a:lnTo>
                              <a:lnTo>
                                <a:pt x="460" y="718"/>
                              </a:lnTo>
                              <a:lnTo>
                                <a:pt x="523" y="716"/>
                              </a:lnTo>
                              <a:lnTo>
                                <a:pt x="578" y="714"/>
                              </a:lnTo>
                              <a:lnTo>
                                <a:pt x="625" y="706"/>
                              </a:lnTo>
                              <a:lnTo>
                                <a:pt x="667" y="697"/>
                              </a:lnTo>
                              <a:lnTo>
                                <a:pt x="697" y="685"/>
                              </a:lnTo>
                              <a:lnTo>
                                <a:pt x="723" y="672"/>
                              </a:lnTo>
                              <a:lnTo>
                                <a:pt x="744" y="659"/>
                              </a:lnTo>
                              <a:lnTo>
                                <a:pt x="761" y="647"/>
                              </a:lnTo>
                              <a:lnTo>
                                <a:pt x="778" y="629"/>
                              </a:lnTo>
                              <a:lnTo>
                                <a:pt x="832" y="556"/>
                              </a:lnTo>
                              <a:lnTo>
                                <a:pt x="874" y="493"/>
                              </a:lnTo>
                              <a:lnTo>
                                <a:pt x="890" y="461"/>
                              </a:lnTo>
                              <a:lnTo>
                                <a:pt x="894" y="448"/>
                              </a:lnTo>
                              <a:lnTo>
                                <a:pt x="895" y="438"/>
                              </a:lnTo>
                              <a:lnTo>
                                <a:pt x="895" y="427"/>
                              </a:lnTo>
                              <a:lnTo>
                                <a:pt x="887" y="414"/>
                              </a:lnTo>
                              <a:lnTo>
                                <a:pt x="882" y="406"/>
                              </a:lnTo>
                              <a:lnTo>
                                <a:pt x="879" y="394"/>
                              </a:lnTo>
                              <a:lnTo>
                                <a:pt x="882" y="381"/>
                              </a:lnTo>
                              <a:lnTo>
                                <a:pt x="887" y="372"/>
                              </a:lnTo>
                              <a:lnTo>
                                <a:pt x="894" y="362"/>
                              </a:lnTo>
                              <a:lnTo>
                                <a:pt x="900" y="352"/>
                              </a:lnTo>
                              <a:lnTo>
                                <a:pt x="908" y="341"/>
                              </a:lnTo>
                              <a:lnTo>
                                <a:pt x="913" y="330"/>
                              </a:lnTo>
                              <a:lnTo>
                                <a:pt x="912" y="316"/>
                              </a:lnTo>
                              <a:lnTo>
                                <a:pt x="907" y="305"/>
                              </a:lnTo>
                              <a:lnTo>
                                <a:pt x="900" y="295"/>
                              </a:lnTo>
                              <a:lnTo>
                                <a:pt x="894" y="286"/>
                              </a:lnTo>
                              <a:lnTo>
                                <a:pt x="886" y="275"/>
                              </a:lnTo>
                              <a:lnTo>
                                <a:pt x="883" y="263"/>
                              </a:lnTo>
                              <a:lnTo>
                                <a:pt x="886" y="254"/>
                              </a:lnTo>
                              <a:lnTo>
                                <a:pt x="895" y="240"/>
                              </a:lnTo>
                              <a:lnTo>
                                <a:pt x="904" y="229"/>
                              </a:lnTo>
                              <a:lnTo>
                                <a:pt x="908" y="217"/>
                              </a:lnTo>
                              <a:lnTo>
                                <a:pt x="908" y="202"/>
                              </a:lnTo>
                              <a:lnTo>
                                <a:pt x="903" y="187"/>
                              </a:lnTo>
                              <a:lnTo>
                                <a:pt x="894" y="176"/>
                              </a:lnTo>
                              <a:lnTo>
                                <a:pt x="890" y="168"/>
                              </a:lnTo>
                              <a:lnTo>
                                <a:pt x="886" y="155"/>
                              </a:lnTo>
                              <a:lnTo>
                                <a:pt x="887" y="141"/>
                              </a:lnTo>
                              <a:lnTo>
                                <a:pt x="895" y="130"/>
                              </a:lnTo>
                              <a:lnTo>
                                <a:pt x="900" y="122"/>
                              </a:lnTo>
                              <a:lnTo>
                                <a:pt x="908" y="113"/>
                              </a:lnTo>
                              <a:lnTo>
                                <a:pt x="912" y="101"/>
                              </a:lnTo>
                              <a:lnTo>
                                <a:pt x="913" y="88"/>
                              </a:lnTo>
                              <a:lnTo>
                                <a:pt x="911" y="80"/>
                              </a:lnTo>
                              <a:lnTo>
                                <a:pt x="903" y="67"/>
                              </a:lnTo>
                              <a:lnTo>
                                <a:pt x="895" y="56"/>
                              </a:lnTo>
                              <a:lnTo>
                                <a:pt x="890" y="42"/>
                              </a:lnTo>
                              <a:lnTo>
                                <a:pt x="890" y="29"/>
                              </a:lnTo>
                              <a:lnTo>
                                <a:pt x="894" y="18"/>
                              </a:lnTo>
                              <a:lnTo>
                                <a:pt x="891" y="0"/>
                              </a:lnTo>
                              <a:lnTo>
                                <a:pt x="26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FFC080"/>
                        </a:solidFill>
                        <a:ln w="9525">
                          <a:noFill/>
                        </a:ln>
                      </p:spPr>
                      <p:txBody>
                        <a:bodyPr/>
                        <a:p>
                          <a:endParaRPr lang="zh-CN" altLang="en-US"/>
                        </a:p>
                      </p:txBody>
                    </p:sp>
                    <p:sp>
                      <p:nvSpPr>
                        <p:cNvPr id="49170" name="任意多边形 110610"/>
                        <p:cNvSpPr>
                          <a:spLocks noChangeAspect="1"/>
                        </p:cNvSpPr>
                        <p:nvPr>
                          <p:custDataLst>
                            <p:tags r:id="rId16"/>
                          </p:custDataLst>
                        </p:nvPr>
                      </p:nvSpPr>
                      <p:spPr>
                        <a:xfrm>
                          <a:off x="6326" y="4514"/>
                          <a:ext cx="113" cy="99"/>
                        </a:xfrm>
                        <a:custGeom>
                          <a:avLst/>
                          <a:gdLst/>
                          <a:ahLst/>
                          <a:cxnLst/>
                          <a:pathLst>
                            <a:path w="113" h="99">
                              <a:moveTo>
                                <a:pt x="6" y="0"/>
                              </a:moveTo>
                              <a:lnTo>
                                <a:pt x="13" y="13"/>
                              </a:lnTo>
                              <a:lnTo>
                                <a:pt x="24" y="26"/>
                              </a:lnTo>
                              <a:lnTo>
                                <a:pt x="44" y="43"/>
                              </a:lnTo>
                              <a:lnTo>
                                <a:pt x="68" y="57"/>
                              </a:lnTo>
                              <a:lnTo>
                                <a:pt x="91" y="66"/>
                              </a:lnTo>
                              <a:lnTo>
                                <a:pt x="113" y="72"/>
                              </a:lnTo>
                              <a:lnTo>
                                <a:pt x="104" y="89"/>
                              </a:lnTo>
                              <a:lnTo>
                                <a:pt x="75" y="85"/>
                              </a:lnTo>
                              <a:lnTo>
                                <a:pt x="44" y="87"/>
                              </a:lnTo>
                              <a:lnTo>
                                <a:pt x="24" y="99"/>
                              </a:lnTo>
                              <a:lnTo>
                                <a:pt x="28" y="89"/>
                              </a:lnTo>
                              <a:lnTo>
                                <a:pt x="27" y="78"/>
                              </a:lnTo>
                              <a:lnTo>
                                <a:pt x="20" y="62"/>
                              </a:lnTo>
                              <a:lnTo>
                                <a:pt x="11" y="49"/>
                              </a:lnTo>
                              <a:lnTo>
                                <a:pt x="2" y="34"/>
                              </a:lnTo>
                              <a:lnTo>
                                <a:pt x="0" y="17"/>
                              </a:lnTo>
                              <a:lnTo>
                                <a:pt x="6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FFA040"/>
                        </a:solidFill>
                        <a:ln w="9525">
                          <a:noFill/>
                        </a:ln>
                      </p:spPr>
                      <p:txBody>
                        <a:bodyPr/>
                        <a:p>
                          <a:endParaRPr lang="zh-CN" altLang="en-US"/>
                        </a:p>
                      </p:txBody>
                    </p:sp>
                    <p:sp>
                      <p:nvSpPr>
                        <p:cNvPr id="49171" name="任意多边形 110611"/>
                        <p:cNvSpPr>
                          <a:spLocks noChangeAspect="1"/>
                        </p:cNvSpPr>
                        <p:nvPr>
                          <p:custDataLst>
                            <p:tags r:id="rId17"/>
                          </p:custDataLst>
                        </p:nvPr>
                      </p:nvSpPr>
                      <p:spPr>
                        <a:xfrm>
                          <a:off x="6328" y="4637"/>
                          <a:ext cx="149" cy="84"/>
                        </a:xfrm>
                        <a:custGeom>
                          <a:avLst/>
                          <a:gdLst/>
                          <a:ahLst/>
                          <a:cxnLst/>
                          <a:pathLst>
                            <a:path w="149" h="84">
                              <a:moveTo>
                                <a:pt x="0" y="10"/>
                              </a:moveTo>
                              <a:lnTo>
                                <a:pt x="4" y="0"/>
                              </a:lnTo>
                              <a:lnTo>
                                <a:pt x="9" y="10"/>
                              </a:lnTo>
                              <a:lnTo>
                                <a:pt x="21" y="15"/>
                              </a:lnTo>
                              <a:lnTo>
                                <a:pt x="42" y="25"/>
                              </a:lnTo>
                              <a:lnTo>
                                <a:pt x="64" y="31"/>
                              </a:lnTo>
                              <a:lnTo>
                                <a:pt x="98" y="38"/>
                              </a:lnTo>
                              <a:lnTo>
                                <a:pt x="137" y="44"/>
                              </a:lnTo>
                              <a:lnTo>
                                <a:pt x="149" y="80"/>
                              </a:lnTo>
                              <a:lnTo>
                                <a:pt x="106" y="69"/>
                              </a:lnTo>
                              <a:lnTo>
                                <a:pt x="72" y="65"/>
                              </a:lnTo>
                              <a:lnTo>
                                <a:pt x="45" y="71"/>
                              </a:lnTo>
                              <a:lnTo>
                                <a:pt x="25" y="84"/>
                              </a:lnTo>
                              <a:lnTo>
                                <a:pt x="25" y="73"/>
                              </a:lnTo>
                              <a:lnTo>
                                <a:pt x="25" y="63"/>
                              </a:lnTo>
                              <a:lnTo>
                                <a:pt x="21" y="52"/>
                              </a:lnTo>
                              <a:lnTo>
                                <a:pt x="9" y="36"/>
                              </a:lnTo>
                              <a:lnTo>
                                <a:pt x="0" y="23"/>
                              </a:lnTo>
                              <a:lnTo>
                                <a:pt x="0" y="1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FFA040"/>
                        </a:solidFill>
                        <a:ln w="9525">
                          <a:noFill/>
                        </a:ln>
                      </p:spPr>
                      <p:txBody>
                        <a:bodyPr/>
                        <a:p>
                          <a:endParaRPr lang="zh-CN" altLang="en-US"/>
                        </a:p>
                      </p:txBody>
                    </p:sp>
                    <p:sp>
                      <p:nvSpPr>
                        <p:cNvPr id="49172" name="任意多边形 110612"/>
                        <p:cNvSpPr>
                          <a:spLocks noChangeAspect="1"/>
                        </p:cNvSpPr>
                        <p:nvPr>
                          <p:custDataLst>
                            <p:tags r:id="rId18"/>
                          </p:custDataLst>
                        </p:nvPr>
                      </p:nvSpPr>
                      <p:spPr>
                        <a:xfrm>
                          <a:off x="6322" y="4742"/>
                          <a:ext cx="175" cy="104"/>
                        </a:xfrm>
                        <a:custGeom>
                          <a:avLst/>
                          <a:gdLst/>
                          <a:ahLst/>
                          <a:cxnLst/>
                          <a:pathLst>
                            <a:path w="175" h="104">
                              <a:moveTo>
                                <a:pt x="2" y="13"/>
                              </a:moveTo>
                              <a:lnTo>
                                <a:pt x="10" y="0"/>
                              </a:lnTo>
                              <a:lnTo>
                                <a:pt x="21" y="17"/>
                              </a:lnTo>
                              <a:lnTo>
                                <a:pt x="32" y="25"/>
                              </a:lnTo>
                              <a:lnTo>
                                <a:pt x="45" y="34"/>
                              </a:lnTo>
                              <a:lnTo>
                                <a:pt x="69" y="42"/>
                              </a:lnTo>
                              <a:lnTo>
                                <a:pt x="96" y="49"/>
                              </a:lnTo>
                              <a:lnTo>
                                <a:pt x="126" y="59"/>
                              </a:lnTo>
                              <a:lnTo>
                                <a:pt x="167" y="72"/>
                              </a:lnTo>
                              <a:lnTo>
                                <a:pt x="175" y="104"/>
                              </a:lnTo>
                              <a:lnTo>
                                <a:pt x="133" y="87"/>
                              </a:lnTo>
                              <a:lnTo>
                                <a:pt x="103" y="76"/>
                              </a:lnTo>
                              <a:lnTo>
                                <a:pt x="78" y="72"/>
                              </a:lnTo>
                              <a:lnTo>
                                <a:pt x="58" y="72"/>
                              </a:lnTo>
                              <a:lnTo>
                                <a:pt x="48" y="80"/>
                              </a:lnTo>
                              <a:lnTo>
                                <a:pt x="36" y="91"/>
                              </a:lnTo>
                              <a:lnTo>
                                <a:pt x="34" y="78"/>
                              </a:lnTo>
                              <a:lnTo>
                                <a:pt x="21" y="59"/>
                              </a:lnTo>
                              <a:lnTo>
                                <a:pt x="10" y="45"/>
                              </a:lnTo>
                              <a:lnTo>
                                <a:pt x="0" y="31"/>
                              </a:lnTo>
                              <a:lnTo>
                                <a:pt x="2" y="13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FFA040"/>
                        </a:solidFill>
                        <a:ln w="9525">
                          <a:noFill/>
                        </a:ln>
                      </p:spPr>
                      <p:txBody>
                        <a:bodyPr/>
                        <a:p>
                          <a:endParaRPr lang="zh-CN" altLang="en-US"/>
                        </a:p>
                      </p:txBody>
                    </p:sp>
                    <p:sp>
                      <p:nvSpPr>
                        <p:cNvPr id="49173" name="任意多边形 110613"/>
                        <p:cNvSpPr>
                          <a:spLocks noChangeAspect="1"/>
                        </p:cNvSpPr>
                        <p:nvPr>
                          <p:custDataLst>
                            <p:tags r:id="rId19"/>
                          </p:custDataLst>
                        </p:nvPr>
                      </p:nvSpPr>
                      <p:spPr>
                        <a:xfrm>
                          <a:off x="6341" y="4856"/>
                          <a:ext cx="208" cy="230"/>
                        </a:xfrm>
                        <a:custGeom>
                          <a:avLst/>
                          <a:gdLst/>
                          <a:ahLst/>
                          <a:cxnLst/>
                          <a:pathLst>
                            <a:path w="208" h="230">
                              <a:moveTo>
                                <a:pt x="2" y="35"/>
                              </a:moveTo>
                              <a:lnTo>
                                <a:pt x="0" y="21"/>
                              </a:lnTo>
                              <a:lnTo>
                                <a:pt x="0" y="11"/>
                              </a:lnTo>
                              <a:lnTo>
                                <a:pt x="8" y="0"/>
                              </a:lnTo>
                              <a:lnTo>
                                <a:pt x="22" y="17"/>
                              </a:lnTo>
                              <a:lnTo>
                                <a:pt x="47" y="32"/>
                              </a:lnTo>
                              <a:lnTo>
                                <a:pt x="72" y="44"/>
                              </a:lnTo>
                              <a:lnTo>
                                <a:pt x="106" y="55"/>
                              </a:lnTo>
                              <a:lnTo>
                                <a:pt x="156" y="65"/>
                              </a:lnTo>
                              <a:lnTo>
                                <a:pt x="166" y="91"/>
                              </a:lnTo>
                              <a:lnTo>
                                <a:pt x="140" y="84"/>
                              </a:lnTo>
                              <a:lnTo>
                                <a:pt x="114" y="80"/>
                              </a:lnTo>
                              <a:lnTo>
                                <a:pt x="101" y="82"/>
                              </a:lnTo>
                              <a:lnTo>
                                <a:pt x="97" y="95"/>
                              </a:lnTo>
                              <a:lnTo>
                                <a:pt x="105" y="112"/>
                              </a:lnTo>
                              <a:lnTo>
                                <a:pt x="115" y="128"/>
                              </a:lnTo>
                              <a:lnTo>
                                <a:pt x="136" y="153"/>
                              </a:lnTo>
                              <a:lnTo>
                                <a:pt x="166" y="179"/>
                              </a:lnTo>
                              <a:lnTo>
                                <a:pt x="208" y="209"/>
                              </a:lnTo>
                              <a:lnTo>
                                <a:pt x="208" y="230"/>
                              </a:lnTo>
                              <a:lnTo>
                                <a:pt x="190" y="219"/>
                              </a:lnTo>
                              <a:lnTo>
                                <a:pt x="166" y="205"/>
                              </a:lnTo>
                              <a:lnTo>
                                <a:pt x="132" y="179"/>
                              </a:lnTo>
                              <a:lnTo>
                                <a:pt x="105" y="150"/>
                              </a:lnTo>
                              <a:lnTo>
                                <a:pt x="80" y="128"/>
                              </a:lnTo>
                              <a:lnTo>
                                <a:pt x="56" y="101"/>
                              </a:lnTo>
                              <a:lnTo>
                                <a:pt x="36" y="78"/>
                              </a:lnTo>
                              <a:lnTo>
                                <a:pt x="15" y="57"/>
                              </a:lnTo>
                              <a:lnTo>
                                <a:pt x="2" y="35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FFA040"/>
                        </a:solidFill>
                        <a:ln w="9525">
                          <a:noFill/>
                        </a:ln>
                      </p:spPr>
                      <p:txBody>
                        <a:bodyPr/>
                        <a:p>
                          <a:endParaRPr lang="zh-CN" altLang="en-US"/>
                        </a:p>
                      </p:txBody>
                    </p:sp>
                    <p:sp>
                      <p:nvSpPr>
                        <p:cNvPr id="49174" name="任意多边形 110614"/>
                        <p:cNvSpPr>
                          <a:spLocks noChangeAspect="1"/>
                        </p:cNvSpPr>
                        <p:nvPr>
                          <p:custDataLst>
                            <p:tags r:id="rId20"/>
                          </p:custDataLst>
                        </p:nvPr>
                      </p:nvSpPr>
                      <p:spPr>
                        <a:xfrm>
                          <a:off x="6345" y="4443"/>
                          <a:ext cx="86" cy="69"/>
                        </a:xfrm>
                        <a:custGeom>
                          <a:avLst/>
                          <a:gdLst/>
                          <a:ahLst/>
                          <a:cxnLst/>
                          <a:pathLst>
                            <a:path w="86" h="69">
                              <a:moveTo>
                                <a:pt x="0" y="0"/>
                              </a:moveTo>
                              <a:lnTo>
                                <a:pt x="11" y="10"/>
                              </a:lnTo>
                              <a:lnTo>
                                <a:pt x="25" y="21"/>
                              </a:lnTo>
                              <a:lnTo>
                                <a:pt x="42" y="33"/>
                              </a:lnTo>
                              <a:lnTo>
                                <a:pt x="60" y="44"/>
                              </a:lnTo>
                              <a:lnTo>
                                <a:pt x="77" y="54"/>
                              </a:lnTo>
                              <a:lnTo>
                                <a:pt x="86" y="61"/>
                              </a:lnTo>
                              <a:lnTo>
                                <a:pt x="65" y="69"/>
                              </a:lnTo>
                              <a:lnTo>
                                <a:pt x="42" y="61"/>
                              </a:lnTo>
                              <a:lnTo>
                                <a:pt x="18" y="52"/>
                              </a:lnTo>
                              <a:lnTo>
                                <a:pt x="0" y="42"/>
                              </a:lnTo>
                              <a:lnTo>
                                <a:pt x="1" y="33"/>
                              </a:lnTo>
                              <a:lnTo>
                                <a:pt x="4" y="17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FFA040"/>
                        </a:solidFill>
                        <a:ln w="9525">
                          <a:noFill/>
                        </a:ln>
                      </p:spPr>
                      <p:txBody>
                        <a:bodyPr/>
                        <a:p>
                          <a:endParaRPr lang="zh-CN" altLang="en-US"/>
                        </a:p>
                      </p:txBody>
                    </p:sp>
                    <p:sp>
                      <p:nvSpPr>
                        <p:cNvPr id="49175" name="任意多边形 110615"/>
                        <p:cNvSpPr>
                          <a:spLocks noChangeAspect="1"/>
                        </p:cNvSpPr>
                        <p:nvPr>
                          <p:custDataLst>
                            <p:tags r:id="rId21"/>
                          </p:custDataLst>
                        </p:nvPr>
                      </p:nvSpPr>
                      <p:spPr>
                        <a:xfrm>
                          <a:off x="6501" y="4426"/>
                          <a:ext cx="732" cy="689"/>
                        </a:xfrm>
                        <a:custGeom>
                          <a:avLst/>
                          <a:gdLst/>
                          <a:ahLst/>
                          <a:cxnLst/>
                          <a:pathLst>
                            <a:path w="732" h="689">
                              <a:moveTo>
                                <a:pt x="294" y="135"/>
                              </a:moveTo>
                              <a:lnTo>
                                <a:pt x="186" y="143"/>
                              </a:lnTo>
                              <a:lnTo>
                                <a:pt x="348" y="158"/>
                              </a:lnTo>
                              <a:lnTo>
                                <a:pt x="338" y="166"/>
                              </a:lnTo>
                              <a:lnTo>
                                <a:pt x="318" y="173"/>
                              </a:lnTo>
                              <a:lnTo>
                                <a:pt x="292" y="181"/>
                              </a:lnTo>
                              <a:lnTo>
                                <a:pt x="258" y="190"/>
                              </a:lnTo>
                              <a:lnTo>
                                <a:pt x="222" y="196"/>
                              </a:lnTo>
                              <a:lnTo>
                                <a:pt x="175" y="200"/>
                              </a:lnTo>
                              <a:lnTo>
                                <a:pt x="120" y="206"/>
                              </a:lnTo>
                              <a:lnTo>
                                <a:pt x="61" y="209"/>
                              </a:lnTo>
                              <a:lnTo>
                                <a:pt x="0" y="209"/>
                              </a:lnTo>
                              <a:lnTo>
                                <a:pt x="95" y="232"/>
                              </a:lnTo>
                              <a:lnTo>
                                <a:pt x="154" y="244"/>
                              </a:lnTo>
                              <a:lnTo>
                                <a:pt x="205" y="244"/>
                              </a:lnTo>
                              <a:lnTo>
                                <a:pt x="267" y="244"/>
                              </a:lnTo>
                              <a:lnTo>
                                <a:pt x="359" y="236"/>
                              </a:lnTo>
                              <a:lnTo>
                                <a:pt x="435" y="225"/>
                              </a:lnTo>
                              <a:lnTo>
                                <a:pt x="499" y="209"/>
                              </a:lnTo>
                              <a:lnTo>
                                <a:pt x="567" y="188"/>
                              </a:lnTo>
                              <a:lnTo>
                                <a:pt x="597" y="177"/>
                              </a:lnTo>
                              <a:lnTo>
                                <a:pt x="625" y="168"/>
                              </a:lnTo>
                              <a:lnTo>
                                <a:pt x="640" y="164"/>
                              </a:lnTo>
                              <a:lnTo>
                                <a:pt x="648" y="169"/>
                              </a:lnTo>
                              <a:lnTo>
                                <a:pt x="648" y="181"/>
                              </a:lnTo>
                              <a:lnTo>
                                <a:pt x="642" y="194"/>
                              </a:lnTo>
                              <a:lnTo>
                                <a:pt x="625" y="208"/>
                              </a:lnTo>
                              <a:lnTo>
                                <a:pt x="597" y="226"/>
                              </a:lnTo>
                              <a:lnTo>
                                <a:pt x="557" y="244"/>
                              </a:lnTo>
                              <a:lnTo>
                                <a:pt x="510" y="263"/>
                              </a:lnTo>
                              <a:lnTo>
                                <a:pt x="448" y="282"/>
                              </a:lnTo>
                              <a:lnTo>
                                <a:pt x="376" y="297"/>
                              </a:lnTo>
                              <a:lnTo>
                                <a:pt x="304" y="308"/>
                              </a:lnTo>
                              <a:lnTo>
                                <a:pt x="228" y="320"/>
                              </a:lnTo>
                              <a:lnTo>
                                <a:pt x="95" y="333"/>
                              </a:lnTo>
                              <a:lnTo>
                                <a:pt x="177" y="352"/>
                              </a:lnTo>
                              <a:lnTo>
                                <a:pt x="243" y="360"/>
                              </a:lnTo>
                              <a:lnTo>
                                <a:pt x="326" y="358"/>
                              </a:lnTo>
                              <a:lnTo>
                                <a:pt x="411" y="347"/>
                              </a:lnTo>
                              <a:lnTo>
                                <a:pt x="474" y="333"/>
                              </a:lnTo>
                              <a:lnTo>
                                <a:pt x="525" y="320"/>
                              </a:lnTo>
                              <a:lnTo>
                                <a:pt x="567" y="308"/>
                              </a:lnTo>
                              <a:lnTo>
                                <a:pt x="610" y="293"/>
                              </a:lnTo>
                              <a:lnTo>
                                <a:pt x="644" y="280"/>
                              </a:lnTo>
                              <a:lnTo>
                                <a:pt x="659" y="276"/>
                              </a:lnTo>
                              <a:lnTo>
                                <a:pt x="668" y="276"/>
                              </a:lnTo>
                              <a:lnTo>
                                <a:pt x="667" y="287"/>
                              </a:lnTo>
                              <a:lnTo>
                                <a:pt x="661" y="299"/>
                              </a:lnTo>
                              <a:lnTo>
                                <a:pt x="648" y="314"/>
                              </a:lnTo>
                              <a:lnTo>
                                <a:pt x="617" y="335"/>
                              </a:lnTo>
                              <a:lnTo>
                                <a:pt x="584" y="354"/>
                              </a:lnTo>
                              <a:lnTo>
                                <a:pt x="546" y="371"/>
                              </a:lnTo>
                              <a:lnTo>
                                <a:pt x="496" y="390"/>
                              </a:lnTo>
                              <a:lnTo>
                                <a:pt x="439" y="407"/>
                              </a:lnTo>
                              <a:lnTo>
                                <a:pt x="352" y="426"/>
                              </a:lnTo>
                              <a:lnTo>
                                <a:pt x="294" y="438"/>
                              </a:lnTo>
                              <a:lnTo>
                                <a:pt x="237" y="444"/>
                              </a:lnTo>
                              <a:lnTo>
                                <a:pt x="154" y="449"/>
                              </a:lnTo>
                              <a:lnTo>
                                <a:pt x="239" y="461"/>
                              </a:lnTo>
                              <a:lnTo>
                                <a:pt x="305" y="466"/>
                              </a:lnTo>
                              <a:lnTo>
                                <a:pt x="360" y="468"/>
                              </a:lnTo>
                              <a:lnTo>
                                <a:pt x="423" y="466"/>
                              </a:lnTo>
                              <a:lnTo>
                                <a:pt x="482" y="458"/>
                              </a:lnTo>
                              <a:lnTo>
                                <a:pt x="530" y="447"/>
                              </a:lnTo>
                              <a:lnTo>
                                <a:pt x="568" y="434"/>
                              </a:lnTo>
                              <a:lnTo>
                                <a:pt x="629" y="413"/>
                              </a:lnTo>
                              <a:lnTo>
                                <a:pt x="637" y="413"/>
                              </a:lnTo>
                              <a:lnTo>
                                <a:pt x="644" y="417"/>
                              </a:lnTo>
                              <a:lnTo>
                                <a:pt x="642" y="430"/>
                              </a:lnTo>
                              <a:lnTo>
                                <a:pt x="634" y="444"/>
                              </a:lnTo>
                              <a:lnTo>
                                <a:pt x="620" y="458"/>
                              </a:lnTo>
                              <a:lnTo>
                                <a:pt x="599" y="474"/>
                              </a:lnTo>
                              <a:lnTo>
                                <a:pt x="563" y="493"/>
                              </a:lnTo>
                              <a:lnTo>
                                <a:pt x="525" y="510"/>
                              </a:lnTo>
                              <a:lnTo>
                                <a:pt x="489" y="521"/>
                              </a:lnTo>
                              <a:lnTo>
                                <a:pt x="448" y="531"/>
                              </a:lnTo>
                              <a:lnTo>
                                <a:pt x="410" y="537"/>
                              </a:lnTo>
                              <a:lnTo>
                                <a:pt x="360" y="542"/>
                              </a:lnTo>
                              <a:lnTo>
                                <a:pt x="305" y="545"/>
                              </a:lnTo>
                              <a:lnTo>
                                <a:pt x="250" y="546"/>
                              </a:lnTo>
                              <a:lnTo>
                                <a:pt x="166" y="546"/>
                              </a:lnTo>
                              <a:lnTo>
                                <a:pt x="211" y="562"/>
                              </a:lnTo>
                              <a:lnTo>
                                <a:pt x="253" y="573"/>
                              </a:lnTo>
                              <a:lnTo>
                                <a:pt x="301" y="579"/>
                              </a:lnTo>
                              <a:lnTo>
                                <a:pt x="342" y="580"/>
                              </a:lnTo>
                              <a:lnTo>
                                <a:pt x="384" y="583"/>
                              </a:lnTo>
                              <a:lnTo>
                                <a:pt x="427" y="580"/>
                              </a:lnTo>
                              <a:lnTo>
                                <a:pt x="462" y="579"/>
                              </a:lnTo>
                              <a:lnTo>
                                <a:pt x="495" y="573"/>
                              </a:lnTo>
                              <a:lnTo>
                                <a:pt x="540" y="562"/>
                              </a:lnTo>
                              <a:lnTo>
                                <a:pt x="574" y="554"/>
                              </a:lnTo>
                              <a:lnTo>
                                <a:pt x="587" y="555"/>
                              </a:lnTo>
                              <a:lnTo>
                                <a:pt x="589" y="565"/>
                              </a:lnTo>
                              <a:lnTo>
                                <a:pt x="585" y="575"/>
                              </a:lnTo>
                              <a:lnTo>
                                <a:pt x="576" y="586"/>
                              </a:lnTo>
                              <a:lnTo>
                                <a:pt x="561" y="597"/>
                              </a:lnTo>
                              <a:lnTo>
                                <a:pt x="544" y="605"/>
                              </a:lnTo>
                              <a:lnTo>
                                <a:pt x="525" y="614"/>
                              </a:lnTo>
                              <a:lnTo>
                                <a:pt x="495" y="622"/>
                              </a:lnTo>
                              <a:lnTo>
                                <a:pt x="432" y="631"/>
                              </a:lnTo>
                              <a:lnTo>
                                <a:pt x="372" y="639"/>
                              </a:lnTo>
                              <a:lnTo>
                                <a:pt x="253" y="649"/>
                              </a:lnTo>
                              <a:lnTo>
                                <a:pt x="407" y="656"/>
                              </a:lnTo>
                              <a:lnTo>
                                <a:pt x="439" y="656"/>
                              </a:lnTo>
                              <a:lnTo>
                                <a:pt x="453" y="663"/>
                              </a:lnTo>
                              <a:lnTo>
                                <a:pt x="461" y="670"/>
                              </a:lnTo>
                              <a:lnTo>
                                <a:pt x="458" y="681"/>
                              </a:lnTo>
                              <a:lnTo>
                                <a:pt x="466" y="687"/>
                              </a:lnTo>
                              <a:lnTo>
                                <a:pt x="486" y="689"/>
                              </a:lnTo>
                              <a:lnTo>
                                <a:pt x="516" y="677"/>
                              </a:lnTo>
                              <a:lnTo>
                                <a:pt x="542" y="664"/>
                              </a:lnTo>
                              <a:lnTo>
                                <a:pt x="563" y="651"/>
                              </a:lnTo>
                              <a:lnTo>
                                <a:pt x="580" y="639"/>
                              </a:lnTo>
                              <a:lnTo>
                                <a:pt x="597" y="621"/>
                              </a:lnTo>
                              <a:lnTo>
                                <a:pt x="651" y="548"/>
                              </a:lnTo>
                              <a:lnTo>
                                <a:pt x="693" y="485"/>
                              </a:lnTo>
                              <a:lnTo>
                                <a:pt x="709" y="453"/>
                              </a:lnTo>
                              <a:lnTo>
                                <a:pt x="713" y="440"/>
                              </a:lnTo>
                              <a:lnTo>
                                <a:pt x="714" y="430"/>
                              </a:lnTo>
                              <a:lnTo>
                                <a:pt x="714" y="419"/>
                              </a:lnTo>
                              <a:lnTo>
                                <a:pt x="706" y="406"/>
                              </a:lnTo>
                              <a:lnTo>
                                <a:pt x="701" y="398"/>
                              </a:lnTo>
                              <a:lnTo>
                                <a:pt x="698" y="386"/>
                              </a:lnTo>
                              <a:lnTo>
                                <a:pt x="701" y="373"/>
                              </a:lnTo>
                              <a:lnTo>
                                <a:pt x="706" y="364"/>
                              </a:lnTo>
                              <a:lnTo>
                                <a:pt x="713" y="354"/>
                              </a:lnTo>
                              <a:lnTo>
                                <a:pt x="719" y="344"/>
                              </a:lnTo>
                              <a:lnTo>
                                <a:pt x="727" y="333"/>
                              </a:lnTo>
                              <a:lnTo>
                                <a:pt x="732" y="322"/>
                              </a:lnTo>
                              <a:lnTo>
                                <a:pt x="731" y="308"/>
                              </a:lnTo>
                              <a:lnTo>
                                <a:pt x="726" y="297"/>
                              </a:lnTo>
                              <a:lnTo>
                                <a:pt x="719" y="287"/>
                              </a:lnTo>
                              <a:lnTo>
                                <a:pt x="713" y="278"/>
                              </a:lnTo>
                              <a:lnTo>
                                <a:pt x="705" y="267"/>
                              </a:lnTo>
                              <a:lnTo>
                                <a:pt x="702" y="255"/>
                              </a:lnTo>
                              <a:lnTo>
                                <a:pt x="705" y="246"/>
                              </a:lnTo>
                              <a:lnTo>
                                <a:pt x="714" y="232"/>
                              </a:lnTo>
                              <a:lnTo>
                                <a:pt x="723" y="221"/>
                              </a:lnTo>
                              <a:lnTo>
                                <a:pt x="727" y="209"/>
                              </a:lnTo>
                              <a:lnTo>
                                <a:pt x="727" y="194"/>
                              </a:lnTo>
                              <a:lnTo>
                                <a:pt x="722" y="179"/>
                              </a:lnTo>
                              <a:lnTo>
                                <a:pt x="713" y="168"/>
                              </a:lnTo>
                              <a:lnTo>
                                <a:pt x="709" y="160"/>
                              </a:lnTo>
                              <a:lnTo>
                                <a:pt x="705" y="147"/>
                              </a:lnTo>
                              <a:lnTo>
                                <a:pt x="706" y="133"/>
                              </a:lnTo>
                              <a:lnTo>
                                <a:pt x="714" y="122"/>
                              </a:lnTo>
                              <a:lnTo>
                                <a:pt x="719" y="114"/>
                              </a:lnTo>
                              <a:lnTo>
                                <a:pt x="727" y="105"/>
                              </a:lnTo>
                              <a:lnTo>
                                <a:pt x="731" y="93"/>
                              </a:lnTo>
                              <a:lnTo>
                                <a:pt x="732" y="80"/>
                              </a:lnTo>
                              <a:lnTo>
                                <a:pt x="730" y="72"/>
                              </a:lnTo>
                              <a:lnTo>
                                <a:pt x="722" y="59"/>
                              </a:lnTo>
                              <a:lnTo>
                                <a:pt x="714" y="48"/>
                              </a:lnTo>
                              <a:lnTo>
                                <a:pt x="709" y="34"/>
                              </a:lnTo>
                              <a:lnTo>
                                <a:pt x="709" y="0"/>
                              </a:lnTo>
                              <a:lnTo>
                                <a:pt x="634" y="50"/>
                              </a:lnTo>
                              <a:lnTo>
                                <a:pt x="589" y="69"/>
                              </a:lnTo>
                              <a:lnTo>
                                <a:pt x="536" y="86"/>
                              </a:lnTo>
                              <a:lnTo>
                                <a:pt x="475" y="105"/>
                              </a:lnTo>
                              <a:lnTo>
                                <a:pt x="420" y="116"/>
                              </a:lnTo>
                              <a:lnTo>
                                <a:pt x="365" y="126"/>
                              </a:lnTo>
                              <a:lnTo>
                                <a:pt x="294" y="135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FFA040"/>
                        </a:solidFill>
                        <a:ln w="9525">
                          <a:noFill/>
                        </a:ln>
                      </p:spPr>
                      <p:txBody>
                        <a:bodyPr/>
                        <a:p>
                          <a:endParaRPr lang="zh-CN" altLang="en-US"/>
                        </a:p>
                      </p:txBody>
                    </p:sp>
                  </p:grpSp>
                </p:grpSp>
                <p:grpSp>
                  <p:nvGrpSpPr>
                    <p:cNvPr id="49176" name="组合 110616"/>
                    <p:cNvGrpSpPr>
                      <a:grpSpLocks noChangeAspect="1"/>
                    </p:cNvGrpSpPr>
                    <p:nvPr/>
                  </p:nvGrpSpPr>
                  <p:grpSpPr>
                    <a:xfrm>
                      <a:off x="6929" y="4535"/>
                      <a:ext cx="218" cy="436"/>
                      <a:chOff x="6929" y="4535"/>
                      <a:chExt cx="218" cy="436"/>
                    </a:xfrm>
                  </p:grpSpPr>
                  <p:sp>
                    <p:nvSpPr>
                      <p:cNvPr id="49177" name="任意多边形 110617"/>
                      <p:cNvSpPr>
                        <a:spLocks noChangeAspect="1"/>
                      </p:cNvSpPr>
                      <p:nvPr>
                        <p:custDataLst>
                          <p:tags r:id="rId22"/>
                        </p:custDataLst>
                      </p:nvPr>
                    </p:nvSpPr>
                    <p:spPr>
                      <a:xfrm>
                        <a:off x="6971" y="4651"/>
                        <a:ext cx="167" cy="70"/>
                      </a:xfrm>
                      <a:custGeom>
                        <a:avLst/>
                        <a:gdLst/>
                        <a:ahLst/>
                        <a:cxnLst/>
                        <a:pathLst>
                          <a:path w="167" h="70">
                            <a:moveTo>
                              <a:pt x="167" y="13"/>
                            </a:moveTo>
                            <a:lnTo>
                              <a:pt x="151" y="0"/>
                            </a:lnTo>
                            <a:lnTo>
                              <a:pt x="100" y="26"/>
                            </a:lnTo>
                            <a:lnTo>
                              <a:pt x="49" y="45"/>
                            </a:lnTo>
                            <a:lnTo>
                              <a:pt x="0" y="59"/>
                            </a:lnTo>
                            <a:lnTo>
                              <a:pt x="9" y="70"/>
                            </a:lnTo>
                            <a:lnTo>
                              <a:pt x="43" y="70"/>
                            </a:lnTo>
                            <a:lnTo>
                              <a:pt x="89" y="60"/>
                            </a:lnTo>
                            <a:lnTo>
                              <a:pt x="130" y="40"/>
                            </a:lnTo>
                            <a:lnTo>
                              <a:pt x="167" y="13"/>
                            </a:lnTo>
                            <a:close/>
                          </a:path>
                        </a:pathLst>
                      </a:custGeom>
                      <a:solidFill>
                        <a:srgbClr val="FFE0C0"/>
                      </a:solidFill>
                      <a:ln w="9525">
                        <a:noFill/>
                      </a:ln>
                    </p:spPr>
                    <p:txBody>
                      <a:bodyPr/>
                      <a:p>
                        <a:endParaRPr lang="zh-CN" altLang="en-US"/>
                      </a:p>
                    </p:txBody>
                  </p:sp>
                  <p:sp>
                    <p:nvSpPr>
                      <p:cNvPr id="49178" name="任意多边形 110618"/>
                      <p:cNvSpPr>
                        <a:spLocks noChangeAspect="1"/>
                      </p:cNvSpPr>
                      <p:nvPr>
                        <p:custDataLst>
                          <p:tags r:id="rId23"/>
                        </p:custDataLst>
                      </p:nvPr>
                    </p:nvSpPr>
                    <p:spPr>
                      <a:xfrm>
                        <a:off x="7001" y="4763"/>
                        <a:ext cx="146" cy="78"/>
                      </a:xfrm>
                      <a:custGeom>
                        <a:avLst/>
                        <a:gdLst/>
                        <a:ahLst/>
                        <a:cxnLst/>
                        <a:pathLst>
                          <a:path w="146" h="78">
                            <a:moveTo>
                              <a:pt x="146" y="15"/>
                            </a:moveTo>
                            <a:lnTo>
                              <a:pt x="138" y="0"/>
                            </a:lnTo>
                            <a:lnTo>
                              <a:pt x="89" y="34"/>
                            </a:lnTo>
                            <a:lnTo>
                              <a:pt x="50" y="51"/>
                            </a:lnTo>
                            <a:lnTo>
                              <a:pt x="0" y="66"/>
                            </a:lnTo>
                            <a:lnTo>
                              <a:pt x="10" y="78"/>
                            </a:lnTo>
                            <a:lnTo>
                              <a:pt x="42" y="78"/>
                            </a:lnTo>
                            <a:lnTo>
                              <a:pt x="74" y="69"/>
                            </a:lnTo>
                            <a:lnTo>
                              <a:pt x="112" y="45"/>
                            </a:lnTo>
                            <a:lnTo>
                              <a:pt x="146" y="15"/>
                            </a:lnTo>
                            <a:close/>
                          </a:path>
                        </a:pathLst>
                      </a:custGeom>
                      <a:solidFill>
                        <a:srgbClr val="FFE0C0"/>
                      </a:solidFill>
                      <a:ln w="9525">
                        <a:noFill/>
                      </a:ln>
                    </p:spPr>
                    <p:txBody>
                      <a:bodyPr/>
                      <a:p>
                        <a:endParaRPr lang="zh-CN" altLang="en-US"/>
                      </a:p>
                    </p:txBody>
                  </p:sp>
                  <p:sp>
                    <p:nvSpPr>
                      <p:cNvPr id="49179" name="任意多边形 110619"/>
                      <p:cNvSpPr>
                        <a:spLocks noChangeAspect="1"/>
                      </p:cNvSpPr>
                      <p:nvPr>
                        <p:custDataLst>
                          <p:tags r:id="rId24"/>
                        </p:custDataLst>
                      </p:nvPr>
                    </p:nvSpPr>
                    <p:spPr>
                      <a:xfrm>
                        <a:off x="6992" y="4894"/>
                        <a:ext cx="149" cy="77"/>
                      </a:xfrm>
                      <a:custGeom>
                        <a:avLst/>
                        <a:gdLst/>
                        <a:ahLst/>
                        <a:cxnLst/>
                        <a:pathLst>
                          <a:path w="149" h="77">
                            <a:moveTo>
                              <a:pt x="149" y="11"/>
                            </a:moveTo>
                            <a:lnTo>
                              <a:pt x="138" y="0"/>
                            </a:lnTo>
                            <a:lnTo>
                              <a:pt x="93" y="31"/>
                            </a:lnTo>
                            <a:lnTo>
                              <a:pt x="49" y="49"/>
                            </a:lnTo>
                            <a:lnTo>
                              <a:pt x="0" y="63"/>
                            </a:lnTo>
                            <a:lnTo>
                              <a:pt x="9" y="77"/>
                            </a:lnTo>
                            <a:lnTo>
                              <a:pt x="42" y="74"/>
                            </a:lnTo>
                            <a:lnTo>
                              <a:pt x="81" y="65"/>
                            </a:lnTo>
                            <a:lnTo>
                              <a:pt x="121" y="40"/>
                            </a:lnTo>
                            <a:lnTo>
                              <a:pt x="149" y="11"/>
                            </a:lnTo>
                            <a:close/>
                          </a:path>
                        </a:pathLst>
                      </a:custGeom>
                      <a:solidFill>
                        <a:srgbClr val="FFE0C0"/>
                      </a:solidFill>
                      <a:ln w="9525">
                        <a:noFill/>
                      </a:ln>
                    </p:spPr>
                    <p:txBody>
                      <a:bodyPr/>
                      <a:p>
                        <a:endParaRPr lang="zh-CN" altLang="en-US"/>
                      </a:p>
                    </p:txBody>
                  </p:sp>
                  <p:sp>
                    <p:nvSpPr>
                      <p:cNvPr id="49180" name="任意多边形 110620"/>
                      <p:cNvSpPr>
                        <a:spLocks noChangeAspect="1"/>
                      </p:cNvSpPr>
                      <p:nvPr>
                        <p:custDataLst>
                          <p:tags r:id="rId25"/>
                        </p:custDataLst>
                      </p:nvPr>
                    </p:nvSpPr>
                    <p:spPr>
                      <a:xfrm>
                        <a:off x="6929" y="4535"/>
                        <a:ext cx="171" cy="68"/>
                      </a:xfrm>
                      <a:custGeom>
                        <a:avLst/>
                        <a:gdLst/>
                        <a:ahLst/>
                        <a:cxnLst/>
                        <a:pathLst>
                          <a:path w="171" h="68">
                            <a:moveTo>
                              <a:pt x="171" y="13"/>
                            </a:moveTo>
                            <a:lnTo>
                              <a:pt x="154" y="0"/>
                            </a:lnTo>
                            <a:lnTo>
                              <a:pt x="97" y="26"/>
                            </a:lnTo>
                            <a:lnTo>
                              <a:pt x="50" y="41"/>
                            </a:lnTo>
                            <a:lnTo>
                              <a:pt x="0" y="55"/>
                            </a:lnTo>
                            <a:lnTo>
                              <a:pt x="11" y="68"/>
                            </a:lnTo>
                            <a:lnTo>
                              <a:pt x="42" y="66"/>
                            </a:lnTo>
                            <a:lnTo>
                              <a:pt x="82" y="57"/>
                            </a:lnTo>
                            <a:lnTo>
                              <a:pt x="127" y="40"/>
                            </a:lnTo>
                            <a:lnTo>
                              <a:pt x="171" y="13"/>
                            </a:lnTo>
                            <a:close/>
                          </a:path>
                        </a:pathLst>
                      </a:custGeom>
                      <a:solidFill>
                        <a:srgbClr val="FFE0C0"/>
                      </a:solidFill>
                      <a:ln w="9525">
                        <a:noFill/>
                      </a:ln>
                    </p:spPr>
                    <p:txBody>
                      <a:bodyPr/>
                      <a:p>
                        <a:endParaRPr lang="zh-CN" altLang="en-US"/>
                      </a:p>
                    </p:txBody>
                  </p:sp>
                </p:grpSp>
              </p:grpSp>
              <p:sp>
                <p:nvSpPr>
                  <p:cNvPr id="49181" name="任意多边形 110621"/>
                  <p:cNvSpPr>
                    <a:spLocks noChangeAspect="1"/>
                  </p:cNvSpPr>
                  <p:nvPr>
                    <p:custDataLst>
                      <p:tags r:id="rId26"/>
                    </p:custDataLst>
                  </p:nvPr>
                </p:nvSpPr>
                <p:spPr>
                  <a:xfrm>
                    <a:off x="5770" y="1606"/>
                    <a:ext cx="2019" cy="2908"/>
                  </a:xfrm>
                  <a:custGeom>
                    <a:avLst/>
                    <a:gdLst/>
                    <a:ahLst/>
                    <a:cxnLst/>
                    <a:pathLst>
                      <a:path w="2019" h="2908">
                        <a:moveTo>
                          <a:pt x="1415" y="2830"/>
                        </a:moveTo>
                        <a:lnTo>
                          <a:pt x="1432" y="2818"/>
                        </a:lnTo>
                        <a:lnTo>
                          <a:pt x="1445" y="2807"/>
                        </a:lnTo>
                        <a:lnTo>
                          <a:pt x="1453" y="2799"/>
                        </a:lnTo>
                        <a:lnTo>
                          <a:pt x="1458" y="2790"/>
                        </a:lnTo>
                        <a:lnTo>
                          <a:pt x="1463" y="2784"/>
                        </a:lnTo>
                        <a:lnTo>
                          <a:pt x="1466" y="2778"/>
                        </a:lnTo>
                        <a:lnTo>
                          <a:pt x="1470" y="2773"/>
                        </a:lnTo>
                        <a:lnTo>
                          <a:pt x="1471" y="2765"/>
                        </a:lnTo>
                        <a:lnTo>
                          <a:pt x="1474" y="2756"/>
                        </a:lnTo>
                        <a:lnTo>
                          <a:pt x="1475" y="2744"/>
                        </a:lnTo>
                        <a:lnTo>
                          <a:pt x="1484" y="2698"/>
                        </a:lnTo>
                        <a:lnTo>
                          <a:pt x="1543" y="2322"/>
                        </a:lnTo>
                        <a:lnTo>
                          <a:pt x="1554" y="2268"/>
                        </a:lnTo>
                        <a:lnTo>
                          <a:pt x="1563" y="2229"/>
                        </a:lnTo>
                        <a:lnTo>
                          <a:pt x="1577" y="2175"/>
                        </a:lnTo>
                        <a:lnTo>
                          <a:pt x="1598" y="2115"/>
                        </a:lnTo>
                        <a:lnTo>
                          <a:pt x="1619" y="2062"/>
                        </a:lnTo>
                        <a:lnTo>
                          <a:pt x="1638" y="2018"/>
                        </a:lnTo>
                        <a:lnTo>
                          <a:pt x="1655" y="1980"/>
                        </a:lnTo>
                        <a:lnTo>
                          <a:pt x="1672" y="1943"/>
                        </a:lnTo>
                        <a:lnTo>
                          <a:pt x="1706" y="1880"/>
                        </a:lnTo>
                        <a:lnTo>
                          <a:pt x="1740" y="1821"/>
                        </a:lnTo>
                        <a:lnTo>
                          <a:pt x="1773" y="1766"/>
                        </a:lnTo>
                        <a:lnTo>
                          <a:pt x="1799" y="1724"/>
                        </a:lnTo>
                        <a:lnTo>
                          <a:pt x="1846" y="1645"/>
                        </a:lnTo>
                        <a:lnTo>
                          <a:pt x="1879" y="1590"/>
                        </a:lnTo>
                        <a:lnTo>
                          <a:pt x="1905" y="1544"/>
                        </a:lnTo>
                        <a:lnTo>
                          <a:pt x="1927" y="1492"/>
                        </a:lnTo>
                        <a:lnTo>
                          <a:pt x="1952" y="1429"/>
                        </a:lnTo>
                        <a:lnTo>
                          <a:pt x="1969" y="1374"/>
                        </a:lnTo>
                        <a:lnTo>
                          <a:pt x="1985" y="1316"/>
                        </a:lnTo>
                        <a:lnTo>
                          <a:pt x="1995" y="1267"/>
                        </a:lnTo>
                        <a:lnTo>
                          <a:pt x="2007" y="1212"/>
                        </a:lnTo>
                        <a:lnTo>
                          <a:pt x="2015" y="1142"/>
                        </a:lnTo>
                        <a:lnTo>
                          <a:pt x="2019" y="1062"/>
                        </a:lnTo>
                        <a:lnTo>
                          <a:pt x="2019" y="987"/>
                        </a:lnTo>
                        <a:lnTo>
                          <a:pt x="2012" y="928"/>
                        </a:lnTo>
                        <a:lnTo>
                          <a:pt x="2003" y="873"/>
                        </a:lnTo>
                        <a:lnTo>
                          <a:pt x="1994" y="824"/>
                        </a:lnTo>
                        <a:lnTo>
                          <a:pt x="1978" y="759"/>
                        </a:lnTo>
                        <a:lnTo>
                          <a:pt x="1960" y="694"/>
                        </a:lnTo>
                        <a:lnTo>
                          <a:pt x="1940" y="634"/>
                        </a:lnTo>
                        <a:lnTo>
                          <a:pt x="1917" y="578"/>
                        </a:lnTo>
                        <a:lnTo>
                          <a:pt x="1888" y="529"/>
                        </a:lnTo>
                        <a:lnTo>
                          <a:pt x="1850" y="466"/>
                        </a:lnTo>
                        <a:lnTo>
                          <a:pt x="1807" y="403"/>
                        </a:lnTo>
                        <a:lnTo>
                          <a:pt x="1765" y="354"/>
                        </a:lnTo>
                        <a:lnTo>
                          <a:pt x="1727" y="312"/>
                        </a:lnTo>
                        <a:lnTo>
                          <a:pt x="1683" y="272"/>
                        </a:lnTo>
                        <a:lnTo>
                          <a:pt x="1636" y="232"/>
                        </a:lnTo>
                        <a:lnTo>
                          <a:pt x="1590" y="196"/>
                        </a:lnTo>
                        <a:lnTo>
                          <a:pt x="1535" y="159"/>
                        </a:lnTo>
                        <a:lnTo>
                          <a:pt x="1471" y="120"/>
                        </a:lnTo>
                        <a:lnTo>
                          <a:pt x="1411" y="90"/>
                        </a:lnTo>
                        <a:lnTo>
                          <a:pt x="1341" y="61"/>
                        </a:lnTo>
                        <a:lnTo>
                          <a:pt x="1277" y="40"/>
                        </a:lnTo>
                        <a:lnTo>
                          <a:pt x="1224" y="27"/>
                        </a:lnTo>
                        <a:lnTo>
                          <a:pt x="1167" y="14"/>
                        </a:lnTo>
                        <a:lnTo>
                          <a:pt x="1115" y="6"/>
                        </a:lnTo>
                        <a:lnTo>
                          <a:pt x="1053" y="0"/>
                        </a:lnTo>
                        <a:lnTo>
                          <a:pt x="997" y="0"/>
                        </a:lnTo>
                        <a:lnTo>
                          <a:pt x="936" y="0"/>
                        </a:lnTo>
                        <a:lnTo>
                          <a:pt x="885" y="6"/>
                        </a:lnTo>
                        <a:lnTo>
                          <a:pt x="826" y="19"/>
                        </a:lnTo>
                        <a:lnTo>
                          <a:pt x="782" y="28"/>
                        </a:lnTo>
                        <a:lnTo>
                          <a:pt x="727" y="44"/>
                        </a:lnTo>
                        <a:lnTo>
                          <a:pt x="676" y="59"/>
                        </a:lnTo>
                        <a:lnTo>
                          <a:pt x="630" y="78"/>
                        </a:lnTo>
                        <a:lnTo>
                          <a:pt x="586" y="97"/>
                        </a:lnTo>
                        <a:lnTo>
                          <a:pt x="541" y="121"/>
                        </a:lnTo>
                        <a:lnTo>
                          <a:pt x="501" y="145"/>
                        </a:lnTo>
                        <a:lnTo>
                          <a:pt x="456" y="175"/>
                        </a:lnTo>
                        <a:lnTo>
                          <a:pt x="408" y="209"/>
                        </a:lnTo>
                        <a:lnTo>
                          <a:pt x="365" y="242"/>
                        </a:lnTo>
                        <a:lnTo>
                          <a:pt x="326" y="277"/>
                        </a:lnTo>
                        <a:lnTo>
                          <a:pt x="284" y="316"/>
                        </a:lnTo>
                        <a:lnTo>
                          <a:pt x="242" y="360"/>
                        </a:lnTo>
                        <a:lnTo>
                          <a:pt x="206" y="402"/>
                        </a:lnTo>
                        <a:lnTo>
                          <a:pt x="175" y="441"/>
                        </a:lnTo>
                        <a:lnTo>
                          <a:pt x="140" y="495"/>
                        </a:lnTo>
                        <a:lnTo>
                          <a:pt x="106" y="554"/>
                        </a:lnTo>
                        <a:lnTo>
                          <a:pt x="75" y="620"/>
                        </a:lnTo>
                        <a:lnTo>
                          <a:pt x="53" y="685"/>
                        </a:lnTo>
                        <a:lnTo>
                          <a:pt x="34" y="752"/>
                        </a:lnTo>
                        <a:lnTo>
                          <a:pt x="17" y="818"/>
                        </a:lnTo>
                        <a:lnTo>
                          <a:pt x="7" y="879"/>
                        </a:lnTo>
                        <a:lnTo>
                          <a:pt x="0" y="940"/>
                        </a:lnTo>
                        <a:lnTo>
                          <a:pt x="0" y="999"/>
                        </a:lnTo>
                        <a:lnTo>
                          <a:pt x="0" y="1052"/>
                        </a:lnTo>
                        <a:lnTo>
                          <a:pt x="0" y="1115"/>
                        </a:lnTo>
                        <a:lnTo>
                          <a:pt x="3" y="1170"/>
                        </a:lnTo>
                        <a:lnTo>
                          <a:pt x="14" y="1239"/>
                        </a:lnTo>
                        <a:lnTo>
                          <a:pt x="24" y="1299"/>
                        </a:lnTo>
                        <a:lnTo>
                          <a:pt x="40" y="1358"/>
                        </a:lnTo>
                        <a:lnTo>
                          <a:pt x="62" y="1427"/>
                        </a:lnTo>
                        <a:lnTo>
                          <a:pt x="87" y="1488"/>
                        </a:lnTo>
                        <a:lnTo>
                          <a:pt x="113" y="1542"/>
                        </a:lnTo>
                        <a:lnTo>
                          <a:pt x="144" y="1602"/>
                        </a:lnTo>
                        <a:lnTo>
                          <a:pt x="178" y="1660"/>
                        </a:lnTo>
                        <a:lnTo>
                          <a:pt x="208" y="1715"/>
                        </a:lnTo>
                        <a:lnTo>
                          <a:pt x="239" y="1770"/>
                        </a:lnTo>
                        <a:lnTo>
                          <a:pt x="272" y="1830"/>
                        </a:lnTo>
                        <a:lnTo>
                          <a:pt x="323" y="1917"/>
                        </a:lnTo>
                        <a:lnTo>
                          <a:pt x="370" y="2007"/>
                        </a:lnTo>
                        <a:lnTo>
                          <a:pt x="398" y="2053"/>
                        </a:lnTo>
                        <a:lnTo>
                          <a:pt x="412" y="2091"/>
                        </a:lnTo>
                        <a:lnTo>
                          <a:pt x="429" y="2138"/>
                        </a:lnTo>
                        <a:lnTo>
                          <a:pt x="445" y="2192"/>
                        </a:lnTo>
                        <a:lnTo>
                          <a:pt x="458" y="2239"/>
                        </a:lnTo>
                        <a:lnTo>
                          <a:pt x="469" y="2292"/>
                        </a:lnTo>
                        <a:lnTo>
                          <a:pt x="479" y="2365"/>
                        </a:lnTo>
                        <a:lnTo>
                          <a:pt x="492" y="2444"/>
                        </a:lnTo>
                        <a:lnTo>
                          <a:pt x="501" y="2506"/>
                        </a:lnTo>
                        <a:lnTo>
                          <a:pt x="511" y="2586"/>
                        </a:lnTo>
                        <a:lnTo>
                          <a:pt x="518" y="2643"/>
                        </a:lnTo>
                        <a:lnTo>
                          <a:pt x="526" y="2693"/>
                        </a:lnTo>
                        <a:lnTo>
                          <a:pt x="537" y="2742"/>
                        </a:lnTo>
                        <a:lnTo>
                          <a:pt x="541" y="2756"/>
                        </a:lnTo>
                        <a:lnTo>
                          <a:pt x="543" y="2767"/>
                        </a:lnTo>
                        <a:lnTo>
                          <a:pt x="545" y="2773"/>
                        </a:lnTo>
                        <a:lnTo>
                          <a:pt x="546" y="2778"/>
                        </a:lnTo>
                        <a:lnTo>
                          <a:pt x="552" y="2784"/>
                        </a:lnTo>
                        <a:lnTo>
                          <a:pt x="558" y="2794"/>
                        </a:lnTo>
                        <a:lnTo>
                          <a:pt x="567" y="2803"/>
                        </a:lnTo>
                        <a:lnTo>
                          <a:pt x="576" y="2812"/>
                        </a:lnTo>
                        <a:lnTo>
                          <a:pt x="592" y="2824"/>
                        </a:lnTo>
                        <a:lnTo>
                          <a:pt x="610" y="2833"/>
                        </a:lnTo>
                        <a:lnTo>
                          <a:pt x="635" y="2847"/>
                        </a:lnTo>
                        <a:lnTo>
                          <a:pt x="657" y="2856"/>
                        </a:lnTo>
                        <a:lnTo>
                          <a:pt x="681" y="2864"/>
                        </a:lnTo>
                        <a:lnTo>
                          <a:pt x="703" y="2870"/>
                        </a:lnTo>
                        <a:lnTo>
                          <a:pt x="723" y="2875"/>
                        </a:lnTo>
                        <a:lnTo>
                          <a:pt x="753" y="2883"/>
                        </a:lnTo>
                        <a:lnTo>
                          <a:pt x="778" y="2889"/>
                        </a:lnTo>
                        <a:lnTo>
                          <a:pt x="802" y="2892"/>
                        </a:lnTo>
                        <a:lnTo>
                          <a:pt x="829" y="2896"/>
                        </a:lnTo>
                        <a:lnTo>
                          <a:pt x="857" y="2900"/>
                        </a:lnTo>
                        <a:lnTo>
                          <a:pt x="883" y="2902"/>
                        </a:lnTo>
                        <a:lnTo>
                          <a:pt x="906" y="2904"/>
                        </a:lnTo>
                        <a:lnTo>
                          <a:pt x="934" y="2906"/>
                        </a:lnTo>
                        <a:lnTo>
                          <a:pt x="959" y="2908"/>
                        </a:lnTo>
                        <a:lnTo>
                          <a:pt x="984" y="2908"/>
                        </a:lnTo>
                        <a:lnTo>
                          <a:pt x="1006" y="2908"/>
                        </a:lnTo>
                        <a:lnTo>
                          <a:pt x="1031" y="2908"/>
                        </a:lnTo>
                        <a:lnTo>
                          <a:pt x="1061" y="2908"/>
                        </a:lnTo>
                        <a:lnTo>
                          <a:pt x="1086" y="2906"/>
                        </a:lnTo>
                        <a:lnTo>
                          <a:pt x="1108" y="2906"/>
                        </a:lnTo>
                        <a:lnTo>
                          <a:pt x="1134" y="2902"/>
                        </a:lnTo>
                        <a:lnTo>
                          <a:pt x="1166" y="2900"/>
                        </a:lnTo>
                        <a:lnTo>
                          <a:pt x="1188" y="2896"/>
                        </a:lnTo>
                        <a:lnTo>
                          <a:pt x="1217" y="2892"/>
                        </a:lnTo>
                        <a:lnTo>
                          <a:pt x="1241" y="2887"/>
                        </a:lnTo>
                        <a:lnTo>
                          <a:pt x="1265" y="2883"/>
                        </a:lnTo>
                        <a:lnTo>
                          <a:pt x="1288" y="2877"/>
                        </a:lnTo>
                        <a:lnTo>
                          <a:pt x="1309" y="2871"/>
                        </a:lnTo>
                        <a:lnTo>
                          <a:pt x="1334" y="2864"/>
                        </a:lnTo>
                        <a:lnTo>
                          <a:pt x="1354" y="2856"/>
                        </a:lnTo>
                        <a:lnTo>
                          <a:pt x="1375" y="2849"/>
                        </a:lnTo>
                        <a:lnTo>
                          <a:pt x="1395" y="2839"/>
                        </a:lnTo>
                        <a:lnTo>
                          <a:pt x="1415" y="2830"/>
                        </a:lnTo>
                        <a:close/>
                      </a:path>
                    </a:pathLst>
                  </a:custGeom>
                  <a:solidFill>
                    <a:srgbClr val="E0E0E0"/>
                  </a:solidFill>
                  <a:ln w="6350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49182" name="椭圆 110622"/>
                  <p:cNvSpPr>
                    <a:spLocks noChangeAspect="1"/>
                  </p:cNvSpPr>
                  <p:nvPr>
                    <p:custDataLst>
                      <p:tags r:id="rId27"/>
                    </p:custDataLst>
                  </p:nvPr>
                </p:nvSpPr>
                <p:spPr>
                  <a:xfrm>
                    <a:off x="6337" y="4185"/>
                    <a:ext cx="886" cy="296"/>
                  </a:xfrm>
                  <a:prstGeom prst="ellipse">
                    <a:avLst/>
                  </a:prstGeom>
                  <a:solidFill>
                    <a:srgbClr val="A0A0A0"/>
                  </a:solidFill>
                  <a:ln w="9525">
                    <a:noFill/>
                  </a:ln>
                </p:spPr>
                <p:txBody>
                  <a:bodyPr anchor="t" anchorCtr="0"/>
                  <a:p>
                    <a:endParaRPr lang="zh-CN" altLang="en-US">
                      <a:latin typeface="Arial" panose="020B0604020202020204" pitchFamily="34" charset="0"/>
                      <a:ea typeface="宋体" panose="02010600030101010101" pitchFamily="2" charset="-122"/>
                    </a:endParaRPr>
                  </a:p>
                </p:txBody>
              </p:sp>
              <p:sp>
                <p:nvSpPr>
                  <p:cNvPr id="49183" name="任意多边形 110623"/>
                  <p:cNvSpPr>
                    <a:spLocks noChangeAspect="1"/>
                  </p:cNvSpPr>
                  <p:nvPr>
                    <p:custDataLst>
                      <p:tags r:id="rId28"/>
                    </p:custDataLst>
                  </p:nvPr>
                </p:nvSpPr>
                <p:spPr>
                  <a:xfrm>
                    <a:off x="7261" y="1899"/>
                    <a:ext cx="338" cy="432"/>
                  </a:xfrm>
                  <a:custGeom>
                    <a:avLst/>
                    <a:gdLst/>
                    <a:ahLst/>
                    <a:cxnLst/>
                    <a:pathLst>
                      <a:path w="338" h="432">
                        <a:moveTo>
                          <a:pt x="0" y="0"/>
                        </a:moveTo>
                        <a:lnTo>
                          <a:pt x="90" y="46"/>
                        </a:lnTo>
                        <a:lnTo>
                          <a:pt x="172" y="97"/>
                        </a:lnTo>
                        <a:lnTo>
                          <a:pt x="234" y="148"/>
                        </a:lnTo>
                        <a:lnTo>
                          <a:pt x="275" y="203"/>
                        </a:lnTo>
                        <a:lnTo>
                          <a:pt x="304" y="259"/>
                        </a:lnTo>
                        <a:lnTo>
                          <a:pt x="325" y="308"/>
                        </a:lnTo>
                        <a:lnTo>
                          <a:pt x="338" y="358"/>
                        </a:lnTo>
                        <a:lnTo>
                          <a:pt x="219" y="432"/>
                        </a:lnTo>
                        <a:lnTo>
                          <a:pt x="208" y="362"/>
                        </a:lnTo>
                        <a:lnTo>
                          <a:pt x="189" y="287"/>
                        </a:lnTo>
                        <a:lnTo>
                          <a:pt x="161" y="209"/>
                        </a:lnTo>
                        <a:lnTo>
                          <a:pt x="124" y="144"/>
                        </a:lnTo>
                        <a:lnTo>
                          <a:pt x="73" y="7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grpSp>
                <p:nvGrpSpPr>
                  <p:cNvPr id="49184" name="组合 110624"/>
                  <p:cNvGrpSpPr>
                    <a:grpSpLocks noChangeAspect="1"/>
                  </p:cNvGrpSpPr>
                  <p:nvPr/>
                </p:nvGrpSpPr>
                <p:grpSpPr>
                  <a:xfrm>
                    <a:off x="6498" y="2481"/>
                    <a:ext cx="562" cy="1806"/>
                    <a:chOff x="6498" y="2481"/>
                    <a:chExt cx="562" cy="1806"/>
                  </a:xfrm>
                </p:grpSpPr>
                <p:sp>
                  <p:nvSpPr>
                    <p:cNvPr id="49185" name="任意多边形 110625"/>
                    <p:cNvSpPr>
                      <a:spLocks noChangeAspect="1"/>
                    </p:cNvSpPr>
                    <p:nvPr>
                      <p:custDataLst>
                        <p:tags r:id="rId29"/>
                      </p:custDataLst>
                    </p:nvPr>
                  </p:nvSpPr>
                  <p:spPr>
                    <a:xfrm>
                      <a:off x="6604" y="3234"/>
                      <a:ext cx="345" cy="1053"/>
                    </a:xfrm>
                    <a:custGeom>
                      <a:avLst/>
                      <a:gdLst/>
                      <a:ahLst/>
                      <a:cxnLst/>
                      <a:pathLst>
                        <a:path w="345" h="1053">
                          <a:moveTo>
                            <a:pt x="0" y="80"/>
                          </a:moveTo>
                          <a:lnTo>
                            <a:pt x="6" y="252"/>
                          </a:lnTo>
                          <a:lnTo>
                            <a:pt x="23" y="274"/>
                          </a:lnTo>
                          <a:lnTo>
                            <a:pt x="17" y="975"/>
                          </a:lnTo>
                          <a:lnTo>
                            <a:pt x="40" y="1053"/>
                          </a:lnTo>
                          <a:lnTo>
                            <a:pt x="98" y="1053"/>
                          </a:lnTo>
                          <a:lnTo>
                            <a:pt x="146" y="1015"/>
                          </a:lnTo>
                          <a:lnTo>
                            <a:pt x="201" y="1015"/>
                          </a:lnTo>
                          <a:lnTo>
                            <a:pt x="245" y="1053"/>
                          </a:lnTo>
                          <a:lnTo>
                            <a:pt x="307" y="1053"/>
                          </a:lnTo>
                          <a:lnTo>
                            <a:pt x="328" y="975"/>
                          </a:lnTo>
                          <a:lnTo>
                            <a:pt x="317" y="274"/>
                          </a:lnTo>
                          <a:lnTo>
                            <a:pt x="333" y="252"/>
                          </a:lnTo>
                          <a:lnTo>
                            <a:pt x="345" y="80"/>
                          </a:lnTo>
                          <a:lnTo>
                            <a:pt x="269" y="17"/>
                          </a:lnTo>
                          <a:lnTo>
                            <a:pt x="231" y="17"/>
                          </a:lnTo>
                          <a:lnTo>
                            <a:pt x="210" y="0"/>
                          </a:lnTo>
                          <a:lnTo>
                            <a:pt x="123" y="0"/>
                          </a:lnTo>
                          <a:lnTo>
                            <a:pt x="104" y="17"/>
                          </a:lnTo>
                          <a:lnTo>
                            <a:pt x="72" y="17"/>
                          </a:lnTo>
                          <a:lnTo>
                            <a:pt x="0" y="80"/>
                          </a:lnTo>
                          <a:close/>
                        </a:path>
                      </a:pathLst>
                    </a:custGeom>
                    <a:solidFill>
                      <a:srgbClr val="C0C0C0"/>
                    </a:solidFill>
                    <a:ln w="9525">
                      <a:noFill/>
                    </a:ln>
                  </p:spPr>
                  <p:txBody>
                    <a:bodyPr/>
                    <a:p>
                      <a:endParaRPr lang="zh-CN" altLang="en-US"/>
                    </a:p>
                  </p:txBody>
                </p:sp>
                <p:sp>
                  <p:nvSpPr>
                    <p:cNvPr id="49186" name="椭圆 110626"/>
                    <p:cNvSpPr>
                      <a:spLocks noChangeAspect="1"/>
                    </p:cNvSpPr>
                    <p:nvPr>
                      <p:custDataLst>
                        <p:tags r:id="rId30"/>
                      </p:custDataLst>
                    </p:nvPr>
                  </p:nvSpPr>
                  <p:spPr>
                    <a:xfrm>
                      <a:off x="6781" y="3267"/>
                      <a:ext cx="45" cy="72"/>
                    </a:xfrm>
                    <a:prstGeom prst="ellipse">
                      <a:avLst/>
                    </a:prstGeom>
                    <a:solidFill>
                      <a:srgbClr val="E0E0E0"/>
                    </a:solidFill>
                    <a:ln w="9525">
                      <a:noFill/>
                    </a:ln>
                  </p:spPr>
                  <p:txBody>
                    <a:bodyPr anchor="t" anchorCtr="0"/>
                    <a:p>
                      <a:endParaRPr lang="zh-CN" altLang="en-US"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grpSp>
                  <p:nvGrpSpPr>
                    <p:cNvPr id="49187" name="组合 110627"/>
                    <p:cNvGrpSpPr>
                      <a:grpSpLocks noChangeAspect="1"/>
                    </p:cNvGrpSpPr>
                    <p:nvPr/>
                  </p:nvGrpSpPr>
                  <p:grpSpPr>
                    <a:xfrm>
                      <a:off x="6498" y="2481"/>
                      <a:ext cx="562" cy="828"/>
                      <a:chOff x="6498" y="2481"/>
                      <a:chExt cx="562" cy="828"/>
                    </a:xfrm>
                  </p:grpSpPr>
                  <p:sp>
                    <p:nvSpPr>
                      <p:cNvPr id="49188" name="椭圆 110628"/>
                      <p:cNvSpPr>
                        <a:spLocks noChangeAspect="1"/>
                      </p:cNvSpPr>
                      <p:nvPr>
                        <p:custDataLst>
                          <p:tags r:id="rId31"/>
                        </p:custDataLst>
                      </p:nvPr>
                    </p:nvSpPr>
                    <p:spPr>
                      <a:xfrm>
                        <a:off x="6531" y="2481"/>
                        <a:ext cx="514" cy="282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9525">
                        <a:noFill/>
                      </a:ln>
                    </p:spPr>
                    <p:txBody>
                      <a:bodyPr anchor="t" anchorCtr="0"/>
                      <a:p>
                        <a:endParaRPr lang="zh-CN" altLang="en-US">
                          <a:latin typeface="Arial" panose="020B0604020202020204" pitchFamily="34" charset="0"/>
                          <a:ea typeface="宋体" panose="02010600030101010101" pitchFamily="2" charset="-122"/>
                        </a:endParaRPr>
                      </a:p>
                    </p:txBody>
                  </p:sp>
                  <p:sp>
                    <p:nvSpPr>
                      <p:cNvPr id="49189" name="任意多边形 110629"/>
                      <p:cNvSpPr>
                        <a:spLocks noChangeAspect="1"/>
                      </p:cNvSpPr>
                      <p:nvPr>
                        <p:custDataLst>
                          <p:tags r:id="rId32"/>
                        </p:custDataLst>
                      </p:nvPr>
                    </p:nvSpPr>
                    <p:spPr>
                      <a:xfrm>
                        <a:off x="6498" y="2610"/>
                        <a:ext cx="562" cy="699"/>
                      </a:xfrm>
                      <a:custGeom>
                        <a:avLst/>
                        <a:gdLst/>
                        <a:ahLst/>
                        <a:cxnLst/>
                        <a:pathLst>
                          <a:path w="562" h="699">
                            <a:moveTo>
                              <a:pt x="358" y="699"/>
                            </a:moveTo>
                            <a:lnTo>
                              <a:pt x="562" y="69"/>
                            </a:lnTo>
                            <a:lnTo>
                              <a:pt x="526" y="56"/>
                            </a:lnTo>
                            <a:lnTo>
                              <a:pt x="485" y="38"/>
                            </a:lnTo>
                            <a:lnTo>
                              <a:pt x="431" y="24"/>
                            </a:lnTo>
                            <a:lnTo>
                              <a:pt x="384" y="12"/>
                            </a:lnTo>
                            <a:lnTo>
                              <a:pt x="342" y="4"/>
                            </a:lnTo>
                            <a:lnTo>
                              <a:pt x="297" y="0"/>
                            </a:lnTo>
                            <a:lnTo>
                              <a:pt x="248" y="3"/>
                            </a:lnTo>
                            <a:lnTo>
                              <a:pt x="185" y="10"/>
                            </a:lnTo>
                            <a:lnTo>
                              <a:pt x="132" y="24"/>
                            </a:lnTo>
                            <a:lnTo>
                              <a:pt x="80" y="38"/>
                            </a:lnTo>
                            <a:lnTo>
                              <a:pt x="34" y="58"/>
                            </a:lnTo>
                            <a:lnTo>
                              <a:pt x="0" y="76"/>
                            </a:lnTo>
                            <a:lnTo>
                              <a:pt x="197" y="699"/>
                            </a:lnTo>
                          </a:path>
                        </a:pathLst>
                      </a:custGeom>
                      <a:noFill/>
                      <a:ln w="6350">
                        <a:noFill/>
                      </a:ln>
                    </p:spPr>
                    <p:txBody>
                      <a:bodyPr/>
                      <a:p>
                        <a:endParaRPr lang="zh-CN" altLang="en-US"/>
                      </a:p>
                    </p:txBody>
                  </p:sp>
                </p:grpSp>
                <p:grpSp>
                  <p:nvGrpSpPr>
                    <p:cNvPr id="49190" name="组合 110630"/>
                    <p:cNvGrpSpPr>
                      <a:grpSpLocks noChangeAspect="1"/>
                    </p:cNvGrpSpPr>
                    <p:nvPr/>
                  </p:nvGrpSpPr>
                  <p:grpSpPr>
                    <a:xfrm>
                      <a:off x="6676" y="3385"/>
                      <a:ext cx="193" cy="804"/>
                      <a:chOff x="6676" y="3385"/>
                      <a:chExt cx="193" cy="804"/>
                    </a:xfrm>
                  </p:grpSpPr>
                  <p:sp>
                    <p:nvSpPr>
                      <p:cNvPr id="49191" name="直接连接符 110631"/>
                      <p:cNvSpPr>
                        <a:spLocks noChangeAspect="1"/>
                      </p:cNvSpPr>
                      <p:nvPr>
                        <p:custDataLst>
                          <p:tags r:id="rId33"/>
                        </p:custDataLst>
                      </p:nvPr>
                    </p:nvSpPr>
                    <p:spPr>
                      <a:xfrm>
                        <a:off x="6708" y="3406"/>
                        <a:ext cx="1" cy="783"/>
                      </a:xfrm>
                      <a:prstGeom prst="line">
                        <a:avLst/>
                      </a:prstGeom>
                      <a:ln w="6350">
                        <a:noFill/>
                      </a:ln>
                    </p:spPr>
                  </p:sp>
                  <p:sp>
                    <p:nvSpPr>
                      <p:cNvPr id="49192" name="直接连接符 110632"/>
                      <p:cNvSpPr>
                        <a:spLocks noChangeAspect="1"/>
                      </p:cNvSpPr>
                      <p:nvPr>
                        <p:custDataLst>
                          <p:tags r:id="rId34"/>
                        </p:custDataLst>
                      </p:nvPr>
                    </p:nvSpPr>
                    <p:spPr>
                      <a:xfrm flipV="1">
                        <a:off x="6836" y="3406"/>
                        <a:ext cx="4" cy="779"/>
                      </a:xfrm>
                      <a:prstGeom prst="line">
                        <a:avLst/>
                      </a:prstGeom>
                      <a:ln w="6350">
                        <a:noFill/>
                      </a:ln>
                    </p:spPr>
                  </p:sp>
                  <p:sp>
                    <p:nvSpPr>
                      <p:cNvPr id="49193" name="直接连接符 110633"/>
                      <p:cNvSpPr>
                        <a:spLocks noChangeAspect="1"/>
                      </p:cNvSpPr>
                      <p:nvPr>
                        <p:custDataLst>
                          <p:tags r:id="rId35"/>
                        </p:custDataLst>
                      </p:nvPr>
                    </p:nvSpPr>
                    <p:spPr>
                      <a:xfrm flipV="1">
                        <a:off x="6866" y="3385"/>
                        <a:ext cx="3" cy="780"/>
                      </a:xfrm>
                      <a:prstGeom prst="line">
                        <a:avLst/>
                      </a:prstGeom>
                      <a:ln w="6350">
                        <a:noFill/>
                      </a:ln>
                    </p:spPr>
                  </p:sp>
                  <p:sp>
                    <p:nvSpPr>
                      <p:cNvPr id="49194" name="直接连接符 110634"/>
                      <p:cNvSpPr>
                        <a:spLocks noChangeAspect="1"/>
                      </p:cNvSpPr>
                      <p:nvPr>
                        <p:custDataLst>
                          <p:tags r:id="rId36"/>
                        </p:custDataLst>
                      </p:nvPr>
                    </p:nvSpPr>
                    <p:spPr>
                      <a:xfrm flipH="1" flipV="1">
                        <a:off x="6676" y="3385"/>
                        <a:ext cx="2" cy="780"/>
                      </a:xfrm>
                      <a:prstGeom prst="line">
                        <a:avLst/>
                      </a:prstGeom>
                      <a:ln w="6350">
                        <a:noFill/>
                      </a:ln>
                    </p:spPr>
                  </p:sp>
                </p:grpSp>
              </p:grpSp>
              <p:sp>
                <p:nvSpPr>
                  <p:cNvPr id="49195" name="任意多边形 110635"/>
                  <p:cNvSpPr>
                    <a:spLocks noChangeAspect="1"/>
                  </p:cNvSpPr>
                  <p:nvPr>
                    <p:custDataLst>
                      <p:tags r:id="rId37"/>
                    </p:custDataLst>
                  </p:nvPr>
                </p:nvSpPr>
                <p:spPr>
                  <a:xfrm>
                    <a:off x="6740" y="3766"/>
                    <a:ext cx="546" cy="681"/>
                  </a:xfrm>
                  <a:custGeom>
                    <a:avLst/>
                    <a:gdLst/>
                    <a:ahLst/>
                    <a:cxnLst/>
                    <a:pathLst>
                      <a:path w="546" h="681">
                        <a:moveTo>
                          <a:pt x="546" y="0"/>
                        </a:moveTo>
                        <a:lnTo>
                          <a:pt x="523" y="20"/>
                        </a:lnTo>
                        <a:lnTo>
                          <a:pt x="432" y="441"/>
                        </a:lnTo>
                        <a:lnTo>
                          <a:pt x="415" y="483"/>
                        </a:lnTo>
                        <a:lnTo>
                          <a:pt x="388" y="518"/>
                        </a:lnTo>
                        <a:lnTo>
                          <a:pt x="347" y="550"/>
                        </a:lnTo>
                        <a:lnTo>
                          <a:pt x="307" y="575"/>
                        </a:lnTo>
                        <a:lnTo>
                          <a:pt x="262" y="598"/>
                        </a:lnTo>
                        <a:lnTo>
                          <a:pt x="215" y="618"/>
                        </a:lnTo>
                        <a:lnTo>
                          <a:pt x="163" y="637"/>
                        </a:lnTo>
                        <a:lnTo>
                          <a:pt x="119" y="647"/>
                        </a:lnTo>
                        <a:lnTo>
                          <a:pt x="65" y="656"/>
                        </a:lnTo>
                        <a:lnTo>
                          <a:pt x="0" y="652"/>
                        </a:lnTo>
                        <a:lnTo>
                          <a:pt x="10" y="677"/>
                        </a:lnTo>
                        <a:lnTo>
                          <a:pt x="55" y="681"/>
                        </a:lnTo>
                        <a:lnTo>
                          <a:pt x="86" y="681"/>
                        </a:lnTo>
                        <a:lnTo>
                          <a:pt x="134" y="677"/>
                        </a:lnTo>
                        <a:lnTo>
                          <a:pt x="173" y="674"/>
                        </a:lnTo>
                        <a:lnTo>
                          <a:pt x="227" y="665"/>
                        </a:lnTo>
                        <a:lnTo>
                          <a:pt x="269" y="657"/>
                        </a:lnTo>
                        <a:lnTo>
                          <a:pt x="316" y="643"/>
                        </a:lnTo>
                        <a:lnTo>
                          <a:pt x="343" y="635"/>
                        </a:lnTo>
                        <a:lnTo>
                          <a:pt x="384" y="618"/>
                        </a:lnTo>
                        <a:lnTo>
                          <a:pt x="427" y="590"/>
                        </a:lnTo>
                        <a:lnTo>
                          <a:pt x="440" y="575"/>
                        </a:lnTo>
                        <a:lnTo>
                          <a:pt x="452" y="554"/>
                        </a:lnTo>
                        <a:lnTo>
                          <a:pt x="462" y="512"/>
                        </a:lnTo>
                        <a:lnTo>
                          <a:pt x="471" y="470"/>
                        </a:lnTo>
                        <a:lnTo>
                          <a:pt x="546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</p:grpSp>
            <p:sp>
              <p:nvSpPr>
                <p:cNvPr id="49196" name="矩形 110636"/>
                <p:cNvSpPr>
                  <a:spLocks noChangeAspect="1"/>
                </p:cNvSpPr>
                <p:nvPr>
                  <p:custDataLst>
                    <p:tags r:id="rId38"/>
                  </p:custDataLst>
                </p:nvPr>
              </p:nvSpPr>
              <p:spPr>
                <a:xfrm>
                  <a:off x="5695" y="6585"/>
                  <a:ext cx="540" cy="315"/>
                </a:xfrm>
                <a:prstGeom prst="rect">
                  <a:avLst/>
                </a:prstGeom>
                <a:gradFill rotWithShape="0">
                  <a:gsLst>
                    <a:gs pos="0">
                      <a:srgbClr val="808080"/>
                    </a:gs>
                    <a:gs pos="50000">
                      <a:srgbClr val="C0C0C0"/>
                    </a:gs>
                    <a:gs pos="100000">
                      <a:srgbClr val="808080"/>
                    </a:gs>
                  </a:gsLst>
                  <a:lin ang="0" scaled="1"/>
                  <a:tileRect/>
                </a:gradFill>
                <a:ln w="9525">
                  <a:noFill/>
                </a:ln>
              </p:spPr>
              <p:txBody>
                <a:bodyPr anchor="t" anchorCtr="0"/>
                <a:p>
                  <a:endParaRPr lang="zh-CN" altLang="en-US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</p:grpSp>
        </p:grpSp>
        <p:sp>
          <p:nvSpPr>
            <p:cNvPr id="49197" name="任意多边形 110637"/>
            <p:cNvSpPr/>
            <p:nvPr>
              <p:custDataLst>
                <p:tags r:id="rId39"/>
              </p:custDataLst>
            </p:nvPr>
          </p:nvSpPr>
          <p:spPr>
            <a:xfrm>
              <a:off x="1853" y="1171"/>
              <a:ext cx="1768" cy="199"/>
            </a:xfrm>
            <a:custGeom>
              <a:avLst/>
              <a:gdLst/>
              <a:ahLst/>
              <a:cxnLst/>
              <a:pathLst>
                <a:path w="1768" h="199">
                  <a:moveTo>
                    <a:pt x="0" y="87"/>
                  </a:moveTo>
                  <a:cubicBezTo>
                    <a:pt x="262" y="0"/>
                    <a:pt x="567" y="76"/>
                    <a:pt x="824" y="79"/>
                  </a:cubicBezTo>
                  <a:cubicBezTo>
                    <a:pt x="1157" y="98"/>
                    <a:pt x="1011" y="100"/>
                    <a:pt x="1264" y="87"/>
                  </a:cubicBezTo>
                  <a:cubicBezTo>
                    <a:pt x="1314" y="74"/>
                    <a:pt x="1357" y="44"/>
                    <a:pt x="1408" y="31"/>
                  </a:cubicBezTo>
                  <a:cubicBezTo>
                    <a:pt x="1515" y="49"/>
                    <a:pt x="1473" y="39"/>
                    <a:pt x="1536" y="55"/>
                  </a:cubicBezTo>
                  <a:cubicBezTo>
                    <a:pt x="1600" y="119"/>
                    <a:pt x="1512" y="40"/>
                    <a:pt x="1600" y="87"/>
                  </a:cubicBezTo>
                  <a:cubicBezTo>
                    <a:pt x="1659" y="119"/>
                    <a:pt x="1708" y="169"/>
                    <a:pt x="1768" y="199"/>
                  </a:cubicBezTo>
                </a:path>
              </a:pathLst>
            </a:custGeom>
            <a:noFill/>
            <a:ln w="76200" cap="flat" cmpd="sng">
              <a:solidFill>
                <a:srgbClr val="FF33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grpSp>
          <p:nvGrpSpPr>
            <p:cNvPr id="49198" name="xjhsy3"/>
            <p:cNvGrpSpPr>
              <a:grpSpLocks noChangeAspect="1"/>
            </p:cNvGrpSpPr>
            <p:nvPr/>
          </p:nvGrpSpPr>
          <p:grpSpPr>
            <a:xfrm>
              <a:off x="2200" y="2802"/>
              <a:ext cx="3402" cy="1270"/>
              <a:chOff x="3844" y="3868"/>
              <a:chExt cx="3712" cy="1144"/>
            </a:xfrm>
          </p:grpSpPr>
          <p:grpSp>
            <p:nvGrpSpPr>
              <p:cNvPr id="49199" name="组合 110639"/>
              <p:cNvGrpSpPr>
                <a:grpSpLocks noChangeAspect="1"/>
              </p:cNvGrpSpPr>
              <p:nvPr/>
            </p:nvGrpSpPr>
            <p:grpSpPr>
              <a:xfrm>
                <a:off x="3844" y="4435"/>
                <a:ext cx="3712" cy="577"/>
                <a:chOff x="3920" y="4213"/>
                <a:chExt cx="2493" cy="577"/>
              </a:xfrm>
            </p:grpSpPr>
            <p:sp>
              <p:nvSpPr>
                <p:cNvPr id="49200" name="任意多边形 110640" descr="栎木"/>
                <p:cNvSpPr>
                  <a:spLocks noChangeAspect="1"/>
                </p:cNvSpPr>
                <p:nvPr>
                  <p:custDataLst>
                    <p:tags r:id="rId40"/>
                  </p:custDataLst>
                </p:nvPr>
              </p:nvSpPr>
              <p:spPr>
                <a:xfrm flipV="1">
                  <a:off x="3920" y="4677"/>
                  <a:ext cx="2493" cy="113"/>
                </a:xfrm>
                <a:custGeom>
                  <a:avLst/>
                  <a:gdLst/>
                  <a:ahLst/>
                  <a:cxnLst/>
                  <a:pathLst>
                    <a:path w="400" h="400">
                      <a:moveTo>
                        <a:pt x="0" y="0"/>
                      </a:moveTo>
                      <a:lnTo>
                        <a:pt x="400" y="0"/>
                      </a:lnTo>
                      <a:lnTo>
                        <a:pt x="400" y="400"/>
                      </a:lnTo>
                      <a:lnTo>
                        <a:pt x="0" y="4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 rotWithShape="0">
                  <a:blip r:embed="rId10"/>
                </a:blipFill>
                <a:ln w="9525"/>
                <a:scene3d>
                  <a:camera prst="legacyObliqueTopRight">
                    <a:rot lat="0" lon="0" rev="0"/>
                  </a:camera>
                  <a:lightRig rig="legacyFlat3" dir="b"/>
                </a:scene3d>
                <a:sp3d extrusionH="430200" prstMaterial="legacyMatte">
                  <a:bevelT w="13500" h="13500" prst="angle"/>
                  <a:bevelB w="13500" h="13500" prst="angle"/>
                  <a:extrusionClr>
                    <a:srgbClr val="FFCC99"/>
                  </a:extrusionClr>
                </a:sp3d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49201" name="流程图: 磁盘 110641"/>
                <p:cNvSpPr>
                  <a:spLocks noChangeAspect="1"/>
                </p:cNvSpPr>
                <p:nvPr>
                  <p:custDataLst>
                    <p:tags r:id="rId41"/>
                  </p:custDataLst>
                </p:nvPr>
              </p:nvSpPr>
              <p:spPr>
                <a:xfrm>
                  <a:off x="6120" y="4217"/>
                  <a:ext cx="213" cy="369"/>
                </a:xfrm>
                <a:prstGeom prst="flowChartMagneticDisk">
                  <a:avLst/>
                </a:prstGeom>
                <a:solidFill>
                  <a:srgbClr val="969696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anchor="t" anchorCtr="0"/>
                <a:p>
                  <a:endParaRPr lang="zh-CN" altLang="en-US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49202" name="流程图: 磁盘 110642"/>
                <p:cNvSpPr>
                  <a:spLocks noChangeAspect="1"/>
                </p:cNvSpPr>
                <p:nvPr>
                  <p:custDataLst>
                    <p:tags r:id="rId42"/>
                  </p:custDataLst>
                </p:nvPr>
              </p:nvSpPr>
              <p:spPr>
                <a:xfrm>
                  <a:off x="4340" y="4213"/>
                  <a:ext cx="213" cy="369"/>
                </a:xfrm>
                <a:prstGeom prst="flowChartMagneticDisk">
                  <a:avLst/>
                </a:prstGeom>
                <a:solidFill>
                  <a:srgbClr val="969696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anchor="t" anchorCtr="0"/>
                <a:p>
                  <a:endParaRPr lang="zh-CN" altLang="en-US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</p:grpSp>
          <p:grpSp>
            <p:nvGrpSpPr>
              <p:cNvPr id="49203" name="组合 110643"/>
              <p:cNvGrpSpPr>
                <a:grpSpLocks noChangeAspect="1"/>
              </p:cNvGrpSpPr>
              <p:nvPr/>
            </p:nvGrpSpPr>
            <p:grpSpPr>
              <a:xfrm>
                <a:off x="5514" y="3868"/>
                <a:ext cx="540" cy="936"/>
                <a:chOff x="5695" y="5964"/>
                <a:chExt cx="540" cy="936"/>
              </a:xfrm>
            </p:grpSpPr>
            <p:grpSp>
              <p:nvGrpSpPr>
                <p:cNvPr id="49204" name="组合 110644"/>
                <p:cNvGrpSpPr>
                  <a:grpSpLocks noChangeAspect="1"/>
                </p:cNvGrpSpPr>
                <p:nvPr/>
              </p:nvGrpSpPr>
              <p:grpSpPr>
                <a:xfrm>
                  <a:off x="5772" y="5964"/>
                  <a:ext cx="403" cy="733"/>
                  <a:chOff x="5770" y="1606"/>
                  <a:chExt cx="2019" cy="3673"/>
                </a:xfrm>
              </p:grpSpPr>
              <p:grpSp>
                <p:nvGrpSpPr>
                  <p:cNvPr id="49205" name="组合 110645"/>
                  <p:cNvGrpSpPr>
                    <a:grpSpLocks noChangeAspect="1"/>
                  </p:cNvGrpSpPr>
                  <p:nvPr/>
                </p:nvGrpSpPr>
                <p:grpSpPr>
                  <a:xfrm>
                    <a:off x="6320" y="4418"/>
                    <a:ext cx="913" cy="861"/>
                    <a:chOff x="6320" y="4418"/>
                    <a:chExt cx="913" cy="861"/>
                  </a:xfrm>
                </p:grpSpPr>
                <p:grpSp>
                  <p:nvGrpSpPr>
                    <p:cNvPr id="49206" name="组合 110646"/>
                    <p:cNvGrpSpPr>
                      <a:grpSpLocks noChangeAspect="1"/>
                    </p:cNvGrpSpPr>
                    <p:nvPr/>
                  </p:nvGrpSpPr>
                  <p:grpSpPr>
                    <a:xfrm>
                      <a:off x="6320" y="4418"/>
                      <a:ext cx="913" cy="861"/>
                      <a:chOff x="6320" y="4418"/>
                      <a:chExt cx="913" cy="861"/>
                    </a:xfrm>
                  </p:grpSpPr>
                  <p:grpSp>
                    <p:nvGrpSpPr>
                      <p:cNvPr id="49207" name="组合 110647"/>
                      <p:cNvGrpSpPr>
                        <a:grpSpLocks noChangeAspect="1"/>
                      </p:cNvGrpSpPr>
                      <p:nvPr/>
                    </p:nvGrpSpPr>
                    <p:grpSpPr>
                      <a:xfrm>
                        <a:off x="6549" y="5081"/>
                        <a:ext cx="498" cy="198"/>
                        <a:chOff x="6549" y="5081"/>
                        <a:chExt cx="498" cy="198"/>
                      </a:xfrm>
                    </p:grpSpPr>
                    <p:sp>
                      <p:nvSpPr>
                        <p:cNvPr id="49208" name="任意多边形 110648"/>
                        <p:cNvSpPr>
                          <a:spLocks noChangeAspect="1"/>
                        </p:cNvSpPr>
                        <p:nvPr>
                          <p:custDataLst>
                            <p:tags r:id="rId43"/>
                          </p:custDataLst>
                        </p:nvPr>
                      </p:nvSpPr>
                      <p:spPr>
                        <a:xfrm>
                          <a:off x="6549" y="5081"/>
                          <a:ext cx="498" cy="198"/>
                        </a:xfrm>
                        <a:custGeom>
                          <a:avLst/>
                          <a:gdLst/>
                          <a:ahLst/>
                          <a:cxnLst/>
                          <a:pathLst>
                            <a:path w="498" h="198">
                              <a:moveTo>
                                <a:pt x="0" y="0"/>
                              </a:moveTo>
                              <a:lnTo>
                                <a:pt x="101" y="157"/>
                              </a:lnTo>
                              <a:lnTo>
                                <a:pt x="110" y="167"/>
                              </a:lnTo>
                              <a:lnTo>
                                <a:pt x="121" y="173"/>
                              </a:lnTo>
                              <a:lnTo>
                                <a:pt x="136" y="178"/>
                              </a:lnTo>
                              <a:lnTo>
                                <a:pt x="153" y="186"/>
                              </a:lnTo>
                              <a:lnTo>
                                <a:pt x="174" y="190"/>
                              </a:lnTo>
                              <a:lnTo>
                                <a:pt x="188" y="191"/>
                              </a:lnTo>
                              <a:lnTo>
                                <a:pt x="205" y="194"/>
                              </a:lnTo>
                              <a:lnTo>
                                <a:pt x="222" y="195"/>
                              </a:lnTo>
                              <a:lnTo>
                                <a:pt x="243" y="198"/>
                              </a:lnTo>
                              <a:lnTo>
                                <a:pt x="257" y="198"/>
                              </a:lnTo>
                              <a:lnTo>
                                <a:pt x="278" y="195"/>
                              </a:lnTo>
                              <a:lnTo>
                                <a:pt x="295" y="194"/>
                              </a:lnTo>
                              <a:lnTo>
                                <a:pt x="315" y="191"/>
                              </a:lnTo>
                              <a:lnTo>
                                <a:pt x="332" y="190"/>
                              </a:lnTo>
                              <a:lnTo>
                                <a:pt x="349" y="185"/>
                              </a:lnTo>
                              <a:lnTo>
                                <a:pt x="366" y="181"/>
                              </a:lnTo>
                              <a:lnTo>
                                <a:pt x="380" y="173"/>
                              </a:lnTo>
                              <a:lnTo>
                                <a:pt x="392" y="165"/>
                              </a:lnTo>
                              <a:lnTo>
                                <a:pt x="397" y="160"/>
                              </a:lnTo>
                              <a:lnTo>
                                <a:pt x="405" y="152"/>
                              </a:lnTo>
                              <a:lnTo>
                                <a:pt x="498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000000"/>
                        </a:solidFill>
                        <a:ln w="9525">
                          <a:noFill/>
                        </a:ln>
                      </p:spPr>
                      <p:txBody>
                        <a:bodyPr/>
                        <a:p>
                          <a:endParaRPr lang="zh-CN" altLang="en-US"/>
                        </a:p>
                      </p:txBody>
                    </p:sp>
                    <p:sp>
                      <p:nvSpPr>
                        <p:cNvPr id="49209" name="任意多边形 110649"/>
                        <p:cNvSpPr>
                          <a:spLocks noChangeAspect="1"/>
                        </p:cNvSpPr>
                        <p:nvPr>
                          <p:custDataLst>
                            <p:tags r:id="rId44"/>
                          </p:custDataLst>
                        </p:nvPr>
                      </p:nvSpPr>
                      <p:spPr>
                        <a:xfrm>
                          <a:off x="6627" y="5081"/>
                          <a:ext cx="222" cy="198"/>
                        </a:xfrm>
                        <a:custGeom>
                          <a:avLst/>
                          <a:gdLst/>
                          <a:ahLst/>
                          <a:cxnLst/>
                          <a:pathLst>
                            <a:path w="222" h="198">
                              <a:moveTo>
                                <a:pt x="0" y="0"/>
                              </a:moveTo>
                              <a:lnTo>
                                <a:pt x="62" y="178"/>
                              </a:lnTo>
                              <a:lnTo>
                                <a:pt x="75" y="186"/>
                              </a:lnTo>
                              <a:lnTo>
                                <a:pt x="96" y="190"/>
                              </a:lnTo>
                              <a:lnTo>
                                <a:pt x="110" y="191"/>
                              </a:lnTo>
                              <a:lnTo>
                                <a:pt x="127" y="194"/>
                              </a:lnTo>
                              <a:lnTo>
                                <a:pt x="144" y="195"/>
                              </a:lnTo>
                              <a:lnTo>
                                <a:pt x="165" y="198"/>
                              </a:lnTo>
                              <a:lnTo>
                                <a:pt x="179" y="198"/>
                              </a:lnTo>
                              <a:lnTo>
                                <a:pt x="200" y="195"/>
                              </a:lnTo>
                              <a:lnTo>
                                <a:pt x="222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404040"/>
                        </a:solidFill>
                        <a:ln w="9525">
                          <a:noFill/>
                        </a:ln>
                      </p:spPr>
                      <p:txBody>
                        <a:bodyPr/>
                        <a:p>
                          <a:endParaRPr lang="zh-CN" altLang="en-US"/>
                        </a:p>
                      </p:txBody>
                    </p:sp>
                  </p:grpSp>
                  <p:grpSp>
                    <p:nvGrpSpPr>
                      <p:cNvPr id="49210" name="组合 110650"/>
                      <p:cNvGrpSpPr>
                        <a:grpSpLocks noChangeAspect="1"/>
                      </p:cNvGrpSpPr>
                      <p:nvPr/>
                    </p:nvGrpSpPr>
                    <p:grpSpPr>
                      <a:xfrm>
                        <a:off x="6320" y="4418"/>
                        <a:ext cx="913" cy="718"/>
                        <a:chOff x="6320" y="4418"/>
                        <a:chExt cx="913" cy="718"/>
                      </a:xfrm>
                    </p:grpSpPr>
                    <p:sp>
                      <p:nvSpPr>
                        <p:cNvPr id="49211" name="任意多边形 110651"/>
                        <p:cNvSpPr>
                          <a:spLocks noChangeAspect="1"/>
                        </p:cNvSpPr>
                        <p:nvPr>
                          <p:custDataLst>
                            <p:tags r:id="rId45"/>
                          </p:custDataLst>
                        </p:nvPr>
                      </p:nvSpPr>
                      <p:spPr>
                        <a:xfrm>
                          <a:off x="6320" y="4418"/>
                          <a:ext cx="913" cy="718"/>
                        </a:xfrm>
                        <a:custGeom>
                          <a:avLst/>
                          <a:gdLst/>
                          <a:ahLst/>
                          <a:cxnLst/>
                          <a:pathLst>
                            <a:path w="913" h="718">
                              <a:moveTo>
                                <a:pt x="26" y="0"/>
                              </a:moveTo>
                              <a:lnTo>
                                <a:pt x="21" y="20"/>
                              </a:lnTo>
                              <a:lnTo>
                                <a:pt x="23" y="29"/>
                              </a:lnTo>
                              <a:lnTo>
                                <a:pt x="25" y="38"/>
                              </a:lnTo>
                              <a:lnTo>
                                <a:pt x="26" y="59"/>
                              </a:lnTo>
                              <a:lnTo>
                                <a:pt x="23" y="73"/>
                              </a:lnTo>
                              <a:lnTo>
                                <a:pt x="17" y="86"/>
                              </a:lnTo>
                              <a:lnTo>
                                <a:pt x="12" y="96"/>
                              </a:lnTo>
                              <a:lnTo>
                                <a:pt x="6" y="113"/>
                              </a:lnTo>
                              <a:lnTo>
                                <a:pt x="6" y="126"/>
                              </a:lnTo>
                              <a:lnTo>
                                <a:pt x="12" y="138"/>
                              </a:lnTo>
                              <a:lnTo>
                                <a:pt x="17" y="149"/>
                              </a:lnTo>
                              <a:lnTo>
                                <a:pt x="29" y="162"/>
                              </a:lnTo>
                              <a:lnTo>
                                <a:pt x="34" y="176"/>
                              </a:lnTo>
                              <a:lnTo>
                                <a:pt x="34" y="185"/>
                              </a:lnTo>
                              <a:lnTo>
                                <a:pt x="30" y="195"/>
                              </a:lnTo>
                              <a:lnTo>
                                <a:pt x="21" y="204"/>
                              </a:lnTo>
                              <a:lnTo>
                                <a:pt x="13" y="216"/>
                              </a:lnTo>
                              <a:lnTo>
                                <a:pt x="8" y="225"/>
                              </a:lnTo>
                              <a:lnTo>
                                <a:pt x="6" y="236"/>
                              </a:lnTo>
                              <a:lnTo>
                                <a:pt x="12" y="248"/>
                              </a:lnTo>
                              <a:lnTo>
                                <a:pt x="19" y="259"/>
                              </a:lnTo>
                              <a:lnTo>
                                <a:pt x="26" y="269"/>
                              </a:lnTo>
                              <a:lnTo>
                                <a:pt x="30" y="278"/>
                              </a:lnTo>
                              <a:lnTo>
                                <a:pt x="34" y="288"/>
                              </a:lnTo>
                              <a:lnTo>
                                <a:pt x="30" y="301"/>
                              </a:lnTo>
                              <a:lnTo>
                                <a:pt x="21" y="313"/>
                              </a:lnTo>
                              <a:lnTo>
                                <a:pt x="12" y="322"/>
                              </a:lnTo>
                              <a:lnTo>
                                <a:pt x="2" y="337"/>
                              </a:lnTo>
                              <a:lnTo>
                                <a:pt x="0" y="349"/>
                              </a:lnTo>
                              <a:lnTo>
                                <a:pt x="4" y="362"/>
                              </a:lnTo>
                              <a:lnTo>
                                <a:pt x="13" y="372"/>
                              </a:lnTo>
                              <a:lnTo>
                                <a:pt x="23" y="383"/>
                              </a:lnTo>
                              <a:lnTo>
                                <a:pt x="33" y="396"/>
                              </a:lnTo>
                              <a:lnTo>
                                <a:pt x="38" y="414"/>
                              </a:lnTo>
                              <a:lnTo>
                                <a:pt x="33" y="431"/>
                              </a:lnTo>
                              <a:lnTo>
                                <a:pt x="23" y="444"/>
                              </a:lnTo>
                              <a:lnTo>
                                <a:pt x="19" y="455"/>
                              </a:lnTo>
                              <a:lnTo>
                                <a:pt x="19" y="466"/>
                              </a:lnTo>
                              <a:lnTo>
                                <a:pt x="21" y="473"/>
                              </a:lnTo>
                              <a:lnTo>
                                <a:pt x="29" y="484"/>
                              </a:lnTo>
                              <a:lnTo>
                                <a:pt x="42" y="499"/>
                              </a:lnTo>
                              <a:lnTo>
                                <a:pt x="64" y="528"/>
                              </a:lnTo>
                              <a:lnTo>
                                <a:pt x="107" y="573"/>
                              </a:lnTo>
                              <a:lnTo>
                                <a:pt x="144" y="609"/>
                              </a:lnTo>
                              <a:lnTo>
                                <a:pt x="166" y="629"/>
                              </a:lnTo>
                              <a:lnTo>
                                <a:pt x="190" y="643"/>
                              </a:lnTo>
                              <a:lnTo>
                                <a:pt x="217" y="660"/>
                              </a:lnTo>
                              <a:lnTo>
                                <a:pt x="255" y="681"/>
                              </a:lnTo>
                              <a:lnTo>
                                <a:pt x="313" y="701"/>
                              </a:lnTo>
                              <a:lnTo>
                                <a:pt x="356" y="710"/>
                              </a:lnTo>
                              <a:lnTo>
                                <a:pt x="401" y="716"/>
                              </a:lnTo>
                              <a:lnTo>
                                <a:pt x="460" y="718"/>
                              </a:lnTo>
                              <a:lnTo>
                                <a:pt x="523" y="716"/>
                              </a:lnTo>
                              <a:lnTo>
                                <a:pt x="578" y="714"/>
                              </a:lnTo>
                              <a:lnTo>
                                <a:pt x="625" y="706"/>
                              </a:lnTo>
                              <a:lnTo>
                                <a:pt x="667" y="697"/>
                              </a:lnTo>
                              <a:lnTo>
                                <a:pt x="697" y="685"/>
                              </a:lnTo>
                              <a:lnTo>
                                <a:pt x="723" y="672"/>
                              </a:lnTo>
                              <a:lnTo>
                                <a:pt x="744" y="659"/>
                              </a:lnTo>
                              <a:lnTo>
                                <a:pt x="761" y="647"/>
                              </a:lnTo>
                              <a:lnTo>
                                <a:pt x="778" y="629"/>
                              </a:lnTo>
                              <a:lnTo>
                                <a:pt x="832" y="556"/>
                              </a:lnTo>
                              <a:lnTo>
                                <a:pt x="874" y="493"/>
                              </a:lnTo>
                              <a:lnTo>
                                <a:pt x="890" y="461"/>
                              </a:lnTo>
                              <a:lnTo>
                                <a:pt x="894" y="448"/>
                              </a:lnTo>
                              <a:lnTo>
                                <a:pt x="895" y="438"/>
                              </a:lnTo>
                              <a:lnTo>
                                <a:pt x="895" y="427"/>
                              </a:lnTo>
                              <a:lnTo>
                                <a:pt x="887" y="414"/>
                              </a:lnTo>
                              <a:lnTo>
                                <a:pt x="882" y="406"/>
                              </a:lnTo>
                              <a:lnTo>
                                <a:pt x="879" y="394"/>
                              </a:lnTo>
                              <a:lnTo>
                                <a:pt x="882" y="381"/>
                              </a:lnTo>
                              <a:lnTo>
                                <a:pt x="887" y="372"/>
                              </a:lnTo>
                              <a:lnTo>
                                <a:pt x="894" y="362"/>
                              </a:lnTo>
                              <a:lnTo>
                                <a:pt x="900" y="352"/>
                              </a:lnTo>
                              <a:lnTo>
                                <a:pt x="908" y="341"/>
                              </a:lnTo>
                              <a:lnTo>
                                <a:pt x="913" y="330"/>
                              </a:lnTo>
                              <a:lnTo>
                                <a:pt x="912" y="316"/>
                              </a:lnTo>
                              <a:lnTo>
                                <a:pt x="907" y="305"/>
                              </a:lnTo>
                              <a:lnTo>
                                <a:pt x="900" y="295"/>
                              </a:lnTo>
                              <a:lnTo>
                                <a:pt x="894" y="286"/>
                              </a:lnTo>
                              <a:lnTo>
                                <a:pt x="886" y="275"/>
                              </a:lnTo>
                              <a:lnTo>
                                <a:pt x="883" y="263"/>
                              </a:lnTo>
                              <a:lnTo>
                                <a:pt x="886" y="254"/>
                              </a:lnTo>
                              <a:lnTo>
                                <a:pt x="895" y="240"/>
                              </a:lnTo>
                              <a:lnTo>
                                <a:pt x="904" y="229"/>
                              </a:lnTo>
                              <a:lnTo>
                                <a:pt x="908" y="217"/>
                              </a:lnTo>
                              <a:lnTo>
                                <a:pt x="908" y="202"/>
                              </a:lnTo>
                              <a:lnTo>
                                <a:pt x="903" y="187"/>
                              </a:lnTo>
                              <a:lnTo>
                                <a:pt x="894" y="176"/>
                              </a:lnTo>
                              <a:lnTo>
                                <a:pt x="890" y="168"/>
                              </a:lnTo>
                              <a:lnTo>
                                <a:pt x="886" y="155"/>
                              </a:lnTo>
                              <a:lnTo>
                                <a:pt x="887" y="141"/>
                              </a:lnTo>
                              <a:lnTo>
                                <a:pt x="895" y="130"/>
                              </a:lnTo>
                              <a:lnTo>
                                <a:pt x="900" y="122"/>
                              </a:lnTo>
                              <a:lnTo>
                                <a:pt x="908" y="113"/>
                              </a:lnTo>
                              <a:lnTo>
                                <a:pt x="912" y="101"/>
                              </a:lnTo>
                              <a:lnTo>
                                <a:pt x="913" y="88"/>
                              </a:lnTo>
                              <a:lnTo>
                                <a:pt x="911" y="80"/>
                              </a:lnTo>
                              <a:lnTo>
                                <a:pt x="903" y="67"/>
                              </a:lnTo>
                              <a:lnTo>
                                <a:pt x="895" y="56"/>
                              </a:lnTo>
                              <a:lnTo>
                                <a:pt x="890" y="42"/>
                              </a:lnTo>
                              <a:lnTo>
                                <a:pt x="890" y="29"/>
                              </a:lnTo>
                              <a:lnTo>
                                <a:pt x="894" y="18"/>
                              </a:lnTo>
                              <a:lnTo>
                                <a:pt x="891" y="0"/>
                              </a:lnTo>
                              <a:lnTo>
                                <a:pt x="26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FFC080"/>
                        </a:solidFill>
                        <a:ln w="9525">
                          <a:noFill/>
                        </a:ln>
                      </p:spPr>
                      <p:txBody>
                        <a:bodyPr/>
                        <a:p>
                          <a:endParaRPr lang="zh-CN" altLang="en-US"/>
                        </a:p>
                      </p:txBody>
                    </p:sp>
                    <p:sp>
                      <p:nvSpPr>
                        <p:cNvPr id="49212" name="任意多边形 110652"/>
                        <p:cNvSpPr>
                          <a:spLocks noChangeAspect="1"/>
                        </p:cNvSpPr>
                        <p:nvPr>
                          <p:custDataLst>
                            <p:tags r:id="rId46"/>
                          </p:custDataLst>
                        </p:nvPr>
                      </p:nvSpPr>
                      <p:spPr>
                        <a:xfrm>
                          <a:off x="6326" y="4514"/>
                          <a:ext cx="113" cy="99"/>
                        </a:xfrm>
                        <a:custGeom>
                          <a:avLst/>
                          <a:gdLst/>
                          <a:ahLst/>
                          <a:cxnLst/>
                          <a:pathLst>
                            <a:path w="113" h="99">
                              <a:moveTo>
                                <a:pt x="6" y="0"/>
                              </a:moveTo>
                              <a:lnTo>
                                <a:pt x="13" y="13"/>
                              </a:lnTo>
                              <a:lnTo>
                                <a:pt x="24" y="26"/>
                              </a:lnTo>
                              <a:lnTo>
                                <a:pt x="44" y="43"/>
                              </a:lnTo>
                              <a:lnTo>
                                <a:pt x="68" y="57"/>
                              </a:lnTo>
                              <a:lnTo>
                                <a:pt x="91" y="66"/>
                              </a:lnTo>
                              <a:lnTo>
                                <a:pt x="113" y="72"/>
                              </a:lnTo>
                              <a:lnTo>
                                <a:pt x="104" y="89"/>
                              </a:lnTo>
                              <a:lnTo>
                                <a:pt x="75" y="85"/>
                              </a:lnTo>
                              <a:lnTo>
                                <a:pt x="44" y="87"/>
                              </a:lnTo>
                              <a:lnTo>
                                <a:pt x="24" y="99"/>
                              </a:lnTo>
                              <a:lnTo>
                                <a:pt x="28" y="89"/>
                              </a:lnTo>
                              <a:lnTo>
                                <a:pt x="27" y="78"/>
                              </a:lnTo>
                              <a:lnTo>
                                <a:pt x="20" y="62"/>
                              </a:lnTo>
                              <a:lnTo>
                                <a:pt x="11" y="49"/>
                              </a:lnTo>
                              <a:lnTo>
                                <a:pt x="2" y="34"/>
                              </a:lnTo>
                              <a:lnTo>
                                <a:pt x="0" y="17"/>
                              </a:lnTo>
                              <a:lnTo>
                                <a:pt x="6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FFA040"/>
                        </a:solidFill>
                        <a:ln w="9525">
                          <a:noFill/>
                        </a:ln>
                      </p:spPr>
                      <p:txBody>
                        <a:bodyPr/>
                        <a:p>
                          <a:endParaRPr lang="zh-CN" altLang="en-US"/>
                        </a:p>
                      </p:txBody>
                    </p:sp>
                    <p:sp>
                      <p:nvSpPr>
                        <p:cNvPr id="49213" name="任意多边形 110653"/>
                        <p:cNvSpPr>
                          <a:spLocks noChangeAspect="1"/>
                        </p:cNvSpPr>
                        <p:nvPr>
                          <p:custDataLst>
                            <p:tags r:id="rId47"/>
                          </p:custDataLst>
                        </p:nvPr>
                      </p:nvSpPr>
                      <p:spPr>
                        <a:xfrm>
                          <a:off x="6328" y="4637"/>
                          <a:ext cx="149" cy="84"/>
                        </a:xfrm>
                        <a:custGeom>
                          <a:avLst/>
                          <a:gdLst/>
                          <a:ahLst/>
                          <a:cxnLst/>
                          <a:pathLst>
                            <a:path w="149" h="84">
                              <a:moveTo>
                                <a:pt x="0" y="10"/>
                              </a:moveTo>
                              <a:lnTo>
                                <a:pt x="4" y="0"/>
                              </a:lnTo>
                              <a:lnTo>
                                <a:pt x="9" y="10"/>
                              </a:lnTo>
                              <a:lnTo>
                                <a:pt x="21" y="15"/>
                              </a:lnTo>
                              <a:lnTo>
                                <a:pt x="42" y="25"/>
                              </a:lnTo>
                              <a:lnTo>
                                <a:pt x="64" y="31"/>
                              </a:lnTo>
                              <a:lnTo>
                                <a:pt x="98" y="38"/>
                              </a:lnTo>
                              <a:lnTo>
                                <a:pt x="137" y="44"/>
                              </a:lnTo>
                              <a:lnTo>
                                <a:pt x="149" y="80"/>
                              </a:lnTo>
                              <a:lnTo>
                                <a:pt x="106" y="69"/>
                              </a:lnTo>
                              <a:lnTo>
                                <a:pt x="72" y="65"/>
                              </a:lnTo>
                              <a:lnTo>
                                <a:pt x="45" y="71"/>
                              </a:lnTo>
                              <a:lnTo>
                                <a:pt x="25" y="84"/>
                              </a:lnTo>
                              <a:lnTo>
                                <a:pt x="25" y="73"/>
                              </a:lnTo>
                              <a:lnTo>
                                <a:pt x="25" y="63"/>
                              </a:lnTo>
                              <a:lnTo>
                                <a:pt x="21" y="52"/>
                              </a:lnTo>
                              <a:lnTo>
                                <a:pt x="9" y="36"/>
                              </a:lnTo>
                              <a:lnTo>
                                <a:pt x="0" y="23"/>
                              </a:lnTo>
                              <a:lnTo>
                                <a:pt x="0" y="1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FFA040"/>
                        </a:solidFill>
                        <a:ln w="9525">
                          <a:noFill/>
                        </a:ln>
                      </p:spPr>
                      <p:txBody>
                        <a:bodyPr/>
                        <a:p>
                          <a:endParaRPr lang="zh-CN" altLang="en-US"/>
                        </a:p>
                      </p:txBody>
                    </p:sp>
                    <p:sp>
                      <p:nvSpPr>
                        <p:cNvPr id="49214" name="任意多边形 110654"/>
                        <p:cNvSpPr>
                          <a:spLocks noChangeAspect="1"/>
                        </p:cNvSpPr>
                        <p:nvPr>
                          <p:custDataLst>
                            <p:tags r:id="rId48"/>
                          </p:custDataLst>
                        </p:nvPr>
                      </p:nvSpPr>
                      <p:spPr>
                        <a:xfrm>
                          <a:off x="6322" y="4742"/>
                          <a:ext cx="175" cy="104"/>
                        </a:xfrm>
                        <a:custGeom>
                          <a:avLst/>
                          <a:gdLst/>
                          <a:ahLst/>
                          <a:cxnLst/>
                          <a:pathLst>
                            <a:path w="175" h="104">
                              <a:moveTo>
                                <a:pt x="2" y="13"/>
                              </a:moveTo>
                              <a:lnTo>
                                <a:pt x="10" y="0"/>
                              </a:lnTo>
                              <a:lnTo>
                                <a:pt x="21" y="17"/>
                              </a:lnTo>
                              <a:lnTo>
                                <a:pt x="32" y="25"/>
                              </a:lnTo>
                              <a:lnTo>
                                <a:pt x="45" y="34"/>
                              </a:lnTo>
                              <a:lnTo>
                                <a:pt x="69" y="42"/>
                              </a:lnTo>
                              <a:lnTo>
                                <a:pt x="96" y="49"/>
                              </a:lnTo>
                              <a:lnTo>
                                <a:pt x="126" y="59"/>
                              </a:lnTo>
                              <a:lnTo>
                                <a:pt x="167" y="72"/>
                              </a:lnTo>
                              <a:lnTo>
                                <a:pt x="175" y="104"/>
                              </a:lnTo>
                              <a:lnTo>
                                <a:pt x="133" y="87"/>
                              </a:lnTo>
                              <a:lnTo>
                                <a:pt x="103" y="76"/>
                              </a:lnTo>
                              <a:lnTo>
                                <a:pt x="78" y="72"/>
                              </a:lnTo>
                              <a:lnTo>
                                <a:pt x="58" y="72"/>
                              </a:lnTo>
                              <a:lnTo>
                                <a:pt x="48" y="80"/>
                              </a:lnTo>
                              <a:lnTo>
                                <a:pt x="36" y="91"/>
                              </a:lnTo>
                              <a:lnTo>
                                <a:pt x="34" y="78"/>
                              </a:lnTo>
                              <a:lnTo>
                                <a:pt x="21" y="59"/>
                              </a:lnTo>
                              <a:lnTo>
                                <a:pt x="10" y="45"/>
                              </a:lnTo>
                              <a:lnTo>
                                <a:pt x="0" y="31"/>
                              </a:lnTo>
                              <a:lnTo>
                                <a:pt x="2" y="13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FFA040"/>
                        </a:solidFill>
                        <a:ln w="9525">
                          <a:noFill/>
                        </a:ln>
                      </p:spPr>
                      <p:txBody>
                        <a:bodyPr/>
                        <a:p>
                          <a:endParaRPr lang="zh-CN" altLang="en-US"/>
                        </a:p>
                      </p:txBody>
                    </p:sp>
                    <p:sp>
                      <p:nvSpPr>
                        <p:cNvPr id="49215" name="任意多边形 110655"/>
                        <p:cNvSpPr>
                          <a:spLocks noChangeAspect="1"/>
                        </p:cNvSpPr>
                        <p:nvPr>
                          <p:custDataLst>
                            <p:tags r:id="rId49"/>
                          </p:custDataLst>
                        </p:nvPr>
                      </p:nvSpPr>
                      <p:spPr>
                        <a:xfrm>
                          <a:off x="6341" y="4856"/>
                          <a:ext cx="208" cy="230"/>
                        </a:xfrm>
                        <a:custGeom>
                          <a:avLst/>
                          <a:gdLst/>
                          <a:ahLst/>
                          <a:cxnLst/>
                          <a:pathLst>
                            <a:path w="208" h="230">
                              <a:moveTo>
                                <a:pt x="2" y="35"/>
                              </a:moveTo>
                              <a:lnTo>
                                <a:pt x="0" y="21"/>
                              </a:lnTo>
                              <a:lnTo>
                                <a:pt x="0" y="11"/>
                              </a:lnTo>
                              <a:lnTo>
                                <a:pt x="8" y="0"/>
                              </a:lnTo>
                              <a:lnTo>
                                <a:pt x="22" y="17"/>
                              </a:lnTo>
                              <a:lnTo>
                                <a:pt x="47" y="32"/>
                              </a:lnTo>
                              <a:lnTo>
                                <a:pt x="72" y="44"/>
                              </a:lnTo>
                              <a:lnTo>
                                <a:pt x="106" y="55"/>
                              </a:lnTo>
                              <a:lnTo>
                                <a:pt x="156" y="65"/>
                              </a:lnTo>
                              <a:lnTo>
                                <a:pt x="166" y="91"/>
                              </a:lnTo>
                              <a:lnTo>
                                <a:pt x="140" y="84"/>
                              </a:lnTo>
                              <a:lnTo>
                                <a:pt x="114" y="80"/>
                              </a:lnTo>
                              <a:lnTo>
                                <a:pt x="101" y="82"/>
                              </a:lnTo>
                              <a:lnTo>
                                <a:pt x="97" y="95"/>
                              </a:lnTo>
                              <a:lnTo>
                                <a:pt x="105" y="112"/>
                              </a:lnTo>
                              <a:lnTo>
                                <a:pt x="115" y="128"/>
                              </a:lnTo>
                              <a:lnTo>
                                <a:pt x="136" y="153"/>
                              </a:lnTo>
                              <a:lnTo>
                                <a:pt x="166" y="179"/>
                              </a:lnTo>
                              <a:lnTo>
                                <a:pt x="208" y="209"/>
                              </a:lnTo>
                              <a:lnTo>
                                <a:pt x="208" y="230"/>
                              </a:lnTo>
                              <a:lnTo>
                                <a:pt x="190" y="219"/>
                              </a:lnTo>
                              <a:lnTo>
                                <a:pt x="166" y="205"/>
                              </a:lnTo>
                              <a:lnTo>
                                <a:pt x="132" y="179"/>
                              </a:lnTo>
                              <a:lnTo>
                                <a:pt x="105" y="150"/>
                              </a:lnTo>
                              <a:lnTo>
                                <a:pt x="80" y="128"/>
                              </a:lnTo>
                              <a:lnTo>
                                <a:pt x="56" y="101"/>
                              </a:lnTo>
                              <a:lnTo>
                                <a:pt x="36" y="78"/>
                              </a:lnTo>
                              <a:lnTo>
                                <a:pt x="15" y="57"/>
                              </a:lnTo>
                              <a:lnTo>
                                <a:pt x="2" y="35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FFA040"/>
                        </a:solidFill>
                        <a:ln w="9525">
                          <a:noFill/>
                        </a:ln>
                      </p:spPr>
                      <p:txBody>
                        <a:bodyPr/>
                        <a:p>
                          <a:endParaRPr lang="zh-CN" altLang="en-US"/>
                        </a:p>
                      </p:txBody>
                    </p:sp>
                    <p:sp>
                      <p:nvSpPr>
                        <p:cNvPr id="49216" name="任意多边形 110656"/>
                        <p:cNvSpPr>
                          <a:spLocks noChangeAspect="1"/>
                        </p:cNvSpPr>
                        <p:nvPr>
                          <p:custDataLst>
                            <p:tags r:id="rId50"/>
                          </p:custDataLst>
                        </p:nvPr>
                      </p:nvSpPr>
                      <p:spPr>
                        <a:xfrm>
                          <a:off x="6345" y="4443"/>
                          <a:ext cx="86" cy="69"/>
                        </a:xfrm>
                        <a:custGeom>
                          <a:avLst/>
                          <a:gdLst/>
                          <a:ahLst/>
                          <a:cxnLst/>
                          <a:pathLst>
                            <a:path w="86" h="69">
                              <a:moveTo>
                                <a:pt x="0" y="0"/>
                              </a:moveTo>
                              <a:lnTo>
                                <a:pt x="11" y="10"/>
                              </a:lnTo>
                              <a:lnTo>
                                <a:pt x="25" y="21"/>
                              </a:lnTo>
                              <a:lnTo>
                                <a:pt x="42" y="33"/>
                              </a:lnTo>
                              <a:lnTo>
                                <a:pt x="60" y="44"/>
                              </a:lnTo>
                              <a:lnTo>
                                <a:pt x="77" y="54"/>
                              </a:lnTo>
                              <a:lnTo>
                                <a:pt x="86" y="61"/>
                              </a:lnTo>
                              <a:lnTo>
                                <a:pt x="65" y="69"/>
                              </a:lnTo>
                              <a:lnTo>
                                <a:pt x="42" y="61"/>
                              </a:lnTo>
                              <a:lnTo>
                                <a:pt x="18" y="52"/>
                              </a:lnTo>
                              <a:lnTo>
                                <a:pt x="0" y="42"/>
                              </a:lnTo>
                              <a:lnTo>
                                <a:pt x="1" y="33"/>
                              </a:lnTo>
                              <a:lnTo>
                                <a:pt x="4" y="17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FFA040"/>
                        </a:solidFill>
                        <a:ln w="9525">
                          <a:noFill/>
                        </a:ln>
                      </p:spPr>
                      <p:txBody>
                        <a:bodyPr/>
                        <a:p>
                          <a:endParaRPr lang="zh-CN" altLang="en-US"/>
                        </a:p>
                      </p:txBody>
                    </p:sp>
                    <p:sp>
                      <p:nvSpPr>
                        <p:cNvPr id="49217" name="任意多边形 110657"/>
                        <p:cNvSpPr>
                          <a:spLocks noChangeAspect="1"/>
                        </p:cNvSpPr>
                        <p:nvPr>
                          <p:custDataLst>
                            <p:tags r:id="rId51"/>
                          </p:custDataLst>
                        </p:nvPr>
                      </p:nvSpPr>
                      <p:spPr>
                        <a:xfrm>
                          <a:off x="6501" y="4426"/>
                          <a:ext cx="732" cy="689"/>
                        </a:xfrm>
                        <a:custGeom>
                          <a:avLst/>
                          <a:gdLst/>
                          <a:ahLst/>
                          <a:cxnLst/>
                          <a:pathLst>
                            <a:path w="732" h="689">
                              <a:moveTo>
                                <a:pt x="294" y="135"/>
                              </a:moveTo>
                              <a:lnTo>
                                <a:pt x="186" y="143"/>
                              </a:lnTo>
                              <a:lnTo>
                                <a:pt x="348" y="158"/>
                              </a:lnTo>
                              <a:lnTo>
                                <a:pt x="338" y="166"/>
                              </a:lnTo>
                              <a:lnTo>
                                <a:pt x="318" y="173"/>
                              </a:lnTo>
                              <a:lnTo>
                                <a:pt x="292" y="181"/>
                              </a:lnTo>
                              <a:lnTo>
                                <a:pt x="258" y="190"/>
                              </a:lnTo>
                              <a:lnTo>
                                <a:pt x="222" y="196"/>
                              </a:lnTo>
                              <a:lnTo>
                                <a:pt x="175" y="200"/>
                              </a:lnTo>
                              <a:lnTo>
                                <a:pt x="120" y="206"/>
                              </a:lnTo>
                              <a:lnTo>
                                <a:pt x="61" y="209"/>
                              </a:lnTo>
                              <a:lnTo>
                                <a:pt x="0" y="209"/>
                              </a:lnTo>
                              <a:lnTo>
                                <a:pt x="95" y="232"/>
                              </a:lnTo>
                              <a:lnTo>
                                <a:pt x="154" y="244"/>
                              </a:lnTo>
                              <a:lnTo>
                                <a:pt x="205" y="244"/>
                              </a:lnTo>
                              <a:lnTo>
                                <a:pt x="267" y="244"/>
                              </a:lnTo>
                              <a:lnTo>
                                <a:pt x="359" y="236"/>
                              </a:lnTo>
                              <a:lnTo>
                                <a:pt x="435" y="225"/>
                              </a:lnTo>
                              <a:lnTo>
                                <a:pt x="499" y="209"/>
                              </a:lnTo>
                              <a:lnTo>
                                <a:pt x="567" y="188"/>
                              </a:lnTo>
                              <a:lnTo>
                                <a:pt x="597" y="177"/>
                              </a:lnTo>
                              <a:lnTo>
                                <a:pt x="625" y="168"/>
                              </a:lnTo>
                              <a:lnTo>
                                <a:pt x="640" y="164"/>
                              </a:lnTo>
                              <a:lnTo>
                                <a:pt x="648" y="169"/>
                              </a:lnTo>
                              <a:lnTo>
                                <a:pt x="648" y="181"/>
                              </a:lnTo>
                              <a:lnTo>
                                <a:pt x="642" y="194"/>
                              </a:lnTo>
                              <a:lnTo>
                                <a:pt x="625" y="208"/>
                              </a:lnTo>
                              <a:lnTo>
                                <a:pt x="597" y="226"/>
                              </a:lnTo>
                              <a:lnTo>
                                <a:pt x="557" y="244"/>
                              </a:lnTo>
                              <a:lnTo>
                                <a:pt x="510" y="263"/>
                              </a:lnTo>
                              <a:lnTo>
                                <a:pt x="448" y="282"/>
                              </a:lnTo>
                              <a:lnTo>
                                <a:pt x="376" y="297"/>
                              </a:lnTo>
                              <a:lnTo>
                                <a:pt x="304" y="308"/>
                              </a:lnTo>
                              <a:lnTo>
                                <a:pt x="228" y="320"/>
                              </a:lnTo>
                              <a:lnTo>
                                <a:pt x="95" y="333"/>
                              </a:lnTo>
                              <a:lnTo>
                                <a:pt x="177" y="352"/>
                              </a:lnTo>
                              <a:lnTo>
                                <a:pt x="243" y="360"/>
                              </a:lnTo>
                              <a:lnTo>
                                <a:pt x="326" y="358"/>
                              </a:lnTo>
                              <a:lnTo>
                                <a:pt x="411" y="347"/>
                              </a:lnTo>
                              <a:lnTo>
                                <a:pt x="474" y="333"/>
                              </a:lnTo>
                              <a:lnTo>
                                <a:pt x="525" y="320"/>
                              </a:lnTo>
                              <a:lnTo>
                                <a:pt x="567" y="308"/>
                              </a:lnTo>
                              <a:lnTo>
                                <a:pt x="610" y="293"/>
                              </a:lnTo>
                              <a:lnTo>
                                <a:pt x="644" y="280"/>
                              </a:lnTo>
                              <a:lnTo>
                                <a:pt x="659" y="276"/>
                              </a:lnTo>
                              <a:lnTo>
                                <a:pt x="668" y="276"/>
                              </a:lnTo>
                              <a:lnTo>
                                <a:pt x="667" y="287"/>
                              </a:lnTo>
                              <a:lnTo>
                                <a:pt x="661" y="299"/>
                              </a:lnTo>
                              <a:lnTo>
                                <a:pt x="648" y="314"/>
                              </a:lnTo>
                              <a:lnTo>
                                <a:pt x="617" y="335"/>
                              </a:lnTo>
                              <a:lnTo>
                                <a:pt x="584" y="354"/>
                              </a:lnTo>
                              <a:lnTo>
                                <a:pt x="546" y="371"/>
                              </a:lnTo>
                              <a:lnTo>
                                <a:pt x="496" y="390"/>
                              </a:lnTo>
                              <a:lnTo>
                                <a:pt x="439" y="407"/>
                              </a:lnTo>
                              <a:lnTo>
                                <a:pt x="352" y="426"/>
                              </a:lnTo>
                              <a:lnTo>
                                <a:pt x="294" y="438"/>
                              </a:lnTo>
                              <a:lnTo>
                                <a:pt x="237" y="444"/>
                              </a:lnTo>
                              <a:lnTo>
                                <a:pt x="154" y="449"/>
                              </a:lnTo>
                              <a:lnTo>
                                <a:pt x="239" y="461"/>
                              </a:lnTo>
                              <a:lnTo>
                                <a:pt x="305" y="466"/>
                              </a:lnTo>
                              <a:lnTo>
                                <a:pt x="360" y="468"/>
                              </a:lnTo>
                              <a:lnTo>
                                <a:pt x="423" y="466"/>
                              </a:lnTo>
                              <a:lnTo>
                                <a:pt x="482" y="458"/>
                              </a:lnTo>
                              <a:lnTo>
                                <a:pt x="530" y="447"/>
                              </a:lnTo>
                              <a:lnTo>
                                <a:pt x="568" y="434"/>
                              </a:lnTo>
                              <a:lnTo>
                                <a:pt x="629" y="413"/>
                              </a:lnTo>
                              <a:lnTo>
                                <a:pt x="637" y="413"/>
                              </a:lnTo>
                              <a:lnTo>
                                <a:pt x="644" y="417"/>
                              </a:lnTo>
                              <a:lnTo>
                                <a:pt x="642" y="430"/>
                              </a:lnTo>
                              <a:lnTo>
                                <a:pt x="634" y="444"/>
                              </a:lnTo>
                              <a:lnTo>
                                <a:pt x="620" y="458"/>
                              </a:lnTo>
                              <a:lnTo>
                                <a:pt x="599" y="474"/>
                              </a:lnTo>
                              <a:lnTo>
                                <a:pt x="563" y="493"/>
                              </a:lnTo>
                              <a:lnTo>
                                <a:pt x="525" y="510"/>
                              </a:lnTo>
                              <a:lnTo>
                                <a:pt x="489" y="521"/>
                              </a:lnTo>
                              <a:lnTo>
                                <a:pt x="448" y="531"/>
                              </a:lnTo>
                              <a:lnTo>
                                <a:pt x="410" y="537"/>
                              </a:lnTo>
                              <a:lnTo>
                                <a:pt x="360" y="542"/>
                              </a:lnTo>
                              <a:lnTo>
                                <a:pt x="305" y="545"/>
                              </a:lnTo>
                              <a:lnTo>
                                <a:pt x="250" y="546"/>
                              </a:lnTo>
                              <a:lnTo>
                                <a:pt x="166" y="546"/>
                              </a:lnTo>
                              <a:lnTo>
                                <a:pt x="211" y="562"/>
                              </a:lnTo>
                              <a:lnTo>
                                <a:pt x="253" y="573"/>
                              </a:lnTo>
                              <a:lnTo>
                                <a:pt x="301" y="579"/>
                              </a:lnTo>
                              <a:lnTo>
                                <a:pt x="342" y="580"/>
                              </a:lnTo>
                              <a:lnTo>
                                <a:pt x="384" y="583"/>
                              </a:lnTo>
                              <a:lnTo>
                                <a:pt x="427" y="580"/>
                              </a:lnTo>
                              <a:lnTo>
                                <a:pt x="462" y="579"/>
                              </a:lnTo>
                              <a:lnTo>
                                <a:pt x="495" y="573"/>
                              </a:lnTo>
                              <a:lnTo>
                                <a:pt x="540" y="562"/>
                              </a:lnTo>
                              <a:lnTo>
                                <a:pt x="574" y="554"/>
                              </a:lnTo>
                              <a:lnTo>
                                <a:pt x="587" y="555"/>
                              </a:lnTo>
                              <a:lnTo>
                                <a:pt x="589" y="565"/>
                              </a:lnTo>
                              <a:lnTo>
                                <a:pt x="585" y="575"/>
                              </a:lnTo>
                              <a:lnTo>
                                <a:pt x="576" y="586"/>
                              </a:lnTo>
                              <a:lnTo>
                                <a:pt x="561" y="597"/>
                              </a:lnTo>
                              <a:lnTo>
                                <a:pt x="544" y="605"/>
                              </a:lnTo>
                              <a:lnTo>
                                <a:pt x="525" y="614"/>
                              </a:lnTo>
                              <a:lnTo>
                                <a:pt x="495" y="622"/>
                              </a:lnTo>
                              <a:lnTo>
                                <a:pt x="432" y="631"/>
                              </a:lnTo>
                              <a:lnTo>
                                <a:pt x="372" y="639"/>
                              </a:lnTo>
                              <a:lnTo>
                                <a:pt x="253" y="649"/>
                              </a:lnTo>
                              <a:lnTo>
                                <a:pt x="407" y="656"/>
                              </a:lnTo>
                              <a:lnTo>
                                <a:pt x="439" y="656"/>
                              </a:lnTo>
                              <a:lnTo>
                                <a:pt x="453" y="663"/>
                              </a:lnTo>
                              <a:lnTo>
                                <a:pt x="461" y="670"/>
                              </a:lnTo>
                              <a:lnTo>
                                <a:pt x="458" y="681"/>
                              </a:lnTo>
                              <a:lnTo>
                                <a:pt x="466" y="687"/>
                              </a:lnTo>
                              <a:lnTo>
                                <a:pt x="486" y="689"/>
                              </a:lnTo>
                              <a:lnTo>
                                <a:pt x="516" y="677"/>
                              </a:lnTo>
                              <a:lnTo>
                                <a:pt x="542" y="664"/>
                              </a:lnTo>
                              <a:lnTo>
                                <a:pt x="563" y="651"/>
                              </a:lnTo>
                              <a:lnTo>
                                <a:pt x="580" y="639"/>
                              </a:lnTo>
                              <a:lnTo>
                                <a:pt x="597" y="621"/>
                              </a:lnTo>
                              <a:lnTo>
                                <a:pt x="651" y="548"/>
                              </a:lnTo>
                              <a:lnTo>
                                <a:pt x="693" y="485"/>
                              </a:lnTo>
                              <a:lnTo>
                                <a:pt x="709" y="453"/>
                              </a:lnTo>
                              <a:lnTo>
                                <a:pt x="713" y="440"/>
                              </a:lnTo>
                              <a:lnTo>
                                <a:pt x="714" y="430"/>
                              </a:lnTo>
                              <a:lnTo>
                                <a:pt x="714" y="419"/>
                              </a:lnTo>
                              <a:lnTo>
                                <a:pt x="706" y="406"/>
                              </a:lnTo>
                              <a:lnTo>
                                <a:pt x="701" y="398"/>
                              </a:lnTo>
                              <a:lnTo>
                                <a:pt x="698" y="386"/>
                              </a:lnTo>
                              <a:lnTo>
                                <a:pt x="701" y="373"/>
                              </a:lnTo>
                              <a:lnTo>
                                <a:pt x="706" y="364"/>
                              </a:lnTo>
                              <a:lnTo>
                                <a:pt x="713" y="354"/>
                              </a:lnTo>
                              <a:lnTo>
                                <a:pt x="719" y="344"/>
                              </a:lnTo>
                              <a:lnTo>
                                <a:pt x="727" y="333"/>
                              </a:lnTo>
                              <a:lnTo>
                                <a:pt x="732" y="322"/>
                              </a:lnTo>
                              <a:lnTo>
                                <a:pt x="731" y="308"/>
                              </a:lnTo>
                              <a:lnTo>
                                <a:pt x="726" y="297"/>
                              </a:lnTo>
                              <a:lnTo>
                                <a:pt x="719" y="287"/>
                              </a:lnTo>
                              <a:lnTo>
                                <a:pt x="713" y="278"/>
                              </a:lnTo>
                              <a:lnTo>
                                <a:pt x="705" y="267"/>
                              </a:lnTo>
                              <a:lnTo>
                                <a:pt x="702" y="255"/>
                              </a:lnTo>
                              <a:lnTo>
                                <a:pt x="705" y="246"/>
                              </a:lnTo>
                              <a:lnTo>
                                <a:pt x="714" y="232"/>
                              </a:lnTo>
                              <a:lnTo>
                                <a:pt x="723" y="221"/>
                              </a:lnTo>
                              <a:lnTo>
                                <a:pt x="727" y="209"/>
                              </a:lnTo>
                              <a:lnTo>
                                <a:pt x="727" y="194"/>
                              </a:lnTo>
                              <a:lnTo>
                                <a:pt x="722" y="179"/>
                              </a:lnTo>
                              <a:lnTo>
                                <a:pt x="713" y="168"/>
                              </a:lnTo>
                              <a:lnTo>
                                <a:pt x="709" y="160"/>
                              </a:lnTo>
                              <a:lnTo>
                                <a:pt x="705" y="147"/>
                              </a:lnTo>
                              <a:lnTo>
                                <a:pt x="706" y="133"/>
                              </a:lnTo>
                              <a:lnTo>
                                <a:pt x="714" y="122"/>
                              </a:lnTo>
                              <a:lnTo>
                                <a:pt x="719" y="114"/>
                              </a:lnTo>
                              <a:lnTo>
                                <a:pt x="727" y="105"/>
                              </a:lnTo>
                              <a:lnTo>
                                <a:pt x="731" y="93"/>
                              </a:lnTo>
                              <a:lnTo>
                                <a:pt x="732" y="80"/>
                              </a:lnTo>
                              <a:lnTo>
                                <a:pt x="730" y="72"/>
                              </a:lnTo>
                              <a:lnTo>
                                <a:pt x="722" y="59"/>
                              </a:lnTo>
                              <a:lnTo>
                                <a:pt x="714" y="48"/>
                              </a:lnTo>
                              <a:lnTo>
                                <a:pt x="709" y="34"/>
                              </a:lnTo>
                              <a:lnTo>
                                <a:pt x="709" y="0"/>
                              </a:lnTo>
                              <a:lnTo>
                                <a:pt x="634" y="50"/>
                              </a:lnTo>
                              <a:lnTo>
                                <a:pt x="589" y="69"/>
                              </a:lnTo>
                              <a:lnTo>
                                <a:pt x="536" y="86"/>
                              </a:lnTo>
                              <a:lnTo>
                                <a:pt x="475" y="105"/>
                              </a:lnTo>
                              <a:lnTo>
                                <a:pt x="420" y="116"/>
                              </a:lnTo>
                              <a:lnTo>
                                <a:pt x="365" y="126"/>
                              </a:lnTo>
                              <a:lnTo>
                                <a:pt x="294" y="135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FFA040"/>
                        </a:solidFill>
                        <a:ln w="9525">
                          <a:noFill/>
                        </a:ln>
                      </p:spPr>
                      <p:txBody>
                        <a:bodyPr/>
                        <a:p>
                          <a:endParaRPr lang="zh-CN" altLang="en-US"/>
                        </a:p>
                      </p:txBody>
                    </p:sp>
                  </p:grpSp>
                </p:grpSp>
                <p:grpSp>
                  <p:nvGrpSpPr>
                    <p:cNvPr id="49218" name="组合 110658"/>
                    <p:cNvGrpSpPr>
                      <a:grpSpLocks noChangeAspect="1"/>
                    </p:cNvGrpSpPr>
                    <p:nvPr/>
                  </p:nvGrpSpPr>
                  <p:grpSpPr>
                    <a:xfrm>
                      <a:off x="6929" y="4535"/>
                      <a:ext cx="218" cy="436"/>
                      <a:chOff x="6929" y="4535"/>
                      <a:chExt cx="218" cy="436"/>
                    </a:xfrm>
                  </p:grpSpPr>
                  <p:sp>
                    <p:nvSpPr>
                      <p:cNvPr id="49219" name="任意多边形 110659"/>
                      <p:cNvSpPr>
                        <a:spLocks noChangeAspect="1"/>
                      </p:cNvSpPr>
                      <p:nvPr>
                        <p:custDataLst>
                          <p:tags r:id="rId52"/>
                        </p:custDataLst>
                      </p:nvPr>
                    </p:nvSpPr>
                    <p:spPr>
                      <a:xfrm>
                        <a:off x="6971" y="4651"/>
                        <a:ext cx="167" cy="70"/>
                      </a:xfrm>
                      <a:custGeom>
                        <a:avLst/>
                        <a:gdLst/>
                        <a:ahLst/>
                        <a:cxnLst/>
                        <a:pathLst>
                          <a:path w="167" h="70">
                            <a:moveTo>
                              <a:pt x="167" y="13"/>
                            </a:moveTo>
                            <a:lnTo>
                              <a:pt x="151" y="0"/>
                            </a:lnTo>
                            <a:lnTo>
                              <a:pt x="100" y="26"/>
                            </a:lnTo>
                            <a:lnTo>
                              <a:pt x="49" y="45"/>
                            </a:lnTo>
                            <a:lnTo>
                              <a:pt x="0" y="59"/>
                            </a:lnTo>
                            <a:lnTo>
                              <a:pt x="9" y="70"/>
                            </a:lnTo>
                            <a:lnTo>
                              <a:pt x="43" y="70"/>
                            </a:lnTo>
                            <a:lnTo>
                              <a:pt x="89" y="60"/>
                            </a:lnTo>
                            <a:lnTo>
                              <a:pt x="130" y="40"/>
                            </a:lnTo>
                            <a:lnTo>
                              <a:pt x="167" y="13"/>
                            </a:lnTo>
                            <a:close/>
                          </a:path>
                        </a:pathLst>
                      </a:custGeom>
                      <a:solidFill>
                        <a:srgbClr val="FFE0C0"/>
                      </a:solidFill>
                      <a:ln w="9525">
                        <a:noFill/>
                      </a:ln>
                    </p:spPr>
                    <p:txBody>
                      <a:bodyPr/>
                      <a:p>
                        <a:endParaRPr lang="zh-CN" altLang="en-US"/>
                      </a:p>
                    </p:txBody>
                  </p:sp>
                  <p:sp>
                    <p:nvSpPr>
                      <p:cNvPr id="49220" name="任意多边形 110660"/>
                      <p:cNvSpPr>
                        <a:spLocks noChangeAspect="1"/>
                      </p:cNvSpPr>
                      <p:nvPr>
                        <p:custDataLst>
                          <p:tags r:id="rId53"/>
                        </p:custDataLst>
                      </p:nvPr>
                    </p:nvSpPr>
                    <p:spPr>
                      <a:xfrm>
                        <a:off x="7001" y="4763"/>
                        <a:ext cx="146" cy="78"/>
                      </a:xfrm>
                      <a:custGeom>
                        <a:avLst/>
                        <a:gdLst/>
                        <a:ahLst/>
                        <a:cxnLst/>
                        <a:pathLst>
                          <a:path w="146" h="78">
                            <a:moveTo>
                              <a:pt x="146" y="15"/>
                            </a:moveTo>
                            <a:lnTo>
                              <a:pt x="138" y="0"/>
                            </a:lnTo>
                            <a:lnTo>
                              <a:pt x="89" y="34"/>
                            </a:lnTo>
                            <a:lnTo>
                              <a:pt x="50" y="51"/>
                            </a:lnTo>
                            <a:lnTo>
                              <a:pt x="0" y="66"/>
                            </a:lnTo>
                            <a:lnTo>
                              <a:pt x="10" y="78"/>
                            </a:lnTo>
                            <a:lnTo>
                              <a:pt x="42" y="78"/>
                            </a:lnTo>
                            <a:lnTo>
                              <a:pt x="74" y="69"/>
                            </a:lnTo>
                            <a:lnTo>
                              <a:pt x="112" y="45"/>
                            </a:lnTo>
                            <a:lnTo>
                              <a:pt x="146" y="15"/>
                            </a:lnTo>
                            <a:close/>
                          </a:path>
                        </a:pathLst>
                      </a:custGeom>
                      <a:solidFill>
                        <a:srgbClr val="FFE0C0"/>
                      </a:solidFill>
                      <a:ln w="9525">
                        <a:noFill/>
                      </a:ln>
                    </p:spPr>
                    <p:txBody>
                      <a:bodyPr/>
                      <a:p>
                        <a:endParaRPr lang="zh-CN" altLang="en-US"/>
                      </a:p>
                    </p:txBody>
                  </p:sp>
                  <p:sp>
                    <p:nvSpPr>
                      <p:cNvPr id="49221" name="任意多边形 110661"/>
                      <p:cNvSpPr>
                        <a:spLocks noChangeAspect="1"/>
                      </p:cNvSpPr>
                      <p:nvPr>
                        <p:custDataLst>
                          <p:tags r:id="rId54"/>
                        </p:custDataLst>
                      </p:nvPr>
                    </p:nvSpPr>
                    <p:spPr>
                      <a:xfrm>
                        <a:off x="6992" y="4894"/>
                        <a:ext cx="149" cy="77"/>
                      </a:xfrm>
                      <a:custGeom>
                        <a:avLst/>
                        <a:gdLst/>
                        <a:ahLst/>
                        <a:cxnLst/>
                        <a:pathLst>
                          <a:path w="149" h="77">
                            <a:moveTo>
                              <a:pt x="149" y="11"/>
                            </a:moveTo>
                            <a:lnTo>
                              <a:pt x="138" y="0"/>
                            </a:lnTo>
                            <a:lnTo>
                              <a:pt x="93" y="31"/>
                            </a:lnTo>
                            <a:lnTo>
                              <a:pt x="49" y="49"/>
                            </a:lnTo>
                            <a:lnTo>
                              <a:pt x="0" y="63"/>
                            </a:lnTo>
                            <a:lnTo>
                              <a:pt x="9" y="77"/>
                            </a:lnTo>
                            <a:lnTo>
                              <a:pt x="42" y="74"/>
                            </a:lnTo>
                            <a:lnTo>
                              <a:pt x="81" y="65"/>
                            </a:lnTo>
                            <a:lnTo>
                              <a:pt x="121" y="40"/>
                            </a:lnTo>
                            <a:lnTo>
                              <a:pt x="149" y="11"/>
                            </a:lnTo>
                            <a:close/>
                          </a:path>
                        </a:pathLst>
                      </a:custGeom>
                      <a:solidFill>
                        <a:srgbClr val="FFE0C0"/>
                      </a:solidFill>
                      <a:ln w="9525">
                        <a:noFill/>
                      </a:ln>
                    </p:spPr>
                    <p:txBody>
                      <a:bodyPr/>
                      <a:p>
                        <a:endParaRPr lang="zh-CN" altLang="en-US"/>
                      </a:p>
                    </p:txBody>
                  </p:sp>
                  <p:sp>
                    <p:nvSpPr>
                      <p:cNvPr id="49222" name="任意多边形 110662"/>
                      <p:cNvSpPr>
                        <a:spLocks noChangeAspect="1"/>
                      </p:cNvSpPr>
                      <p:nvPr>
                        <p:custDataLst>
                          <p:tags r:id="rId55"/>
                        </p:custDataLst>
                      </p:nvPr>
                    </p:nvSpPr>
                    <p:spPr>
                      <a:xfrm>
                        <a:off x="6929" y="4535"/>
                        <a:ext cx="171" cy="68"/>
                      </a:xfrm>
                      <a:custGeom>
                        <a:avLst/>
                        <a:gdLst/>
                        <a:ahLst/>
                        <a:cxnLst/>
                        <a:pathLst>
                          <a:path w="171" h="68">
                            <a:moveTo>
                              <a:pt x="171" y="13"/>
                            </a:moveTo>
                            <a:lnTo>
                              <a:pt x="154" y="0"/>
                            </a:lnTo>
                            <a:lnTo>
                              <a:pt x="97" y="26"/>
                            </a:lnTo>
                            <a:lnTo>
                              <a:pt x="50" y="41"/>
                            </a:lnTo>
                            <a:lnTo>
                              <a:pt x="0" y="55"/>
                            </a:lnTo>
                            <a:lnTo>
                              <a:pt x="11" y="68"/>
                            </a:lnTo>
                            <a:lnTo>
                              <a:pt x="42" y="66"/>
                            </a:lnTo>
                            <a:lnTo>
                              <a:pt x="82" y="57"/>
                            </a:lnTo>
                            <a:lnTo>
                              <a:pt x="127" y="40"/>
                            </a:lnTo>
                            <a:lnTo>
                              <a:pt x="171" y="13"/>
                            </a:lnTo>
                            <a:close/>
                          </a:path>
                        </a:pathLst>
                      </a:custGeom>
                      <a:solidFill>
                        <a:srgbClr val="FFE0C0"/>
                      </a:solidFill>
                      <a:ln w="9525">
                        <a:noFill/>
                      </a:ln>
                    </p:spPr>
                    <p:txBody>
                      <a:bodyPr/>
                      <a:p>
                        <a:endParaRPr lang="zh-CN" altLang="en-US"/>
                      </a:p>
                    </p:txBody>
                  </p:sp>
                </p:grpSp>
              </p:grpSp>
              <p:sp>
                <p:nvSpPr>
                  <p:cNvPr id="49223" name="任意多边形 110663"/>
                  <p:cNvSpPr>
                    <a:spLocks noChangeAspect="1"/>
                  </p:cNvSpPr>
                  <p:nvPr>
                    <p:custDataLst>
                      <p:tags r:id="rId56"/>
                    </p:custDataLst>
                  </p:nvPr>
                </p:nvSpPr>
                <p:spPr>
                  <a:xfrm>
                    <a:off x="5770" y="1606"/>
                    <a:ext cx="2019" cy="2908"/>
                  </a:xfrm>
                  <a:custGeom>
                    <a:avLst/>
                    <a:gdLst/>
                    <a:ahLst/>
                    <a:cxnLst/>
                    <a:pathLst>
                      <a:path w="2019" h="2908">
                        <a:moveTo>
                          <a:pt x="1415" y="2830"/>
                        </a:moveTo>
                        <a:lnTo>
                          <a:pt x="1432" y="2818"/>
                        </a:lnTo>
                        <a:lnTo>
                          <a:pt x="1445" y="2807"/>
                        </a:lnTo>
                        <a:lnTo>
                          <a:pt x="1453" y="2799"/>
                        </a:lnTo>
                        <a:lnTo>
                          <a:pt x="1458" y="2790"/>
                        </a:lnTo>
                        <a:lnTo>
                          <a:pt x="1463" y="2784"/>
                        </a:lnTo>
                        <a:lnTo>
                          <a:pt x="1466" y="2778"/>
                        </a:lnTo>
                        <a:lnTo>
                          <a:pt x="1470" y="2773"/>
                        </a:lnTo>
                        <a:lnTo>
                          <a:pt x="1471" y="2765"/>
                        </a:lnTo>
                        <a:lnTo>
                          <a:pt x="1474" y="2756"/>
                        </a:lnTo>
                        <a:lnTo>
                          <a:pt x="1475" y="2744"/>
                        </a:lnTo>
                        <a:lnTo>
                          <a:pt x="1484" y="2698"/>
                        </a:lnTo>
                        <a:lnTo>
                          <a:pt x="1543" y="2322"/>
                        </a:lnTo>
                        <a:lnTo>
                          <a:pt x="1554" y="2268"/>
                        </a:lnTo>
                        <a:lnTo>
                          <a:pt x="1563" y="2229"/>
                        </a:lnTo>
                        <a:lnTo>
                          <a:pt x="1577" y="2175"/>
                        </a:lnTo>
                        <a:lnTo>
                          <a:pt x="1598" y="2115"/>
                        </a:lnTo>
                        <a:lnTo>
                          <a:pt x="1619" y="2062"/>
                        </a:lnTo>
                        <a:lnTo>
                          <a:pt x="1638" y="2018"/>
                        </a:lnTo>
                        <a:lnTo>
                          <a:pt x="1655" y="1980"/>
                        </a:lnTo>
                        <a:lnTo>
                          <a:pt x="1672" y="1943"/>
                        </a:lnTo>
                        <a:lnTo>
                          <a:pt x="1706" y="1880"/>
                        </a:lnTo>
                        <a:lnTo>
                          <a:pt x="1740" y="1821"/>
                        </a:lnTo>
                        <a:lnTo>
                          <a:pt x="1773" y="1766"/>
                        </a:lnTo>
                        <a:lnTo>
                          <a:pt x="1799" y="1724"/>
                        </a:lnTo>
                        <a:lnTo>
                          <a:pt x="1846" y="1645"/>
                        </a:lnTo>
                        <a:lnTo>
                          <a:pt x="1879" y="1590"/>
                        </a:lnTo>
                        <a:lnTo>
                          <a:pt x="1905" y="1544"/>
                        </a:lnTo>
                        <a:lnTo>
                          <a:pt x="1927" y="1492"/>
                        </a:lnTo>
                        <a:lnTo>
                          <a:pt x="1952" y="1429"/>
                        </a:lnTo>
                        <a:lnTo>
                          <a:pt x="1969" y="1374"/>
                        </a:lnTo>
                        <a:lnTo>
                          <a:pt x="1985" y="1316"/>
                        </a:lnTo>
                        <a:lnTo>
                          <a:pt x="1995" y="1267"/>
                        </a:lnTo>
                        <a:lnTo>
                          <a:pt x="2007" y="1212"/>
                        </a:lnTo>
                        <a:lnTo>
                          <a:pt x="2015" y="1142"/>
                        </a:lnTo>
                        <a:lnTo>
                          <a:pt x="2019" y="1062"/>
                        </a:lnTo>
                        <a:lnTo>
                          <a:pt x="2019" y="987"/>
                        </a:lnTo>
                        <a:lnTo>
                          <a:pt x="2012" y="928"/>
                        </a:lnTo>
                        <a:lnTo>
                          <a:pt x="2003" y="873"/>
                        </a:lnTo>
                        <a:lnTo>
                          <a:pt x="1994" y="824"/>
                        </a:lnTo>
                        <a:lnTo>
                          <a:pt x="1978" y="759"/>
                        </a:lnTo>
                        <a:lnTo>
                          <a:pt x="1960" y="694"/>
                        </a:lnTo>
                        <a:lnTo>
                          <a:pt x="1940" y="634"/>
                        </a:lnTo>
                        <a:lnTo>
                          <a:pt x="1917" y="578"/>
                        </a:lnTo>
                        <a:lnTo>
                          <a:pt x="1888" y="529"/>
                        </a:lnTo>
                        <a:lnTo>
                          <a:pt x="1850" y="466"/>
                        </a:lnTo>
                        <a:lnTo>
                          <a:pt x="1807" y="403"/>
                        </a:lnTo>
                        <a:lnTo>
                          <a:pt x="1765" y="354"/>
                        </a:lnTo>
                        <a:lnTo>
                          <a:pt x="1727" y="312"/>
                        </a:lnTo>
                        <a:lnTo>
                          <a:pt x="1683" y="272"/>
                        </a:lnTo>
                        <a:lnTo>
                          <a:pt x="1636" y="232"/>
                        </a:lnTo>
                        <a:lnTo>
                          <a:pt x="1590" y="196"/>
                        </a:lnTo>
                        <a:lnTo>
                          <a:pt x="1535" y="159"/>
                        </a:lnTo>
                        <a:lnTo>
                          <a:pt x="1471" y="120"/>
                        </a:lnTo>
                        <a:lnTo>
                          <a:pt x="1411" y="90"/>
                        </a:lnTo>
                        <a:lnTo>
                          <a:pt x="1341" y="61"/>
                        </a:lnTo>
                        <a:lnTo>
                          <a:pt x="1277" y="40"/>
                        </a:lnTo>
                        <a:lnTo>
                          <a:pt x="1224" y="27"/>
                        </a:lnTo>
                        <a:lnTo>
                          <a:pt x="1167" y="14"/>
                        </a:lnTo>
                        <a:lnTo>
                          <a:pt x="1115" y="6"/>
                        </a:lnTo>
                        <a:lnTo>
                          <a:pt x="1053" y="0"/>
                        </a:lnTo>
                        <a:lnTo>
                          <a:pt x="997" y="0"/>
                        </a:lnTo>
                        <a:lnTo>
                          <a:pt x="936" y="0"/>
                        </a:lnTo>
                        <a:lnTo>
                          <a:pt x="885" y="6"/>
                        </a:lnTo>
                        <a:lnTo>
                          <a:pt x="826" y="19"/>
                        </a:lnTo>
                        <a:lnTo>
                          <a:pt x="782" y="28"/>
                        </a:lnTo>
                        <a:lnTo>
                          <a:pt x="727" y="44"/>
                        </a:lnTo>
                        <a:lnTo>
                          <a:pt x="676" y="59"/>
                        </a:lnTo>
                        <a:lnTo>
                          <a:pt x="630" y="78"/>
                        </a:lnTo>
                        <a:lnTo>
                          <a:pt x="586" y="97"/>
                        </a:lnTo>
                        <a:lnTo>
                          <a:pt x="541" y="121"/>
                        </a:lnTo>
                        <a:lnTo>
                          <a:pt x="501" y="145"/>
                        </a:lnTo>
                        <a:lnTo>
                          <a:pt x="456" y="175"/>
                        </a:lnTo>
                        <a:lnTo>
                          <a:pt x="408" y="209"/>
                        </a:lnTo>
                        <a:lnTo>
                          <a:pt x="365" y="242"/>
                        </a:lnTo>
                        <a:lnTo>
                          <a:pt x="326" y="277"/>
                        </a:lnTo>
                        <a:lnTo>
                          <a:pt x="284" y="316"/>
                        </a:lnTo>
                        <a:lnTo>
                          <a:pt x="242" y="360"/>
                        </a:lnTo>
                        <a:lnTo>
                          <a:pt x="206" y="402"/>
                        </a:lnTo>
                        <a:lnTo>
                          <a:pt x="175" y="441"/>
                        </a:lnTo>
                        <a:lnTo>
                          <a:pt x="140" y="495"/>
                        </a:lnTo>
                        <a:lnTo>
                          <a:pt x="106" y="554"/>
                        </a:lnTo>
                        <a:lnTo>
                          <a:pt x="75" y="620"/>
                        </a:lnTo>
                        <a:lnTo>
                          <a:pt x="53" y="685"/>
                        </a:lnTo>
                        <a:lnTo>
                          <a:pt x="34" y="752"/>
                        </a:lnTo>
                        <a:lnTo>
                          <a:pt x="17" y="818"/>
                        </a:lnTo>
                        <a:lnTo>
                          <a:pt x="7" y="879"/>
                        </a:lnTo>
                        <a:lnTo>
                          <a:pt x="0" y="940"/>
                        </a:lnTo>
                        <a:lnTo>
                          <a:pt x="0" y="999"/>
                        </a:lnTo>
                        <a:lnTo>
                          <a:pt x="0" y="1052"/>
                        </a:lnTo>
                        <a:lnTo>
                          <a:pt x="0" y="1115"/>
                        </a:lnTo>
                        <a:lnTo>
                          <a:pt x="3" y="1170"/>
                        </a:lnTo>
                        <a:lnTo>
                          <a:pt x="14" y="1239"/>
                        </a:lnTo>
                        <a:lnTo>
                          <a:pt x="24" y="1299"/>
                        </a:lnTo>
                        <a:lnTo>
                          <a:pt x="40" y="1358"/>
                        </a:lnTo>
                        <a:lnTo>
                          <a:pt x="62" y="1427"/>
                        </a:lnTo>
                        <a:lnTo>
                          <a:pt x="87" y="1488"/>
                        </a:lnTo>
                        <a:lnTo>
                          <a:pt x="113" y="1542"/>
                        </a:lnTo>
                        <a:lnTo>
                          <a:pt x="144" y="1602"/>
                        </a:lnTo>
                        <a:lnTo>
                          <a:pt x="178" y="1660"/>
                        </a:lnTo>
                        <a:lnTo>
                          <a:pt x="208" y="1715"/>
                        </a:lnTo>
                        <a:lnTo>
                          <a:pt x="239" y="1770"/>
                        </a:lnTo>
                        <a:lnTo>
                          <a:pt x="272" y="1830"/>
                        </a:lnTo>
                        <a:lnTo>
                          <a:pt x="323" y="1917"/>
                        </a:lnTo>
                        <a:lnTo>
                          <a:pt x="370" y="2007"/>
                        </a:lnTo>
                        <a:lnTo>
                          <a:pt x="398" y="2053"/>
                        </a:lnTo>
                        <a:lnTo>
                          <a:pt x="412" y="2091"/>
                        </a:lnTo>
                        <a:lnTo>
                          <a:pt x="429" y="2138"/>
                        </a:lnTo>
                        <a:lnTo>
                          <a:pt x="445" y="2192"/>
                        </a:lnTo>
                        <a:lnTo>
                          <a:pt x="458" y="2239"/>
                        </a:lnTo>
                        <a:lnTo>
                          <a:pt x="469" y="2292"/>
                        </a:lnTo>
                        <a:lnTo>
                          <a:pt x="479" y="2365"/>
                        </a:lnTo>
                        <a:lnTo>
                          <a:pt x="492" y="2444"/>
                        </a:lnTo>
                        <a:lnTo>
                          <a:pt x="501" y="2506"/>
                        </a:lnTo>
                        <a:lnTo>
                          <a:pt x="511" y="2586"/>
                        </a:lnTo>
                        <a:lnTo>
                          <a:pt x="518" y="2643"/>
                        </a:lnTo>
                        <a:lnTo>
                          <a:pt x="526" y="2693"/>
                        </a:lnTo>
                        <a:lnTo>
                          <a:pt x="537" y="2742"/>
                        </a:lnTo>
                        <a:lnTo>
                          <a:pt x="541" y="2756"/>
                        </a:lnTo>
                        <a:lnTo>
                          <a:pt x="543" y="2767"/>
                        </a:lnTo>
                        <a:lnTo>
                          <a:pt x="545" y="2773"/>
                        </a:lnTo>
                        <a:lnTo>
                          <a:pt x="546" y="2778"/>
                        </a:lnTo>
                        <a:lnTo>
                          <a:pt x="552" y="2784"/>
                        </a:lnTo>
                        <a:lnTo>
                          <a:pt x="558" y="2794"/>
                        </a:lnTo>
                        <a:lnTo>
                          <a:pt x="567" y="2803"/>
                        </a:lnTo>
                        <a:lnTo>
                          <a:pt x="576" y="2812"/>
                        </a:lnTo>
                        <a:lnTo>
                          <a:pt x="592" y="2824"/>
                        </a:lnTo>
                        <a:lnTo>
                          <a:pt x="610" y="2833"/>
                        </a:lnTo>
                        <a:lnTo>
                          <a:pt x="635" y="2847"/>
                        </a:lnTo>
                        <a:lnTo>
                          <a:pt x="657" y="2856"/>
                        </a:lnTo>
                        <a:lnTo>
                          <a:pt x="681" y="2864"/>
                        </a:lnTo>
                        <a:lnTo>
                          <a:pt x="703" y="2870"/>
                        </a:lnTo>
                        <a:lnTo>
                          <a:pt x="723" y="2875"/>
                        </a:lnTo>
                        <a:lnTo>
                          <a:pt x="753" y="2883"/>
                        </a:lnTo>
                        <a:lnTo>
                          <a:pt x="778" y="2889"/>
                        </a:lnTo>
                        <a:lnTo>
                          <a:pt x="802" y="2892"/>
                        </a:lnTo>
                        <a:lnTo>
                          <a:pt x="829" y="2896"/>
                        </a:lnTo>
                        <a:lnTo>
                          <a:pt x="857" y="2900"/>
                        </a:lnTo>
                        <a:lnTo>
                          <a:pt x="883" y="2902"/>
                        </a:lnTo>
                        <a:lnTo>
                          <a:pt x="906" y="2904"/>
                        </a:lnTo>
                        <a:lnTo>
                          <a:pt x="934" y="2906"/>
                        </a:lnTo>
                        <a:lnTo>
                          <a:pt x="959" y="2908"/>
                        </a:lnTo>
                        <a:lnTo>
                          <a:pt x="984" y="2908"/>
                        </a:lnTo>
                        <a:lnTo>
                          <a:pt x="1006" y="2908"/>
                        </a:lnTo>
                        <a:lnTo>
                          <a:pt x="1031" y="2908"/>
                        </a:lnTo>
                        <a:lnTo>
                          <a:pt x="1061" y="2908"/>
                        </a:lnTo>
                        <a:lnTo>
                          <a:pt x="1086" y="2906"/>
                        </a:lnTo>
                        <a:lnTo>
                          <a:pt x="1108" y="2906"/>
                        </a:lnTo>
                        <a:lnTo>
                          <a:pt x="1134" y="2902"/>
                        </a:lnTo>
                        <a:lnTo>
                          <a:pt x="1166" y="2900"/>
                        </a:lnTo>
                        <a:lnTo>
                          <a:pt x="1188" y="2896"/>
                        </a:lnTo>
                        <a:lnTo>
                          <a:pt x="1217" y="2892"/>
                        </a:lnTo>
                        <a:lnTo>
                          <a:pt x="1241" y="2887"/>
                        </a:lnTo>
                        <a:lnTo>
                          <a:pt x="1265" y="2883"/>
                        </a:lnTo>
                        <a:lnTo>
                          <a:pt x="1288" y="2877"/>
                        </a:lnTo>
                        <a:lnTo>
                          <a:pt x="1309" y="2871"/>
                        </a:lnTo>
                        <a:lnTo>
                          <a:pt x="1334" y="2864"/>
                        </a:lnTo>
                        <a:lnTo>
                          <a:pt x="1354" y="2856"/>
                        </a:lnTo>
                        <a:lnTo>
                          <a:pt x="1375" y="2849"/>
                        </a:lnTo>
                        <a:lnTo>
                          <a:pt x="1395" y="2839"/>
                        </a:lnTo>
                        <a:lnTo>
                          <a:pt x="1415" y="2830"/>
                        </a:lnTo>
                        <a:close/>
                      </a:path>
                    </a:pathLst>
                  </a:custGeom>
                  <a:solidFill>
                    <a:srgbClr val="E0E0E0"/>
                  </a:solidFill>
                  <a:ln w="6350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49224" name="椭圆 110664"/>
                  <p:cNvSpPr>
                    <a:spLocks noChangeAspect="1"/>
                  </p:cNvSpPr>
                  <p:nvPr>
                    <p:custDataLst>
                      <p:tags r:id="rId57"/>
                    </p:custDataLst>
                  </p:nvPr>
                </p:nvSpPr>
                <p:spPr>
                  <a:xfrm>
                    <a:off x="6337" y="4185"/>
                    <a:ext cx="886" cy="296"/>
                  </a:xfrm>
                  <a:prstGeom prst="ellipse">
                    <a:avLst/>
                  </a:prstGeom>
                  <a:solidFill>
                    <a:srgbClr val="A0A0A0"/>
                  </a:solidFill>
                  <a:ln w="9525">
                    <a:noFill/>
                  </a:ln>
                </p:spPr>
                <p:txBody>
                  <a:bodyPr anchor="t" anchorCtr="0"/>
                  <a:p>
                    <a:endParaRPr lang="zh-CN" altLang="en-US">
                      <a:latin typeface="Arial" panose="020B0604020202020204" pitchFamily="34" charset="0"/>
                      <a:ea typeface="宋体" panose="02010600030101010101" pitchFamily="2" charset="-122"/>
                    </a:endParaRPr>
                  </a:p>
                </p:txBody>
              </p:sp>
              <p:sp>
                <p:nvSpPr>
                  <p:cNvPr id="49225" name="任意多边形 110665"/>
                  <p:cNvSpPr>
                    <a:spLocks noChangeAspect="1"/>
                  </p:cNvSpPr>
                  <p:nvPr>
                    <p:custDataLst>
                      <p:tags r:id="rId58"/>
                    </p:custDataLst>
                  </p:nvPr>
                </p:nvSpPr>
                <p:spPr>
                  <a:xfrm>
                    <a:off x="7261" y="1899"/>
                    <a:ext cx="338" cy="432"/>
                  </a:xfrm>
                  <a:custGeom>
                    <a:avLst/>
                    <a:gdLst/>
                    <a:ahLst/>
                    <a:cxnLst/>
                    <a:pathLst>
                      <a:path w="338" h="432">
                        <a:moveTo>
                          <a:pt x="0" y="0"/>
                        </a:moveTo>
                        <a:lnTo>
                          <a:pt x="90" y="46"/>
                        </a:lnTo>
                        <a:lnTo>
                          <a:pt x="172" y="97"/>
                        </a:lnTo>
                        <a:lnTo>
                          <a:pt x="234" y="148"/>
                        </a:lnTo>
                        <a:lnTo>
                          <a:pt x="275" y="203"/>
                        </a:lnTo>
                        <a:lnTo>
                          <a:pt x="304" y="259"/>
                        </a:lnTo>
                        <a:lnTo>
                          <a:pt x="325" y="308"/>
                        </a:lnTo>
                        <a:lnTo>
                          <a:pt x="338" y="358"/>
                        </a:lnTo>
                        <a:lnTo>
                          <a:pt x="219" y="432"/>
                        </a:lnTo>
                        <a:lnTo>
                          <a:pt x="208" y="362"/>
                        </a:lnTo>
                        <a:lnTo>
                          <a:pt x="189" y="287"/>
                        </a:lnTo>
                        <a:lnTo>
                          <a:pt x="161" y="209"/>
                        </a:lnTo>
                        <a:lnTo>
                          <a:pt x="124" y="144"/>
                        </a:lnTo>
                        <a:lnTo>
                          <a:pt x="73" y="7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grpSp>
                <p:nvGrpSpPr>
                  <p:cNvPr id="49226" name="组合 110666"/>
                  <p:cNvGrpSpPr>
                    <a:grpSpLocks noChangeAspect="1"/>
                  </p:cNvGrpSpPr>
                  <p:nvPr/>
                </p:nvGrpSpPr>
                <p:grpSpPr>
                  <a:xfrm>
                    <a:off x="6498" y="2481"/>
                    <a:ext cx="562" cy="1806"/>
                    <a:chOff x="6498" y="2481"/>
                    <a:chExt cx="562" cy="1806"/>
                  </a:xfrm>
                </p:grpSpPr>
                <p:sp>
                  <p:nvSpPr>
                    <p:cNvPr id="49227" name="任意多边形 110667"/>
                    <p:cNvSpPr>
                      <a:spLocks noChangeAspect="1"/>
                    </p:cNvSpPr>
                    <p:nvPr>
                      <p:custDataLst>
                        <p:tags r:id="rId59"/>
                      </p:custDataLst>
                    </p:nvPr>
                  </p:nvSpPr>
                  <p:spPr>
                    <a:xfrm>
                      <a:off x="6604" y="3234"/>
                      <a:ext cx="345" cy="1053"/>
                    </a:xfrm>
                    <a:custGeom>
                      <a:avLst/>
                      <a:gdLst/>
                      <a:ahLst/>
                      <a:cxnLst/>
                      <a:pathLst>
                        <a:path w="345" h="1053">
                          <a:moveTo>
                            <a:pt x="0" y="80"/>
                          </a:moveTo>
                          <a:lnTo>
                            <a:pt x="6" y="252"/>
                          </a:lnTo>
                          <a:lnTo>
                            <a:pt x="23" y="274"/>
                          </a:lnTo>
                          <a:lnTo>
                            <a:pt x="17" y="975"/>
                          </a:lnTo>
                          <a:lnTo>
                            <a:pt x="40" y="1053"/>
                          </a:lnTo>
                          <a:lnTo>
                            <a:pt x="98" y="1053"/>
                          </a:lnTo>
                          <a:lnTo>
                            <a:pt x="146" y="1015"/>
                          </a:lnTo>
                          <a:lnTo>
                            <a:pt x="201" y="1015"/>
                          </a:lnTo>
                          <a:lnTo>
                            <a:pt x="245" y="1053"/>
                          </a:lnTo>
                          <a:lnTo>
                            <a:pt x="307" y="1053"/>
                          </a:lnTo>
                          <a:lnTo>
                            <a:pt x="328" y="975"/>
                          </a:lnTo>
                          <a:lnTo>
                            <a:pt x="317" y="274"/>
                          </a:lnTo>
                          <a:lnTo>
                            <a:pt x="333" y="252"/>
                          </a:lnTo>
                          <a:lnTo>
                            <a:pt x="345" y="80"/>
                          </a:lnTo>
                          <a:lnTo>
                            <a:pt x="269" y="17"/>
                          </a:lnTo>
                          <a:lnTo>
                            <a:pt x="231" y="17"/>
                          </a:lnTo>
                          <a:lnTo>
                            <a:pt x="210" y="0"/>
                          </a:lnTo>
                          <a:lnTo>
                            <a:pt x="123" y="0"/>
                          </a:lnTo>
                          <a:lnTo>
                            <a:pt x="104" y="17"/>
                          </a:lnTo>
                          <a:lnTo>
                            <a:pt x="72" y="17"/>
                          </a:lnTo>
                          <a:lnTo>
                            <a:pt x="0" y="80"/>
                          </a:lnTo>
                          <a:close/>
                        </a:path>
                      </a:pathLst>
                    </a:custGeom>
                    <a:solidFill>
                      <a:srgbClr val="C0C0C0"/>
                    </a:solidFill>
                    <a:ln w="9525">
                      <a:noFill/>
                    </a:ln>
                  </p:spPr>
                  <p:txBody>
                    <a:bodyPr/>
                    <a:p>
                      <a:endParaRPr lang="zh-CN" altLang="en-US"/>
                    </a:p>
                  </p:txBody>
                </p:sp>
                <p:sp>
                  <p:nvSpPr>
                    <p:cNvPr id="49228" name="椭圆 110668"/>
                    <p:cNvSpPr>
                      <a:spLocks noChangeAspect="1"/>
                    </p:cNvSpPr>
                    <p:nvPr>
                      <p:custDataLst>
                        <p:tags r:id="rId60"/>
                      </p:custDataLst>
                    </p:nvPr>
                  </p:nvSpPr>
                  <p:spPr>
                    <a:xfrm>
                      <a:off x="6781" y="3267"/>
                      <a:ext cx="45" cy="72"/>
                    </a:xfrm>
                    <a:prstGeom prst="ellipse">
                      <a:avLst/>
                    </a:prstGeom>
                    <a:solidFill>
                      <a:srgbClr val="E0E0E0"/>
                    </a:solidFill>
                    <a:ln w="9525">
                      <a:noFill/>
                    </a:ln>
                  </p:spPr>
                  <p:txBody>
                    <a:bodyPr anchor="t" anchorCtr="0"/>
                    <a:p>
                      <a:endParaRPr lang="zh-CN" altLang="en-US"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grpSp>
                  <p:nvGrpSpPr>
                    <p:cNvPr id="49229" name="组合 110669"/>
                    <p:cNvGrpSpPr>
                      <a:grpSpLocks noChangeAspect="1"/>
                    </p:cNvGrpSpPr>
                    <p:nvPr/>
                  </p:nvGrpSpPr>
                  <p:grpSpPr>
                    <a:xfrm>
                      <a:off x="6498" y="2481"/>
                      <a:ext cx="562" cy="828"/>
                      <a:chOff x="6498" y="2481"/>
                      <a:chExt cx="562" cy="828"/>
                    </a:xfrm>
                  </p:grpSpPr>
                  <p:sp>
                    <p:nvSpPr>
                      <p:cNvPr id="49230" name="椭圆 110670"/>
                      <p:cNvSpPr>
                        <a:spLocks noChangeAspect="1"/>
                      </p:cNvSpPr>
                      <p:nvPr>
                        <p:custDataLst>
                          <p:tags r:id="rId61"/>
                        </p:custDataLst>
                      </p:nvPr>
                    </p:nvSpPr>
                    <p:spPr>
                      <a:xfrm>
                        <a:off x="6531" y="2481"/>
                        <a:ext cx="514" cy="282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9525">
                        <a:noFill/>
                      </a:ln>
                    </p:spPr>
                    <p:txBody>
                      <a:bodyPr anchor="t" anchorCtr="0"/>
                      <a:p>
                        <a:endParaRPr lang="zh-CN" altLang="en-US">
                          <a:latin typeface="Arial" panose="020B0604020202020204" pitchFamily="34" charset="0"/>
                          <a:ea typeface="宋体" panose="02010600030101010101" pitchFamily="2" charset="-122"/>
                        </a:endParaRPr>
                      </a:p>
                    </p:txBody>
                  </p:sp>
                  <p:sp>
                    <p:nvSpPr>
                      <p:cNvPr id="49231" name="任意多边形 110671"/>
                      <p:cNvSpPr>
                        <a:spLocks noChangeAspect="1"/>
                      </p:cNvSpPr>
                      <p:nvPr>
                        <p:custDataLst>
                          <p:tags r:id="rId62"/>
                        </p:custDataLst>
                      </p:nvPr>
                    </p:nvSpPr>
                    <p:spPr>
                      <a:xfrm>
                        <a:off x="6498" y="2610"/>
                        <a:ext cx="562" cy="699"/>
                      </a:xfrm>
                      <a:custGeom>
                        <a:avLst/>
                        <a:gdLst/>
                        <a:ahLst/>
                        <a:cxnLst/>
                        <a:pathLst>
                          <a:path w="562" h="699">
                            <a:moveTo>
                              <a:pt x="358" y="699"/>
                            </a:moveTo>
                            <a:lnTo>
                              <a:pt x="562" y="69"/>
                            </a:lnTo>
                            <a:lnTo>
                              <a:pt x="526" y="56"/>
                            </a:lnTo>
                            <a:lnTo>
                              <a:pt x="485" y="38"/>
                            </a:lnTo>
                            <a:lnTo>
                              <a:pt x="431" y="24"/>
                            </a:lnTo>
                            <a:lnTo>
                              <a:pt x="384" y="12"/>
                            </a:lnTo>
                            <a:lnTo>
                              <a:pt x="342" y="4"/>
                            </a:lnTo>
                            <a:lnTo>
                              <a:pt x="297" y="0"/>
                            </a:lnTo>
                            <a:lnTo>
                              <a:pt x="248" y="3"/>
                            </a:lnTo>
                            <a:lnTo>
                              <a:pt x="185" y="10"/>
                            </a:lnTo>
                            <a:lnTo>
                              <a:pt x="132" y="24"/>
                            </a:lnTo>
                            <a:lnTo>
                              <a:pt x="80" y="38"/>
                            </a:lnTo>
                            <a:lnTo>
                              <a:pt x="34" y="58"/>
                            </a:lnTo>
                            <a:lnTo>
                              <a:pt x="0" y="76"/>
                            </a:lnTo>
                            <a:lnTo>
                              <a:pt x="197" y="699"/>
                            </a:lnTo>
                          </a:path>
                        </a:pathLst>
                      </a:custGeom>
                      <a:noFill/>
                      <a:ln w="6350">
                        <a:noFill/>
                      </a:ln>
                    </p:spPr>
                    <p:txBody>
                      <a:bodyPr/>
                      <a:p>
                        <a:endParaRPr lang="zh-CN" altLang="en-US"/>
                      </a:p>
                    </p:txBody>
                  </p:sp>
                </p:grpSp>
                <p:grpSp>
                  <p:nvGrpSpPr>
                    <p:cNvPr id="49232" name="组合 110672"/>
                    <p:cNvGrpSpPr>
                      <a:grpSpLocks noChangeAspect="1"/>
                    </p:cNvGrpSpPr>
                    <p:nvPr/>
                  </p:nvGrpSpPr>
                  <p:grpSpPr>
                    <a:xfrm>
                      <a:off x="6676" y="3385"/>
                      <a:ext cx="193" cy="804"/>
                      <a:chOff x="6676" y="3385"/>
                      <a:chExt cx="193" cy="804"/>
                    </a:xfrm>
                  </p:grpSpPr>
                  <p:sp>
                    <p:nvSpPr>
                      <p:cNvPr id="49233" name="直接连接符 110673"/>
                      <p:cNvSpPr>
                        <a:spLocks noChangeAspect="1"/>
                      </p:cNvSpPr>
                      <p:nvPr>
                        <p:custDataLst>
                          <p:tags r:id="rId63"/>
                        </p:custDataLst>
                      </p:nvPr>
                    </p:nvSpPr>
                    <p:spPr>
                      <a:xfrm>
                        <a:off x="6708" y="3406"/>
                        <a:ext cx="1" cy="783"/>
                      </a:xfrm>
                      <a:prstGeom prst="line">
                        <a:avLst/>
                      </a:prstGeom>
                      <a:ln w="6350">
                        <a:noFill/>
                      </a:ln>
                    </p:spPr>
                  </p:sp>
                  <p:sp>
                    <p:nvSpPr>
                      <p:cNvPr id="49234" name="直接连接符 110674"/>
                      <p:cNvSpPr>
                        <a:spLocks noChangeAspect="1"/>
                      </p:cNvSpPr>
                      <p:nvPr>
                        <p:custDataLst>
                          <p:tags r:id="rId64"/>
                        </p:custDataLst>
                      </p:nvPr>
                    </p:nvSpPr>
                    <p:spPr>
                      <a:xfrm flipV="1">
                        <a:off x="6836" y="3406"/>
                        <a:ext cx="4" cy="779"/>
                      </a:xfrm>
                      <a:prstGeom prst="line">
                        <a:avLst/>
                      </a:prstGeom>
                      <a:ln w="6350">
                        <a:noFill/>
                      </a:ln>
                    </p:spPr>
                  </p:sp>
                  <p:sp>
                    <p:nvSpPr>
                      <p:cNvPr id="49235" name="直接连接符 110675"/>
                      <p:cNvSpPr>
                        <a:spLocks noChangeAspect="1"/>
                      </p:cNvSpPr>
                      <p:nvPr>
                        <p:custDataLst>
                          <p:tags r:id="rId65"/>
                        </p:custDataLst>
                      </p:nvPr>
                    </p:nvSpPr>
                    <p:spPr>
                      <a:xfrm flipV="1">
                        <a:off x="6866" y="3385"/>
                        <a:ext cx="3" cy="780"/>
                      </a:xfrm>
                      <a:prstGeom prst="line">
                        <a:avLst/>
                      </a:prstGeom>
                      <a:ln w="6350">
                        <a:noFill/>
                      </a:ln>
                    </p:spPr>
                  </p:sp>
                  <p:sp>
                    <p:nvSpPr>
                      <p:cNvPr id="49236" name="直接连接符 110676"/>
                      <p:cNvSpPr>
                        <a:spLocks noChangeAspect="1"/>
                      </p:cNvSpPr>
                      <p:nvPr>
                        <p:custDataLst>
                          <p:tags r:id="rId66"/>
                        </p:custDataLst>
                      </p:nvPr>
                    </p:nvSpPr>
                    <p:spPr>
                      <a:xfrm flipH="1" flipV="1">
                        <a:off x="6676" y="3385"/>
                        <a:ext cx="2" cy="780"/>
                      </a:xfrm>
                      <a:prstGeom prst="line">
                        <a:avLst/>
                      </a:prstGeom>
                      <a:ln w="6350">
                        <a:noFill/>
                      </a:ln>
                    </p:spPr>
                  </p:sp>
                </p:grpSp>
              </p:grpSp>
              <p:sp>
                <p:nvSpPr>
                  <p:cNvPr id="49237" name="任意多边形 110677"/>
                  <p:cNvSpPr>
                    <a:spLocks noChangeAspect="1"/>
                  </p:cNvSpPr>
                  <p:nvPr>
                    <p:custDataLst>
                      <p:tags r:id="rId67"/>
                    </p:custDataLst>
                  </p:nvPr>
                </p:nvSpPr>
                <p:spPr>
                  <a:xfrm>
                    <a:off x="6740" y="3766"/>
                    <a:ext cx="546" cy="681"/>
                  </a:xfrm>
                  <a:custGeom>
                    <a:avLst/>
                    <a:gdLst/>
                    <a:ahLst/>
                    <a:cxnLst/>
                    <a:pathLst>
                      <a:path w="546" h="681">
                        <a:moveTo>
                          <a:pt x="546" y="0"/>
                        </a:moveTo>
                        <a:lnTo>
                          <a:pt x="523" y="20"/>
                        </a:lnTo>
                        <a:lnTo>
                          <a:pt x="432" y="441"/>
                        </a:lnTo>
                        <a:lnTo>
                          <a:pt x="415" y="483"/>
                        </a:lnTo>
                        <a:lnTo>
                          <a:pt x="388" y="518"/>
                        </a:lnTo>
                        <a:lnTo>
                          <a:pt x="347" y="550"/>
                        </a:lnTo>
                        <a:lnTo>
                          <a:pt x="307" y="575"/>
                        </a:lnTo>
                        <a:lnTo>
                          <a:pt x="262" y="598"/>
                        </a:lnTo>
                        <a:lnTo>
                          <a:pt x="215" y="618"/>
                        </a:lnTo>
                        <a:lnTo>
                          <a:pt x="163" y="637"/>
                        </a:lnTo>
                        <a:lnTo>
                          <a:pt x="119" y="647"/>
                        </a:lnTo>
                        <a:lnTo>
                          <a:pt x="65" y="656"/>
                        </a:lnTo>
                        <a:lnTo>
                          <a:pt x="0" y="652"/>
                        </a:lnTo>
                        <a:lnTo>
                          <a:pt x="10" y="677"/>
                        </a:lnTo>
                        <a:lnTo>
                          <a:pt x="55" y="681"/>
                        </a:lnTo>
                        <a:lnTo>
                          <a:pt x="86" y="681"/>
                        </a:lnTo>
                        <a:lnTo>
                          <a:pt x="134" y="677"/>
                        </a:lnTo>
                        <a:lnTo>
                          <a:pt x="173" y="674"/>
                        </a:lnTo>
                        <a:lnTo>
                          <a:pt x="227" y="665"/>
                        </a:lnTo>
                        <a:lnTo>
                          <a:pt x="269" y="657"/>
                        </a:lnTo>
                        <a:lnTo>
                          <a:pt x="316" y="643"/>
                        </a:lnTo>
                        <a:lnTo>
                          <a:pt x="343" y="635"/>
                        </a:lnTo>
                        <a:lnTo>
                          <a:pt x="384" y="618"/>
                        </a:lnTo>
                        <a:lnTo>
                          <a:pt x="427" y="590"/>
                        </a:lnTo>
                        <a:lnTo>
                          <a:pt x="440" y="575"/>
                        </a:lnTo>
                        <a:lnTo>
                          <a:pt x="452" y="554"/>
                        </a:lnTo>
                        <a:lnTo>
                          <a:pt x="462" y="512"/>
                        </a:lnTo>
                        <a:lnTo>
                          <a:pt x="471" y="470"/>
                        </a:lnTo>
                        <a:lnTo>
                          <a:pt x="546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</p:grpSp>
            <p:sp>
              <p:nvSpPr>
                <p:cNvPr id="49238" name="矩形 110678"/>
                <p:cNvSpPr>
                  <a:spLocks noChangeAspect="1"/>
                </p:cNvSpPr>
                <p:nvPr>
                  <p:custDataLst>
                    <p:tags r:id="rId68"/>
                  </p:custDataLst>
                </p:nvPr>
              </p:nvSpPr>
              <p:spPr>
                <a:xfrm>
                  <a:off x="5695" y="6585"/>
                  <a:ext cx="540" cy="315"/>
                </a:xfrm>
                <a:prstGeom prst="rect">
                  <a:avLst/>
                </a:prstGeom>
                <a:gradFill rotWithShape="0">
                  <a:gsLst>
                    <a:gs pos="0">
                      <a:srgbClr val="808080"/>
                    </a:gs>
                    <a:gs pos="50000">
                      <a:srgbClr val="C0C0C0"/>
                    </a:gs>
                    <a:gs pos="100000">
                      <a:srgbClr val="808080"/>
                    </a:gs>
                  </a:gsLst>
                  <a:lin ang="0" scaled="1"/>
                  <a:tileRect/>
                </a:gradFill>
                <a:ln w="9525">
                  <a:noFill/>
                </a:ln>
              </p:spPr>
              <p:txBody>
                <a:bodyPr anchor="t" anchorCtr="0"/>
                <a:p>
                  <a:endParaRPr lang="zh-CN" altLang="en-US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</p:grpSp>
        </p:grpSp>
        <p:sp>
          <p:nvSpPr>
            <p:cNvPr id="49239" name="任意多边形 110679"/>
            <p:cNvSpPr/>
            <p:nvPr>
              <p:custDataLst>
                <p:tags r:id="rId69"/>
              </p:custDataLst>
            </p:nvPr>
          </p:nvSpPr>
          <p:spPr>
            <a:xfrm>
              <a:off x="112" y="1303"/>
              <a:ext cx="704" cy="1573"/>
            </a:xfrm>
            <a:custGeom>
              <a:avLst/>
              <a:gdLst/>
              <a:ahLst/>
              <a:cxnLst/>
              <a:pathLst>
                <a:path w="704" h="1573">
                  <a:moveTo>
                    <a:pt x="704" y="0"/>
                  </a:moveTo>
                  <a:cubicBezTo>
                    <a:pt x="602" y="3"/>
                    <a:pt x="499" y="5"/>
                    <a:pt x="397" y="10"/>
                  </a:cubicBezTo>
                  <a:cubicBezTo>
                    <a:pt x="258" y="17"/>
                    <a:pt x="253" y="100"/>
                    <a:pt x="157" y="163"/>
                  </a:cubicBezTo>
                  <a:cubicBezTo>
                    <a:pt x="144" y="201"/>
                    <a:pt x="128" y="221"/>
                    <a:pt x="99" y="250"/>
                  </a:cubicBezTo>
                  <a:cubicBezTo>
                    <a:pt x="83" y="316"/>
                    <a:pt x="96" y="276"/>
                    <a:pt x="51" y="365"/>
                  </a:cubicBezTo>
                  <a:cubicBezTo>
                    <a:pt x="34" y="398"/>
                    <a:pt x="30" y="436"/>
                    <a:pt x="13" y="470"/>
                  </a:cubicBezTo>
                  <a:cubicBezTo>
                    <a:pt x="0" y="583"/>
                    <a:pt x="0" y="694"/>
                    <a:pt x="22" y="806"/>
                  </a:cubicBezTo>
                  <a:cubicBezTo>
                    <a:pt x="33" y="862"/>
                    <a:pt x="32" y="889"/>
                    <a:pt x="80" y="922"/>
                  </a:cubicBezTo>
                  <a:cubicBezTo>
                    <a:pt x="102" y="983"/>
                    <a:pt x="146" y="1027"/>
                    <a:pt x="186" y="1075"/>
                  </a:cubicBezTo>
                  <a:cubicBezTo>
                    <a:pt x="225" y="1122"/>
                    <a:pt x="249" y="1187"/>
                    <a:pt x="291" y="1229"/>
                  </a:cubicBezTo>
                  <a:cubicBezTo>
                    <a:pt x="301" y="1239"/>
                    <a:pt x="312" y="1247"/>
                    <a:pt x="320" y="1258"/>
                  </a:cubicBezTo>
                  <a:cubicBezTo>
                    <a:pt x="374" y="1333"/>
                    <a:pt x="307" y="1262"/>
                    <a:pt x="358" y="1325"/>
                  </a:cubicBezTo>
                  <a:cubicBezTo>
                    <a:pt x="392" y="1367"/>
                    <a:pt x="431" y="1406"/>
                    <a:pt x="464" y="1450"/>
                  </a:cubicBezTo>
                  <a:cubicBezTo>
                    <a:pt x="492" y="1527"/>
                    <a:pt x="444" y="1407"/>
                    <a:pt x="522" y="1526"/>
                  </a:cubicBezTo>
                  <a:cubicBezTo>
                    <a:pt x="528" y="1536"/>
                    <a:pt x="532" y="1548"/>
                    <a:pt x="541" y="1555"/>
                  </a:cubicBezTo>
                  <a:cubicBezTo>
                    <a:pt x="563" y="1573"/>
                    <a:pt x="635" y="1565"/>
                    <a:pt x="646" y="1565"/>
                  </a:cubicBezTo>
                </a:path>
              </a:pathLst>
            </a:custGeom>
            <a:noFill/>
            <a:ln w="7620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49240" name="任意多边形 110680"/>
            <p:cNvSpPr/>
            <p:nvPr>
              <p:custDataLst>
                <p:tags r:id="rId70"/>
              </p:custDataLst>
            </p:nvPr>
          </p:nvSpPr>
          <p:spPr>
            <a:xfrm>
              <a:off x="2302" y="2702"/>
              <a:ext cx="981" cy="1020"/>
            </a:xfrm>
            <a:custGeom>
              <a:avLst/>
              <a:gdLst/>
              <a:ahLst/>
              <a:cxnLst/>
              <a:pathLst>
                <a:path w="981" h="1020">
                  <a:moveTo>
                    <a:pt x="981" y="31"/>
                  </a:moveTo>
                  <a:cubicBezTo>
                    <a:pt x="816" y="0"/>
                    <a:pt x="647" y="16"/>
                    <a:pt x="482" y="41"/>
                  </a:cubicBezTo>
                  <a:cubicBezTo>
                    <a:pt x="441" y="62"/>
                    <a:pt x="402" y="78"/>
                    <a:pt x="357" y="89"/>
                  </a:cubicBezTo>
                  <a:cubicBezTo>
                    <a:pt x="347" y="95"/>
                    <a:pt x="339" y="103"/>
                    <a:pt x="328" y="108"/>
                  </a:cubicBezTo>
                  <a:cubicBezTo>
                    <a:pt x="316" y="113"/>
                    <a:pt x="301" y="111"/>
                    <a:pt x="290" y="118"/>
                  </a:cubicBezTo>
                  <a:cubicBezTo>
                    <a:pt x="278" y="125"/>
                    <a:pt x="272" y="138"/>
                    <a:pt x="261" y="147"/>
                  </a:cubicBezTo>
                  <a:cubicBezTo>
                    <a:pt x="203" y="194"/>
                    <a:pt x="148" y="227"/>
                    <a:pt x="108" y="291"/>
                  </a:cubicBezTo>
                  <a:cubicBezTo>
                    <a:pt x="79" y="338"/>
                    <a:pt x="66" y="395"/>
                    <a:pt x="40" y="444"/>
                  </a:cubicBezTo>
                  <a:cubicBezTo>
                    <a:pt x="16" y="547"/>
                    <a:pt x="0" y="653"/>
                    <a:pt x="50" y="751"/>
                  </a:cubicBezTo>
                  <a:cubicBezTo>
                    <a:pt x="60" y="770"/>
                    <a:pt x="59" y="795"/>
                    <a:pt x="79" y="809"/>
                  </a:cubicBezTo>
                  <a:cubicBezTo>
                    <a:pt x="83" y="811"/>
                    <a:pt x="152" y="827"/>
                    <a:pt x="156" y="828"/>
                  </a:cubicBezTo>
                  <a:cubicBezTo>
                    <a:pt x="253" y="894"/>
                    <a:pt x="388" y="866"/>
                    <a:pt x="501" y="876"/>
                  </a:cubicBezTo>
                  <a:cubicBezTo>
                    <a:pt x="511" y="882"/>
                    <a:pt x="520" y="890"/>
                    <a:pt x="530" y="895"/>
                  </a:cubicBezTo>
                  <a:cubicBezTo>
                    <a:pt x="539" y="900"/>
                    <a:pt x="553" y="896"/>
                    <a:pt x="559" y="905"/>
                  </a:cubicBezTo>
                  <a:cubicBezTo>
                    <a:pt x="573" y="927"/>
                    <a:pt x="566" y="958"/>
                    <a:pt x="578" y="982"/>
                  </a:cubicBezTo>
                  <a:cubicBezTo>
                    <a:pt x="583" y="992"/>
                    <a:pt x="588" y="1004"/>
                    <a:pt x="597" y="1011"/>
                  </a:cubicBezTo>
                  <a:cubicBezTo>
                    <a:pt x="605" y="1017"/>
                    <a:pt x="626" y="1020"/>
                    <a:pt x="626" y="1020"/>
                  </a:cubicBezTo>
                </a:path>
              </a:pathLst>
            </a:custGeom>
            <a:noFill/>
            <a:ln w="7620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49241" name="任意多边形 110681"/>
            <p:cNvSpPr/>
            <p:nvPr>
              <p:custDataLst>
                <p:tags r:id="rId71"/>
              </p:custDataLst>
            </p:nvPr>
          </p:nvSpPr>
          <p:spPr>
            <a:xfrm>
              <a:off x="4899" y="1389"/>
              <a:ext cx="631" cy="2295"/>
            </a:xfrm>
            <a:custGeom>
              <a:avLst/>
              <a:gdLst/>
              <a:ahLst/>
              <a:cxnLst/>
              <a:pathLst>
                <a:path w="631" h="2295">
                  <a:moveTo>
                    <a:pt x="93" y="10"/>
                  </a:moveTo>
                  <a:cubicBezTo>
                    <a:pt x="195" y="14"/>
                    <a:pt x="302" y="0"/>
                    <a:pt x="400" y="29"/>
                  </a:cubicBezTo>
                  <a:cubicBezTo>
                    <a:pt x="428" y="37"/>
                    <a:pt x="532" y="140"/>
                    <a:pt x="554" y="173"/>
                  </a:cubicBezTo>
                  <a:cubicBezTo>
                    <a:pt x="566" y="226"/>
                    <a:pt x="588" y="274"/>
                    <a:pt x="602" y="327"/>
                  </a:cubicBezTo>
                  <a:cubicBezTo>
                    <a:pt x="609" y="352"/>
                    <a:pt x="621" y="404"/>
                    <a:pt x="621" y="404"/>
                  </a:cubicBezTo>
                  <a:cubicBezTo>
                    <a:pt x="614" y="491"/>
                    <a:pt x="631" y="586"/>
                    <a:pt x="592" y="663"/>
                  </a:cubicBezTo>
                  <a:cubicBezTo>
                    <a:pt x="540" y="766"/>
                    <a:pt x="423" y="894"/>
                    <a:pt x="314" y="941"/>
                  </a:cubicBezTo>
                  <a:cubicBezTo>
                    <a:pt x="247" y="970"/>
                    <a:pt x="173" y="986"/>
                    <a:pt x="103" y="1008"/>
                  </a:cubicBezTo>
                  <a:cubicBezTo>
                    <a:pt x="84" y="1005"/>
                    <a:pt x="62" y="1009"/>
                    <a:pt x="45" y="999"/>
                  </a:cubicBezTo>
                  <a:cubicBezTo>
                    <a:pt x="36" y="994"/>
                    <a:pt x="38" y="980"/>
                    <a:pt x="35" y="970"/>
                  </a:cubicBezTo>
                  <a:cubicBezTo>
                    <a:pt x="29" y="951"/>
                    <a:pt x="22" y="931"/>
                    <a:pt x="16" y="912"/>
                  </a:cubicBezTo>
                  <a:cubicBezTo>
                    <a:pt x="13" y="903"/>
                    <a:pt x="7" y="884"/>
                    <a:pt x="7" y="884"/>
                  </a:cubicBezTo>
                  <a:cubicBezTo>
                    <a:pt x="10" y="868"/>
                    <a:pt x="0" y="839"/>
                    <a:pt x="16" y="836"/>
                  </a:cubicBezTo>
                  <a:cubicBezTo>
                    <a:pt x="129" y="817"/>
                    <a:pt x="267" y="850"/>
                    <a:pt x="381" y="874"/>
                  </a:cubicBezTo>
                  <a:cubicBezTo>
                    <a:pt x="438" y="902"/>
                    <a:pt x="446" y="939"/>
                    <a:pt x="487" y="980"/>
                  </a:cubicBezTo>
                  <a:cubicBezTo>
                    <a:pt x="490" y="989"/>
                    <a:pt x="491" y="1000"/>
                    <a:pt x="496" y="1008"/>
                  </a:cubicBezTo>
                  <a:cubicBezTo>
                    <a:pt x="501" y="1016"/>
                    <a:pt x="511" y="1020"/>
                    <a:pt x="515" y="1028"/>
                  </a:cubicBezTo>
                  <a:cubicBezTo>
                    <a:pt x="521" y="1043"/>
                    <a:pt x="519" y="1061"/>
                    <a:pt x="525" y="1076"/>
                  </a:cubicBezTo>
                  <a:cubicBezTo>
                    <a:pt x="529" y="1087"/>
                    <a:pt x="539" y="1094"/>
                    <a:pt x="544" y="1104"/>
                  </a:cubicBezTo>
                  <a:cubicBezTo>
                    <a:pt x="549" y="1113"/>
                    <a:pt x="551" y="1123"/>
                    <a:pt x="554" y="1133"/>
                  </a:cubicBezTo>
                  <a:cubicBezTo>
                    <a:pt x="570" y="1336"/>
                    <a:pt x="552" y="1552"/>
                    <a:pt x="602" y="1748"/>
                  </a:cubicBezTo>
                  <a:cubicBezTo>
                    <a:pt x="617" y="1924"/>
                    <a:pt x="631" y="2042"/>
                    <a:pt x="602" y="2247"/>
                  </a:cubicBezTo>
                  <a:cubicBezTo>
                    <a:pt x="600" y="2263"/>
                    <a:pt x="570" y="2254"/>
                    <a:pt x="554" y="2256"/>
                  </a:cubicBezTo>
                  <a:cubicBezTo>
                    <a:pt x="516" y="2260"/>
                    <a:pt x="477" y="2263"/>
                    <a:pt x="439" y="2266"/>
                  </a:cubicBezTo>
                  <a:cubicBezTo>
                    <a:pt x="432" y="2272"/>
                    <a:pt x="427" y="2280"/>
                    <a:pt x="419" y="2285"/>
                  </a:cubicBezTo>
                  <a:cubicBezTo>
                    <a:pt x="411" y="2290"/>
                    <a:pt x="391" y="2295"/>
                    <a:pt x="391" y="2295"/>
                  </a:cubicBezTo>
                </a:path>
              </a:pathLst>
            </a:custGeom>
            <a:noFill/>
            <a:ln w="7620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</p:grpSp>
    </p:spTree>
    <p:custDataLst>
      <p:tags r:id="rId7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0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103630" y="903605"/>
            <a:ext cx="10254615" cy="53543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4400" b="1" dirty="0">
                <a:solidFill>
                  <a:schemeClr val="tx1"/>
                </a:solidFill>
                <a:latin typeface="+mn-ea"/>
                <a:sym typeface="+mn-ea"/>
              </a:rPr>
              <a:t>串联电路与并联电路的</a:t>
            </a:r>
            <a:r>
              <a:rPr lang="zh-CN" altLang="en-US" sz="4400" b="1" dirty="0">
                <a:solidFill>
                  <a:srgbClr val="0070C0"/>
                </a:solidFill>
                <a:latin typeface="+mn-ea"/>
                <a:sym typeface="+mn-ea"/>
              </a:rPr>
              <a:t>开关</a:t>
            </a:r>
            <a:endParaRPr lang="zh-CN" altLang="en-US" sz="4400" b="1" dirty="0">
              <a:solidFill>
                <a:schemeClr val="tx1"/>
              </a:solidFill>
              <a:latin typeface="+mn-ea"/>
              <a:sym typeface="+mn-ea"/>
            </a:endParaRPr>
          </a:p>
          <a:p>
            <a:pPr algn="l">
              <a:lnSpc>
                <a:spcPct val="150000"/>
              </a:lnSpc>
            </a:pPr>
            <a:endParaRPr lang="en-US" altLang="zh-CN" sz="4000" dirty="0"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en-US" altLang="zh-CN" sz="36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1</a:t>
            </a:r>
            <a:r>
              <a:rPr lang="zh-CN" altLang="en-US" sz="36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、如果开关</a:t>
            </a:r>
            <a:r>
              <a:rPr lang="zh-CN" altLang="en-US" sz="36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控制整个</a:t>
            </a:r>
            <a:r>
              <a:rPr lang="zh-CN" altLang="en-US" sz="36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电路：开关要么在串联电路上，要么开关在并联电路的干路上；</a:t>
            </a:r>
            <a:endParaRPr lang="zh-CN" altLang="en-US" sz="3600" dirty="0"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en-US" altLang="zh-CN" sz="36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2</a:t>
            </a:r>
            <a:r>
              <a:rPr lang="zh-CN" altLang="en-US" sz="36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、如果开关只</a:t>
            </a:r>
            <a:r>
              <a:rPr lang="zh-CN" altLang="en-US" sz="36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控制某个</a:t>
            </a:r>
            <a:r>
              <a:rPr lang="zh-CN" altLang="en-US" sz="36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用电器：开关要么在串联电路上与某个用电器并联，要么在并联的支路上。</a:t>
            </a:r>
            <a:endParaRPr lang="zh-CN" altLang="en-US" sz="3600" dirty="0"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" name="文本框 17"/>
          <p:cNvSpPr txBox="1"/>
          <p:nvPr>
            <p:custDataLst>
              <p:tags r:id="rId1"/>
            </p:custDataLst>
          </p:nvPr>
        </p:nvSpPr>
        <p:spPr>
          <a:xfrm>
            <a:off x="1064895" y="388620"/>
            <a:ext cx="10200005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zh-CN" altLang="en-US" sz="3600" dirty="0">
                <a:latin typeface="方正盛世楷书简体_粗" panose="02000000000000000000" charset="-122"/>
                <a:ea typeface="方正盛世楷书简体_粗" panose="02000000000000000000" charset="-122"/>
              </a:rPr>
              <a:t>若想使灯泡发光，则必须将</a:t>
            </a:r>
            <a:r>
              <a:rPr lang="zh-CN" altLang="en-US" sz="36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灯泡、电池</a:t>
            </a:r>
            <a:r>
              <a:rPr lang="zh-CN" altLang="en-US" sz="3600" dirty="0">
                <a:latin typeface="方正盛世楷书简体_粗" panose="02000000000000000000" charset="-122"/>
                <a:ea typeface="方正盛世楷书简体_粗" panose="02000000000000000000" charset="-122"/>
              </a:rPr>
              <a:t>连接起来组成一个</a:t>
            </a:r>
            <a:r>
              <a:rPr lang="zh-CN" altLang="en-US" sz="36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回路</a:t>
            </a:r>
            <a:r>
              <a:rPr lang="zh-CN" altLang="en-US" sz="3600" dirty="0">
                <a:latin typeface="方正盛世楷书简体_粗" panose="02000000000000000000" charset="-122"/>
                <a:ea typeface="方正盛世楷书简体_粗" panose="02000000000000000000" charset="-122"/>
              </a:rPr>
              <a:t>。</a:t>
            </a:r>
            <a:endParaRPr lang="zh-CN" altLang="en-US" sz="3600" dirty="0"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  <p:pic>
        <p:nvPicPr>
          <p:cNvPr id="100" name="图片 99"/>
          <p:cNvPicPr/>
          <p:nvPr/>
        </p:nvPicPr>
        <p:blipFill>
          <a:blip r:embed="rId2"/>
          <a:srcRect b="20656"/>
          <a:stretch>
            <a:fillRect/>
          </a:stretch>
        </p:blipFill>
        <p:spPr>
          <a:xfrm>
            <a:off x="3364865" y="2813050"/>
            <a:ext cx="5992495" cy="3380740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3"/>
    </p:custData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" name="文本框 17"/>
          <p:cNvSpPr txBox="1"/>
          <p:nvPr/>
        </p:nvSpPr>
        <p:spPr>
          <a:xfrm>
            <a:off x="1675130" y="1906905"/>
            <a:ext cx="9404350" cy="25533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8000" dirty="0">
                <a:solidFill>
                  <a:srgbClr val="A15F32"/>
                </a:solidFill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5</a:t>
            </a:r>
            <a:r>
              <a:rPr lang="zh-CN" altLang="en-US" sz="8000" dirty="0">
                <a:solidFill>
                  <a:srgbClr val="A15F32"/>
                </a:solidFill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、</a:t>
            </a:r>
            <a:r>
              <a:rPr lang="zh-CN" altLang="en-US" sz="4400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电路图的画法</a:t>
            </a:r>
            <a:endParaRPr lang="zh-CN" altLang="en-US" sz="8000" b="1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latin typeface="方正盛世楷书简体_粗" panose="02000000000000000000" charset="-122"/>
              <a:ea typeface="方正盛世楷书简体_粗" panose="02000000000000000000" charset="-122"/>
            </a:endParaRPr>
          </a:p>
          <a:p>
            <a:pPr algn="ctr"/>
            <a:r>
              <a:rPr lang="en-US" altLang="zh-CN" sz="8000" dirty="0">
                <a:solidFill>
                  <a:srgbClr val="A15F32"/>
                </a:solidFill>
                <a:latin typeface="汉仪颜楷W" panose="00020600040101010101" charset="-122"/>
                <a:ea typeface="汉仪颜楷W" panose="00020600040101010101" charset="-122"/>
              </a:rPr>
              <a:t> </a:t>
            </a:r>
            <a:endParaRPr lang="en-US" altLang="zh-CN" sz="8000" dirty="0">
              <a:solidFill>
                <a:srgbClr val="A15F32"/>
              </a:solidFill>
              <a:latin typeface="汉仪颜楷W" panose="00020600040101010101" charset="-122"/>
              <a:ea typeface="汉仪颜楷W" panose="00020600040101010101" charset="-122"/>
            </a:endParaRPr>
          </a:p>
        </p:txBody>
      </p:sp>
      <p:cxnSp>
        <p:nvCxnSpPr>
          <p:cNvPr id="7" name="直接连接符 6"/>
          <p:cNvCxnSpPr/>
          <p:nvPr/>
        </p:nvCxnSpPr>
        <p:spPr>
          <a:xfrm flipH="1" flipV="1">
            <a:off x="1636395" y="3631565"/>
            <a:ext cx="9272270" cy="31750"/>
          </a:xfrm>
          <a:prstGeom prst="line">
            <a:avLst/>
          </a:prstGeom>
          <a:ln w="127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97000">
                  <a:srgbClr val="954F3A">
                    <a:alpha val="57000"/>
                  </a:srgbClr>
                </a:gs>
              </a:gsLst>
              <a:lin ang="21120000" scaled="1"/>
            </a:gra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10594" name="组合 110593"/>
          <p:cNvGrpSpPr/>
          <p:nvPr/>
        </p:nvGrpSpPr>
        <p:grpSpPr>
          <a:xfrm>
            <a:off x="1013460" y="868045"/>
            <a:ext cx="5565140" cy="3687445"/>
            <a:chOff x="0" y="171"/>
            <a:chExt cx="5602" cy="3901"/>
          </a:xfrm>
        </p:grpSpPr>
        <p:pic>
          <p:nvPicPr>
            <p:cNvPr id="49154" name="xjhsy8" descr="w7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016" y="171"/>
              <a:ext cx="2540" cy="1847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9155" name="xjhsy4" descr="w3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30" y="489"/>
              <a:ext cx="2178" cy="1225"/>
            </a:xfrm>
            <a:prstGeom prst="rect">
              <a:avLst/>
            </a:prstGeom>
            <a:noFill/>
            <a:ln w="9525">
              <a:noFill/>
            </a:ln>
          </p:spPr>
        </p:pic>
        <p:grpSp>
          <p:nvGrpSpPr>
            <p:cNvPr id="49156" name="xjhsy3"/>
            <p:cNvGrpSpPr>
              <a:grpSpLocks noChangeAspect="1"/>
            </p:cNvGrpSpPr>
            <p:nvPr/>
          </p:nvGrpSpPr>
          <p:grpSpPr>
            <a:xfrm>
              <a:off x="0" y="1895"/>
              <a:ext cx="3402" cy="1270"/>
              <a:chOff x="3844" y="3868"/>
              <a:chExt cx="3712" cy="1144"/>
            </a:xfrm>
          </p:grpSpPr>
          <p:grpSp>
            <p:nvGrpSpPr>
              <p:cNvPr id="49157" name="组合 110597"/>
              <p:cNvGrpSpPr>
                <a:grpSpLocks noChangeAspect="1"/>
              </p:cNvGrpSpPr>
              <p:nvPr/>
            </p:nvGrpSpPr>
            <p:grpSpPr>
              <a:xfrm>
                <a:off x="3844" y="4435"/>
                <a:ext cx="3712" cy="577"/>
                <a:chOff x="3920" y="4213"/>
                <a:chExt cx="2493" cy="577"/>
              </a:xfrm>
            </p:grpSpPr>
            <p:sp>
              <p:nvSpPr>
                <p:cNvPr id="49158" name="任意多边形 110598" descr="栎木"/>
                <p:cNvSpPr>
                  <a:spLocks noChangeAspect="1"/>
                </p:cNvSpPr>
                <p:nvPr>
                  <p:custDataLst>
                    <p:tags r:id="rId5"/>
                  </p:custDataLst>
                </p:nvPr>
              </p:nvSpPr>
              <p:spPr>
                <a:xfrm flipV="1">
                  <a:off x="3920" y="4677"/>
                  <a:ext cx="2493" cy="113"/>
                </a:xfrm>
                <a:custGeom>
                  <a:avLst/>
                  <a:gdLst/>
                  <a:ahLst/>
                  <a:cxnLst/>
                  <a:pathLst>
                    <a:path w="400" h="400">
                      <a:moveTo>
                        <a:pt x="0" y="0"/>
                      </a:moveTo>
                      <a:lnTo>
                        <a:pt x="400" y="0"/>
                      </a:lnTo>
                      <a:lnTo>
                        <a:pt x="400" y="400"/>
                      </a:lnTo>
                      <a:lnTo>
                        <a:pt x="0" y="4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 rotWithShape="0">
                  <a:blip r:embed="rId6"/>
                </a:blipFill>
                <a:ln w="9525"/>
                <a:scene3d>
                  <a:camera prst="legacyObliqueTopRight">
                    <a:rot lat="0" lon="0" rev="0"/>
                  </a:camera>
                  <a:lightRig rig="legacyFlat3" dir="b"/>
                </a:scene3d>
                <a:sp3d extrusionH="430200" prstMaterial="legacyMatte">
                  <a:bevelT w="13500" h="13500" prst="angle"/>
                  <a:bevelB w="13500" h="13500" prst="angle"/>
                  <a:extrusionClr>
                    <a:srgbClr val="FFCC99"/>
                  </a:extrusionClr>
                </a:sp3d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49159" name="流程图: 磁盘 110599"/>
                <p:cNvSpPr>
                  <a:spLocks noChangeAspect="1"/>
                </p:cNvSpPr>
                <p:nvPr>
                  <p:custDataLst>
                    <p:tags r:id="rId7"/>
                  </p:custDataLst>
                </p:nvPr>
              </p:nvSpPr>
              <p:spPr>
                <a:xfrm>
                  <a:off x="6120" y="4217"/>
                  <a:ext cx="213" cy="369"/>
                </a:xfrm>
                <a:prstGeom prst="flowChartMagneticDisk">
                  <a:avLst/>
                </a:prstGeom>
                <a:solidFill>
                  <a:srgbClr val="969696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anchor="t" anchorCtr="0"/>
                <a:p>
                  <a:endParaRPr lang="zh-CN" altLang="en-US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49160" name="流程图: 磁盘 110600"/>
                <p:cNvSpPr>
                  <a:spLocks noChangeAspect="1"/>
                </p:cNvSpPr>
                <p:nvPr>
                  <p:custDataLst>
                    <p:tags r:id="rId8"/>
                  </p:custDataLst>
                </p:nvPr>
              </p:nvSpPr>
              <p:spPr>
                <a:xfrm>
                  <a:off x="4340" y="4213"/>
                  <a:ext cx="213" cy="369"/>
                </a:xfrm>
                <a:prstGeom prst="flowChartMagneticDisk">
                  <a:avLst/>
                </a:prstGeom>
                <a:solidFill>
                  <a:srgbClr val="969696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anchor="t" anchorCtr="0"/>
                <a:p>
                  <a:endParaRPr lang="zh-CN" altLang="en-US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</p:grpSp>
          <p:grpSp>
            <p:nvGrpSpPr>
              <p:cNvPr id="49161" name="组合 110601"/>
              <p:cNvGrpSpPr>
                <a:grpSpLocks noChangeAspect="1"/>
              </p:cNvGrpSpPr>
              <p:nvPr/>
            </p:nvGrpSpPr>
            <p:grpSpPr>
              <a:xfrm>
                <a:off x="5514" y="3868"/>
                <a:ext cx="540" cy="936"/>
                <a:chOff x="5695" y="5964"/>
                <a:chExt cx="540" cy="936"/>
              </a:xfrm>
            </p:grpSpPr>
            <p:grpSp>
              <p:nvGrpSpPr>
                <p:cNvPr id="49162" name="组合 110602"/>
                <p:cNvGrpSpPr>
                  <a:grpSpLocks noChangeAspect="1"/>
                </p:cNvGrpSpPr>
                <p:nvPr/>
              </p:nvGrpSpPr>
              <p:grpSpPr>
                <a:xfrm>
                  <a:off x="5772" y="5964"/>
                  <a:ext cx="403" cy="733"/>
                  <a:chOff x="5770" y="1606"/>
                  <a:chExt cx="2019" cy="3673"/>
                </a:xfrm>
              </p:grpSpPr>
              <p:grpSp>
                <p:nvGrpSpPr>
                  <p:cNvPr id="49163" name="组合 110603"/>
                  <p:cNvGrpSpPr>
                    <a:grpSpLocks noChangeAspect="1"/>
                  </p:cNvGrpSpPr>
                  <p:nvPr/>
                </p:nvGrpSpPr>
                <p:grpSpPr>
                  <a:xfrm>
                    <a:off x="6320" y="4418"/>
                    <a:ext cx="913" cy="861"/>
                    <a:chOff x="6320" y="4418"/>
                    <a:chExt cx="913" cy="861"/>
                  </a:xfrm>
                </p:grpSpPr>
                <p:grpSp>
                  <p:nvGrpSpPr>
                    <p:cNvPr id="49164" name="组合 110604"/>
                    <p:cNvGrpSpPr>
                      <a:grpSpLocks noChangeAspect="1"/>
                    </p:cNvGrpSpPr>
                    <p:nvPr/>
                  </p:nvGrpSpPr>
                  <p:grpSpPr>
                    <a:xfrm>
                      <a:off x="6320" y="4418"/>
                      <a:ext cx="913" cy="861"/>
                      <a:chOff x="6320" y="4418"/>
                      <a:chExt cx="913" cy="861"/>
                    </a:xfrm>
                  </p:grpSpPr>
                  <p:grpSp>
                    <p:nvGrpSpPr>
                      <p:cNvPr id="49165" name="组合 110605"/>
                      <p:cNvGrpSpPr>
                        <a:grpSpLocks noChangeAspect="1"/>
                      </p:cNvGrpSpPr>
                      <p:nvPr/>
                    </p:nvGrpSpPr>
                    <p:grpSpPr>
                      <a:xfrm>
                        <a:off x="6549" y="5081"/>
                        <a:ext cx="498" cy="198"/>
                        <a:chOff x="6549" y="5081"/>
                        <a:chExt cx="498" cy="198"/>
                      </a:xfrm>
                    </p:grpSpPr>
                    <p:sp>
                      <p:nvSpPr>
                        <p:cNvPr id="49166" name="任意多边形 110606"/>
                        <p:cNvSpPr>
                          <a:spLocks noChangeAspect="1"/>
                        </p:cNvSpPr>
                        <p:nvPr>
                          <p:custDataLst>
                            <p:tags r:id="rId9"/>
                          </p:custDataLst>
                        </p:nvPr>
                      </p:nvSpPr>
                      <p:spPr>
                        <a:xfrm>
                          <a:off x="6549" y="5081"/>
                          <a:ext cx="498" cy="198"/>
                        </a:xfrm>
                        <a:custGeom>
                          <a:avLst/>
                          <a:gdLst/>
                          <a:ahLst/>
                          <a:cxnLst/>
                          <a:pathLst>
                            <a:path w="498" h="198">
                              <a:moveTo>
                                <a:pt x="0" y="0"/>
                              </a:moveTo>
                              <a:lnTo>
                                <a:pt x="101" y="157"/>
                              </a:lnTo>
                              <a:lnTo>
                                <a:pt x="110" y="167"/>
                              </a:lnTo>
                              <a:lnTo>
                                <a:pt x="121" y="173"/>
                              </a:lnTo>
                              <a:lnTo>
                                <a:pt x="136" y="178"/>
                              </a:lnTo>
                              <a:lnTo>
                                <a:pt x="153" y="186"/>
                              </a:lnTo>
                              <a:lnTo>
                                <a:pt x="174" y="190"/>
                              </a:lnTo>
                              <a:lnTo>
                                <a:pt x="188" y="191"/>
                              </a:lnTo>
                              <a:lnTo>
                                <a:pt x="205" y="194"/>
                              </a:lnTo>
                              <a:lnTo>
                                <a:pt x="222" y="195"/>
                              </a:lnTo>
                              <a:lnTo>
                                <a:pt x="243" y="198"/>
                              </a:lnTo>
                              <a:lnTo>
                                <a:pt x="257" y="198"/>
                              </a:lnTo>
                              <a:lnTo>
                                <a:pt x="278" y="195"/>
                              </a:lnTo>
                              <a:lnTo>
                                <a:pt x="295" y="194"/>
                              </a:lnTo>
                              <a:lnTo>
                                <a:pt x="315" y="191"/>
                              </a:lnTo>
                              <a:lnTo>
                                <a:pt x="332" y="190"/>
                              </a:lnTo>
                              <a:lnTo>
                                <a:pt x="349" y="185"/>
                              </a:lnTo>
                              <a:lnTo>
                                <a:pt x="366" y="181"/>
                              </a:lnTo>
                              <a:lnTo>
                                <a:pt x="380" y="173"/>
                              </a:lnTo>
                              <a:lnTo>
                                <a:pt x="392" y="165"/>
                              </a:lnTo>
                              <a:lnTo>
                                <a:pt x="397" y="160"/>
                              </a:lnTo>
                              <a:lnTo>
                                <a:pt x="405" y="152"/>
                              </a:lnTo>
                              <a:lnTo>
                                <a:pt x="498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000000"/>
                        </a:solidFill>
                        <a:ln w="9525">
                          <a:noFill/>
                        </a:ln>
                      </p:spPr>
                      <p:txBody>
                        <a:bodyPr/>
                        <a:p>
                          <a:endParaRPr lang="zh-CN" altLang="en-US"/>
                        </a:p>
                      </p:txBody>
                    </p:sp>
                    <p:sp>
                      <p:nvSpPr>
                        <p:cNvPr id="49167" name="任意多边形 110607"/>
                        <p:cNvSpPr>
                          <a:spLocks noChangeAspect="1"/>
                        </p:cNvSpPr>
                        <p:nvPr>
                          <p:custDataLst>
                            <p:tags r:id="rId10"/>
                          </p:custDataLst>
                        </p:nvPr>
                      </p:nvSpPr>
                      <p:spPr>
                        <a:xfrm>
                          <a:off x="6627" y="5081"/>
                          <a:ext cx="222" cy="198"/>
                        </a:xfrm>
                        <a:custGeom>
                          <a:avLst/>
                          <a:gdLst/>
                          <a:ahLst/>
                          <a:cxnLst/>
                          <a:pathLst>
                            <a:path w="222" h="198">
                              <a:moveTo>
                                <a:pt x="0" y="0"/>
                              </a:moveTo>
                              <a:lnTo>
                                <a:pt x="62" y="178"/>
                              </a:lnTo>
                              <a:lnTo>
                                <a:pt x="75" y="186"/>
                              </a:lnTo>
                              <a:lnTo>
                                <a:pt x="96" y="190"/>
                              </a:lnTo>
                              <a:lnTo>
                                <a:pt x="110" y="191"/>
                              </a:lnTo>
                              <a:lnTo>
                                <a:pt x="127" y="194"/>
                              </a:lnTo>
                              <a:lnTo>
                                <a:pt x="144" y="195"/>
                              </a:lnTo>
                              <a:lnTo>
                                <a:pt x="165" y="198"/>
                              </a:lnTo>
                              <a:lnTo>
                                <a:pt x="179" y="198"/>
                              </a:lnTo>
                              <a:lnTo>
                                <a:pt x="200" y="195"/>
                              </a:lnTo>
                              <a:lnTo>
                                <a:pt x="222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404040"/>
                        </a:solidFill>
                        <a:ln w="9525">
                          <a:noFill/>
                        </a:ln>
                      </p:spPr>
                      <p:txBody>
                        <a:bodyPr/>
                        <a:p>
                          <a:endParaRPr lang="zh-CN" altLang="en-US"/>
                        </a:p>
                      </p:txBody>
                    </p:sp>
                  </p:grpSp>
                  <p:grpSp>
                    <p:nvGrpSpPr>
                      <p:cNvPr id="49168" name="组合 110608"/>
                      <p:cNvGrpSpPr>
                        <a:grpSpLocks noChangeAspect="1"/>
                      </p:cNvGrpSpPr>
                      <p:nvPr/>
                    </p:nvGrpSpPr>
                    <p:grpSpPr>
                      <a:xfrm>
                        <a:off x="6320" y="4418"/>
                        <a:ext cx="913" cy="718"/>
                        <a:chOff x="6320" y="4418"/>
                        <a:chExt cx="913" cy="718"/>
                      </a:xfrm>
                    </p:grpSpPr>
                    <p:sp>
                      <p:nvSpPr>
                        <p:cNvPr id="49169" name="任意多边形 110609"/>
                        <p:cNvSpPr>
                          <a:spLocks noChangeAspect="1"/>
                        </p:cNvSpPr>
                        <p:nvPr>
                          <p:custDataLst>
                            <p:tags r:id="rId11"/>
                          </p:custDataLst>
                        </p:nvPr>
                      </p:nvSpPr>
                      <p:spPr>
                        <a:xfrm>
                          <a:off x="6320" y="4418"/>
                          <a:ext cx="913" cy="718"/>
                        </a:xfrm>
                        <a:custGeom>
                          <a:avLst/>
                          <a:gdLst/>
                          <a:ahLst/>
                          <a:cxnLst/>
                          <a:pathLst>
                            <a:path w="913" h="718">
                              <a:moveTo>
                                <a:pt x="26" y="0"/>
                              </a:moveTo>
                              <a:lnTo>
                                <a:pt x="21" y="20"/>
                              </a:lnTo>
                              <a:lnTo>
                                <a:pt x="23" y="29"/>
                              </a:lnTo>
                              <a:lnTo>
                                <a:pt x="25" y="38"/>
                              </a:lnTo>
                              <a:lnTo>
                                <a:pt x="26" y="59"/>
                              </a:lnTo>
                              <a:lnTo>
                                <a:pt x="23" y="73"/>
                              </a:lnTo>
                              <a:lnTo>
                                <a:pt x="17" y="86"/>
                              </a:lnTo>
                              <a:lnTo>
                                <a:pt x="12" y="96"/>
                              </a:lnTo>
                              <a:lnTo>
                                <a:pt x="6" y="113"/>
                              </a:lnTo>
                              <a:lnTo>
                                <a:pt x="6" y="126"/>
                              </a:lnTo>
                              <a:lnTo>
                                <a:pt x="12" y="138"/>
                              </a:lnTo>
                              <a:lnTo>
                                <a:pt x="17" y="149"/>
                              </a:lnTo>
                              <a:lnTo>
                                <a:pt x="29" y="162"/>
                              </a:lnTo>
                              <a:lnTo>
                                <a:pt x="34" y="176"/>
                              </a:lnTo>
                              <a:lnTo>
                                <a:pt x="34" y="185"/>
                              </a:lnTo>
                              <a:lnTo>
                                <a:pt x="30" y="195"/>
                              </a:lnTo>
                              <a:lnTo>
                                <a:pt x="21" y="204"/>
                              </a:lnTo>
                              <a:lnTo>
                                <a:pt x="13" y="216"/>
                              </a:lnTo>
                              <a:lnTo>
                                <a:pt x="8" y="225"/>
                              </a:lnTo>
                              <a:lnTo>
                                <a:pt x="6" y="236"/>
                              </a:lnTo>
                              <a:lnTo>
                                <a:pt x="12" y="248"/>
                              </a:lnTo>
                              <a:lnTo>
                                <a:pt x="19" y="259"/>
                              </a:lnTo>
                              <a:lnTo>
                                <a:pt x="26" y="269"/>
                              </a:lnTo>
                              <a:lnTo>
                                <a:pt x="30" y="278"/>
                              </a:lnTo>
                              <a:lnTo>
                                <a:pt x="34" y="288"/>
                              </a:lnTo>
                              <a:lnTo>
                                <a:pt x="30" y="301"/>
                              </a:lnTo>
                              <a:lnTo>
                                <a:pt x="21" y="313"/>
                              </a:lnTo>
                              <a:lnTo>
                                <a:pt x="12" y="322"/>
                              </a:lnTo>
                              <a:lnTo>
                                <a:pt x="2" y="337"/>
                              </a:lnTo>
                              <a:lnTo>
                                <a:pt x="0" y="349"/>
                              </a:lnTo>
                              <a:lnTo>
                                <a:pt x="4" y="362"/>
                              </a:lnTo>
                              <a:lnTo>
                                <a:pt x="13" y="372"/>
                              </a:lnTo>
                              <a:lnTo>
                                <a:pt x="23" y="383"/>
                              </a:lnTo>
                              <a:lnTo>
                                <a:pt x="33" y="396"/>
                              </a:lnTo>
                              <a:lnTo>
                                <a:pt x="38" y="414"/>
                              </a:lnTo>
                              <a:lnTo>
                                <a:pt x="33" y="431"/>
                              </a:lnTo>
                              <a:lnTo>
                                <a:pt x="23" y="444"/>
                              </a:lnTo>
                              <a:lnTo>
                                <a:pt x="19" y="455"/>
                              </a:lnTo>
                              <a:lnTo>
                                <a:pt x="19" y="466"/>
                              </a:lnTo>
                              <a:lnTo>
                                <a:pt x="21" y="473"/>
                              </a:lnTo>
                              <a:lnTo>
                                <a:pt x="29" y="484"/>
                              </a:lnTo>
                              <a:lnTo>
                                <a:pt x="42" y="499"/>
                              </a:lnTo>
                              <a:lnTo>
                                <a:pt x="64" y="528"/>
                              </a:lnTo>
                              <a:lnTo>
                                <a:pt x="107" y="573"/>
                              </a:lnTo>
                              <a:lnTo>
                                <a:pt x="144" y="609"/>
                              </a:lnTo>
                              <a:lnTo>
                                <a:pt x="166" y="629"/>
                              </a:lnTo>
                              <a:lnTo>
                                <a:pt x="190" y="643"/>
                              </a:lnTo>
                              <a:lnTo>
                                <a:pt x="217" y="660"/>
                              </a:lnTo>
                              <a:lnTo>
                                <a:pt x="255" y="681"/>
                              </a:lnTo>
                              <a:lnTo>
                                <a:pt x="313" y="701"/>
                              </a:lnTo>
                              <a:lnTo>
                                <a:pt x="356" y="710"/>
                              </a:lnTo>
                              <a:lnTo>
                                <a:pt x="401" y="716"/>
                              </a:lnTo>
                              <a:lnTo>
                                <a:pt x="460" y="718"/>
                              </a:lnTo>
                              <a:lnTo>
                                <a:pt x="523" y="716"/>
                              </a:lnTo>
                              <a:lnTo>
                                <a:pt x="578" y="714"/>
                              </a:lnTo>
                              <a:lnTo>
                                <a:pt x="625" y="706"/>
                              </a:lnTo>
                              <a:lnTo>
                                <a:pt x="667" y="697"/>
                              </a:lnTo>
                              <a:lnTo>
                                <a:pt x="697" y="685"/>
                              </a:lnTo>
                              <a:lnTo>
                                <a:pt x="723" y="672"/>
                              </a:lnTo>
                              <a:lnTo>
                                <a:pt x="744" y="659"/>
                              </a:lnTo>
                              <a:lnTo>
                                <a:pt x="761" y="647"/>
                              </a:lnTo>
                              <a:lnTo>
                                <a:pt x="778" y="629"/>
                              </a:lnTo>
                              <a:lnTo>
                                <a:pt x="832" y="556"/>
                              </a:lnTo>
                              <a:lnTo>
                                <a:pt x="874" y="493"/>
                              </a:lnTo>
                              <a:lnTo>
                                <a:pt x="890" y="461"/>
                              </a:lnTo>
                              <a:lnTo>
                                <a:pt x="894" y="448"/>
                              </a:lnTo>
                              <a:lnTo>
                                <a:pt x="895" y="438"/>
                              </a:lnTo>
                              <a:lnTo>
                                <a:pt x="895" y="427"/>
                              </a:lnTo>
                              <a:lnTo>
                                <a:pt x="887" y="414"/>
                              </a:lnTo>
                              <a:lnTo>
                                <a:pt x="882" y="406"/>
                              </a:lnTo>
                              <a:lnTo>
                                <a:pt x="879" y="394"/>
                              </a:lnTo>
                              <a:lnTo>
                                <a:pt x="882" y="381"/>
                              </a:lnTo>
                              <a:lnTo>
                                <a:pt x="887" y="372"/>
                              </a:lnTo>
                              <a:lnTo>
                                <a:pt x="894" y="362"/>
                              </a:lnTo>
                              <a:lnTo>
                                <a:pt x="900" y="352"/>
                              </a:lnTo>
                              <a:lnTo>
                                <a:pt x="908" y="341"/>
                              </a:lnTo>
                              <a:lnTo>
                                <a:pt x="913" y="330"/>
                              </a:lnTo>
                              <a:lnTo>
                                <a:pt x="912" y="316"/>
                              </a:lnTo>
                              <a:lnTo>
                                <a:pt x="907" y="305"/>
                              </a:lnTo>
                              <a:lnTo>
                                <a:pt x="900" y="295"/>
                              </a:lnTo>
                              <a:lnTo>
                                <a:pt x="894" y="286"/>
                              </a:lnTo>
                              <a:lnTo>
                                <a:pt x="886" y="275"/>
                              </a:lnTo>
                              <a:lnTo>
                                <a:pt x="883" y="263"/>
                              </a:lnTo>
                              <a:lnTo>
                                <a:pt x="886" y="254"/>
                              </a:lnTo>
                              <a:lnTo>
                                <a:pt x="895" y="240"/>
                              </a:lnTo>
                              <a:lnTo>
                                <a:pt x="904" y="229"/>
                              </a:lnTo>
                              <a:lnTo>
                                <a:pt x="908" y="217"/>
                              </a:lnTo>
                              <a:lnTo>
                                <a:pt x="908" y="202"/>
                              </a:lnTo>
                              <a:lnTo>
                                <a:pt x="903" y="187"/>
                              </a:lnTo>
                              <a:lnTo>
                                <a:pt x="894" y="176"/>
                              </a:lnTo>
                              <a:lnTo>
                                <a:pt x="890" y="168"/>
                              </a:lnTo>
                              <a:lnTo>
                                <a:pt x="886" y="155"/>
                              </a:lnTo>
                              <a:lnTo>
                                <a:pt x="887" y="141"/>
                              </a:lnTo>
                              <a:lnTo>
                                <a:pt x="895" y="130"/>
                              </a:lnTo>
                              <a:lnTo>
                                <a:pt x="900" y="122"/>
                              </a:lnTo>
                              <a:lnTo>
                                <a:pt x="908" y="113"/>
                              </a:lnTo>
                              <a:lnTo>
                                <a:pt x="912" y="101"/>
                              </a:lnTo>
                              <a:lnTo>
                                <a:pt x="913" y="88"/>
                              </a:lnTo>
                              <a:lnTo>
                                <a:pt x="911" y="80"/>
                              </a:lnTo>
                              <a:lnTo>
                                <a:pt x="903" y="67"/>
                              </a:lnTo>
                              <a:lnTo>
                                <a:pt x="895" y="56"/>
                              </a:lnTo>
                              <a:lnTo>
                                <a:pt x="890" y="42"/>
                              </a:lnTo>
                              <a:lnTo>
                                <a:pt x="890" y="29"/>
                              </a:lnTo>
                              <a:lnTo>
                                <a:pt x="894" y="18"/>
                              </a:lnTo>
                              <a:lnTo>
                                <a:pt x="891" y="0"/>
                              </a:lnTo>
                              <a:lnTo>
                                <a:pt x="26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FFC080"/>
                        </a:solidFill>
                        <a:ln w="9525">
                          <a:noFill/>
                        </a:ln>
                      </p:spPr>
                      <p:txBody>
                        <a:bodyPr/>
                        <a:p>
                          <a:endParaRPr lang="zh-CN" altLang="en-US"/>
                        </a:p>
                      </p:txBody>
                    </p:sp>
                    <p:sp>
                      <p:nvSpPr>
                        <p:cNvPr id="49170" name="任意多边形 110610"/>
                        <p:cNvSpPr>
                          <a:spLocks noChangeAspect="1"/>
                        </p:cNvSpPr>
                        <p:nvPr>
                          <p:custDataLst>
                            <p:tags r:id="rId12"/>
                          </p:custDataLst>
                        </p:nvPr>
                      </p:nvSpPr>
                      <p:spPr>
                        <a:xfrm>
                          <a:off x="6326" y="4514"/>
                          <a:ext cx="113" cy="99"/>
                        </a:xfrm>
                        <a:custGeom>
                          <a:avLst/>
                          <a:gdLst/>
                          <a:ahLst/>
                          <a:cxnLst/>
                          <a:pathLst>
                            <a:path w="113" h="99">
                              <a:moveTo>
                                <a:pt x="6" y="0"/>
                              </a:moveTo>
                              <a:lnTo>
                                <a:pt x="13" y="13"/>
                              </a:lnTo>
                              <a:lnTo>
                                <a:pt x="24" y="26"/>
                              </a:lnTo>
                              <a:lnTo>
                                <a:pt x="44" y="43"/>
                              </a:lnTo>
                              <a:lnTo>
                                <a:pt x="68" y="57"/>
                              </a:lnTo>
                              <a:lnTo>
                                <a:pt x="91" y="66"/>
                              </a:lnTo>
                              <a:lnTo>
                                <a:pt x="113" y="72"/>
                              </a:lnTo>
                              <a:lnTo>
                                <a:pt x="104" y="89"/>
                              </a:lnTo>
                              <a:lnTo>
                                <a:pt x="75" y="85"/>
                              </a:lnTo>
                              <a:lnTo>
                                <a:pt x="44" y="87"/>
                              </a:lnTo>
                              <a:lnTo>
                                <a:pt x="24" y="99"/>
                              </a:lnTo>
                              <a:lnTo>
                                <a:pt x="28" y="89"/>
                              </a:lnTo>
                              <a:lnTo>
                                <a:pt x="27" y="78"/>
                              </a:lnTo>
                              <a:lnTo>
                                <a:pt x="20" y="62"/>
                              </a:lnTo>
                              <a:lnTo>
                                <a:pt x="11" y="49"/>
                              </a:lnTo>
                              <a:lnTo>
                                <a:pt x="2" y="34"/>
                              </a:lnTo>
                              <a:lnTo>
                                <a:pt x="0" y="17"/>
                              </a:lnTo>
                              <a:lnTo>
                                <a:pt x="6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FFA040"/>
                        </a:solidFill>
                        <a:ln w="9525">
                          <a:noFill/>
                        </a:ln>
                      </p:spPr>
                      <p:txBody>
                        <a:bodyPr/>
                        <a:p>
                          <a:endParaRPr lang="zh-CN" altLang="en-US"/>
                        </a:p>
                      </p:txBody>
                    </p:sp>
                    <p:sp>
                      <p:nvSpPr>
                        <p:cNvPr id="49171" name="任意多边形 110611"/>
                        <p:cNvSpPr>
                          <a:spLocks noChangeAspect="1"/>
                        </p:cNvSpPr>
                        <p:nvPr>
                          <p:custDataLst>
                            <p:tags r:id="rId13"/>
                          </p:custDataLst>
                        </p:nvPr>
                      </p:nvSpPr>
                      <p:spPr>
                        <a:xfrm>
                          <a:off x="6328" y="4637"/>
                          <a:ext cx="149" cy="84"/>
                        </a:xfrm>
                        <a:custGeom>
                          <a:avLst/>
                          <a:gdLst/>
                          <a:ahLst/>
                          <a:cxnLst/>
                          <a:pathLst>
                            <a:path w="149" h="84">
                              <a:moveTo>
                                <a:pt x="0" y="10"/>
                              </a:moveTo>
                              <a:lnTo>
                                <a:pt x="4" y="0"/>
                              </a:lnTo>
                              <a:lnTo>
                                <a:pt x="9" y="10"/>
                              </a:lnTo>
                              <a:lnTo>
                                <a:pt x="21" y="15"/>
                              </a:lnTo>
                              <a:lnTo>
                                <a:pt x="42" y="25"/>
                              </a:lnTo>
                              <a:lnTo>
                                <a:pt x="64" y="31"/>
                              </a:lnTo>
                              <a:lnTo>
                                <a:pt x="98" y="38"/>
                              </a:lnTo>
                              <a:lnTo>
                                <a:pt x="137" y="44"/>
                              </a:lnTo>
                              <a:lnTo>
                                <a:pt x="149" y="80"/>
                              </a:lnTo>
                              <a:lnTo>
                                <a:pt x="106" y="69"/>
                              </a:lnTo>
                              <a:lnTo>
                                <a:pt x="72" y="65"/>
                              </a:lnTo>
                              <a:lnTo>
                                <a:pt x="45" y="71"/>
                              </a:lnTo>
                              <a:lnTo>
                                <a:pt x="25" y="84"/>
                              </a:lnTo>
                              <a:lnTo>
                                <a:pt x="25" y="73"/>
                              </a:lnTo>
                              <a:lnTo>
                                <a:pt x="25" y="63"/>
                              </a:lnTo>
                              <a:lnTo>
                                <a:pt x="21" y="52"/>
                              </a:lnTo>
                              <a:lnTo>
                                <a:pt x="9" y="36"/>
                              </a:lnTo>
                              <a:lnTo>
                                <a:pt x="0" y="23"/>
                              </a:lnTo>
                              <a:lnTo>
                                <a:pt x="0" y="1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FFA040"/>
                        </a:solidFill>
                        <a:ln w="9525">
                          <a:noFill/>
                        </a:ln>
                      </p:spPr>
                      <p:txBody>
                        <a:bodyPr/>
                        <a:p>
                          <a:endParaRPr lang="zh-CN" altLang="en-US"/>
                        </a:p>
                      </p:txBody>
                    </p:sp>
                    <p:sp>
                      <p:nvSpPr>
                        <p:cNvPr id="49172" name="任意多边形 110612"/>
                        <p:cNvSpPr>
                          <a:spLocks noChangeAspect="1"/>
                        </p:cNvSpPr>
                        <p:nvPr>
                          <p:custDataLst>
                            <p:tags r:id="rId14"/>
                          </p:custDataLst>
                        </p:nvPr>
                      </p:nvSpPr>
                      <p:spPr>
                        <a:xfrm>
                          <a:off x="6322" y="4742"/>
                          <a:ext cx="175" cy="104"/>
                        </a:xfrm>
                        <a:custGeom>
                          <a:avLst/>
                          <a:gdLst/>
                          <a:ahLst/>
                          <a:cxnLst/>
                          <a:pathLst>
                            <a:path w="175" h="104">
                              <a:moveTo>
                                <a:pt x="2" y="13"/>
                              </a:moveTo>
                              <a:lnTo>
                                <a:pt x="10" y="0"/>
                              </a:lnTo>
                              <a:lnTo>
                                <a:pt x="21" y="17"/>
                              </a:lnTo>
                              <a:lnTo>
                                <a:pt x="32" y="25"/>
                              </a:lnTo>
                              <a:lnTo>
                                <a:pt x="45" y="34"/>
                              </a:lnTo>
                              <a:lnTo>
                                <a:pt x="69" y="42"/>
                              </a:lnTo>
                              <a:lnTo>
                                <a:pt x="96" y="49"/>
                              </a:lnTo>
                              <a:lnTo>
                                <a:pt x="126" y="59"/>
                              </a:lnTo>
                              <a:lnTo>
                                <a:pt x="167" y="72"/>
                              </a:lnTo>
                              <a:lnTo>
                                <a:pt x="175" y="104"/>
                              </a:lnTo>
                              <a:lnTo>
                                <a:pt x="133" y="87"/>
                              </a:lnTo>
                              <a:lnTo>
                                <a:pt x="103" y="76"/>
                              </a:lnTo>
                              <a:lnTo>
                                <a:pt x="78" y="72"/>
                              </a:lnTo>
                              <a:lnTo>
                                <a:pt x="58" y="72"/>
                              </a:lnTo>
                              <a:lnTo>
                                <a:pt x="48" y="80"/>
                              </a:lnTo>
                              <a:lnTo>
                                <a:pt x="36" y="91"/>
                              </a:lnTo>
                              <a:lnTo>
                                <a:pt x="34" y="78"/>
                              </a:lnTo>
                              <a:lnTo>
                                <a:pt x="21" y="59"/>
                              </a:lnTo>
                              <a:lnTo>
                                <a:pt x="10" y="45"/>
                              </a:lnTo>
                              <a:lnTo>
                                <a:pt x="0" y="31"/>
                              </a:lnTo>
                              <a:lnTo>
                                <a:pt x="2" y="13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FFA040"/>
                        </a:solidFill>
                        <a:ln w="9525">
                          <a:noFill/>
                        </a:ln>
                      </p:spPr>
                      <p:txBody>
                        <a:bodyPr/>
                        <a:p>
                          <a:endParaRPr lang="zh-CN" altLang="en-US"/>
                        </a:p>
                      </p:txBody>
                    </p:sp>
                    <p:sp>
                      <p:nvSpPr>
                        <p:cNvPr id="49173" name="任意多边形 110613"/>
                        <p:cNvSpPr>
                          <a:spLocks noChangeAspect="1"/>
                        </p:cNvSpPr>
                        <p:nvPr>
                          <p:custDataLst>
                            <p:tags r:id="rId15"/>
                          </p:custDataLst>
                        </p:nvPr>
                      </p:nvSpPr>
                      <p:spPr>
                        <a:xfrm>
                          <a:off x="6341" y="4856"/>
                          <a:ext cx="208" cy="230"/>
                        </a:xfrm>
                        <a:custGeom>
                          <a:avLst/>
                          <a:gdLst/>
                          <a:ahLst/>
                          <a:cxnLst/>
                          <a:pathLst>
                            <a:path w="208" h="230">
                              <a:moveTo>
                                <a:pt x="2" y="35"/>
                              </a:moveTo>
                              <a:lnTo>
                                <a:pt x="0" y="21"/>
                              </a:lnTo>
                              <a:lnTo>
                                <a:pt x="0" y="11"/>
                              </a:lnTo>
                              <a:lnTo>
                                <a:pt x="8" y="0"/>
                              </a:lnTo>
                              <a:lnTo>
                                <a:pt x="22" y="17"/>
                              </a:lnTo>
                              <a:lnTo>
                                <a:pt x="47" y="32"/>
                              </a:lnTo>
                              <a:lnTo>
                                <a:pt x="72" y="44"/>
                              </a:lnTo>
                              <a:lnTo>
                                <a:pt x="106" y="55"/>
                              </a:lnTo>
                              <a:lnTo>
                                <a:pt x="156" y="65"/>
                              </a:lnTo>
                              <a:lnTo>
                                <a:pt x="166" y="91"/>
                              </a:lnTo>
                              <a:lnTo>
                                <a:pt x="140" y="84"/>
                              </a:lnTo>
                              <a:lnTo>
                                <a:pt x="114" y="80"/>
                              </a:lnTo>
                              <a:lnTo>
                                <a:pt x="101" y="82"/>
                              </a:lnTo>
                              <a:lnTo>
                                <a:pt x="97" y="95"/>
                              </a:lnTo>
                              <a:lnTo>
                                <a:pt x="105" y="112"/>
                              </a:lnTo>
                              <a:lnTo>
                                <a:pt x="115" y="128"/>
                              </a:lnTo>
                              <a:lnTo>
                                <a:pt x="136" y="153"/>
                              </a:lnTo>
                              <a:lnTo>
                                <a:pt x="166" y="179"/>
                              </a:lnTo>
                              <a:lnTo>
                                <a:pt x="208" y="209"/>
                              </a:lnTo>
                              <a:lnTo>
                                <a:pt x="208" y="230"/>
                              </a:lnTo>
                              <a:lnTo>
                                <a:pt x="190" y="219"/>
                              </a:lnTo>
                              <a:lnTo>
                                <a:pt x="166" y="205"/>
                              </a:lnTo>
                              <a:lnTo>
                                <a:pt x="132" y="179"/>
                              </a:lnTo>
                              <a:lnTo>
                                <a:pt x="105" y="150"/>
                              </a:lnTo>
                              <a:lnTo>
                                <a:pt x="80" y="128"/>
                              </a:lnTo>
                              <a:lnTo>
                                <a:pt x="56" y="101"/>
                              </a:lnTo>
                              <a:lnTo>
                                <a:pt x="36" y="78"/>
                              </a:lnTo>
                              <a:lnTo>
                                <a:pt x="15" y="57"/>
                              </a:lnTo>
                              <a:lnTo>
                                <a:pt x="2" y="35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FFA040"/>
                        </a:solidFill>
                        <a:ln w="9525">
                          <a:noFill/>
                        </a:ln>
                      </p:spPr>
                      <p:txBody>
                        <a:bodyPr/>
                        <a:p>
                          <a:endParaRPr lang="zh-CN" altLang="en-US"/>
                        </a:p>
                      </p:txBody>
                    </p:sp>
                    <p:sp>
                      <p:nvSpPr>
                        <p:cNvPr id="49174" name="任意多边形 110614"/>
                        <p:cNvSpPr>
                          <a:spLocks noChangeAspect="1"/>
                        </p:cNvSpPr>
                        <p:nvPr>
                          <p:custDataLst>
                            <p:tags r:id="rId16"/>
                          </p:custDataLst>
                        </p:nvPr>
                      </p:nvSpPr>
                      <p:spPr>
                        <a:xfrm>
                          <a:off x="6345" y="4443"/>
                          <a:ext cx="86" cy="69"/>
                        </a:xfrm>
                        <a:custGeom>
                          <a:avLst/>
                          <a:gdLst/>
                          <a:ahLst/>
                          <a:cxnLst/>
                          <a:pathLst>
                            <a:path w="86" h="69">
                              <a:moveTo>
                                <a:pt x="0" y="0"/>
                              </a:moveTo>
                              <a:lnTo>
                                <a:pt x="11" y="10"/>
                              </a:lnTo>
                              <a:lnTo>
                                <a:pt x="25" y="21"/>
                              </a:lnTo>
                              <a:lnTo>
                                <a:pt x="42" y="33"/>
                              </a:lnTo>
                              <a:lnTo>
                                <a:pt x="60" y="44"/>
                              </a:lnTo>
                              <a:lnTo>
                                <a:pt x="77" y="54"/>
                              </a:lnTo>
                              <a:lnTo>
                                <a:pt x="86" y="61"/>
                              </a:lnTo>
                              <a:lnTo>
                                <a:pt x="65" y="69"/>
                              </a:lnTo>
                              <a:lnTo>
                                <a:pt x="42" y="61"/>
                              </a:lnTo>
                              <a:lnTo>
                                <a:pt x="18" y="52"/>
                              </a:lnTo>
                              <a:lnTo>
                                <a:pt x="0" y="42"/>
                              </a:lnTo>
                              <a:lnTo>
                                <a:pt x="1" y="33"/>
                              </a:lnTo>
                              <a:lnTo>
                                <a:pt x="4" y="17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FFA040"/>
                        </a:solidFill>
                        <a:ln w="9525">
                          <a:noFill/>
                        </a:ln>
                      </p:spPr>
                      <p:txBody>
                        <a:bodyPr/>
                        <a:p>
                          <a:endParaRPr lang="zh-CN" altLang="en-US"/>
                        </a:p>
                      </p:txBody>
                    </p:sp>
                    <p:sp>
                      <p:nvSpPr>
                        <p:cNvPr id="49175" name="任意多边形 110615"/>
                        <p:cNvSpPr>
                          <a:spLocks noChangeAspect="1"/>
                        </p:cNvSpPr>
                        <p:nvPr>
                          <p:custDataLst>
                            <p:tags r:id="rId17"/>
                          </p:custDataLst>
                        </p:nvPr>
                      </p:nvSpPr>
                      <p:spPr>
                        <a:xfrm>
                          <a:off x="6501" y="4426"/>
                          <a:ext cx="732" cy="689"/>
                        </a:xfrm>
                        <a:custGeom>
                          <a:avLst/>
                          <a:gdLst/>
                          <a:ahLst/>
                          <a:cxnLst/>
                          <a:pathLst>
                            <a:path w="732" h="689">
                              <a:moveTo>
                                <a:pt x="294" y="135"/>
                              </a:moveTo>
                              <a:lnTo>
                                <a:pt x="186" y="143"/>
                              </a:lnTo>
                              <a:lnTo>
                                <a:pt x="348" y="158"/>
                              </a:lnTo>
                              <a:lnTo>
                                <a:pt x="338" y="166"/>
                              </a:lnTo>
                              <a:lnTo>
                                <a:pt x="318" y="173"/>
                              </a:lnTo>
                              <a:lnTo>
                                <a:pt x="292" y="181"/>
                              </a:lnTo>
                              <a:lnTo>
                                <a:pt x="258" y="190"/>
                              </a:lnTo>
                              <a:lnTo>
                                <a:pt x="222" y="196"/>
                              </a:lnTo>
                              <a:lnTo>
                                <a:pt x="175" y="200"/>
                              </a:lnTo>
                              <a:lnTo>
                                <a:pt x="120" y="206"/>
                              </a:lnTo>
                              <a:lnTo>
                                <a:pt x="61" y="209"/>
                              </a:lnTo>
                              <a:lnTo>
                                <a:pt x="0" y="209"/>
                              </a:lnTo>
                              <a:lnTo>
                                <a:pt x="95" y="232"/>
                              </a:lnTo>
                              <a:lnTo>
                                <a:pt x="154" y="244"/>
                              </a:lnTo>
                              <a:lnTo>
                                <a:pt x="205" y="244"/>
                              </a:lnTo>
                              <a:lnTo>
                                <a:pt x="267" y="244"/>
                              </a:lnTo>
                              <a:lnTo>
                                <a:pt x="359" y="236"/>
                              </a:lnTo>
                              <a:lnTo>
                                <a:pt x="435" y="225"/>
                              </a:lnTo>
                              <a:lnTo>
                                <a:pt x="499" y="209"/>
                              </a:lnTo>
                              <a:lnTo>
                                <a:pt x="567" y="188"/>
                              </a:lnTo>
                              <a:lnTo>
                                <a:pt x="597" y="177"/>
                              </a:lnTo>
                              <a:lnTo>
                                <a:pt x="625" y="168"/>
                              </a:lnTo>
                              <a:lnTo>
                                <a:pt x="640" y="164"/>
                              </a:lnTo>
                              <a:lnTo>
                                <a:pt x="648" y="169"/>
                              </a:lnTo>
                              <a:lnTo>
                                <a:pt x="648" y="181"/>
                              </a:lnTo>
                              <a:lnTo>
                                <a:pt x="642" y="194"/>
                              </a:lnTo>
                              <a:lnTo>
                                <a:pt x="625" y="208"/>
                              </a:lnTo>
                              <a:lnTo>
                                <a:pt x="597" y="226"/>
                              </a:lnTo>
                              <a:lnTo>
                                <a:pt x="557" y="244"/>
                              </a:lnTo>
                              <a:lnTo>
                                <a:pt x="510" y="263"/>
                              </a:lnTo>
                              <a:lnTo>
                                <a:pt x="448" y="282"/>
                              </a:lnTo>
                              <a:lnTo>
                                <a:pt x="376" y="297"/>
                              </a:lnTo>
                              <a:lnTo>
                                <a:pt x="304" y="308"/>
                              </a:lnTo>
                              <a:lnTo>
                                <a:pt x="228" y="320"/>
                              </a:lnTo>
                              <a:lnTo>
                                <a:pt x="95" y="333"/>
                              </a:lnTo>
                              <a:lnTo>
                                <a:pt x="177" y="352"/>
                              </a:lnTo>
                              <a:lnTo>
                                <a:pt x="243" y="360"/>
                              </a:lnTo>
                              <a:lnTo>
                                <a:pt x="326" y="358"/>
                              </a:lnTo>
                              <a:lnTo>
                                <a:pt x="411" y="347"/>
                              </a:lnTo>
                              <a:lnTo>
                                <a:pt x="474" y="333"/>
                              </a:lnTo>
                              <a:lnTo>
                                <a:pt x="525" y="320"/>
                              </a:lnTo>
                              <a:lnTo>
                                <a:pt x="567" y="308"/>
                              </a:lnTo>
                              <a:lnTo>
                                <a:pt x="610" y="293"/>
                              </a:lnTo>
                              <a:lnTo>
                                <a:pt x="644" y="280"/>
                              </a:lnTo>
                              <a:lnTo>
                                <a:pt x="659" y="276"/>
                              </a:lnTo>
                              <a:lnTo>
                                <a:pt x="668" y="276"/>
                              </a:lnTo>
                              <a:lnTo>
                                <a:pt x="667" y="287"/>
                              </a:lnTo>
                              <a:lnTo>
                                <a:pt x="661" y="299"/>
                              </a:lnTo>
                              <a:lnTo>
                                <a:pt x="648" y="314"/>
                              </a:lnTo>
                              <a:lnTo>
                                <a:pt x="617" y="335"/>
                              </a:lnTo>
                              <a:lnTo>
                                <a:pt x="584" y="354"/>
                              </a:lnTo>
                              <a:lnTo>
                                <a:pt x="546" y="371"/>
                              </a:lnTo>
                              <a:lnTo>
                                <a:pt x="496" y="390"/>
                              </a:lnTo>
                              <a:lnTo>
                                <a:pt x="439" y="407"/>
                              </a:lnTo>
                              <a:lnTo>
                                <a:pt x="352" y="426"/>
                              </a:lnTo>
                              <a:lnTo>
                                <a:pt x="294" y="438"/>
                              </a:lnTo>
                              <a:lnTo>
                                <a:pt x="237" y="444"/>
                              </a:lnTo>
                              <a:lnTo>
                                <a:pt x="154" y="449"/>
                              </a:lnTo>
                              <a:lnTo>
                                <a:pt x="239" y="461"/>
                              </a:lnTo>
                              <a:lnTo>
                                <a:pt x="305" y="466"/>
                              </a:lnTo>
                              <a:lnTo>
                                <a:pt x="360" y="468"/>
                              </a:lnTo>
                              <a:lnTo>
                                <a:pt x="423" y="466"/>
                              </a:lnTo>
                              <a:lnTo>
                                <a:pt x="482" y="458"/>
                              </a:lnTo>
                              <a:lnTo>
                                <a:pt x="530" y="447"/>
                              </a:lnTo>
                              <a:lnTo>
                                <a:pt x="568" y="434"/>
                              </a:lnTo>
                              <a:lnTo>
                                <a:pt x="629" y="413"/>
                              </a:lnTo>
                              <a:lnTo>
                                <a:pt x="637" y="413"/>
                              </a:lnTo>
                              <a:lnTo>
                                <a:pt x="644" y="417"/>
                              </a:lnTo>
                              <a:lnTo>
                                <a:pt x="642" y="430"/>
                              </a:lnTo>
                              <a:lnTo>
                                <a:pt x="634" y="444"/>
                              </a:lnTo>
                              <a:lnTo>
                                <a:pt x="620" y="458"/>
                              </a:lnTo>
                              <a:lnTo>
                                <a:pt x="599" y="474"/>
                              </a:lnTo>
                              <a:lnTo>
                                <a:pt x="563" y="493"/>
                              </a:lnTo>
                              <a:lnTo>
                                <a:pt x="525" y="510"/>
                              </a:lnTo>
                              <a:lnTo>
                                <a:pt x="489" y="521"/>
                              </a:lnTo>
                              <a:lnTo>
                                <a:pt x="448" y="531"/>
                              </a:lnTo>
                              <a:lnTo>
                                <a:pt x="410" y="537"/>
                              </a:lnTo>
                              <a:lnTo>
                                <a:pt x="360" y="542"/>
                              </a:lnTo>
                              <a:lnTo>
                                <a:pt x="305" y="545"/>
                              </a:lnTo>
                              <a:lnTo>
                                <a:pt x="250" y="546"/>
                              </a:lnTo>
                              <a:lnTo>
                                <a:pt x="166" y="546"/>
                              </a:lnTo>
                              <a:lnTo>
                                <a:pt x="211" y="562"/>
                              </a:lnTo>
                              <a:lnTo>
                                <a:pt x="253" y="573"/>
                              </a:lnTo>
                              <a:lnTo>
                                <a:pt x="301" y="579"/>
                              </a:lnTo>
                              <a:lnTo>
                                <a:pt x="342" y="580"/>
                              </a:lnTo>
                              <a:lnTo>
                                <a:pt x="384" y="583"/>
                              </a:lnTo>
                              <a:lnTo>
                                <a:pt x="427" y="580"/>
                              </a:lnTo>
                              <a:lnTo>
                                <a:pt x="462" y="579"/>
                              </a:lnTo>
                              <a:lnTo>
                                <a:pt x="495" y="573"/>
                              </a:lnTo>
                              <a:lnTo>
                                <a:pt x="540" y="562"/>
                              </a:lnTo>
                              <a:lnTo>
                                <a:pt x="574" y="554"/>
                              </a:lnTo>
                              <a:lnTo>
                                <a:pt x="587" y="555"/>
                              </a:lnTo>
                              <a:lnTo>
                                <a:pt x="589" y="565"/>
                              </a:lnTo>
                              <a:lnTo>
                                <a:pt x="585" y="575"/>
                              </a:lnTo>
                              <a:lnTo>
                                <a:pt x="576" y="586"/>
                              </a:lnTo>
                              <a:lnTo>
                                <a:pt x="561" y="597"/>
                              </a:lnTo>
                              <a:lnTo>
                                <a:pt x="544" y="605"/>
                              </a:lnTo>
                              <a:lnTo>
                                <a:pt x="525" y="614"/>
                              </a:lnTo>
                              <a:lnTo>
                                <a:pt x="495" y="622"/>
                              </a:lnTo>
                              <a:lnTo>
                                <a:pt x="432" y="631"/>
                              </a:lnTo>
                              <a:lnTo>
                                <a:pt x="372" y="639"/>
                              </a:lnTo>
                              <a:lnTo>
                                <a:pt x="253" y="649"/>
                              </a:lnTo>
                              <a:lnTo>
                                <a:pt x="407" y="656"/>
                              </a:lnTo>
                              <a:lnTo>
                                <a:pt x="439" y="656"/>
                              </a:lnTo>
                              <a:lnTo>
                                <a:pt x="453" y="663"/>
                              </a:lnTo>
                              <a:lnTo>
                                <a:pt x="461" y="670"/>
                              </a:lnTo>
                              <a:lnTo>
                                <a:pt x="458" y="681"/>
                              </a:lnTo>
                              <a:lnTo>
                                <a:pt x="466" y="687"/>
                              </a:lnTo>
                              <a:lnTo>
                                <a:pt x="486" y="689"/>
                              </a:lnTo>
                              <a:lnTo>
                                <a:pt x="516" y="677"/>
                              </a:lnTo>
                              <a:lnTo>
                                <a:pt x="542" y="664"/>
                              </a:lnTo>
                              <a:lnTo>
                                <a:pt x="563" y="651"/>
                              </a:lnTo>
                              <a:lnTo>
                                <a:pt x="580" y="639"/>
                              </a:lnTo>
                              <a:lnTo>
                                <a:pt x="597" y="621"/>
                              </a:lnTo>
                              <a:lnTo>
                                <a:pt x="651" y="548"/>
                              </a:lnTo>
                              <a:lnTo>
                                <a:pt x="693" y="485"/>
                              </a:lnTo>
                              <a:lnTo>
                                <a:pt x="709" y="453"/>
                              </a:lnTo>
                              <a:lnTo>
                                <a:pt x="713" y="440"/>
                              </a:lnTo>
                              <a:lnTo>
                                <a:pt x="714" y="430"/>
                              </a:lnTo>
                              <a:lnTo>
                                <a:pt x="714" y="419"/>
                              </a:lnTo>
                              <a:lnTo>
                                <a:pt x="706" y="406"/>
                              </a:lnTo>
                              <a:lnTo>
                                <a:pt x="701" y="398"/>
                              </a:lnTo>
                              <a:lnTo>
                                <a:pt x="698" y="386"/>
                              </a:lnTo>
                              <a:lnTo>
                                <a:pt x="701" y="373"/>
                              </a:lnTo>
                              <a:lnTo>
                                <a:pt x="706" y="364"/>
                              </a:lnTo>
                              <a:lnTo>
                                <a:pt x="713" y="354"/>
                              </a:lnTo>
                              <a:lnTo>
                                <a:pt x="719" y="344"/>
                              </a:lnTo>
                              <a:lnTo>
                                <a:pt x="727" y="333"/>
                              </a:lnTo>
                              <a:lnTo>
                                <a:pt x="732" y="322"/>
                              </a:lnTo>
                              <a:lnTo>
                                <a:pt x="731" y="308"/>
                              </a:lnTo>
                              <a:lnTo>
                                <a:pt x="726" y="297"/>
                              </a:lnTo>
                              <a:lnTo>
                                <a:pt x="719" y="287"/>
                              </a:lnTo>
                              <a:lnTo>
                                <a:pt x="713" y="278"/>
                              </a:lnTo>
                              <a:lnTo>
                                <a:pt x="705" y="267"/>
                              </a:lnTo>
                              <a:lnTo>
                                <a:pt x="702" y="255"/>
                              </a:lnTo>
                              <a:lnTo>
                                <a:pt x="705" y="246"/>
                              </a:lnTo>
                              <a:lnTo>
                                <a:pt x="714" y="232"/>
                              </a:lnTo>
                              <a:lnTo>
                                <a:pt x="723" y="221"/>
                              </a:lnTo>
                              <a:lnTo>
                                <a:pt x="727" y="209"/>
                              </a:lnTo>
                              <a:lnTo>
                                <a:pt x="727" y="194"/>
                              </a:lnTo>
                              <a:lnTo>
                                <a:pt x="722" y="179"/>
                              </a:lnTo>
                              <a:lnTo>
                                <a:pt x="713" y="168"/>
                              </a:lnTo>
                              <a:lnTo>
                                <a:pt x="709" y="160"/>
                              </a:lnTo>
                              <a:lnTo>
                                <a:pt x="705" y="147"/>
                              </a:lnTo>
                              <a:lnTo>
                                <a:pt x="706" y="133"/>
                              </a:lnTo>
                              <a:lnTo>
                                <a:pt x="714" y="122"/>
                              </a:lnTo>
                              <a:lnTo>
                                <a:pt x="719" y="114"/>
                              </a:lnTo>
                              <a:lnTo>
                                <a:pt x="727" y="105"/>
                              </a:lnTo>
                              <a:lnTo>
                                <a:pt x="731" y="93"/>
                              </a:lnTo>
                              <a:lnTo>
                                <a:pt x="732" y="80"/>
                              </a:lnTo>
                              <a:lnTo>
                                <a:pt x="730" y="72"/>
                              </a:lnTo>
                              <a:lnTo>
                                <a:pt x="722" y="59"/>
                              </a:lnTo>
                              <a:lnTo>
                                <a:pt x="714" y="48"/>
                              </a:lnTo>
                              <a:lnTo>
                                <a:pt x="709" y="34"/>
                              </a:lnTo>
                              <a:lnTo>
                                <a:pt x="709" y="0"/>
                              </a:lnTo>
                              <a:lnTo>
                                <a:pt x="634" y="50"/>
                              </a:lnTo>
                              <a:lnTo>
                                <a:pt x="589" y="69"/>
                              </a:lnTo>
                              <a:lnTo>
                                <a:pt x="536" y="86"/>
                              </a:lnTo>
                              <a:lnTo>
                                <a:pt x="475" y="105"/>
                              </a:lnTo>
                              <a:lnTo>
                                <a:pt x="420" y="116"/>
                              </a:lnTo>
                              <a:lnTo>
                                <a:pt x="365" y="126"/>
                              </a:lnTo>
                              <a:lnTo>
                                <a:pt x="294" y="135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FFA040"/>
                        </a:solidFill>
                        <a:ln w="9525">
                          <a:noFill/>
                        </a:ln>
                      </p:spPr>
                      <p:txBody>
                        <a:bodyPr/>
                        <a:p>
                          <a:endParaRPr lang="zh-CN" altLang="en-US"/>
                        </a:p>
                      </p:txBody>
                    </p:sp>
                  </p:grpSp>
                </p:grpSp>
                <p:grpSp>
                  <p:nvGrpSpPr>
                    <p:cNvPr id="49176" name="组合 110616"/>
                    <p:cNvGrpSpPr>
                      <a:grpSpLocks noChangeAspect="1"/>
                    </p:cNvGrpSpPr>
                    <p:nvPr/>
                  </p:nvGrpSpPr>
                  <p:grpSpPr>
                    <a:xfrm>
                      <a:off x="6929" y="4535"/>
                      <a:ext cx="218" cy="436"/>
                      <a:chOff x="6929" y="4535"/>
                      <a:chExt cx="218" cy="436"/>
                    </a:xfrm>
                  </p:grpSpPr>
                  <p:sp>
                    <p:nvSpPr>
                      <p:cNvPr id="49177" name="任意多边形 110617"/>
                      <p:cNvSpPr>
                        <a:spLocks noChangeAspect="1"/>
                      </p:cNvSpPr>
                      <p:nvPr>
                        <p:custDataLst>
                          <p:tags r:id="rId18"/>
                        </p:custDataLst>
                      </p:nvPr>
                    </p:nvSpPr>
                    <p:spPr>
                      <a:xfrm>
                        <a:off x="6971" y="4651"/>
                        <a:ext cx="167" cy="70"/>
                      </a:xfrm>
                      <a:custGeom>
                        <a:avLst/>
                        <a:gdLst/>
                        <a:ahLst/>
                        <a:cxnLst/>
                        <a:pathLst>
                          <a:path w="167" h="70">
                            <a:moveTo>
                              <a:pt x="167" y="13"/>
                            </a:moveTo>
                            <a:lnTo>
                              <a:pt x="151" y="0"/>
                            </a:lnTo>
                            <a:lnTo>
                              <a:pt x="100" y="26"/>
                            </a:lnTo>
                            <a:lnTo>
                              <a:pt x="49" y="45"/>
                            </a:lnTo>
                            <a:lnTo>
                              <a:pt x="0" y="59"/>
                            </a:lnTo>
                            <a:lnTo>
                              <a:pt x="9" y="70"/>
                            </a:lnTo>
                            <a:lnTo>
                              <a:pt x="43" y="70"/>
                            </a:lnTo>
                            <a:lnTo>
                              <a:pt x="89" y="60"/>
                            </a:lnTo>
                            <a:lnTo>
                              <a:pt x="130" y="40"/>
                            </a:lnTo>
                            <a:lnTo>
                              <a:pt x="167" y="13"/>
                            </a:lnTo>
                            <a:close/>
                          </a:path>
                        </a:pathLst>
                      </a:custGeom>
                      <a:solidFill>
                        <a:srgbClr val="FFE0C0"/>
                      </a:solidFill>
                      <a:ln w="9525">
                        <a:noFill/>
                      </a:ln>
                    </p:spPr>
                    <p:txBody>
                      <a:bodyPr/>
                      <a:p>
                        <a:endParaRPr lang="zh-CN" altLang="en-US"/>
                      </a:p>
                    </p:txBody>
                  </p:sp>
                  <p:sp>
                    <p:nvSpPr>
                      <p:cNvPr id="49178" name="任意多边形 110618"/>
                      <p:cNvSpPr>
                        <a:spLocks noChangeAspect="1"/>
                      </p:cNvSpPr>
                      <p:nvPr>
                        <p:custDataLst>
                          <p:tags r:id="rId19"/>
                        </p:custDataLst>
                      </p:nvPr>
                    </p:nvSpPr>
                    <p:spPr>
                      <a:xfrm>
                        <a:off x="7001" y="4763"/>
                        <a:ext cx="146" cy="78"/>
                      </a:xfrm>
                      <a:custGeom>
                        <a:avLst/>
                        <a:gdLst/>
                        <a:ahLst/>
                        <a:cxnLst/>
                        <a:pathLst>
                          <a:path w="146" h="78">
                            <a:moveTo>
                              <a:pt x="146" y="15"/>
                            </a:moveTo>
                            <a:lnTo>
                              <a:pt x="138" y="0"/>
                            </a:lnTo>
                            <a:lnTo>
                              <a:pt x="89" y="34"/>
                            </a:lnTo>
                            <a:lnTo>
                              <a:pt x="50" y="51"/>
                            </a:lnTo>
                            <a:lnTo>
                              <a:pt x="0" y="66"/>
                            </a:lnTo>
                            <a:lnTo>
                              <a:pt x="10" y="78"/>
                            </a:lnTo>
                            <a:lnTo>
                              <a:pt x="42" y="78"/>
                            </a:lnTo>
                            <a:lnTo>
                              <a:pt x="74" y="69"/>
                            </a:lnTo>
                            <a:lnTo>
                              <a:pt x="112" y="45"/>
                            </a:lnTo>
                            <a:lnTo>
                              <a:pt x="146" y="15"/>
                            </a:lnTo>
                            <a:close/>
                          </a:path>
                        </a:pathLst>
                      </a:custGeom>
                      <a:solidFill>
                        <a:srgbClr val="FFE0C0"/>
                      </a:solidFill>
                      <a:ln w="9525">
                        <a:noFill/>
                      </a:ln>
                    </p:spPr>
                    <p:txBody>
                      <a:bodyPr/>
                      <a:p>
                        <a:endParaRPr lang="zh-CN" altLang="en-US"/>
                      </a:p>
                    </p:txBody>
                  </p:sp>
                  <p:sp>
                    <p:nvSpPr>
                      <p:cNvPr id="49179" name="任意多边形 110619"/>
                      <p:cNvSpPr>
                        <a:spLocks noChangeAspect="1"/>
                      </p:cNvSpPr>
                      <p:nvPr>
                        <p:custDataLst>
                          <p:tags r:id="rId20"/>
                        </p:custDataLst>
                      </p:nvPr>
                    </p:nvSpPr>
                    <p:spPr>
                      <a:xfrm>
                        <a:off x="6992" y="4894"/>
                        <a:ext cx="149" cy="77"/>
                      </a:xfrm>
                      <a:custGeom>
                        <a:avLst/>
                        <a:gdLst/>
                        <a:ahLst/>
                        <a:cxnLst/>
                        <a:pathLst>
                          <a:path w="149" h="77">
                            <a:moveTo>
                              <a:pt x="149" y="11"/>
                            </a:moveTo>
                            <a:lnTo>
                              <a:pt x="138" y="0"/>
                            </a:lnTo>
                            <a:lnTo>
                              <a:pt x="93" y="31"/>
                            </a:lnTo>
                            <a:lnTo>
                              <a:pt x="49" y="49"/>
                            </a:lnTo>
                            <a:lnTo>
                              <a:pt x="0" y="63"/>
                            </a:lnTo>
                            <a:lnTo>
                              <a:pt x="9" y="77"/>
                            </a:lnTo>
                            <a:lnTo>
                              <a:pt x="42" y="74"/>
                            </a:lnTo>
                            <a:lnTo>
                              <a:pt x="81" y="65"/>
                            </a:lnTo>
                            <a:lnTo>
                              <a:pt x="121" y="40"/>
                            </a:lnTo>
                            <a:lnTo>
                              <a:pt x="149" y="11"/>
                            </a:lnTo>
                            <a:close/>
                          </a:path>
                        </a:pathLst>
                      </a:custGeom>
                      <a:solidFill>
                        <a:srgbClr val="FFE0C0"/>
                      </a:solidFill>
                      <a:ln w="9525">
                        <a:noFill/>
                      </a:ln>
                    </p:spPr>
                    <p:txBody>
                      <a:bodyPr/>
                      <a:p>
                        <a:endParaRPr lang="zh-CN" altLang="en-US"/>
                      </a:p>
                    </p:txBody>
                  </p:sp>
                  <p:sp>
                    <p:nvSpPr>
                      <p:cNvPr id="49180" name="任意多边形 110620"/>
                      <p:cNvSpPr>
                        <a:spLocks noChangeAspect="1"/>
                      </p:cNvSpPr>
                      <p:nvPr>
                        <p:custDataLst>
                          <p:tags r:id="rId21"/>
                        </p:custDataLst>
                      </p:nvPr>
                    </p:nvSpPr>
                    <p:spPr>
                      <a:xfrm>
                        <a:off x="6929" y="4535"/>
                        <a:ext cx="171" cy="68"/>
                      </a:xfrm>
                      <a:custGeom>
                        <a:avLst/>
                        <a:gdLst/>
                        <a:ahLst/>
                        <a:cxnLst/>
                        <a:pathLst>
                          <a:path w="171" h="68">
                            <a:moveTo>
                              <a:pt x="171" y="13"/>
                            </a:moveTo>
                            <a:lnTo>
                              <a:pt x="154" y="0"/>
                            </a:lnTo>
                            <a:lnTo>
                              <a:pt x="97" y="26"/>
                            </a:lnTo>
                            <a:lnTo>
                              <a:pt x="50" y="41"/>
                            </a:lnTo>
                            <a:lnTo>
                              <a:pt x="0" y="55"/>
                            </a:lnTo>
                            <a:lnTo>
                              <a:pt x="11" y="68"/>
                            </a:lnTo>
                            <a:lnTo>
                              <a:pt x="42" y="66"/>
                            </a:lnTo>
                            <a:lnTo>
                              <a:pt x="82" y="57"/>
                            </a:lnTo>
                            <a:lnTo>
                              <a:pt x="127" y="40"/>
                            </a:lnTo>
                            <a:lnTo>
                              <a:pt x="171" y="13"/>
                            </a:lnTo>
                            <a:close/>
                          </a:path>
                        </a:pathLst>
                      </a:custGeom>
                      <a:solidFill>
                        <a:srgbClr val="FFE0C0"/>
                      </a:solidFill>
                      <a:ln w="9525">
                        <a:noFill/>
                      </a:ln>
                    </p:spPr>
                    <p:txBody>
                      <a:bodyPr/>
                      <a:p>
                        <a:endParaRPr lang="zh-CN" altLang="en-US"/>
                      </a:p>
                    </p:txBody>
                  </p:sp>
                </p:grpSp>
              </p:grpSp>
              <p:sp>
                <p:nvSpPr>
                  <p:cNvPr id="49181" name="任意多边形 110621"/>
                  <p:cNvSpPr>
                    <a:spLocks noChangeAspect="1"/>
                  </p:cNvSpPr>
                  <p:nvPr>
                    <p:custDataLst>
                      <p:tags r:id="rId22"/>
                    </p:custDataLst>
                  </p:nvPr>
                </p:nvSpPr>
                <p:spPr>
                  <a:xfrm>
                    <a:off x="5770" y="1606"/>
                    <a:ext cx="2019" cy="2908"/>
                  </a:xfrm>
                  <a:custGeom>
                    <a:avLst/>
                    <a:gdLst/>
                    <a:ahLst/>
                    <a:cxnLst/>
                    <a:pathLst>
                      <a:path w="2019" h="2908">
                        <a:moveTo>
                          <a:pt x="1415" y="2830"/>
                        </a:moveTo>
                        <a:lnTo>
                          <a:pt x="1432" y="2818"/>
                        </a:lnTo>
                        <a:lnTo>
                          <a:pt x="1445" y="2807"/>
                        </a:lnTo>
                        <a:lnTo>
                          <a:pt x="1453" y="2799"/>
                        </a:lnTo>
                        <a:lnTo>
                          <a:pt x="1458" y="2790"/>
                        </a:lnTo>
                        <a:lnTo>
                          <a:pt x="1463" y="2784"/>
                        </a:lnTo>
                        <a:lnTo>
                          <a:pt x="1466" y="2778"/>
                        </a:lnTo>
                        <a:lnTo>
                          <a:pt x="1470" y="2773"/>
                        </a:lnTo>
                        <a:lnTo>
                          <a:pt x="1471" y="2765"/>
                        </a:lnTo>
                        <a:lnTo>
                          <a:pt x="1474" y="2756"/>
                        </a:lnTo>
                        <a:lnTo>
                          <a:pt x="1475" y="2744"/>
                        </a:lnTo>
                        <a:lnTo>
                          <a:pt x="1484" y="2698"/>
                        </a:lnTo>
                        <a:lnTo>
                          <a:pt x="1543" y="2322"/>
                        </a:lnTo>
                        <a:lnTo>
                          <a:pt x="1554" y="2268"/>
                        </a:lnTo>
                        <a:lnTo>
                          <a:pt x="1563" y="2229"/>
                        </a:lnTo>
                        <a:lnTo>
                          <a:pt x="1577" y="2175"/>
                        </a:lnTo>
                        <a:lnTo>
                          <a:pt x="1598" y="2115"/>
                        </a:lnTo>
                        <a:lnTo>
                          <a:pt x="1619" y="2062"/>
                        </a:lnTo>
                        <a:lnTo>
                          <a:pt x="1638" y="2018"/>
                        </a:lnTo>
                        <a:lnTo>
                          <a:pt x="1655" y="1980"/>
                        </a:lnTo>
                        <a:lnTo>
                          <a:pt x="1672" y="1943"/>
                        </a:lnTo>
                        <a:lnTo>
                          <a:pt x="1706" y="1880"/>
                        </a:lnTo>
                        <a:lnTo>
                          <a:pt x="1740" y="1821"/>
                        </a:lnTo>
                        <a:lnTo>
                          <a:pt x="1773" y="1766"/>
                        </a:lnTo>
                        <a:lnTo>
                          <a:pt x="1799" y="1724"/>
                        </a:lnTo>
                        <a:lnTo>
                          <a:pt x="1846" y="1645"/>
                        </a:lnTo>
                        <a:lnTo>
                          <a:pt x="1879" y="1590"/>
                        </a:lnTo>
                        <a:lnTo>
                          <a:pt x="1905" y="1544"/>
                        </a:lnTo>
                        <a:lnTo>
                          <a:pt x="1927" y="1492"/>
                        </a:lnTo>
                        <a:lnTo>
                          <a:pt x="1952" y="1429"/>
                        </a:lnTo>
                        <a:lnTo>
                          <a:pt x="1969" y="1374"/>
                        </a:lnTo>
                        <a:lnTo>
                          <a:pt x="1985" y="1316"/>
                        </a:lnTo>
                        <a:lnTo>
                          <a:pt x="1995" y="1267"/>
                        </a:lnTo>
                        <a:lnTo>
                          <a:pt x="2007" y="1212"/>
                        </a:lnTo>
                        <a:lnTo>
                          <a:pt x="2015" y="1142"/>
                        </a:lnTo>
                        <a:lnTo>
                          <a:pt x="2019" y="1062"/>
                        </a:lnTo>
                        <a:lnTo>
                          <a:pt x="2019" y="987"/>
                        </a:lnTo>
                        <a:lnTo>
                          <a:pt x="2012" y="928"/>
                        </a:lnTo>
                        <a:lnTo>
                          <a:pt x="2003" y="873"/>
                        </a:lnTo>
                        <a:lnTo>
                          <a:pt x="1994" y="824"/>
                        </a:lnTo>
                        <a:lnTo>
                          <a:pt x="1978" y="759"/>
                        </a:lnTo>
                        <a:lnTo>
                          <a:pt x="1960" y="694"/>
                        </a:lnTo>
                        <a:lnTo>
                          <a:pt x="1940" y="634"/>
                        </a:lnTo>
                        <a:lnTo>
                          <a:pt x="1917" y="578"/>
                        </a:lnTo>
                        <a:lnTo>
                          <a:pt x="1888" y="529"/>
                        </a:lnTo>
                        <a:lnTo>
                          <a:pt x="1850" y="466"/>
                        </a:lnTo>
                        <a:lnTo>
                          <a:pt x="1807" y="403"/>
                        </a:lnTo>
                        <a:lnTo>
                          <a:pt x="1765" y="354"/>
                        </a:lnTo>
                        <a:lnTo>
                          <a:pt x="1727" y="312"/>
                        </a:lnTo>
                        <a:lnTo>
                          <a:pt x="1683" y="272"/>
                        </a:lnTo>
                        <a:lnTo>
                          <a:pt x="1636" y="232"/>
                        </a:lnTo>
                        <a:lnTo>
                          <a:pt x="1590" y="196"/>
                        </a:lnTo>
                        <a:lnTo>
                          <a:pt x="1535" y="159"/>
                        </a:lnTo>
                        <a:lnTo>
                          <a:pt x="1471" y="120"/>
                        </a:lnTo>
                        <a:lnTo>
                          <a:pt x="1411" y="90"/>
                        </a:lnTo>
                        <a:lnTo>
                          <a:pt x="1341" y="61"/>
                        </a:lnTo>
                        <a:lnTo>
                          <a:pt x="1277" y="40"/>
                        </a:lnTo>
                        <a:lnTo>
                          <a:pt x="1224" y="27"/>
                        </a:lnTo>
                        <a:lnTo>
                          <a:pt x="1167" y="14"/>
                        </a:lnTo>
                        <a:lnTo>
                          <a:pt x="1115" y="6"/>
                        </a:lnTo>
                        <a:lnTo>
                          <a:pt x="1053" y="0"/>
                        </a:lnTo>
                        <a:lnTo>
                          <a:pt x="997" y="0"/>
                        </a:lnTo>
                        <a:lnTo>
                          <a:pt x="936" y="0"/>
                        </a:lnTo>
                        <a:lnTo>
                          <a:pt x="885" y="6"/>
                        </a:lnTo>
                        <a:lnTo>
                          <a:pt x="826" y="19"/>
                        </a:lnTo>
                        <a:lnTo>
                          <a:pt x="782" y="28"/>
                        </a:lnTo>
                        <a:lnTo>
                          <a:pt x="727" y="44"/>
                        </a:lnTo>
                        <a:lnTo>
                          <a:pt x="676" y="59"/>
                        </a:lnTo>
                        <a:lnTo>
                          <a:pt x="630" y="78"/>
                        </a:lnTo>
                        <a:lnTo>
                          <a:pt x="586" y="97"/>
                        </a:lnTo>
                        <a:lnTo>
                          <a:pt x="541" y="121"/>
                        </a:lnTo>
                        <a:lnTo>
                          <a:pt x="501" y="145"/>
                        </a:lnTo>
                        <a:lnTo>
                          <a:pt x="456" y="175"/>
                        </a:lnTo>
                        <a:lnTo>
                          <a:pt x="408" y="209"/>
                        </a:lnTo>
                        <a:lnTo>
                          <a:pt x="365" y="242"/>
                        </a:lnTo>
                        <a:lnTo>
                          <a:pt x="326" y="277"/>
                        </a:lnTo>
                        <a:lnTo>
                          <a:pt x="284" y="316"/>
                        </a:lnTo>
                        <a:lnTo>
                          <a:pt x="242" y="360"/>
                        </a:lnTo>
                        <a:lnTo>
                          <a:pt x="206" y="402"/>
                        </a:lnTo>
                        <a:lnTo>
                          <a:pt x="175" y="441"/>
                        </a:lnTo>
                        <a:lnTo>
                          <a:pt x="140" y="495"/>
                        </a:lnTo>
                        <a:lnTo>
                          <a:pt x="106" y="554"/>
                        </a:lnTo>
                        <a:lnTo>
                          <a:pt x="75" y="620"/>
                        </a:lnTo>
                        <a:lnTo>
                          <a:pt x="53" y="685"/>
                        </a:lnTo>
                        <a:lnTo>
                          <a:pt x="34" y="752"/>
                        </a:lnTo>
                        <a:lnTo>
                          <a:pt x="17" y="818"/>
                        </a:lnTo>
                        <a:lnTo>
                          <a:pt x="7" y="879"/>
                        </a:lnTo>
                        <a:lnTo>
                          <a:pt x="0" y="940"/>
                        </a:lnTo>
                        <a:lnTo>
                          <a:pt x="0" y="999"/>
                        </a:lnTo>
                        <a:lnTo>
                          <a:pt x="0" y="1052"/>
                        </a:lnTo>
                        <a:lnTo>
                          <a:pt x="0" y="1115"/>
                        </a:lnTo>
                        <a:lnTo>
                          <a:pt x="3" y="1170"/>
                        </a:lnTo>
                        <a:lnTo>
                          <a:pt x="14" y="1239"/>
                        </a:lnTo>
                        <a:lnTo>
                          <a:pt x="24" y="1299"/>
                        </a:lnTo>
                        <a:lnTo>
                          <a:pt x="40" y="1358"/>
                        </a:lnTo>
                        <a:lnTo>
                          <a:pt x="62" y="1427"/>
                        </a:lnTo>
                        <a:lnTo>
                          <a:pt x="87" y="1488"/>
                        </a:lnTo>
                        <a:lnTo>
                          <a:pt x="113" y="1542"/>
                        </a:lnTo>
                        <a:lnTo>
                          <a:pt x="144" y="1602"/>
                        </a:lnTo>
                        <a:lnTo>
                          <a:pt x="178" y="1660"/>
                        </a:lnTo>
                        <a:lnTo>
                          <a:pt x="208" y="1715"/>
                        </a:lnTo>
                        <a:lnTo>
                          <a:pt x="239" y="1770"/>
                        </a:lnTo>
                        <a:lnTo>
                          <a:pt x="272" y="1830"/>
                        </a:lnTo>
                        <a:lnTo>
                          <a:pt x="323" y="1917"/>
                        </a:lnTo>
                        <a:lnTo>
                          <a:pt x="370" y="2007"/>
                        </a:lnTo>
                        <a:lnTo>
                          <a:pt x="398" y="2053"/>
                        </a:lnTo>
                        <a:lnTo>
                          <a:pt x="412" y="2091"/>
                        </a:lnTo>
                        <a:lnTo>
                          <a:pt x="429" y="2138"/>
                        </a:lnTo>
                        <a:lnTo>
                          <a:pt x="445" y="2192"/>
                        </a:lnTo>
                        <a:lnTo>
                          <a:pt x="458" y="2239"/>
                        </a:lnTo>
                        <a:lnTo>
                          <a:pt x="469" y="2292"/>
                        </a:lnTo>
                        <a:lnTo>
                          <a:pt x="479" y="2365"/>
                        </a:lnTo>
                        <a:lnTo>
                          <a:pt x="492" y="2444"/>
                        </a:lnTo>
                        <a:lnTo>
                          <a:pt x="501" y="2506"/>
                        </a:lnTo>
                        <a:lnTo>
                          <a:pt x="511" y="2586"/>
                        </a:lnTo>
                        <a:lnTo>
                          <a:pt x="518" y="2643"/>
                        </a:lnTo>
                        <a:lnTo>
                          <a:pt x="526" y="2693"/>
                        </a:lnTo>
                        <a:lnTo>
                          <a:pt x="537" y="2742"/>
                        </a:lnTo>
                        <a:lnTo>
                          <a:pt x="541" y="2756"/>
                        </a:lnTo>
                        <a:lnTo>
                          <a:pt x="543" y="2767"/>
                        </a:lnTo>
                        <a:lnTo>
                          <a:pt x="545" y="2773"/>
                        </a:lnTo>
                        <a:lnTo>
                          <a:pt x="546" y="2778"/>
                        </a:lnTo>
                        <a:lnTo>
                          <a:pt x="552" y="2784"/>
                        </a:lnTo>
                        <a:lnTo>
                          <a:pt x="558" y="2794"/>
                        </a:lnTo>
                        <a:lnTo>
                          <a:pt x="567" y="2803"/>
                        </a:lnTo>
                        <a:lnTo>
                          <a:pt x="576" y="2812"/>
                        </a:lnTo>
                        <a:lnTo>
                          <a:pt x="592" y="2824"/>
                        </a:lnTo>
                        <a:lnTo>
                          <a:pt x="610" y="2833"/>
                        </a:lnTo>
                        <a:lnTo>
                          <a:pt x="635" y="2847"/>
                        </a:lnTo>
                        <a:lnTo>
                          <a:pt x="657" y="2856"/>
                        </a:lnTo>
                        <a:lnTo>
                          <a:pt x="681" y="2864"/>
                        </a:lnTo>
                        <a:lnTo>
                          <a:pt x="703" y="2870"/>
                        </a:lnTo>
                        <a:lnTo>
                          <a:pt x="723" y="2875"/>
                        </a:lnTo>
                        <a:lnTo>
                          <a:pt x="753" y="2883"/>
                        </a:lnTo>
                        <a:lnTo>
                          <a:pt x="778" y="2889"/>
                        </a:lnTo>
                        <a:lnTo>
                          <a:pt x="802" y="2892"/>
                        </a:lnTo>
                        <a:lnTo>
                          <a:pt x="829" y="2896"/>
                        </a:lnTo>
                        <a:lnTo>
                          <a:pt x="857" y="2900"/>
                        </a:lnTo>
                        <a:lnTo>
                          <a:pt x="883" y="2902"/>
                        </a:lnTo>
                        <a:lnTo>
                          <a:pt x="906" y="2904"/>
                        </a:lnTo>
                        <a:lnTo>
                          <a:pt x="934" y="2906"/>
                        </a:lnTo>
                        <a:lnTo>
                          <a:pt x="959" y="2908"/>
                        </a:lnTo>
                        <a:lnTo>
                          <a:pt x="984" y="2908"/>
                        </a:lnTo>
                        <a:lnTo>
                          <a:pt x="1006" y="2908"/>
                        </a:lnTo>
                        <a:lnTo>
                          <a:pt x="1031" y="2908"/>
                        </a:lnTo>
                        <a:lnTo>
                          <a:pt x="1061" y="2908"/>
                        </a:lnTo>
                        <a:lnTo>
                          <a:pt x="1086" y="2906"/>
                        </a:lnTo>
                        <a:lnTo>
                          <a:pt x="1108" y="2906"/>
                        </a:lnTo>
                        <a:lnTo>
                          <a:pt x="1134" y="2902"/>
                        </a:lnTo>
                        <a:lnTo>
                          <a:pt x="1166" y="2900"/>
                        </a:lnTo>
                        <a:lnTo>
                          <a:pt x="1188" y="2896"/>
                        </a:lnTo>
                        <a:lnTo>
                          <a:pt x="1217" y="2892"/>
                        </a:lnTo>
                        <a:lnTo>
                          <a:pt x="1241" y="2887"/>
                        </a:lnTo>
                        <a:lnTo>
                          <a:pt x="1265" y="2883"/>
                        </a:lnTo>
                        <a:lnTo>
                          <a:pt x="1288" y="2877"/>
                        </a:lnTo>
                        <a:lnTo>
                          <a:pt x="1309" y="2871"/>
                        </a:lnTo>
                        <a:lnTo>
                          <a:pt x="1334" y="2864"/>
                        </a:lnTo>
                        <a:lnTo>
                          <a:pt x="1354" y="2856"/>
                        </a:lnTo>
                        <a:lnTo>
                          <a:pt x="1375" y="2849"/>
                        </a:lnTo>
                        <a:lnTo>
                          <a:pt x="1395" y="2839"/>
                        </a:lnTo>
                        <a:lnTo>
                          <a:pt x="1415" y="2830"/>
                        </a:lnTo>
                        <a:close/>
                      </a:path>
                    </a:pathLst>
                  </a:custGeom>
                  <a:solidFill>
                    <a:srgbClr val="E0E0E0"/>
                  </a:solidFill>
                  <a:ln w="6350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49182" name="椭圆 110622"/>
                  <p:cNvSpPr>
                    <a:spLocks noChangeAspect="1"/>
                  </p:cNvSpPr>
                  <p:nvPr>
                    <p:custDataLst>
                      <p:tags r:id="rId23"/>
                    </p:custDataLst>
                  </p:nvPr>
                </p:nvSpPr>
                <p:spPr>
                  <a:xfrm>
                    <a:off x="6337" y="4185"/>
                    <a:ext cx="886" cy="296"/>
                  </a:xfrm>
                  <a:prstGeom prst="ellipse">
                    <a:avLst/>
                  </a:prstGeom>
                  <a:solidFill>
                    <a:srgbClr val="A0A0A0"/>
                  </a:solidFill>
                  <a:ln w="9525">
                    <a:noFill/>
                  </a:ln>
                </p:spPr>
                <p:txBody>
                  <a:bodyPr anchor="t" anchorCtr="0"/>
                  <a:p>
                    <a:endParaRPr lang="zh-CN" altLang="en-US">
                      <a:latin typeface="Arial" panose="020B0604020202020204" pitchFamily="34" charset="0"/>
                      <a:ea typeface="宋体" panose="02010600030101010101" pitchFamily="2" charset="-122"/>
                    </a:endParaRPr>
                  </a:p>
                </p:txBody>
              </p:sp>
              <p:sp>
                <p:nvSpPr>
                  <p:cNvPr id="49183" name="任意多边形 110623"/>
                  <p:cNvSpPr>
                    <a:spLocks noChangeAspect="1"/>
                  </p:cNvSpPr>
                  <p:nvPr>
                    <p:custDataLst>
                      <p:tags r:id="rId24"/>
                    </p:custDataLst>
                  </p:nvPr>
                </p:nvSpPr>
                <p:spPr>
                  <a:xfrm>
                    <a:off x="7261" y="1899"/>
                    <a:ext cx="338" cy="432"/>
                  </a:xfrm>
                  <a:custGeom>
                    <a:avLst/>
                    <a:gdLst/>
                    <a:ahLst/>
                    <a:cxnLst/>
                    <a:pathLst>
                      <a:path w="338" h="432">
                        <a:moveTo>
                          <a:pt x="0" y="0"/>
                        </a:moveTo>
                        <a:lnTo>
                          <a:pt x="90" y="46"/>
                        </a:lnTo>
                        <a:lnTo>
                          <a:pt x="172" y="97"/>
                        </a:lnTo>
                        <a:lnTo>
                          <a:pt x="234" y="148"/>
                        </a:lnTo>
                        <a:lnTo>
                          <a:pt x="275" y="203"/>
                        </a:lnTo>
                        <a:lnTo>
                          <a:pt x="304" y="259"/>
                        </a:lnTo>
                        <a:lnTo>
                          <a:pt x="325" y="308"/>
                        </a:lnTo>
                        <a:lnTo>
                          <a:pt x="338" y="358"/>
                        </a:lnTo>
                        <a:lnTo>
                          <a:pt x="219" y="432"/>
                        </a:lnTo>
                        <a:lnTo>
                          <a:pt x="208" y="362"/>
                        </a:lnTo>
                        <a:lnTo>
                          <a:pt x="189" y="287"/>
                        </a:lnTo>
                        <a:lnTo>
                          <a:pt x="161" y="209"/>
                        </a:lnTo>
                        <a:lnTo>
                          <a:pt x="124" y="144"/>
                        </a:lnTo>
                        <a:lnTo>
                          <a:pt x="73" y="7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grpSp>
                <p:nvGrpSpPr>
                  <p:cNvPr id="49184" name="组合 110624"/>
                  <p:cNvGrpSpPr>
                    <a:grpSpLocks noChangeAspect="1"/>
                  </p:cNvGrpSpPr>
                  <p:nvPr/>
                </p:nvGrpSpPr>
                <p:grpSpPr>
                  <a:xfrm>
                    <a:off x="6498" y="2481"/>
                    <a:ext cx="562" cy="1806"/>
                    <a:chOff x="6498" y="2481"/>
                    <a:chExt cx="562" cy="1806"/>
                  </a:xfrm>
                </p:grpSpPr>
                <p:sp>
                  <p:nvSpPr>
                    <p:cNvPr id="49185" name="任意多边形 110625"/>
                    <p:cNvSpPr>
                      <a:spLocks noChangeAspect="1"/>
                    </p:cNvSpPr>
                    <p:nvPr>
                      <p:custDataLst>
                        <p:tags r:id="rId25"/>
                      </p:custDataLst>
                    </p:nvPr>
                  </p:nvSpPr>
                  <p:spPr>
                    <a:xfrm>
                      <a:off x="6604" y="3234"/>
                      <a:ext cx="345" cy="1053"/>
                    </a:xfrm>
                    <a:custGeom>
                      <a:avLst/>
                      <a:gdLst/>
                      <a:ahLst/>
                      <a:cxnLst/>
                      <a:pathLst>
                        <a:path w="345" h="1053">
                          <a:moveTo>
                            <a:pt x="0" y="80"/>
                          </a:moveTo>
                          <a:lnTo>
                            <a:pt x="6" y="252"/>
                          </a:lnTo>
                          <a:lnTo>
                            <a:pt x="23" y="274"/>
                          </a:lnTo>
                          <a:lnTo>
                            <a:pt x="17" y="975"/>
                          </a:lnTo>
                          <a:lnTo>
                            <a:pt x="40" y="1053"/>
                          </a:lnTo>
                          <a:lnTo>
                            <a:pt x="98" y="1053"/>
                          </a:lnTo>
                          <a:lnTo>
                            <a:pt x="146" y="1015"/>
                          </a:lnTo>
                          <a:lnTo>
                            <a:pt x="201" y="1015"/>
                          </a:lnTo>
                          <a:lnTo>
                            <a:pt x="245" y="1053"/>
                          </a:lnTo>
                          <a:lnTo>
                            <a:pt x="307" y="1053"/>
                          </a:lnTo>
                          <a:lnTo>
                            <a:pt x="328" y="975"/>
                          </a:lnTo>
                          <a:lnTo>
                            <a:pt x="317" y="274"/>
                          </a:lnTo>
                          <a:lnTo>
                            <a:pt x="333" y="252"/>
                          </a:lnTo>
                          <a:lnTo>
                            <a:pt x="345" y="80"/>
                          </a:lnTo>
                          <a:lnTo>
                            <a:pt x="269" y="17"/>
                          </a:lnTo>
                          <a:lnTo>
                            <a:pt x="231" y="17"/>
                          </a:lnTo>
                          <a:lnTo>
                            <a:pt x="210" y="0"/>
                          </a:lnTo>
                          <a:lnTo>
                            <a:pt x="123" y="0"/>
                          </a:lnTo>
                          <a:lnTo>
                            <a:pt x="104" y="17"/>
                          </a:lnTo>
                          <a:lnTo>
                            <a:pt x="72" y="17"/>
                          </a:lnTo>
                          <a:lnTo>
                            <a:pt x="0" y="80"/>
                          </a:lnTo>
                          <a:close/>
                        </a:path>
                      </a:pathLst>
                    </a:custGeom>
                    <a:solidFill>
                      <a:srgbClr val="C0C0C0"/>
                    </a:solidFill>
                    <a:ln w="9525">
                      <a:noFill/>
                    </a:ln>
                  </p:spPr>
                  <p:txBody>
                    <a:bodyPr/>
                    <a:p>
                      <a:endParaRPr lang="zh-CN" altLang="en-US"/>
                    </a:p>
                  </p:txBody>
                </p:sp>
                <p:sp>
                  <p:nvSpPr>
                    <p:cNvPr id="49186" name="椭圆 110626"/>
                    <p:cNvSpPr>
                      <a:spLocks noChangeAspect="1"/>
                    </p:cNvSpPr>
                    <p:nvPr>
                      <p:custDataLst>
                        <p:tags r:id="rId26"/>
                      </p:custDataLst>
                    </p:nvPr>
                  </p:nvSpPr>
                  <p:spPr>
                    <a:xfrm>
                      <a:off x="6781" y="3267"/>
                      <a:ext cx="45" cy="72"/>
                    </a:xfrm>
                    <a:prstGeom prst="ellipse">
                      <a:avLst/>
                    </a:prstGeom>
                    <a:solidFill>
                      <a:srgbClr val="E0E0E0"/>
                    </a:solidFill>
                    <a:ln w="9525">
                      <a:noFill/>
                    </a:ln>
                  </p:spPr>
                  <p:txBody>
                    <a:bodyPr anchor="t" anchorCtr="0"/>
                    <a:p>
                      <a:endParaRPr lang="zh-CN" altLang="en-US"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grpSp>
                  <p:nvGrpSpPr>
                    <p:cNvPr id="49187" name="组合 110627"/>
                    <p:cNvGrpSpPr>
                      <a:grpSpLocks noChangeAspect="1"/>
                    </p:cNvGrpSpPr>
                    <p:nvPr/>
                  </p:nvGrpSpPr>
                  <p:grpSpPr>
                    <a:xfrm>
                      <a:off x="6498" y="2481"/>
                      <a:ext cx="562" cy="828"/>
                      <a:chOff x="6498" y="2481"/>
                      <a:chExt cx="562" cy="828"/>
                    </a:xfrm>
                  </p:grpSpPr>
                  <p:sp>
                    <p:nvSpPr>
                      <p:cNvPr id="49188" name="椭圆 110628"/>
                      <p:cNvSpPr>
                        <a:spLocks noChangeAspect="1"/>
                      </p:cNvSpPr>
                      <p:nvPr>
                        <p:custDataLst>
                          <p:tags r:id="rId27"/>
                        </p:custDataLst>
                      </p:nvPr>
                    </p:nvSpPr>
                    <p:spPr>
                      <a:xfrm>
                        <a:off x="6531" y="2481"/>
                        <a:ext cx="514" cy="282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9525">
                        <a:noFill/>
                      </a:ln>
                    </p:spPr>
                    <p:txBody>
                      <a:bodyPr anchor="t" anchorCtr="0"/>
                      <a:p>
                        <a:endParaRPr lang="zh-CN" altLang="en-US">
                          <a:latin typeface="Arial" panose="020B0604020202020204" pitchFamily="34" charset="0"/>
                          <a:ea typeface="宋体" panose="02010600030101010101" pitchFamily="2" charset="-122"/>
                        </a:endParaRPr>
                      </a:p>
                    </p:txBody>
                  </p:sp>
                  <p:sp>
                    <p:nvSpPr>
                      <p:cNvPr id="49189" name="任意多边形 110629"/>
                      <p:cNvSpPr>
                        <a:spLocks noChangeAspect="1"/>
                      </p:cNvSpPr>
                      <p:nvPr>
                        <p:custDataLst>
                          <p:tags r:id="rId28"/>
                        </p:custDataLst>
                      </p:nvPr>
                    </p:nvSpPr>
                    <p:spPr>
                      <a:xfrm>
                        <a:off x="6498" y="2610"/>
                        <a:ext cx="562" cy="699"/>
                      </a:xfrm>
                      <a:custGeom>
                        <a:avLst/>
                        <a:gdLst/>
                        <a:ahLst/>
                        <a:cxnLst/>
                        <a:pathLst>
                          <a:path w="562" h="699">
                            <a:moveTo>
                              <a:pt x="358" y="699"/>
                            </a:moveTo>
                            <a:lnTo>
                              <a:pt x="562" y="69"/>
                            </a:lnTo>
                            <a:lnTo>
                              <a:pt x="526" y="56"/>
                            </a:lnTo>
                            <a:lnTo>
                              <a:pt x="485" y="38"/>
                            </a:lnTo>
                            <a:lnTo>
                              <a:pt x="431" y="24"/>
                            </a:lnTo>
                            <a:lnTo>
                              <a:pt x="384" y="12"/>
                            </a:lnTo>
                            <a:lnTo>
                              <a:pt x="342" y="4"/>
                            </a:lnTo>
                            <a:lnTo>
                              <a:pt x="297" y="0"/>
                            </a:lnTo>
                            <a:lnTo>
                              <a:pt x="248" y="3"/>
                            </a:lnTo>
                            <a:lnTo>
                              <a:pt x="185" y="10"/>
                            </a:lnTo>
                            <a:lnTo>
                              <a:pt x="132" y="24"/>
                            </a:lnTo>
                            <a:lnTo>
                              <a:pt x="80" y="38"/>
                            </a:lnTo>
                            <a:lnTo>
                              <a:pt x="34" y="58"/>
                            </a:lnTo>
                            <a:lnTo>
                              <a:pt x="0" y="76"/>
                            </a:lnTo>
                            <a:lnTo>
                              <a:pt x="197" y="699"/>
                            </a:lnTo>
                          </a:path>
                        </a:pathLst>
                      </a:custGeom>
                      <a:noFill/>
                      <a:ln w="6350">
                        <a:noFill/>
                      </a:ln>
                    </p:spPr>
                    <p:txBody>
                      <a:bodyPr/>
                      <a:p>
                        <a:endParaRPr lang="zh-CN" altLang="en-US"/>
                      </a:p>
                    </p:txBody>
                  </p:sp>
                </p:grpSp>
                <p:grpSp>
                  <p:nvGrpSpPr>
                    <p:cNvPr id="49190" name="组合 110630"/>
                    <p:cNvGrpSpPr>
                      <a:grpSpLocks noChangeAspect="1"/>
                    </p:cNvGrpSpPr>
                    <p:nvPr/>
                  </p:nvGrpSpPr>
                  <p:grpSpPr>
                    <a:xfrm>
                      <a:off x="6676" y="3385"/>
                      <a:ext cx="193" cy="804"/>
                      <a:chOff x="6676" y="3385"/>
                      <a:chExt cx="193" cy="804"/>
                    </a:xfrm>
                  </p:grpSpPr>
                  <p:sp>
                    <p:nvSpPr>
                      <p:cNvPr id="49191" name="直接连接符 110631"/>
                      <p:cNvSpPr>
                        <a:spLocks noChangeAspect="1"/>
                      </p:cNvSpPr>
                      <p:nvPr>
                        <p:custDataLst>
                          <p:tags r:id="rId29"/>
                        </p:custDataLst>
                      </p:nvPr>
                    </p:nvSpPr>
                    <p:spPr>
                      <a:xfrm>
                        <a:off x="6708" y="3406"/>
                        <a:ext cx="1" cy="783"/>
                      </a:xfrm>
                      <a:prstGeom prst="line">
                        <a:avLst/>
                      </a:prstGeom>
                      <a:ln w="6350">
                        <a:noFill/>
                      </a:ln>
                    </p:spPr>
                  </p:sp>
                  <p:sp>
                    <p:nvSpPr>
                      <p:cNvPr id="49192" name="直接连接符 110632"/>
                      <p:cNvSpPr>
                        <a:spLocks noChangeAspect="1"/>
                      </p:cNvSpPr>
                      <p:nvPr>
                        <p:custDataLst>
                          <p:tags r:id="rId30"/>
                        </p:custDataLst>
                      </p:nvPr>
                    </p:nvSpPr>
                    <p:spPr>
                      <a:xfrm flipV="1">
                        <a:off x="6836" y="3406"/>
                        <a:ext cx="4" cy="779"/>
                      </a:xfrm>
                      <a:prstGeom prst="line">
                        <a:avLst/>
                      </a:prstGeom>
                      <a:ln w="6350">
                        <a:noFill/>
                      </a:ln>
                    </p:spPr>
                  </p:sp>
                  <p:sp>
                    <p:nvSpPr>
                      <p:cNvPr id="49193" name="直接连接符 110633"/>
                      <p:cNvSpPr>
                        <a:spLocks noChangeAspect="1"/>
                      </p:cNvSpPr>
                      <p:nvPr>
                        <p:custDataLst>
                          <p:tags r:id="rId31"/>
                        </p:custDataLst>
                      </p:nvPr>
                    </p:nvSpPr>
                    <p:spPr>
                      <a:xfrm flipV="1">
                        <a:off x="6866" y="3385"/>
                        <a:ext cx="3" cy="780"/>
                      </a:xfrm>
                      <a:prstGeom prst="line">
                        <a:avLst/>
                      </a:prstGeom>
                      <a:ln w="6350">
                        <a:noFill/>
                      </a:ln>
                    </p:spPr>
                  </p:sp>
                  <p:sp>
                    <p:nvSpPr>
                      <p:cNvPr id="49194" name="直接连接符 110634"/>
                      <p:cNvSpPr>
                        <a:spLocks noChangeAspect="1"/>
                      </p:cNvSpPr>
                      <p:nvPr>
                        <p:custDataLst>
                          <p:tags r:id="rId32"/>
                        </p:custDataLst>
                      </p:nvPr>
                    </p:nvSpPr>
                    <p:spPr>
                      <a:xfrm flipH="1" flipV="1">
                        <a:off x="6676" y="3385"/>
                        <a:ext cx="2" cy="780"/>
                      </a:xfrm>
                      <a:prstGeom prst="line">
                        <a:avLst/>
                      </a:prstGeom>
                      <a:ln w="6350">
                        <a:noFill/>
                      </a:ln>
                    </p:spPr>
                  </p:sp>
                </p:grpSp>
              </p:grpSp>
              <p:sp>
                <p:nvSpPr>
                  <p:cNvPr id="49195" name="任意多边形 110635"/>
                  <p:cNvSpPr>
                    <a:spLocks noChangeAspect="1"/>
                  </p:cNvSpPr>
                  <p:nvPr>
                    <p:custDataLst>
                      <p:tags r:id="rId33"/>
                    </p:custDataLst>
                  </p:nvPr>
                </p:nvSpPr>
                <p:spPr>
                  <a:xfrm>
                    <a:off x="6740" y="3766"/>
                    <a:ext cx="546" cy="681"/>
                  </a:xfrm>
                  <a:custGeom>
                    <a:avLst/>
                    <a:gdLst/>
                    <a:ahLst/>
                    <a:cxnLst/>
                    <a:pathLst>
                      <a:path w="546" h="681">
                        <a:moveTo>
                          <a:pt x="546" y="0"/>
                        </a:moveTo>
                        <a:lnTo>
                          <a:pt x="523" y="20"/>
                        </a:lnTo>
                        <a:lnTo>
                          <a:pt x="432" y="441"/>
                        </a:lnTo>
                        <a:lnTo>
                          <a:pt x="415" y="483"/>
                        </a:lnTo>
                        <a:lnTo>
                          <a:pt x="388" y="518"/>
                        </a:lnTo>
                        <a:lnTo>
                          <a:pt x="347" y="550"/>
                        </a:lnTo>
                        <a:lnTo>
                          <a:pt x="307" y="575"/>
                        </a:lnTo>
                        <a:lnTo>
                          <a:pt x="262" y="598"/>
                        </a:lnTo>
                        <a:lnTo>
                          <a:pt x="215" y="618"/>
                        </a:lnTo>
                        <a:lnTo>
                          <a:pt x="163" y="637"/>
                        </a:lnTo>
                        <a:lnTo>
                          <a:pt x="119" y="647"/>
                        </a:lnTo>
                        <a:lnTo>
                          <a:pt x="65" y="656"/>
                        </a:lnTo>
                        <a:lnTo>
                          <a:pt x="0" y="652"/>
                        </a:lnTo>
                        <a:lnTo>
                          <a:pt x="10" y="677"/>
                        </a:lnTo>
                        <a:lnTo>
                          <a:pt x="55" y="681"/>
                        </a:lnTo>
                        <a:lnTo>
                          <a:pt x="86" y="681"/>
                        </a:lnTo>
                        <a:lnTo>
                          <a:pt x="134" y="677"/>
                        </a:lnTo>
                        <a:lnTo>
                          <a:pt x="173" y="674"/>
                        </a:lnTo>
                        <a:lnTo>
                          <a:pt x="227" y="665"/>
                        </a:lnTo>
                        <a:lnTo>
                          <a:pt x="269" y="657"/>
                        </a:lnTo>
                        <a:lnTo>
                          <a:pt x="316" y="643"/>
                        </a:lnTo>
                        <a:lnTo>
                          <a:pt x="343" y="635"/>
                        </a:lnTo>
                        <a:lnTo>
                          <a:pt x="384" y="618"/>
                        </a:lnTo>
                        <a:lnTo>
                          <a:pt x="427" y="590"/>
                        </a:lnTo>
                        <a:lnTo>
                          <a:pt x="440" y="575"/>
                        </a:lnTo>
                        <a:lnTo>
                          <a:pt x="452" y="554"/>
                        </a:lnTo>
                        <a:lnTo>
                          <a:pt x="462" y="512"/>
                        </a:lnTo>
                        <a:lnTo>
                          <a:pt x="471" y="470"/>
                        </a:lnTo>
                        <a:lnTo>
                          <a:pt x="546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</p:grpSp>
            <p:sp>
              <p:nvSpPr>
                <p:cNvPr id="49196" name="矩形 110636"/>
                <p:cNvSpPr>
                  <a:spLocks noChangeAspect="1"/>
                </p:cNvSpPr>
                <p:nvPr>
                  <p:custDataLst>
                    <p:tags r:id="rId34"/>
                  </p:custDataLst>
                </p:nvPr>
              </p:nvSpPr>
              <p:spPr>
                <a:xfrm>
                  <a:off x="5695" y="6585"/>
                  <a:ext cx="540" cy="315"/>
                </a:xfrm>
                <a:prstGeom prst="rect">
                  <a:avLst/>
                </a:prstGeom>
                <a:gradFill rotWithShape="0">
                  <a:gsLst>
                    <a:gs pos="0">
                      <a:srgbClr val="808080"/>
                    </a:gs>
                    <a:gs pos="50000">
                      <a:srgbClr val="C0C0C0"/>
                    </a:gs>
                    <a:gs pos="100000">
                      <a:srgbClr val="808080"/>
                    </a:gs>
                  </a:gsLst>
                  <a:lin ang="0" scaled="1"/>
                  <a:tileRect/>
                </a:gradFill>
                <a:ln w="9525">
                  <a:noFill/>
                </a:ln>
              </p:spPr>
              <p:txBody>
                <a:bodyPr anchor="t" anchorCtr="0"/>
                <a:p>
                  <a:endParaRPr lang="zh-CN" altLang="en-US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</p:grpSp>
        </p:grpSp>
        <p:sp>
          <p:nvSpPr>
            <p:cNvPr id="49197" name="任意多边形 110637"/>
            <p:cNvSpPr/>
            <p:nvPr>
              <p:custDataLst>
                <p:tags r:id="rId35"/>
              </p:custDataLst>
            </p:nvPr>
          </p:nvSpPr>
          <p:spPr>
            <a:xfrm>
              <a:off x="1853" y="1171"/>
              <a:ext cx="1768" cy="199"/>
            </a:xfrm>
            <a:custGeom>
              <a:avLst/>
              <a:gdLst/>
              <a:ahLst/>
              <a:cxnLst/>
              <a:pathLst>
                <a:path w="1768" h="199">
                  <a:moveTo>
                    <a:pt x="0" y="87"/>
                  </a:moveTo>
                  <a:cubicBezTo>
                    <a:pt x="262" y="0"/>
                    <a:pt x="567" y="76"/>
                    <a:pt x="824" y="79"/>
                  </a:cubicBezTo>
                  <a:cubicBezTo>
                    <a:pt x="1157" y="98"/>
                    <a:pt x="1011" y="100"/>
                    <a:pt x="1264" y="87"/>
                  </a:cubicBezTo>
                  <a:cubicBezTo>
                    <a:pt x="1314" y="74"/>
                    <a:pt x="1357" y="44"/>
                    <a:pt x="1408" y="31"/>
                  </a:cubicBezTo>
                  <a:cubicBezTo>
                    <a:pt x="1515" y="49"/>
                    <a:pt x="1473" y="39"/>
                    <a:pt x="1536" y="55"/>
                  </a:cubicBezTo>
                  <a:cubicBezTo>
                    <a:pt x="1600" y="119"/>
                    <a:pt x="1512" y="40"/>
                    <a:pt x="1600" y="87"/>
                  </a:cubicBezTo>
                  <a:cubicBezTo>
                    <a:pt x="1659" y="119"/>
                    <a:pt x="1708" y="169"/>
                    <a:pt x="1768" y="199"/>
                  </a:cubicBezTo>
                </a:path>
              </a:pathLst>
            </a:custGeom>
            <a:noFill/>
            <a:ln w="76200" cap="flat" cmpd="sng">
              <a:solidFill>
                <a:srgbClr val="FF33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grpSp>
          <p:nvGrpSpPr>
            <p:cNvPr id="49198" name="xjhsy3"/>
            <p:cNvGrpSpPr>
              <a:grpSpLocks noChangeAspect="1"/>
            </p:cNvGrpSpPr>
            <p:nvPr/>
          </p:nvGrpSpPr>
          <p:grpSpPr>
            <a:xfrm>
              <a:off x="2200" y="2802"/>
              <a:ext cx="3402" cy="1270"/>
              <a:chOff x="3844" y="3868"/>
              <a:chExt cx="3712" cy="1144"/>
            </a:xfrm>
          </p:grpSpPr>
          <p:grpSp>
            <p:nvGrpSpPr>
              <p:cNvPr id="49199" name="组合 110639"/>
              <p:cNvGrpSpPr>
                <a:grpSpLocks noChangeAspect="1"/>
              </p:cNvGrpSpPr>
              <p:nvPr/>
            </p:nvGrpSpPr>
            <p:grpSpPr>
              <a:xfrm>
                <a:off x="3844" y="4435"/>
                <a:ext cx="3712" cy="577"/>
                <a:chOff x="3920" y="4213"/>
                <a:chExt cx="2493" cy="577"/>
              </a:xfrm>
            </p:grpSpPr>
            <p:sp>
              <p:nvSpPr>
                <p:cNvPr id="49200" name="任意多边形 110640" descr="栎木"/>
                <p:cNvSpPr>
                  <a:spLocks noChangeAspect="1"/>
                </p:cNvSpPr>
                <p:nvPr>
                  <p:custDataLst>
                    <p:tags r:id="rId36"/>
                  </p:custDataLst>
                </p:nvPr>
              </p:nvSpPr>
              <p:spPr>
                <a:xfrm flipV="1">
                  <a:off x="3920" y="4677"/>
                  <a:ext cx="2493" cy="113"/>
                </a:xfrm>
                <a:custGeom>
                  <a:avLst/>
                  <a:gdLst/>
                  <a:ahLst/>
                  <a:cxnLst/>
                  <a:pathLst>
                    <a:path w="400" h="400">
                      <a:moveTo>
                        <a:pt x="0" y="0"/>
                      </a:moveTo>
                      <a:lnTo>
                        <a:pt x="400" y="0"/>
                      </a:lnTo>
                      <a:lnTo>
                        <a:pt x="400" y="400"/>
                      </a:lnTo>
                      <a:lnTo>
                        <a:pt x="0" y="4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 rotWithShape="0">
                  <a:blip r:embed="rId6"/>
                </a:blipFill>
                <a:ln w="9525"/>
                <a:scene3d>
                  <a:camera prst="legacyObliqueTopRight">
                    <a:rot lat="0" lon="0" rev="0"/>
                  </a:camera>
                  <a:lightRig rig="legacyFlat3" dir="b"/>
                </a:scene3d>
                <a:sp3d extrusionH="430200" prstMaterial="legacyMatte">
                  <a:bevelT w="13500" h="13500" prst="angle"/>
                  <a:bevelB w="13500" h="13500" prst="angle"/>
                  <a:extrusionClr>
                    <a:srgbClr val="FFCC99"/>
                  </a:extrusionClr>
                </a:sp3d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49201" name="流程图: 磁盘 110641"/>
                <p:cNvSpPr>
                  <a:spLocks noChangeAspect="1"/>
                </p:cNvSpPr>
                <p:nvPr>
                  <p:custDataLst>
                    <p:tags r:id="rId37"/>
                  </p:custDataLst>
                </p:nvPr>
              </p:nvSpPr>
              <p:spPr>
                <a:xfrm>
                  <a:off x="6120" y="4217"/>
                  <a:ext cx="213" cy="369"/>
                </a:xfrm>
                <a:prstGeom prst="flowChartMagneticDisk">
                  <a:avLst/>
                </a:prstGeom>
                <a:solidFill>
                  <a:srgbClr val="969696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anchor="t" anchorCtr="0"/>
                <a:p>
                  <a:endParaRPr lang="zh-CN" altLang="en-US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49202" name="流程图: 磁盘 110642"/>
                <p:cNvSpPr>
                  <a:spLocks noChangeAspect="1"/>
                </p:cNvSpPr>
                <p:nvPr>
                  <p:custDataLst>
                    <p:tags r:id="rId38"/>
                  </p:custDataLst>
                </p:nvPr>
              </p:nvSpPr>
              <p:spPr>
                <a:xfrm>
                  <a:off x="4340" y="4213"/>
                  <a:ext cx="213" cy="369"/>
                </a:xfrm>
                <a:prstGeom prst="flowChartMagneticDisk">
                  <a:avLst/>
                </a:prstGeom>
                <a:solidFill>
                  <a:srgbClr val="969696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anchor="t" anchorCtr="0"/>
                <a:p>
                  <a:endParaRPr lang="zh-CN" altLang="en-US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</p:grpSp>
          <p:grpSp>
            <p:nvGrpSpPr>
              <p:cNvPr id="49203" name="组合 110643"/>
              <p:cNvGrpSpPr>
                <a:grpSpLocks noChangeAspect="1"/>
              </p:cNvGrpSpPr>
              <p:nvPr/>
            </p:nvGrpSpPr>
            <p:grpSpPr>
              <a:xfrm>
                <a:off x="5514" y="3868"/>
                <a:ext cx="540" cy="936"/>
                <a:chOff x="5695" y="5964"/>
                <a:chExt cx="540" cy="936"/>
              </a:xfrm>
            </p:grpSpPr>
            <p:grpSp>
              <p:nvGrpSpPr>
                <p:cNvPr id="49204" name="组合 110644"/>
                <p:cNvGrpSpPr>
                  <a:grpSpLocks noChangeAspect="1"/>
                </p:cNvGrpSpPr>
                <p:nvPr/>
              </p:nvGrpSpPr>
              <p:grpSpPr>
                <a:xfrm>
                  <a:off x="5772" y="5964"/>
                  <a:ext cx="403" cy="733"/>
                  <a:chOff x="5770" y="1606"/>
                  <a:chExt cx="2019" cy="3673"/>
                </a:xfrm>
              </p:grpSpPr>
              <p:grpSp>
                <p:nvGrpSpPr>
                  <p:cNvPr id="49205" name="组合 110645"/>
                  <p:cNvGrpSpPr>
                    <a:grpSpLocks noChangeAspect="1"/>
                  </p:cNvGrpSpPr>
                  <p:nvPr/>
                </p:nvGrpSpPr>
                <p:grpSpPr>
                  <a:xfrm>
                    <a:off x="6320" y="4418"/>
                    <a:ext cx="913" cy="861"/>
                    <a:chOff x="6320" y="4418"/>
                    <a:chExt cx="913" cy="861"/>
                  </a:xfrm>
                </p:grpSpPr>
                <p:grpSp>
                  <p:nvGrpSpPr>
                    <p:cNvPr id="49206" name="组合 110646"/>
                    <p:cNvGrpSpPr>
                      <a:grpSpLocks noChangeAspect="1"/>
                    </p:cNvGrpSpPr>
                    <p:nvPr/>
                  </p:nvGrpSpPr>
                  <p:grpSpPr>
                    <a:xfrm>
                      <a:off x="6320" y="4418"/>
                      <a:ext cx="913" cy="861"/>
                      <a:chOff x="6320" y="4418"/>
                      <a:chExt cx="913" cy="861"/>
                    </a:xfrm>
                  </p:grpSpPr>
                  <p:grpSp>
                    <p:nvGrpSpPr>
                      <p:cNvPr id="49207" name="组合 110647"/>
                      <p:cNvGrpSpPr>
                        <a:grpSpLocks noChangeAspect="1"/>
                      </p:cNvGrpSpPr>
                      <p:nvPr/>
                    </p:nvGrpSpPr>
                    <p:grpSpPr>
                      <a:xfrm>
                        <a:off x="6549" y="5081"/>
                        <a:ext cx="498" cy="198"/>
                        <a:chOff x="6549" y="5081"/>
                        <a:chExt cx="498" cy="198"/>
                      </a:xfrm>
                    </p:grpSpPr>
                    <p:sp>
                      <p:nvSpPr>
                        <p:cNvPr id="49208" name="任意多边形 110648"/>
                        <p:cNvSpPr>
                          <a:spLocks noChangeAspect="1"/>
                        </p:cNvSpPr>
                        <p:nvPr>
                          <p:custDataLst>
                            <p:tags r:id="rId39"/>
                          </p:custDataLst>
                        </p:nvPr>
                      </p:nvSpPr>
                      <p:spPr>
                        <a:xfrm>
                          <a:off x="6549" y="5081"/>
                          <a:ext cx="498" cy="198"/>
                        </a:xfrm>
                        <a:custGeom>
                          <a:avLst/>
                          <a:gdLst/>
                          <a:ahLst/>
                          <a:cxnLst/>
                          <a:pathLst>
                            <a:path w="498" h="198">
                              <a:moveTo>
                                <a:pt x="0" y="0"/>
                              </a:moveTo>
                              <a:lnTo>
                                <a:pt x="101" y="157"/>
                              </a:lnTo>
                              <a:lnTo>
                                <a:pt x="110" y="167"/>
                              </a:lnTo>
                              <a:lnTo>
                                <a:pt x="121" y="173"/>
                              </a:lnTo>
                              <a:lnTo>
                                <a:pt x="136" y="178"/>
                              </a:lnTo>
                              <a:lnTo>
                                <a:pt x="153" y="186"/>
                              </a:lnTo>
                              <a:lnTo>
                                <a:pt x="174" y="190"/>
                              </a:lnTo>
                              <a:lnTo>
                                <a:pt x="188" y="191"/>
                              </a:lnTo>
                              <a:lnTo>
                                <a:pt x="205" y="194"/>
                              </a:lnTo>
                              <a:lnTo>
                                <a:pt x="222" y="195"/>
                              </a:lnTo>
                              <a:lnTo>
                                <a:pt x="243" y="198"/>
                              </a:lnTo>
                              <a:lnTo>
                                <a:pt x="257" y="198"/>
                              </a:lnTo>
                              <a:lnTo>
                                <a:pt x="278" y="195"/>
                              </a:lnTo>
                              <a:lnTo>
                                <a:pt x="295" y="194"/>
                              </a:lnTo>
                              <a:lnTo>
                                <a:pt x="315" y="191"/>
                              </a:lnTo>
                              <a:lnTo>
                                <a:pt x="332" y="190"/>
                              </a:lnTo>
                              <a:lnTo>
                                <a:pt x="349" y="185"/>
                              </a:lnTo>
                              <a:lnTo>
                                <a:pt x="366" y="181"/>
                              </a:lnTo>
                              <a:lnTo>
                                <a:pt x="380" y="173"/>
                              </a:lnTo>
                              <a:lnTo>
                                <a:pt x="392" y="165"/>
                              </a:lnTo>
                              <a:lnTo>
                                <a:pt x="397" y="160"/>
                              </a:lnTo>
                              <a:lnTo>
                                <a:pt x="405" y="152"/>
                              </a:lnTo>
                              <a:lnTo>
                                <a:pt x="498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000000"/>
                        </a:solidFill>
                        <a:ln w="9525">
                          <a:noFill/>
                        </a:ln>
                      </p:spPr>
                      <p:txBody>
                        <a:bodyPr/>
                        <a:p>
                          <a:endParaRPr lang="zh-CN" altLang="en-US"/>
                        </a:p>
                      </p:txBody>
                    </p:sp>
                    <p:sp>
                      <p:nvSpPr>
                        <p:cNvPr id="49209" name="任意多边形 110649"/>
                        <p:cNvSpPr>
                          <a:spLocks noChangeAspect="1"/>
                        </p:cNvSpPr>
                        <p:nvPr>
                          <p:custDataLst>
                            <p:tags r:id="rId40"/>
                          </p:custDataLst>
                        </p:nvPr>
                      </p:nvSpPr>
                      <p:spPr>
                        <a:xfrm>
                          <a:off x="6627" y="5081"/>
                          <a:ext cx="222" cy="198"/>
                        </a:xfrm>
                        <a:custGeom>
                          <a:avLst/>
                          <a:gdLst/>
                          <a:ahLst/>
                          <a:cxnLst/>
                          <a:pathLst>
                            <a:path w="222" h="198">
                              <a:moveTo>
                                <a:pt x="0" y="0"/>
                              </a:moveTo>
                              <a:lnTo>
                                <a:pt x="62" y="178"/>
                              </a:lnTo>
                              <a:lnTo>
                                <a:pt x="75" y="186"/>
                              </a:lnTo>
                              <a:lnTo>
                                <a:pt x="96" y="190"/>
                              </a:lnTo>
                              <a:lnTo>
                                <a:pt x="110" y="191"/>
                              </a:lnTo>
                              <a:lnTo>
                                <a:pt x="127" y="194"/>
                              </a:lnTo>
                              <a:lnTo>
                                <a:pt x="144" y="195"/>
                              </a:lnTo>
                              <a:lnTo>
                                <a:pt x="165" y="198"/>
                              </a:lnTo>
                              <a:lnTo>
                                <a:pt x="179" y="198"/>
                              </a:lnTo>
                              <a:lnTo>
                                <a:pt x="200" y="195"/>
                              </a:lnTo>
                              <a:lnTo>
                                <a:pt x="222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404040"/>
                        </a:solidFill>
                        <a:ln w="9525">
                          <a:noFill/>
                        </a:ln>
                      </p:spPr>
                      <p:txBody>
                        <a:bodyPr/>
                        <a:p>
                          <a:endParaRPr lang="zh-CN" altLang="en-US"/>
                        </a:p>
                      </p:txBody>
                    </p:sp>
                  </p:grpSp>
                  <p:grpSp>
                    <p:nvGrpSpPr>
                      <p:cNvPr id="49210" name="组合 110650"/>
                      <p:cNvGrpSpPr>
                        <a:grpSpLocks noChangeAspect="1"/>
                      </p:cNvGrpSpPr>
                      <p:nvPr/>
                    </p:nvGrpSpPr>
                    <p:grpSpPr>
                      <a:xfrm>
                        <a:off x="6320" y="4418"/>
                        <a:ext cx="913" cy="718"/>
                        <a:chOff x="6320" y="4418"/>
                        <a:chExt cx="913" cy="718"/>
                      </a:xfrm>
                    </p:grpSpPr>
                    <p:sp>
                      <p:nvSpPr>
                        <p:cNvPr id="49211" name="任意多边形 110651"/>
                        <p:cNvSpPr>
                          <a:spLocks noChangeAspect="1"/>
                        </p:cNvSpPr>
                        <p:nvPr>
                          <p:custDataLst>
                            <p:tags r:id="rId41"/>
                          </p:custDataLst>
                        </p:nvPr>
                      </p:nvSpPr>
                      <p:spPr>
                        <a:xfrm>
                          <a:off x="6320" y="4418"/>
                          <a:ext cx="913" cy="718"/>
                        </a:xfrm>
                        <a:custGeom>
                          <a:avLst/>
                          <a:gdLst/>
                          <a:ahLst/>
                          <a:cxnLst/>
                          <a:pathLst>
                            <a:path w="913" h="718">
                              <a:moveTo>
                                <a:pt x="26" y="0"/>
                              </a:moveTo>
                              <a:lnTo>
                                <a:pt x="21" y="20"/>
                              </a:lnTo>
                              <a:lnTo>
                                <a:pt x="23" y="29"/>
                              </a:lnTo>
                              <a:lnTo>
                                <a:pt x="25" y="38"/>
                              </a:lnTo>
                              <a:lnTo>
                                <a:pt x="26" y="59"/>
                              </a:lnTo>
                              <a:lnTo>
                                <a:pt x="23" y="73"/>
                              </a:lnTo>
                              <a:lnTo>
                                <a:pt x="17" y="86"/>
                              </a:lnTo>
                              <a:lnTo>
                                <a:pt x="12" y="96"/>
                              </a:lnTo>
                              <a:lnTo>
                                <a:pt x="6" y="113"/>
                              </a:lnTo>
                              <a:lnTo>
                                <a:pt x="6" y="126"/>
                              </a:lnTo>
                              <a:lnTo>
                                <a:pt x="12" y="138"/>
                              </a:lnTo>
                              <a:lnTo>
                                <a:pt x="17" y="149"/>
                              </a:lnTo>
                              <a:lnTo>
                                <a:pt x="29" y="162"/>
                              </a:lnTo>
                              <a:lnTo>
                                <a:pt x="34" y="176"/>
                              </a:lnTo>
                              <a:lnTo>
                                <a:pt x="34" y="185"/>
                              </a:lnTo>
                              <a:lnTo>
                                <a:pt x="30" y="195"/>
                              </a:lnTo>
                              <a:lnTo>
                                <a:pt x="21" y="204"/>
                              </a:lnTo>
                              <a:lnTo>
                                <a:pt x="13" y="216"/>
                              </a:lnTo>
                              <a:lnTo>
                                <a:pt x="8" y="225"/>
                              </a:lnTo>
                              <a:lnTo>
                                <a:pt x="6" y="236"/>
                              </a:lnTo>
                              <a:lnTo>
                                <a:pt x="12" y="248"/>
                              </a:lnTo>
                              <a:lnTo>
                                <a:pt x="19" y="259"/>
                              </a:lnTo>
                              <a:lnTo>
                                <a:pt x="26" y="269"/>
                              </a:lnTo>
                              <a:lnTo>
                                <a:pt x="30" y="278"/>
                              </a:lnTo>
                              <a:lnTo>
                                <a:pt x="34" y="288"/>
                              </a:lnTo>
                              <a:lnTo>
                                <a:pt x="30" y="301"/>
                              </a:lnTo>
                              <a:lnTo>
                                <a:pt x="21" y="313"/>
                              </a:lnTo>
                              <a:lnTo>
                                <a:pt x="12" y="322"/>
                              </a:lnTo>
                              <a:lnTo>
                                <a:pt x="2" y="337"/>
                              </a:lnTo>
                              <a:lnTo>
                                <a:pt x="0" y="349"/>
                              </a:lnTo>
                              <a:lnTo>
                                <a:pt x="4" y="362"/>
                              </a:lnTo>
                              <a:lnTo>
                                <a:pt x="13" y="372"/>
                              </a:lnTo>
                              <a:lnTo>
                                <a:pt x="23" y="383"/>
                              </a:lnTo>
                              <a:lnTo>
                                <a:pt x="33" y="396"/>
                              </a:lnTo>
                              <a:lnTo>
                                <a:pt x="38" y="414"/>
                              </a:lnTo>
                              <a:lnTo>
                                <a:pt x="33" y="431"/>
                              </a:lnTo>
                              <a:lnTo>
                                <a:pt x="23" y="444"/>
                              </a:lnTo>
                              <a:lnTo>
                                <a:pt x="19" y="455"/>
                              </a:lnTo>
                              <a:lnTo>
                                <a:pt x="19" y="466"/>
                              </a:lnTo>
                              <a:lnTo>
                                <a:pt x="21" y="473"/>
                              </a:lnTo>
                              <a:lnTo>
                                <a:pt x="29" y="484"/>
                              </a:lnTo>
                              <a:lnTo>
                                <a:pt x="42" y="499"/>
                              </a:lnTo>
                              <a:lnTo>
                                <a:pt x="64" y="528"/>
                              </a:lnTo>
                              <a:lnTo>
                                <a:pt x="107" y="573"/>
                              </a:lnTo>
                              <a:lnTo>
                                <a:pt x="144" y="609"/>
                              </a:lnTo>
                              <a:lnTo>
                                <a:pt x="166" y="629"/>
                              </a:lnTo>
                              <a:lnTo>
                                <a:pt x="190" y="643"/>
                              </a:lnTo>
                              <a:lnTo>
                                <a:pt x="217" y="660"/>
                              </a:lnTo>
                              <a:lnTo>
                                <a:pt x="255" y="681"/>
                              </a:lnTo>
                              <a:lnTo>
                                <a:pt x="313" y="701"/>
                              </a:lnTo>
                              <a:lnTo>
                                <a:pt x="356" y="710"/>
                              </a:lnTo>
                              <a:lnTo>
                                <a:pt x="401" y="716"/>
                              </a:lnTo>
                              <a:lnTo>
                                <a:pt x="460" y="718"/>
                              </a:lnTo>
                              <a:lnTo>
                                <a:pt x="523" y="716"/>
                              </a:lnTo>
                              <a:lnTo>
                                <a:pt x="578" y="714"/>
                              </a:lnTo>
                              <a:lnTo>
                                <a:pt x="625" y="706"/>
                              </a:lnTo>
                              <a:lnTo>
                                <a:pt x="667" y="697"/>
                              </a:lnTo>
                              <a:lnTo>
                                <a:pt x="697" y="685"/>
                              </a:lnTo>
                              <a:lnTo>
                                <a:pt x="723" y="672"/>
                              </a:lnTo>
                              <a:lnTo>
                                <a:pt x="744" y="659"/>
                              </a:lnTo>
                              <a:lnTo>
                                <a:pt x="761" y="647"/>
                              </a:lnTo>
                              <a:lnTo>
                                <a:pt x="778" y="629"/>
                              </a:lnTo>
                              <a:lnTo>
                                <a:pt x="832" y="556"/>
                              </a:lnTo>
                              <a:lnTo>
                                <a:pt x="874" y="493"/>
                              </a:lnTo>
                              <a:lnTo>
                                <a:pt x="890" y="461"/>
                              </a:lnTo>
                              <a:lnTo>
                                <a:pt x="894" y="448"/>
                              </a:lnTo>
                              <a:lnTo>
                                <a:pt x="895" y="438"/>
                              </a:lnTo>
                              <a:lnTo>
                                <a:pt x="895" y="427"/>
                              </a:lnTo>
                              <a:lnTo>
                                <a:pt x="887" y="414"/>
                              </a:lnTo>
                              <a:lnTo>
                                <a:pt x="882" y="406"/>
                              </a:lnTo>
                              <a:lnTo>
                                <a:pt x="879" y="394"/>
                              </a:lnTo>
                              <a:lnTo>
                                <a:pt x="882" y="381"/>
                              </a:lnTo>
                              <a:lnTo>
                                <a:pt x="887" y="372"/>
                              </a:lnTo>
                              <a:lnTo>
                                <a:pt x="894" y="362"/>
                              </a:lnTo>
                              <a:lnTo>
                                <a:pt x="900" y="352"/>
                              </a:lnTo>
                              <a:lnTo>
                                <a:pt x="908" y="341"/>
                              </a:lnTo>
                              <a:lnTo>
                                <a:pt x="913" y="330"/>
                              </a:lnTo>
                              <a:lnTo>
                                <a:pt x="912" y="316"/>
                              </a:lnTo>
                              <a:lnTo>
                                <a:pt x="907" y="305"/>
                              </a:lnTo>
                              <a:lnTo>
                                <a:pt x="900" y="295"/>
                              </a:lnTo>
                              <a:lnTo>
                                <a:pt x="894" y="286"/>
                              </a:lnTo>
                              <a:lnTo>
                                <a:pt x="886" y="275"/>
                              </a:lnTo>
                              <a:lnTo>
                                <a:pt x="883" y="263"/>
                              </a:lnTo>
                              <a:lnTo>
                                <a:pt x="886" y="254"/>
                              </a:lnTo>
                              <a:lnTo>
                                <a:pt x="895" y="240"/>
                              </a:lnTo>
                              <a:lnTo>
                                <a:pt x="904" y="229"/>
                              </a:lnTo>
                              <a:lnTo>
                                <a:pt x="908" y="217"/>
                              </a:lnTo>
                              <a:lnTo>
                                <a:pt x="908" y="202"/>
                              </a:lnTo>
                              <a:lnTo>
                                <a:pt x="903" y="187"/>
                              </a:lnTo>
                              <a:lnTo>
                                <a:pt x="894" y="176"/>
                              </a:lnTo>
                              <a:lnTo>
                                <a:pt x="890" y="168"/>
                              </a:lnTo>
                              <a:lnTo>
                                <a:pt x="886" y="155"/>
                              </a:lnTo>
                              <a:lnTo>
                                <a:pt x="887" y="141"/>
                              </a:lnTo>
                              <a:lnTo>
                                <a:pt x="895" y="130"/>
                              </a:lnTo>
                              <a:lnTo>
                                <a:pt x="900" y="122"/>
                              </a:lnTo>
                              <a:lnTo>
                                <a:pt x="908" y="113"/>
                              </a:lnTo>
                              <a:lnTo>
                                <a:pt x="912" y="101"/>
                              </a:lnTo>
                              <a:lnTo>
                                <a:pt x="913" y="88"/>
                              </a:lnTo>
                              <a:lnTo>
                                <a:pt x="911" y="80"/>
                              </a:lnTo>
                              <a:lnTo>
                                <a:pt x="903" y="67"/>
                              </a:lnTo>
                              <a:lnTo>
                                <a:pt x="895" y="56"/>
                              </a:lnTo>
                              <a:lnTo>
                                <a:pt x="890" y="42"/>
                              </a:lnTo>
                              <a:lnTo>
                                <a:pt x="890" y="29"/>
                              </a:lnTo>
                              <a:lnTo>
                                <a:pt x="894" y="18"/>
                              </a:lnTo>
                              <a:lnTo>
                                <a:pt x="891" y="0"/>
                              </a:lnTo>
                              <a:lnTo>
                                <a:pt x="26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FFC080"/>
                        </a:solidFill>
                        <a:ln w="9525">
                          <a:noFill/>
                        </a:ln>
                      </p:spPr>
                      <p:txBody>
                        <a:bodyPr/>
                        <a:p>
                          <a:endParaRPr lang="zh-CN" altLang="en-US"/>
                        </a:p>
                      </p:txBody>
                    </p:sp>
                    <p:sp>
                      <p:nvSpPr>
                        <p:cNvPr id="49212" name="任意多边形 110652"/>
                        <p:cNvSpPr>
                          <a:spLocks noChangeAspect="1"/>
                        </p:cNvSpPr>
                        <p:nvPr>
                          <p:custDataLst>
                            <p:tags r:id="rId42"/>
                          </p:custDataLst>
                        </p:nvPr>
                      </p:nvSpPr>
                      <p:spPr>
                        <a:xfrm>
                          <a:off x="6326" y="4514"/>
                          <a:ext cx="113" cy="99"/>
                        </a:xfrm>
                        <a:custGeom>
                          <a:avLst/>
                          <a:gdLst/>
                          <a:ahLst/>
                          <a:cxnLst/>
                          <a:pathLst>
                            <a:path w="113" h="99">
                              <a:moveTo>
                                <a:pt x="6" y="0"/>
                              </a:moveTo>
                              <a:lnTo>
                                <a:pt x="13" y="13"/>
                              </a:lnTo>
                              <a:lnTo>
                                <a:pt x="24" y="26"/>
                              </a:lnTo>
                              <a:lnTo>
                                <a:pt x="44" y="43"/>
                              </a:lnTo>
                              <a:lnTo>
                                <a:pt x="68" y="57"/>
                              </a:lnTo>
                              <a:lnTo>
                                <a:pt x="91" y="66"/>
                              </a:lnTo>
                              <a:lnTo>
                                <a:pt x="113" y="72"/>
                              </a:lnTo>
                              <a:lnTo>
                                <a:pt x="104" y="89"/>
                              </a:lnTo>
                              <a:lnTo>
                                <a:pt x="75" y="85"/>
                              </a:lnTo>
                              <a:lnTo>
                                <a:pt x="44" y="87"/>
                              </a:lnTo>
                              <a:lnTo>
                                <a:pt x="24" y="99"/>
                              </a:lnTo>
                              <a:lnTo>
                                <a:pt x="28" y="89"/>
                              </a:lnTo>
                              <a:lnTo>
                                <a:pt x="27" y="78"/>
                              </a:lnTo>
                              <a:lnTo>
                                <a:pt x="20" y="62"/>
                              </a:lnTo>
                              <a:lnTo>
                                <a:pt x="11" y="49"/>
                              </a:lnTo>
                              <a:lnTo>
                                <a:pt x="2" y="34"/>
                              </a:lnTo>
                              <a:lnTo>
                                <a:pt x="0" y="17"/>
                              </a:lnTo>
                              <a:lnTo>
                                <a:pt x="6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FFA040"/>
                        </a:solidFill>
                        <a:ln w="9525">
                          <a:noFill/>
                        </a:ln>
                      </p:spPr>
                      <p:txBody>
                        <a:bodyPr/>
                        <a:p>
                          <a:endParaRPr lang="zh-CN" altLang="en-US"/>
                        </a:p>
                      </p:txBody>
                    </p:sp>
                    <p:sp>
                      <p:nvSpPr>
                        <p:cNvPr id="49213" name="任意多边形 110653"/>
                        <p:cNvSpPr>
                          <a:spLocks noChangeAspect="1"/>
                        </p:cNvSpPr>
                        <p:nvPr>
                          <p:custDataLst>
                            <p:tags r:id="rId43"/>
                          </p:custDataLst>
                        </p:nvPr>
                      </p:nvSpPr>
                      <p:spPr>
                        <a:xfrm>
                          <a:off x="6328" y="4637"/>
                          <a:ext cx="149" cy="84"/>
                        </a:xfrm>
                        <a:custGeom>
                          <a:avLst/>
                          <a:gdLst/>
                          <a:ahLst/>
                          <a:cxnLst/>
                          <a:pathLst>
                            <a:path w="149" h="84">
                              <a:moveTo>
                                <a:pt x="0" y="10"/>
                              </a:moveTo>
                              <a:lnTo>
                                <a:pt x="4" y="0"/>
                              </a:lnTo>
                              <a:lnTo>
                                <a:pt x="9" y="10"/>
                              </a:lnTo>
                              <a:lnTo>
                                <a:pt x="21" y="15"/>
                              </a:lnTo>
                              <a:lnTo>
                                <a:pt x="42" y="25"/>
                              </a:lnTo>
                              <a:lnTo>
                                <a:pt x="64" y="31"/>
                              </a:lnTo>
                              <a:lnTo>
                                <a:pt x="98" y="38"/>
                              </a:lnTo>
                              <a:lnTo>
                                <a:pt x="137" y="44"/>
                              </a:lnTo>
                              <a:lnTo>
                                <a:pt x="149" y="80"/>
                              </a:lnTo>
                              <a:lnTo>
                                <a:pt x="106" y="69"/>
                              </a:lnTo>
                              <a:lnTo>
                                <a:pt x="72" y="65"/>
                              </a:lnTo>
                              <a:lnTo>
                                <a:pt x="45" y="71"/>
                              </a:lnTo>
                              <a:lnTo>
                                <a:pt x="25" y="84"/>
                              </a:lnTo>
                              <a:lnTo>
                                <a:pt x="25" y="73"/>
                              </a:lnTo>
                              <a:lnTo>
                                <a:pt x="25" y="63"/>
                              </a:lnTo>
                              <a:lnTo>
                                <a:pt x="21" y="52"/>
                              </a:lnTo>
                              <a:lnTo>
                                <a:pt x="9" y="36"/>
                              </a:lnTo>
                              <a:lnTo>
                                <a:pt x="0" y="23"/>
                              </a:lnTo>
                              <a:lnTo>
                                <a:pt x="0" y="1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FFA040"/>
                        </a:solidFill>
                        <a:ln w="9525">
                          <a:noFill/>
                        </a:ln>
                      </p:spPr>
                      <p:txBody>
                        <a:bodyPr/>
                        <a:p>
                          <a:endParaRPr lang="zh-CN" altLang="en-US"/>
                        </a:p>
                      </p:txBody>
                    </p:sp>
                    <p:sp>
                      <p:nvSpPr>
                        <p:cNvPr id="49214" name="任意多边形 110654"/>
                        <p:cNvSpPr>
                          <a:spLocks noChangeAspect="1"/>
                        </p:cNvSpPr>
                        <p:nvPr>
                          <p:custDataLst>
                            <p:tags r:id="rId44"/>
                          </p:custDataLst>
                        </p:nvPr>
                      </p:nvSpPr>
                      <p:spPr>
                        <a:xfrm>
                          <a:off x="6322" y="4742"/>
                          <a:ext cx="175" cy="104"/>
                        </a:xfrm>
                        <a:custGeom>
                          <a:avLst/>
                          <a:gdLst/>
                          <a:ahLst/>
                          <a:cxnLst/>
                          <a:pathLst>
                            <a:path w="175" h="104">
                              <a:moveTo>
                                <a:pt x="2" y="13"/>
                              </a:moveTo>
                              <a:lnTo>
                                <a:pt x="10" y="0"/>
                              </a:lnTo>
                              <a:lnTo>
                                <a:pt x="21" y="17"/>
                              </a:lnTo>
                              <a:lnTo>
                                <a:pt x="32" y="25"/>
                              </a:lnTo>
                              <a:lnTo>
                                <a:pt x="45" y="34"/>
                              </a:lnTo>
                              <a:lnTo>
                                <a:pt x="69" y="42"/>
                              </a:lnTo>
                              <a:lnTo>
                                <a:pt x="96" y="49"/>
                              </a:lnTo>
                              <a:lnTo>
                                <a:pt x="126" y="59"/>
                              </a:lnTo>
                              <a:lnTo>
                                <a:pt x="167" y="72"/>
                              </a:lnTo>
                              <a:lnTo>
                                <a:pt x="175" y="104"/>
                              </a:lnTo>
                              <a:lnTo>
                                <a:pt x="133" y="87"/>
                              </a:lnTo>
                              <a:lnTo>
                                <a:pt x="103" y="76"/>
                              </a:lnTo>
                              <a:lnTo>
                                <a:pt x="78" y="72"/>
                              </a:lnTo>
                              <a:lnTo>
                                <a:pt x="58" y="72"/>
                              </a:lnTo>
                              <a:lnTo>
                                <a:pt x="48" y="80"/>
                              </a:lnTo>
                              <a:lnTo>
                                <a:pt x="36" y="91"/>
                              </a:lnTo>
                              <a:lnTo>
                                <a:pt x="34" y="78"/>
                              </a:lnTo>
                              <a:lnTo>
                                <a:pt x="21" y="59"/>
                              </a:lnTo>
                              <a:lnTo>
                                <a:pt x="10" y="45"/>
                              </a:lnTo>
                              <a:lnTo>
                                <a:pt x="0" y="31"/>
                              </a:lnTo>
                              <a:lnTo>
                                <a:pt x="2" y="13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FFA040"/>
                        </a:solidFill>
                        <a:ln w="9525">
                          <a:noFill/>
                        </a:ln>
                      </p:spPr>
                      <p:txBody>
                        <a:bodyPr/>
                        <a:p>
                          <a:endParaRPr lang="zh-CN" altLang="en-US"/>
                        </a:p>
                      </p:txBody>
                    </p:sp>
                    <p:sp>
                      <p:nvSpPr>
                        <p:cNvPr id="49215" name="任意多边形 110655"/>
                        <p:cNvSpPr>
                          <a:spLocks noChangeAspect="1"/>
                        </p:cNvSpPr>
                        <p:nvPr>
                          <p:custDataLst>
                            <p:tags r:id="rId45"/>
                          </p:custDataLst>
                        </p:nvPr>
                      </p:nvSpPr>
                      <p:spPr>
                        <a:xfrm>
                          <a:off x="6341" y="4856"/>
                          <a:ext cx="208" cy="230"/>
                        </a:xfrm>
                        <a:custGeom>
                          <a:avLst/>
                          <a:gdLst/>
                          <a:ahLst/>
                          <a:cxnLst/>
                          <a:pathLst>
                            <a:path w="208" h="230">
                              <a:moveTo>
                                <a:pt x="2" y="35"/>
                              </a:moveTo>
                              <a:lnTo>
                                <a:pt x="0" y="21"/>
                              </a:lnTo>
                              <a:lnTo>
                                <a:pt x="0" y="11"/>
                              </a:lnTo>
                              <a:lnTo>
                                <a:pt x="8" y="0"/>
                              </a:lnTo>
                              <a:lnTo>
                                <a:pt x="22" y="17"/>
                              </a:lnTo>
                              <a:lnTo>
                                <a:pt x="47" y="32"/>
                              </a:lnTo>
                              <a:lnTo>
                                <a:pt x="72" y="44"/>
                              </a:lnTo>
                              <a:lnTo>
                                <a:pt x="106" y="55"/>
                              </a:lnTo>
                              <a:lnTo>
                                <a:pt x="156" y="65"/>
                              </a:lnTo>
                              <a:lnTo>
                                <a:pt x="166" y="91"/>
                              </a:lnTo>
                              <a:lnTo>
                                <a:pt x="140" y="84"/>
                              </a:lnTo>
                              <a:lnTo>
                                <a:pt x="114" y="80"/>
                              </a:lnTo>
                              <a:lnTo>
                                <a:pt x="101" y="82"/>
                              </a:lnTo>
                              <a:lnTo>
                                <a:pt x="97" y="95"/>
                              </a:lnTo>
                              <a:lnTo>
                                <a:pt x="105" y="112"/>
                              </a:lnTo>
                              <a:lnTo>
                                <a:pt x="115" y="128"/>
                              </a:lnTo>
                              <a:lnTo>
                                <a:pt x="136" y="153"/>
                              </a:lnTo>
                              <a:lnTo>
                                <a:pt x="166" y="179"/>
                              </a:lnTo>
                              <a:lnTo>
                                <a:pt x="208" y="209"/>
                              </a:lnTo>
                              <a:lnTo>
                                <a:pt x="208" y="230"/>
                              </a:lnTo>
                              <a:lnTo>
                                <a:pt x="190" y="219"/>
                              </a:lnTo>
                              <a:lnTo>
                                <a:pt x="166" y="205"/>
                              </a:lnTo>
                              <a:lnTo>
                                <a:pt x="132" y="179"/>
                              </a:lnTo>
                              <a:lnTo>
                                <a:pt x="105" y="150"/>
                              </a:lnTo>
                              <a:lnTo>
                                <a:pt x="80" y="128"/>
                              </a:lnTo>
                              <a:lnTo>
                                <a:pt x="56" y="101"/>
                              </a:lnTo>
                              <a:lnTo>
                                <a:pt x="36" y="78"/>
                              </a:lnTo>
                              <a:lnTo>
                                <a:pt x="15" y="57"/>
                              </a:lnTo>
                              <a:lnTo>
                                <a:pt x="2" y="35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FFA040"/>
                        </a:solidFill>
                        <a:ln w="9525">
                          <a:noFill/>
                        </a:ln>
                      </p:spPr>
                      <p:txBody>
                        <a:bodyPr/>
                        <a:p>
                          <a:endParaRPr lang="zh-CN" altLang="en-US"/>
                        </a:p>
                      </p:txBody>
                    </p:sp>
                    <p:sp>
                      <p:nvSpPr>
                        <p:cNvPr id="49216" name="任意多边形 110656"/>
                        <p:cNvSpPr>
                          <a:spLocks noChangeAspect="1"/>
                        </p:cNvSpPr>
                        <p:nvPr>
                          <p:custDataLst>
                            <p:tags r:id="rId46"/>
                          </p:custDataLst>
                        </p:nvPr>
                      </p:nvSpPr>
                      <p:spPr>
                        <a:xfrm>
                          <a:off x="6345" y="4443"/>
                          <a:ext cx="86" cy="69"/>
                        </a:xfrm>
                        <a:custGeom>
                          <a:avLst/>
                          <a:gdLst/>
                          <a:ahLst/>
                          <a:cxnLst/>
                          <a:pathLst>
                            <a:path w="86" h="69">
                              <a:moveTo>
                                <a:pt x="0" y="0"/>
                              </a:moveTo>
                              <a:lnTo>
                                <a:pt x="11" y="10"/>
                              </a:lnTo>
                              <a:lnTo>
                                <a:pt x="25" y="21"/>
                              </a:lnTo>
                              <a:lnTo>
                                <a:pt x="42" y="33"/>
                              </a:lnTo>
                              <a:lnTo>
                                <a:pt x="60" y="44"/>
                              </a:lnTo>
                              <a:lnTo>
                                <a:pt x="77" y="54"/>
                              </a:lnTo>
                              <a:lnTo>
                                <a:pt x="86" y="61"/>
                              </a:lnTo>
                              <a:lnTo>
                                <a:pt x="65" y="69"/>
                              </a:lnTo>
                              <a:lnTo>
                                <a:pt x="42" y="61"/>
                              </a:lnTo>
                              <a:lnTo>
                                <a:pt x="18" y="52"/>
                              </a:lnTo>
                              <a:lnTo>
                                <a:pt x="0" y="42"/>
                              </a:lnTo>
                              <a:lnTo>
                                <a:pt x="1" y="33"/>
                              </a:lnTo>
                              <a:lnTo>
                                <a:pt x="4" y="17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FFA040"/>
                        </a:solidFill>
                        <a:ln w="9525">
                          <a:noFill/>
                        </a:ln>
                      </p:spPr>
                      <p:txBody>
                        <a:bodyPr/>
                        <a:p>
                          <a:endParaRPr lang="zh-CN" altLang="en-US"/>
                        </a:p>
                      </p:txBody>
                    </p:sp>
                    <p:sp>
                      <p:nvSpPr>
                        <p:cNvPr id="49217" name="任意多边形 110657"/>
                        <p:cNvSpPr>
                          <a:spLocks noChangeAspect="1"/>
                        </p:cNvSpPr>
                        <p:nvPr>
                          <p:custDataLst>
                            <p:tags r:id="rId47"/>
                          </p:custDataLst>
                        </p:nvPr>
                      </p:nvSpPr>
                      <p:spPr>
                        <a:xfrm>
                          <a:off x="6501" y="4426"/>
                          <a:ext cx="732" cy="689"/>
                        </a:xfrm>
                        <a:custGeom>
                          <a:avLst/>
                          <a:gdLst/>
                          <a:ahLst/>
                          <a:cxnLst/>
                          <a:pathLst>
                            <a:path w="732" h="689">
                              <a:moveTo>
                                <a:pt x="294" y="135"/>
                              </a:moveTo>
                              <a:lnTo>
                                <a:pt x="186" y="143"/>
                              </a:lnTo>
                              <a:lnTo>
                                <a:pt x="348" y="158"/>
                              </a:lnTo>
                              <a:lnTo>
                                <a:pt x="338" y="166"/>
                              </a:lnTo>
                              <a:lnTo>
                                <a:pt x="318" y="173"/>
                              </a:lnTo>
                              <a:lnTo>
                                <a:pt x="292" y="181"/>
                              </a:lnTo>
                              <a:lnTo>
                                <a:pt x="258" y="190"/>
                              </a:lnTo>
                              <a:lnTo>
                                <a:pt x="222" y="196"/>
                              </a:lnTo>
                              <a:lnTo>
                                <a:pt x="175" y="200"/>
                              </a:lnTo>
                              <a:lnTo>
                                <a:pt x="120" y="206"/>
                              </a:lnTo>
                              <a:lnTo>
                                <a:pt x="61" y="209"/>
                              </a:lnTo>
                              <a:lnTo>
                                <a:pt x="0" y="209"/>
                              </a:lnTo>
                              <a:lnTo>
                                <a:pt x="95" y="232"/>
                              </a:lnTo>
                              <a:lnTo>
                                <a:pt x="154" y="244"/>
                              </a:lnTo>
                              <a:lnTo>
                                <a:pt x="205" y="244"/>
                              </a:lnTo>
                              <a:lnTo>
                                <a:pt x="267" y="244"/>
                              </a:lnTo>
                              <a:lnTo>
                                <a:pt x="359" y="236"/>
                              </a:lnTo>
                              <a:lnTo>
                                <a:pt x="435" y="225"/>
                              </a:lnTo>
                              <a:lnTo>
                                <a:pt x="499" y="209"/>
                              </a:lnTo>
                              <a:lnTo>
                                <a:pt x="567" y="188"/>
                              </a:lnTo>
                              <a:lnTo>
                                <a:pt x="597" y="177"/>
                              </a:lnTo>
                              <a:lnTo>
                                <a:pt x="625" y="168"/>
                              </a:lnTo>
                              <a:lnTo>
                                <a:pt x="640" y="164"/>
                              </a:lnTo>
                              <a:lnTo>
                                <a:pt x="648" y="169"/>
                              </a:lnTo>
                              <a:lnTo>
                                <a:pt x="648" y="181"/>
                              </a:lnTo>
                              <a:lnTo>
                                <a:pt x="642" y="194"/>
                              </a:lnTo>
                              <a:lnTo>
                                <a:pt x="625" y="208"/>
                              </a:lnTo>
                              <a:lnTo>
                                <a:pt x="597" y="226"/>
                              </a:lnTo>
                              <a:lnTo>
                                <a:pt x="557" y="244"/>
                              </a:lnTo>
                              <a:lnTo>
                                <a:pt x="510" y="263"/>
                              </a:lnTo>
                              <a:lnTo>
                                <a:pt x="448" y="282"/>
                              </a:lnTo>
                              <a:lnTo>
                                <a:pt x="376" y="297"/>
                              </a:lnTo>
                              <a:lnTo>
                                <a:pt x="304" y="308"/>
                              </a:lnTo>
                              <a:lnTo>
                                <a:pt x="228" y="320"/>
                              </a:lnTo>
                              <a:lnTo>
                                <a:pt x="95" y="333"/>
                              </a:lnTo>
                              <a:lnTo>
                                <a:pt x="177" y="352"/>
                              </a:lnTo>
                              <a:lnTo>
                                <a:pt x="243" y="360"/>
                              </a:lnTo>
                              <a:lnTo>
                                <a:pt x="326" y="358"/>
                              </a:lnTo>
                              <a:lnTo>
                                <a:pt x="411" y="347"/>
                              </a:lnTo>
                              <a:lnTo>
                                <a:pt x="474" y="333"/>
                              </a:lnTo>
                              <a:lnTo>
                                <a:pt x="525" y="320"/>
                              </a:lnTo>
                              <a:lnTo>
                                <a:pt x="567" y="308"/>
                              </a:lnTo>
                              <a:lnTo>
                                <a:pt x="610" y="293"/>
                              </a:lnTo>
                              <a:lnTo>
                                <a:pt x="644" y="280"/>
                              </a:lnTo>
                              <a:lnTo>
                                <a:pt x="659" y="276"/>
                              </a:lnTo>
                              <a:lnTo>
                                <a:pt x="668" y="276"/>
                              </a:lnTo>
                              <a:lnTo>
                                <a:pt x="667" y="287"/>
                              </a:lnTo>
                              <a:lnTo>
                                <a:pt x="661" y="299"/>
                              </a:lnTo>
                              <a:lnTo>
                                <a:pt x="648" y="314"/>
                              </a:lnTo>
                              <a:lnTo>
                                <a:pt x="617" y="335"/>
                              </a:lnTo>
                              <a:lnTo>
                                <a:pt x="584" y="354"/>
                              </a:lnTo>
                              <a:lnTo>
                                <a:pt x="546" y="371"/>
                              </a:lnTo>
                              <a:lnTo>
                                <a:pt x="496" y="390"/>
                              </a:lnTo>
                              <a:lnTo>
                                <a:pt x="439" y="407"/>
                              </a:lnTo>
                              <a:lnTo>
                                <a:pt x="352" y="426"/>
                              </a:lnTo>
                              <a:lnTo>
                                <a:pt x="294" y="438"/>
                              </a:lnTo>
                              <a:lnTo>
                                <a:pt x="237" y="444"/>
                              </a:lnTo>
                              <a:lnTo>
                                <a:pt x="154" y="449"/>
                              </a:lnTo>
                              <a:lnTo>
                                <a:pt x="239" y="461"/>
                              </a:lnTo>
                              <a:lnTo>
                                <a:pt x="305" y="466"/>
                              </a:lnTo>
                              <a:lnTo>
                                <a:pt x="360" y="468"/>
                              </a:lnTo>
                              <a:lnTo>
                                <a:pt x="423" y="466"/>
                              </a:lnTo>
                              <a:lnTo>
                                <a:pt x="482" y="458"/>
                              </a:lnTo>
                              <a:lnTo>
                                <a:pt x="530" y="447"/>
                              </a:lnTo>
                              <a:lnTo>
                                <a:pt x="568" y="434"/>
                              </a:lnTo>
                              <a:lnTo>
                                <a:pt x="629" y="413"/>
                              </a:lnTo>
                              <a:lnTo>
                                <a:pt x="637" y="413"/>
                              </a:lnTo>
                              <a:lnTo>
                                <a:pt x="644" y="417"/>
                              </a:lnTo>
                              <a:lnTo>
                                <a:pt x="642" y="430"/>
                              </a:lnTo>
                              <a:lnTo>
                                <a:pt x="634" y="444"/>
                              </a:lnTo>
                              <a:lnTo>
                                <a:pt x="620" y="458"/>
                              </a:lnTo>
                              <a:lnTo>
                                <a:pt x="599" y="474"/>
                              </a:lnTo>
                              <a:lnTo>
                                <a:pt x="563" y="493"/>
                              </a:lnTo>
                              <a:lnTo>
                                <a:pt x="525" y="510"/>
                              </a:lnTo>
                              <a:lnTo>
                                <a:pt x="489" y="521"/>
                              </a:lnTo>
                              <a:lnTo>
                                <a:pt x="448" y="531"/>
                              </a:lnTo>
                              <a:lnTo>
                                <a:pt x="410" y="537"/>
                              </a:lnTo>
                              <a:lnTo>
                                <a:pt x="360" y="542"/>
                              </a:lnTo>
                              <a:lnTo>
                                <a:pt x="305" y="545"/>
                              </a:lnTo>
                              <a:lnTo>
                                <a:pt x="250" y="546"/>
                              </a:lnTo>
                              <a:lnTo>
                                <a:pt x="166" y="546"/>
                              </a:lnTo>
                              <a:lnTo>
                                <a:pt x="211" y="562"/>
                              </a:lnTo>
                              <a:lnTo>
                                <a:pt x="253" y="573"/>
                              </a:lnTo>
                              <a:lnTo>
                                <a:pt x="301" y="579"/>
                              </a:lnTo>
                              <a:lnTo>
                                <a:pt x="342" y="580"/>
                              </a:lnTo>
                              <a:lnTo>
                                <a:pt x="384" y="583"/>
                              </a:lnTo>
                              <a:lnTo>
                                <a:pt x="427" y="580"/>
                              </a:lnTo>
                              <a:lnTo>
                                <a:pt x="462" y="579"/>
                              </a:lnTo>
                              <a:lnTo>
                                <a:pt x="495" y="573"/>
                              </a:lnTo>
                              <a:lnTo>
                                <a:pt x="540" y="562"/>
                              </a:lnTo>
                              <a:lnTo>
                                <a:pt x="574" y="554"/>
                              </a:lnTo>
                              <a:lnTo>
                                <a:pt x="587" y="555"/>
                              </a:lnTo>
                              <a:lnTo>
                                <a:pt x="589" y="565"/>
                              </a:lnTo>
                              <a:lnTo>
                                <a:pt x="585" y="575"/>
                              </a:lnTo>
                              <a:lnTo>
                                <a:pt x="576" y="586"/>
                              </a:lnTo>
                              <a:lnTo>
                                <a:pt x="561" y="597"/>
                              </a:lnTo>
                              <a:lnTo>
                                <a:pt x="544" y="605"/>
                              </a:lnTo>
                              <a:lnTo>
                                <a:pt x="525" y="614"/>
                              </a:lnTo>
                              <a:lnTo>
                                <a:pt x="495" y="622"/>
                              </a:lnTo>
                              <a:lnTo>
                                <a:pt x="432" y="631"/>
                              </a:lnTo>
                              <a:lnTo>
                                <a:pt x="372" y="639"/>
                              </a:lnTo>
                              <a:lnTo>
                                <a:pt x="253" y="649"/>
                              </a:lnTo>
                              <a:lnTo>
                                <a:pt x="407" y="656"/>
                              </a:lnTo>
                              <a:lnTo>
                                <a:pt x="439" y="656"/>
                              </a:lnTo>
                              <a:lnTo>
                                <a:pt x="453" y="663"/>
                              </a:lnTo>
                              <a:lnTo>
                                <a:pt x="461" y="670"/>
                              </a:lnTo>
                              <a:lnTo>
                                <a:pt x="458" y="681"/>
                              </a:lnTo>
                              <a:lnTo>
                                <a:pt x="466" y="687"/>
                              </a:lnTo>
                              <a:lnTo>
                                <a:pt x="486" y="689"/>
                              </a:lnTo>
                              <a:lnTo>
                                <a:pt x="516" y="677"/>
                              </a:lnTo>
                              <a:lnTo>
                                <a:pt x="542" y="664"/>
                              </a:lnTo>
                              <a:lnTo>
                                <a:pt x="563" y="651"/>
                              </a:lnTo>
                              <a:lnTo>
                                <a:pt x="580" y="639"/>
                              </a:lnTo>
                              <a:lnTo>
                                <a:pt x="597" y="621"/>
                              </a:lnTo>
                              <a:lnTo>
                                <a:pt x="651" y="548"/>
                              </a:lnTo>
                              <a:lnTo>
                                <a:pt x="693" y="485"/>
                              </a:lnTo>
                              <a:lnTo>
                                <a:pt x="709" y="453"/>
                              </a:lnTo>
                              <a:lnTo>
                                <a:pt x="713" y="440"/>
                              </a:lnTo>
                              <a:lnTo>
                                <a:pt x="714" y="430"/>
                              </a:lnTo>
                              <a:lnTo>
                                <a:pt x="714" y="419"/>
                              </a:lnTo>
                              <a:lnTo>
                                <a:pt x="706" y="406"/>
                              </a:lnTo>
                              <a:lnTo>
                                <a:pt x="701" y="398"/>
                              </a:lnTo>
                              <a:lnTo>
                                <a:pt x="698" y="386"/>
                              </a:lnTo>
                              <a:lnTo>
                                <a:pt x="701" y="373"/>
                              </a:lnTo>
                              <a:lnTo>
                                <a:pt x="706" y="364"/>
                              </a:lnTo>
                              <a:lnTo>
                                <a:pt x="713" y="354"/>
                              </a:lnTo>
                              <a:lnTo>
                                <a:pt x="719" y="344"/>
                              </a:lnTo>
                              <a:lnTo>
                                <a:pt x="727" y="333"/>
                              </a:lnTo>
                              <a:lnTo>
                                <a:pt x="732" y="322"/>
                              </a:lnTo>
                              <a:lnTo>
                                <a:pt x="731" y="308"/>
                              </a:lnTo>
                              <a:lnTo>
                                <a:pt x="726" y="297"/>
                              </a:lnTo>
                              <a:lnTo>
                                <a:pt x="719" y="287"/>
                              </a:lnTo>
                              <a:lnTo>
                                <a:pt x="713" y="278"/>
                              </a:lnTo>
                              <a:lnTo>
                                <a:pt x="705" y="267"/>
                              </a:lnTo>
                              <a:lnTo>
                                <a:pt x="702" y="255"/>
                              </a:lnTo>
                              <a:lnTo>
                                <a:pt x="705" y="246"/>
                              </a:lnTo>
                              <a:lnTo>
                                <a:pt x="714" y="232"/>
                              </a:lnTo>
                              <a:lnTo>
                                <a:pt x="723" y="221"/>
                              </a:lnTo>
                              <a:lnTo>
                                <a:pt x="727" y="209"/>
                              </a:lnTo>
                              <a:lnTo>
                                <a:pt x="727" y="194"/>
                              </a:lnTo>
                              <a:lnTo>
                                <a:pt x="722" y="179"/>
                              </a:lnTo>
                              <a:lnTo>
                                <a:pt x="713" y="168"/>
                              </a:lnTo>
                              <a:lnTo>
                                <a:pt x="709" y="160"/>
                              </a:lnTo>
                              <a:lnTo>
                                <a:pt x="705" y="147"/>
                              </a:lnTo>
                              <a:lnTo>
                                <a:pt x="706" y="133"/>
                              </a:lnTo>
                              <a:lnTo>
                                <a:pt x="714" y="122"/>
                              </a:lnTo>
                              <a:lnTo>
                                <a:pt x="719" y="114"/>
                              </a:lnTo>
                              <a:lnTo>
                                <a:pt x="727" y="105"/>
                              </a:lnTo>
                              <a:lnTo>
                                <a:pt x="731" y="93"/>
                              </a:lnTo>
                              <a:lnTo>
                                <a:pt x="732" y="80"/>
                              </a:lnTo>
                              <a:lnTo>
                                <a:pt x="730" y="72"/>
                              </a:lnTo>
                              <a:lnTo>
                                <a:pt x="722" y="59"/>
                              </a:lnTo>
                              <a:lnTo>
                                <a:pt x="714" y="48"/>
                              </a:lnTo>
                              <a:lnTo>
                                <a:pt x="709" y="34"/>
                              </a:lnTo>
                              <a:lnTo>
                                <a:pt x="709" y="0"/>
                              </a:lnTo>
                              <a:lnTo>
                                <a:pt x="634" y="50"/>
                              </a:lnTo>
                              <a:lnTo>
                                <a:pt x="589" y="69"/>
                              </a:lnTo>
                              <a:lnTo>
                                <a:pt x="536" y="86"/>
                              </a:lnTo>
                              <a:lnTo>
                                <a:pt x="475" y="105"/>
                              </a:lnTo>
                              <a:lnTo>
                                <a:pt x="420" y="116"/>
                              </a:lnTo>
                              <a:lnTo>
                                <a:pt x="365" y="126"/>
                              </a:lnTo>
                              <a:lnTo>
                                <a:pt x="294" y="135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FFA040"/>
                        </a:solidFill>
                        <a:ln w="9525">
                          <a:noFill/>
                        </a:ln>
                      </p:spPr>
                      <p:txBody>
                        <a:bodyPr/>
                        <a:p>
                          <a:endParaRPr lang="zh-CN" altLang="en-US"/>
                        </a:p>
                      </p:txBody>
                    </p:sp>
                  </p:grpSp>
                </p:grpSp>
                <p:grpSp>
                  <p:nvGrpSpPr>
                    <p:cNvPr id="49218" name="组合 110658"/>
                    <p:cNvGrpSpPr>
                      <a:grpSpLocks noChangeAspect="1"/>
                    </p:cNvGrpSpPr>
                    <p:nvPr/>
                  </p:nvGrpSpPr>
                  <p:grpSpPr>
                    <a:xfrm>
                      <a:off x="6929" y="4535"/>
                      <a:ext cx="218" cy="436"/>
                      <a:chOff x="6929" y="4535"/>
                      <a:chExt cx="218" cy="436"/>
                    </a:xfrm>
                  </p:grpSpPr>
                  <p:sp>
                    <p:nvSpPr>
                      <p:cNvPr id="49219" name="任意多边形 110659"/>
                      <p:cNvSpPr>
                        <a:spLocks noChangeAspect="1"/>
                      </p:cNvSpPr>
                      <p:nvPr>
                        <p:custDataLst>
                          <p:tags r:id="rId48"/>
                        </p:custDataLst>
                      </p:nvPr>
                    </p:nvSpPr>
                    <p:spPr>
                      <a:xfrm>
                        <a:off x="6971" y="4651"/>
                        <a:ext cx="167" cy="70"/>
                      </a:xfrm>
                      <a:custGeom>
                        <a:avLst/>
                        <a:gdLst/>
                        <a:ahLst/>
                        <a:cxnLst/>
                        <a:pathLst>
                          <a:path w="167" h="70">
                            <a:moveTo>
                              <a:pt x="167" y="13"/>
                            </a:moveTo>
                            <a:lnTo>
                              <a:pt x="151" y="0"/>
                            </a:lnTo>
                            <a:lnTo>
                              <a:pt x="100" y="26"/>
                            </a:lnTo>
                            <a:lnTo>
                              <a:pt x="49" y="45"/>
                            </a:lnTo>
                            <a:lnTo>
                              <a:pt x="0" y="59"/>
                            </a:lnTo>
                            <a:lnTo>
                              <a:pt x="9" y="70"/>
                            </a:lnTo>
                            <a:lnTo>
                              <a:pt x="43" y="70"/>
                            </a:lnTo>
                            <a:lnTo>
                              <a:pt x="89" y="60"/>
                            </a:lnTo>
                            <a:lnTo>
                              <a:pt x="130" y="40"/>
                            </a:lnTo>
                            <a:lnTo>
                              <a:pt x="167" y="13"/>
                            </a:lnTo>
                            <a:close/>
                          </a:path>
                        </a:pathLst>
                      </a:custGeom>
                      <a:solidFill>
                        <a:srgbClr val="FFE0C0"/>
                      </a:solidFill>
                      <a:ln w="9525">
                        <a:noFill/>
                      </a:ln>
                    </p:spPr>
                    <p:txBody>
                      <a:bodyPr/>
                      <a:p>
                        <a:endParaRPr lang="zh-CN" altLang="en-US"/>
                      </a:p>
                    </p:txBody>
                  </p:sp>
                  <p:sp>
                    <p:nvSpPr>
                      <p:cNvPr id="49220" name="任意多边形 110660"/>
                      <p:cNvSpPr>
                        <a:spLocks noChangeAspect="1"/>
                      </p:cNvSpPr>
                      <p:nvPr>
                        <p:custDataLst>
                          <p:tags r:id="rId49"/>
                        </p:custDataLst>
                      </p:nvPr>
                    </p:nvSpPr>
                    <p:spPr>
                      <a:xfrm>
                        <a:off x="7001" y="4763"/>
                        <a:ext cx="146" cy="78"/>
                      </a:xfrm>
                      <a:custGeom>
                        <a:avLst/>
                        <a:gdLst/>
                        <a:ahLst/>
                        <a:cxnLst/>
                        <a:pathLst>
                          <a:path w="146" h="78">
                            <a:moveTo>
                              <a:pt x="146" y="15"/>
                            </a:moveTo>
                            <a:lnTo>
                              <a:pt x="138" y="0"/>
                            </a:lnTo>
                            <a:lnTo>
                              <a:pt x="89" y="34"/>
                            </a:lnTo>
                            <a:lnTo>
                              <a:pt x="50" y="51"/>
                            </a:lnTo>
                            <a:lnTo>
                              <a:pt x="0" y="66"/>
                            </a:lnTo>
                            <a:lnTo>
                              <a:pt x="10" y="78"/>
                            </a:lnTo>
                            <a:lnTo>
                              <a:pt x="42" y="78"/>
                            </a:lnTo>
                            <a:lnTo>
                              <a:pt x="74" y="69"/>
                            </a:lnTo>
                            <a:lnTo>
                              <a:pt x="112" y="45"/>
                            </a:lnTo>
                            <a:lnTo>
                              <a:pt x="146" y="15"/>
                            </a:lnTo>
                            <a:close/>
                          </a:path>
                        </a:pathLst>
                      </a:custGeom>
                      <a:solidFill>
                        <a:srgbClr val="FFE0C0"/>
                      </a:solidFill>
                      <a:ln w="9525">
                        <a:noFill/>
                      </a:ln>
                    </p:spPr>
                    <p:txBody>
                      <a:bodyPr/>
                      <a:p>
                        <a:endParaRPr lang="zh-CN" altLang="en-US"/>
                      </a:p>
                    </p:txBody>
                  </p:sp>
                  <p:sp>
                    <p:nvSpPr>
                      <p:cNvPr id="49221" name="任意多边形 110661"/>
                      <p:cNvSpPr>
                        <a:spLocks noChangeAspect="1"/>
                      </p:cNvSpPr>
                      <p:nvPr>
                        <p:custDataLst>
                          <p:tags r:id="rId50"/>
                        </p:custDataLst>
                      </p:nvPr>
                    </p:nvSpPr>
                    <p:spPr>
                      <a:xfrm>
                        <a:off x="6992" y="4894"/>
                        <a:ext cx="149" cy="77"/>
                      </a:xfrm>
                      <a:custGeom>
                        <a:avLst/>
                        <a:gdLst/>
                        <a:ahLst/>
                        <a:cxnLst/>
                        <a:pathLst>
                          <a:path w="149" h="77">
                            <a:moveTo>
                              <a:pt x="149" y="11"/>
                            </a:moveTo>
                            <a:lnTo>
                              <a:pt x="138" y="0"/>
                            </a:lnTo>
                            <a:lnTo>
                              <a:pt x="93" y="31"/>
                            </a:lnTo>
                            <a:lnTo>
                              <a:pt x="49" y="49"/>
                            </a:lnTo>
                            <a:lnTo>
                              <a:pt x="0" y="63"/>
                            </a:lnTo>
                            <a:lnTo>
                              <a:pt x="9" y="77"/>
                            </a:lnTo>
                            <a:lnTo>
                              <a:pt x="42" y="74"/>
                            </a:lnTo>
                            <a:lnTo>
                              <a:pt x="81" y="65"/>
                            </a:lnTo>
                            <a:lnTo>
                              <a:pt x="121" y="40"/>
                            </a:lnTo>
                            <a:lnTo>
                              <a:pt x="149" y="11"/>
                            </a:lnTo>
                            <a:close/>
                          </a:path>
                        </a:pathLst>
                      </a:custGeom>
                      <a:solidFill>
                        <a:srgbClr val="FFE0C0"/>
                      </a:solidFill>
                      <a:ln w="9525">
                        <a:noFill/>
                      </a:ln>
                    </p:spPr>
                    <p:txBody>
                      <a:bodyPr/>
                      <a:p>
                        <a:endParaRPr lang="zh-CN" altLang="en-US"/>
                      </a:p>
                    </p:txBody>
                  </p:sp>
                  <p:sp>
                    <p:nvSpPr>
                      <p:cNvPr id="49222" name="任意多边形 110662"/>
                      <p:cNvSpPr>
                        <a:spLocks noChangeAspect="1"/>
                      </p:cNvSpPr>
                      <p:nvPr>
                        <p:custDataLst>
                          <p:tags r:id="rId51"/>
                        </p:custDataLst>
                      </p:nvPr>
                    </p:nvSpPr>
                    <p:spPr>
                      <a:xfrm>
                        <a:off x="6929" y="4535"/>
                        <a:ext cx="171" cy="68"/>
                      </a:xfrm>
                      <a:custGeom>
                        <a:avLst/>
                        <a:gdLst/>
                        <a:ahLst/>
                        <a:cxnLst/>
                        <a:pathLst>
                          <a:path w="171" h="68">
                            <a:moveTo>
                              <a:pt x="171" y="13"/>
                            </a:moveTo>
                            <a:lnTo>
                              <a:pt x="154" y="0"/>
                            </a:lnTo>
                            <a:lnTo>
                              <a:pt x="97" y="26"/>
                            </a:lnTo>
                            <a:lnTo>
                              <a:pt x="50" y="41"/>
                            </a:lnTo>
                            <a:lnTo>
                              <a:pt x="0" y="55"/>
                            </a:lnTo>
                            <a:lnTo>
                              <a:pt x="11" y="68"/>
                            </a:lnTo>
                            <a:lnTo>
                              <a:pt x="42" y="66"/>
                            </a:lnTo>
                            <a:lnTo>
                              <a:pt x="82" y="57"/>
                            </a:lnTo>
                            <a:lnTo>
                              <a:pt x="127" y="40"/>
                            </a:lnTo>
                            <a:lnTo>
                              <a:pt x="171" y="13"/>
                            </a:lnTo>
                            <a:close/>
                          </a:path>
                        </a:pathLst>
                      </a:custGeom>
                      <a:solidFill>
                        <a:srgbClr val="FFE0C0"/>
                      </a:solidFill>
                      <a:ln w="9525">
                        <a:noFill/>
                      </a:ln>
                    </p:spPr>
                    <p:txBody>
                      <a:bodyPr/>
                      <a:p>
                        <a:endParaRPr lang="zh-CN" altLang="en-US"/>
                      </a:p>
                    </p:txBody>
                  </p:sp>
                </p:grpSp>
              </p:grpSp>
              <p:sp>
                <p:nvSpPr>
                  <p:cNvPr id="49223" name="任意多边形 110663"/>
                  <p:cNvSpPr>
                    <a:spLocks noChangeAspect="1"/>
                  </p:cNvSpPr>
                  <p:nvPr>
                    <p:custDataLst>
                      <p:tags r:id="rId52"/>
                    </p:custDataLst>
                  </p:nvPr>
                </p:nvSpPr>
                <p:spPr>
                  <a:xfrm>
                    <a:off x="5770" y="1606"/>
                    <a:ext cx="2019" cy="2908"/>
                  </a:xfrm>
                  <a:custGeom>
                    <a:avLst/>
                    <a:gdLst/>
                    <a:ahLst/>
                    <a:cxnLst/>
                    <a:pathLst>
                      <a:path w="2019" h="2908">
                        <a:moveTo>
                          <a:pt x="1415" y="2830"/>
                        </a:moveTo>
                        <a:lnTo>
                          <a:pt x="1432" y="2818"/>
                        </a:lnTo>
                        <a:lnTo>
                          <a:pt x="1445" y="2807"/>
                        </a:lnTo>
                        <a:lnTo>
                          <a:pt x="1453" y="2799"/>
                        </a:lnTo>
                        <a:lnTo>
                          <a:pt x="1458" y="2790"/>
                        </a:lnTo>
                        <a:lnTo>
                          <a:pt x="1463" y="2784"/>
                        </a:lnTo>
                        <a:lnTo>
                          <a:pt x="1466" y="2778"/>
                        </a:lnTo>
                        <a:lnTo>
                          <a:pt x="1470" y="2773"/>
                        </a:lnTo>
                        <a:lnTo>
                          <a:pt x="1471" y="2765"/>
                        </a:lnTo>
                        <a:lnTo>
                          <a:pt x="1474" y="2756"/>
                        </a:lnTo>
                        <a:lnTo>
                          <a:pt x="1475" y="2744"/>
                        </a:lnTo>
                        <a:lnTo>
                          <a:pt x="1484" y="2698"/>
                        </a:lnTo>
                        <a:lnTo>
                          <a:pt x="1543" y="2322"/>
                        </a:lnTo>
                        <a:lnTo>
                          <a:pt x="1554" y="2268"/>
                        </a:lnTo>
                        <a:lnTo>
                          <a:pt x="1563" y="2229"/>
                        </a:lnTo>
                        <a:lnTo>
                          <a:pt x="1577" y="2175"/>
                        </a:lnTo>
                        <a:lnTo>
                          <a:pt x="1598" y="2115"/>
                        </a:lnTo>
                        <a:lnTo>
                          <a:pt x="1619" y="2062"/>
                        </a:lnTo>
                        <a:lnTo>
                          <a:pt x="1638" y="2018"/>
                        </a:lnTo>
                        <a:lnTo>
                          <a:pt x="1655" y="1980"/>
                        </a:lnTo>
                        <a:lnTo>
                          <a:pt x="1672" y="1943"/>
                        </a:lnTo>
                        <a:lnTo>
                          <a:pt x="1706" y="1880"/>
                        </a:lnTo>
                        <a:lnTo>
                          <a:pt x="1740" y="1821"/>
                        </a:lnTo>
                        <a:lnTo>
                          <a:pt x="1773" y="1766"/>
                        </a:lnTo>
                        <a:lnTo>
                          <a:pt x="1799" y="1724"/>
                        </a:lnTo>
                        <a:lnTo>
                          <a:pt x="1846" y="1645"/>
                        </a:lnTo>
                        <a:lnTo>
                          <a:pt x="1879" y="1590"/>
                        </a:lnTo>
                        <a:lnTo>
                          <a:pt x="1905" y="1544"/>
                        </a:lnTo>
                        <a:lnTo>
                          <a:pt x="1927" y="1492"/>
                        </a:lnTo>
                        <a:lnTo>
                          <a:pt x="1952" y="1429"/>
                        </a:lnTo>
                        <a:lnTo>
                          <a:pt x="1969" y="1374"/>
                        </a:lnTo>
                        <a:lnTo>
                          <a:pt x="1985" y="1316"/>
                        </a:lnTo>
                        <a:lnTo>
                          <a:pt x="1995" y="1267"/>
                        </a:lnTo>
                        <a:lnTo>
                          <a:pt x="2007" y="1212"/>
                        </a:lnTo>
                        <a:lnTo>
                          <a:pt x="2015" y="1142"/>
                        </a:lnTo>
                        <a:lnTo>
                          <a:pt x="2019" y="1062"/>
                        </a:lnTo>
                        <a:lnTo>
                          <a:pt x="2019" y="987"/>
                        </a:lnTo>
                        <a:lnTo>
                          <a:pt x="2012" y="928"/>
                        </a:lnTo>
                        <a:lnTo>
                          <a:pt x="2003" y="873"/>
                        </a:lnTo>
                        <a:lnTo>
                          <a:pt x="1994" y="824"/>
                        </a:lnTo>
                        <a:lnTo>
                          <a:pt x="1978" y="759"/>
                        </a:lnTo>
                        <a:lnTo>
                          <a:pt x="1960" y="694"/>
                        </a:lnTo>
                        <a:lnTo>
                          <a:pt x="1940" y="634"/>
                        </a:lnTo>
                        <a:lnTo>
                          <a:pt x="1917" y="578"/>
                        </a:lnTo>
                        <a:lnTo>
                          <a:pt x="1888" y="529"/>
                        </a:lnTo>
                        <a:lnTo>
                          <a:pt x="1850" y="466"/>
                        </a:lnTo>
                        <a:lnTo>
                          <a:pt x="1807" y="403"/>
                        </a:lnTo>
                        <a:lnTo>
                          <a:pt x="1765" y="354"/>
                        </a:lnTo>
                        <a:lnTo>
                          <a:pt x="1727" y="312"/>
                        </a:lnTo>
                        <a:lnTo>
                          <a:pt x="1683" y="272"/>
                        </a:lnTo>
                        <a:lnTo>
                          <a:pt x="1636" y="232"/>
                        </a:lnTo>
                        <a:lnTo>
                          <a:pt x="1590" y="196"/>
                        </a:lnTo>
                        <a:lnTo>
                          <a:pt x="1535" y="159"/>
                        </a:lnTo>
                        <a:lnTo>
                          <a:pt x="1471" y="120"/>
                        </a:lnTo>
                        <a:lnTo>
                          <a:pt x="1411" y="90"/>
                        </a:lnTo>
                        <a:lnTo>
                          <a:pt x="1341" y="61"/>
                        </a:lnTo>
                        <a:lnTo>
                          <a:pt x="1277" y="40"/>
                        </a:lnTo>
                        <a:lnTo>
                          <a:pt x="1224" y="27"/>
                        </a:lnTo>
                        <a:lnTo>
                          <a:pt x="1167" y="14"/>
                        </a:lnTo>
                        <a:lnTo>
                          <a:pt x="1115" y="6"/>
                        </a:lnTo>
                        <a:lnTo>
                          <a:pt x="1053" y="0"/>
                        </a:lnTo>
                        <a:lnTo>
                          <a:pt x="997" y="0"/>
                        </a:lnTo>
                        <a:lnTo>
                          <a:pt x="936" y="0"/>
                        </a:lnTo>
                        <a:lnTo>
                          <a:pt x="885" y="6"/>
                        </a:lnTo>
                        <a:lnTo>
                          <a:pt x="826" y="19"/>
                        </a:lnTo>
                        <a:lnTo>
                          <a:pt x="782" y="28"/>
                        </a:lnTo>
                        <a:lnTo>
                          <a:pt x="727" y="44"/>
                        </a:lnTo>
                        <a:lnTo>
                          <a:pt x="676" y="59"/>
                        </a:lnTo>
                        <a:lnTo>
                          <a:pt x="630" y="78"/>
                        </a:lnTo>
                        <a:lnTo>
                          <a:pt x="586" y="97"/>
                        </a:lnTo>
                        <a:lnTo>
                          <a:pt x="541" y="121"/>
                        </a:lnTo>
                        <a:lnTo>
                          <a:pt x="501" y="145"/>
                        </a:lnTo>
                        <a:lnTo>
                          <a:pt x="456" y="175"/>
                        </a:lnTo>
                        <a:lnTo>
                          <a:pt x="408" y="209"/>
                        </a:lnTo>
                        <a:lnTo>
                          <a:pt x="365" y="242"/>
                        </a:lnTo>
                        <a:lnTo>
                          <a:pt x="326" y="277"/>
                        </a:lnTo>
                        <a:lnTo>
                          <a:pt x="284" y="316"/>
                        </a:lnTo>
                        <a:lnTo>
                          <a:pt x="242" y="360"/>
                        </a:lnTo>
                        <a:lnTo>
                          <a:pt x="206" y="402"/>
                        </a:lnTo>
                        <a:lnTo>
                          <a:pt x="175" y="441"/>
                        </a:lnTo>
                        <a:lnTo>
                          <a:pt x="140" y="495"/>
                        </a:lnTo>
                        <a:lnTo>
                          <a:pt x="106" y="554"/>
                        </a:lnTo>
                        <a:lnTo>
                          <a:pt x="75" y="620"/>
                        </a:lnTo>
                        <a:lnTo>
                          <a:pt x="53" y="685"/>
                        </a:lnTo>
                        <a:lnTo>
                          <a:pt x="34" y="752"/>
                        </a:lnTo>
                        <a:lnTo>
                          <a:pt x="17" y="818"/>
                        </a:lnTo>
                        <a:lnTo>
                          <a:pt x="7" y="879"/>
                        </a:lnTo>
                        <a:lnTo>
                          <a:pt x="0" y="940"/>
                        </a:lnTo>
                        <a:lnTo>
                          <a:pt x="0" y="999"/>
                        </a:lnTo>
                        <a:lnTo>
                          <a:pt x="0" y="1052"/>
                        </a:lnTo>
                        <a:lnTo>
                          <a:pt x="0" y="1115"/>
                        </a:lnTo>
                        <a:lnTo>
                          <a:pt x="3" y="1170"/>
                        </a:lnTo>
                        <a:lnTo>
                          <a:pt x="14" y="1239"/>
                        </a:lnTo>
                        <a:lnTo>
                          <a:pt x="24" y="1299"/>
                        </a:lnTo>
                        <a:lnTo>
                          <a:pt x="40" y="1358"/>
                        </a:lnTo>
                        <a:lnTo>
                          <a:pt x="62" y="1427"/>
                        </a:lnTo>
                        <a:lnTo>
                          <a:pt x="87" y="1488"/>
                        </a:lnTo>
                        <a:lnTo>
                          <a:pt x="113" y="1542"/>
                        </a:lnTo>
                        <a:lnTo>
                          <a:pt x="144" y="1602"/>
                        </a:lnTo>
                        <a:lnTo>
                          <a:pt x="178" y="1660"/>
                        </a:lnTo>
                        <a:lnTo>
                          <a:pt x="208" y="1715"/>
                        </a:lnTo>
                        <a:lnTo>
                          <a:pt x="239" y="1770"/>
                        </a:lnTo>
                        <a:lnTo>
                          <a:pt x="272" y="1830"/>
                        </a:lnTo>
                        <a:lnTo>
                          <a:pt x="323" y="1917"/>
                        </a:lnTo>
                        <a:lnTo>
                          <a:pt x="370" y="2007"/>
                        </a:lnTo>
                        <a:lnTo>
                          <a:pt x="398" y="2053"/>
                        </a:lnTo>
                        <a:lnTo>
                          <a:pt x="412" y="2091"/>
                        </a:lnTo>
                        <a:lnTo>
                          <a:pt x="429" y="2138"/>
                        </a:lnTo>
                        <a:lnTo>
                          <a:pt x="445" y="2192"/>
                        </a:lnTo>
                        <a:lnTo>
                          <a:pt x="458" y="2239"/>
                        </a:lnTo>
                        <a:lnTo>
                          <a:pt x="469" y="2292"/>
                        </a:lnTo>
                        <a:lnTo>
                          <a:pt x="479" y="2365"/>
                        </a:lnTo>
                        <a:lnTo>
                          <a:pt x="492" y="2444"/>
                        </a:lnTo>
                        <a:lnTo>
                          <a:pt x="501" y="2506"/>
                        </a:lnTo>
                        <a:lnTo>
                          <a:pt x="511" y="2586"/>
                        </a:lnTo>
                        <a:lnTo>
                          <a:pt x="518" y="2643"/>
                        </a:lnTo>
                        <a:lnTo>
                          <a:pt x="526" y="2693"/>
                        </a:lnTo>
                        <a:lnTo>
                          <a:pt x="537" y="2742"/>
                        </a:lnTo>
                        <a:lnTo>
                          <a:pt x="541" y="2756"/>
                        </a:lnTo>
                        <a:lnTo>
                          <a:pt x="543" y="2767"/>
                        </a:lnTo>
                        <a:lnTo>
                          <a:pt x="545" y="2773"/>
                        </a:lnTo>
                        <a:lnTo>
                          <a:pt x="546" y="2778"/>
                        </a:lnTo>
                        <a:lnTo>
                          <a:pt x="552" y="2784"/>
                        </a:lnTo>
                        <a:lnTo>
                          <a:pt x="558" y="2794"/>
                        </a:lnTo>
                        <a:lnTo>
                          <a:pt x="567" y="2803"/>
                        </a:lnTo>
                        <a:lnTo>
                          <a:pt x="576" y="2812"/>
                        </a:lnTo>
                        <a:lnTo>
                          <a:pt x="592" y="2824"/>
                        </a:lnTo>
                        <a:lnTo>
                          <a:pt x="610" y="2833"/>
                        </a:lnTo>
                        <a:lnTo>
                          <a:pt x="635" y="2847"/>
                        </a:lnTo>
                        <a:lnTo>
                          <a:pt x="657" y="2856"/>
                        </a:lnTo>
                        <a:lnTo>
                          <a:pt x="681" y="2864"/>
                        </a:lnTo>
                        <a:lnTo>
                          <a:pt x="703" y="2870"/>
                        </a:lnTo>
                        <a:lnTo>
                          <a:pt x="723" y="2875"/>
                        </a:lnTo>
                        <a:lnTo>
                          <a:pt x="753" y="2883"/>
                        </a:lnTo>
                        <a:lnTo>
                          <a:pt x="778" y="2889"/>
                        </a:lnTo>
                        <a:lnTo>
                          <a:pt x="802" y="2892"/>
                        </a:lnTo>
                        <a:lnTo>
                          <a:pt x="829" y="2896"/>
                        </a:lnTo>
                        <a:lnTo>
                          <a:pt x="857" y="2900"/>
                        </a:lnTo>
                        <a:lnTo>
                          <a:pt x="883" y="2902"/>
                        </a:lnTo>
                        <a:lnTo>
                          <a:pt x="906" y="2904"/>
                        </a:lnTo>
                        <a:lnTo>
                          <a:pt x="934" y="2906"/>
                        </a:lnTo>
                        <a:lnTo>
                          <a:pt x="959" y="2908"/>
                        </a:lnTo>
                        <a:lnTo>
                          <a:pt x="984" y="2908"/>
                        </a:lnTo>
                        <a:lnTo>
                          <a:pt x="1006" y="2908"/>
                        </a:lnTo>
                        <a:lnTo>
                          <a:pt x="1031" y="2908"/>
                        </a:lnTo>
                        <a:lnTo>
                          <a:pt x="1061" y="2908"/>
                        </a:lnTo>
                        <a:lnTo>
                          <a:pt x="1086" y="2906"/>
                        </a:lnTo>
                        <a:lnTo>
                          <a:pt x="1108" y="2906"/>
                        </a:lnTo>
                        <a:lnTo>
                          <a:pt x="1134" y="2902"/>
                        </a:lnTo>
                        <a:lnTo>
                          <a:pt x="1166" y="2900"/>
                        </a:lnTo>
                        <a:lnTo>
                          <a:pt x="1188" y="2896"/>
                        </a:lnTo>
                        <a:lnTo>
                          <a:pt x="1217" y="2892"/>
                        </a:lnTo>
                        <a:lnTo>
                          <a:pt x="1241" y="2887"/>
                        </a:lnTo>
                        <a:lnTo>
                          <a:pt x="1265" y="2883"/>
                        </a:lnTo>
                        <a:lnTo>
                          <a:pt x="1288" y="2877"/>
                        </a:lnTo>
                        <a:lnTo>
                          <a:pt x="1309" y="2871"/>
                        </a:lnTo>
                        <a:lnTo>
                          <a:pt x="1334" y="2864"/>
                        </a:lnTo>
                        <a:lnTo>
                          <a:pt x="1354" y="2856"/>
                        </a:lnTo>
                        <a:lnTo>
                          <a:pt x="1375" y="2849"/>
                        </a:lnTo>
                        <a:lnTo>
                          <a:pt x="1395" y="2839"/>
                        </a:lnTo>
                        <a:lnTo>
                          <a:pt x="1415" y="2830"/>
                        </a:lnTo>
                        <a:close/>
                      </a:path>
                    </a:pathLst>
                  </a:custGeom>
                  <a:solidFill>
                    <a:srgbClr val="E0E0E0"/>
                  </a:solidFill>
                  <a:ln w="6350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49224" name="椭圆 110664"/>
                  <p:cNvSpPr>
                    <a:spLocks noChangeAspect="1"/>
                  </p:cNvSpPr>
                  <p:nvPr>
                    <p:custDataLst>
                      <p:tags r:id="rId53"/>
                    </p:custDataLst>
                  </p:nvPr>
                </p:nvSpPr>
                <p:spPr>
                  <a:xfrm>
                    <a:off x="6337" y="4185"/>
                    <a:ext cx="886" cy="296"/>
                  </a:xfrm>
                  <a:prstGeom prst="ellipse">
                    <a:avLst/>
                  </a:prstGeom>
                  <a:solidFill>
                    <a:srgbClr val="A0A0A0"/>
                  </a:solidFill>
                  <a:ln w="9525">
                    <a:noFill/>
                  </a:ln>
                </p:spPr>
                <p:txBody>
                  <a:bodyPr anchor="t" anchorCtr="0"/>
                  <a:p>
                    <a:endParaRPr lang="zh-CN" altLang="en-US">
                      <a:latin typeface="Arial" panose="020B0604020202020204" pitchFamily="34" charset="0"/>
                      <a:ea typeface="宋体" panose="02010600030101010101" pitchFamily="2" charset="-122"/>
                    </a:endParaRPr>
                  </a:p>
                </p:txBody>
              </p:sp>
              <p:sp>
                <p:nvSpPr>
                  <p:cNvPr id="49225" name="任意多边形 110665"/>
                  <p:cNvSpPr>
                    <a:spLocks noChangeAspect="1"/>
                  </p:cNvSpPr>
                  <p:nvPr>
                    <p:custDataLst>
                      <p:tags r:id="rId54"/>
                    </p:custDataLst>
                  </p:nvPr>
                </p:nvSpPr>
                <p:spPr>
                  <a:xfrm>
                    <a:off x="7261" y="1899"/>
                    <a:ext cx="338" cy="432"/>
                  </a:xfrm>
                  <a:custGeom>
                    <a:avLst/>
                    <a:gdLst/>
                    <a:ahLst/>
                    <a:cxnLst/>
                    <a:pathLst>
                      <a:path w="338" h="432">
                        <a:moveTo>
                          <a:pt x="0" y="0"/>
                        </a:moveTo>
                        <a:lnTo>
                          <a:pt x="90" y="46"/>
                        </a:lnTo>
                        <a:lnTo>
                          <a:pt x="172" y="97"/>
                        </a:lnTo>
                        <a:lnTo>
                          <a:pt x="234" y="148"/>
                        </a:lnTo>
                        <a:lnTo>
                          <a:pt x="275" y="203"/>
                        </a:lnTo>
                        <a:lnTo>
                          <a:pt x="304" y="259"/>
                        </a:lnTo>
                        <a:lnTo>
                          <a:pt x="325" y="308"/>
                        </a:lnTo>
                        <a:lnTo>
                          <a:pt x="338" y="358"/>
                        </a:lnTo>
                        <a:lnTo>
                          <a:pt x="219" y="432"/>
                        </a:lnTo>
                        <a:lnTo>
                          <a:pt x="208" y="362"/>
                        </a:lnTo>
                        <a:lnTo>
                          <a:pt x="189" y="287"/>
                        </a:lnTo>
                        <a:lnTo>
                          <a:pt x="161" y="209"/>
                        </a:lnTo>
                        <a:lnTo>
                          <a:pt x="124" y="144"/>
                        </a:lnTo>
                        <a:lnTo>
                          <a:pt x="73" y="7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grpSp>
                <p:nvGrpSpPr>
                  <p:cNvPr id="49226" name="组合 110666"/>
                  <p:cNvGrpSpPr>
                    <a:grpSpLocks noChangeAspect="1"/>
                  </p:cNvGrpSpPr>
                  <p:nvPr/>
                </p:nvGrpSpPr>
                <p:grpSpPr>
                  <a:xfrm>
                    <a:off x="6498" y="2481"/>
                    <a:ext cx="562" cy="1806"/>
                    <a:chOff x="6498" y="2481"/>
                    <a:chExt cx="562" cy="1806"/>
                  </a:xfrm>
                </p:grpSpPr>
                <p:sp>
                  <p:nvSpPr>
                    <p:cNvPr id="49227" name="任意多边形 110667"/>
                    <p:cNvSpPr>
                      <a:spLocks noChangeAspect="1"/>
                    </p:cNvSpPr>
                    <p:nvPr>
                      <p:custDataLst>
                        <p:tags r:id="rId55"/>
                      </p:custDataLst>
                    </p:nvPr>
                  </p:nvSpPr>
                  <p:spPr>
                    <a:xfrm>
                      <a:off x="6604" y="3234"/>
                      <a:ext cx="345" cy="1053"/>
                    </a:xfrm>
                    <a:custGeom>
                      <a:avLst/>
                      <a:gdLst/>
                      <a:ahLst/>
                      <a:cxnLst/>
                      <a:pathLst>
                        <a:path w="345" h="1053">
                          <a:moveTo>
                            <a:pt x="0" y="80"/>
                          </a:moveTo>
                          <a:lnTo>
                            <a:pt x="6" y="252"/>
                          </a:lnTo>
                          <a:lnTo>
                            <a:pt x="23" y="274"/>
                          </a:lnTo>
                          <a:lnTo>
                            <a:pt x="17" y="975"/>
                          </a:lnTo>
                          <a:lnTo>
                            <a:pt x="40" y="1053"/>
                          </a:lnTo>
                          <a:lnTo>
                            <a:pt x="98" y="1053"/>
                          </a:lnTo>
                          <a:lnTo>
                            <a:pt x="146" y="1015"/>
                          </a:lnTo>
                          <a:lnTo>
                            <a:pt x="201" y="1015"/>
                          </a:lnTo>
                          <a:lnTo>
                            <a:pt x="245" y="1053"/>
                          </a:lnTo>
                          <a:lnTo>
                            <a:pt x="307" y="1053"/>
                          </a:lnTo>
                          <a:lnTo>
                            <a:pt x="328" y="975"/>
                          </a:lnTo>
                          <a:lnTo>
                            <a:pt x="317" y="274"/>
                          </a:lnTo>
                          <a:lnTo>
                            <a:pt x="333" y="252"/>
                          </a:lnTo>
                          <a:lnTo>
                            <a:pt x="345" y="80"/>
                          </a:lnTo>
                          <a:lnTo>
                            <a:pt x="269" y="17"/>
                          </a:lnTo>
                          <a:lnTo>
                            <a:pt x="231" y="17"/>
                          </a:lnTo>
                          <a:lnTo>
                            <a:pt x="210" y="0"/>
                          </a:lnTo>
                          <a:lnTo>
                            <a:pt x="123" y="0"/>
                          </a:lnTo>
                          <a:lnTo>
                            <a:pt x="104" y="17"/>
                          </a:lnTo>
                          <a:lnTo>
                            <a:pt x="72" y="17"/>
                          </a:lnTo>
                          <a:lnTo>
                            <a:pt x="0" y="80"/>
                          </a:lnTo>
                          <a:close/>
                        </a:path>
                      </a:pathLst>
                    </a:custGeom>
                    <a:solidFill>
                      <a:srgbClr val="C0C0C0"/>
                    </a:solidFill>
                    <a:ln w="9525">
                      <a:noFill/>
                    </a:ln>
                  </p:spPr>
                  <p:txBody>
                    <a:bodyPr/>
                    <a:p>
                      <a:endParaRPr lang="zh-CN" altLang="en-US"/>
                    </a:p>
                  </p:txBody>
                </p:sp>
                <p:sp>
                  <p:nvSpPr>
                    <p:cNvPr id="49228" name="椭圆 110668"/>
                    <p:cNvSpPr>
                      <a:spLocks noChangeAspect="1"/>
                    </p:cNvSpPr>
                    <p:nvPr>
                      <p:custDataLst>
                        <p:tags r:id="rId56"/>
                      </p:custDataLst>
                    </p:nvPr>
                  </p:nvSpPr>
                  <p:spPr>
                    <a:xfrm>
                      <a:off x="6781" y="3267"/>
                      <a:ext cx="45" cy="72"/>
                    </a:xfrm>
                    <a:prstGeom prst="ellipse">
                      <a:avLst/>
                    </a:prstGeom>
                    <a:solidFill>
                      <a:srgbClr val="E0E0E0"/>
                    </a:solidFill>
                    <a:ln w="9525">
                      <a:noFill/>
                    </a:ln>
                  </p:spPr>
                  <p:txBody>
                    <a:bodyPr anchor="t" anchorCtr="0"/>
                    <a:p>
                      <a:endParaRPr lang="zh-CN" altLang="en-US"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grpSp>
                  <p:nvGrpSpPr>
                    <p:cNvPr id="49229" name="组合 110669"/>
                    <p:cNvGrpSpPr>
                      <a:grpSpLocks noChangeAspect="1"/>
                    </p:cNvGrpSpPr>
                    <p:nvPr/>
                  </p:nvGrpSpPr>
                  <p:grpSpPr>
                    <a:xfrm>
                      <a:off x="6498" y="2481"/>
                      <a:ext cx="562" cy="828"/>
                      <a:chOff x="6498" y="2481"/>
                      <a:chExt cx="562" cy="828"/>
                    </a:xfrm>
                  </p:grpSpPr>
                  <p:sp>
                    <p:nvSpPr>
                      <p:cNvPr id="49230" name="椭圆 110670"/>
                      <p:cNvSpPr>
                        <a:spLocks noChangeAspect="1"/>
                      </p:cNvSpPr>
                      <p:nvPr>
                        <p:custDataLst>
                          <p:tags r:id="rId57"/>
                        </p:custDataLst>
                      </p:nvPr>
                    </p:nvSpPr>
                    <p:spPr>
                      <a:xfrm>
                        <a:off x="6531" y="2481"/>
                        <a:ext cx="514" cy="282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9525">
                        <a:noFill/>
                      </a:ln>
                    </p:spPr>
                    <p:txBody>
                      <a:bodyPr anchor="t" anchorCtr="0"/>
                      <a:p>
                        <a:endParaRPr lang="zh-CN" altLang="en-US">
                          <a:latin typeface="Arial" panose="020B0604020202020204" pitchFamily="34" charset="0"/>
                          <a:ea typeface="宋体" panose="02010600030101010101" pitchFamily="2" charset="-122"/>
                        </a:endParaRPr>
                      </a:p>
                    </p:txBody>
                  </p:sp>
                  <p:sp>
                    <p:nvSpPr>
                      <p:cNvPr id="49231" name="任意多边形 110671"/>
                      <p:cNvSpPr>
                        <a:spLocks noChangeAspect="1"/>
                      </p:cNvSpPr>
                      <p:nvPr>
                        <p:custDataLst>
                          <p:tags r:id="rId58"/>
                        </p:custDataLst>
                      </p:nvPr>
                    </p:nvSpPr>
                    <p:spPr>
                      <a:xfrm>
                        <a:off x="6498" y="2610"/>
                        <a:ext cx="562" cy="699"/>
                      </a:xfrm>
                      <a:custGeom>
                        <a:avLst/>
                        <a:gdLst/>
                        <a:ahLst/>
                        <a:cxnLst/>
                        <a:pathLst>
                          <a:path w="562" h="699">
                            <a:moveTo>
                              <a:pt x="358" y="699"/>
                            </a:moveTo>
                            <a:lnTo>
                              <a:pt x="562" y="69"/>
                            </a:lnTo>
                            <a:lnTo>
                              <a:pt x="526" y="56"/>
                            </a:lnTo>
                            <a:lnTo>
                              <a:pt x="485" y="38"/>
                            </a:lnTo>
                            <a:lnTo>
                              <a:pt x="431" y="24"/>
                            </a:lnTo>
                            <a:lnTo>
                              <a:pt x="384" y="12"/>
                            </a:lnTo>
                            <a:lnTo>
                              <a:pt x="342" y="4"/>
                            </a:lnTo>
                            <a:lnTo>
                              <a:pt x="297" y="0"/>
                            </a:lnTo>
                            <a:lnTo>
                              <a:pt x="248" y="3"/>
                            </a:lnTo>
                            <a:lnTo>
                              <a:pt x="185" y="10"/>
                            </a:lnTo>
                            <a:lnTo>
                              <a:pt x="132" y="24"/>
                            </a:lnTo>
                            <a:lnTo>
                              <a:pt x="80" y="38"/>
                            </a:lnTo>
                            <a:lnTo>
                              <a:pt x="34" y="58"/>
                            </a:lnTo>
                            <a:lnTo>
                              <a:pt x="0" y="76"/>
                            </a:lnTo>
                            <a:lnTo>
                              <a:pt x="197" y="699"/>
                            </a:lnTo>
                          </a:path>
                        </a:pathLst>
                      </a:custGeom>
                      <a:noFill/>
                      <a:ln w="6350">
                        <a:noFill/>
                      </a:ln>
                    </p:spPr>
                    <p:txBody>
                      <a:bodyPr/>
                      <a:p>
                        <a:endParaRPr lang="zh-CN" altLang="en-US"/>
                      </a:p>
                    </p:txBody>
                  </p:sp>
                </p:grpSp>
                <p:grpSp>
                  <p:nvGrpSpPr>
                    <p:cNvPr id="49232" name="组合 110672"/>
                    <p:cNvGrpSpPr>
                      <a:grpSpLocks noChangeAspect="1"/>
                    </p:cNvGrpSpPr>
                    <p:nvPr/>
                  </p:nvGrpSpPr>
                  <p:grpSpPr>
                    <a:xfrm>
                      <a:off x="6676" y="3385"/>
                      <a:ext cx="193" cy="804"/>
                      <a:chOff x="6676" y="3385"/>
                      <a:chExt cx="193" cy="804"/>
                    </a:xfrm>
                  </p:grpSpPr>
                  <p:sp>
                    <p:nvSpPr>
                      <p:cNvPr id="49233" name="直接连接符 110673"/>
                      <p:cNvSpPr>
                        <a:spLocks noChangeAspect="1"/>
                      </p:cNvSpPr>
                      <p:nvPr>
                        <p:custDataLst>
                          <p:tags r:id="rId59"/>
                        </p:custDataLst>
                      </p:nvPr>
                    </p:nvSpPr>
                    <p:spPr>
                      <a:xfrm>
                        <a:off x="6708" y="3406"/>
                        <a:ext cx="1" cy="783"/>
                      </a:xfrm>
                      <a:prstGeom prst="line">
                        <a:avLst/>
                      </a:prstGeom>
                      <a:ln w="6350">
                        <a:noFill/>
                      </a:ln>
                    </p:spPr>
                  </p:sp>
                  <p:sp>
                    <p:nvSpPr>
                      <p:cNvPr id="49234" name="直接连接符 110674"/>
                      <p:cNvSpPr>
                        <a:spLocks noChangeAspect="1"/>
                      </p:cNvSpPr>
                      <p:nvPr>
                        <p:custDataLst>
                          <p:tags r:id="rId60"/>
                        </p:custDataLst>
                      </p:nvPr>
                    </p:nvSpPr>
                    <p:spPr>
                      <a:xfrm flipV="1">
                        <a:off x="6836" y="3406"/>
                        <a:ext cx="4" cy="779"/>
                      </a:xfrm>
                      <a:prstGeom prst="line">
                        <a:avLst/>
                      </a:prstGeom>
                      <a:ln w="6350">
                        <a:noFill/>
                      </a:ln>
                    </p:spPr>
                  </p:sp>
                  <p:sp>
                    <p:nvSpPr>
                      <p:cNvPr id="49235" name="直接连接符 110675"/>
                      <p:cNvSpPr>
                        <a:spLocks noChangeAspect="1"/>
                      </p:cNvSpPr>
                      <p:nvPr>
                        <p:custDataLst>
                          <p:tags r:id="rId61"/>
                        </p:custDataLst>
                      </p:nvPr>
                    </p:nvSpPr>
                    <p:spPr>
                      <a:xfrm flipV="1">
                        <a:off x="6866" y="3385"/>
                        <a:ext cx="3" cy="780"/>
                      </a:xfrm>
                      <a:prstGeom prst="line">
                        <a:avLst/>
                      </a:prstGeom>
                      <a:ln w="6350">
                        <a:noFill/>
                      </a:ln>
                    </p:spPr>
                  </p:sp>
                  <p:sp>
                    <p:nvSpPr>
                      <p:cNvPr id="49236" name="直接连接符 110676"/>
                      <p:cNvSpPr>
                        <a:spLocks noChangeAspect="1"/>
                      </p:cNvSpPr>
                      <p:nvPr>
                        <p:custDataLst>
                          <p:tags r:id="rId62"/>
                        </p:custDataLst>
                      </p:nvPr>
                    </p:nvSpPr>
                    <p:spPr>
                      <a:xfrm flipH="1" flipV="1">
                        <a:off x="6676" y="3385"/>
                        <a:ext cx="2" cy="780"/>
                      </a:xfrm>
                      <a:prstGeom prst="line">
                        <a:avLst/>
                      </a:prstGeom>
                      <a:ln w="6350">
                        <a:noFill/>
                      </a:ln>
                    </p:spPr>
                  </p:sp>
                </p:grpSp>
              </p:grpSp>
              <p:sp>
                <p:nvSpPr>
                  <p:cNvPr id="49237" name="任意多边形 110677"/>
                  <p:cNvSpPr>
                    <a:spLocks noChangeAspect="1"/>
                  </p:cNvSpPr>
                  <p:nvPr>
                    <p:custDataLst>
                      <p:tags r:id="rId63"/>
                    </p:custDataLst>
                  </p:nvPr>
                </p:nvSpPr>
                <p:spPr>
                  <a:xfrm>
                    <a:off x="6740" y="3766"/>
                    <a:ext cx="546" cy="681"/>
                  </a:xfrm>
                  <a:custGeom>
                    <a:avLst/>
                    <a:gdLst/>
                    <a:ahLst/>
                    <a:cxnLst/>
                    <a:pathLst>
                      <a:path w="546" h="681">
                        <a:moveTo>
                          <a:pt x="546" y="0"/>
                        </a:moveTo>
                        <a:lnTo>
                          <a:pt x="523" y="20"/>
                        </a:lnTo>
                        <a:lnTo>
                          <a:pt x="432" y="441"/>
                        </a:lnTo>
                        <a:lnTo>
                          <a:pt x="415" y="483"/>
                        </a:lnTo>
                        <a:lnTo>
                          <a:pt x="388" y="518"/>
                        </a:lnTo>
                        <a:lnTo>
                          <a:pt x="347" y="550"/>
                        </a:lnTo>
                        <a:lnTo>
                          <a:pt x="307" y="575"/>
                        </a:lnTo>
                        <a:lnTo>
                          <a:pt x="262" y="598"/>
                        </a:lnTo>
                        <a:lnTo>
                          <a:pt x="215" y="618"/>
                        </a:lnTo>
                        <a:lnTo>
                          <a:pt x="163" y="637"/>
                        </a:lnTo>
                        <a:lnTo>
                          <a:pt x="119" y="647"/>
                        </a:lnTo>
                        <a:lnTo>
                          <a:pt x="65" y="656"/>
                        </a:lnTo>
                        <a:lnTo>
                          <a:pt x="0" y="652"/>
                        </a:lnTo>
                        <a:lnTo>
                          <a:pt x="10" y="677"/>
                        </a:lnTo>
                        <a:lnTo>
                          <a:pt x="55" y="681"/>
                        </a:lnTo>
                        <a:lnTo>
                          <a:pt x="86" y="681"/>
                        </a:lnTo>
                        <a:lnTo>
                          <a:pt x="134" y="677"/>
                        </a:lnTo>
                        <a:lnTo>
                          <a:pt x="173" y="674"/>
                        </a:lnTo>
                        <a:lnTo>
                          <a:pt x="227" y="665"/>
                        </a:lnTo>
                        <a:lnTo>
                          <a:pt x="269" y="657"/>
                        </a:lnTo>
                        <a:lnTo>
                          <a:pt x="316" y="643"/>
                        </a:lnTo>
                        <a:lnTo>
                          <a:pt x="343" y="635"/>
                        </a:lnTo>
                        <a:lnTo>
                          <a:pt x="384" y="618"/>
                        </a:lnTo>
                        <a:lnTo>
                          <a:pt x="427" y="590"/>
                        </a:lnTo>
                        <a:lnTo>
                          <a:pt x="440" y="575"/>
                        </a:lnTo>
                        <a:lnTo>
                          <a:pt x="452" y="554"/>
                        </a:lnTo>
                        <a:lnTo>
                          <a:pt x="462" y="512"/>
                        </a:lnTo>
                        <a:lnTo>
                          <a:pt x="471" y="470"/>
                        </a:lnTo>
                        <a:lnTo>
                          <a:pt x="546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</p:grpSp>
            <p:sp>
              <p:nvSpPr>
                <p:cNvPr id="49238" name="矩形 110678"/>
                <p:cNvSpPr>
                  <a:spLocks noChangeAspect="1"/>
                </p:cNvSpPr>
                <p:nvPr>
                  <p:custDataLst>
                    <p:tags r:id="rId64"/>
                  </p:custDataLst>
                </p:nvPr>
              </p:nvSpPr>
              <p:spPr>
                <a:xfrm>
                  <a:off x="5695" y="6585"/>
                  <a:ext cx="540" cy="315"/>
                </a:xfrm>
                <a:prstGeom prst="rect">
                  <a:avLst/>
                </a:prstGeom>
                <a:gradFill rotWithShape="0">
                  <a:gsLst>
                    <a:gs pos="0">
                      <a:srgbClr val="808080"/>
                    </a:gs>
                    <a:gs pos="50000">
                      <a:srgbClr val="C0C0C0"/>
                    </a:gs>
                    <a:gs pos="100000">
                      <a:srgbClr val="808080"/>
                    </a:gs>
                  </a:gsLst>
                  <a:lin ang="0" scaled="1"/>
                  <a:tileRect/>
                </a:gradFill>
                <a:ln w="9525">
                  <a:noFill/>
                </a:ln>
              </p:spPr>
              <p:txBody>
                <a:bodyPr anchor="t" anchorCtr="0"/>
                <a:p>
                  <a:endParaRPr lang="zh-CN" altLang="en-US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</p:grpSp>
        </p:grpSp>
        <p:sp>
          <p:nvSpPr>
            <p:cNvPr id="49239" name="任意多边形 110679"/>
            <p:cNvSpPr/>
            <p:nvPr>
              <p:custDataLst>
                <p:tags r:id="rId65"/>
              </p:custDataLst>
            </p:nvPr>
          </p:nvSpPr>
          <p:spPr>
            <a:xfrm>
              <a:off x="112" y="1303"/>
              <a:ext cx="704" cy="1573"/>
            </a:xfrm>
            <a:custGeom>
              <a:avLst/>
              <a:gdLst/>
              <a:ahLst/>
              <a:cxnLst/>
              <a:pathLst>
                <a:path w="704" h="1573">
                  <a:moveTo>
                    <a:pt x="704" y="0"/>
                  </a:moveTo>
                  <a:cubicBezTo>
                    <a:pt x="602" y="3"/>
                    <a:pt x="499" y="5"/>
                    <a:pt x="397" y="10"/>
                  </a:cubicBezTo>
                  <a:cubicBezTo>
                    <a:pt x="258" y="17"/>
                    <a:pt x="253" y="100"/>
                    <a:pt x="157" y="163"/>
                  </a:cubicBezTo>
                  <a:cubicBezTo>
                    <a:pt x="144" y="201"/>
                    <a:pt x="128" y="221"/>
                    <a:pt x="99" y="250"/>
                  </a:cubicBezTo>
                  <a:cubicBezTo>
                    <a:pt x="83" y="316"/>
                    <a:pt x="96" y="276"/>
                    <a:pt x="51" y="365"/>
                  </a:cubicBezTo>
                  <a:cubicBezTo>
                    <a:pt x="34" y="398"/>
                    <a:pt x="30" y="436"/>
                    <a:pt x="13" y="470"/>
                  </a:cubicBezTo>
                  <a:cubicBezTo>
                    <a:pt x="0" y="583"/>
                    <a:pt x="0" y="694"/>
                    <a:pt x="22" y="806"/>
                  </a:cubicBezTo>
                  <a:cubicBezTo>
                    <a:pt x="33" y="862"/>
                    <a:pt x="32" y="889"/>
                    <a:pt x="80" y="922"/>
                  </a:cubicBezTo>
                  <a:cubicBezTo>
                    <a:pt x="102" y="983"/>
                    <a:pt x="146" y="1027"/>
                    <a:pt x="186" y="1075"/>
                  </a:cubicBezTo>
                  <a:cubicBezTo>
                    <a:pt x="225" y="1122"/>
                    <a:pt x="249" y="1187"/>
                    <a:pt x="291" y="1229"/>
                  </a:cubicBezTo>
                  <a:cubicBezTo>
                    <a:pt x="301" y="1239"/>
                    <a:pt x="312" y="1247"/>
                    <a:pt x="320" y="1258"/>
                  </a:cubicBezTo>
                  <a:cubicBezTo>
                    <a:pt x="374" y="1333"/>
                    <a:pt x="307" y="1262"/>
                    <a:pt x="358" y="1325"/>
                  </a:cubicBezTo>
                  <a:cubicBezTo>
                    <a:pt x="392" y="1367"/>
                    <a:pt x="431" y="1406"/>
                    <a:pt x="464" y="1450"/>
                  </a:cubicBezTo>
                  <a:cubicBezTo>
                    <a:pt x="492" y="1527"/>
                    <a:pt x="444" y="1407"/>
                    <a:pt x="522" y="1526"/>
                  </a:cubicBezTo>
                  <a:cubicBezTo>
                    <a:pt x="528" y="1536"/>
                    <a:pt x="532" y="1548"/>
                    <a:pt x="541" y="1555"/>
                  </a:cubicBezTo>
                  <a:cubicBezTo>
                    <a:pt x="563" y="1573"/>
                    <a:pt x="635" y="1565"/>
                    <a:pt x="646" y="1565"/>
                  </a:cubicBezTo>
                </a:path>
              </a:pathLst>
            </a:custGeom>
            <a:noFill/>
            <a:ln w="7620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49240" name="任意多边形 110680"/>
            <p:cNvSpPr/>
            <p:nvPr>
              <p:custDataLst>
                <p:tags r:id="rId66"/>
              </p:custDataLst>
            </p:nvPr>
          </p:nvSpPr>
          <p:spPr>
            <a:xfrm>
              <a:off x="2302" y="2702"/>
              <a:ext cx="981" cy="1020"/>
            </a:xfrm>
            <a:custGeom>
              <a:avLst/>
              <a:gdLst/>
              <a:ahLst/>
              <a:cxnLst/>
              <a:pathLst>
                <a:path w="981" h="1020">
                  <a:moveTo>
                    <a:pt x="981" y="31"/>
                  </a:moveTo>
                  <a:cubicBezTo>
                    <a:pt x="816" y="0"/>
                    <a:pt x="647" y="16"/>
                    <a:pt x="482" y="41"/>
                  </a:cubicBezTo>
                  <a:cubicBezTo>
                    <a:pt x="441" y="62"/>
                    <a:pt x="402" y="78"/>
                    <a:pt x="357" y="89"/>
                  </a:cubicBezTo>
                  <a:cubicBezTo>
                    <a:pt x="347" y="95"/>
                    <a:pt x="339" y="103"/>
                    <a:pt x="328" y="108"/>
                  </a:cubicBezTo>
                  <a:cubicBezTo>
                    <a:pt x="316" y="113"/>
                    <a:pt x="301" y="111"/>
                    <a:pt x="290" y="118"/>
                  </a:cubicBezTo>
                  <a:cubicBezTo>
                    <a:pt x="278" y="125"/>
                    <a:pt x="272" y="138"/>
                    <a:pt x="261" y="147"/>
                  </a:cubicBezTo>
                  <a:cubicBezTo>
                    <a:pt x="203" y="194"/>
                    <a:pt x="148" y="227"/>
                    <a:pt x="108" y="291"/>
                  </a:cubicBezTo>
                  <a:cubicBezTo>
                    <a:pt x="79" y="338"/>
                    <a:pt x="66" y="395"/>
                    <a:pt x="40" y="444"/>
                  </a:cubicBezTo>
                  <a:cubicBezTo>
                    <a:pt x="16" y="547"/>
                    <a:pt x="0" y="653"/>
                    <a:pt x="50" y="751"/>
                  </a:cubicBezTo>
                  <a:cubicBezTo>
                    <a:pt x="60" y="770"/>
                    <a:pt x="59" y="795"/>
                    <a:pt x="79" y="809"/>
                  </a:cubicBezTo>
                  <a:cubicBezTo>
                    <a:pt x="83" y="811"/>
                    <a:pt x="152" y="827"/>
                    <a:pt x="156" y="828"/>
                  </a:cubicBezTo>
                  <a:cubicBezTo>
                    <a:pt x="253" y="894"/>
                    <a:pt x="388" y="866"/>
                    <a:pt x="501" y="876"/>
                  </a:cubicBezTo>
                  <a:cubicBezTo>
                    <a:pt x="511" y="882"/>
                    <a:pt x="520" y="890"/>
                    <a:pt x="530" y="895"/>
                  </a:cubicBezTo>
                  <a:cubicBezTo>
                    <a:pt x="539" y="900"/>
                    <a:pt x="553" y="896"/>
                    <a:pt x="559" y="905"/>
                  </a:cubicBezTo>
                  <a:cubicBezTo>
                    <a:pt x="573" y="927"/>
                    <a:pt x="566" y="958"/>
                    <a:pt x="578" y="982"/>
                  </a:cubicBezTo>
                  <a:cubicBezTo>
                    <a:pt x="583" y="992"/>
                    <a:pt x="588" y="1004"/>
                    <a:pt x="597" y="1011"/>
                  </a:cubicBezTo>
                  <a:cubicBezTo>
                    <a:pt x="605" y="1017"/>
                    <a:pt x="626" y="1020"/>
                    <a:pt x="626" y="1020"/>
                  </a:cubicBezTo>
                </a:path>
              </a:pathLst>
            </a:custGeom>
            <a:noFill/>
            <a:ln w="7620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49241" name="任意多边形 110681"/>
            <p:cNvSpPr/>
            <p:nvPr>
              <p:custDataLst>
                <p:tags r:id="rId67"/>
              </p:custDataLst>
            </p:nvPr>
          </p:nvSpPr>
          <p:spPr>
            <a:xfrm>
              <a:off x="4899" y="1389"/>
              <a:ext cx="631" cy="2295"/>
            </a:xfrm>
            <a:custGeom>
              <a:avLst/>
              <a:gdLst/>
              <a:ahLst/>
              <a:cxnLst/>
              <a:pathLst>
                <a:path w="631" h="2295">
                  <a:moveTo>
                    <a:pt x="93" y="10"/>
                  </a:moveTo>
                  <a:cubicBezTo>
                    <a:pt x="195" y="14"/>
                    <a:pt x="302" y="0"/>
                    <a:pt x="400" y="29"/>
                  </a:cubicBezTo>
                  <a:cubicBezTo>
                    <a:pt x="428" y="37"/>
                    <a:pt x="532" y="140"/>
                    <a:pt x="554" y="173"/>
                  </a:cubicBezTo>
                  <a:cubicBezTo>
                    <a:pt x="566" y="226"/>
                    <a:pt x="588" y="274"/>
                    <a:pt x="602" y="327"/>
                  </a:cubicBezTo>
                  <a:cubicBezTo>
                    <a:pt x="609" y="352"/>
                    <a:pt x="621" y="404"/>
                    <a:pt x="621" y="404"/>
                  </a:cubicBezTo>
                  <a:cubicBezTo>
                    <a:pt x="614" y="491"/>
                    <a:pt x="631" y="586"/>
                    <a:pt x="592" y="663"/>
                  </a:cubicBezTo>
                  <a:cubicBezTo>
                    <a:pt x="540" y="766"/>
                    <a:pt x="423" y="894"/>
                    <a:pt x="314" y="941"/>
                  </a:cubicBezTo>
                  <a:cubicBezTo>
                    <a:pt x="247" y="970"/>
                    <a:pt x="173" y="986"/>
                    <a:pt x="103" y="1008"/>
                  </a:cubicBezTo>
                  <a:cubicBezTo>
                    <a:pt x="84" y="1005"/>
                    <a:pt x="62" y="1009"/>
                    <a:pt x="45" y="999"/>
                  </a:cubicBezTo>
                  <a:cubicBezTo>
                    <a:pt x="36" y="994"/>
                    <a:pt x="38" y="980"/>
                    <a:pt x="35" y="970"/>
                  </a:cubicBezTo>
                  <a:cubicBezTo>
                    <a:pt x="29" y="951"/>
                    <a:pt x="22" y="931"/>
                    <a:pt x="16" y="912"/>
                  </a:cubicBezTo>
                  <a:cubicBezTo>
                    <a:pt x="13" y="903"/>
                    <a:pt x="7" y="884"/>
                    <a:pt x="7" y="884"/>
                  </a:cubicBezTo>
                  <a:cubicBezTo>
                    <a:pt x="10" y="868"/>
                    <a:pt x="0" y="839"/>
                    <a:pt x="16" y="836"/>
                  </a:cubicBezTo>
                  <a:cubicBezTo>
                    <a:pt x="129" y="817"/>
                    <a:pt x="267" y="850"/>
                    <a:pt x="381" y="874"/>
                  </a:cubicBezTo>
                  <a:cubicBezTo>
                    <a:pt x="438" y="902"/>
                    <a:pt x="446" y="939"/>
                    <a:pt x="487" y="980"/>
                  </a:cubicBezTo>
                  <a:cubicBezTo>
                    <a:pt x="490" y="989"/>
                    <a:pt x="491" y="1000"/>
                    <a:pt x="496" y="1008"/>
                  </a:cubicBezTo>
                  <a:cubicBezTo>
                    <a:pt x="501" y="1016"/>
                    <a:pt x="511" y="1020"/>
                    <a:pt x="515" y="1028"/>
                  </a:cubicBezTo>
                  <a:cubicBezTo>
                    <a:pt x="521" y="1043"/>
                    <a:pt x="519" y="1061"/>
                    <a:pt x="525" y="1076"/>
                  </a:cubicBezTo>
                  <a:cubicBezTo>
                    <a:pt x="529" y="1087"/>
                    <a:pt x="539" y="1094"/>
                    <a:pt x="544" y="1104"/>
                  </a:cubicBezTo>
                  <a:cubicBezTo>
                    <a:pt x="549" y="1113"/>
                    <a:pt x="551" y="1123"/>
                    <a:pt x="554" y="1133"/>
                  </a:cubicBezTo>
                  <a:cubicBezTo>
                    <a:pt x="570" y="1336"/>
                    <a:pt x="552" y="1552"/>
                    <a:pt x="602" y="1748"/>
                  </a:cubicBezTo>
                  <a:cubicBezTo>
                    <a:pt x="617" y="1924"/>
                    <a:pt x="631" y="2042"/>
                    <a:pt x="602" y="2247"/>
                  </a:cubicBezTo>
                  <a:cubicBezTo>
                    <a:pt x="600" y="2263"/>
                    <a:pt x="570" y="2254"/>
                    <a:pt x="554" y="2256"/>
                  </a:cubicBezTo>
                  <a:cubicBezTo>
                    <a:pt x="516" y="2260"/>
                    <a:pt x="477" y="2263"/>
                    <a:pt x="439" y="2266"/>
                  </a:cubicBezTo>
                  <a:cubicBezTo>
                    <a:pt x="432" y="2272"/>
                    <a:pt x="427" y="2280"/>
                    <a:pt x="419" y="2285"/>
                  </a:cubicBezTo>
                  <a:cubicBezTo>
                    <a:pt x="411" y="2290"/>
                    <a:pt x="391" y="2295"/>
                    <a:pt x="391" y="2295"/>
                  </a:cubicBezTo>
                </a:path>
              </a:pathLst>
            </a:custGeom>
            <a:noFill/>
            <a:ln w="7620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</p:grpSp>
      <p:sp>
        <p:nvSpPr>
          <p:cNvPr id="4" name="文本框 3"/>
          <p:cNvSpPr txBox="1"/>
          <p:nvPr>
            <p:custDataLst>
              <p:tags r:id="rId68"/>
            </p:custDataLst>
          </p:nvPr>
        </p:nvSpPr>
        <p:spPr>
          <a:xfrm>
            <a:off x="1824355" y="5234940"/>
            <a:ext cx="3346450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algn="ctr">
              <a:spcBef>
                <a:spcPct val="50000"/>
              </a:spcBef>
            </a:pPr>
            <a:r>
              <a:rPr lang="zh-CN" altLang="en-US" sz="3600" dirty="0">
                <a:latin typeface="方正盛世楷书简体_粗" panose="02000000000000000000" charset="-122"/>
                <a:ea typeface="方正盛世楷书简体_粗" panose="02000000000000000000" charset="-122"/>
              </a:rPr>
              <a:t>实物图</a:t>
            </a:r>
            <a:endParaRPr lang="zh-CN" altLang="en-US" sz="3600" dirty="0"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  <p:grpSp>
        <p:nvGrpSpPr>
          <p:cNvPr id="94" name="组合 93"/>
          <p:cNvGrpSpPr/>
          <p:nvPr/>
        </p:nvGrpSpPr>
        <p:grpSpPr>
          <a:xfrm>
            <a:off x="7996555" y="1264920"/>
            <a:ext cx="3512820" cy="4615180"/>
            <a:chOff x="12593" y="1992"/>
            <a:chExt cx="5532" cy="7268"/>
          </a:xfrm>
        </p:grpSpPr>
        <p:sp>
          <p:nvSpPr>
            <p:cNvPr id="92" name="文本框 91"/>
            <p:cNvSpPr txBox="1"/>
            <p:nvPr/>
          </p:nvSpPr>
          <p:spPr>
            <a:xfrm>
              <a:off x="12593" y="8244"/>
              <a:ext cx="5270" cy="101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p>
              <a:pPr algn="ctr">
                <a:spcBef>
                  <a:spcPct val="50000"/>
                </a:spcBef>
              </a:pPr>
              <a:r>
                <a:rPr lang="zh-CN" altLang="en-US" sz="3600" dirty="0">
                  <a:latin typeface="方正盛世楷书简体_粗" panose="02000000000000000000" charset="-122"/>
                  <a:ea typeface="方正盛世楷书简体_粗" panose="02000000000000000000" charset="-122"/>
                </a:rPr>
                <a:t>电路图</a:t>
              </a:r>
              <a:endParaRPr lang="zh-CN" altLang="en-US" sz="3600" dirty="0">
                <a:latin typeface="方正盛世楷书简体_粗" panose="02000000000000000000" charset="-122"/>
                <a:ea typeface="方正盛世楷书简体_粗" panose="02000000000000000000" charset="-122"/>
              </a:endParaRPr>
            </a:p>
          </p:txBody>
        </p:sp>
        <p:pic>
          <p:nvPicPr>
            <p:cNvPr id="93" name="图片 92"/>
            <p:cNvPicPr>
              <a:picLocks noChangeAspect="1"/>
            </p:cNvPicPr>
            <p:nvPr/>
          </p:nvPicPr>
          <p:blipFill>
            <a:blip r:embed="rId69"/>
            <a:srcRect r="56628" b="12549"/>
            <a:stretch>
              <a:fillRect/>
            </a:stretch>
          </p:blipFill>
          <p:spPr>
            <a:xfrm>
              <a:off x="12593" y="1992"/>
              <a:ext cx="5532" cy="5545"/>
            </a:xfrm>
            <a:prstGeom prst="rect">
              <a:avLst/>
            </a:prstGeom>
          </p:spPr>
        </p:pic>
      </p:grpSp>
    </p:spTree>
    <p:custDataLst>
      <p:tags r:id="rId70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9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631825" y="621665"/>
            <a:ext cx="609600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spcBef>
                <a:spcPct val="50000"/>
              </a:spcBef>
            </a:pPr>
            <a:r>
              <a:rPr lang="zh-CN" altLang="en-US" sz="48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一些电路元件符号</a:t>
            </a:r>
            <a:endParaRPr lang="zh-CN" altLang="en-US" sz="4800" dirty="0"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</p:txBody>
      </p:sp>
      <p:pic>
        <p:nvPicPr>
          <p:cNvPr id="88068" name="图片 88067" descr="11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247140" y="1862455"/>
            <a:ext cx="2839085" cy="2838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9090" name="xjhsy4" descr="w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54538" y="2308860"/>
            <a:ext cx="3457575" cy="19446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9093" name="图片 89092" descr="未标题-1 副本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8768715" y="3002915"/>
            <a:ext cx="2210435" cy="76581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3" name="组合 2"/>
          <p:cNvGrpSpPr/>
          <p:nvPr/>
        </p:nvGrpSpPr>
        <p:grpSpPr>
          <a:xfrm>
            <a:off x="5437188" y="4797425"/>
            <a:ext cx="1728787" cy="2086610"/>
            <a:chOff x="8563" y="7555"/>
            <a:chExt cx="2722" cy="3286"/>
          </a:xfrm>
        </p:grpSpPr>
        <p:sp>
          <p:nvSpPr>
            <p:cNvPr id="89091" name="文本框 89090"/>
            <p:cNvSpPr txBox="1"/>
            <p:nvPr>
              <p:custDataLst>
                <p:tags r:id="rId7"/>
              </p:custDataLst>
            </p:nvPr>
          </p:nvSpPr>
          <p:spPr>
            <a:xfrm>
              <a:off x="8790" y="9825"/>
              <a:ext cx="2495" cy="1016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p>
              <a:pPr>
                <a:spcBef>
                  <a:spcPct val="50000"/>
                </a:spcBef>
              </a:pPr>
              <a:r>
                <a:rPr lang="zh-CN" altLang="en-US" sz="3600" dirty="0">
                  <a:latin typeface="方正盛世楷书简体_粗" panose="02000000000000000000" charset="-122"/>
                  <a:ea typeface="方正盛世楷书简体_粗" panose="02000000000000000000" charset="-122"/>
                </a:rPr>
                <a:t>电池</a:t>
              </a:r>
              <a:endParaRPr lang="zh-CN" altLang="en-US" sz="3600" dirty="0">
                <a:latin typeface="方正盛世楷书简体_粗" panose="02000000000000000000" charset="-122"/>
                <a:ea typeface="方正盛世楷书简体_粗" panose="02000000000000000000" charset="-122"/>
              </a:endParaRPr>
            </a:p>
          </p:txBody>
        </p:sp>
        <p:grpSp>
          <p:nvGrpSpPr>
            <p:cNvPr id="89108" name="组合 89107"/>
            <p:cNvGrpSpPr/>
            <p:nvPr/>
          </p:nvGrpSpPr>
          <p:grpSpPr>
            <a:xfrm>
              <a:off x="8563" y="7555"/>
              <a:ext cx="2720" cy="2270"/>
              <a:chOff x="3651" y="2840"/>
              <a:chExt cx="1088" cy="908"/>
            </a:xfrm>
          </p:grpSpPr>
          <p:grpSp>
            <p:nvGrpSpPr>
              <p:cNvPr id="15380" name="组合 89108"/>
              <p:cNvGrpSpPr/>
              <p:nvPr/>
            </p:nvGrpSpPr>
            <p:grpSpPr>
              <a:xfrm>
                <a:off x="3651" y="2886"/>
                <a:ext cx="1088" cy="862"/>
                <a:chOff x="431" y="2523"/>
                <a:chExt cx="1088" cy="862"/>
              </a:xfrm>
            </p:grpSpPr>
            <p:sp>
              <p:nvSpPr>
                <p:cNvPr id="15381" name="直接连接符 89109"/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431" y="2931"/>
                  <a:ext cx="453" cy="0"/>
                </a:xfrm>
                <a:prstGeom prst="line">
                  <a:avLst/>
                </a:prstGeom>
                <a:ln w="2857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5382" name="直接连接符 89110"/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884" y="2750"/>
                  <a:ext cx="0" cy="363"/>
                </a:xfrm>
                <a:prstGeom prst="line">
                  <a:avLst/>
                </a:prstGeom>
                <a:ln w="762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5383" name="直接连接符 89111"/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066" y="2523"/>
                  <a:ext cx="0" cy="862"/>
                </a:xfrm>
                <a:prstGeom prst="line">
                  <a:avLst/>
                </a:prstGeom>
                <a:ln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5384" name="直接连接符 89112"/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1066" y="2931"/>
                  <a:ext cx="453" cy="0"/>
                </a:xfrm>
                <a:prstGeom prst="line">
                  <a:avLst/>
                </a:prstGeom>
                <a:ln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</p:grpSp>
          <p:sp>
            <p:nvSpPr>
              <p:cNvPr id="15385" name="直接连接符 89113"/>
              <p:cNvSpPr/>
              <p:nvPr>
                <p:custDataLst>
                  <p:tags r:id="rId12"/>
                </p:custDataLst>
              </p:nvPr>
            </p:nvSpPr>
            <p:spPr>
              <a:xfrm>
                <a:off x="4377" y="2976"/>
                <a:ext cx="272" cy="0"/>
              </a:xfrm>
              <a:prstGeom prst="line">
                <a:avLst/>
              </a:prstGeom>
              <a:ln w="76200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5386" name="直接连接符 89114"/>
              <p:cNvSpPr/>
              <p:nvPr>
                <p:custDataLst>
                  <p:tags r:id="rId13"/>
                </p:custDataLst>
              </p:nvPr>
            </p:nvSpPr>
            <p:spPr>
              <a:xfrm>
                <a:off x="4513" y="2840"/>
                <a:ext cx="0" cy="273"/>
              </a:xfrm>
              <a:prstGeom prst="line">
                <a:avLst/>
              </a:prstGeom>
              <a:ln w="76200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5387" name="直接连接符 89115"/>
              <p:cNvSpPr/>
              <p:nvPr>
                <p:custDataLst>
                  <p:tags r:id="rId14"/>
                </p:custDataLst>
              </p:nvPr>
            </p:nvSpPr>
            <p:spPr>
              <a:xfrm>
                <a:off x="3833" y="3022"/>
                <a:ext cx="226" cy="0"/>
              </a:xfrm>
              <a:prstGeom prst="line">
                <a:avLst/>
              </a:prstGeom>
              <a:ln w="76200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</p:grpSp>
    </p:spTree>
    <p:custDataLst>
      <p:tags r:id="rId1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631825" y="621665"/>
            <a:ext cx="609600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spcBef>
                <a:spcPct val="50000"/>
              </a:spcBef>
            </a:pPr>
            <a:r>
              <a:rPr lang="zh-CN" altLang="en-US" sz="48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一些电路元件符号</a:t>
            </a:r>
            <a:endParaRPr lang="zh-CN" altLang="en-US" sz="4800" dirty="0"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</p:txBody>
      </p:sp>
      <p:grpSp>
        <p:nvGrpSpPr>
          <p:cNvPr id="90116" name="xjhsy3"/>
          <p:cNvGrpSpPr>
            <a:grpSpLocks noChangeAspect="1"/>
          </p:cNvGrpSpPr>
          <p:nvPr/>
        </p:nvGrpSpPr>
        <p:grpSpPr>
          <a:xfrm>
            <a:off x="1287780" y="2341880"/>
            <a:ext cx="2640965" cy="1126490"/>
            <a:chOff x="3844" y="3868"/>
            <a:chExt cx="3712" cy="1144"/>
          </a:xfrm>
        </p:grpSpPr>
        <p:grpSp>
          <p:nvGrpSpPr>
            <p:cNvPr id="16388" name="组合 90116"/>
            <p:cNvGrpSpPr>
              <a:grpSpLocks noChangeAspect="1"/>
            </p:cNvGrpSpPr>
            <p:nvPr/>
          </p:nvGrpSpPr>
          <p:grpSpPr>
            <a:xfrm>
              <a:off x="3844" y="4435"/>
              <a:ext cx="3712" cy="577"/>
              <a:chOff x="3920" y="4213"/>
              <a:chExt cx="2493" cy="577"/>
            </a:xfrm>
          </p:grpSpPr>
          <p:sp>
            <p:nvSpPr>
              <p:cNvPr id="16389" name="任意多边形 90117" descr="栎木"/>
              <p:cNvSpPr>
                <a:spLocks noChangeAspect="1"/>
              </p:cNvSpPr>
              <p:nvPr>
                <p:custDataLst>
                  <p:tags r:id="rId1"/>
                </p:custDataLst>
              </p:nvPr>
            </p:nvSpPr>
            <p:spPr>
              <a:xfrm flipV="1">
                <a:off x="3920" y="4677"/>
                <a:ext cx="2493" cy="113"/>
              </a:xfrm>
              <a:custGeom>
                <a:avLst/>
                <a:gdLst/>
                <a:ahLst/>
                <a:cxnLst/>
                <a:pathLst>
                  <a:path w="400" h="400">
                    <a:moveTo>
                      <a:pt x="0" y="0"/>
                    </a:moveTo>
                    <a:lnTo>
                      <a:pt x="400" y="0"/>
                    </a:lnTo>
                    <a:lnTo>
                      <a:pt x="400" y="400"/>
                    </a:lnTo>
                    <a:lnTo>
                      <a:pt x="0" y="400"/>
                    </a:lnTo>
                    <a:lnTo>
                      <a:pt x="0" y="0"/>
                    </a:lnTo>
                    <a:close/>
                  </a:path>
                </a:pathLst>
              </a:custGeom>
              <a:blipFill rotWithShape="0">
                <a:blip r:embed="rId2"/>
              </a:blipFill>
              <a:ln w="9525"/>
              <a:scene3d>
                <a:camera prst="legacyObliqueTopRight">
                  <a:rot lat="0" lon="0" rev="0"/>
                </a:camera>
                <a:lightRig rig="legacyFlat3" dir="b"/>
              </a:scene3d>
              <a:sp3d extrusionH="430200" prstMaterial="legacyMatte">
                <a:bevelT w="13500" h="13500" prst="angle"/>
                <a:bevelB w="13500" h="13500" prst="angle"/>
                <a:extrusionClr>
                  <a:srgbClr val="FFCC99"/>
                </a:extrusionClr>
              </a:sp3d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16390" name="流程图: 磁盘 90118"/>
              <p:cNvSpPr>
                <a:spLocks noChangeAspect="1"/>
              </p:cNvSpPr>
              <p:nvPr>
                <p:custDataLst>
                  <p:tags r:id="rId3"/>
                </p:custDataLst>
              </p:nvPr>
            </p:nvSpPr>
            <p:spPr>
              <a:xfrm>
                <a:off x="6120" y="4217"/>
                <a:ext cx="213" cy="369"/>
              </a:xfrm>
              <a:prstGeom prst="flowChartMagneticDisk">
                <a:avLst/>
              </a:prstGeom>
              <a:solidFill>
                <a:srgbClr val="969696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anchor="t" anchorCtr="0"/>
              <a:p>
                <a:endParaRPr lang="zh-CN" altLang="en-US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6391" name="流程图: 磁盘 90119"/>
              <p:cNvSpPr>
                <a:spLocks noChangeAspect="1"/>
              </p:cNvSpPr>
              <p:nvPr>
                <p:custDataLst>
                  <p:tags r:id="rId4"/>
                </p:custDataLst>
              </p:nvPr>
            </p:nvSpPr>
            <p:spPr>
              <a:xfrm>
                <a:off x="4340" y="4213"/>
                <a:ext cx="213" cy="369"/>
              </a:xfrm>
              <a:prstGeom prst="flowChartMagneticDisk">
                <a:avLst/>
              </a:prstGeom>
              <a:solidFill>
                <a:srgbClr val="969696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anchor="t" anchorCtr="0"/>
              <a:p>
                <a:endParaRPr lang="zh-CN" altLang="en-US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</p:grpSp>
        <p:grpSp>
          <p:nvGrpSpPr>
            <p:cNvPr id="16392" name="组合 90120"/>
            <p:cNvGrpSpPr>
              <a:grpSpLocks noChangeAspect="1"/>
            </p:cNvGrpSpPr>
            <p:nvPr/>
          </p:nvGrpSpPr>
          <p:grpSpPr>
            <a:xfrm>
              <a:off x="5514" y="3868"/>
              <a:ext cx="540" cy="936"/>
              <a:chOff x="5695" y="5964"/>
              <a:chExt cx="540" cy="936"/>
            </a:xfrm>
          </p:grpSpPr>
          <p:grpSp>
            <p:nvGrpSpPr>
              <p:cNvPr id="16393" name="组合 90121"/>
              <p:cNvGrpSpPr>
                <a:grpSpLocks noChangeAspect="1"/>
              </p:cNvGrpSpPr>
              <p:nvPr/>
            </p:nvGrpSpPr>
            <p:grpSpPr>
              <a:xfrm>
                <a:off x="5772" y="5964"/>
                <a:ext cx="403" cy="733"/>
                <a:chOff x="5770" y="1606"/>
                <a:chExt cx="2019" cy="3673"/>
              </a:xfrm>
            </p:grpSpPr>
            <p:grpSp>
              <p:nvGrpSpPr>
                <p:cNvPr id="16394" name="组合 90122"/>
                <p:cNvGrpSpPr>
                  <a:grpSpLocks noChangeAspect="1"/>
                </p:cNvGrpSpPr>
                <p:nvPr/>
              </p:nvGrpSpPr>
              <p:grpSpPr>
                <a:xfrm>
                  <a:off x="6320" y="4418"/>
                  <a:ext cx="913" cy="861"/>
                  <a:chOff x="6320" y="4418"/>
                  <a:chExt cx="913" cy="861"/>
                </a:xfrm>
              </p:grpSpPr>
              <p:grpSp>
                <p:nvGrpSpPr>
                  <p:cNvPr id="16395" name="组合 90123"/>
                  <p:cNvGrpSpPr>
                    <a:grpSpLocks noChangeAspect="1"/>
                  </p:cNvGrpSpPr>
                  <p:nvPr/>
                </p:nvGrpSpPr>
                <p:grpSpPr>
                  <a:xfrm>
                    <a:off x="6320" y="4418"/>
                    <a:ext cx="913" cy="861"/>
                    <a:chOff x="6320" y="4418"/>
                    <a:chExt cx="913" cy="861"/>
                  </a:xfrm>
                </p:grpSpPr>
                <p:grpSp>
                  <p:nvGrpSpPr>
                    <p:cNvPr id="16396" name="组合 90124"/>
                    <p:cNvGrpSpPr>
                      <a:grpSpLocks noChangeAspect="1"/>
                    </p:cNvGrpSpPr>
                    <p:nvPr/>
                  </p:nvGrpSpPr>
                  <p:grpSpPr>
                    <a:xfrm>
                      <a:off x="6549" y="5081"/>
                      <a:ext cx="498" cy="198"/>
                      <a:chOff x="6549" y="5081"/>
                      <a:chExt cx="498" cy="198"/>
                    </a:xfrm>
                  </p:grpSpPr>
                  <p:sp>
                    <p:nvSpPr>
                      <p:cNvPr id="16397" name="任意多边形 90125"/>
                      <p:cNvSpPr>
                        <a:spLocks noChangeAspect="1"/>
                      </p:cNvSpPr>
                      <p:nvPr>
                        <p:custDataLst>
                          <p:tags r:id="rId5"/>
                        </p:custDataLst>
                      </p:nvPr>
                    </p:nvSpPr>
                    <p:spPr>
                      <a:xfrm>
                        <a:off x="6549" y="5081"/>
                        <a:ext cx="498" cy="198"/>
                      </a:xfrm>
                      <a:custGeom>
                        <a:avLst/>
                        <a:gdLst/>
                        <a:ahLst/>
                        <a:cxnLst/>
                        <a:pathLst>
                          <a:path w="498" h="198">
                            <a:moveTo>
                              <a:pt x="0" y="0"/>
                            </a:moveTo>
                            <a:lnTo>
                              <a:pt x="101" y="157"/>
                            </a:lnTo>
                            <a:lnTo>
                              <a:pt x="110" y="167"/>
                            </a:lnTo>
                            <a:lnTo>
                              <a:pt x="121" y="173"/>
                            </a:lnTo>
                            <a:lnTo>
                              <a:pt x="136" y="178"/>
                            </a:lnTo>
                            <a:lnTo>
                              <a:pt x="153" y="186"/>
                            </a:lnTo>
                            <a:lnTo>
                              <a:pt x="174" y="190"/>
                            </a:lnTo>
                            <a:lnTo>
                              <a:pt x="188" y="191"/>
                            </a:lnTo>
                            <a:lnTo>
                              <a:pt x="205" y="194"/>
                            </a:lnTo>
                            <a:lnTo>
                              <a:pt x="222" y="195"/>
                            </a:lnTo>
                            <a:lnTo>
                              <a:pt x="243" y="198"/>
                            </a:lnTo>
                            <a:lnTo>
                              <a:pt x="257" y="198"/>
                            </a:lnTo>
                            <a:lnTo>
                              <a:pt x="278" y="195"/>
                            </a:lnTo>
                            <a:lnTo>
                              <a:pt x="295" y="194"/>
                            </a:lnTo>
                            <a:lnTo>
                              <a:pt x="315" y="191"/>
                            </a:lnTo>
                            <a:lnTo>
                              <a:pt x="332" y="190"/>
                            </a:lnTo>
                            <a:lnTo>
                              <a:pt x="349" y="185"/>
                            </a:lnTo>
                            <a:lnTo>
                              <a:pt x="366" y="181"/>
                            </a:lnTo>
                            <a:lnTo>
                              <a:pt x="380" y="173"/>
                            </a:lnTo>
                            <a:lnTo>
                              <a:pt x="392" y="165"/>
                            </a:lnTo>
                            <a:lnTo>
                              <a:pt x="397" y="160"/>
                            </a:lnTo>
                            <a:lnTo>
                              <a:pt x="405" y="152"/>
                            </a:lnTo>
                            <a:lnTo>
                              <a:pt x="498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000000"/>
                      </a:solidFill>
                      <a:ln w="9525">
                        <a:noFill/>
                      </a:ln>
                    </p:spPr>
                    <p:txBody>
                      <a:bodyPr/>
                      <a:p>
                        <a:endParaRPr lang="zh-CN" altLang="en-US"/>
                      </a:p>
                    </p:txBody>
                  </p:sp>
                  <p:sp>
                    <p:nvSpPr>
                      <p:cNvPr id="16398" name="任意多边形 90126"/>
                      <p:cNvSpPr>
                        <a:spLocks noChangeAspect="1"/>
                      </p:cNvSpPr>
                      <p:nvPr>
                        <p:custDataLst>
                          <p:tags r:id="rId6"/>
                        </p:custDataLst>
                      </p:nvPr>
                    </p:nvSpPr>
                    <p:spPr>
                      <a:xfrm>
                        <a:off x="6627" y="5081"/>
                        <a:ext cx="222" cy="198"/>
                      </a:xfrm>
                      <a:custGeom>
                        <a:avLst/>
                        <a:gdLst/>
                        <a:ahLst/>
                        <a:cxnLst/>
                        <a:pathLst>
                          <a:path w="222" h="198">
                            <a:moveTo>
                              <a:pt x="0" y="0"/>
                            </a:moveTo>
                            <a:lnTo>
                              <a:pt x="62" y="178"/>
                            </a:lnTo>
                            <a:lnTo>
                              <a:pt x="75" y="186"/>
                            </a:lnTo>
                            <a:lnTo>
                              <a:pt x="96" y="190"/>
                            </a:lnTo>
                            <a:lnTo>
                              <a:pt x="110" y="191"/>
                            </a:lnTo>
                            <a:lnTo>
                              <a:pt x="127" y="194"/>
                            </a:lnTo>
                            <a:lnTo>
                              <a:pt x="144" y="195"/>
                            </a:lnTo>
                            <a:lnTo>
                              <a:pt x="165" y="198"/>
                            </a:lnTo>
                            <a:lnTo>
                              <a:pt x="179" y="198"/>
                            </a:lnTo>
                            <a:lnTo>
                              <a:pt x="200" y="195"/>
                            </a:lnTo>
                            <a:lnTo>
                              <a:pt x="222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404040"/>
                      </a:solidFill>
                      <a:ln w="9525">
                        <a:noFill/>
                      </a:ln>
                    </p:spPr>
                    <p:txBody>
                      <a:bodyPr/>
                      <a:p>
                        <a:endParaRPr lang="zh-CN" altLang="en-US"/>
                      </a:p>
                    </p:txBody>
                  </p:sp>
                </p:grpSp>
                <p:grpSp>
                  <p:nvGrpSpPr>
                    <p:cNvPr id="16399" name="组合 90127"/>
                    <p:cNvGrpSpPr>
                      <a:grpSpLocks noChangeAspect="1"/>
                    </p:cNvGrpSpPr>
                    <p:nvPr/>
                  </p:nvGrpSpPr>
                  <p:grpSpPr>
                    <a:xfrm>
                      <a:off x="6320" y="4418"/>
                      <a:ext cx="913" cy="718"/>
                      <a:chOff x="6320" y="4418"/>
                      <a:chExt cx="913" cy="718"/>
                    </a:xfrm>
                  </p:grpSpPr>
                  <p:sp>
                    <p:nvSpPr>
                      <p:cNvPr id="16400" name="任意多边形 90128"/>
                      <p:cNvSpPr>
                        <a:spLocks noChangeAspect="1"/>
                      </p:cNvSpPr>
                      <p:nvPr>
                        <p:custDataLst>
                          <p:tags r:id="rId7"/>
                        </p:custDataLst>
                      </p:nvPr>
                    </p:nvSpPr>
                    <p:spPr>
                      <a:xfrm>
                        <a:off x="6320" y="4418"/>
                        <a:ext cx="913" cy="718"/>
                      </a:xfrm>
                      <a:custGeom>
                        <a:avLst/>
                        <a:gdLst/>
                        <a:ahLst/>
                        <a:cxnLst/>
                        <a:pathLst>
                          <a:path w="913" h="718">
                            <a:moveTo>
                              <a:pt x="26" y="0"/>
                            </a:moveTo>
                            <a:lnTo>
                              <a:pt x="21" y="20"/>
                            </a:lnTo>
                            <a:lnTo>
                              <a:pt x="23" y="29"/>
                            </a:lnTo>
                            <a:lnTo>
                              <a:pt x="25" y="38"/>
                            </a:lnTo>
                            <a:lnTo>
                              <a:pt x="26" y="59"/>
                            </a:lnTo>
                            <a:lnTo>
                              <a:pt x="23" y="73"/>
                            </a:lnTo>
                            <a:lnTo>
                              <a:pt x="17" y="86"/>
                            </a:lnTo>
                            <a:lnTo>
                              <a:pt x="12" y="96"/>
                            </a:lnTo>
                            <a:lnTo>
                              <a:pt x="6" y="113"/>
                            </a:lnTo>
                            <a:lnTo>
                              <a:pt x="6" y="126"/>
                            </a:lnTo>
                            <a:lnTo>
                              <a:pt x="12" y="138"/>
                            </a:lnTo>
                            <a:lnTo>
                              <a:pt x="17" y="149"/>
                            </a:lnTo>
                            <a:lnTo>
                              <a:pt x="29" y="162"/>
                            </a:lnTo>
                            <a:lnTo>
                              <a:pt x="34" y="176"/>
                            </a:lnTo>
                            <a:lnTo>
                              <a:pt x="34" y="185"/>
                            </a:lnTo>
                            <a:lnTo>
                              <a:pt x="30" y="195"/>
                            </a:lnTo>
                            <a:lnTo>
                              <a:pt x="21" y="204"/>
                            </a:lnTo>
                            <a:lnTo>
                              <a:pt x="13" y="216"/>
                            </a:lnTo>
                            <a:lnTo>
                              <a:pt x="8" y="225"/>
                            </a:lnTo>
                            <a:lnTo>
                              <a:pt x="6" y="236"/>
                            </a:lnTo>
                            <a:lnTo>
                              <a:pt x="12" y="248"/>
                            </a:lnTo>
                            <a:lnTo>
                              <a:pt x="19" y="259"/>
                            </a:lnTo>
                            <a:lnTo>
                              <a:pt x="26" y="269"/>
                            </a:lnTo>
                            <a:lnTo>
                              <a:pt x="30" y="278"/>
                            </a:lnTo>
                            <a:lnTo>
                              <a:pt x="34" y="288"/>
                            </a:lnTo>
                            <a:lnTo>
                              <a:pt x="30" y="301"/>
                            </a:lnTo>
                            <a:lnTo>
                              <a:pt x="21" y="313"/>
                            </a:lnTo>
                            <a:lnTo>
                              <a:pt x="12" y="322"/>
                            </a:lnTo>
                            <a:lnTo>
                              <a:pt x="2" y="337"/>
                            </a:lnTo>
                            <a:lnTo>
                              <a:pt x="0" y="349"/>
                            </a:lnTo>
                            <a:lnTo>
                              <a:pt x="4" y="362"/>
                            </a:lnTo>
                            <a:lnTo>
                              <a:pt x="13" y="372"/>
                            </a:lnTo>
                            <a:lnTo>
                              <a:pt x="23" y="383"/>
                            </a:lnTo>
                            <a:lnTo>
                              <a:pt x="33" y="396"/>
                            </a:lnTo>
                            <a:lnTo>
                              <a:pt x="38" y="414"/>
                            </a:lnTo>
                            <a:lnTo>
                              <a:pt x="33" y="431"/>
                            </a:lnTo>
                            <a:lnTo>
                              <a:pt x="23" y="444"/>
                            </a:lnTo>
                            <a:lnTo>
                              <a:pt x="19" y="455"/>
                            </a:lnTo>
                            <a:lnTo>
                              <a:pt x="19" y="466"/>
                            </a:lnTo>
                            <a:lnTo>
                              <a:pt x="21" y="473"/>
                            </a:lnTo>
                            <a:lnTo>
                              <a:pt x="29" y="484"/>
                            </a:lnTo>
                            <a:lnTo>
                              <a:pt x="42" y="499"/>
                            </a:lnTo>
                            <a:lnTo>
                              <a:pt x="64" y="528"/>
                            </a:lnTo>
                            <a:lnTo>
                              <a:pt x="107" y="573"/>
                            </a:lnTo>
                            <a:lnTo>
                              <a:pt x="144" y="609"/>
                            </a:lnTo>
                            <a:lnTo>
                              <a:pt x="166" y="629"/>
                            </a:lnTo>
                            <a:lnTo>
                              <a:pt x="190" y="643"/>
                            </a:lnTo>
                            <a:lnTo>
                              <a:pt x="217" y="660"/>
                            </a:lnTo>
                            <a:lnTo>
                              <a:pt x="255" y="681"/>
                            </a:lnTo>
                            <a:lnTo>
                              <a:pt x="313" y="701"/>
                            </a:lnTo>
                            <a:lnTo>
                              <a:pt x="356" y="710"/>
                            </a:lnTo>
                            <a:lnTo>
                              <a:pt x="401" y="716"/>
                            </a:lnTo>
                            <a:lnTo>
                              <a:pt x="460" y="718"/>
                            </a:lnTo>
                            <a:lnTo>
                              <a:pt x="523" y="716"/>
                            </a:lnTo>
                            <a:lnTo>
                              <a:pt x="578" y="714"/>
                            </a:lnTo>
                            <a:lnTo>
                              <a:pt x="625" y="706"/>
                            </a:lnTo>
                            <a:lnTo>
                              <a:pt x="667" y="697"/>
                            </a:lnTo>
                            <a:lnTo>
                              <a:pt x="697" y="685"/>
                            </a:lnTo>
                            <a:lnTo>
                              <a:pt x="723" y="672"/>
                            </a:lnTo>
                            <a:lnTo>
                              <a:pt x="744" y="659"/>
                            </a:lnTo>
                            <a:lnTo>
                              <a:pt x="761" y="647"/>
                            </a:lnTo>
                            <a:lnTo>
                              <a:pt x="778" y="629"/>
                            </a:lnTo>
                            <a:lnTo>
                              <a:pt x="832" y="556"/>
                            </a:lnTo>
                            <a:lnTo>
                              <a:pt x="874" y="493"/>
                            </a:lnTo>
                            <a:lnTo>
                              <a:pt x="890" y="461"/>
                            </a:lnTo>
                            <a:lnTo>
                              <a:pt x="894" y="448"/>
                            </a:lnTo>
                            <a:lnTo>
                              <a:pt x="895" y="438"/>
                            </a:lnTo>
                            <a:lnTo>
                              <a:pt x="895" y="427"/>
                            </a:lnTo>
                            <a:lnTo>
                              <a:pt x="887" y="414"/>
                            </a:lnTo>
                            <a:lnTo>
                              <a:pt x="882" y="406"/>
                            </a:lnTo>
                            <a:lnTo>
                              <a:pt x="879" y="394"/>
                            </a:lnTo>
                            <a:lnTo>
                              <a:pt x="882" y="381"/>
                            </a:lnTo>
                            <a:lnTo>
                              <a:pt x="887" y="372"/>
                            </a:lnTo>
                            <a:lnTo>
                              <a:pt x="894" y="362"/>
                            </a:lnTo>
                            <a:lnTo>
                              <a:pt x="900" y="352"/>
                            </a:lnTo>
                            <a:lnTo>
                              <a:pt x="908" y="341"/>
                            </a:lnTo>
                            <a:lnTo>
                              <a:pt x="913" y="330"/>
                            </a:lnTo>
                            <a:lnTo>
                              <a:pt x="912" y="316"/>
                            </a:lnTo>
                            <a:lnTo>
                              <a:pt x="907" y="305"/>
                            </a:lnTo>
                            <a:lnTo>
                              <a:pt x="900" y="295"/>
                            </a:lnTo>
                            <a:lnTo>
                              <a:pt x="894" y="286"/>
                            </a:lnTo>
                            <a:lnTo>
                              <a:pt x="886" y="275"/>
                            </a:lnTo>
                            <a:lnTo>
                              <a:pt x="883" y="263"/>
                            </a:lnTo>
                            <a:lnTo>
                              <a:pt x="886" y="254"/>
                            </a:lnTo>
                            <a:lnTo>
                              <a:pt x="895" y="240"/>
                            </a:lnTo>
                            <a:lnTo>
                              <a:pt x="904" y="229"/>
                            </a:lnTo>
                            <a:lnTo>
                              <a:pt x="908" y="217"/>
                            </a:lnTo>
                            <a:lnTo>
                              <a:pt x="908" y="202"/>
                            </a:lnTo>
                            <a:lnTo>
                              <a:pt x="903" y="187"/>
                            </a:lnTo>
                            <a:lnTo>
                              <a:pt x="894" y="176"/>
                            </a:lnTo>
                            <a:lnTo>
                              <a:pt x="890" y="168"/>
                            </a:lnTo>
                            <a:lnTo>
                              <a:pt x="886" y="155"/>
                            </a:lnTo>
                            <a:lnTo>
                              <a:pt x="887" y="141"/>
                            </a:lnTo>
                            <a:lnTo>
                              <a:pt x="895" y="130"/>
                            </a:lnTo>
                            <a:lnTo>
                              <a:pt x="900" y="122"/>
                            </a:lnTo>
                            <a:lnTo>
                              <a:pt x="908" y="113"/>
                            </a:lnTo>
                            <a:lnTo>
                              <a:pt x="912" y="101"/>
                            </a:lnTo>
                            <a:lnTo>
                              <a:pt x="913" y="88"/>
                            </a:lnTo>
                            <a:lnTo>
                              <a:pt x="911" y="80"/>
                            </a:lnTo>
                            <a:lnTo>
                              <a:pt x="903" y="67"/>
                            </a:lnTo>
                            <a:lnTo>
                              <a:pt x="895" y="56"/>
                            </a:lnTo>
                            <a:lnTo>
                              <a:pt x="890" y="42"/>
                            </a:lnTo>
                            <a:lnTo>
                              <a:pt x="890" y="29"/>
                            </a:lnTo>
                            <a:lnTo>
                              <a:pt x="894" y="18"/>
                            </a:lnTo>
                            <a:lnTo>
                              <a:pt x="891" y="0"/>
                            </a:lnTo>
                            <a:lnTo>
                              <a:pt x="26" y="0"/>
                            </a:lnTo>
                            <a:close/>
                          </a:path>
                        </a:pathLst>
                      </a:custGeom>
                      <a:solidFill>
                        <a:srgbClr val="FFC080"/>
                      </a:solidFill>
                      <a:ln w="9525">
                        <a:noFill/>
                      </a:ln>
                    </p:spPr>
                    <p:txBody>
                      <a:bodyPr/>
                      <a:p>
                        <a:endParaRPr lang="zh-CN" altLang="en-US"/>
                      </a:p>
                    </p:txBody>
                  </p:sp>
                  <p:sp>
                    <p:nvSpPr>
                      <p:cNvPr id="16401" name="任意多边形 90129"/>
                      <p:cNvSpPr>
                        <a:spLocks noChangeAspect="1"/>
                      </p:cNvSpPr>
                      <p:nvPr>
                        <p:custDataLst>
                          <p:tags r:id="rId8"/>
                        </p:custDataLst>
                      </p:nvPr>
                    </p:nvSpPr>
                    <p:spPr>
                      <a:xfrm>
                        <a:off x="6326" y="4514"/>
                        <a:ext cx="113" cy="99"/>
                      </a:xfrm>
                      <a:custGeom>
                        <a:avLst/>
                        <a:gdLst/>
                        <a:ahLst/>
                        <a:cxnLst/>
                        <a:pathLst>
                          <a:path w="113" h="99">
                            <a:moveTo>
                              <a:pt x="6" y="0"/>
                            </a:moveTo>
                            <a:lnTo>
                              <a:pt x="13" y="13"/>
                            </a:lnTo>
                            <a:lnTo>
                              <a:pt x="24" y="26"/>
                            </a:lnTo>
                            <a:lnTo>
                              <a:pt x="44" y="43"/>
                            </a:lnTo>
                            <a:lnTo>
                              <a:pt x="68" y="57"/>
                            </a:lnTo>
                            <a:lnTo>
                              <a:pt x="91" y="66"/>
                            </a:lnTo>
                            <a:lnTo>
                              <a:pt x="113" y="72"/>
                            </a:lnTo>
                            <a:lnTo>
                              <a:pt x="104" y="89"/>
                            </a:lnTo>
                            <a:lnTo>
                              <a:pt x="75" y="85"/>
                            </a:lnTo>
                            <a:lnTo>
                              <a:pt x="44" y="87"/>
                            </a:lnTo>
                            <a:lnTo>
                              <a:pt x="24" y="99"/>
                            </a:lnTo>
                            <a:lnTo>
                              <a:pt x="28" y="89"/>
                            </a:lnTo>
                            <a:lnTo>
                              <a:pt x="27" y="78"/>
                            </a:lnTo>
                            <a:lnTo>
                              <a:pt x="20" y="62"/>
                            </a:lnTo>
                            <a:lnTo>
                              <a:pt x="11" y="49"/>
                            </a:lnTo>
                            <a:lnTo>
                              <a:pt x="2" y="34"/>
                            </a:lnTo>
                            <a:lnTo>
                              <a:pt x="0" y="17"/>
                            </a:lnTo>
                            <a:lnTo>
                              <a:pt x="6" y="0"/>
                            </a:lnTo>
                            <a:close/>
                          </a:path>
                        </a:pathLst>
                      </a:custGeom>
                      <a:solidFill>
                        <a:srgbClr val="FFA040"/>
                      </a:solidFill>
                      <a:ln w="9525">
                        <a:noFill/>
                      </a:ln>
                    </p:spPr>
                    <p:txBody>
                      <a:bodyPr/>
                      <a:p>
                        <a:endParaRPr lang="zh-CN" altLang="en-US"/>
                      </a:p>
                    </p:txBody>
                  </p:sp>
                  <p:sp>
                    <p:nvSpPr>
                      <p:cNvPr id="16402" name="任意多边形 90130"/>
                      <p:cNvSpPr>
                        <a:spLocks noChangeAspect="1"/>
                      </p:cNvSpPr>
                      <p:nvPr>
                        <p:custDataLst>
                          <p:tags r:id="rId9"/>
                        </p:custDataLst>
                      </p:nvPr>
                    </p:nvSpPr>
                    <p:spPr>
                      <a:xfrm>
                        <a:off x="6328" y="4637"/>
                        <a:ext cx="149" cy="84"/>
                      </a:xfrm>
                      <a:custGeom>
                        <a:avLst/>
                        <a:gdLst/>
                        <a:ahLst/>
                        <a:cxnLst/>
                        <a:pathLst>
                          <a:path w="149" h="84">
                            <a:moveTo>
                              <a:pt x="0" y="10"/>
                            </a:moveTo>
                            <a:lnTo>
                              <a:pt x="4" y="0"/>
                            </a:lnTo>
                            <a:lnTo>
                              <a:pt x="9" y="10"/>
                            </a:lnTo>
                            <a:lnTo>
                              <a:pt x="21" y="15"/>
                            </a:lnTo>
                            <a:lnTo>
                              <a:pt x="42" y="25"/>
                            </a:lnTo>
                            <a:lnTo>
                              <a:pt x="64" y="31"/>
                            </a:lnTo>
                            <a:lnTo>
                              <a:pt x="98" y="38"/>
                            </a:lnTo>
                            <a:lnTo>
                              <a:pt x="137" y="44"/>
                            </a:lnTo>
                            <a:lnTo>
                              <a:pt x="149" y="80"/>
                            </a:lnTo>
                            <a:lnTo>
                              <a:pt x="106" y="69"/>
                            </a:lnTo>
                            <a:lnTo>
                              <a:pt x="72" y="65"/>
                            </a:lnTo>
                            <a:lnTo>
                              <a:pt x="45" y="71"/>
                            </a:lnTo>
                            <a:lnTo>
                              <a:pt x="25" y="84"/>
                            </a:lnTo>
                            <a:lnTo>
                              <a:pt x="25" y="73"/>
                            </a:lnTo>
                            <a:lnTo>
                              <a:pt x="25" y="63"/>
                            </a:lnTo>
                            <a:lnTo>
                              <a:pt x="21" y="52"/>
                            </a:lnTo>
                            <a:lnTo>
                              <a:pt x="9" y="36"/>
                            </a:lnTo>
                            <a:lnTo>
                              <a:pt x="0" y="23"/>
                            </a:lnTo>
                            <a:lnTo>
                              <a:pt x="0" y="10"/>
                            </a:lnTo>
                            <a:close/>
                          </a:path>
                        </a:pathLst>
                      </a:custGeom>
                      <a:solidFill>
                        <a:srgbClr val="FFA040"/>
                      </a:solidFill>
                      <a:ln w="9525">
                        <a:noFill/>
                      </a:ln>
                    </p:spPr>
                    <p:txBody>
                      <a:bodyPr/>
                      <a:p>
                        <a:endParaRPr lang="zh-CN" altLang="en-US"/>
                      </a:p>
                    </p:txBody>
                  </p:sp>
                  <p:sp>
                    <p:nvSpPr>
                      <p:cNvPr id="16403" name="任意多边形 90131"/>
                      <p:cNvSpPr>
                        <a:spLocks noChangeAspect="1"/>
                      </p:cNvSpPr>
                      <p:nvPr>
                        <p:custDataLst>
                          <p:tags r:id="rId10"/>
                        </p:custDataLst>
                      </p:nvPr>
                    </p:nvSpPr>
                    <p:spPr>
                      <a:xfrm>
                        <a:off x="6322" y="4742"/>
                        <a:ext cx="175" cy="104"/>
                      </a:xfrm>
                      <a:custGeom>
                        <a:avLst/>
                        <a:gdLst/>
                        <a:ahLst/>
                        <a:cxnLst/>
                        <a:pathLst>
                          <a:path w="175" h="104">
                            <a:moveTo>
                              <a:pt x="2" y="13"/>
                            </a:moveTo>
                            <a:lnTo>
                              <a:pt x="10" y="0"/>
                            </a:lnTo>
                            <a:lnTo>
                              <a:pt x="21" y="17"/>
                            </a:lnTo>
                            <a:lnTo>
                              <a:pt x="32" y="25"/>
                            </a:lnTo>
                            <a:lnTo>
                              <a:pt x="45" y="34"/>
                            </a:lnTo>
                            <a:lnTo>
                              <a:pt x="69" y="42"/>
                            </a:lnTo>
                            <a:lnTo>
                              <a:pt x="96" y="49"/>
                            </a:lnTo>
                            <a:lnTo>
                              <a:pt x="126" y="59"/>
                            </a:lnTo>
                            <a:lnTo>
                              <a:pt x="167" y="72"/>
                            </a:lnTo>
                            <a:lnTo>
                              <a:pt x="175" y="104"/>
                            </a:lnTo>
                            <a:lnTo>
                              <a:pt x="133" y="87"/>
                            </a:lnTo>
                            <a:lnTo>
                              <a:pt x="103" y="76"/>
                            </a:lnTo>
                            <a:lnTo>
                              <a:pt x="78" y="72"/>
                            </a:lnTo>
                            <a:lnTo>
                              <a:pt x="58" y="72"/>
                            </a:lnTo>
                            <a:lnTo>
                              <a:pt x="48" y="80"/>
                            </a:lnTo>
                            <a:lnTo>
                              <a:pt x="36" y="91"/>
                            </a:lnTo>
                            <a:lnTo>
                              <a:pt x="34" y="78"/>
                            </a:lnTo>
                            <a:lnTo>
                              <a:pt x="21" y="59"/>
                            </a:lnTo>
                            <a:lnTo>
                              <a:pt x="10" y="45"/>
                            </a:lnTo>
                            <a:lnTo>
                              <a:pt x="0" y="31"/>
                            </a:lnTo>
                            <a:lnTo>
                              <a:pt x="2" y="13"/>
                            </a:lnTo>
                            <a:close/>
                          </a:path>
                        </a:pathLst>
                      </a:custGeom>
                      <a:solidFill>
                        <a:srgbClr val="FFA040"/>
                      </a:solidFill>
                      <a:ln w="9525">
                        <a:noFill/>
                      </a:ln>
                    </p:spPr>
                    <p:txBody>
                      <a:bodyPr/>
                      <a:p>
                        <a:endParaRPr lang="zh-CN" altLang="en-US"/>
                      </a:p>
                    </p:txBody>
                  </p:sp>
                  <p:sp>
                    <p:nvSpPr>
                      <p:cNvPr id="16404" name="任意多边形 90132"/>
                      <p:cNvSpPr>
                        <a:spLocks noChangeAspect="1"/>
                      </p:cNvSpPr>
                      <p:nvPr>
                        <p:custDataLst>
                          <p:tags r:id="rId11"/>
                        </p:custDataLst>
                      </p:nvPr>
                    </p:nvSpPr>
                    <p:spPr>
                      <a:xfrm>
                        <a:off x="6341" y="4856"/>
                        <a:ext cx="208" cy="230"/>
                      </a:xfrm>
                      <a:custGeom>
                        <a:avLst/>
                        <a:gdLst/>
                        <a:ahLst/>
                        <a:cxnLst/>
                        <a:pathLst>
                          <a:path w="208" h="230">
                            <a:moveTo>
                              <a:pt x="2" y="35"/>
                            </a:moveTo>
                            <a:lnTo>
                              <a:pt x="0" y="21"/>
                            </a:lnTo>
                            <a:lnTo>
                              <a:pt x="0" y="11"/>
                            </a:lnTo>
                            <a:lnTo>
                              <a:pt x="8" y="0"/>
                            </a:lnTo>
                            <a:lnTo>
                              <a:pt x="22" y="17"/>
                            </a:lnTo>
                            <a:lnTo>
                              <a:pt x="47" y="32"/>
                            </a:lnTo>
                            <a:lnTo>
                              <a:pt x="72" y="44"/>
                            </a:lnTo>
                            <a:lnTo>
                              <a:pt x="106" y="55"/>
                            </a:lnTo>
                            <a:lnTo>
                              <a:pt x="156" y="65"/>
                            </a:lnTo>
                            <a:lnTo>
                              <a:pt x="166" y="91"/>
                            </a:lnTo>
                            <a:lnTo>
                              <a:pt x="140" y="84"/>
                            </a:lnTo>
                            <a:lnTo>
                              <a:pt x="114" y="80"/>
                            </a:lnTo>
                            <a:lnTo>
                              <a:pt x="101" y="82"/>
                            </a:lnTo>
                            <a:lnTo>
                              <a:pt x="97" y="95"/>
                            </a:lnTo>
                            <a:lnTo>
                              <a:pt x="105" y="112"/>
                            </a:lnTo>
                            <a:lnTo>
                              <a:pt x="115" y="128"/>
                            </a:lnTo>
                            <a:lnTo>
                              <a:pt x="136" y="153"/>
                            </a:lnTo>
                            <a:lnTo>
                              <a:pt x="166" y="179"/>
                            </a:lnTo>
                            <a:lnTo>
                              <a:pt x="208" y="209"/>
                            </a:lnTo>
                            <a:lnTo>
                              <a:pt x="208" y="230"/>
                            </a:lnTo>
                            <a:lnTo>
                              <a:pt x="190" y="219"/>
                            </a:lnTo>
                            <a:lnTo>
                              <a:pt x="166" y="205"/>
                            </a:lnTo>
                            <a:lnTo>
                              <a:pt x="132" y="179"/>
                            </a:lnTo>
                            <a:lnTo>
                              <a:pt x="105" y="150"/>
                            </a:lnTo>
                            <a:lnTo>
                              <a:pt x="80" y="128"/>
                            </a:lnTo>
                            <a:lnTo>
                              <a:pt x="56" y="101"/>
                            </a:lnTo>
                            <a:lnTo>
                              <a:pt x="36" y="78"/>
                            </a:lnTo>
                            <a:lnTo>
                              <a:pt x="15" y="57"/>
                            </a:lnTo>
                            <a:lnTo>
                              <a:pt x="2" y="35"/>
                            </a:lnTo>
                            <a:close/>
                          </a:path>
                        </a:pathLst>
                      </a:custGeom>
                      <a:solidFill>
                        <a:srgbClr val="FFA040"/>
                      </a:solidFill>
                      <a:ln w="9525">
                        <a:noFill/>
                      </a:ln>
                    </p:spPr>
                    <p:txBody>
                      <a:bodyPr/>
                      <a:p>
                        <a:endParaRPr lang="zh-CN" altLang="en-US"/>
                      </a:p>
                    </p:txBody>
                  </p:sp>
                  <p:sp>
                    <p:nvSpPr>
                      <p:cNvPr id="16405" name="任意多边形 90133"/>
                      <p:cNvSpPr>
                        <a:spLocks noChangeAspect="1"/>
                      </p:cNvSpPr>
                      <p:nvPr>
                        <p:custDataLst>
                          <p:tags r:id="rId12"/>
                        </p:custDataLst>
                      </p:nvPr>
                    </p:nvSpPr>
                    <p:spPr>
                      <a:xfrm>
                        <a:off x="6345" y="4443"/>
                        <a:ext cx="86" cy="69"/>
                      </a:xfrm>
                      <a:custGeom>
                        <a:avLst/>
                        <a:gdLst/>
                        <a:ahLst/>
                        <a:cxnLst/>
                        <a:pathLst>
                          <a:path w="86" h="69">
                            <a:moveTo>
                              <a:pt x="0" y="0"/>
                            </a:moveTo>
                            <a:lnTo>
                              <a:pt x="11" y="10"/>
                            </a:lnTo>
                            <a:lnTo>
                              <a:pt x="25" y="21"/>
                            </a:lnTo>
                            <a:lnTo>
                              <a:pt x="42" y="33"/>
                            </a:lnTo>
                            <a:lnTo>
                              <a:pt x="60" y="44"/>
                            </a:lnTo>
                            <a:lnTo>
                              <a:pt x="77" y="54"/>
                            </a:lnTo>
                            <a:lnTo>
                              <a:pt x="86" y="61"/>
                            </a:lnTo>
                            <a:lnTo>
                              <a:pt x="65" y="69"/>
                            </a:lnTo>
                            <a:lnTo>
                              <a:pt x="42" y="61"/>
                            </a:lnTo>
                            <a:lnTo>
                              <a:pt x="18" y="52"/>
                            </a:lnTo>
                            <a:lnTo>
                              <a:pt x="0" y="42"/>
                            </a:lnTo>
                            <a:lnTo>
                              <a:pt x="1" y="33"/>
                            </a:lnTo>
                            <a:lnTo>
                              <a:pt x="4" y="17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FFA040"/>
                      </a:solidFill>
                      <a:ln w="9525">
                        <a:noFill/>
                      </a:ln>
                    </p:spPr>
                    <p:txBody>
                      <a:bodyPr/>
                      <a:p>
                        <a:endParaRPr lang="zh-CN" altLang="en-US"/>
                      </a:p>
                    </p:txBody>
                  </p:sp>
                  <p:sp>
                    <p:nvSpPr>
                      <p:cNvPr id="16406" name="任意多边形 90134"/>
                      <p:cNvSpPr>
                        <a:spLocks noChangeAspect="1"/>
                      </p:cNvSpPr>
                      <p:nvPr>
                        <p:custDataLst>
                          <p:tags r:id="rId13"/>
                        </p:custDataLst>
                      </p:nvPr>
                    </p:nvSpPr>
                    <p:spPr>
                      <a:xfrm>
                        <a:off x="6501" y="4426"/>
                        <a:ext cx="732" cy="689"/>
                      </a:xfrm>
                      <a:custGeom>
                        <a:avLst/>
                        <a:gdLst/>
                        <a:ahLst/>
                        <a:cxnLst/>
                        <a:pathLst>
                          <a:path w="732" h="689">
                            <a:moveTo>
                              <a:pt x="294" y="135"/>
                            </a:moveTo>
                            <a:lnTo>
                              <a:pt x="186" y="143"/>
                            </a:lnTo>
                            <a:lnTo>
                              <a:pt x="348" y="158"/>
                            </a:lnTo>
                            <a:lnTo>
                              <a:pt x="338" y="166"/>
                            </a:lnTo>
                            <a:lnTo>
                              <a:pt x="318" y="173"/>
                            </a:lnTo>
                            <a:lnTo>
                              <a:pt x="292" y="181"/>
                            </a:lnTo>
                            <a:lnTo>
                              <a:pt x="258" y="190"/>
                            </a:lnTo>
                            <a:lnTo>
                              <a:pt x="222" y="196"/>
                            </a:lnTo>
                            <a:lnTo>
                              <a:pt x="175" y="200"/>
                            </a:lnTo>
                            <a:lnTo>
                              <a:pt x="120" y="206"/>
                            </a:lnTo>
                            <a:lnTo>
                              <a:pt x="61" y="209"/>
                            </a:lnTo>
                            <a:lnTo>
                              <a:pt x="0" y="209"/>
                            </a:lnTo>
                            <a:lnTo>
                              <a:pt x="95" y="232"/>
                            </a:lnTo>
                            <a:lnTo>
                              <a:pt x="154" y="244"/>
                            </a:lnTo>
                            <a:lnTo>
                              <a:pt x="205" y="244"/>
                            </a:lnTo>
                            <a:lnTo>
                              <a:pt x="267" y="244"/>
                            </a:lnTo>
                            <a:lnTo>
                              <a:pt x="359" y="236"/>
                            </a:lnTo>
                            <a:lnTo>
                              <a:pt x="435" y="225"/>
                            </a:lnTo>
                            <a:lnTo>
                              <a:pt x="499" y="209"/>
                            </a:lnTo>
                            <a:lnTo>
                              <a:pt x="567" y="188"/>
                            </a:lnTo>
                            <a:lnTo>
                              <a:pt x="597" y="177"/>
                            </a:lnTo>
                            <a:lnTo>
                              <a:pt x="625" y="168"/>
                            </a:lnTo>
                            <a:lnTo>
                              <a:pt x="640" y="164"/>
                            </a:lnTo>
                            <a:lnTo>
                              <a:pt x="648" y="169"/>
                            </a:lnTo>
                            <a:lnTo>
                              <a:pt x="648" y="181"/>
                            </a:lnTo>
                            <a:lnTo>
                              <a:pt x="642" y="194"/>
                            </a:lnTo>
                            <a:lnTo>
                              <a:pt x="625" y="208"/>
                            </a:lnTo>
                            <a:lnTo>
                              <a:pt x="597" y="226"/>
                            </a:lnTo>
                            <a:lnTo>
                              <a:pt x="557" y="244"/>
                            </a:lnTo>
                            <a:lnTo>
                              <a:pt x="510" y="263"/>
                            </a:lnTo>
                            <a:lnTo>
                              <a:pt x="448" y="282"/>
                            </a:lnTo>
                            <a:lnTo>
                              <a:pt x="376" y="297"/>
                            </a:lnTo>
                            <a:lnTo>
                              <a:pt x="304" y="308"/>
                            </a:lnTo>
                            <a:lnTo>
                              <a:pt x="228" y="320"/>
                            </a:lnTo>
                            <a:lnTo>
                              <a:pt x="95" y="333"/>
                            </a:lnTo>
                            <a:lnTo>
                              <a:pt x="177" y="352"/>
                            </a:lnTo>
                            <a:lnTo>
                              <a:pt x="243" y="360"/>
                            </a:lnTo>
                            <a:lnTo>
                              <a:pt x="326" y="358"/>
                            </a:lnTo>
                            <a:lnTo>
                              <a:pt x="411" y="347"/>
                            </a:lnTo>
                            <a:lnTo>
                              <a:pt x="474" y="333"/>
                            </a:lnTo>
                            <a:lnTo>
                              <a:pt x="525" y="320"/>
                            </a:lnTo>
                            <a:lnTo>
                              <a:pt x="567" y="308"/>
                            </a:lnTo>
                            <a:lnTo>
                              <a:pt x="610" y="293"/>
                            </a:lnTo>
                            <a:lnTo>
                              <a:pt x="644" y="280"/>
                            </a:lnTo>
                            <a:lnTo>
                              <a:pt x="659" y="276"/>
                            </a:lnTo>
                            <a:lnTo>
                              <a:pt x="668" y="276"/>
                            </a:lnTo>
                            <a:lnTo>
                              <a:pt x="667" y="287"/>
                            </a:lnTo>
                            <a:lnTo>
                              <a:pt x="661" y="299"/>
                            </a:lnTo>
                            <a:lnTo>
                              <a:pt x="648" y="314"/>
                            </a:lnTo>
                            <a:lnTo>
                              <a:pt x="617" y="335"/>
                            </a:lnTo>
                            <a:lnTo>
                              <a:pt x="584" y="354"/>
                            </a:lnTo>
                            <a:lnTo>
                              <a:pt x="546" y="371"/>
                            </a:lnTo>
                            <a:lnTo>
                              <a:pt x="496" y="390"/>
                            </a:lnTo>
                            <a:lnTo>
                              <a:pt x="439" y="407"/>
                            </a:lnTo>
                            <a:lnTo>
                              <a:pt x="352" y="426"/>
                            </a:lnTo>
                            <a:lnTo>
                              <a:pt x="294" y="438"/>
                            </a:lnTo>
                            <a:lnTo>
                              <a:pt x="237" y="444"/>
                            </a:lnTo>
                            <a:lnTo>
                              <a:pt x="154" y="449"/>
                            </a:lnTo>
                            <a:lnTo>
                              <a:pt x="239" y="461"/>
                            </a:lnTo>
                            <a:lnTo>
                              <a:pt x="305" y="466"/>
                            </a:lnTo>
                            <a:lnTo>
                              <a:pt x="360" y="468"/>
                            </a:lnTo>
                            <a:lnTo>
                              <a:pt x="423" y="466"/>
                            </a:lnTo>
                            <a:lnTo>
                              <a:pt x="482" y="458"/>
                            </a:lnTo>
                            <a:lnTo>
                              <a:pt x="530" y="447"/>
                            </a:lnTo>
                            <a:lnTo>
                              <a:pt x="568" y="434"/>
                            </a:lnTo>
                            <a:lnTo>
                              <a:pt x="629" y="413"/>
                            </a:lnTo>
                            <a:lnTo>
                              <a:pt x="637" y="413"/>
                            </a:lnTo>
                            <a:lnTo>
                              <a:pt x="644" y="417"/>
                            </a:lnTo>
                            <a:lnTo>
                              <a:pt x="642" y="430"/>
                            </a:lnTo>
                            <a:lnTo>
                              <a:pt x="634" y="444"/>
                            </a:lnTo>
                            <a:lnTo>
                              <a:pt x="620" y="458"/>
                            </a:lnTo>
                            <a:lnTo>
                              <a:pt x="599" y="474"/>
                            </a:lnTo>
                            <a:lnTo>
                              <a:pt x="563" y="493"/>
                            </a:lnTo>
                            <a:lnTo>
                              <a:pt x="525" y="510"/>
                            </a:lnTo>
                            <a:lnTo>
                              <a:pt x="489" y="521"/>
                            </a:lnTo>
                            <a:lnTo>
                              <a:pt x="448" y="531"/>
                            </a:lnTo>
                            <a:lnTo>
                              <a:pt x="410" y="537"/>
                            </a:lnTo>
                            <a:lnTo>
                              <a:pt x="360" y="542"/>
                            </a:lnTo>
                            <a:lnTo>
                              <a:pt x="305" y="545"/>
                            </a:lnTo>
                            <a:lnTo>
                              <a:pt x="250" y="546"/>
                            </a:lnTo>
                            <a:lnTo>
                              <a:pt x="166" y="546"/>
                            </a:lnTo>
                            <a:lnTo>
                              <a:pt x="211" y="562"/>
                            </a:lnTo>
                            <a:lnTo>
                              <a:pt x="253" y="573"/>
                            </a:lnTo>
                            <a:lnTo>
                              <a:pt x="301" y="579"/>
                            </a:lnTo>
                            <a:lnTo>
                              <a:pt x="342" y="580"/>
                            </a:lnTo>
                            <a:lnTo>
                              <a:pt x="384" y="583"/>
                            </a:lnTo>
                            <a:lnTo>
                              <a:pt x="427" y="580"/>
                            </a:lnTo>
                            <a:lnTo>
                              <a:pt x="462" y="579"/>
                            </a:lnTo>
                            <a:lnTo>
                              <a:pt x="495" y="573"/>
                            </a:lnTo>
                            <a:lnTo>
                              <a:pt x="540" y="562"/>
                            </a:lnTo>
                            <a:lnTo>
                              <a:pt x="574" y="554"/>
                            </a:lnTo>
                            <a:lnTo>
                              <a:pt x="587" y="555"/>
                            </a:lnTo>
                            <a:lnTo>
                              <a:pt x="589" y="565"/>
                            </a:lnTo>
                            <a:lnTo>
                              <a:pt x="585" y="575"/>
                            </a:lnTo>
                            <a:lnTo>
                              <a:pt x="576" y="586"/>
                            </a:lnTo>
                            <a:lnTo>
                              <a:pt x="561" y="597"/>
                            </a:lnTo>
                            <a:lnTo>
                              <a:pt x="544" y="605"/>
                            </a:lnTo>
                            <a:lnTo>
                              <a:pt x="525" y="614"/>
                            </a:lnTo>
                            <a:lnTo>
                              <a:pt x="495" y="622"/>
                            </a:lnTo>
                            <a:lnTo>
                              <a:pt x="432" y="631"/>
                            </a:lnTo>
                            <a:lnTo>
                              <a:pt x="372" y="639"/>
                            </a:lnTo>
                            <a:lnTo>
                              <a:pt x="253" y="649"/>
                            </a:lnTo>
                            <a:lnTo>
                              <a:pt x="407" y="656"/>
                            </a:lnTo>
                            <a:lnTo>
                              <a:pt x="439" y="656"/>
                            </a:lnTo>
                            <a:lnTo>
                              <a:pt x="453" y="663"/>
                            </a:lnTo>
                            <a:lnTo>
                              <a:pt x="461" y="670"/>
                            </a:lnTo>
                            <a:lnTo>
                              <a:pt x="458" y="681"/>
                            </a:lnTo>
                            <a:lnTo>
                              <a:pt x="466" y="687"/>
                            </a:lnTo>
                            <a:lnTo>
                              <a:pt x="486" y="689"/>
                            </a:lnTo>
                            <a:lnTo>
                              <a:pt x="516" y="677"/>
                            </a:lnTo>
                            <a:lnTo>
                              <a:pt x="542" y="664"/>
                            </a:lnTo>
                            <a:lnTo>
                              <a:pt x="563" y="651"/>
                            </a:lnTo>
                            <a:lnTo>
                              <a:pt x="580" y="639"/>
                            </a:lnTo>
                            <a:lnTo>
                              <a:pt x="597" y="621"/>
                            </a:lnTo>
                            <a:lnTo>
                              <a:pt x="651" y="548"/>
                            </a:lnTo>
                            <a:lnTo>
                              <a:pt x="693" y="485"/>
                            </a:lnTo>
                            <a:lnTo>
                              <a:pt x="709" y="453"/>
                            </a:lnTo>
                            <a:lnTo>
                              <a:pt x="713" y="440"/>
                            </a:lnTo>
                            <a:lnTo>
                              <a:pt x="714" y="430"/>
                            </a:lnTo>
                            <a:lnTo>
                              <a:pt x="714" y="419"/>
                            </a:lnTo>
                            <a:lnTo>
                              <a:pt x="706" y="406"/>
                            </a:lnTo>
                            <a:lnTo>
                              <a:pt x="701" y="398"/>
                            </a:lnTo>
                            <a:lnTo>
                              <a:pt x="698" y="386"/>
                            </a:lnTo>
                            <a:lnTo>
                              <a:pt x="701" y="373"/>
                            </a:lnTo>
                            <a:lnTo>
                              <a:pt x="706" y="364"/>
                            </a:lnTo>
                            <a:lnTo>
                              <a:pt x="713" y="354"/>
                            </a:lnTo>
                            <a:lnTo>
                              <a:pt x="719" y="344"/>
                            </a:lnTo>
                            <a:lnTo>
                              <a:pt x="727" y="333"/>
                            </a:lnTo>
                            <a:lnTo>
                              <a:pt x="732" y="322"/>
                            </a:lnTo>
                            <a:lnTo>
                              <a:pt x="731" y="308"/>
                            </a:lnTo>
                            <a:lnTo>
                              <a:pt x="726" y="297"/>
                            </a:lnTo>
                            <a:lnTo>
                              <a:pt x="719" y="287"/>
                            </a:lnTo>
                            <a:lnTo>
                              <a:pt x="713" y="278"/>
                            </a:lnTo>
                            <a:lnTo>
                              <a:pt x="705" y="267"/>
                            </a:lnTo>
                            <a:lnTo>
                              <a:pt x="702" y="255"/>
                            </a:lnTo>
                            <a:lnTo>
                              <a:pt x="705" y="246"/>
                            </a:lnTo>
                            <a:lnTo>
                              <a:pt x="714" y="232"/>
                            </a:lnTo>
                            <a:lnTo>
                              <a:pt x="723" y="221"/>
                            </a:lnTo>
                            <a:lnTo>
                              <a:pt x="727" y="209"/>
                            </a:lnTo>
                            <a:lnTo>
                              <a:pt x="727" y="194"/>
                            </a:lnTo>
                            <a:lnTo>
                              <a:pt x="722" y="179"/>
                            </a:lnTo>
                            <a:lnTo>
                              <a:pt x="713" y="168"/>
                            </a:lnTo>
                            <a:lnTo>
                              <a:pt x="709" y="160"/>
                            </a:lnTo>
                            <a:lnTo>
                              <a:pt x="705" y="147"/>
                            </a:lnTo>
                            <a:lnTo>
                              <a:pt x="706" y="133"/>
                            </a:lnTo>
                            <a:lnTo>
                              <a:pt x="714" y="122"/>
                            </a:lnTo>
                            <a:lnTo>
                              <a:pt x="719" y="114"/>
                            </a:lnTo>
                            <a:lnTo>
                              <a:pt x="727" y="105"/>
                            </a:lnTo>
                            <a:lnTo>
                              <a:pt x="731" y="93"/>
                            </a:lnTo>
                            <a:lnTo>
                              <a:pt x="732" y="80"/>
                            </a:lnTo>
                            <a:lnTo>
                              <a:pt x="730" y="72"/>
                            </a:lnTo>
                            <a:lnTo>
                              <a:pt x="722" y="59"/>
                            </a:lnTo>
                            <a:lnTo>
                              <a:pt x="714" y="48"/>
                            </a:lnTo>
                            <a:lnTo>
                              <a:pt x="709" y="34"/>
                            </a:lnTo>
                            <a:lnTo>
                              <a:pt x="709" y="0"/>
                            </a:lnTo>
                            <a:lnTo>
                              <a:pt x="634" y="50"/>
                            </a:lnTo>
                            <a:lnTo>
                              <a:pt x="589" y="69"/>
                            </a:lnTo>
                            <a:lnTo>
                              <a:pt x="536" y="86"/>
                            </a:lnTo>
                            <a:lnTo>
                              <a:pt x="475" y="105"/>
                            </a:lnTo>
                            <a:lnTo>
                              <a:pt x="420" y="116"/>
                            </a:lnTo>
                            <a:lnTo>
                              <a:pt x="365" y="126"/>
                            </a:lnTo>
                            <a:lnTo>
                              <a:pt x="294" y="135"/>
                            </a:lnTo>
                            <a:close/>
                          </a:path>
                        </a:pathLst>
                      </a:custGeom>
                      <a:solidFill>
                        <a:srgbClr val="FFA040"/>
                      </a:solidFill>
                      <a:ln w="9525">
                        <a:noFill/>
                      </a:ln>
                    </p:spPr>
                    <p:txBody>
                      <a:bodyPr/>
                      <a:p>
                        <a:endParaRPr lang="zh-CN" altLang="en-US"/>
                      </a:p>
                    </p:txBody>
                  </p:sp>
                </p:grpSp>
              </p:grpSp>
              <p:grpSp>
                <p:nvGrpSpPr>
                  <p:cNvPr id="16407" name="组合 90135"/>
                  <p:cNvGrpSpPr>
                    <a:grpSpLocks noChangeAspect="1"/>
                  </p:cNvGrpSpPr>
                  <p:nvPr/>
                </p:nvGrpSpPr>
                <p:grpSpPr>
                  <a:xfrm>
                    <a:off x="6929" y="4535"/>
                    <a:ext cx="218" cy="436"/>
                    <a:chOff x="6929" y="4535"/>
                    <a:chExt cx="218" cy="436"/>
                  </a:xfrm>
                </p:grpSpPr>
                <p:sp>
                  <p:nvSpPr>
                    <p:cNvPr id="16408" name="任意多边形 90136"/>
                    <p:cNvSpPr>
                      <a:spLocks noChangeAspect="1"/>
                    </p:cNvSpPr>
                    <p:nvPr>
                      <p:custDataLst>
                        <p:tags r:id="rId14"/>
                      </p:custDataLst>
                    </p:nvPr>
                  </p:nvSpPr>
                  <p:spPr>
                    <a:xfrm>
                      <a:off x="6971" y="4651"/>
                      <a:ext cx="167" cy="70"/>
                    </a:xfrm>
                    <a:custGeom>
                      <a:avLst/>
                      <a:gdLst/>
                      <a:ahLst/>
                      <a:cxnLst/>
                      <a:pathLst>
                        <a:path w="167" h="70">
                          <a:moveTo>
                            <a:pt x="167" y="13"/>
                          </a:moveTo>
                          <a:lnTo>
                            <a:pt x="151" y="0"/>
                          </a:lnTo>
                          <a:lnTo>
                            <a:pt x="100" y="26"/>
                          </a:lnTo>
                          <a:lnTo>
                            <a:pt x="49" y="45"/>
                          </a:lnTo>
                          <a:lnTo>
                            <a:pt x="0" y="59"/>
                          </a:lnTo>
                          <a:lnTo>
                            <a:pt x="9" y="70"/>
                          </a:lnTo>
                          <a:lnTo>
                            <a:pt x="43" y="70"/>
                          </a:lnTo>
                          <a:lnTo>
                            <a:pt x="89" y="60"/>
                          </a:lnTo>
                          <a:lnTo>
                            <a:pt x="130" y="40"/>
                          </a:lnTo>
                          <a:lnTo>
                            <a:pt x="167" y="13"/>
                          </a:lnTo>
                          <a:close/>
                        </a:path>
                      </a:pathLst>
                    </a:custGeom>
                    <a:solidFill>
                      <a:srgbClr val="FFE0C0"/>
                    </a:solidFill>
                    <a:ln w="9525">
                      <a:noFill/>
                    </a:ln>
                  </p:spPr>
                  <p:txBody>
                    <a:bodyPr/>
                    <a:p>
                      <a:endParaRPr lang="zh-CN" altLang="en-US"/>
                    </a:p>
                  </p:txBody>
                </p:sp>
                <p:sp>
                  <p:nvSpPr>
                    <p:cNvPr id="16409" name="任意多边形 90137"/>
                    <p:cNvSpPr>
                      <a:spLocks noChangeAspect="1"/>
                    </p:cNvSpPr>
                    <p:nvPr>
                      <p:custDataLst>
                        <p:tags r:id="rId15"/>
                      </p:custDataLst>
                    </p:nvPr>
                  </p:nvSpPr>
                  <p:spPr>
                    <a:xfrm>
                      <a:off x="7001" y="4763"/>
                      <a:ext cx="146" cy="78"/>
                    </a:xfrm>
                    <a:custGeom>
                      <a:avLst/>
                      <a:gdLst/>
                      <a:ahLst/>
                      <a:cxnLst/>
                      <a:pathLst>
                        <a:path w="146" h="78">
                          <a:moveTo>
                            <a:pt x="146" y="15"/>
                          </a:moveTo>
                          <a:lnTo>
                            <a:pt x="138" y="0"/>
                          </a:lnTo>
                          <a:lnTo>
                            <a:pt x="89" y="34"/>
                          </a:lnTo>
                          <a:lnTo>
                            <a:pt x="50" y="51"/>
                          </a:lnTo>
                          <a:lnTo>
                            <a:pt x="0" y="66"/>
                          </a:lnTo>
                          <a:lnTo>
                            <a:pt x="10" y="78"/>
                          </a:lnTo>
                          <a:lnTo>
                            <a:pt x="42" y="78"/>
                          </a:lnTo>
                          <a:lnTo>
                            <a:pt x="74" y="69"/>
                          </a:lnTo>
                          <a:lnTo>
                            <a:pt x="112" y="45"/>
                          </a:lnTo>
                          <a:lnTo>
                            <a:pt x="146" y="15"/>
                          </a:lnTo>
                          <a:close/>
                        </a:path>
                      </a:pathLst>
                    </a:custGeom>
                    <a:solidFill>
                      <a:srgbClr val="FFE0C0"/>
                    </a:solidFill>
                    <a:ln w="9525">
                      <a:noFill/>
                    </a:ln>
                  </p:spPr>
                  <p:txBody>
                    <a:bodyPr/>
                    <a:p>
                      <a:endParaRPr lang="zh-CN" altLang="en-US"/>
                    </a:p>
                  </p:txBody>
                </p:sp>
                <p:sp>
                  <p:nvSpPr>
                    <p:cNvPr id="16410" name="任意多边形 90138"/>
                    <p:cNvSpPr>
                      <a:spLocks noChangeAspect="1"/>
                    </p:cNvSpPr>
                    <p:nvPr>
                      <p:custDataLst>
                        <p:tags r:id="rId16"/>
                      </p:custDataLst>
                    </p:nvPr>
                  </p:nvSpPr>
                  <p:spPr>
                    <a:xfrm>
                      <a:off x="6992" y="4894"/>
                      <a:ext cx="149" cy="77"/>
                    </a:xfrm>
                    <a:custGeom>
                      <a:avLst/>
                      <a:gdLst/>
                      <a:ahLst/>
                      <a:cxnLst/>
                      <a:pathLst>
                        <a:path w="149" h="77">
                          <a:moveTo>
                            <a:pt x="149" y="11"/>
                          </a:moveTo>
                          <a:lnTo>
                            <a:pt x="138" y="0"/>
                          </a:lnTo>
                          <a:lnTo>
                            <a:pt x="93" y="31"/>
                          </a:lnTo>
                          <a:lnTo>
                            <a:pt x="49" y="49"/>
                          </a:lnTo>
                          <a:lnTo>
                            <a:pt x="0" y="63"/>
                          </a:lnTo>
                          <a:lnTo>
                            <a:pt x="9" y="77"/>
                          </a:lnTo>
                          <a:lnTo>
                            <a:pt x="42" y="74"/>
                          </a:lnTo>
                          <a:lnTo>
                            <a:pt x="81" y="65"/>
                          </a:lnTo>
                          <a:lnTo>
                            <a:pt x="121" y="40"/>
                          </a:lnTo>
                          <a:lnTo>
                            <a:pt x="149" y="11"/>
                          </a:lnTo>
                          <a:close/>
                        </a:path>
                      </a:pathLst>
                    </a:custGeom>
                    <a:solidFill>
                      <a:srgbClr val="FFE0C0"/>
                    </a:solidFill>
                    <a:ln w="9525">
                      <a:noFill/>
                    </a:ln>
                  </p:spPr>
                  <p:txBody>
                    <a:bodyPr/>
                    <a:p>
                      <a:endParaRPr lang="zh-CN" altLang="en-US"/>
                    </a:p>
                  </p:txBody>
                </p:sp>
                <p:sp>
                  <p:nvSpPr>
                    <p:cNvPr id="16411" name="任意多边形 90139"/>
                    <p:cNvSpPr>
                      <a:spLocks noChangeAspect="1"/>
                    </p:cNvSpPr>
                    <p:nvPr>
                      <p:custDataLst>
                        <p:tags r:id="rId17"/>
                      </p:custDataLst>
                    </p:nvPr>
                  </p:nvSpPr>
                  <p:spPr>
                    <a:xfrm>
                      <a:off x="6929" y="4535"/>
                      <a:ext cx="171" cy="68"/>
                    </a:xfrm>
                    <a:custGeom>
                      <a:avLst/>
                      <a:gdLst/>
                      <a:ahLst/>
                      <a:cxnLst/>
                      <a:pathLst>
                        <a:path w="171" h="68">
                          <a:moveTo>
                            <a:pt x="171" y="13"/>
                          </a:moveTo>
                          <a:lnTo>
                            <a:pt x="154" y="0"/>
                          </a:lnTo>
                          <a:lnTo>
                            <a:pt x="97" y="26"/>
                          </a:lnTo>
                          <a:lnTo>
                            <a:pt x="50" y="41"/>
                          </a:lnTo>
                          <a:lnTo>
                            <a:pt x="0" y="55"/>
                          </a:lnTo>
                          <a:lnTo>
                            <a:pt x="11" y="68"/>
                          </a:lnTo>
                          <a:lnTo>
                            <a:pt x="42" y="66"/>
                          </a:lnTo>
                          <a:lnTo>
                            <a:pt x="82" y="57"/>
                          </a:lnTo>
                          <a:lnTo>
                            <a:pt x="127" y="40"/>
                          </a:lnTo>
                          <a:lnTo>
                            <a:pt x="171" y="13"/>
                          </a:lnTo>
                          <a:close/>
                        </a:path>
                      </a:pathLst>
                    </a:custGeom>
                    <a:solidFill>
                      <a:srgbClr val="FFE0C0"/>
                    </a:solidFill>
                    <a:ln w="9525">
                      <a:noFill/>
                    </a:ln>
                  </p:spPr>
                  <p:txBody>
                    <a:bodyPr/>
                    <a:p>
                      <a:endParaRPr lang="zh-CN" altLang="en-US"/>
                    </a:p>
                  </p:txBody>
                </p:sp>
              </p:grpSp>
            </p:grpSp>
            <p:sp>
              <p:nvSpPr>
                <p:cNvPr id="16412" name="任意多边形 90140"/>
                <p:cNvSpPr>
                  <a:spLocks noChangeAspect="1"/>
                </p:cNvSpPr>
                <p:nvPr>
                  <p:custDataLst>
                    <p:tags r:id="rId18"/>
                  </p:custDataLst>
                </p:nvPr>
              </p:nvSpPr>
              <p:spPr>
                <a:xfrm>
                  <a:off x="5770" y="1606"/>
                  <a:ext cx="2019" cy="2908"/>
                </a:xfrm>
                <a:custGeom>
                  <a:avLst/>
                  <a:gdLst/>
                  <a:ahLst/>
                  <a:cxnLst/>
                  <a:pathLst>
                    <a:path w="2019" h="2908">
                      <a:moveTo>
                        <a:pt x="1415" y="2830"/>
                      </a:moveTo>
                      <a:lnTo>
                        <a:pt x="1432" y="2818"/>
                      </a:lnTo>
                      <a:lnTo>
                        <a:pt x="1445" y="2807"/>
                      </a:lnTo>
                      <a:lnTo>
                        <a:pt x="1453" y="2799"/>
                      </a:lnTo>
                      <a:lnTo>
                        <a:pt x="1458" y="2790"/>
                      </a:lnTo>
                      <a:lnTo>
                        <a:pt x="1463" y="2784"/>
                      </a:lnTo>
                      <a:lnTo>
                        <a:pt x="1466" y="2778"/>
                      </a:lnTo>
                      <a:lnTo>
                        <a:pt x="1470" y="2773"/>
                      </a:lnTo>
                      <a:lnTo>
                        <a:pt x="1471" y="2765"/>
                      </a:lnTo>
                      <a:lnTo>
                        <a:pt x="1474" y="2756"/>
                      </a:lnTo>
                      <a:lnTo>
                        <a:pt x="1475" y="2744"/>
                      </a:lnTo>
                      <a:lnTo>
                        <a:pt x="1484" y="2698"/>
                      </a:lnTo>
                      <a:lnTo>
                        <a:pt x="1543" y="2322"/>
                      </a:lnTo>
                      <a:lnTo>
                        <a:pt x="1554" y="2268"/>
                      </a:lnTo>
                      <a:lnTo>
                        <a:pt x="1563" y="2229"/>
                      </a:lnTo>
                      <a:lnTo>
                        <a:pt x="1577" y="2175"/>
                      </a:lnTo>
                      <a:lnTo>
                        <a:pt x="1598" y="2115"/>
                      </a:lnTo>
                      <a:lnTo>
                        <a:pt x="1619" y="2062"/>
                      </a:lnTo>
                      <a:lnTo>
                        <a:pt x="1638" y="2018"/>
                      </a:lnTo>
                      <a:lnTo>
                        <a:pt x="1655" y="1980"/>
                      </a:lnTo>
                      <a:lnTo>
                        <a:pt x="1672" y="1943"/>
                      </a:lnTo>
                      <a:lnTo>
                        <a:pt x="1706" y="1880"/>
                      </a:lnTo>
                      <a:lnTo>
                        <a:pt x="1740" y="1821"/>
                      </a:lnTo>
                      <a:lnTo>
                        <a:pt x="1773" y="1766"/>
                      </a:lnTo>
                      <a:lnTo>
                        <a:pt x="1799" y="1724"/>
                      </a:lnTo>
                      <a:lnTo>
                        <a:pt x="1846" y="1645"/>
                      </a:lnTo>
                      <a:lnTo>
                        <a:pt x="1879" y="1590"/>
                      </a:lnTo>
                      <a:lnTo>
                        <a:pt x="1905" y="1544"/>
                      </a:lnTo>
                      <a:lnTo>
                        <a:pt x="1927" y="1492"/>
                      </a:lnTo>
                      <a:lnTo>
                        <a:pt x="1952" y="1429"/>
                      </a:lnTo>
                      <a:lnTo>
                        <a:pt x="1969" y="1374"/>
                      </a:lnTo>
                      <a:lnTo>
                        <a:pt x="1985" y="1316"/>
                      </a:lnTo>
                      <a:lnTo>
                        <a:pt x="1995" y="1267"/>
                      </a:lnTo>
                      <a:lnTo>
                        <a:pt x="2007" y="1212"/>
                      </a:lnTo>
                      <a:lnTo>
                        <a:pt x="2015" y="1142"/>
                      </a:lnTo>
                      <a:lnTo>
                        <a:pt x="2019" y="1062"/>
                      </a:lnTo>
                      <a:lnTo>
                        <a:pt x="2019" y="987"/>
                      </a:lnTo>
                      <a:lnTo>
                        <a:pt x="2012" y="928"/>
                      </a:lnTo>
                      <a:lnTo>
                        <a:pt x="2003" y="873"/>
                      </a:lnTo>
                      <a:lnTo>
                        <a:pt x="1994" y="824"/>
                      </a:lnTo>
                      <a:lnTo>
                        <a:pt x="1978" y="759"/>
                      </a:lnTo>
                      <a:lnTo>
                        <a:pt x="1960" y="694"/>
                      </a:lnTo>
                      <a:lnTo>
                        <a:pt x="1940" y="634"/>
                      </a:lnTo>
                      <a:lnTo>
                        <a:pt x="1917" y="578"/>
                      </a:lnTo>
                      <a:lnTo>
                        <a:pt x="1888" y="529"/>
                      </a:lnTo>
                      <a:lnTo>
                        <a:pt x="1850" y="466"/>
                      </a:lnTo>
                      <a:lnTo>
                        <a:pt x="1807" y="403"/>
                      </a:lnTo>
                      <a:lnTo>
                        <a:pt x="1765" y="354"/>
                      </a:lnTo>
                      <a:lnTo>
                        <a:pt x="1727" y="312"/>
                      </a:lnTo>
                      <a:lnTo>
                        <a:pt x="1683" y="272"/>
                      </a:lnTo>
                      <a:lnTo>
                        <a:pt x="1636" y="232"/>
                      </a:lnTo>
                      <a:lnTo>
                        <a:pt x="1590" y="196"/>
                      </a:lnTo>
                      <a:lnTo>
                        <a:pt x="1535" y="159"/>
                      </a:lnTo>
                      <a:lnTo>
                        <a:pt x="1471" y="120"/>
                      </a:lnTo>
                      <a:lnTo>
                        <a:pt x="1411" y="90"/>
                      </a:lnTo>
                      <a:lnTo>
                        <a:pt x="1341" y="61"/>
                      </a:lnTo>
                      <a:lnTo>
                        <a:pt x="1277" y="40"/>
                      </a:lnTo>
                      <a:lnTo>
                        <a:pt x="1224" y="27"/>
                      </a:lnTo>
                      <a:lnTo>
                        <a:pt x="1167" y="14"/>
                      </a:lnTo>
                      <a:lnTo>
                        <a:pt x="1115" y="6"/>
                      </a:lnTo>
                      <a:lnTo>
                        <a:pt x="1053" y="0"/>
                      </a:lnTo>
                      <a:lnTo>
                        <a:pt x="997" y="0"/>
                      </a:lnTo>
                      <a:lnTo>
                        <a:pt x="936" y="0"/>
                      </a:lnTo>
                      <a:lnTo>
                        <a:pt x="885" y="6"/>
                      </a:lnTo>
                      <a:lnTo>
                        <a:pt x="826" y="19"/>
                      </a:lnTo>
                      <a:lnTo>
                        <a:pt x="782" y="28"/>
                      </a:lnTo>
                      <a:lnTo>
                        <a:pt x="727" y="44"/>
                      </a:lnTo>
                      <a:lnTo>
                        <a:pt x="676" y="59"/>
                      </a:lnTo>
                      <a:lnTo>
                        <a:pt x="630" y="78"/>
                      </a:lnTo>
                      <a:lnTo>
                        <a:pt x="586" y="97"/>
                      </a:lnTo>
                      <a:lnTo>
                        <a:pt x="541" y="121"/>
                      </a:lnTo>
                      <a:lnTo>
                        <a:pt x="501" y="145"/>
                      </a:lnTo>
                      <a:lnTo>
                        <a:pt x="456" y="175"/>
                      </a:lnTo>
                      <a:lnTo>
                        <a:pt x="408" y="209"/>
                      </a:lnTo>
                      <a:lnTo>
                        <a:pt x="365" y="242"/>
                      </a:lnTo>
                      <a:lnTo>
                        <a:pt x="326" y="277"/>
                      </a:lnTo>
                      <a:lnTo>
                        <a:pt x="284" y="316"/>
                      </a:lnTo>
                      <a:lnTo>
                        <a:pt x="242" y="360"/>
                      </a:lnTo>
                      <a:lnTo>
                        <a:pt x="206" y="402"/>
                      </a:lnTo>
                      <a:lnTo>
                        <a:pt x="175" y="441"/>
                      </a:lnTo>
                      <a:lnTo>
                        <a:pt x="140" y="495"/>
                      </a:lnTo>
                      <a:lnTo>
                        <a:pt x="106" y="554"/>
                      </a:lnTo>
                      <a:lnTo>
                        <a:pt x="75" y="620"/>
                      </a:lnTo>
                      <a:lnTo>
                        <a:pt x="53" y="685"/>
                      </a:lnTo>
                      <a:lnTo>
                        <a:pt x="34" y="752"/>
                      </a:lnTo>
                      <a:lnTo>
                        <a:pt x="17" y="818"/>
                      </a:lnTo>
                      <a:lnTo>
                        <a:pt x="7" y="879"/>
                      </a:lnTo>
                      <a:lnTo>
                        <a:pt x="0" y="940"/>
                      </a:lnTo>
                      <a:lnTo>
                        <a:pt x="0" y="999"/>
                      </a:lnTo>
                      <a:lnTo>
                        <a:pt x="0" y="1052"/>
                      </a:lnTo>
                      <a:lnTo>
                        <a:pt x="0" y="1115"/>
                      </a:lnTo>
                      <a:lnTo>
                        <a:pt x="3" y="1170"/>
                      </a:lnTo>
                      <a:lnTo>
                        <a:pt x="14" y="1239"/>
                      </a:lnTo>
                      <a:lnTo>
                        <a:pt x="24" y="1299"/>
                      </a:lnTo>
                      <a:lnTo>
                        <a:pt x="40" y="1358"/>
                      </a:lnTo>
                      <a:lnTo>
                        <a:pt x="62" y="1427"/>
                      </a:lnTo>
                      <a:lnTo>
                        <a:pt x="87" y="1488"/>
                      </a:lnTo>
                      <a:lnTo>
                        <a:pt x="113" y="1542"/>
                      </a:lnTo>
                      <a:lnTo>
                        <a:pt x="144" y="1602"/>
                      </a:lnTo>
                      <a:lnTo>
                        <a:pt x="178" y="1660"/>
                      </a:lnTo>
                      <a:lnTo>
                        <a:pt x="208" y="1715"/>
                      </a:lnTo>
                      <a:lnTo>
                        <a:pt x="239" y="1770"/>
                      </a:lnTo>
                      <a:lnTo>
                        <a:pt x="272" y="1830"/>
                      </a:lnTo>
                      <a:lnTo>
                        <a:pt x="323" y="1917"/>
                      </a:lnTo>
                      <a:lnTo>
                        <a:pt x="370" y="2007"/>
                      </a:lnTo>
                      <a:lnTo>
                        <a:pt x="398" y="2053"/>
                      </a:lnTo>
                      <a:lnTo>
                        <a:pt x="412" y="2091"/>
                      </a:lnTo>
                      <a:lnTo>
                        <a:pt x="429" y="2138"/>
                      </a:lnTo>
                      <a:lnTo>
                        <a:pt x="445" y="2192"/>
                      </a:lnTo>
                      <a:lnTo>
                        <a:pt x="458" y="2239"/>
                      </a:lnTo>
                      <a:lnTo>
                        <a:pt x="469" y="2292"/>
                      </a:lnTo>
                      <a:lnTo>
                        <a:pt x="479" y="2365"/>
                      </a:lnTo>
                      <a:lnTo>
                        <a:pt x="492" y="2444"/>
                      </a:lnTo>
                      <a:lnTo>
                        <a:pt x="501" y="2506"/>
                      </a:lnTo>
                      <a:lnTo>
                        <a:pt x="511" y="2586"/>
                      </a:lnTo>
                      <a:lnTo>
                        <a:pt x="518" y="2643"/>
                      </a:lnTo>
                      <a:lnTo>
                        <a:pt x="526" y="2693"/>
                      </a:lnTo>
                      <a:lnTo>
                        <a:pt x="537" y="2742"/>
                      </a:lnTo>
                      <a:lnTo>
                        <a:pt x="541" y="2756"/>
                      </a:lnTo>
                      <a:lnTo>
                        <a:pt x="543" y="2767"/>
                      </a:lnTo>
                      <a:lnTo>
                        <a:pt x="545" y="2773"/>
                      </a:lnTo>
                      <a:lnTo>
                        <a:pt x="546" y="2778"/>
                      </a:lnTo>
                      <a:lnTo>
                        <a:pt x="552" y="2784"/>
                      </a:lnTo>
                      <a:lnTo>
                        <a:pt x="558" y="2794"/>
                      </a:lnTo>
                      <a:lnTo>
                        <a:pt x="567" y="2803"/>
                      </a:lnTo>
                      <a:lnTo>
                        <a:pt x="576" y="2812"/>
                      </a:lnTo>
                      <a:lnTo>
                        <a:pt x="592" y="2824"/>
                      </a:lnTo>
                      <a:lnTo>
                        <a:pt x="610" y="2833"/>
                      </a:lnTo>
                      <a:lnTo>
                        <a:pt x="635" y="2847"/>
                      </a:lnTo>
                      <a:lnTo>
                        <a:pt x="657" y="2856"/>
                      </a:lnTo>
                      <a:lnTo>
                        <a:pt x="681" y="2864"/>
                      </a:lnTo>
                      <a:lnTo>
                        <a:pt x="703" y="2870"/>
                      </a:lnTo>
                      <a:lnTo>
                        <a:pt x="723" y="2875"/>
                      </a:lnTo>
                      <a:lnTo>
                        <a:pt x="753" y="2883"/>
                      </a:lnTo>
                      <a:lnTo>
                        <a:pt x="778" y="2889"/>
                      </a:lnTo>
                      <a:lnTo>
                        <a:pt x="802" y="2892"/>
                      </a:lnTo>
                      <a:lnTo>
                        <a:pt x="829" y="2896"/>
                      </a:lnTo>
                      <a:lnTo>
                        <a:pt x="857" y="2900"/>
                      </a:lnTo>
                      <a:lnTo>
                        <a:pt x="883" y="2902"/>
                      </a:lnTo>
                      <a:lnTo>
                        <a:pt x="906" y="2904"/>
                      </a:lnTo>
                      <a:lnTo>
                        <a:pt x="934" y="2906"/>
                      </a:lnTo>
                      <a:lnTo>
                        <a:pt x="959" y="2908"/>
                      </a:lnTo>
                      <a:lnTo>
                        <a:pt x="984" y="2908"/>
                      </a:lnTo>
                      <a:lnTo>
                        <a:pt x="1006" y="2908"/>
                      </a:lnTo>
                      <a:lnTo>
                        <a:pt x="1031" y="2908"/>
                      </a:lnTo>
                      <a:lnTo>
                        <a:pt x="1061" y="2908"/>
                      </a:lnTo>
                      <a:lnTo>
                        <a:pt x="1086" y="2906"/>
                      </a:lnTo>
                      <a:lnTo>
                        <a:pt x="1108" y="2906"/>
                      </a:lnTo>
                      <a:lnTo>
                        <a:pt x="1134" y="2902"/>
                      </a:lnTo>
                      <a:lnTo>
                        <a:pt x="1166" y="2900"/>
                      </a:lnTo>
                      <a:lnTo>
                        <a:pt x="1188" y="2896"/>
                      </a:lnTo>
                      <a:lnTo>
                        <a:pt x="1217" y="2892"/>
                      </a:lnTo>
                      <a:lnTo>
                        <a:pt x="1241" y="2887"/>
                      </a:lnTo>
                      <a:lnTo>
                        <a:pt x="1265" y="2883"/>
                      </a:lnTo>
                      <a:lnTo>
                        <a:pt x="1288" y="2877"/>
                      </a:lnTo>
                      <a:lnTo>
                        <a:pt x="1309" y="2871"/>
                      </a:lnTo>
                      <a:lnTo>
                        <a:pt x="1334" y="2864"/>
                      </a:lnTo>
                      <a:lnTo>
                        <a:pt x="1354" y="2856"/>
                      </a:lnTo>
                      <a:lnTo>
                        <a:pt x="1375" y="2849"/>
                      </a:lnTo>
                      <a:lnTo>
                        <a:pt x="1395" y="2839"/>
                      </a:lnTo>
                      <a:lnTo>
                        <a:pt x="1415" y="2830"/>
                      </a:lnTo>
                      <a:close/>
                    </a:path>
                  </a:pathLst>
                </a:custGeom>
                <a:solidFill>
                  <a:srgbClr val="E0E0E0"/>
                </a:solidFill>
                <a:ln w="6350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16413" name="椭圆 90141"/>
                <p:cNvSpPr>
                  <a:spLocks noChangeAspect="1"/>
                </p:cNvSpPr>
                <p:nvPr>
                  <p:custDataLst>
                    <p:tags r:id="rId19"/>
                  </p:custDataLst>
                </p:nvPr>
              </p:nvSpPr>
              <p:spPr>
                <a:xfrm>
                  <a:off x="6337" y="4185"/>
                  <a:ext cx="886" cy="296"/>
                </a:xfrm>
                <a:prstGeom prst="ellipse">
                  <a:avLst/>
                </a:prstGeom>
                <a:solidFill>
                  <a:srgbClr val="A0A0A0"/>
                </a:solidFill>
                <a:ln w="9525">
                  <a:noFill/>
                </a:ln>
              </p:spPr>
              <p:txBody>
                <a:bodyPr anchor="t" anchorCtr="0"/>
                <a:p>
                  <a:endParaRPr lang="zh-CN" altLang="en-US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16414" name="任意多边形 90142"/>
                <p:cNvSpPr>
                  <a:spLocks noChangeAspect="1"/>
                </p:cNvSpPr>
                <p:nvPr>
                  <p:custDataLst>
                    <p:tags r:id="rId20"/>
                  </p:custDataLst>
                </p:nvPr>
              </p:nvSpPr>
              <p:spPr>
                <a:xfrm>
                  <a:off x="7261" y="1899"/>
                  <a:ext cx="338" cy="432"/>
                </a:xfrm>
                <a:custGeom>
                  <a:avLst/>
                  <a:gdLst/>
                  <a:ahLst/>
                  <a:cxnLst/>
                  <a:pathLst>
                    <a:path w="338" h="432">
                      <a:moveTo>
                        <a:pt x="0" y="0"/>
                      </a:moveTo>
                      <a:lnTo>
                        <a:pt x="90" y="46"/>
                      </a:lnTo>
                      <a:lnTo>
                        <a:pt x="172" y="97"/>
                      </a:lnTo>
                      <a:lnTo>
                        <a:pt x="234" y="148"/>
                      </a:lnTo>
                      <a:lnTo>
                        <a:pt x="275" y="203"/>
                      </a:lnTo>
                      <a:lnTo>
                        <a:pt x="304" y="259"/>
                      </a:lnTo>
                      <a:lnTo>
                        <a:pt x="325" y="308"/>
                      </a:lnTo>
                      <a:lnTo>
                        <a:pt x="338" y="358"/>
                      </a:lnTo>
                      <a:lnTo>
                        <a:pt x="219" y="432"/>
                      </a:lnTo>
                      <a:lnTo>
                        <a:pt x="208" y="362"/>
                      </a:lnTo>
                      <a:lnTo>
                        <a:pt x="189" y="287"/>
                      </a:lnTo>
                      <a:lnTo>
                        <a:pt x="161" y="209"/>
                      </a:lnTo>
                      <a:lnTo>
                        <a:pt x="124" y="144"/>
                      </a:lnTo>
                      <a:lnTo>
                        <a:pt x="73" y="7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  <p:grpSp>
              <p:nvGrpSpPr>
                <p:cNvPr id="16415" name="组合 90143"/>
                <p:cNvGrpSpPr>
                  <a:grpSpLocks noChangeAspect="1"/>
                </p:cNvGrpSpPr>
                <p:nvPr/>
              </p:nvGrpSpPr>
              <p:grpSpPr>
                <a:xfrm>
                  <a:off x="6498" y="2481"/>
                  <a:ext cx="562" cy="1806"/>
                  <a:chOff x="6498" y="2481"/>
                  <a:chExt cx="562" cy="1806"/>
                </a:xfrm>
              </p:grpSpPr>
              <p:sp>
                <p:nvSpPr>
                  <p:cNvPr id="16416" name="任意多边形 90144"/>
                  <p:cNvSpPr>
                    <a:spLocks noChangeAspect="1"/>
                  </p:cNvSpPr>
                  <p:nvPr>
                    <p:custDataLst>
                      <p:tags r:id="rId21"/>
                    </p:custDataLst>
                  </p:nvPr>
                </p:nvSpPr>
                <p:spPr>
                  <a:xfrm>
                    <a:off x="6604" y="3234"/>
                    <a:ext cx="345" cy="1053"/>
                  </a:xfrm>
                  <a:custGeom>
                    <a:avLst/>
                    <a:gdLst/>
                    <a:ahLst/>
                    <a:cxnLst/>
                    <a:pathLst>
                      <a:path w="345" h="1053">
                        <a:moveTo>
                          <a:pt x="0" y="80"/>
                        </a:moveTo>
                        <a:lnTo>
                          <a:pt x="6" y="252"/>
                        </a:lnTo>
                        <a:lnTo>
                          <a:pt x="23" y="274"/>
                        </a:lnTo>
                        <a:lnTo>
                          <a:pt x="17" y="975"/>
                        </a:lnTo>
                        <a:lnTo>
                          <a:pt x="40" y="1053"/>
                        </a:lnTo>
                        <a:lnTo>
                          <a:pt x="98" y="1053"/>
                        </a:lnTo>
                        <a:lnTo>
                          <a:pt x="146" y="1015"/>
                        </a:lnTo>
                        <a:lnTo>
                          <a:pt x="201" y="1015"/>
                        </a:lnTo>
                        <a:lnTo>
                          <a:pt x="245" y="1053"/>
                        </a:lnTo>
                        <a:lnTo>
                          <a:pt x="307" y="1053"/>
                        </a:lnTo>
                        <a:lnTo>
                          <a:pt x="328" y="975"/>
                        </a:lnTo>
                        <a:lnTo>
                          <a:pt x="317" y="274"/>
                        </a:lnTo>
                        <a:lnTo>
                          <a:pt x="333" y="252"/>
                        </a:lnTo>
                        <a:lnTo>
                          <a:pt x="345" y="80"/>
                        </a:lnTo>
                        <a:lnTo>
                          <a:pt x="269" y="17"/>
                        </a:lnTo>
                        <a:lnTo>
                          <a:pt x="231" y="17"/>
                        </a:lnTo>
                        <a:lnTo>
                          <a:pt x="210" y="0"/>
                        </a:lnTo>
                        <a:lnTo>
                          <a:pt x="123" y="0"/>
                        </a:lnTo>
                        <a:lnTo>
                          <a:pt x="104" y="17"/>
                        </a:lnTo>
                        <a:lnTo>
                          <a:pt x="72" y="17"/>
                        </a:lnTo>
                        <a:lnTo>
                          <a:pt x="0" y="80"/>
                        </a:lnTo>
                        <a:close/>
                      </a:path>
                    </a:pathLst>
                  </a:custGeom>
                  <a:solidFill>
                    <a:srgbClr val="C0C0C0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16417" name="椭圆 90145"/>
                  <p:cNvSpPr>
                    <a:spLocks noChangeAspect="1"/>
                  </p:cNvSpPr>
                  <p:nvPr>
                    <p:custDataLst>
                      <p:tags r:id="rId22"/>
                    </p:custDataLst>
                  </p:nvPr>
                </p:nvSpPr>
                <p:spPr>
                  <a:xfrm>
                    <a:off x="6781" y="3267"/>
                    <a:ext cx="45" cy="72"/>
                  </a:xfrm>
                  <a:prstGeom prst="ellipse">
                    <a:avLst/>
                  </a:prstGeom>
                  <a:solidFill>
                    <a:srgbClr val="E0E0E0"/>
                  </a:solidFill>
                  <a:ln w="9525">
                    <a:noFill/>
                  </a:ln>
                </p:spPr>
                <p:txBody>
                  <a:bodyPr anchor="t" anchorCtr="0"/>
                  <a:p>
                    <a:endParaRPr lang="zh-CN" altLang="en-US">
                      <a:latin typeface="Arial" panose="020B0604020202020204" pitchFamily="34" charset="0"/>
                      <a:ea typeface="宋体" panose="02010600030101010101" pitchFamily="2" charset="-122"/>
                    </a:endParaRPr>
                  </a:p>
                </p:txBody>
              </p:sp>
              <p:grpSp>
                <p:nvGrpSpPr>
                  <p:cNvPr id="16418" name="组合 90146"/>
                  <p:cNvGrpSpPr>
                    <a:grpSpLocks noChangeAspect="1"/>
                  </p:cNvGrpSpPr>
                  <p:nvPr/>
                </p:nvGrpSpPr>
                <p:grpSpPr>
                  <a:xfrm>
                    <a:off x="6498" y="2481"/>
                    <a:ext cx="562" cy="828"/>
                    <a:chOff x="6498" y="2481"/>
                    <a:chExt cx="562" cy="828"/>
                  </a:xfrm>
                </p:grpSpPr>
                <p:sp>
                  <p:nvSpPr>
                    <p:cNvPr id="16419" name="椭圆 90147"/>
                    <p:cNvSpPr>
                      <a:spLocks noChangeAspect="1"/>
                    </p:cNvSpPr>
                    <p:nvPr>
                      <p:custDataLst>
                        <p:tags r:id="rId23"/>
                      </p:custDataLst>
                    </p:nvPr>
                  </p:nvSpPr>
                  <p:spPr>
                    <a:xfrm>
                      <a:off x="6531" y="2481"/>
                      <a:ext cx="514" cy="282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9525">
                      <a:noFill/>
                    </a:ln>
                  </p:spPr>
                  <p:txBody>
                    <a:bodyPr anchor="t" anchorCtr="0"/>
                    <a:p>
                      <a:endParaRPr lang="zh-CN" altLang="en-US"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16420" name="任意多边形 90148"/>
                    <p:cNvSpPr>
                      <a:spLocks noChangeAspect="1"/>
                    </p:cNvSpPr>
                    <p:nvPr>
                      <p:custDataLst>
                        <p:tags r:id="rId24"/>
                      </p:custDataLst>
                    </p:nvPr>
                  </p:nvSpPr>
                  <p:spPr>
                    <a:xfrm>
                      <a:off x="6498" y="2610"/>
                      <a:ext cx="562" cy="699"/>
                    </a:xfrm>
                    <a:custGeom>
                      <a:avLst/>
                      <a:gdLst/>
                      <a:ahLst/>
                      <a:cxnLst/>
                      <a:pathLst>
                        <a:path w="562" h="699">
                          <a:moveTo>
                            <a:pt x="358" y="699"/>
                          </a:moveTo>
                          <a:lnTo>
                            <a:pt x="562" y="69"/>
                          </a:lnTo>
                          <a:lnTo>
                            <a:pt x="526" y="56"/>
                          </a:lnTo>
                          <a:lnTo>
                            <a:pt x="485" y="38"/>
                          </a:lnTo>
                          <a:lnTo>
                            <a:pt x="431" y="24"/>
                          </a:lnTo>
                          <a:lnTo>
                            <a:pt x="384" y="12"/>
                          </a:lnTo>
                          <a:lnTo>
                            <a:pt x="342" y="4"/>
                          </a:lnTo>
                          <a:lnTo>
                            <a:pt x="297" y="0"/>
                          </a:lnTo>
                          <a:lnTo>
                            <a:pt x="248" y="3"/>
                          </a:lnTo>
                          <a:lnTo>
                            <a:pt x="185" y="10"/>
                          </a:lnTo>
                          <a:lnTo>
                            <a:pt x="132" y="24"/>
                          </a:lnTo>
                          <a:lnTo>
                            <a:pt x="80" y="38"/>
                          </a:lnTo>
                          <a:lnTo>
                            <a:pt x="34" y="58"/>
                          </a:lnTo>
                          <a:lnTo>
                            <a:pt x="0" y="76"/>
                          </a:lnTo>
                          <a:lnTo>
                            <a:pt x="197" y="699"/>
                          </a:lnTo>
                        </a:path>
                      </a:pathLst>
                    </a:custGeom>
                    <a:noFill/>
                    <a:ln w="6350">
                      <a:noFill/>
                    </a:ln>
                  </p:spPr>
                  <p:txBody>
                    <a:bodyPr/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16421" name="组合 90149"/>
                  <p:cNvGrpSpPr>
                    <a:grpSpLocks noChangeAspect="1"/>
                  </p:cNvGrpSpPr>
                  <p:nvPr/>
                </p:nvGrpSpPr>
                <p:grpSpPr>
                  <a:xfrm>
                    <a:off x="6676" y="3385"/>
                    <a:ext cx="193" cy="804"/>
                    <a:chOff x="6676" y="3385"/>
                    <a:chExt cx="193" cy="804"/>
                  </a:xfrm>
                </p:grpSpPr>
                <p:sp>
                  <p:nvSpPr>
                    <p:cNvPr id="16422" name="直接连接符 90150"/>
                    <p:cNvSpPr>
                      <a:spLocks noChangeAspect="1"/>
                    </p:cNvSpPr>
                    <p:nvPr>
                      <p:custDataLst>
                        <p:tags r:id="rId25"/>
                      </p:custDataLst>
                    </p:nvPr>
                  </p:nvSpPr>
                  <p:spPr>
                    <a:xfrm>
                      <a:off x="6708" y="3406"/>
                      <a:ext cx="1" cy="783"/>
                    </a:xfrm>
                    <a:prstGeom prst="line">
                      <a:avLst/>
                    </a:prstGeom>
                    <a:ln w="6350">
                      <a:noFill/>
                    </a:ln>
                  </p:spPr>
                </p:sp>
                <p:sp>
                  <p:nvSpPr>
                    <p:cNvPr id="16423" name="直接连接符 90151"/>
                    <p:cNvSpPr>
                      <a:spLocks noChangeAspect="1"/>
                    </p:cNvSpPr>
                    <p:nvPr>
                      <p:custDataLst>
                        <p:tags r:id="rId26"/>
                      </p:custDataLst>
                    </p:nvPr>
                  </p:nvSpPr>
                  <p:spPr>
                    <a:xfrm flipV="1">
                      <a:off x="6836" y="3406"/>
                      <a:ext cx="4" cy="779"/>
                    </a:xfrm>
                    <a:prstGeom prst="line">
                      <a:avLst/>
                    </a:prstGeom>
                    <a:ln w="6350">
                      <a:noFill/>
                    </a:ln>
                  </p:spPr>
                </p:sp>
                <p:sp>
                  <p:nvSpPr>
                    <p:cNvPr id="16424" name="直接连接符 90152"/>
                    <p:cNvSpPr>
                      <a:spLocks noChangeAspect="1"/>
                    </p:cNvSpPr>
                    <p:nvPr>
                      <p:custDataLst>
                        <p:tags r:id="rId27"/>
                      </p:custDataLst>
                    </p:nvPr>
                  </p:nvSpPr>
                  <p:spPr>
                    <a:xfrm flipV="1">
                      <a:off x="6866" y="3385"/>
                      <a:ext cx="3" cy="780"/>
                    </a:xfrm>
                    <a:prstGeom prst="line">
                      <a:avLst/>
                    </a:prstGeom>
                    <a:ln w="6350">
                      <a:noFill/>
                    </a:ln>
                  </p:spPr>
                </p:sp>
                <p:sp>
                  <p:nvSpPr>
                    <p:cNvPr id="16425" name="直接连接符 90153"/>
                    <p:cNvSpPr>
                      <a:spLocks noChangeAspect="1"/>
                    </p:cNvSpPr>
                    <p:nvPr>
                      <p:custDataLst>
                        <p:tags r:id="rId28"/>
                      </p:custDataLst>
                    </p:nvPr>
                  </p:nvSpPr>
                  <p:spPr>
                    <a:xfrm flipH="1" flipV="1">
                      <a:off x="6676" y="3385"/>
                      <a:ext cx="2" cy="780"/>
                    </a:xfrm>
                    <a:prstGeom prst="line">
                      <a:avLst/>
                    </a:prstGeom>
                    <a:ln w="6350">
                      <a:noFill/>
                    </a:ln>
                  </p:spPr>
                </p:sp>
              </p:grpSp>
            </p:grpSp>
            <p:sp>
              <p:nvSpPr>
                <p:cNvPr id="16426" name="任意多边形 90154"/>
                <p:cNvSpPr>
                  <a:spLocks noChangeAspect="1"/>
                </p:cNvSpPr>
                <p:nvPr>
                  <p:custDataLst>
                    <p:tags r:id="rId29"/>
                  </p:custDataLst>
                </p:nvPr>
              </p:nvSpPr>
              <p:spPr>
                <a:xfrm>
                  <a:off x="6740" y="3766"/>
                  <a:ext cx="546" cy="681"/>
                </a:xfrm>
                <a:custGeom>
                  <a:avLst/>
                  <a:gdLst/>
                  <a:ahLst/>
                  <a:cxnLst/>
                  <a:pathLst>
                    <a:path w="546" h="681">
                      <a:moveTo>
                        <a:pt x="546" y="0"/>
                      </a:moveTo>
                      <a:lnTo>
                        <a:pt x="523" y="20"/>
                      </a:lnTo>
                      <a:lnTo>
                        <a:pt x="432" y="441"/>
                      </a:lnTo>
                      <a:lnTo>
                        <a:pt x="415" y="483"/>
                      </a:lnTo>
                      <a:lnTo>
                        <a:pt x="388" y="518"/>
                      </a:lnTo>
                      <a:lnTo>
                        <a:pt x="347" y="550"/>
                      </a:lnTo>
                      <a:lnTo>
                        <a:pt x="307" y="575"/>
                      </a:lnTo>
                      <a:lnTo>
                        <a:pt x="262" y="598"/>
                      </a:lnTo>
                      <a:lnTo>
                        <a:pt x="215" y="618"/>
                      </a:lnTo>
                      <a:lnTo>
                        <a:pt x="163" y="637"/>
                      </a:lnTo>
                      <a:lnTo>
                        <a:pt x="119" y="647"/>
                      </a:lnTo>
                      <a:lnTo>
                        <a:pt x="65" y="656"/>
                      </a:lnTo>
                      <a:lnTo>
                        <a:pt x="0" y="652"/>
                      </a:lnTo>
                      <a:lnTo>
                        <a:pt x="10" y="677"/>
                      </a:lnTo>
                      <a:lnTo>
                        <a:pt x="55" y="681"/>
                      </a:lnTo>
                      <a:lnTo>
                        <a:pt x="86" y="681"/>
                      </a:lnTo>
                      <a:lnTo>
                        <a:pt x="134" y="677"/>
                      </a:lnTo>
                      <a:lnTo>
                        <a:pt x="173" y="674"/>
                      </a:lnTo>
                      <a:lnTo>
                        <a:pt x="227" y="665"/>
                      </a:lnTo>
                      <a:lnTo>
                        <a:pt x="269" y="657"/>
                      </a:lnTo>
                      <a:lnTo>
                        <a:pt x="316" y="643"/>
                      </a:lnTo>
                      <a:lnTo>
                        <a:pt x="343" y="635"/>
                      </a:lnTo>
                      <a:lnTo>
                        <a:pt x="384" y="618"/>
                      </a:lnTo>
                      <a:lnTo>
                        <a:pt x="427" y="590"/>
                      </a:lnTo>
                      <a:lnTo>
                        <a:pt x="440" y="575"/>
                      </a:lnTo>
                      <a:lnTo>
                        <a:pt x="452" y="554"/>
                      </a:lnTo>
                      <a:lnTo>
                        <a:pt x="462" y="512"/>
                      </a:lnTo>
                      <a:lnTo>
                        <a:pt x="471" y="470"/>
                      </a:lnTo>
                      <a:lnTo>
                        <a:pt x="546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/>
                </a:p>
              </p:txBody>
            </p:sp>
          </p:grpSp>
          <p:sp>
            <p:nvSpPr>
              <p:cNvPr id="16427" name="矩形 90155"/>
              <p:cNvSpPr>
                <a:spLocks noChangeAspect="1"/>
              </p:cNvSpPr>
              <p:nvPr>
                <p:custDataLst>
                  <p:tags r:id="rId30"/>
                </p:custDataLst>
              </p:nvPr>
            </p:nvSpPr>
            <p:spPr>
              <a:xfrm>
                <a:off x="5695" y="6585"/>
                <a:ext cx="540" cy="315"/>
              </a:xfrm>
              <a:prstGeom prst="rect">
                <a:avLst/>
              </a:prstGeom>
              <a:gradFill rotWithShape="0">
                <a:gsLst>
                  <a:gs pos="0">
                    <a:srgbClr val="808080"/>
                  </a:gs>
                  <a:gs pos="50000">
                    <a:srgbClr val="C0C0C0"/>
                  </a:gs>
                  <a:gs pos="100000">
                    <a:srgbClr val="808080"/>
                  </a:gs>
                </a:gsLst>
                <a:lin ang="0" scaled="1"/>
                <a:tileRect/>
              </a:gradFill>
              <a:ln w="9525">
                <a:noFill/>
              </a:ln>
            </p:spPr>
            <p:txBody>
              <a:bodyPr anchor="t" anchorCtr="0"/>
              <a:p>
                <a:endParaRPr lang="zh-CN" altLang="en-US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</p:grpSp>
      </p:grpSp>
      <p:grpSp>
        <p:nvGrpSpPr>
          <p:cNvPr id="4" name="组合 3"/>
          <p:cNvGrpSpPr/>
          <p:nvPr/>
        </p:nvGrpSpPr>
        <p:grpSpPr>
          <a:xfrm>
            <a:off x="2052320" y="4341495"/>
            <a:ext cx="1400810" cy="2038366"/>
            <a:chOff x="9808" y="2678"/>
            <a:chExt cx="3841" cy="5902"/>
          </a:xfrm>
        </p:grpSpPr>
        <p:sp>
          <p:nvSpPr>
            <p:cNvPr id="90114" name="流程图: 汇总连接 90113"/>
            <p:cNvSpPr/>
            <p:nvPr>
              <p:custDataLst>
                <p:tags r:id="rId31"/>
              </p:custDataLst>
            </p:nvPr>
          </p:nvSpPr>
          <p:spPr>
            <a:xfrm>
              <a:off x="9808" y="2678"/>
              <a:ext cx="3152" cy="3175"/>
            </a:xfrm>
            <a:prstGeom prst="flowChartSummingJunction">
              <a:avLst/>
            </a:prstGeom>
            <a:solidFill>
              <a:srgbClr val="F8FC46"/>
            </a:solidFill>
            <a:ln w="571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p>
              <a:endParaRPr lang="zh-CN" altLang="en-US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0115" name="文本框 90114"/>
            <p:cNvSpPr txBox="1"/>
            <p:nvPr>
              <p:custDataLst>
                <p:tags r:id="rId32"/>
              </p:custDataLst>
            </p:nvPr>
          </p:nvSpPr>
          <p:spPr>
            <a:xfrm>
              <a:off x="10081" y="6534"/>
              <a:ext cx="3568" cy="204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p>
              <a:pPr>
                <a:spcBef>
                  <a:spcPct val="50000"/>
                </a:spcBef>
              </a:pPr>
              <a:r>
                <a:rPr lang="zh-CN" altLang="en-US" sz="4000" dirty="0">
                  <a:latin typeface="方正盛世楷书简体_粗" panose="02000000000000000000" charset="-122"/>
                  <a:ea typeface="方正盛世楷书简体_粗" panose="02000000000000000000" charset="-122"/>
                </a:rPr>
                <a:t>灯泡</a:t>
              </a:r>
              <a:endParaRPr lang="zh-CN" altLang="en-US" sz="4000" dirty="0">
                <a:latin typeface="方正盛世楷书简体_粗" panose="02000000000000000000" charset="-122"/>
                <a:ea typeface="方正盛世楷书简体_粗" panose="02000000000000000000" charset="-122"/>
              </a:endParaRPr>
            </a:p>
          </p:txBody>
        </p:sp>
      </p:grpSp>
      <p:pic>
        <p:nvPicPr>
          <p:cNvPr id="92162" name="xjhsy8" descr="w7"/>
          <p:cNvPicPr>
            <a:picLocks noChangeAspect="1"/>
          </p:cNvPicPr>
          <p:nvPr>
            <p:custDataLst>
              <p:tags r:id="rId33"/>
            </p:custDataLst>
          </p:nvPr>
        </p:nvPicPr>
        <p:blipFill>
          <a:blip r:embed="rId3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04180" y="1811020"/>
            <a:ext cx="2828290" cy="20447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5" name="组合 4"/>
          <p:cNvGrpSpPr/>
          <p:nvPr/>
        </p:nvGrpSpPr>
        <p:grpSpPr>
          <a:xfrm>
            <a:off x="5982127" y="4363085"/>
            <a:ext cx="2690068" cy="2016932"/>
            <a:chOff x="8108" y="2793"/>
            <a:chExt cx="7051" cy="6451"/>
          </a:xfrm>
        </p:grpSpPr>
        <p:grpSp>
          <p:nvGrpSpPr>
            <p:cNvPr id="92163" name="组合 92162"/>
            <p:cNvGrpSpPr/>
            <p:nvPr/>
          </p:nvGrpSpPr>
          <p:grpSpPr>
            <a:xfrm>
              <a:off x="8108" y="2793"/>
              <a:ext cx="7051" cy="2155"/>
              <a:chOff x="2472" y="2840"/>
              <a:chExt cx="1999" cy="318"/>
            </a:xfrm>
          </p:grpSpPr>
          <p:sp>
            <p:nvSpPr>
              <p:cNvPr id="18435" name="直接连接符 92163"/>
              <p:cNvSpPr/>
              <p:nvPr>
                <p:custDataLst>
                  <p:tags r:id="rId35"/>
                </p:custDataLst>
              </p:nvPr>
            </p:nvSpPr>
            <p:spPr>
              <a:xfrm>
                <a:off x="2472" y="3158"/>
                <a:ext cx="453" cy="0"/>
              </a:xfrm>
              <a:prstGeom prst="line">
                <a:avLst/>
              </a:prstGeom>
              <a:ln w="762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8436" name="直接连接符 92164"/>
              <p:cNvSpPr/>
              <p:nvPr>
                <p:custDataLst>
                  <p:tags r:id="rId36"/>
                </p:custDataLst>
              </p:nvPr>
            </p:nvSpPr>
            <p:spPr>
              <a:xfrm>
                <a:off x="3833" y="3158"/>
                <a:ext cx="638" cy="0"/>
              </a:xfrm>
              <a:prstGeom prst="line">
                <a:avLst/>
              </a:prstGeom>
              <a:ln w="762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8437" name="椭圆 92165"/>
              <p:cNvSpPr/>
              <p:nvPr>
                <p:custDataLst>
                  <p:tags r:id="rId37"/>
                </p:custDataLst>
              </p:nvPr>
            </p:nvSpPr>
            <p:spPr>
              <a:xfrm>
                <a:off x="3787" y="3075"/>
                <a:ext cx="173" cy="83"/>
              </a:xfrm>
              <a:prstGeom prst="ellipse">
                <a:avLst/>
              </a:prstGeom>
              <a:solidFill>
                <a:schemeClr val="accent1"/>
              </a:solidFill>
              <a:ln w="762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anchor="t" anchorCtr="0"/>
              <a:p>
                <a:endParaRPr lang="zh-CN" altLang="en-US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8438" name="直接连接符 92166"/>
              <p:cNvSpPr/>
              <p:nvPr>
                <p:custDataLst>
                  <p:tags r:id="rId38"/>
                </p:custDataLst>
              </p:nvPr>
            </p:nvSpPr>
            <p:spPr>
              <a:xfrm flipV="1">
                <a:off x="2925" y="2840"/>
                <a:ext cx="953" cy="318"/>
              </a:xfrm>
              <a:prstGeom prst="line">
                <a:avLst/>
              </a:prstGeom>
              <a:ln w="762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  <p:sp>
          <p:nvSpPr>
            <p:cNvPr id="92168" name="文本框 92167"/>
            <p:cNvSpPr txBox="1"/>
            <p:nvPr>
              <p:custDataLst>
                <p:tags r:id="rId39"/>
              </p:custDataLst>
            </p:nvPr>
          </p:nvSpPr>
          <p:spPr>
            <a:xfrm>
              <a:off x="9344" y="7180"/>
              <a:ext cx="5140" cy="206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p>
              <a:pPr>
                <a:spcBef>
                  <a:spcPct val="50000"/>
                </a:spcBef>
              </a:pPr>
              <a:r>
                <a:rPr lang="zh-CN" altLang="en-US" sz="3600" dirty="0">
                  <a:latin typeface="方正盛世楷书简体_粗" panose="02000000000000000000" charset="-122"/>
                  <a:ea typeface="方正盛世楷书简体_粗" panose="02000000000000000000" charset="-122"/>
                </a:rPr>
                <a:t>开关</a:t>
              </a:r>
              <a:endParaRPr lang="zh-CN" altLang="en-US" sz="3600" dirty="0">
                <a:latin typeface="方正盛世楷书简体_粗" panose="02000000000000000000" charset="-122"/>
                <a:ea typeface="方正盛世楷书简体_粗" panose="02000000000000000000" charset="-122"/>
              </a:endParaRPr>
            </a:p>
          </p:txBody>
        </p:sp>
      </p:grpSp>
    </p:spTree>
    <p:custDataLst>
      <p:tags r:id="rId40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062990" y="2773680"/>
            <a:ext cx="10467340" cy="30460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zh-CN" altLang="en-US" sz="320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1、元件位置安排要适当，</a:t>
            </a:r>
            <a:r>
              <a:rPr lang="zh-CN" altLang="en-US" sz="320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分布要均匀</a:t>
            </a:r>
            <a:r>
              <a:rPr lang="zh-CN" altLang="en-US" sz="320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。</a:t>
            </a:r>
            <a:endParaRPr lang="zh-CN" altLang="en-US" sz="3200"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20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2、整个电路图最好呈长方形，导线要</a:t>
            </a:r>
            <a:r>
              <a:rPr lang="zh-CN" altLang="en-US" sz="320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横平竖直</a:t>
            </a:r>
            <a:r>
              <a:rPr lang="zh-CN" altLang="en-US" sz="320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。</a:t>
            </a:r>
            <a:endParaRPr lang="zh-CN" altLang="en-US" sz="3200"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20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3、元件不要画在</a:t>
            </a:r>
            <a:r>
              <a:rPr lang="zh-CN" altLang="en-US" sz="320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拐角处</a:t>
            </a:r>
            <a:r>
              <a:rPr lang="zh-CN" altLang="en-US" sz="320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。</a:t>
            </a:r>
            <a:endParaRPr lang="zh-CN" altLang="en-US" sz="3200"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20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4、最好</a:t>
            </a:r>
            <a:r>
              <a:rPr lang="zh-CN" altLang="en-US" sz="320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按顺序</a:t>
            </a:r>
            <a:r>
              <a:rPr lang="zh-CN" altLang="en-US" sz="320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从正极依次画到负极。</a:t>
            </a:r>
            <a:endParaRPr lang="zh-CN" altLang="en-US" sz="3200"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</a:endParaRPr>
          </a:p>
        </p:txBody>
      </p:sp>
      <p:sp>
        <p:nvSpPr>
          <p:cNvPr id="18" name="文本框 17"/>
          <p:cNvSpPr txBox="1"/>
          <p:nvPr>
            <p:custDataLst>
              <p:tags r:id="rId1"/>
            </p:custDataLst>
          </p:nvPr>
        </p:nvSpPr>
        <p:spPr>
          <a:xfrm>
            <a:off x="908685" y="1004570"/>
            <a:ext cx="1077531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44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怎样画电路图</a:t>
            </a:r>
            <a:endParaRPr lang="zh-CN" altLang="en-US" sz="4400" dirty="0">
              <a:solidFill>
                <a:srgbClr val="FF0000"/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23573" name="组合 67675"/>
          <p:cNvGrpSpPr/>
          <p:nvPr/>
        </p:nvGrpSpPr>
        <p:grpSpPr>
          <a:xfrm>
            <a:off x="4506913" y="2029460"/>
            <a:ext cx="3600450" cy="3384550"/>
            <a:chOff x="295" y="1920"/>
            <a:chExt cx="2449" cy="2515"/>
          </a:xfrm>
        </p:grpSpPr>
        <p:grpSp>
          <p:nvGrpSpPr>
            <p:cNvPr id="23574" name="组合 67663"/>
            <p:cNvGrpSpPr/>
            <p:nvPr/>
          </p:nvGrpSpPr>
          <p:grpSpPr>
            <a:xfrm>
              <a:off x="386" y="1920"/>
              <a:ext cx="2358" cy="1171"/>
              <a:chOff x="1344" y="677"/>
              <a:chExt cx="2832" cy="1404"/>
            </a:xfrm>
          </p:grpSpPr>
          <p:pic>
            <p:nvPicPr>
              <p:cNvPr id="23575" name="图片 67664" descr="va1"/>
              <p:cNvPicPr>
                <a:picLocks noChangeAspect="1"/>
              </p:cNvPicPr>
              <p:nvPr>
                <p:custDataLst>
                  <p:tags r:id="rId1"/>
                </p:custDataLst>
              </p:nvPr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344" y="864"/>
                <a:ext cx="2832" cy="1217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23576" name="文本框 67665"/>
              <p:cNvSpPr txBox="1"/>
              <p:nvPr>
                <p:custDataLst>
                  <p:tags r:id="rId3"/>
                </p:custDataLst>
              </p:nvPr>
            </p:nvSpPr>
            <p:spPr>
              <a:xfrm>
                <a:off x="2151" y="677"/>
                <a:ext cx="568" cy="353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anchor="t" anchorCtr="0">
                <a:spAutoFit/>
              </a:bodyPr>
              <a:p>
                <a:r>
                  <a:rPr lang="zh-CN" altLang="en-US" sz="2000" b="1" dirty="0">
                    <a:latin typeface="Times New Roman" panose="02020603050405020304" pitchFamily="18" charset="0"/>
                    <a:ea typeface="宋体" panose="02010600030101010101" pitchFamily="2" charset="-122"/>
                  </a:rPr>
                  <a:t>电源</a:t>
                </a:r>
                <a:endParaRPr lang="zh-CN" altLang="en-US" sz="2000" b="1" dirty="0">
                  <a:latin typeface="Times New Roman" panose="02020603050405020304" pitchFamily="18" charset="0"/>
                  <a:ea typeface="宋体" panose="02010600030101010101" pitchFamily="2" charset="-122"/>
                </a:endParaRPr>
              </a:p>
            </p:txBody>
          </p:sp>
        </p:grpSp>
        <p:grpSp>
          <p:nvGrpSpPr>
            <p:cNvPr id="23577" name="组合 67666"/>
            <p:cNvGrpSpPr/>
            <p:nvPr/>
          </p:nvGrpSpPr>
          <p:grpSpPr>
            <a:xfrm>
              <a:off x="386" y="3398"/>
              <a:ext cx="799" cy="1037"/>
              <a:chOff x="912" y="2352"/>
              <a:chExt cx="1442" cy="1474"/>
            </a:xfrm>
          </p:grpSpPr>
          <p:pic>
            <p:nvPicPr>
              <p:cNvPr id="23578" name="图片 67667" descr="vaL"/>
              <p:cNvPicPr>
                <a:picLocks noChangeAspect="1"/>
              </p:cNvPicPr>
              <p:nvPr>
                <p:custDataLst>
                  <p:tags r:id="rId4"/>
                </p:custDataLst>
              </p:nvPr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912" y="2352"/>
                <a:ext cx="1442" cy="1074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23579" name="文本框 67668"/>
              <p:cNvSpPr txBox="1"/>
              <p:nvPr>
                <p:custDataLst>
                  <p:tags r:id="rId6"/>
                </p:custDataLst>
              </p:nvPr>
            </p:nvSpPr>
            <p:spPr>
              <a:xfrm>
                <a:off x="1200" y="3407"/>
                <a:ext cx="854" cy="419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anchor="t" anchorCtr="0">
                <a:spAutoFit/>
              </a:bodyPr>
              <a:p>
                <a:r>
                  <a:rPr lang="zh-CN" altLang="en-US" sz="2000" b="1" dirty="0">
                    <a:latin typeface="Times New Roman" panose="02020603050405020304" pitchFamily="18" charset="0"/>
                    <a:ea typeface="宋体" panose="02010600030101010101" pitchFamily="2" charset="-122"/>
                  </a:rPr>
                  <a:t>电灯</a:t>
                </a:r>
                <a:endParaRPr lang="zh-CN" altLang="en-US" sz="2000" b="1">
                  <a:latin typeface="Times New Roman" panose="02020603050405020304" pitchFamily="18" charset="0"/>
                  <a:ea typeface="宋体" panose="02010600030101010101" pitchFamily="2" charset="-122"/>
                </a:endParaRPr>
              </a:p>
            </p:txBody>
          </p:sp>
        </p:grpSp>
        <p:grpSp>
          <p:nvGrpSpPr>
            <p:cNvPr id="23580" name="组合 67669"/>
            <p:cNvGrpSpPr/>
            <p:nvPr/>
          </p:nvGrpSpPr>
          <p:grpSpPr>
            <a:xfrm>
              <a:off x="1656" y="3351"/>
              <a:ext cx="862" cy="1079"/>
              <a:chOff x="3408" y="2256"/>
              <a:chExt cx="1487" cy="1380"/>
            </a:xfrm>
          </p:grpSpPr>
          <p:pic>
            <p:nvPicPr>
              <p:cNvPr id="23581" name="图片 67670" descr="vak"/>
              <p:cNvPicPr>
                <a:picLocks noChangeAspect="1"/>
              </p:cNvPicPr>
              <p:nvPr>
                <p:custDataLst>
                  <p:tags r:id="rId7"/>
                </p:custDataLst>
              </p:nvPr>
            </p:nvPicPr>
            <p:blipFill>
              <a:blip r:embed="rId8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3408" y="2256"/>
                <a:ext cx="1487" cy="1158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23582" name="文本框 67671"/>
              <p:cNvSpPr txBox="1"/>
              <p:nvPr>
                <p:custDataLst>
                  <p:tags r:id="rId9"/>
                </p:custDataLst>
              </p:nvPr>
            </p:nvSpPr>
            <p:spPr>
              <a:xfrm>
                <a:off x="3888" y="3259"/>
                <a:ext cx="815" cy="37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anchor="t" anchorCtr="0">
                <a:spAutoFit/>
              </a:bodyPr>
              <a:p>
                <a:r>
                  <a:rPr lang="zh-CN" altLang="en-US" sz="2000" b="1" dirty="0">
                    <a:latin typeface="Times New Roman" panose="02020603050405020304" pitchFamily="18" charset="0"/>
                    <a:ea typeface="宋体" panose="02010600030101010101" pitchFamily="2" charset="-122"/>
                  </a:rPr>
                  <a:t>开关</a:t>
                </a:r>
                <a:endParaRPr lang="zh-CN" altLang="en-US" sz="2000" b="1">
                  <a:latin typeface="Times New Roman" panose="02020603050405020304" pitchFamily="18" charset="0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23583" name="任意多边形 67672"/>
            <p:cNvSpPr/>
            <p:nvPr>
              <p:custDataLst>
                <p:tags r:id="rId10"/>
              </p:custDataLst>
            </p:nvPr>
          </p:nvSpPr>
          <p:spPr>
            <a:xfrm>
              <a:off x="295" y="2658"/>
              <a:ext cx="454" cy="1270"/>
            </a:xfrm>
            <a:custGeom>
              <a:avLst/>
              <a:gdLst/>
              <a:ahLst/>
              <a:cxnLst/>
              <a:pathLst>
                <a:path w="544" h="1497">
                  <a:moveTo>
                    <a:pt x="272" y="1497"/>
                  </a:moveTo>
                  <a:cubicBezTo>
                    <a:pt x="136" y="1236"/>
                    <a:pt x="0" y="975"/>
                    <a:pt x="45" y="726"/>
                  </a:cubicBezTo>
                  <a:cubicBezTo>
                    <a:pt x="90" y="477"/>
                    <a:pt x="317" y="238"/>
                    <a:pt x="544" y="0"/>
                  </a:cubicBezTo>
                </a:path>
              </a:pathLst>
            </a:custGeom>
            <a:noFill/>
            <a:ln w="38100" cap="flat" cmpd="sng">
              <a:solidFill>
                <a:srgbClr val="333399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584" name="任意多边形 67673"/>
            <p:cNvSpPr/>
            <p:nvPr>
              <p:custDataLst>
                <p:tags r:id="rId11"/>
              </p:custDataLst>
            </p:nvPr>
          </p:nvSpPr>
          <p:spPr>
            <a:xfrm>
              <a:off x="2291" y="2613"/>
              <a:ext cx="363" cy="1361"/>
            </a:xfrm>
            <a:custGeom>
              <a:avLst/>
              <a:gdLst/>
              <a:ahLst/>
              <a:cxnLst/>
              <a:pathLst>
                <a:path w="363" h="1497">
                  <a:moveTo>
                    <a:pt x="0" y="0"/>
                  </a:moveTo>
                  <a:cubicBezTo>
                    <a:pt x="181" y="238"/>
                    <a:pt x="363" y="477"/>
                    <a:pt x="363" y="726"/>
                  </a:cubicBezTo>
                  <a:cubicBezTo>
                    <a:pt x="363" y="975"/>
                    <a:pt x="181" y="1236"/>
                    <a:pt x="0" y="1497"/>
                  </a:cubicBezTo>
                </a:path>
              </a:pathLst>
            </a:custGeom>
            <a:noFill/>
            <a:ln w="38100" cap="flat" cmpd="sng">
              <a:solidFill>
                <a:srgbClr val="333399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3585" name="直接连接符 67674"/>
            <p:cNvSpPr/>
            <p:nvPr>
              <p:custDataLst>
                <p:tags r:id="rId12"/>
              </p:custDataLst>
            </p:nvPr>
          </p:nvSpPr>
          <p:spPr>
            <a:xfrm>
              <a:off x="975" y="3974"/>
              <a:ext cx="908" cy="45"/>
            </a:xfrm>
            <a:prstGeom prst="line">
              <a:avLst/>
            </a:prstGeom>
            <a:ln w="38100" cap="flat" cmpd="sng">
              <a:solidFill>
                <a:srgbClr val="333399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sp>
        <p:nvSpPr>
          <p:cNvPr id="2" name="文本框 1"/>
          <p:cNvSpPr txBox="1"/>
          <p:nvPr/>
        </p:nvSpPr>
        <p:spPr>
          <a:xfrm>
            <a:off x="1678940" y="768985"/>
            <a:ext cx="831151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44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这个实物图的电路图如何画？</a:t>
            </a:r>
            <a:endParaRPr lang="zh-CN" altLang="en-US" sz="4400" dirty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</p:txBody>
      </p:sp>
    </p:spTree>
    <p:custDataLst>
      <p:tags r:id="rId13"/>
    </p:custData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4568" name="图片 6456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104900" y="989013"/>
            <a:ext cx="2520950" cy="2146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5590" name="图片 6558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9808" y="1083310"/>
            <a:ext cx="2571750" cy="2286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2015" y="327660"/>
            <a:ext cx="2830195" cy="3041650"/>
          </a:xfrm>
          <a:prstGeom prst="rect">
            <a:avLst/>
          </a:prstGeom>
        </p:spPr>
      </p:pic>
      <p:pic>
        <p:nvPicPr>
          <p:cNvPr id="66614" name="图片 666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54283" y="3931285"/>
            <a:ext cx="2571750" cy="2286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76005" y="3429000"/>
            <a:ext cx="2988310" cy="305625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5515" y="3627120"/>
            <a:ext cx="2839085" cy="2368550"/>
          </a:xfrm>
          <a:prstGeom prst="rect">
            <a:avLst/>
          </a:prstGeom>
        </p:spPr>
      </p:pic>
    </p:spTree>
    <p:custDataLst>
      <p:tags r:id="rId8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65590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6661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3" name="组合 2"/>
          <p:cNvGrpSpPr/>
          <p:nvPr/>
        </p:nvGrpSpPr>
        <p:grpSpPr>
          <a:xfrm>
            <a:off x="4523740" y="2183130"/>
            <a:ext cx="3810635" cy="3063875"/>
            <a:chOff x="7030" y="2617"/>
            <a:chExt cx="4990" cy="4242"/>
          </a:xfrm>
        </p:grpSpPr>
        <p:sp>
          <p:nvSpPr>
            <p:cNvPr id="23554" name="矩形 67637"/>
            <p:cNvSpPr>
              <a:spLocks noChangeAspect="1"/>
            </p:cNvSpPr>
            <p:nvPr>
              <p:custDataLst>
                <p:tags r:id="rId1"/>
              </p:custDataLst>
            </p:nvPr>
          </p:nvSpPr>
          <p:spPr>
            <a:xfrm>
              <a:off x="7030" y="2617"/>
              <a:ext cx="4990" cy="4243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/>
            <a:p>
              <a:endParaRPr lang="zh-CN" altLang="en-US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67639" name="直接连接符 67638"/>
            <p:cNvSpPr/>
            <p:nvPr>
              <p:custDataLst>
                <p:tags r:id="rId2"/>
              </p:custDataLst>
            </p:nvPr>
          </p:nvSpPr>
          <p:spPr>
            <a:xfrm flipH="1">
              <a:off x="7358" y="3402"/>
              <a:ext cx="742" cy="3"/>
            </a:xfrm>
            <a:prstGeom prst="line">
              <a:avLst/>
            </a:prstGeom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sp>
        <p:grpSp>
          <p:nvGrpSpPr>
            <p:cNvPr id="67640" name="xjhzja18"/>
            <p:cNvGrpSpPr/>
            <p:nvPr/>
          </p:nvGrpSpPr>
          <p:grpSpPr>
            <a:xfrm>
              <a:off x="10023" y="3130"/>
              <a:ext cx="795" cy="545"/>
              <a:chOff x="3248" y="4092"/>
              <a:chExt cx="362" cy="312"/>
            </a:xfrm>
          </p:grpSpPr>
          <p:sp>
            <p:nvSpPr>
              <p:cNvPr id="23557" name="矩形 67640"/>
              <p:cNvSpPr/>
              <p:nvPr>
                <p:custDataLst>
                  <p:tags r:id="rId3"/>
                </p:custDataLst>
              </p:nvPr>
            </p:nvSpPr>
            <p:spPr>
              <a:xfrm>
                <a:off x="3248" y="4092"/>
                <a:ext cx="362" cy="312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anchor="t" anchorCtr="0"/>
              <a:p>
                <a:endParaRPr lang="zh-CN" altLang="en-US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grpSp>
            <p:nvGrpSpPr>
              <p:cNvPr id="23558" name="组合 67641"/>
              <p:cNvGrpSpPr/>
              <p:nvPr/>
            </p:nvGrpSpPr>
            <p:grpSpPr>
              <a:xfrm>
                <a:off x="3248" y="4092"/>
                <a:ext cx="362" cy="156"/>
                <a:chOff x="2162" y="3936"/>
                <a:chExt cx="362" cy="156"/>
              </a:xfrm>
            </p:grpSpPr>
            <p:sp>
              <p:nvSpPr>
                <p:cNvPr id="23559" name="直接连接符 67642"/>
                <p:cNvSpPr/>
                <p:nvPr>
                  <p:custDataLst>
                    <p:tags r:id="rId4"/>
                  </p:custDataLst>
                </p:nvPr>
              </p:nvSpPr>
              <p:spPr>
                <a:xfrm flipV="1">
                  <a:off x="2162" y="3936"/>
                  <a:ext cx="362" cy="156"/>
                </a:xfrm>
                <a:prstGeom prst="line">
                  <a:avLst/>
                </a:prstGeom>
                <a:ln w="9525" cap="flat" cmpd="sng">
                  <a:solidFill>
                    <a:srgbClr val="000000"/>
                  </a:solidFill>
                  <a:prstDash val="solid"/>
                  <a:round/>
                  <a:headEnd type="oval" w="sm" len="sm"/>
                  <a:tailEnd type="none" w="sm" len="sm"/>
                </a:ln>
              </p:spPr>
            </p:sp>
            <p:sp>
              <p:nvSpPr>
                <p:cNvPr id="23560" name="直接连接符 67643"/>
                <p:cNvSpPr/>
                <p:nvPr>
                  <p:custDataLst>
                    <p:tags r:id="rId5"/>
                  </p:custDataLst>
                </p:nvPr>
              </p:nvSpPr>
              <p:spPr>
                <a:xfrm>
                  <a:off x="2524" y="4092"/>
                  <a:ext cx="0" cy="0"/>
                </a:xfrm>
                <a:prstGeom prst="line">
                  <a:avLst/>
                </a:prstGeom>
                <a:ln w="9525" cap="flat" cmpd="sng">
                  <a:solidFill>
                    <a:srgbClr val="000000"/>
                  </a:solidFill>
                  <a:prstDash val="solid"/>
                  <a:round/>
                  <a:headEnd type="oval" w="sm" len="sm"/>
                  <a:tailEnd type="oval" w="sm" len="sm"/>
                </a:ln>
              </p:spPr>
            </p:sp>
          </p:grpSp>
        </p:grpSp>
        <p:sp>
          <p:nvSpPr>
            <p:cNvPr id="67645" name="直接连接符 67644"/>
            <p:cNvSpPr/>
            <p:nvPr>
              <p:custDataLst>
                <p:tags r:id="rId6"/>
              </p:custDataLst>
            </p:nvPr>
          </p:nvSpPr>
          <p:spPr>
            <a:xfrm>
              <a:off x="8338" y="3415"/>
              <a:ext cx="1652" cy="2"/>
            </a:xfrm>
            <a:prstGeom prst="line">
              <a:avLst/>
            </a:prstGeom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sp>
        <p:grpSp>
          <p:nvGrpSpPr>
            <p:cNvPr id="67646" name="xjhzja16"/>
            <p:cNvGrpSpPr/>
            <p:nvPr/>
          </p:nvGrpSpPr>
          <p:grpSpPr>
            <a:xfrm>
              <a:off x="8098" y="3085"/>
              <a:ext cx="302" cy="620"/>
              <a:chOff x="2322" y="1653"/>
              <a:chExt cx="315" cy="468"/>
            </a:xfrm>
          </p:grpSpPr>
          <p:sp>
            <p:nvSpPr>
              <p:cNvPr id="23563" name="矩形 67646"/>
              <p:cNvSpPr/>
              <p:nvPr>
                <p:custDataLst>
                  <p:tags r:id="rId7"/>
                </p:custDataLst>
              </p:nvPr>
            </p:nvSpPr>
            <p:spPr>
              <a:xfrm>
                <a:off x="2322" y="1653"/>
                <a:ext cx="315" cy="46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</a:ln>
            </p:spPr>
            <p:txBody>
              <a:bodyPr anchor="t" anchorCtr="0"/>
              <a:p>
                <a:endParaRPr lang="zh-CN" altLang="en-US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3564" name="直接连接符 67647"/>
              <p:cNvSpPr/>
              <p:nvPr>
                <p:custDataLst>
                  <p:tags r:id="rId8"/>
                </p:custDataLst>
              </p:nvPr>
            </p:nvSpPr>
            <p:spPr>
              <a:xfrm>
                <a:off x="2322" y="1733"/>
                <a:ext cx="0" cy="312"/>
              </a:xfrm>
              <a:prstGeom prst="line">
                <a:avLst/>
              </a:prstGeom>
              <a:ln w="1905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23565" name="直接连接符 67648"/>
              <p:cNvSpPr/>
              <p:nvPr>
                <p:custDataLst>
                  <p:tags r:id="rId9"/>
                </p:custDataLst>
              </p:nvPr>
            </p:nvSpPr>
            <p:spPr>
              <a:xfrm>
                <a:off x="2637" y="1653"/>
                <a:ext cx="0" cy="468"/>
              </a:xfrm>
              <a:prstGeom prst="line">
                <a:avLst/>
              </a:prstGeom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  <p:sp>
          <p:nvSpPr>
            <p:cNvPr id="67650" name="流程图: 汇总连接 67649"/>
            <p:cNvSpPr/>
            <p:nvPr>
              <p:custDataLst>
                <p:tags r:id="rId10"/>
              </p:custDataLst>
            </p:nvPr>
          </p:nvSpPr>
          <p:spPr>
            <a:xfrm>
              <a:off x="8855" y="5202"/>
              <a:ext cx="803" cy="978"/>
            </a:xfrm>
            <a:prstGeom prst="flowChartSummingJunction">
              <a:avLst/>
            </a:prstGeom>
            <a:solidFill>
              <a:srgbClr val="FFFFFF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p>
              <a:endParaRPr lang="zh-CN" altLang="en-US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67651" name="直接连接符 67650"/>
            <p:cNvSpPr/>
            <p:nvPr>
              <p:custDataLst>
                <p:tags r:id="rId11"/>
              </p:custDataLst>
            </p:nvPr>
          </p:nvSpPr>
          <p:spPr>
            <a:xfrm>
              <a:off x="10715" y="3420"/>
              <a:ext cx="860" cy="0"/>
            </a:xfrm>
            <a:prstGeom prst="line">
              <a:avLst/>
            </a:prstGeom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67652" name="直接连接符 67651"/>
            <p:cNvSpPr/>
            <p:nvPr>
              <p:custDataLst>
                <p:tags r:id="rId12"/>
              </p:custDataLst>
            </p:nvPr>
          </p:nvSpPr>
          <p:spPr>
            <a:xfrm>
              <a:off x="11590" y="3420"/>
              <a:ext cx="3" cy="2322"/>
            </a:xfrm>
            <a:prstGeom prst="line">
              <a:avLst/>
            </a:prstGeom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67653" name="直接连接符 67652"/>
            <p:cNvSpPr/>
            <p:nvPr>
              <p:custDataLst>
                <p:tags r:id="rId13"/>
              </p:custDataLst>
            </p:nvPr>
          </p:nvSpPr>
          <p:spPr>
            <a:xfrm>
              <a:off x="9645" y="5720"/>
              <a:ext cx="1930" cy="2"/>
            </a:xfrm>
            <a:prstGeom prst="line">
              <a:avLst/>
            </a:prstGeom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67654" name="直接连接符 67653"/>
            <p:cNvSpPr/>
            <p:nvPr>
              <p:custDataLst>
                <p:tags r:id="rId14"/>
              </p:custDataLst>
            </p:nvPr>
          </p:nvSpPr>
          <p:spPr>
            <a:xfrm>
              <a:off x="7358" y="3397"/>
              <a:ext cx="22" cy="2258"/>
            </a:xfrm>
            <a:prstGeom prst="line">
              <a:avLst/>
            </a:prstGeom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67655" name="直接连接符 67654"/>
            <p:cNvSpPr/>
            <p:nvPr>
              <p:custDataLst>
                <p:tags r:id="rId15"/>
              </p:custDataLst>
            </p:nvPr>
          </p:nvSpPr>
          <p:spPr>
            <a:xfrm flipH="1" flipV="1">
              <a:off x="7375" y="5655"/>
              <a:ext cx="1460" cy="22"/>
            </a:xfrm>
            <a:prstGeom prst="line">
              <a:avLst/>
            </a:prstGeom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61645" y="541020"/>
            <a:ext cx="3581400" cy="2962275"/>
          </a:xfrm>
          <a:prstGeom prst="rect">
            <a:avLst/>
          </a:prstGeom>
        </p:spPr>
      </p:pic>
    </p:spTree>
    <p:custDataLst>
      <p:tags r:id="rId17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678940" y="768985"/>
            <a:ext cx="831151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44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如何画串联电路的电路图？</a:t>
            </a:r>
            <a:endParaRPr lang="zh-CN" altLang="en-US" sz="4400" dirty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</p:txBody>
      </p:sp>
      <p:grpSp>
        <p:nvGrpSpPr>
          <p:cNvPr id="110594" name="组合 110593"/>
          <p:cNvGrpSpPr/>
          <p:nvPr/>
        </p:nvGrpSpPr>
        <p:grpSpPr>
          <a:xfrm>
            <a:off x="3359150" y="2011045"/>
            <a:ext cx="5565140" cy="3687445"/>
            <a:chOff x="0" y="171"/>
            <a:chExt cx="5602" cy="3901"/>
          </a:xfrm>
        </p:grpSpPr>
        <p:pic>
          <p:nvPicPr>
            <p:cNvPr id="49154" name="xjhsy8" descr="w7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016" y="171"/>
              <a:ext cx="2540" cy="1847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9155" name="xjhsy4" descr="w3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30" y="489"/>
              <a:ext cx="2178" cy="1225"/>
            </a:xfrm>
            <a:prstGeom prst="rect">
              <a:avLst/>
            </a:prstGeom>
            <a:noFill/>
            <a:ln w="9525">
              <a:noFill/>
            </a:ln>
          </p:spPr>
        </p:pic>
        <p:grpSp>
          <p:nvGrpSpPr>
            <p:cNvPr id="49156" name="xjhsy3"/>
            <p:cNvGrpSpPr>
              <a:grpSpLocks noChangeAspect="1"/>
            </p:cNvGrpSpPr>
            <p:nvPr/>
          </p:nvGrpSpPr>
          <p:grpSpPr>
            <a:xfrm>
              <a:off x="0" y="1895"/>
              <a:ext cx="3402" cy="1270"/>
              <a:chOff x="3844" y="3868"/>
              <a:chExt cx="3712" cy="1144"/>
            </a:xfrm>
          </p:grpSpPr>
          <p:grpSp>
            <p:nvGrpSpPr>
              <p:cNvPr id="49157" name="组合 110597"/>
              <p:cNvGrpSpPr>
                <a:grpSpLocks noChangeAspect="1"/>
              </p:cNvGrpSpPr>
              <p:nvPr/>
            </p:nvGrpSpPr>
            <p:grpSpPr>
              <a:xfrm>
                <a:off x="3844" y="4435"/>
                <a:ext cx="3712" cy="577"/>
                <a:chOff x="3920" y="4213"/>
                <a:chExt cx="2493" cy="577"/>
              </a:xfrm>
            </p:grpSpPr>
            <p:sp>
              <p:nvSpPr>
                <p:cNvPr id="49158" name="任意多边形 110598" descr="栎木"/>
                <p:cNvSpPr>
                  <a:spLocks noChangeAspect="1"/>
                </p:cNvSpPr>
                <p:nvPr>
                  <p:custDataLst>
                    <p:tags r:id="rId5"/>
                  </p:custDataLst>
                </p:nvPr>
              </p:nvSpPr>
              <p:spPr>
                <a:xfrm flipV="1">
                  <a:off x="3920" y="4677"/>
                  <a:ext cx="2493" cy="113"/>
                </a:xfrm>
                <a:custGeom>
                  <a:avLst/>
                  <a:gdLst/>
                  <a:ahLst/>
                  <a:cxnLst/>
                  <a:pathLst>
                    <a:path w="400" h="400">
                      <a:moveTo>
                        <a:pt x="0" y="0"/>
                      </a:moveTo>
                      <a:lnTo>
                        <a:pt x="400" y="0"/>
                      </a:lnTo>
                      <a:lnTo>
                        <a:pt x="400" y="400"/>
                      </a:lnTo>
                      <a:lnTo>
                        <a:pt x="0" y="4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 rotWithShape="0">
                  <a:blip r:embed="rId6"/>
                </a:blipFill>
                <a:ln w="9525"/>
                <a:scene3d>
                  <a:camera prst="legacyObliqueTopRight">
                    <a:rot lat="0" lon="0" rev="0"/>
                  </a:camera>
                  <a:lightRig rig="legacyFlat3" dir="b"/>
                </a:scene3d>
                <a:sp3d extrusionH="430200" prstMaterial="legacyMatte">
                  <a:bevelT w="13500" h="13500" prst="angle"/>
                  <a:bevelB w="13500" h="13500" prst="angle"/>
                  <a:extrusionClr>
                    <a:srgbClr val="FFCC99"/>
                  </a:extrusionClr>
                </a:sp3d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49159" name="流程图: 磁盘 110599"/>
                <p:cNvSpPr>
                  <a:spLocks noChangeAspect="1"/>
                </p:cNvSpPr>
                <p:nvPr>
                  <p:custDataLst>
                    <p:tags r:id="rId7"/>
                  </p:custDataLst>
                </p:nvPr>
              </p:nvSpPr>
              <p:spPr>
                <a:xfrm>
                  <a:off x="6120" y="4217"/>
                  <a:ext cx="213" cy="369"/>
                </a:xfrm>
                <a:prstGeom prst="flowChartMagneticDisk">
                  <a:avLst/>
                </a:prstGeom>
                <a:solidFill>
                  <a:srgbClr val="969696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anchor="t" anchorCtr="0"/>
                <a:p>
                  <a:endParaRPr lang="zh-CN" altLang="en-US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49160" name="流程图: 磁盘 110600"/>
                <p:cNvSpPr>
                  <a:spLocks noChangeAspect="1"/>
                </p:cNvSpPr>
                <p:nvPr>
                  <p:custDataLst>
                    <p:tags r:id="rId8"/>
                  </p:custDataLst>
                </p:nvPr>
              </p:nvSpPr>
              <p:spPr>
                <a:xfrm>
                  <a:off x="4340" y="4213"/>
                  <a:ext cx="213" cy="369"/>
                </a:xfrm>
                <a:prstGeom prst="flowChartMagneticDisk">
                  <a:avLst/>
                </a:prstGeom>
                <a:solidFill>
                  <a:srgbClr val="969696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anchor="t" anchorCtr="0"/>
                <a:p>
                  <a:endParaRPr lang="zh-CN" altLang="en-US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</p:grpSp>
          <p:grpSp>
            <p:nvGrpSpPr>
              <p:cNvPr id="49161" name="组合 110601"/>
              <p:cNvGrpSpPr>
                <a:grpSpLocks noChangeAspect="1"/>
              </p:cNvGrpSpPr>
              <p:nvPr/>
            </p:nvGrpSpPr>
            <p:grpSpPr>
              <a:xfrm>
                <a:off x="5514" y="3868"/>
                <a:ext cx="540" cy="936"/>
                <a:chOff x="5695" y="5964"/>
                <a:chExt cx="540" cy="936"/>
              </a:xfrm>
            </p:grpSpPr>
            <p:grpSp>
              <p:nvGrpSpPr>
                <p:cNvPr id="49162" name="组合 110602"/>
                <p:cNvGrpSpPr>
                  <a:grpSpLocks noChangeAspect="1"/>
                </p:cNvGrpSpPr>
                <p:nvPr/>
              </p:nvGrpSpPr>
              <p:grpSpPr>
                <a:xfrm>
                  <a:off x="5772" y="5964"/>
                  <a:ext cx="403" cy="733"/>
                  <a:chOff x="5770" y="1606"/>
                  <a:chExt cx="2019" cy="3673"/>
                </a:xfrm>
              </p:grpSpPr>
              <p:grpSp>
                <p:nvGrpSpPr>
                  <p:cNvPr id="49163" name="组合 110603"/>
                  <p:cNvGrpSpPr>
                    <a:grpSpLocks noChangeAspect="1"/>
                  </p:cNvGrpSpPr>
                  <p:nvPr/>
                </p:nvGrpSpPr>
                <p:grpSpPr>
                  <a:xfrm>
                    <a:off x="6320" y="4418"/>
                    <a:ext cx="913" cy="861"/>
                    <a:chOff x="6320" y="4418"/>
                    <a:chExt cx="913" cy="861"/>
                  </a:xfrm>
                </p:grpSpPr>
                <p:grpSp>
                  <p:nvGrpSpPr>
                    <p:cNvPr id="49164" name="组合 110604"/>
                    <p:cNvGrpSpPr>
                      <a:grpSpLocks noChangeAspect="1"/>
                    </p:cNvGrpSpPr>
                    <p:nvPr/>
                  </p:nvGrpSpPr>
                  <p:grpSpPr>
                    <a:xfrm>
                      <a:off x="6320" y="4418"/>
                      <a:ext cx="913" cy="861"/>
                      <a:chOff x="6320" y="4418"/>
                      <a:chExt cx="913" cy="861"/>
                    </a:xfrm>
                  </p:grpSpPr>
                  <p:grpSp>
                    <p:nvGrpSpPr>
                      <p:cNvPr id="49165" name="组合 110605"/>
                      <p:cNvGrpSpPr>
                        <a:grpSpLocks noChangeAspect="1"/>
                      </p:cNvGrpSpPr>
                      <p:nvPr/>
                    </p:nvGrpSpPr>
                    <p:grpSpPr>
                      <a:xfrm>
                        <a:off x="6549" y="5081"/>
                        <a:ext cx="498" cy="198"/>
                        <a:chOff x="6549" y="5081"/>
                        <a:chExt cx="498" cy="198"/>
                      </a:xfrm>
                    </p:grpSpPr>
                    <p:sp>
                      <p:nvSpPr>
                        <p:cNvPr id="49166" name="任意多边形 110606"/>
                        <p:cNvSpPr>
                          <a:spLocks noChangeAspect="1"/>
                        </p:cNvSpPr>
                        <p:nvPr>
                          <p:custDataLst>
                            <p:tags r:id="rId9"/>
                          </p:custDataLst>
                        </p:nvPr>
                      </p:nvSpPr>
                      <p:spPr>
                        <a:xfrm>
                          <a:off x="6549" y="5081"/>
                          <a:ext cx="498" cy="198"/>
                        </a:xfrm>
                        <a:custGeom>
                          <a:avLst/>
                          <a:gdLst/>
                          <a:ahLst/>
                          <a:cxnLst/>
                          <a:pathLst>
                            <a:path w="498" h="198">
                              <a:moveTo>
                                <a:pt x="0" y="0"/>
                              </a:moveTo>
                              <a:lnTo>
                                <a:pt x="101" y="157"/>
                              </a:lnTo>
                              <a:lnTo>
                                <a:pt x="110" y="167"/>
                              </a:lnTo>
                              <a:lnTo>
                                <a:pt x="121" y="173"/>
                              </a:lnTo>
                              <a:lnTo>
                                <a:pt x="136" y="178"/>
                              </a:lnTo>
                              <a:lnTo>
                                <a:pt x="153" y="186"/>
                              </a:lnTo>
                              <a:lnTo>
                                <a:pt x="174" y="190"/>
                              </a:lnTo>
                              <a:lnTo>
                                <a:pt x="188" y="191"/>
                              </a:lnTo>
                              <a:lnTo>
                                <a:pt x="205" y="194"/>
                              </a:lnTo>
                              <a:lnTo>
                                <a:pt x="222" y="195"/>
                              </a:lnTo>
                              <a:lnTo>
                                <a:pt x="243" y="198"/>
                              </a:lnTo>
                              <a:lnTo>
                                <a:pt x="257" y="198"/>
                              </a:lnTo>
                              <a:lnTo>
                                <a:pt x="278" y="195"/>
                              </a:lnTo>
                              <a:lnTo>
                                <a:pt x="295" y="194"/>
                              </a:lnTo>
                              <a:lnTo>
                                <a:pt x="315" y="191"/>
                              </a:lnTo>
                              <a:lnTo>
                                <a:pt x="332" y="190"/>
                              </a:lnTo>
                              <a:lnTo>
                                <a:pt x="349" y="185"/>
                              </a:lnTo>
                              <a:lnTo>
                                <a:pt x="366" y="181"/>
                              </a:lnTo>
                              <a:lnTo>
                                <a:pt x="380" y="173"/>
                              </a:lnTo>
                              <a:lnTo>
                                <a:pt x="392" y="165"/>
                              </a:lnTo>
                              <a:lnTo>
                                <a:pt x="397" y="160"/>
                              </a:lnTo>
                              <a:lnTo>
                                <a:pt x="405" y="152"/>
                              </a:lnTo>
                              <a:lnTo>
                                <a:pt x="498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000000"/>
                        </a:solidFill>
                        <a:ln w="9525">
                          <a:noFill/>
                        </a:ln>
                      </p:spPr>
                      <p:txBody>
                        <a:bodyPr/>
                        <a:p>
                          <a:endParaRPr lang="zh-CN" altLang="en-US"/>
                        </a:p>
                      </p:txBody>
                    </p:sp>
                    <p:sp>
                      <p:nvSpPr>
                        <p:cNvPr id="49167" name="任意多边形 110607"/>
                        <p:cNvSpPr>
                          <a:spLocks noChangeAspect="1"/>
                        </p:cNvSpPr>
                        <p:nvPr>
                          <p:custDataLst>
                            <p:tags r:id="rId10"/>
                          </p:custDataLst>
                        </p:nvPr>
                      </p:nvSpPr>
                      <p:spPr>
                        <a:xfrm>
                          <a:off x="6627" y="5081"/>
                          <a:ext cx="222" cy="198"/>
                        </a:xfrm>
                        <a:custGeom>
                          <a:avLst/>
                          <a:gdLst/>
                          <a:ahLst/>
                          <a:cxnLst/>
                          <a:pathLst>
                            <a:path w="222" h="198">
                              <a:moveTo>
                                <a:pt x="0" y="0"/>
                              </a:moveTo>
                              <a:lnTo>
                                <a:pt x="62" y="178"/>
                              </a:lnTo>
                              <a:lnTo>
                                <a:pt x="75" y="186"/>
                              </a:lnTo>
                              <a:lnTo>
                                <a:pt x="96" y="190"/>
                              </a:lnTo>
                              <a:lnTo>
                                <a:pt x="110" y="191"/>
                              </a:lnTo>
                              <a:lnTo>
                                <a:pt x="127" y="194"/>
                              </a:lnTo>
                              <a:lnTo>
                                <a:pt x="144" y="195"/>
                              </a:lnTo>
                              <a:lnTo>
                                <a:pt x="165" y="198"/>
                              </a:lnTo>
                              <a:lnTo>
                                <a:pt x="179" y="198"/>
                              </a:lnTo>
                              <a:lnTo>
                                <a:pt x="200" y="195"/>
                              </a:lnTo>
                              <a:lnTo>
                                <a:pt x="222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404040"/>
                        </a:solidFill>
                        <a:ln w="9525">
                          <a:noFill/>
                        </a:ln>
                      </p:spPr>
                      <p:txBody>
                        <a:bodyPr/>
                        <a:p>
                          <a:endParaRPr lang="zh-CN" altLang="en-US"/>
                        </a:p>
                      </p:txBody>
                    </p:sp>
                  </p:grpSp>
                  <p:grpSp>
                    <p:nvGrpSpPr>
                      <p:cNvPr id="49168" name="组合 110608"/>
                      <p:cNvGrpSpPr>
                        <a:grpSpLocks noChangeAspect="1"/>
                      </p:cNvGrpSpPr>
                      <p:nvPr/>
                    </p:nvGrpSpPr>
                    <p:grpSpPr>
                      <a:xfrm>
                        <a:off x="6320" y="4418"/>
                        <a:ext cx="913" cy="718"/>
                        <a:chOff x="6320" y="4418"/>
                        <a:chExt cx="913" cy="718"/>
                      </a:xfrm>
                    </p:grpSpPr>
                    <p:sp>
                      <p:nvSpPr>
                        <p:cNvPr id="49169" name="任意多边形 110609"/>
                        <p:cNvSpPr>
                          <a:spLocks noChangeAspect="1"/>
                        </p:cNvSpPr>
                        <p:nvPr>
                          <p:custDataLst>
                            <p:tags r:id="rId11"/>
                          </p:custDataLst>
                        </p:nvPr>
                      </p:nvSpPr>
                      <p:spPr>
                        <a:xfrm>
                          <a:off x="6320" y="4418"/>
                          <a:ext cx="913" cy="718"/>
                        </a:xfrm>
                        <a:custGeom>
                          <a:avLst/>
                          <a:gdLst/>
                          <a:ahLst/>
                          <a:cxnLst/>
                          <a:pathLst>
                            <a:path w="913" h="718">
                              <a:moveTo>
                                <a:pt x="26" y="0"/>
                              </a:moveTo>
                              <a:lnTo>
                                <a:pt x="21" y="20"/>
                              </a:lnTo>
                              <a:lnTo>
                                <a:pt x="23" y="29"/>
                              </a:lnTo>
                              <a:lnTo>
                                <a:pt x="25" y="38"/>
                              </a:lnTo>
                              <a:lnTo>
                                <a:pt x="26" y="59"/>
                              </a:lnTo>
                              <a:lnTo>
                                <a:pt x="23" y="73"/>
                              </a:lnTo>
                              <a:lnTo>
                                <a:pt x="17" y="86"/>
                              </a:lnTo>
                              <a:lnTo>
                                <a:pt x="12" y="96"/>
                              </a:lnTo>
                              <a:lnTo>
                                <a:pt x="6" y="113"/>
                              </a:lnTo>
                              <a:lnTo>
                                <a:pt x="6" y="126"/>
                              </a:lnTo>
                              <a:lnTo>
                                <a:pt x="12" y="138"/>
                              </a:lnTo>
                              <a:lnTo>
                                <a:pt x="17" y="149"/>
                              </a:lnTo>
                              <a:lnTo>
                                <a:pt x="29" y="162"/>
                              </a:lnTo>
                              <a:lnTo>
                                <a:pt x="34" y="176"/>
                              </a:lnTo>
                              <a:lnTo>
                                <a:pt x="34" y="185"/>
                              </a:lnTo>
                              <a:lnTo>
                                <a:pt x="30" y="195"/>
                              </a:lnTo>
                              <a:lnTo>
                                <a:pt x="21" y="204"/>
                              </a:lnTo>
                              <a:lnTo>
                                <a:pt x="13" y="216"/>
                              </a:lnTo>
                              <a:lnTo>
                                <a:pt x="8" y="225"/>
                              </a:lnTo>
                              <a:lnTo>
                                <a:pt x="6" y="236"/>
                              </a:lnTo>
                              <a:lnTo>
                                <a:pt x="12" y="248"/>
                              </a:lnTo>
                              <a:lnTo>
                                <a:pt x="19" y="259"/>
                              </a:lnTo>
                              <a:lnTo>
                                <a:pt x="26" y="269"/>
                              </a:lnTo>
                              <a:lnTo>
                                <a:pt x="30" y="278"/>
                              </a:lnTo>
                              <a:lnTo>
                                <a:pt x="34" y="288"/>
                              </a:lnTo>
                              <a:lnTo>
                                <a:pt x="30" y="301"/>
                              </a:lnTo>
                              <a:lnTo>
                                <a:pt x="21" y="313"/>
                              </a:lnTo>
                              <a:lnTo>
                                <a:pt x="12" y="322"/>
                              </a:lnTo>
                              <a:lnTo>
                                <a:pt x="2" y="337"/>
                              </a:lnTo>
                              <a:lnTo>
                                <a:pt x="0" y="349"/>
                              </a:lnTo>
                              <a:lnTo>
                                <a:pt x="4" y="362"/>
                              </a:lnTo>
                              <a:lnTo>
                                <a:pt x="13" y="372"/>
                              </a:lnTo>
                              <a:lnTo>
                                <a:pt x="23" y="383"/>
                              </a:lnTo>
                              <a:lnTo>
                                <a:pt x="33" y="396"/>
                              </a:lnTo>
                              <a:lnTo>
                                <a:pt x="38" y="414"/>
                              </a:lnTo>
                              <a:lnTo>
                                <a:pt x="33" y="431"/>
                              </a:lnTo>
                              <a:lnTo>
                                <a:pt x="23" y="444"/>
                              </a:lnTo>
                              <a:lnTo>
                                <a:pt x="19" y="455"/>
                              </a:lnTo>
                              <a:lnTo>
                                <a:pt x="19" y="466"/>
                              </a:lnTo>
                              <a:lnTo>
                                <a:pt x="21" y="473"/>
                              </a:lnTo>
                              <a:lnTo>
                                <a:pt x="29" y="484"/>
                              </a:lnTo>
                              <a:lnTo>
                                <a:pt x="42" y="499"/>
                              </a:lnTo>
                              <a:lnTo>
                                <a:pt x="64" y="528"/>
                              </a:lnTo>
                              <a:lnTo>
                                <a:pt x="107" y="573"/>
                              </a:lnTo>
                              <a:lnTo>
                                <a:pt x="144" y="609"/>
                              </a:lnTo>
                              <a:lnTo>
                                <a:pt x="166" y="629"/>
                              </a:lnTo>
                              <a:lnTo>
                                <a:pt x="190" y="643"/>
                              </a:lnTo>
                              <a:lnTo>
                                <a:pt x="217" y="660"/>
                              </a:lnTo>
                              <a:lnTo>
                                <a:pt x="255" y="681"/>
                              </a:lnTo>
                              <a:lnTo>
                                <a:pt x="313" y="701"/>
                              </a:lnTo>
                              <a:lnTo>
                                <a:pt x="356" y="710"/>
                              </a:lnTo>
                              <a:lnTo>
                                <a:pt x="401" y="716"/>
                              </a:lnTo>
                              <a:lnTo>
                                <a:pt x="460" y="718"/>
                              </a:lnTo>
                              <a:lnTo>
                                <a:pt x="523" y="716"/>
                              </a:lnTo>
                              <a:lnTo>
                                <a:pt x="578" y="714"/>
                              </a:lnTo>
                              <a:lnTo>
                                <a:pt x="625" y="706"/>
                              </a:lnTo>
                              <a:lnTo>
                                <a:pt x="667" y="697"/>
                              </a:lnTo>
                              <a:lnTo>
                                <a:pt x="697" y="685"/>
                              </a:lnTo>
                              <a:lnTo>
                                <a:pt x="723" y="672"/>
                              </a:lnTo>
                              <a:lnTo>
                                <a:pt x="744" y="659"/>
                              </a:lnTo>
                              <a:lnTo>
                                <a:pt x="761" y="647"/>
                              </a:lnTo>
                              <a:lnTo>
                                <a:pt x="778" y="629"/>
                              </a:lnTo>
                              <a:lnTo>
                                <a:pt x="832" y="556"/>
                              </a:lnTo>
                              <a:lnTo>
                                <a:pt x="874" y="493"/>
                              </a:lnTo>
                              <a:lnTo>
                                <a:pt x="890" y="461"/>
                              </a:lnTo>
                              <a:lnTo>
                                <a:pt x="894" y="448"/>
                              </a:lnTo>
                              <a:lnTo>
                                <a:pt x="895" y="438"/>
                              </a:lnTo>
                              <a:lnTo>
                                <a:pt x="895" y="427"/>
                              </a:lnTo>
                              <a:lnTo>
                                <a:pt x="887" y="414"/>
                              </a:lnTo>
                              <a:lnTo>
                                <a:pt x="882" y="406"/>
                              </a:lnTo>
                              <a:lnTo>
                                <a:pt x="879" y="394"/>
                              </a:lnTo>
                              <a:lnTo>
                                <a:pt x="882" y="381"/>
                              </a:lnTo>
                              <a:lnTo>
                                <a:pt x="887" y="372"/>
                              </a:lnTo>
                              <a:lnTo>
                                <a:pt x="894" y="362"/>
                              </a:lnTo>
                              <a:lnTo>
                                <a:pt x="900" y="352"/>
                              </a:lnTo>
                              <a:lnTo>
                                <a:pt x="908" y="341"/>
                              </a:lnTo>
                              <a:lnTo>
                                <a:pt x="913" y="330"/>
                              </a:lnTo>
                              <a:lnTo>
                                <a:pt x="912" y="316"/>
                              </a:lnTo>
                              <a:lnTo>
                                <a:pt x="907" y="305"/>
                              </a:lnTo>
                              <a:lnTo>
                                <a:pt x="900" y="295"/>
                              </a:lnTo>
                              <a:lnTo>
                                <a:pt x="894" y="286"/>
                              </a:lnTo>
                              <a:lnTo>
                                <a:pt x="886" y="275"/>
                              </a:lnTo>
                              <a:lnTo>
                                <a:pt x="883" y="263"/>
                              </a:lnTo>
                              <a:lnTo>
                                <a:pt x="886" y="254"/>
                              </a:lnTo>
                              <a:lnTo>
                                <a:pt x="895" y="240"/>
                              </a:lnTo>
                              <a:lnTo>
                                <a:pt x="904" y="229"/>
                              </a:lnTo>
                              <a:lnTo>
                                <a:pt x="908" y="217"/>
                              </a:lnTo>
                              <a:lnTo>
                                <a:pt x="908" y="202"/>
                              </a:lnTo>
                              <a:lnTo>
                                <a:pt x="903" y="187"/>
                              </a:lnTo>
                              <a:lnTo>
                                <a:pt x="894" y="176"/>
                              </a:lnTo>
                              <a:lnTo>
                                <a:pt x="890" y="168"/>
                              </a:lnTo>
                              <a:lnTo>
                                <a:pt x="886" y="155"/>
                              </a:lnTo>
                              <a:lnTo>
                                <a:pt x="887" y="141"/>
                              </a:lnTo>
                              <a:lnTo>
                                <a:pt x="895" y="130"/>
                              </a:lnTo>
                              <a:lnTo>
                                <a:pt x="900" y="122"/>
                              </a:lnTo>
                              <a:lnTo>
                                <a:pt x="908" y="113"/>
                              </a:lnTo>
                              <a:lnTo>
                                <a:pt x="912" y="101"/>
                              </a:lnTo>
                              <a:lnTo>
                                <a:pt x="913" y="88"/>
                              </a:lnTo>
                              <a:lnTo>
                                <a:pt x="911" y="80"/>
                              </a:lnTo>
                              <a:lnTo>
                                <a:pt x="903" y="67"/>
                              </a:lnTo>
                              <a:lnTo>
                                <a:pt x="895" y="56"/>
                              </a:lnTo>
                              <a:lnTo>
                                <a:pt x="890" y="42"/>
                              </a:lnTo>
                              <a:lnTo>
                                <a:pt x="890" y="29"/>
                              </a:lnTo>
                              <a:lnTo>
                                <a:pt x="894" y="18"/>
                              </a:lnTo>
                              <a:lnTo>
                                <a:pt x="891" y="0"/>
                              </a:lnTo>
                              <a:lnTo>
                                <a:pt x="26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FFC080"/>
                        </a:solidFill>
                        <a:ln w="9525">
                          <a:noFill/>
                        </a:ln>
                      </p:spPr>
                      <p:txBody>
                        <a:bodyPr/>
                        <a:p>
                          <a:endParaRPr lang="zh-CN" altLang="en-US"/>
                        </a:p>
                      </p:txBody>
                    </p:sp>
                    <p:sp>
                      <p:nvSpPr>
                        <p:cNvPr id="49170" name="任意多边形 110610"/>
                        <p:cNvSpPr>
                          <a:spLocks noChangeAspect="1"/>
                        </p:cNvSpPr>
                        <p:nvPr>
                          <p:custDataLst>
                            <p:tags r:id="rId12"/>
                          </p:custDataLst>
                        </p:nvPr>
                      </p:nvSpPr>
                      <p:spPr>
                        <a:xfrm>
                          <a:off x="6326" y="4514"/>
                          <a:ext cx="113" cy="99"/>
                        </a:xfrm>
                        <a:custGeom>
                          <a:avLst/>
                          <a:gdLst/>
                          <a:ahLst/>
                          <a:cxnLst/>
                          <a:pathLst>
                            <a:path w="113" h="99">
                              <a:moveTo>
                                <a:pt x="6" y="0"/>
                              </a:moveTo>
                              <a:lnTo>
                                <a:pt x="13" y="13"/>
                              </a:lnTo>
                              <a:lnTo>
                                <a:pt x="24" y="26"/>
                              </a:lnTo>
                              <a:lnTo>
                                <a:pt x="44" y="43"/>
                              </a:lnTo>
                              <a:lnTo>
                                <a:pt x="68" y="57"/>
                              </a:lnTo>
                              <a:lnTo>
                                <a:pt x="91" y="66"/>
                              </a:lnTo>
                              <a:lnTo>
                                <a:pt x="113" y="72"/>
                              </a:lnTo>
                              <a:lnTo>
                                <a:pt x="104" y="89"/>
                              </a:lnTo>
                              <a:lnTo>
                                <a:pt x="75" y="85"/>
                              </a:lnTo>
                              <a:lnTo>
                                <a:pt x="44" y="87"/>
                              </a:lnTo>
                              <a:lnTo>
                                <a:pt x="24" y="99"/>
                              </a:lnTo>
                              <a:lnTo>
                                <a:pt x="28" y="89"/>
                              </a:lnTo>
                              <a:lnTo>
                                <a:pt x="27" y="78"/>
                              </a:lnTo>
                              <a:lnTo>
                                <a:pt x="20" y="62"/>
                              </a:lnTo>
                              <a:lnTo>
                                <a:pt x="11" y="49"/>
                              </a:lnTo>
                              <a:lnTo>
                                <a:pt x="2" y="34"/>
                              </a:lnTo>
                              <a:lnTo>
                                <a:pt x="0" y="17"/>
                              </a:lnTo>
                              <a:lnTo>
                                <a:pt x="6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FFA040"/>
                        </a:solidFill>
                        <a:ln w="9525">
                          <a:noFill/>
                        </a:ln>
                      </p:spPr>
                      <p:txBody>
                        <a:bodyPr/>
                        <a:p>
                          <a:endParaRPr lang="zh-CN" altLang="en-US"/>
                        </a:p>
                      </p:txBody>
                    </p:sp>
                    <p:sp>
                      <p:nvSpPr>
                        <p:cNvPr id="49171" name="任意多边形 110611"/>
                        <p:cNvSpPr>
                          <a:spLocks noChangeAspect="1"/>
                        </p:cNvSpPr>
                        <p:nvPr>
                          <p:custDataLst>
                            <p:tags r:id="rId13"/>
                          </p:custDataLst>
                        </p:nvPr>
                      </p:nvSpPr>
                      <p:spPr>
                        <a:xfrm>
                          <a:off x="6328" y="4637"/>
                          <a:ext cx="149" cy="84"/>
                        </a:xfrm>
                        <a:custGeom>
                          <a:avLst/>
                          <a:gdLst/>
                          <a:ahLst/>
                          <a:cxnLst/>
                          <a:pathLst>
                            <a:path w="149" h="84">
                              <a:moveTo>
                                <a:pt x="0" y="10"/>
                              </a:moveTo>
                              <a:lnTo>
                                <a:pt x="4" y="0"/>
                              </a:lnTo>
                              <a:lnTo>
                                <a:pt x="9" y="10"/>
                              </a:lnTo>
                              <a:lnTo>
                                <a:pt x="21" y="15"/>
                              </a:lnTo>
                              <a:lnTo>
                                <a:pt x="42" y="25"/>
                              </a:lnTo>
                              <a:lnTo>
                                <a:pt x="64" y="31"/>
                              </a:lnTo>
                              <a:lnTo>
                                <a:pt x="98" y="38"/>
                              </a:lnTo>
                              <a:lnTo>
                                <a:pt x="137" y="44"/>
                              </a:lnTo>
                              <a:lnTo>
                                <a:pt x="149" y="80"/>
                              </a:lnTo>
                              <a:lnTo>
                                <a:pt x="106" y="69"/>
                              </a:lnTo>
                              <a:lnTo>
                                <a:pt x="72" y="65"/>
                              </a:lnTo>
                              <a:lnTo>
                                <a:pt x="45" y="71"/>
                              </a:lnTo>
                              <a:lnTo>
                                <a:pt x="25" y="84"/>
                              </a:lnTo>
                              <a:lnTo>
                                <a:pt x="25" y="73"/>
                              </a:lnTo>
                              <a:lnTo>
                                <a:pt x="25" y="63"/>
                              </a:lnTo>
                              <a:lnTo>
                                <a:pt x="21" y="52"/>
                              </a:lnTo>
                              <a:lnTo>
                                <a:pt x="9" y="36"/>
                              </a:lnTo>
                              <a:lnTo>
                                <a:pt x="0" y="23"/>
                              </a:lnTo>
                              <a:lnTo>
                                <a:pt x="0" y="1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FFA040"/>
                        </a:solidFill>
                        <a:ln w="9525">
                          <a:noFill/>
                        </a:ln>
                      </p:spPr>
                      <p:txBody>
                        <a:bodyPr/>
                        <a:p>
                          <a:endParaRPr lang="zh-CN" altLang="en-US"/>
                        </a:p>
                      </p:txBody>
                    </p:sp>
                    <p:sp>
                      <p:nvSpPr>
                        <p:cNvPr id="49172" name="任意多边形 110612"/>
                        <p:cNvSpPr>
                          <a:spLocks noChangeAspect="1"/>
                        </p:cNvSpPr>
                        <p:nvPr>
                          <p:custDataLst>
                            <p:tags r:id="rId14"/>
                          </p:custDataLst>
                        </p:nvPr>
                      </p:nvSpPr>
                      <p:spPr>
                        <a:xfrm>
                          <a:off x="6322" y="4742"/>
                          <a:ext cx="175" cy="104"/>
                        </a:xfrm>
                        <a:custGeom>
                          <a:avLst/>
                          <a:gdLst/>
                          <a:ahLst/>
                          <a:cxnLst/>
                          <a:pathLst>
                            <a:path w="175" h="104">
                              <a:moveTo>
                                <a:pt x="2" y="13"/>
                              </a:moveTo>
                              <a:lnTo>
                                <a:pt x="10" y="0"/>
                              </a:lnTo>
                              <a:lnTo>
                                <a:pt x="21" y="17"/>
                              </a:lnTo>
                              <a:lnTo>
                                <a:pt x="32" y="25"/>
                              </a:lnTo>
                              <a:lnTo>
                                <a:pt x="45" y="34"/>
                              </a:lnTo>
                              <a:lnTo>
                                <a:pt x="69" y="42"/>
                              </a:lnTo>
                              <a:lnTo>
                                <a:pt x="96" y="49"/>
                              </a:lnTo>
                              <a:lnTo>
                                <a:pt x="126" y="59"/>
                              </a:lnTo>
                              <a:lnTo>
                                <a:pt x="167" y="72"/>
                              </a:lnTo>
                              <a:lnTo>
                                <a:pt x="175" y="104"/>
                              </a:lnTo>
                              <a:lnTo>
                                <a:pt x="133" y="87"/>
                              </a:lnTo>
                              <a:lnTo>
                                <a:pt x="103" y="76"/>
                              </a:lnTo>
                              <a:lnTo>
                                <a:pt x="78" y="72"/>
                              </a:lnTo>
                              <a:lnTo>
                                <a:pt x="58" y="72"/>
                              </a:lnTo>
                              <a:lnTo>
                                <a:pt x="48" y="80"/>
                              </a:lnTo>
                              <a:lnTo>
                                <a:pt x="36" y="91"/>
                              </a:lnTo>
                              <a:lnTo>
                                <a:pt x="34" y="78"/>
                              </a:lnTo>
                              <a:lnTo>
                                <a:pt x="21" y="59"/>
                              </a:lnTo>
                              <a:lnTo>
                                <a:pt x="10" y="45"/>
                              </a:lnTo>
                              <a:lnTo>
                                <a:pt x="0" y="31"/>
                              </a:lnTo>
                              <a:lnTo>
                                <a:pt x="2" y="13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FFA040"/>
                        </a:solidFill>
                        <a:ln w="9525">
                          <a:noFill/>
                        </a:ln>
                      </p:spPr>
                      <p:txBody>
                        <a:bodyPr/>
                        <a:p>
                          <a:endParaRPr lang="zh-CN" altLang="en-US"/>
                        </a:p>
                      </p:txBody>
                    </p:sp>
                    <p:sp>
                      <p:nvSpPr>
                        <p:cNvPr id="49173" name="任意多边形 110613"/>
                        <p:cNvSpPr>
                          <a:spLocks noChangeAspect="1"/>
                        </p:cNvSpPr>
                        <p:nvPr>
                          <p:custDataLst>
                            <p:tags r:id="rId15"/>
                          </p:custDataLst>
                        </p:nvPr>
                      </p:nvSpPr>
                      <p:spPr>
                        <a:xfrm>
                          <a:off x="6341" y="4856"/>
                          <a:ext cx="208" cy="230"/>
                        </a:xfrm>
                        <a:custGeom>
                          <a:avLst/>
                          <a:gdLst/>
                          <a:ahLst/>
                          <a:cxnLst/>
                          <a:pathLst>
                            <a:path w="208" h="230">
                              <a:moveTo>
                                <a:pt x="2" y="35"/>
                              </a:moveTo>
                              <a:lnTo>
                                <a:pt x="0" y="21"/>
                              </a:lnTo>
                              <a:lnTo>
                                <a:pt x="0" y="11"/>
                              </a:lnTo>
                              <a:lnTo>
                                <a:pt x="8" y="0"/>
                              </a:lnTo>
                              <a:lnTo>
                                <a:pt x="22" y="17"/>
                              </a:lnTo>
                              <a:lnTo>
                                <a:pt x="47" y="32"/>
                              </a:lnTo>
                              <a:lnTo>
                                <a:pt x="72" y="44"/>
                              </a:lnTo>
                              <a:lnTo>
                                <a:pt x="106" y="55"/>
                              </a:lnTo>
                              <a:lnTo>
                                <a:pt x="156" y="65"/>
                              </a:lnTo>
                              <a:lnTo>
                                <a:pt x="166" y="91"/>
                              </a:lnTo>
                              <a:lnTo>
                                <a:pt x="140" y="84"/>
                              </a:lnTo>
                              <a:lnTo>
                                <a:pt x="114" y="80"/>
                              </a:lnTo>
                              <a:lnTo>
                                <a:pt x="101" y="82"/>
                              </a:lnTo>
                              <a:lnTo>
                                <a:pt x="97" y="95"/>
                              </a:lnTo>
                              <a:lnTo>
                                <a:pt x="105" y="112"/>
                              </a:lnTo>
                              <a:lnTo>
                                <a:pt x="115" y="128"/>
                              </a:lnTo>
                              <a:lnTo>
                                <a:pt x="136" y="153"/>
                              </a:lnTo>
                              <a:lnTo>
                                <a:pt x="166" y="179"/>
                              </a:lnTo>
                              <a:lnTo>
                                <a:pt x="208" y="209"/>
                              </a:lnTo>
                              <a:lnTo>
                                <a:pt x="208" y="230"/>
                              </a:lnTo>
                              <a:lnTo>
                                <a:pt x="190" y="219"/>
                              </a:lnTo>
                              <a:lnTo>
                                <a:pt x="166" y="205"/>
                              </a:lnTo>
                              <a:lnTo>
                                <a:pt x="132" y="179"/>
                              </a:lnTo>
                              <a:lnTo>
                                <a:pt x="105" y="150"/>
                              </a:lnTo>
                              <a:lnTo>
                                <a:pt x="80" y="128"/>
                              </a:lnTo>
                              <a:lnTo>
                                <a:pt x="56" y="101"/>
                              </a:lnTo>
                              <a:lnTo>
                                <a:pt x="36" y="78"/>
                              </a:lnTo>
                              <a:lnTo>
                                <a:pt x="15" y="57"/>
                              </a:lnTo>
                              <a:lnTo>
                                <a:pt x="2" y="35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FFA040"/>
                        </a:solidFill>
                        <a:ln w="9525">
                          <a:noFill/>
                        </a:ln>
                      </p:spPr>
                      <p:txBody>
                        <a:bodyPr/>
                        <a:p>
                          <a:endParaRPr lang="zh-CN" altLang="en-US"/>
                        </a:p>
                      </p:txBody>
                    </p:sp>
                    <p:sp>
                      <p:nvSpPr>
                        <p:cNvPr id="49174" name="任意多边形 110614"/>
                        <p:cNvSpPr>
                          <a:spLocks noChangeAspect="1"/>
                        </p:cNvSpPr>
                        <p:nvPr>
                          <p:custDataLst>
                            <p:tags r:id="rId16"/>
                          </p:custDataLst>
                        </p:nvPr>
                      </p:nvSpPr>
                      <p:spPr>
                        <a:xfrm>
                          <a:off x="6345" y="4443"/>
                          <a:ext cx="86" cy="69"/>
                        </a:xfrm>
                        <a:custGeom>
                          <a:avLst/>
                          <a:gdLst/>
                          <a:ahLst/>
                          <a:cxnLst/>
                          <a:pathLst>
                            <a:path w="86" h="69">
                              <a:moveTo>
                                <a:pt x="0" y="0"/>
                              </a:moveTo>
                              <a:lnTo>
                                <a:pt x="11" y="10"/>
                              </a:lnTo>
                              <a:lnTo>
                                <a:pt x="25" y="21"/>
                              </a:lnTo>
                              <a:lnTo>
                                <a:pt x="42" y="33"/>
                              </a:lnTo>
                              <a:lnTo>
                                <a:pt x="60" y="44"/>
                              </a:lnTo>
                              <a:lnTo>
                                <a:pt x="77" y="54"/>
                              </a:lnTo>
                              <a:lnTo>
                                <a:pt x="86" y="61"/>
                              </a:lnTo>
                              <a:lnTo>
                                <a:pt x="65" y="69"/>
                              </a:lnTo>
                              <a:lnTo>
                                <a:pt x="42" y="61"/>
                              </a:lnTo>
                              <a:lnTo>
                                <a:pt x="18" y="52"/>
                              </a:lnTo>
                              <a:lnTo>
                                <a:pt x="0" y="42"/>
                              </a:lnTo>
                              <a:lnTo>
                                <a:pt x="1" y="33"/>
                              </a:lnTo>
                              <a:lnTo>
                                <a:pt x="4" y="17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FFA040"/>
                        </a:solidFill>
                        <a:ln w="9525">
                          <a:noFill/>
                        </a:ln>
                      </p:spPr>
                      <p:txBody>
                        <a:bodyPr/>
                        <a:p>
                          <a:endParaRPr lang="zh-CN" altLang="en-US"/>
                        </a:p>
                      </p:txBody>
                    </p:sp>
                    <p:sp>
                      <p:nvSpPr>
                        <p:cNvPr id="49175" name="任意多边形 110615"/>
                        <p:cNvSpPr>
                          <a:spLocks noChangeAspect="1"/>
                        </p:cNvSpPr>
                        <p:nvPr>
                          <p:custDataLst>
                            <p:tags r:id="rId17"/>
                          </p:custDataLst>
                        </p:nvPr>
                      </p:nvSpPr>
                      <p:spPr>
                        <a:xfrm>
                          <a:off x="6501" y="4426"/>
                          <a:ext cx="732" cy="689"/>
                        </a:xfrm>
                        <a:custGeom>
                          <a:avLst/>
                          <a:gdLst/>
                          <a:ahLst/>
                          <a:cxnLst/>
                          <a:pathLst>
                            <a:path w="732" h="689">
                              <a:moveTo>
                                <a:pt x="294" y="135"/>
                              </a:moveTo>
                              <a:lnTo>
                                <a:pt x="186" y="143"/>
                              </a:lnTo>
                              <a:lnTo>
                                <a:pt x="348" y="158"/>
                              </a:lnTo>
                              <a:lnTo>
                                <a:pt x="338" y="166"/>
                              </a:lnTo>
                              <a:lnTo>
                                <a:pt x="318" y="173"/>
                              </a:lnTo>
                              <a:lnTo>
                                <a:pt x="292" y="181"/>
                              </a:lnTo>
                              <a:lnTo>
                                <a:pt x="258" y="190"/>
                              </a:lnTo>
                              <a:lnTo>
                                <a:pt x="222" y="196"/>
                              </a:lnTo>
                              <a:lnTo>
                                <a:pt x="175" y="200"/>
                              </a:lnTo>
                              <a:lnTo>
                                <a:pt x="120" y="206"/>
                              </a:lnTo>
                              <a:lnTo>
                                <a:pt x="61" y="209"/>
                              </a:lnTo>
                              <a:lnTo>
                                <a:pt x="0" y="209"/>
                              </a:lnTo>
                              <a:lnTo>
                                <a:pt x="95" y="232"/>
                              </a:lnTo>
                              <a:lnTo>
                                <a:pt x="154" y="244"/>
                              </a:lnTo>
                              <a:lnTo>
                                <a:pt x="205" y="244"/>
                              </a:lnTo>
                              <a:lnTo>
                                <a:pt x="267" y="244"/>
                              </a:lnTo>
                              <a:lnTo>
                                <a:pt x="359" y="236"/>
                              </a:lnTo>
                              <a:lnTo>
                                <a:pt x="435" y="225"/>
                              </a:lnTo>
                              <a:lnTo>
                                <a:pt x="499" y="209"/>
                              </a:lnTo>
                              <a:lnTo>
                                <a:pt x="567" y="188"/>
                              </a:lnTo>
                              <a:lnTo>
                                <a:pt x="597" y="177"/>
                              </a:lnTo>
                              <a:lnTo>
                                <a:pt x="625" y="168"/>
                              </a:lnTo>
                              <a:lnTo>
                                <a:pt x="640" y="164"/>
                              </a:lnTo>
                              <a:lnTo>
                                <a:pt x="648" y="169"/>
                              </a:lnTo>
                              <a:lnTo>
                                <a:pt x="648" y="181"/>
                              </a:lnTo>
                              <a:lnTo>
                                <a:pt x="642" y="194"/>
                              </a:lnTo>
                              <a:lnTo>
                                <a:pt x="625" y="208"/>
                              </a:lnTo>
                              <a:lnTo>
                                <a:pt x="597" y="226"/>
                              </a:lnTo>
                              <a:lnTo>
                                <a:pt x="557" y="244"/>
                              </a:lnTo>
                              <a:lnTo>
                                <a:pt x="510" y="263"/>
                              </a:lnTo>
                              <a:lnTo>
                                <a:pt x="448" y="282"/>
                              </a:lnTo>
                              <a:lnTo>
                                <a:pt x="376" y="297"/>
                              </a:lnTo>
                              <a:lnTo>
                                <a:pt x="304" y="308"/>
                              </a:lnTo>
                              <a:lnTo>
                                <a:pt x="228" y="320"/>
                              </a:lnTo>
                              <a:lnTo>
                                <a:pt x="95" y="333"/>
                              </a:lnTo>
                              <a:lnTo>
                                <a:pt x="177" y="352"/>
                              </a:lnTo>
                              <a:lnTo>
                                <a:pt x="243" y="360"/>
                              </a:lnTo>
                              <a:lnTo>
                                <a:pt x="326" y="358"/>
                              </a:lnTo>
                              <a:lnTo>
                                <a:pt x="411" y="347"/>
                              </a:lnTo>
                              <a:lnTo>
                                <a:pt x="474" y="333"/>
                              </a:lnTo>
                              <a:lnTo>
                                <a:pt x="525" y="320"/>
                              </a:lnTo>
                              <a:lnTo>
                                <a:pt x="567" y="308"/>
                              </a:lnTo>
                              <a:lnTo>
                                <a:pt x="610" y="293"/>
                              </a:lnTo>
                              <a:lnTo>
                                <a:pt x="644" y="280"/>
                              </a:lnTo>
                              <a:lnTo>
                                <a:pt x="659" y="276"/>
                              </a:lnTo>
                              <a:lnTo>
                                <a:pt x="668" y="276"/>
                              </a:lnTo>
                              <a:lnTo>
                                <a:pt x="667" y="287"/>
                              </a:lnTo>
                              <a:lnTo>
                                <a:pt x="661" y="299"/>
                              </a:lnTo>
                              <a:lnTo>
                                <a:pt x="648" y="314"/>
                              </a:lnTo>
                              <a:lnTo>
                                <a:pt x="617" y="335"/>
                              </a:lnTo>
                              <a:lnTo>
                                <a:pt x="584" y="354"/>
                              </a:lnTo>
                              <a:lnTo>
                                <a:pt x="546" y="371"/>
                              </a:lnTo>
                              <a:lnTo>
                                <a:pt x="496" y="390"/>
                              </a:lnTo>
                              <a:lnTo>
                                <a:pt x="439" y="407"/>
                              </a:lnTo>
                              <a:lnTo>
                                <a:pt x="352" y="426"/>
                              </a:lnTo>
                              <a:lnTo>
                                <a:pt x="294" y="438"/>
                              </a:lnTo>
                              <a:lnTo>
                                <a:pt x="237" y="444"/>
                              </a:lnTo>
                              <a:lnTo>
                                <a:pt x="154" y="449"/>
                              </a:lnTo>
                              <a:lnTo>
                                <a:pt x="239" y="461"/>
                              </a:lnTo>
                              <a:lnTo>
                                <a:pt x="305" y="466"/>
                              </a:lnTo>
                              <a:lnTo>
                                <a:pt x="360" y="468"/>
                              </a:lnTo>
                              <a:lnTo>
                                <a:pt x="423" y="466"/>
                              </a:lnTo>
                              <a:lnTo>
                                <a:pt x="482" y="458"/>
                              </a:lnTo>
                              <a:lnTo>
                                <a:pt x="530" y="447"/>
                              </a:lnTo>
                              <a:lnTo>
                                <a:pt x="568" y="434"/>
                              </a:lnTo>
                              <a:lnTo>
                                <a:pt x="629" y="413"/>
                              </a:lnTo>
                              <a:lnTo>
                                <a:pt x="637" y="413"/>
                              </a:lnTo>
                              <a:lnTo>
                                <a:pt x="644" y="417"/>
                              </a:lnTo>
                              <a:lnTo>
                                <a:pt x="642" y="430"/>
                              </a:lnTo>
                              <a:lnTo>
                                <a:pt x="634" y="444"/>
                              </a:lnTo>
                              <a:lnTo>
                                <a:pt x="620" y="458"/>
                              </a:lnTo>
                              <a:lnTo>
                                <a:pt x="599" y="474"/>
                              </a:lnTo>
                              <a:lnTo>
                                <a:pt x="563" y="493"/>
                              </a:lnTo>
                              <a:lnTo>
                                <a:pt x="525" y="510"/>
                              </a:lnTo>
                              <a:lnTo>
                                <a:pt x="489" y="521"/>
                              </a:lnTo>
                              <a:lnTo>
                                <a:pt x="448" y="531"/>
                              </a:lnTo>
                              <a:lnTo>
                                <a:pt x="410" y="537"/>
                              </a:lnTo>
                              <a:lnTo>
                                <a:pt x="360" y="542"/>
                              </a:lnTo>
                              <a:lnTo>
                                <a:pt x="305" y="545"/>
                              </a:lnTo>
                              <a:lnTo>
                                <a:pt x="250" y="546"/>
                              </a:lnTo>
                              <a:lnTo>
                                <a:pt x="166" y="546"/>
                              </a:lnTo>
                              <a:lnTo>
                                <a:pt x="211" y="562"/>
                              </a:lnTo>
                              <a:lnTo>
                                <a:pt x="253" y="573"/>
                              </a:lnTo>
                              <a:lnTo>
                                <a:pt x="301" y="579"/>
                              </a:lnTo>
                              <a:lnTo>
                                <a:pt x="342" y="580"/>
                              </a:lnTo>
                              <a:lnTo>
                                <a:pt x="384" y="583"/>
                              </a:lnTo>
                              <a:lnTo>
                                <a:pt x="427" y="580"/>
                              </a:lnTo>
                              <a:lnTo>
                                <a:pt x="462" y="579"/>
                              </a:lnTo>
                              <a:lnTo>
                                <a:pt x="495" y="573"/>
                              </a:lnTo>
                              <a:lnTo>
                                <a:pt x="540" y="562"/>
                              </a:lnTo>
                              <a:lnTo>
                                <a:pt x="574" y="554"/>
                              </a:lnTo>
                              <a:lnTo>
                                <a:pt x="587" y="555"/>
                              </a:lnTo>
                              <a:lnTo>
                                <a:pt x="589" y="565"/>
                              </a:lnTo>
                              <a:lnTo>
                                <a:pt x="585" y="575"/>
                              </a:lnTo>
                              <a:lnTo>
                                <a:pt x="576" y="586"/>
                              </a:lnTo>
                              <a:lnTo>
                                <a:pt x="561" y="597"/>
                              </a:lnTo>
                              <a:lnTo>
                                <a:pt x="544" y="605"/>
                              </a:lnTo>
                              <a:lnTo>
                                <a:pt x="525" y="614"/>
                              </a:lnTo>
                              <a:lnTo>
                                <a:pt x="495" y="622"/>
                              </a:lnTo>
                              <a:lnTo>
                                <a:pt x="432" y="631"/>
                              </a:lnTo>
                              <a:lnTo>
                                <a:pt x="372" y="639"/>
                              </a:lnTo>
                              <a:lnTo>
                                <a:pt x="253" y="649"/>
                              </a:lnTo>
                              <a:lnTo>
                                <a:pt x="407" y="656"/>
                              </a:lnTo>
                              <a:lnTo>
                                <a:pt x="439" y="656"/>
                              </a:lnTo>
                              <a:lnTo>
                                <a:pt x="453" y="663"/>
                              </a:lnTo>
                              <a:lnTo>
                                <a:pt x="461" y="670"/>
                              </a:lnTo>
                              <a:lnTo>
                                <a:pt x="458" y="681"/>
                              </a:lnTo>
                              <a:lnTo>
                                <a:pt x="466" y="687"/>
                              </a:lnTo>
                              <a:lnTo>
                                <a:pt x="486" y="689"/>
                              </a:lnTo>
                              <a:lnTo>
                                <a:pt x="516" y="677"/>
                              </a:lnTo>
                              <a:lnTo>
                                <a:pt x="542" y="664"/>
                              </a:lnTo>
                              <a:lnTo>
                                <a:pt x="563" y="651"/>
                              </a:lnTo>
                              <a:lnTo>
                                <a:pt x="580" y="639"/>
                              </a:lnTo>
                              <a:lnTo>
                                <a:pt x="597" y="621"/>
                              </a:lnTo>
                              <a:lnTo>
                                <a:pt x="651" y="548"/>
                              </a:lnTo>
                              <a:lnTo>
                                <a:pt x="693" y="485"/>
                              </a:lnTo>
                              <a:lnTo>
                                <a:pt x="709" y="453"/>
                              </a:lnTo>
                              <a:lnTo>
                                <a:pt x="713" y="440"/>
                              </a:lnTo>
                              <a:lnTo>
                                <a:pt x="714" y="430"/>
                              </a:lnTo>
                              <a:lnTo>
                                <a:pt x="714" y="419"/>
                              </a:lnTo>
                              <a:lnTo>
                                <a:pt x="706" y="406"/>
                              </a:lnTo>
                              <a:lnTo>
                                <a:pt x="701" y="398"/>
                              </a:lnTo>
                              <a:lnTo>
                                <a:pt x="698" y="386"/>
                              </a:lnTo>
                              <a:lnTo>
                                <a:pt x="701" y="373"/>
                              </a:lnTo>
                              <a:lnTo>
                                <a:pt x="706" y="364"/>
                              </a:lnTo>
                              <a:lnTo>
                                <a:pt x="713" y="354"/>
                              </a:lnTo>
                              <a:lnTo>
                                <a:pt x="719" y="344"/>
                              </a:lnTo>
                              <a:lnTo>
                                <a:pt x="727" y="333"/>
                              </a:lnTo>
                              <a:lnTo>
                                <a:pt x="732" y="322"/>
                              </a:lnTo>
                              <a:lnTo>
                                <a:pt x="731" y="308"/>
                              </a:lnTo>
                              <a:lnTo>
                                <a:pt x="726" y="297"/>
                              </a:lnTo>
                              <a:lnTo>
                                <a:pt x="719" y="287"/>
                              </a:lnTo>
                              <a:lnTo>
                                <a:pt x="713" y="278"/>
                              </a:lnTo>
                              <a:lnTo>
                                <a:pt x="705" y="267"/>
                              </a:lnTo>
                              <a:lnTo>
                                <a:pt x="702" y="255"/>
                              </a:lnTo>
                              <a:lnTo>
                                <a:pt x="705" y="246"/>
                              </a:lnTo>
                              <a:lnTo>
                                <a:pt x="714" y="232"/>
                              </a:lnTo>
                              <a:lnTo>
                                <a:pt x="723" y="221"/>
                              </a:lnTo>
                              <a:lnTo>
                                <a:pt x="727" y="209"/>
                              </a:lnTo>
                              <a:lnTo>
                                <a:pt x="727" y="194"/>
                              </a:lnTo>
                              <a:lnTo>
                                <a:pt x="722" y="179"/>
                              </a:lnTo>
                              <a:lnTo>
                                <a:pt x="713" y="168"/>
                              </a:lnTo>
                              <a:lnTo>
                                <a:pt x="709" y="160"/>
                              </a:lnTo>
                              <a:lnTo>
                                <a:pt x="705" y="147"/>
                              </a:lnTo>
                              <a:lnTo>
                                <a:pt x="706" y="133"/>
                              </a:lnTo>
                              <a:lnTo>
                                <a:pt x="714" y="122"/>
                              </a:lnTo>
                              <a:lnTo>
                                <a:pt x="719" y="114"/>
                              </a:lnTo>
                              <a:lnTo>
                                <a:pt x="727" y="105"/>
                              </a:lnTo>
                              <a:lnTo>
                                <a:pt x="731" y="93"/>
                              </a:lnTo>
                              <a:lnTo>
                                <a:pt x="732" y="80"/>
                              </a:lnTo>
                              <a:lnTo>
                                <a:pt x="730" y="72"/>
                              </a:lnTo>
                              <a:lnTo>
                                <a:pt x="722" y="59"/>
                              </a:lnTo>
                              <a:lnTo>
                                <a:pt x="714" y="48"/>
                              </a:lnTo>
                              <a:lnTo>
                                <a:pt x="709" y="34"/>
                              </a:lnTo>
                              <a:lnTo>
                                <a:pt x="709" y="0"/>
                              </a:lnTo>
                              <a:lnTo>
                                <a:pt x="634" y="50"/>
                              </a:lnTo>
                              <a:lnTo>
                                <a:pt x="589" y="69"/>
                              </a:lnTo>
                              <a:lnTo>
                                <a:pt x="536" y="86"/>
                              </a:lnTo>
                              <a:lnTo>
                                <a:pt x="475" y="105"/>
                              </a:lnTo>
                              <a:lnTo>
                                <a:pt x="420" y="116"/>
                              </a:lnTo>
                              <a:lnTo>
                                <a:pt x="365" y="126"/>
                              </a:lnTo>
                              <a:lnTo>
                                <a:pt x="294" y="135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FFA040"/>
                        </a:solidFill>
                        <a:ln w="9525">
                          <a:noFill/>
                        </a:ln>
                      </p:spPr>
                      <p:txBody>
                        <a:bodyPr/>
                        <a:p>
                          <a:endParaRPr lang="zh-CN" altLang="en-US"/>
                        </a:p>
                      </p:txBody>
                    </p:sp>
                  </p:grpSp>
                </p:grpSp>
                <p:grpSp>
                  <p:nvGrpSpPr>
                    <p:cNvPr id="49176" name="组合 110616"/>
                    <p:cNvGrpSpPr>
                      <a:grpSpLocks noChangeAspect="1"/>
                    </p:cNvGrpSpPr>
                    <p:nvPr/>
                  </p:nvGrpSpPr>
                  <p:grpSpPr>
                    <a:xfrm>
                      <a:off x="6929" y="4535"/>
                      <a:ext cx="218" cy="436"/>
                      <a:chOff x="6929" y="4535"/>
                      <a:chExt cx="218" cy="436"/>
                    </a:xfrm>
                  </p:grpSpPr>
                  <p:sp>
                    <p:nvSpPr>
                      <p:cNvPr id="49177" name="任意多边形 110617"/>
                      <p:cNvSpPr>
                        <a:spLocks noChangeAspect="1"/>
                      </p:cNvSpPr>
                      <p:nvPr>
                        <p:custDataLst>
                          <p:tags r:id="rId18"/>
                        </p:custDataLst>
                      </p:nvPr>
                    </p:nvSpPr>
                    <p:spPr>
                      <a:xfrm>
                        <a:off x="6971" y="4651"/>
                        <a:ext cx="167" cy="70"/>
                      </a:xfrm>
                      <a:custGeom>
                        <a:avLst/>
                        <a:gdLst/>
                        <a:ahLst/>
                        <a:cxnLst/>
                        <a:pathLst>
                          <a:path w="167" h="70">
                            <a:moveTo>
                              <a:pt x="167" y="13"/>
                            </a:moveTo>
                            <a:lnTo>
                              <a:pt x="151" y="0"/>
                            </a:lnTo>
                            <a:lnTo>
                              <a:pt x="100" y="26"/>
                            </a:lnTo>
                            <a:lnTo>
                              <a:pt x="49" y="45"/>
                            </a:lnTo>
                            <a:lnTo>
                              <a:pt x="0" y="59"/>
                            </a:lnTo>
                            <a:lnTo>
                              <a:pt x="9" y="70"/>
                            </a:lnTo>
                            <a:lnTo>
                              <a:pt x="43" y="70"/>
                            </a:lnTo>
                            <a:lnTo>
                              <a:pt x="89" y="60"/>
                            </a:lnTo>
                            <a:lnTo>
                              <a:pt x="130" y="40"/>
                            </a:lnTo>
                            <a:lnTo>
                              <a:pt x="167" y="13"/>
                            </a:lnTo>
                            <a:close/>
                          </a:path>
                        </a:pathLst>
                      </a:custGeom>
                      <a:solidFill>
                        <a:srgbClr val="FFE0C0"/>
                      </a:solidFill>
                      <a:ln w="9525">
                        <a:noFill/>
                      </a:ln>
                    </p:spPr>
                    <p:txBody>
                      <a:bodyPr/>
                      <a:p>
                        <a:endParaRPr lang="zh-CN" altLang="en-US"/>
                      </a:p>
                    </p:txBody>
                  </p:sp>
                  <p:sp>
                    <p:nvSpPr>
                      <p:cNvPr id="49178" name="任意多边形 110618"/>
                      <p:cNvSpPr>
                        <a:spLocks noChangeAspect="1"/>
                      </p:cNvSpPr>
                      <p:nvPr>
                        <p:custDataLst>
                          <p:tags r:id="rId19"/>
                        </p:custDataLst>
                      </p:nvPr>
                    </p:nvSpPr>
                    <p:spPr>
                      <a:xfrm>
                        <a:off x="7001" y="4763"/>
                        <a:ext cx="146" cy="78"/>
                      </a:xfrm>
                      <a:custGeom>
                        <a:avLst/>
                        <a:gdLst/>
                        <a:ahLst/>
                        <a:cxnLst/>
                        <a:pathLst>
                          <a:path w="146" h="78">
                            <a:moveTo>
                              <a:pt x="146" y="15"/>
                            </a:moveTo>
                            <a:lnTo>
                              <a:pt x="138" y="0"/>
                            </a:lnTo>
                            <a:lnTo>
                              <a:pt x="89" y="34"/>
                            </a:lnTo>
                            <a:lnTo>
                              <a:pt x="50" y="51"/>
                            </a:lnTo>
                            <a:lnTo>
                              <a:pt x="0" y="66"/>
                            </a:lnTo>
                            <a:lnTo>
                              <a:pt x="10" y="78"/>
                            </a:lnTo>
                            <a:lnTo>
                              <a:pt x="42" y="78"/>
                            </a:lnTo>
                            <a:lnTo>
                              <a:pt x="74" y="69"/>
                            </a:lnTo>
                            <a:lnTo>
                              <a:pt x="112" y="45"/>
                            </a:lnTo>
                            <a:lnTo>
                              <a:pt x="146" y="15"/>
                            </a:lnTo>
                            <a:close/>
                          </a:path>
                        </a:pathLst>
                      </a:custGeom>
                      <a:solidFill>
                        <a:srgbClr val="FFE0C0"/>
                      </a:solidFill>
                      <a:ln w="9525">
                        <a:noFill/>
                      </a:ln>
                    </p:spPr>
                    <p:txBody>
                      <a:bodyPr/>
                      <a:p>
                        <a:endParaRPr lang="zh-CN" altLang="en-US"/>
                      </a:p>
                    </p:txBody>
                  </p:sp>
                  <p:sp>
                    <p:nvSpPr>
                      <p:cNvPr id="49179" name="任意多边形 110619"/>
                      <p:cNvSpPr>
                        <a:spLocks noChangeAspect="1"/>
                      </p:cNvSpPr>
                      <p:nvPr>
                        <p:custDataLst>
                          <p:tags r:id="rId20"/>
                        </p:custDataLst>
                      </p:nvPr>
                    </p:nvSpPr>
                    <p:spPr>
                      <a:xfrm>
                        <a:off x="6992" y="4894"/>
                        <a:ext cx="149" cy="77"/>
                      </a:xfrm>
                      <a:custGeom>
                        <a:avLst/>
                        <a:gdLst/>
                        <a:ahLst/>
                        <a:cxnLst/>
                        <a:pathLst>
                          <a:path w="149" h="77">
                            <a:moveTo>
                              <a:pt x="149" y="11"/>
                            </a:moveTo>
                            <a:lnTo>
                              <a:pt x="138" y="0"/>
                            </a:lnTo>
                            <a:lnTo>
                              <a:pt x="93" y="31"/>
                            </a:lnTo>
                            <a:lnTo>
                              <a:pt x="49" y="49"/>
                            </a:lnTo>
                            <a:lnTo>
                              <a:pt x="0" y="63"/>
                            </a:lnTo>
                            <a:lnTo>
                              <a:pt x="9" y="77"/>
                            </a:lnTo>
                            <a:lnTo>
                              <a:pt x="42" y="74"/>
                            </a:lnTo>
                            <a:lnTo>
                              <a:pt x="81" y="65"/>
                            </a:lnTo>
                            <a:lnTo>
                              <a:pt x="121" y="40"/>
                            </a:lnTo>
                            <a:lnTo>
                              <a:pt x="149" y="11"/>
                            </a:lnTo>
                            <a:close/>
                          </a:path>
                        </a:pathLst>
                      </a:custGeom>
                      <a:solidFill>
                        <a:srgbClr val="FFE0C0"/>
                      </a:solidFill>
                      <a:ln w="9525">
                        <a:noFill/>
                      </a:ln>
                    </p:spPr>
                    <p:txBody>
                      <a:bodyPr/>
                      <a:p>
                        <a:endParaRPr lang="zh-CN" altLang="en-US"/>
                      </a:p>
                    </p:txBody>
                  </p:sp>
                  <p:sp>
                    <p:nvSpPr>
                      <p:cNvPr id="49180" name="任意多边形 110620"/>
                      <p:cNvSpPr>
                        <a:spLocks noChangeAspect="1"/>
                      </p:cNvSpPr>
                      <p:nvPr>
                        <p:custDataLst>
                          <p:tags r:id="rId21"/>
                        </p:custDataLst>
                      </p:nvPr>
                    </p:nvSpPr>
                    <p:spPr>
                      <a:xfrm>
                        <a:off x="6929" y="4535"/>
                        <a:ext cx="171" cy="68"/>
                      </a:xfrm>
                      <a:custGeom>
                        <a:avLst/>
                        <a:gdLst/>
                        <a:ahLst/>
                        <a:cxnLst/>
                        <a:pathLst>
                          <a:path w="171" h="68">
                            <a:moveTo>
                              <a:pt x="171" y="13"/>
                            </a:moveTo>
                            <a:lnTo>
                              <a:pt x="154" y="0"/>
                            </a:lnTo>
                            <a:lnTo>
                              <a:pt x="97" y="26"/>
                            </a:lnTo>
                            <a:lnTo>
                              <a:pt x="50" y="41"/>
                            </a:lnTo>
                            <a:lnTo>
                              <a:pt x="0" y="55"/>
                            </a:lnTo>
                            <a:lnTo>
                              <a:pt x="11" y="68"/>
                            </a:lnTo>
                            <a:lnTo>
                              <a:pt x="42" y="66"/>
                            </a:lnTo>
                            <a:lnTo>
                              <a:pt x="82" y="57"/>
                            </a:lnTo>
                            <a:lnTo>
                              <a:pt x="127" y="40"/>
                            </a:lnTo>
                            <a:lnTo>
                              <a:pt x="171" y="13"/>
                            </a:lnTo>
                            <a:close/>
                          </a:path>
                        </a:pathLst>
                      </a:custGeom>
                      <a:solidFill>
                        <a:srgbClr val="FFE0C0"/>
                      </a:solidFill>
                      <a:ln w="9525">
                        <a:noFill/>
                      </a:ln>
                    </p:spPr>
                    <p:txBody>
                      <a:bodyPr/>
                      <a:p>
                        <a:endParaRPr lang="zh-CN" altLang="en-US"/>
                      </a:p>
                    </p:txBody>
                  </p:sp>
                </p:grpSp>
              </p:grpSp>
              <p:sp>
                <p:nvSpPr>
                  <p:cNvPr id="49181" name="任意多边形 110621"/>
                  <p:cNvSpPr>
                    <a:spLocks noChangeAspect="1"/>
                  </p:cNvSpPr>
                  <p:nvPr>
                    <p:custDataLst>
                      <p:tags r:id="rId22"/>
                    </p:custDataLst>
                  </p:nvPr>
                </p:nvSpPr>
                <p:spPr>
                  <a:xfrm>
                    <a:off x="5770" y="1606"/>
                    <a:ext cx="2019" cy="2908"/>
                  </a:xfrm>
                  <a:custGeom>
                    <a:avLst/>
                    <a:gdLst/>
                    <a:ahLst/>
                    <a:cxnLst/>
                    <a:pathLst>
                      <a:path w="2019" h="2908">
                        <a:moveTo>
                          <a:pt x="1415" y="2830"/>
                        </a:moveTo>
                        <a:lnTo>
                          <a:pt x="1432" y="2818"/>
                        </a:lnTo>
                        <a:lnTo>
                          <a:pt x="1445" y="2807"/>
                        </a:lnTo>
                        <a:lnTo>
                          <a:pt x="1453" y="2799"/>
                        </a:lnTo>
                        <a:lnTo>
                          <a:pt x="1458" y="2790"/>
                        </a:lnTo>
                        <a:lnTo>
                          <a:pt x="1463" y="2784"/>
                        </a:lnTo>
                        <a:lnTo>
                          <a:pt x="1466" y="2778"/>
                        </a:lnTo>
                        <a:lnTo>
                          <a:pt x="1470" y="2773"/>
                        </a:lnTo>
                        <a:lnTo>
                          <a:pt x="1471" y="2765"/>
                        </a:lnTo>
                        <a:lnTo>
                          <a:pt x="1474" y="2756"/>
                        </a:lnTo>
                        <a:lnTo>
                          <a:pt x="1475" y="2744"/>
                        </a:lnTo>
                        <a:lnTo>
                          <a:pt x="1484" y="2698"/>
                        </a:lnTo>
                        <a:lnTo>
                          <a:pt x="1543" y="2322"/>
                        </a:lnTo>
                        <a:lnTo>
                          <a:pt x="1554" y="2268"/>
                        </a:lnTo>
                        <a:lnTo>
                          <a:pt x="1563" y="2229"/>
                        </a:lnTo>
                        <a:lnTo>
                          <a:pt x="1577" y="2175"/>
                        </a:lnTo>
                        <a:lnTo>
                          <a:pt x="1598" y="2115"/>
                        </a:lnTo>
                        <a:lnTo>
                          <a:pt x="1619" y="2062"/>
                        </a:lnTo>
                        <a:lnTo>
                          <a:pt x="1638" y="2018"/>
                        </a:lnTo>
                        <a:lnTo>
                          <a:pt x="1655" y="1980"/>
                        </a:lnTo>
                        <a:lnTo>
                          <a:pt x="1672" y="1943"/>
                        </a:lnTo>
                        <a:lnTo>
                          <a:pt x="1706" y="1880"/>
                        </a:lnTo>
                        <a:lnTo>
                          <a:pt x="1740" y="1821"/>
                        </a:lnTo>
                        <a:lnTo>
                          <a:pt x="1773" y="1766"/>
                        </a:lnTo>
                        <a:lnTo>
                          <a:pt x="1799" y="1724"/>
                        </a:lnTo>
                        <a:lnTo>
                          <a:pt x="1846" y="1645"/>
                        </a:lnTo>
                        <a:lnTo>
                          <a:pt x="1879" y="1590"/>
                        </a:lnTo>
                        <a:lnTo>
                          <a:pt x="1905" y="1544"/>
                        </a:lnTo>
                        <a:lnTo>
                          <a:pt x="1927" y="1492"/>
                        </a:lnTo>
                        <a:lnTo>
                          <a:pt x="1952" y="1429"/>
                        </a:lnTo>
                        <a:lnTo>
                          <a:pt x="1969" y="1374"/>
                        </a:lnTo>
                        <a:lnTo>
                          <a:pt x="1985" y="1316"/>
                        </a:lnTo>
                        <a:lnTo>
                          <a:pt x="1995" y="1267"/>
                        </a:lnTo>
                        <a:lnTo>
                          <a:pt x="2007" y="1212"/>
                        </a:lnTo>
                        <a:lnTo>
                          <a:pt x="2015" y="1142"/>
                        </a:lnTo>
                        <a:lnTo>
                          <a:pt x="2019" y="1062"/>
                        </a:lnTo>
                        <a:lnTo>
                          <a:pt x="2019" y="987"/>
                        </a:lnTo>
                        <a:lnTo>
                          <a:pt x="2012" y="928"/>
                        </a:lnTo>
                        <a:lnTo>
                          <a:pt x="2003" y="873"/>
                        </a:lnTo>
                        <a:lnTo>
                          <a:pt x="1994" y="824"/>
                        </a:lnTo>
                        <a:lnTo>
                          <a:pt x="1978" y="759"/>
                        </a:lnTo>
                        <a:lnTo>
                          <a:pt x="1960" y="694"/>
                        </a:lnTo>
                        <a:lnTo>
                          <a:pt x="1940" y="634"/>
                        </a:lnTo>
                        <a:lnTo>
                          <a:pt x="1917" y="578"/>
                        </a:lnTo>
                        <a:lnTo>
                          <a:pt x="1888" y="529"/>
                        </a:lnTo>
                        <a:lnTo>
                          <a:pt x="1850" y="466"/>
                        </a:lnTo>
                        <a:lnTo>
                          <a:pt x="1807" y="403"/>
                        </a:lnTo>
                        <a:lnTo>
                          <a:pt x="1765" y="354"/>
                        </a:lnTo>
                        <a:lnTo>
                          <a:pt x="1727" y="312"/>
                        </a:lnTo>
                        <a:lnTo>
                          <a:pt x="1683" y="272"/>
                        </a:lnTo>
                        <a:lnTo>
                          <a:pt x="1636" y="232"/>
                        </a:lnTo>
                        <a:lnTo>
                          <a:pt x="1590" y="196"/>
                        </a:lnTo>
                        <a:lnTo>
                          <a:pt x="1535" y="159"/>
                        </a:lnTo>
                        <a:lnTo>
                          <a:pt x="1471" y="120"/>
                        </a:lnTo>
                        <a:lnTo>
                          <a:pt x="1411" y="90"/>
                        </a:lnTo>
                        <a:lnTo>
                          <a:pt x="1341" y="61"/>
                        </a:lnTo>
                        <a:lnTo>
                          <a:pt x="1277" y="40"/>
                        </a:lnTo>
                        <a:lnTo>
                          <a:pt x="1224" y="27"/>
                        </a:lnTo>
                        <a:lnTo>
                          <a:pt x="1167" y="14"/>
                        </a:lnTo>
                        <a:lnTo>
                          <a:pt x="1115" y="6"/>
                        </a:lnTo>
                        <a:lnTo>
                          <a:pt x="1053" y="0"/>
                        </a:lnTo>
                        <a:lnTo>
                          <a:pt x="997" y="0"/>
                        </a:lnTo>
                        <a:lnTo>
                          <a:pt x="936" y="0"/>
                        </a:lnTo>
                        <a:lnTo>
                          <a:pt x="885" y="6"/>
                        </a:lnTo>
                        <a:lnTo>
                          <a:pt x="826" y="19"/>
                        </a:lnTo>
                        <a:lnTo>
                          <a:pt x="782" y="28"/>
                        </a:lnTo>
                        <a:lnTo>
                          <a:pt x="727" y="44"/>
                        </a:lnTo>
                        <a:lnTo>
                          <a:pt x="676" y="59"/>
                        </a:lnTo>
                        <a:lnTo>
                          <a:pt x="630" y="78"/>
                        </a:lnTo>
                        <a:lnTo>
                          <a:pt x="586" y="97"/>
                        </a:lnTo>
                        <a:lnTo>
                          <a:pt x="541" y="121"/>
                        </a:lnTo>
                        <a:lnTo>
                          <a:pt x="501" y="145"/>
                        </a:lnTo>
                        <a:lnTo>
                          <a:pt x="456" y="175"/>
                        </a:lnTo>
                        <a:lnTo>
                          <a:pt x="408" y="209"/>
                        </a:lnTo>
                        <a:lnTo>
                          <a:pt x="365" y="242"/>
                        </a:lnTo>
                        <a:lnTo>
                          <a:pt x="326" y="277"/>
                        </a:lnTo>
                        <a:lnTo>
                          <a:pt x="284" y="316"/>
                        </a:lnTo>
                        <a:lnTo>
                          <a:pt x="242" y="360"/>
                        </a:lnTo>
                        <a:lnTo>
                          <a:pt x="206" y="402"/>
                        </a:lnTo>
                        <a:lnTo>
                          <a:pt x="175" y="441"/>
                        </a:lnTo>
                        <a:lnTo>
                          <a:pt x="140" y="495"/>
                        </a:lnTo>
                        <a:lnTo>
                          <a:pt x="106" y="554"/>
                        </a:lnTo>
                        <a:lnTo>
                          <a:pt x="75" y="620"/>
                        </a:lnTo>
                        <a:lnTo>
                          <a:pt x="53" y="685"/>
                        </a:lnTo>
                        <a:lnTo>
                          <a:pt x="34" y="752"/>
                        </a:lnTo>
                        <a:lnTo>
                          <a:pt x="17" y="818"/>
                        </a:lnTo>
                        <a:lnTo>
                          <a:pt x="7" y="879"/>
                        </a:lnTo>
                        <a:lnTo>
                          <a:pt x="0" y="940"/>
                        </a:lnTo>
                        <a:lnTo>
                          <a:pt x="0" y="999"/>
                        </a:lnTo>
                        <a:lnTo>
                          <a:pt x="0" y="1052"/>
                        </a:lnTo>
                        <a:lnTo>
                          <a:pt x="0" y="1115"/>
                        </a:lnTo>
                        <a:lnTo>
                          <a:pt x="3" y="1170"/>
                        </a:lnTo>
                        <a:lnTo>
                          <a:pt x="14" y="1239"/>
                        </a:lnTo>
                        <a:lnTo>
                          <a:pt x="24" y="1299"/>
                        </a:lnTo>
                        <a:lnTo>
                          <a:pt x="40" y="1358"/>
                        </a:lnTo>
                        <a:lnTo>
                          <a:pt x="62" y="1427"/>
                        </a:lnTo>
                        <a:lnTo>
                          <a:pt x="87" y="1488"/>
                        </a:lnTo>
                        <a:lnTo>
                          <a:pt x="113" y="1542"/>
                        </a:lnTo>
                        <a:lnTo>
                          <a:pt x="144" y="1602"/>
                        </a:lnTo>
                        <a:lnTo>
                          <a:pt x="178" y="1660"/>
                        </a:lnTo>
                        <a:lnTo>
                          <a:pt x="208" y="1715"/>
                        </a:lnTo>
                        <a:lnTo>
                          <a:pt x="239" y="1770"/>
                        </a:lnTo>
                        <a:lnTo>
                          <a:pt x="272" y="1830"/>
                        </a:lnTo>
                        <a:lnTo>
                          <a:pt x="323" y="1917"/>
                        </a:lnTo>
                        <a:lnTo>
                          <a:pt x="370" y="2007"/>
                        </a:lnTo>
                        <a:lnTo>
                          <a:pt x="398" y="2053"/>
                        </a:lnTo>
                        <a:lnTo>
                          <a:pt x="412" y="2091"/>
                        </a:lnTo>
                        <a:lnTo>
                          <a:pt x="429" y="2138"/>
                        </a:lnTo>
                        <a:lnTo>
                          <a:pt x="445" y="2192"/>
                        </a:lnTo>
                        <a:lnTo>
                          <a:pt x="458" y="2239"/>
                        </a:lnTo>
                        <a:lnTo>
                          <a:pt x="469" y="2292"/>
                        </a:lnTo>
                        <a:lnTo>
                          <a:pt x="479" y="2365"/>
                        </a:lnTo>
                        <a:lnTo>
                          <a:pt x="492" y="2444"/>
                        </a:lnTo>
                        <a:lnTo>
                          <a:pt x="501" y="2506"/>
                        </a:lnTo>
                        <a:lnTo>
                          <a:pt x="511" y="2586"/>
                        </a:lnTo>
                        <a:lnTo>
                          <a:pt x="518" y="2643"/>
                        </a:lnTo>
                        <a:lnTo>
                          <a:pt x="526" y="2693"/>
                        </a:lnTo>
                        <a:lnTo>
                          <a:pt x="537" y="2742"/>
                        </a:lnTo>
                        <a:lnTo>
                          <a:pt x="541" y="2756"/>
                        </a:lnTo>
                        <a:lnTo>
                          <a:pt x="543" y="2767"/>
                        </a:lnTo>
                        <a:lnTo>
                          <a:pt x="545" y="2773"/>
                        </a:lnTo>
                        <a:lnTo>
                          <a:pt x="546" y="2778"/>
                        </a:lnTo>
                        <a:lnTo>
                          <a:pt x="552" y="2784"/>
                        </a:lnTo>
                        <a:lnTo>
                          <a:pt x="558" y="2794"/>
                        </a:lnTo>
                        <a:lnTo>
                          <a:pt x="567" y="2803"/>
                        </a:lnTo>
                        <a:lnTo>
                          <a:pt x="576" y="2812"/>
                        </a:lnTo>
                        <a:lnTo>
                          <a:pt x="592" y="2824"/>
                        </a:lnTo>
                        <a:lnTo>
                          <a:pt x="610" y="2833"/>
                        </a:lnTo>
                        <a:lnTo>
                          <a:pt x="635" y="2847"/>
                        </a:lnTo>
                        <a:lnTo>
                          <a:pt x="657" y="2856"/>
                        </a:lnTo>
                        <a:lnTo>
                          <a:pt x="681" y="2864"/>
                        </a:lnTo>
                        <a:lnTo>
                          <a:pt x="703" y="2870"/>
                        </a:lnTo>
                        <a:lnTo>
                          <a:pt x="723" y="2875"/>
                        </a:lnTo>
                        <a:lnTo>
                          <a:pt x="753" y="2883"/>
                        </a:lnTo>
                        <a:lnTo>
                          <a:pt x="778" y="2889"/>
                        </a:lnTo>
                        <a:lnTo>
                          <a:pt x="802" y="2892"/>
                        </a:lnTo>
                        <a:lnTo>
                          <a:pt x="829" y="2896"/>
                        </a:lnTo>
                        <a:lnTo>
                          <a:pt x="857" y="2900"/>
                        </a:lnTo>
                        <a:lnTo>
                          <a:pt x="883" y="2902"/>
                        </a:lnTo>
                        <a:lnTo>
                          <a:pt x="906" y="2904"/>
                        </a:lnTo>
                        <a:lnTo>
                          <a:pt x="934" y="2906"/>
                        </a:lnTo>
                        <a:lnTo>
                          <a:pt x="959" y="2908"/>
                        </a:lnTo>
                        <a:lnTo>
                          <a:pt x="984" y="2908"/>
                        </a:lnTo>
                        <a:lnTo>
                          <a:pt x="1006" y="2908"/>
                        </a:lnTo>
                        <a:lnTo>
                          <a:pt x="1031" y="2908"/>
                        </a:lnTo>
                        <a:lnTo>
                          <a:pt x="1061" y="2908"/>
                        </a:lnTo>
                        <a:lnTo>
                          <a:pt x="1086" y="2906"/>
                        </a:lnTo>
                        <a:lnTo>
                          <a:pt x="1108" y="2906"/>
                        </a:lnTo>
                        <a:lnTo>
                          <a:pt x="1134" y="2902"/>
                        </a:lnTo>
                        <a:lnTo>
                          <a:pt x="1166" y="2900"/>
                        </a:lnTo>
                        <a:lnTo>
                          <a:pt x="1188" y="2896"/>
                        </a:lnTo>
                        <a:lnTo>
                          <a:pt x="1217" y="2892"/>
                        </a:lnTo>
                        <a:lnTo>
                          <a:pt x="1241" y="2887"/>
                        </a:lnTo>
                        <a:lnTo>
                          <a:pt x="1265" y="2883"/>
                        </a:lnTo>
                        <a:lnTo>
                          <a:pt x="1288" y="2877"/>
                        </a:lnTo>
                        <a:lnTo>
                          <a:pt x="1309" y="2871"/>
                        </a:lnTo>
                        <a:lnTo>
                          <a:pt x="1334" y="2864"/>
                        </a:lnTo>
                        <a:lnTo>
                          <a:pt x="1354" y="2856"/>
                        </a:lnTo>
                        <a:lnTo>
                          <a:pt x="1375" y="2849"/>
                        </a:lnTo>
                        <a:lnTo>
                          <a:pt x="1395" y="2839"/>
                        </a:lnTo>
                        <a:lnTo>
                          <a:pt x="1415" y="2830"/>
                        </a:lnTo>
                        <a:close/>
                      </a:path>
                    </a:pathLst>
                  </a:custGeom>
                  <a:solidFill>
                    <a:srgbClr val="E0E0E0"/>
                  </a:solidFill>
                  <a:ln w="6350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49182" name="椭圆 110622"/>
                  <p:cNvSpPr>
                    <a:spLocks noChangeAspect="1"/>
                  </p:cNvSpPr>
                  <p:nvPr>
                    <p:custDataLst>
                      <p:tags r:id="rId23"/>
                    </p:custDataLst>
                  </p:nvPr>
                </p:nvSpPr>
                <p:spPr>
                  <a:xfrm>
                    <a:off x="6337" y="4185"/>
                    <a:ext cx="886" cy="296"/>
                  </a:xfrm>
                  <a:prstGeom prst="ellipse">
                    <a:avLst/>
                  </a:prstGeom>
                  <a:solidFill>
                    <a:srgbClr val="A0A0A0"/>
                  </a:solidFill>
                  <a:ln w="9525">
                    <a:noFill/>
                  </a:ln>
                </p:spPr>
                <p:txBody>
                  <a:bodyPr anchor="t" anchorCtr="0"/>
                  <a:p>
                    <a:endParaRPr lang="zh-CN" altLang="en-US">
                      <a:latin typeface="Arial" panose="020B0604020202020204" pitchFamily="34" charset="0"/>
                      <a:ea typeface="宋体" panose="02010600030101010101" pitchFamily="2" charset="-122"/>
                    </a:endParaRPr>
                  </a:p>
                </p:txBody>
              </p:sp>
              <p:sp>
                <p:nvSpPr>
                  <p:cNvPr id="49183" name="任意多边形 110623"/>
                  <p:cNvSpPr>
                    <a:spLocks noChangeAspect="1"/>
                  </p:cNvSpPr>
                  <p:nvPr>
                    <p:custDataLst>
                      <p:tags r:id="rId24"/>
                    </p:custDataLst>
                  </p:nvPr>
                </p:nvSpPr>
                <p:spPr>
                  <a:xfrm>
                    <a:off x="7261" y="1899"/>
                    <a:ext cx="338" cy="432"/>
                  </a:xfrm>
                  <a:custGeom>
                    <a:avLst/>
                    <a:gdLst/>
                    <a:ahLst/>
                    <a:cxnLst/>
                    <a:pathLst>
                      <a:path w="338" h="432">
                        <a:moveTo>
                          <a:pt x="0" y="0"/>
                        </a:moveTo>
                        <a:lnTo>
                          <a:pt x="90" y="46"/>
                        </a:lnTo>
                        <a:lnTo>
                          <a:pt x="172" y="97"/>
                        </a:lnTo>
                        <a:lnTo>
                          <a:pt x="234" y="148"/>
                        </a:lnTo>
                        <a:lnTo>
                          <a:pt x="275" y="203"/>
                        </a:lnTo>
                        <a:lnTo>
                          <a:pt x="304" y="259"/>
                        </a:lnTo>
                        <a:lnTo>
                          <a:pt x="325" y="308"/>
                        </a:lnTo>
                        <a:lnTo>
                          <a:pt x="338" y="358"/>
                        </a:lnTo>
                        <a:lnTo>
                          <a:pt x="219" y="432"/>
                        </a:lnTo>
                        <a:lnTo>
                          <a:pt x="208" y="362"/>
                        </a:lnTo>
                        <a:lnTo>
                          <a:pt x="189" y="287"/>
                        </a:lnTo>
                        <a:lnTo>
                          <a:pt x="161" y="209"/>
                        </a:lnTo>
                        <a:lnTo>
                          <a:pt x="124" y="144"/>
                        </a:lnTo>
                        <a:lnTo>
                          <a:pt x="73" y="7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grpSp>
                <p:nvGrpSpPr>
                  <p:cNvPr id="49184" name="组合 110624"/>
                  <p:cNvGrpSpPr>
                    <a:grpSpLocks noChangeAspect="1"/>
                  </p:cNvGrpSpPr>
                  <p:nvPr/>
                </p:nvGrpSpPr>
                <p:grpSpPr>
                  <a:xfrm>
                    <a:off x="6498" y="2481"/>
                    <a:ext cx="562" cy="1806"/>
                    <a:chOff x="6498" y="2481"/>
                    <a:chExt cx="562" cy="1806"/>
                  </a:xfrm>
                </p:grpSpPr>
                <p:sp>
                  <p:nvSpPr>
                    <p:cNvPr id="49185" name="任意多边形 110625"/>
                    <p:cNvSpPr>
                      <a:spLocks noChangeAspect="1"/>
                    </p:cNvSpPr>
                    <p:nvPr>
                      <p:custDataLst>
                        <p:tags r:id="rId25"/>
                      </p:custDataLst>
                    </p:nvPr>
                  </p:nvSpPr>
                  <p:spPr>
                    <a:xfrm>
                      <a:off x="6604" y="3234"/>
                      <a:ext cx="345" cy="1053"/>
                    </a:xfrm>
                    <a:custGeom>
                      <a:avLst/>
                      <a:gdLst/>
                      <a:ahLst/>
                      <a:cxnLst/>
                      <a:pathLst>
                        <a:path w="345" h="1053">
                          <a:moveTo>
                            <a:pt x="0" y="80"/>
                          </a:moveTo>
                          <a:lnTo>
                            <a:pt x="6" y="252"/>
                          </a:lnTo>
                          <a:lnTo>
                            <a:pt x="23" y="274"/>
                          </a:lnTo>
                          <a:lnTo>
                            <a:pt x="17" y="975"/>
                          </a:lnTo>
                          <a:lnTo>
                            <a:pt x="40" y="1053"/>
                          </a:lnTo>
                          <a:lnTo>
                            <a:pt x="98" y="1053"/>
                          </a:lnTo>
                          <a:lnTo>
                            <a:pt x="146" y="1015"/>
                          </a:lnTo>
                          <a:lnTo>
                            <a:pt x="201" y="1015"/>
                          </a:lnTo>
                          <a:lnTo>
                            <a:pt x="245" y="1053"/>
                          </a:lnTo>
                          <a:lnTo>
                            <a:pt x="307" y="1053"/>
                          </a:lnTo>
                          <a:lnTo>
                            <a:pt x="328" y="975"/>
                          </a:lnTo>
                          <a:lnTo>
                            <a:pt x="317" y="274"/>
                          </a:lnTo>
                          <a:lnTo>
                            <a:pt x="333" y="252"/>
                          </a:lnTo>
                          <a:lnTo>
                            <a:pt x="345" y="80"/>
                          </a:lnTo>
                          <a:lnTo>
                            <a:pt x="269" y="17"/>
                          </a:lnTo>
                          <a:lnTo>
                            <a:pt x="231" y="17"/>
                          </a:lnTo>
                          <a:lnTo>
                            <a:pt x="210" y="0"/>
                          </a:lnTo>
                          <a:lnTo>
                            <a:pt x="123" y="0"/>
                          </a:lnTo>
                          <a:lnTo>
                            <a:pt x="104" y="17"/>
                          </a:lnTo>
                          <a:lnTo>
                            <a:pt x="72" y="17"/>
                          </a:lnTo>
                          <a:lnTo>
                            <a:pt x="0" y="80"/>
                          </a:lnTo>
                          <a:close/>
                        </a:path>
                      </a:pathLst>
                    </a:custGeom>
                    <a:solidFill>
                      <a:srgbClr val="C0C0C0"/>
                    </a:solidFill>
                    <a:ln w="9525">
                      <a:noFill/>
                    </a:ln>
                  </p:spPr>
                  <p:txBody>
                    <a:bodyPr/>
                    <a:p>
                      <a:endParaRPr lang="zh-CN" altLang="en-US"/>
                    </a:p>
                  </p:txBody>
                </p:sp>
                <p:sp>
                  <p:nvSpPr>
                    <p:cNvPr id="49186" name="椭圆 110626"/>
                    <p:cNvSpPr>
                      <a:spLocks noChangeAspect="1"/>
                    </p:cNvSpPr>
                    <p:nvPr>
                      <p:custDataLst>
                        <p:tags r:id="rId26"/>
                      </p:custDataLst>
                    </p:nvPr>
                  </p:nvSpPr>
                  <p:spPr>
                    <a:xfrm>
                      <a:off x="6781" y="3267"/>
                      <a:ext cx="45" cy="72"/>
                    </a:xfrm>
                    <a:prstGeom prst="ellipse">
                      <a:avLst/>
                    </a:prstGeom>
                    <a:solidFill>
                      <a:srgbClr val="E0E0E0"/>
                    </a:solidFill>
                    <a:ln w="9525">
                      <a:noFill/>
                    </a:ln>
                  </p:spPr>
                  <p:txBody>
                    <a:bodyPr anchor="t" anchorCtr="0"/>
                    <a:p>
                      <a:endParaRPr lang="zh-CN" altLang="en-US"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grpSp>
                  <p:nvGrpSpPr>
                    <p:cNvPr id="49187" name="组合 110627"/>
                    <p:cNvGrpSpPr>
                      <a:grpSpLocks noChangeAspect="1"/>
                    </p:cNvGrpSpPr>
                    <p:nvPr/>
                  </p:nvGrpSpPr>
                  <p:grpSpPr>
                    <a:xfrm>
                      <a:off x="6498" y="2481"/>
                      <a:ext cx="562" cy="828"/>
                      <a:chOff x="6498" y="2481"/>
                      <a:chExt cx="562" cy="828"/>
                    </a:xfrm>
                  </p:grpSpPr>
                  <p:sp>
                    <p:nvSpPr>
                      <p:cNvPr id="49188" name="椭圆 110628"/>
                      <p:cNvSpPr>
                        <a:spLocks noChangeAspect="1"/>
                      </p:cNvSpPr>
                      <p:nvPr>
                        <p:custDataLst>
                          <p:tags r:id="rId27"/>
                        </p:custDataLst>
                      </p:nvPr>
                    </p:nvSpPr>
                    <p:spPr>
                      <a:xfrm>
                        <a:off x="6531" y="2481"/>
                        <a:ext cx="514" cy="282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9525">
                        <a:noFill/>
                      </a:ln>
                    </p:spPr>
                    <p:txBody>
                      <a:bodyPr anchor="t" anchorCtr="0"/>
                      <a:p>
                        <a:endParaRPr lang="zh-CN" altLang="en-US">
                          <a:latin typeface="Arial" panose="020B0604020202020204" pitchFamily="34" charset="0"/>
                          <a:ea typeface="宋体" panose="02010600030101010101" pitchFamily="2" charset="-122"/>
                        </a:endParaRPr>
                      </a:p>
                    </p:txBody>
                  </p:sp>
                  <p:sp>
                    <p:nvSpPr>
                      <p:cNvPr id="49189" name="任意多边形 110629"/>
                      <p:cNvSpPr>
                        <a:spLocks noChangeAspect="1"/>
                      </p:cNvSpPr>
                      <p:nvPr>
                        <p:custDataLst>
                          <p:tags r:id="rId28"/>
                        </p:custDataLst>
                      </p:nvPr>
                    </p:nvSpPr>
                    <p:spPr>
                      <a:xfrm>
                        <a:off x="6498" y="2610"/>
                        <a:ext cx="562" cy="699"/>
                      </a:xfrm>
                      <a:custGeom>
                        <a:avLst/>
                        <a:gdLst/>
                        <a:ahLst/>
                        <a:cxnLst/>
                        <a:pathLst>
                          <a:path w="562" h="699">
                            <a:moveTo>
                              <a:pt x="358" y="699"/>
                            </a:moveTo>
                            <a:lnTo>
                              <a:pt x="562" y="69"/>
                            </a:lnTo>
                            <a:lnTo>
                              <a:pt x="526" y="56"/>
                            </a:lnTo>
                            <a:lnTo>
                              <a:pt x="485" y="38"/>
                            </a:lnTo>
                            <a:lnTo>
                              <a:pt x="431" y="24"/>
                            </a:lnTo>
                            <a:lnTo>
                              <a:pt x="384" y="12"/>
                            </a:lnTo>
                            <a:lnTo>
                              <a:pt x="342" y="4"/>
                            </a:lnTo>
                            <a:lnTo>
                              <a:pt x="297" y="0"/>
                            </a:lnTo>
                            <a:lnTo>
                              <a:pt x="248" y="3"/>
                            </a:lnTo>
                            <a:lnTo>
                              <a:pt x="185" y="10"/>
                            </a:lnTo>
                            <a:lnTo>
                              <a:pt x="132" y="24"/>
                            </a:lnTo>
                            <a:lnTo>
                              <a:pt x="80" y="38"/>
                            </a:lnTo>
                            <a:lnTo>
                              <a:pt x="34" y="58"/>
                            </a:lnTo>
                            <a:lnTo>
                              <a:pt x="0" y="76"/>
                            </a:lnTo>
                            <a:lnTo>
                              <a:pt x="197" y="699"/>
                            </a:lnTo>
                          </a:path>
                        </a:pathLst>
                      </a:custGeom>
                      <a:noFill/>
                      <a:ln w="6350">
                        <a:noFill/>
                      </a:ln>
                    </p:spPr>
                    <p:txBody>
                      <a:bodyPr/>
                      <a:p>
                        <a:endParaRPr lang="zh-CN" altLang="en-US"/>
                      </a:p>
                    </p:txBody>
                  </p:sp>
                </p:grpSp>
                <p:grpSp>
                  <p:nvGrpSpPr>
                    <p:cNvPr id="49190" name="组合 110630"/>
                    <p:cNvGrpSpPr>
                      <a:grpSpLocks noChangeAspect="1"/>
                    </p:cNvGrpSpPr>
                    <p:nvPr/>
                  </p:nvGrpSpPr>
                  <p:grpSpPr>
                    <a:xfrm>
                      <a:off x="6676" y="3385"/>
                      <a:ext cx="193" cy="804"/>
                      <a:chOff x="6676" y="3385"/>
                      <a:chExt cx="193" cy="804"/>
                    </a:xfrm>
                  </p:grpSpPr>
                  <p:sp>
                    <p:nvSpPr>
                      <p:cNvPr id="49191" name="直接连接符 110631"/>
                      <p:cNvSpPr>
                        <a:spLocks noChangeAspect="1"/>
                      </p:cNvSpPr>
                      <p:nvPr>
                        <p:custDataLst>
                          <p:tags r:id="rId29"/>
                        </p:custDataLst>
                      </p:nvPr>
                    </p:nvSpPr>
                    <p:spPr>
                      <a:xfrm>
                        <a:off x="6708" y="3406"/>
                        <a:ext cx="1" cy="783"/>
                      </a:xfrm>
                      <a:prstGeom prst="line">
                        <a:avLst/>
                      </a:prstGeom>
                      <a:ln w="6350">
                        <a:noFill/>
                      </a:ln>
                    </p:spPr>
                  </p:sp>
                  <p:sp>
                    <p:nvSpPr>
                      <p:cNvPr id="49192" name="直接连接符 110632"/>
                      <p:cNvSpPr>
                        <a:spLocks noChangeAspect="1"/>
                      </p:cNvSpPr>
                      <p:nvPr>
                        <p:custDataLst>
                          <p:tags r:id="rId30"/>
                        </p:custDataLst>
                      </p:nvPr>
                    </p:nvSpPr>
                    <p:spPr>
                      <a:xfrm flipV="1">
                        <a:off x="6836" y="3406"/>
                        <a:ext cx="4" cy="779"/>
                      </a:xfrm>
                      <a:prstGeom prst="line">
                        <a:avLst/>
                      </a:prstGeom>
                      <a:ln w="6350">
                        <a:noFill/>
                      </a:ln>
                    </p:spPr>
                  </p:sp>
                  <p:sp>
                    <p:nvSpPr>
                      <p:cNvPr id="49193" name="直接连接符 110633"/>
                      <p:cNvSpPr>
                        <a:spLocks noChangeAspect="1"/>
                      </p:cNvSpPr>
                      <p:nvPr>
                        <p:custDataLst>
                          <p:tags r:id="rId31"/>
                        </p:custDataLst>
                      </p:nvPr>
                    </p:nvSpPr>
                    <p:spPr>
                      <a:xfrm flipV="1">
                        <a:off x="6866" y="3385"/>
                        <a:ext cx="3" cy="780"/>
                      </a:xfrm>
                      <a:prstGeom prst="line">
                        <a:avLst/>
                      </a:prstGeom>
                      <a:ln w="6350">
                        <a:noFill/>
                      </a:ln>
                    </p:spPr>
                  </p:sp>
                  <p:sp>
                    <p:nvSpPr>
                      <p:cNvPr id="49194" name="直接连接符 110634"/>
                      <p:cNvSpPr>
                        <a:spLocks noChangeAspect="1"/>
                      </p:cNvSpPr>
                      <p:nvPr>
                        <p:custDataLst>
                          <p:tags r:id="rId32"/>
                        </p:custDataLst>
                      </p:nvPr>
                    </p:nvSpPr>
                    <p:spPr>
                      <a:xfrm flipH="1" flipV="1">
                        <a:off x="6676" y="3385"/>
                        <a:ext cx="2" cy="780"/>
                      </a:xfrm>
                      <a:prstGeom prst="line">
                        <a:avLst/>
                      </a:prstGeom>
                      <a:ln w="6350">
                        <a:noFill/>
                      </a:ln>
                    </p:spPr>
                  </p:sp>
                </p:grpSp>
              </p:grpSp>
              <p:sp>
                <p:nvSpPr>
                  <p:cNvPr id="49195" name="任意多边形 110635"/>
                  <p:cNvSpPr>
                    <a:spLocks noChangeAspect="1"/>
                  </p:cNvSpPr>
                  <p:nvPr>
                    <p:custDataLst>
                      <p:tags r:id="rId33"/>
                    </p:custDataLst>
                  </p:nvPr>
                </p:nvSpPr>
                <p:spPr>
                  <a:xfrm>
                    <a:off x="6740" y="3766"/>
                    <a:ext cx="546" cy="681"/>
                  </a:xfrm>
                  <a:custGeom>
                    <a:avLst/>
                    <a:gdLst/>
                    <a:ahLst/>
                    <a:cxnLst/>
                    <a:pathLst>
                      <a:path w="546" h="681">
                        <a:moveTo>
                          <a:pt x="546" y="0"/>
                        </a:moveTo>
                        <a:lnTo>
                          <a:pt x="523" y="20"/>
                        </a:lnTo>
                        <a:lnTo>
                          <a:pt x="432" y="441"/>
                        </a:lnTo>
                        <a:lnTo>
                          <a:pt x="415" y="483"/>
                        </a:lnTo>
                        <a:lnTo>
                          <a:pt x="388" y="518"/>
                        </a:lnTo>
                        <a:lnTo>
                          <a:pt x="347" y="550"/>
                        </a:lnTo>
                        <a:lnTo>
                          <a:pt x="307" y="575"/>
                        </a:lnTo>
                        <a:lnTo>
                          <a:pt x="262" y="598"/>
                        </a:lnTo>
                        <a:lnTo>
                          <a:pt x="215" y="618"/>
                        </a:lnTo>
                        <a:lnTo>
                          <a:pt x="163" y="637"/>
                        </a:lnTo>
                        <a:lnTo>
                          <a:pt x="119" y="647"/>
                        </a:lnTo>
                        <a:lnTo>
                          <a:pt x="65" y="656"/>
                        </a:lnTo>
                        <a:lnTo>
                          <a:pt x="0" y="652"/>
                        </a:lnTo>
                        <a:lnTo>
                          <a:pt x="10" y="677"/>
                        </a:lnTo>
                        <a:lnTo>
                          <a:pt x="55" y="681"/>
                        </a:lnTo>
                        <a:lnTo>
                          <a:pt x="86" y="681"/>
                        </a:lnTo>
                        <a:lnTo>
                          <a:pt x="134" y="677"/>
                        </a:lnTo>
                        <a:lnTo>
                          <a:pt x="173" y="674"/>
                        </a:lnTo>
                        <a:lnTo>
                          <a:pt x="227" y="665"/>
                        </a:lnTo>
                        <a:lnTo>
                          <a:pt x="269" y="657"/>
                        </a:lnTo>
                        <a:lnTo>
                          <a:pt x="316" y="643"/>
                        </a:lnTo>
                        <a:lnTo>
                          <a:pt x="343" y="635"/>
                        </a:lnTo>
                        <a:lnTo>
                          <a:pt x="384" y="618"/>
                        </a:lnTo>
                        <a:lnTo>
                          <a:pt x="427" y="590"/>
                        </a:lnTo>
                        <a:lnTo>
                          <a:pt x="440" y="575"/>
                        </a:lnTo>
                        <a:lnTo>
                          <a:pt x="452" y="554"/>
                        </a:lnTo>
                        <a:lnTo>
                          <a:pt x="462" y="512"/>
                        </a:lnTo>
                        <a:lnTo>
                          <a:pt x="471" y="470"/>
                        </a:lnTo>
                        <a:lnTo>
                          <a:pt x="546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</p:grpSp>
            <p:sp>
              <p:nvSpPr>
                <p:cNvPr id="49196" name="矩形 110636"/>
                <p:cNvSpPr>
                  <a:spLocks noChangeAspect="1"/>
                </p:cNvSpPr>
                <p:nvPr>
                  <p:custDataLst>
                    <p:tags r:id="rId34"/>
                  </p:custDataLst>
                </p:nvPr>
              </p:nvSpPr>
              <p:spPr>
                <a:xfrm>
                  <a:off x="5695" y="6585"/>
                  <a:ext cx="540" cy="315"/>
                </a:xfrm>
                <a:prstGeom prst="rect">
                  <a:avLst/>
                </a:prstGeom>
                <a:gradFill rotWithShape="0">
                  <a:gsLst>
                    <a:gs pos="0">
                      <a:srgbClr val="808080"/>
                    </a:gs>
                    <a:gs pos="50000">
                      <a:srgbClr val="C0C0C0"/>
                    </a:gs>
                    <a:gs pos="100000">
                      <a:srgbClr val="808080"/>
                    </a:gs>
                  </a:gsLst>
                  <a:lin ang="0" scaled="1"/>
                  <a:tileRect/>
                </a:gradFill>
                <a:ln w="9525">
                  <a:noFill/>
                </a:ln>
              </p:spPr>
              <p:txBody>
                <a:bodyPr anchor="t" anchorCtr="0"/>
                <a:p>
                  <a:endParaRPr lang="zh-CN" altLang="en-US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</p:grpSp>
        </p:grpSp>
        <p:sp>
          <p:nvSpPr>
            <p:cNvPr id="49197" name="任意多边形 110637"/>
            <p:cNvSpPr/>
            <p:nvPr>
              <p:custDataLst>
                <p:tags r:id="rId35"/>
              </p:custDataLst>
            </p:nvPr>
          </p:nvSpPr>
          <p:spPr>
            <a:xfrm>
              <a:off x="1853" y="1171"/>
              <a:ext cx="1768" cy="199"/>
            </a:xfrm>
            <a:custGeom>
              <a:avLst/>
              <a:gdLst/>
              <a:ahLst/>
              <a:cxnLst/>
              <a:pathLst>
                <a:path w="1768" h="199">
                  <a:moveTo>
                    <a:pt x="0" y="87"/>
                  </a:moveTo>
                  <a:cubicBezTo>
                    <a:pt x="262" y="0"/>
                    <a:pt x="567" y="76"/>
                    <a:pt x="824" y="79"/>
                  </a:cubicBezTo>
                  <a:cubicBezTo>
                    <a:pt x="1157" y="98"/>
                    <a:pt x="1011" y="100"/>
                    <a:pt x="1264" y="87"/>
                  </a:cubicBezTo>
                  <a:cubicBezTo>
                    <a:pt x="1314" y="74"/>
                    <a:pt x="1357" y="44"/>
                    <a:pt x="1408" y="31"/>
                  </a:cubicBezTo>
                  <a:cubicBezTo>
                    <a:pt x="1515" y="49"/>
                    <a:pt x="1473" y="39"/>
                    <a:pt x="1536" y="55"/>
                  </a:cubicBezTo>
                  <a:cubicBezTo>
                    <a:pt x="1600" y="119"/>
                    <a:pt x="1512" y="40"/>
                    <a:pt x="1600" y="87"/>
                  </a:cubicBezTo>
                  <a:cubicBezTo>
                    <a:pt x="1659" y="119"/>
                    <a:pt x="1708" y="169"/>
                    <a:pt x="1768" y="199"/>
                  </a:cubicBezTo>
                </a:path>
              </a:pathLst>
            </a:custGeom>
            <a:noFill/>
            <a:ln w="76200" cap="flat" cmpd="sng">
              <a:solidFill>
                <a:srgbClr val="FF33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grpSp>
          <p:nvGrpSpPr>
            <p:cNvPr id="49198" name="xjhsy3"/>
            <p:cNvGrpSpPr>
              <a:grpSpLocks noChangeAspect="1"/>
            </p:cNvGrpSpPr>
            <p:nvPr/>
          </p:nvGrpSpPr>
          <p:grpSpPr>
            <a:xfrm>
              <a:off x="2200" y="2802"/>
              <a:ext cx="3402" cy="1270"/>
              <a:chOff x="3844" y="3868"/>
              <a:chExt cx="3712" cy="1144"/>
            </a:xfrm>
          </p:grpSpPr>
          <p:grpSp>
            <p:nvGrpSpPr>
              <p:cNvPr id="49199" name="组合 110639"/>
              <p:cNvGrpSpPr>
                <a:grpSpLocks noChangeAspect="1"/>
              </p:cNvGrpSpPr>
              <p:nvPr/>
            </p:nvGrpSpPr>
            <p:grpSpPr>
              <a:xfrm>
                <a:off x="3844" y="4435"/>
                <a:ext cx="3712" cy="577"/>
                <a:chOff x="3920" y="4213"/>
                <a:chExt cx="2493" cy="577"/>
              </a:xfrm>
            </p:grpSpPr>
            <p:sp>
              <p:nvSpPr>
                <p:cNvPr id="49200" name="任意多边形 110640" descr="栎木"/>
                <p:cNvSpPr>
                  <a:spLocks noChangeAspect="1"/>
                </p:cNvSpPr>
                <p:nvPr>
                  <p:custDataLst>
                    <p:tags r:id="rId36"/>
                  </p:custDataLst>
                </p:nvPr>
              </p:nvSpPr>
              <p:spPr>
                <a:xfrm flipV="1">
                  <a:off x="3920" y="4677"/>
                  <a:ext cx="2493" cy="113"/>
                </a:xfrm>
                <a:custGeom>
                  <a:avLst/>
                  <a:gdLst/>
                  <a:ahLst/>
                  <a:cxnLst/>
                  <a:pathLst>
                    <a:path w="400" h="400">
                      <a:moveTo>
                        <a:pt x="0" y="0"/>
                      </a:moveTo>
                      <a:lnTo>
                        <a:pt x="400" y="0"/>
                      </a:lnTo>
                      <a:lnTo>
                        <a:pt x="400" y="400"/>
                      </a:lnTo>
                      <a:lnTo>
                        <a:pt x="0" y="4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 rotWithShape="0">
                  <a:blip r:embed="rId6"/>
                </a:blipFill>
                <a:ln w="9525"/>
                <a:scene3d>
                  <a:camera prst="legacyObliqueTopRight">
                    <a:rot lat="0" lon="0" rev="0"/>
                  </a:camera>
                  <a:lightRig rig="legacyFlat3" dir="b"/>
                </a:scene3d>
                <a:sp3d extrusionH="430200" prstMaterial="legacyMatte">
                  <a:bevelT w="13500" h="13500" prst="angle"/>
                  <a:bevelB w="13500" h="13500" prst="angle"/>
                  <a:extrusionClr>
                    <a:srgbClr val="FFCC99"/>
                  </a:extrusionClr>
                </a:sp3d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49201" name="流程图: 磁盘 110641"/>
                <p:cNvSpPr>
                  <a:spLocks noChangeAspect="1"/>
                </p:cNvSpPr>
                <p:nvPr>
                  <p:custDataLst>
                    <p:tags r:id="rId37"/>
                  </p:custDataLst>
                </p:nvPr>
              </p:nvSpPr>
              <p:spPr>
                <a:xfrm>
                  <a:off x="6120" y="4217"/>
                  <a:ext cx="213" cy="369"/>
                </a:xfrm>
                <a:prstGeom prst="flowChartMagneticDisk">
                  <a:avLst/>
                </a:prstGeom>
                <a:solidFill>
                  <a:srgbClr val="969696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anchor="t" anchorCtr="0"/>
                <a:p>
                  <a:endParaRPr lang="zh-CN" altLang="en-US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49202" name="流程图: 磁盘 110642"/>
                <p:cNvSpPr>
                  <a:spLocks noChangeAspect="1"/>
                </p:cNvSpPr>
                <p:nvPr>
                  <p:custDataLst>
                    <p:tags r:id="rId38"/>
                  </p:custDataLst>
                </p:nvPr>
              </p:nvSpPr>
              <p:spPr>
                <a:xfrm>
                  <a:off x="4340" y="4213"/>
                  <a:ext cx="213" cy="369"/>
                </a:xfrm>
                <a:prstGeom prst="flowChartMagneticDisk">
                  <a:avLst/>
                </a:prstGeom>
                <a:solidFill>
                  <a:srgbClr val="969696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anchor="t" anchorCtr="0"/>
                <a:p>
                  <a:endParaRPr lang="zh-CN" altLang="en-US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</p:grpSp>
          <p:grpSp>
            <p:nvGrpSpPr>
              <p:cNvPr id="49203" name="组合 110643"/>
              <p:cNvGrpSpPr>
                <a:grpSpLocks noChangeAspect="1"/>
              </p:cNvGrpSpPr>
              <p:nvPr/>
            </p:nvGrpSpPr>
            <p:grpSpPr>
              <a:xfrm>
                <a:off x="5514" y="3868"/>
                <a:ext cx="540" cy="936"/>
                <a:chOff x="5695" y="5964"/>
                <a:chExt cx="540" cy="936"/>
              </a:xfrm>
            </p:grpSpPr>
            <p:grpSp>
              <p:nvGrpSpPr>
                <p:cNvPr id="49204" name="组合 110644"/>
                <p:cNvGrpSpPr>
                  <a:grpSpLocks noChangeAspect="1"/>
                </p:cNvGrpSpPr>
                <p:nvPr/>
              </p:nvGrpSpPr>
              <p:grpSpPr>
                <a:xfrm>
                  <a:off x="5772" y="5964"/>
                  <a:ext cx="403" cy="733"/>
                  <a:chOff x="5770" y="1606"/>
                  <a:chExt cx="2019" cy="3673"/>
                </a:xfrm>
              </p:grpSpPr>
              <p:grpSp>
                <p:nvGrpSpPr>
                  <p:cNvPr id="49205" name="组合 110645"/>
                  <p:cNvGrpSpPr>
                    <a:grpSpLocks noChangeAspect="1"/>
                  </p:cNvGrpSpPr>
                  <p:nvPr/>
                </p:nvGrpSpPr>
                <p:grpSpPr>
                  <a:xfrm>
                    <a:off x="6320" y="4418"/>
                    <a:ext cx="913" cy="861"/>
                    <a:chOff x="6320" y="4418"/>
                    <a:chExt cx="913" cy="861"/>
                  </a:xfrm>
                </p:grpSpPr>
                <p:grpSp>
                  <p:nvGrpSpPr>
                    <p:cNvPr id="49206" name="组合 110646"/>
                    <p:cNvGrpSpPr>
                      <a:grpSpLocks noChangeAspect="1"/>
                    </p:cNvGrpSpPr>
                    <p:nvPr/>
                  </p:nvGrpSpPr>
                  <p:grpSpPr>
                    <a:xfrm>
                      <a:off x="6320" y="4418"/>
                      <a:ext cx="913" cy="861"/>
                      <a:chOff x="6320" y="4418"/>
                      <a:chExt cx="913" cy="861"/>
                    </a:xfrm>
                  </p:grpSpPr>
                  <p:grpSp>
                    <p:nvGrpSpPr>
                      <p:cNvPr id="49207" name="组合 110647"/>
                      <p:cNvGrpSpPr>
                        <a:grpSpLocks noChangeAspect="1"/>
                      </p:cNvGrpSpPr>
                      <p:nvPr/>
                    </p:nvGrpSpPr>
                    <p:grpSpPr>
                      <a:xfrm>
                        <a:off x="6549" y="5081"/>
                        <a:ext cx="498" cy="198"/>
                        <a:chOff x="6549" y="5081"/>
                        <a:chExt cx="498" cy="198"/>
                      </a:xfrm>
                    </p:grpSpPr>
                    <p:sp>
                      <p:nvSpPr>
                        <p:cNvPr id="49208" name="任意多边形 110648"/>
                        <p:cNvSpPr>
                          <a:spLocks noChangeAspect="1"/>
                        </p:cNvSpPr>
                        <p:nvPr>
                          <p:custDataLst>
                            <p:tags r:id="rId39"/>
                          </p:custDataLst>
                        </p:nvPr>
                      </p:nvSpPr>
                      <p:spPr>
                        <a:xfrm>
                          <a:off x="6549" y="5081"/>
                          <a:ext cx="498" cy="198"/>
                        </a:xfrm>
                        <a:custGeom>
                          <a:avLst/>
                          <a:gdLst/>
                          <a:ahLst/>
                          <a:cxnLst/>
                          <a:pathLst>
                            <a:path w="498" h="198">
                              <a:moveTo>
                                <a:pt x="0" y="0"/>
                              </a:moveTo>
                              <a:lnTo>
                                <a:pt x="101" y="157"/>
                              </a:lnTo>
                              <a:lnTo>
                                <a:pt x="110" y="167"/>
                              </a:lnTo>
                              <a:lnTo>
                                <a:pt x="121" y="173"/>
                              </a:lnTo>
                              <a:lnTo>
                                <a:pt x="136" y="178"/>
                              </a:lnTo>
                              <a:lnTo>
                                <a:pt x="153" y="186"/>
                              </a:lnTo>
                              <a:lnTo>
                                <a:pt x="174" y="190"/>
                              </a:lnTo>
                              <a:lnTo>
                                <a:pt x="188" y="191"/>
                              </a:lnTo>
                              <a:lnTo>
                                <a:pt x="205" y="194"/>
                              </a:lnTo>
                              <a:lnTo>
                                <a:pt x="222" y="195"/>
                              </a:lnTo>
                              <a:lnTo>
                                <a:pt x="243" y="198"/>
                              </a:lnTo>
                              <a:lnTo>
                                <a:pt x="257" y="198"/>
                              </a:lnTo>
                              <a:lnTo>
                                <a:pt x="278" y="195"/>
                              </a:lnTo>
                              <a:lnTo>
                                <a:pt x="295" y="194"/>
                              </a:lnTo>
                              <a:lnTo>
                                <a:pt x="315" y="191"/>
                              </a:lnTo>
                              <a:lnTo>
                                <a:pt x="332" y="190"/>
                              </a:lnTo>
                              <a:lnTo>
                                <a:pt x="349" y="185"/>
                              </a:lnTo>
                              <a:lnTo>
                                <a:pt x="366" y="181"/>
                              </a:lnTo>
                              <a:lnTo>
                                <a:pt x="380" y="173"/>
                              </a:lnTo>
                              <a:lnTo>
                                <a:pt x="392" y="165"/>
                              </a:lnTo>
                              <a:lnTo>
                                <a:pt x="397" y="160"/>
                              </a:lnTo>
                              <a:lnTo>
                                <a:pt x="405" y="152"/>
                              </a:lnTo>
                              <a:lnTo>
                                <a:pt x="498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000000"/>
                        </a:solidFill>
                        <a:ln w="9525">
                          <a:noFill/>
                        </a:ln>
                      </p:spPr>
                      <p:txBody>
                        <a:bodyPr/>
                        <a:p>
                          <a:endParaRPr lang="zh-CN" altLang="en-US"/>
                        </a:p>
                      </p:txBody>
                    </p:sp>
                    <p:sp>
                      <p:nvSpPr>
                        <p:cNvPr id="49209" name="任意多边形 110649"/>
                        <p:cNvSpPr>
                          <a:spLocks noChangeAspect="1"/>
                        </p:cNvSpPr>
                        <p:nvPr>
                          <p:custDataLst>
                            <p:tags r:id="rId40"/>
                          </p:custDataLst>
                        </p:nvPr>
                      </p:nvSpPr>
                      <p:spPr>
                        <a:xfrm>
                          <a:off x="6627" y="5081"/>
                          <a:ext cx="222" cy="198"/>
                        </a:xfrm>
                        <a:custGeom>
                          <a:avLst/>
                          <a:gdLst/>
                          <a:ahLst/>
                          <a:cxnLst/>
                          <a:pathLst>
                            <a:path w="222" h="198">
                              <a:moveTo>
                                <a:pt x="0" y="0"/>
                              </a:moveTo>
                              <a:lnTo>
                                <a:pt x="62" y="178"/>
                              </a:lnTo>
                              <a:lnTo>
                                <a:pt x="75" y="186"/>
                              </a:lnTo>
                              <a:lnTo>
                                <a:pt x="96" y="190"/>
                              </a:lnTo>
                              <a:lnTo>
                                <a:pt x="110" y="191"/>
                              </a:lnTo>
                              <a:lnTo>
                                <a:pt x="127" y="194"/>
                              </a:lnTo>
                              <a:lnTo>
                                <a:pt x="144" y="195"/>
                              </a:lnTo>
                              <a:lnTo>
                                <a:pt x="165" y="198"/>
                              </a:lnTo>
                              <a:lnTo>
                                <a:pt x="179" y="198"/>
                              </a:lnTo>
                              <a:lnTo>
                                <a:pt x="200" y="195"/>
                              </a:lnTo>
                              <a:lnTo>
                                <a:pt x="222" y="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404040"/>
                        </a:solidFill>
                        <a:ln w="9525">
                          <a:noFill/>
                        </a:ln>
                      </p:spPr>
                      <p:txBody>
                        <a:bodyPr/>
                        <a:p>
                          <a:endParaRPr lang="zh-CN" altLang="en-US"/>
                        </a:p>
                      </p:txBody>
                    </p:sp>
                  </p:grpSp>
                  <p:grpSp>
                    <p:nvGrpSpPr>
                      <p:cNvPr id="49210" name="组合 110650"/>
                      <p:cNvGrpSpPr>
                        <a:grpSpLocks noChangeAspect="1"/>
                      </p:cNvGrpSpPr>
                      <p:nvPr/>
                    </p:nvGrpSpPr>
                    <p:grpSpPr>
                      <a:xfrm>
                        <a:off x="6320" y="4418"/>
                        <a:ext cx="913" cy="718"/>
                        <a:chOff x="6320" y="4418"/>
                        <a:chExt cx="913" cy="718"/>
                      </a:xfrm>
                    </p:grpSpPr>
                    <p:sp>
                      <p:nvSpPr>
                        <p:cNvPr id="49211" name="任意多边形 110651"/>
                        <p:cNvSpPr>
                          <a:spLocks noChangeAspect="1"/>
                        </p:cNvSpPr>
                        <p:nvPr>
                          <p:custDataLst>
                            <p:tags r:id="rId41"/>
                          </p:custDataLst>
                        </p:nvPr>
                      </p:nvSpPr>
                      <p:spPr>
                        <a:xfrm>
                          <a:off x="6320" y="4418"/>
                          <a:ext cx="913" cy="718"/>
                        </a:xfrm>
                        <a:custGeom>
                          <a:avLst/>
                          <a:gdLst/>
                          <a:ahLst/>
                          <a:cxnLst/>
                          <a:pathLst>
                            <a:path w="913" h="718">
                              <a:moveTo>
                                <a:pt x="26" y="0"/>
                              </a:moveTo>
                              <a:lnTo>
                                <a:pt x="21" y="20"/>
                              </a:lnTo>
                              <a:lnTo>
                                <a:pt x="23" y="29"/>
                              </a:lnTo>
                              <a:lnTo>
                                <a:pt x="25" y="38"/>
                              </a:lnTo>
                              <a:lnTo>
                                <a:pt x="26" y="59"/>
                              </a:lnTo>
                              <a:lnTo>
                                <a:pt x="23" y="73"/>
                              </a:lnTo>
                              <a:lnTo>
                                <a:pt x="17" y="86"/>
                              </a:lnTo>
                              <a:lnTo>
                                <a:pt x="12" y="96"/>
                              </a:lnTo>
                              <a:lnTo>
                                <a:pt x="6" y="113"/>
                              </a:lnTo>
                              <a:lnTo>
                                <a:pt x="6" y="126"/>
                              </a:lnTo>
                              <a:lnTo>
                                <a:pt x="12" y="138"/>
                              </a:lnTo>
                              <a:lnTo>
                                <a:pt x="17" y="149"/>
                              </a:lnTo>
                              <a:lnTo>
                                <a:pt x="29" y="162"/>
                              </a:lnTo>
                              <a:lnTo>
                                <a:pt x="34" y="176"/>
                              </a:lnTo>
                              <a:lnTo>
                                <a:pt x="34" y="185"/>
                              </a:lnTo>
                              <a:lnTo>
                                <a:pt x="30" y="195"/>
                              </a:lnTo>
                              <a:lnTo>
                                <a:pt x="21" y="204"/>
                              </a:lnTo>
                              <a:lnTo>
                                <a:pt x="13" y="216"/>
                              </a:lnTo>
                              <a:lnTo>
                                <a:pt x="8" y="225"/>
                              </a:lnTo>
                              <a:lnTo>
                                <a:pt x="6" y="236"/>
                              </a:lnTo>
                              <a:lnTo>
                                <a:pt x="12" y="248"/>
                              </a:lnTo>
                              <a:lnTo>
                                <a:pt x="19" y="259"/>
                              </a:lnTo>
                              <a:lnTo>
                                <a:pt x="26" y="269"/>
                              </a:lnTo>
                              <a:lnTo>
                                <a:pt x="30" y="278"/>
                              </a:lnTo>
                              <a:lnTo>
                                <a:pt x="34" y="288"/>
                              </a:lnTo>
                              <a:lnTo>
                                <a:pt x="30" y="301"/>
                              </a:lnTo>
                              <a:lnTo>
                                <a:pt x="21" y="313"/>
                              </a:lnTo>
                              <a:lnTo>
                                <a:pt x="12" y="322"/>
                              </a:lnTo>
                              <a:lnTo>
                                <a:pt x="2" y="337"/>
                              </a:lnTo>
                              <a:lnTo>
                                <a:pt x="0" y="349"/>
                              </a:lnTo>
                              <a:lnTo>
                                <a:pt x="4" y="362"/>
                              </a:lnTo>
                              <a:lnTo>
                                <a:pt x="13" y="372"/>
                              </a:lnTo>
                              <a:lnTo>
                                <a:pt x="23" y="383"/>
                              </a:lnTo>
                              <a:lnTo>
                                <a:pt x="33" y="396"/>
                              </a:lnTo>
                              <a:lnTo>
                                <a:pt x="38" y="414"/>
                              </a:lnTo>
                              <a:lnTo>
                                <a:pt x="33" y="431"/>
                              </a:lnTo>
                              <a:lnTo>
                                <a:pt x="23" y="444"/>
                              </a:lnTo>
                              <a:lnTo>
                                <a:pt x="19" y="455"/>
                              </a:lnTo>
                              <a:lnTo>
                                <a:pt x="19" y="466"/>
                              </a:lnTo>
                              <a:lnTo>
                                <a:pt x="21" y="473"/>
                              </a:lnTo>
                              <a:lnTo>
                                <a:pt x="29" y="484"/>
                              </a:lnTo>
                              <a:lnTo>
                                <a:pt x="42" y="499"/>
                              </a:lnTo>
                              <a:lnTo>
                                <a:pt x="64" y="528"/>
                              </a:lnTo>
                              <a:lnTo>
                                <a:pt x="107" y="573"/>
                              </a:lnTo>
                              <a:lnTo>
                                <a:pt x="144" y="609"/>
                              </a:lnTo>
                              <a:lnTo>
                                <a:pt x="166" y="629"/>
                              </a:lnTo>
                              <a:lnTo>
                                <a:pt x="190" y="643"/>
                              </a:lnTo>
                              <a:lnTo>
                                <a:pt x="217" y="660"/>
                              </a:lnTo>
                              <a:lnTo>
                                <a:pt x="255" y="681"/>
                              </a:lnTo>
                              <a:lnTo>
                                <a:pt x="313" y="701"/>
                              </a:lnTo>
                              <a:lnTo>
                                <a:pt x="356" y="710"/>
                              </a:lnTo>
                              <a:lnTo>
                                <a:pt x="401" y="716"/>
                              </a:lnTo>
                              <a:lnTo>
                                <a:pt x="460" y="718"/>
                              </a:lnTo>
                              <a:lnTo>
                                <a:pt x="523" y="716"/>
                              </a:lnTo>
                              <a:lnTo>
                                <a:pt x="578" y="714"/>
                              </a:lnTo>
                              <a:lnTo>
                                <a:pt x="625" y="706"/>
                              </a:lnTo>
                              <a:lnTo>
                                <a:pt x="667" y="697"/>
                              </a:lnTo>
                              <a:lnTo>
                                <a:pt x="697" y="685"/>
                              </a:lnTo>
                              <a:lnTo>
                                <a:pt x="723" y="672"/>
                              </a:lnTo>
                              <a:lnTo>
                                <a:pt x="744" y="659"/>
                              </a:lnTo>
                              <a:lnTo>
                                <a:pt x="761" y="647"/>
                              </a:lnTo>
                              <a:lnTo>
                                <a:pt x="778" y="629"/>
                              </a:lnTo>
                              <a:lnTo>
                                <a:pt x="832" y="556"/>
                              </a:lnTo>
                              <a:lnTo>
                                <a:pt x="874" y="493"/>
                              </a:lnTo>
                              <a:lnTo>
                                <a:pt x="890" y="461"/>
                              </a:lnTo>
                              <a:lnTo>
                                <a:pt x="894" y="448"/>
                              </a:lnTo>
                              <a:lnTo>
                                <a:pt x="895" y="438"/>
                              </a:lnTo>
                              <a:lnTo>
                                <a:pt x="895" y="427"/>
                              </a:lnTo>
                              <a:lnTo>
                                <a:pt x="887" y="414"/>
                              </a:lnTo>
                              <a:lnTo>
                                <a:pt x="882" y="406"/>
                              </a:lnTo>
                              <a:lnTo>
                                <a:pt x="879" y="394"/>
                              </a:lnTo>
                              <a:lnTo>
                                <a:pt x="882" y="381"/>
                              </a:lnTo>
                              <a:lnTo>
                                <a:pt x="887" y="372"/>
                              </a:lnTo>
                              <a:lnTo>
                                <a:pt x="894" y="362"/>
                              </a:lnTo>
                              <a:lnTo>
                                <a:pt x="900" y="352"/>
                              </a:lnTo>
                              <a:lnTo>
                                <a:pt x="908" y="341"/>
                              </a:lnTo>
                              <a:lnTo>
                                <a:pt x="913" y="330"/>
                              </a:lnTo>
                              <a:lnTo>
                                <a:pt x="912" y="316"/>
                              </a:lnTo>
                              <a:lnTo>
                                <a:pt x="907" y="305"/>
                              </a:lnTo>
                              <a:lnTo>
                                <a:pt x="900" y="295"/>
                              </a:lnTo>
                              <a:lnTo>
                                <a:pt x="894" y="286"/>
                              </a:lnTo>
                              <a:lnTo>
                                <a:pt x="886" y="275"/>
                              </a:lnTo>
                              <a:lnTo>
                                <a:pt x="883" y="263"/>
                              </a:lnTo>
                              <a:lnTo>
                                <a:pt x="886" y="254"/>
                              </a:lnTo>
                              <a:lnTo>
                                <a:pt x="895" y="240"/>
                              </a:lnTo>
                              <a:lnTo>
                                <a:pt x="904" y="229"/>
                              </a:lnTo>
                              <a:lnTo>
                                <a:pt x="908" y="217"/>
                              </a:lnTo>
                              <a:lnTo>
                                <a:pt x="908" y="202"/>
                              </a:lnTo>
                              <a:lnTo>
                                <a:pt x="903" y="187"/>
                              </a:lnTo>
                              <a:lnTo>
                                <a:pt x="894" y="176"/>
                              </a:lnTo>
                              <a:lnTo>
                                <a:pt x="890" y="168"/>
                              </a:lnTo>
                              <a:lnTo>
                                <a:pt x="886" y="155"/>
                              </a:lnTo>
                              <a:lnTo>
                                <a:pt x="887" y="141"/>
                              </a:lnTo>
                              <a:lnTo>
                                <a:pt x="895" y="130"/>
                              </a:lnTo>
                              <a:lnTo>
                                <a:pt x="900" y="122"/>
                              </a:lnTo>
                              <a:lnTo>
                                <a:pt x="908" y="113"/>
                              </a:lnTo>
                              <a:lnTo>
                                <a:pt x="912" y="101"/>
                              </a:lnTo>
                              <a:lnTo>
                                <a:pt x="913" y="88"/>
                              </a:lnTo>
                              <a:lnTo>
                                <a:pt x="911" y="80"/>
                              </a:lnTo>
                              <a:lnTo>
                                <a:pt x="903" y="67"/>
                              </a:lnTo>
                              <a:lnTo>
                                <a:pt x="895" y="56"/>
                              </a:lnTo>
                              <a:lnTo>
                                <a:pt x="890" y="42"/>
                              </a:lnTo>
                              <a:lnTo>
                                <a:pt x="890" y="29"/>
                              </a:lnTo>
                              <a:lnTo>
                                <a:pt x="894" y="18"/>
                              </a:lnTo>
                              <a:lnTo>
                                <a:pt x="891" y="0"/>
                              </a:lnTo>
                              <a:lnTo>
                                <a:pt x="26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FFC080"/>
                        </a:solidFill>
                        <a:ln w="9525">
                          <a:noFill/>
                        </a:ln>
                      </p:spPr>
                      <p:txBody>
                        <a:bodyPr/>
                        <a:p>
                          <a:endParaRPr lang="zh-CN" altLang="en-US"/>
                        </a:p>
                      </p:txBody>
                    </p:sp>
                    <p:sp>
                      <p:nvSpPr>
                        <p:cNvPr id="49212" name="任意多边形 110652"/>
                        <p:cNvSpPr>
                          <a:spLocks noChangeAspect="1"/>
                        </p:cNvSpPr>
                        <p:nvPr>
                          <p:custDataLst>
                            <p:tags r:id="rId42"/>
                          </p:custDataLst>
                        </p:nvPr>
                      </p:nvSpPr>
                      <p:spPr>
                        <a:xfrm>
                          <a:off x="6326" y="4514"/>
                          <a:ext cx="113" cy="99"/>
                        </a:xfrm>
                        <a:custGeom>
                          <a:avLst/>
                          <a:gdLst/>
                          <a:ahLst/>
                          <a:cxnLst/>
                          <a:pathLst>
                            <a:path w="113" h="99">
                              <a:moveTo>
                                <a:pt x="6" y="0"/>
                              </a:moveTo>
                              <a:lnTo>
                                <a:pt x="13" y="13"/>
                              </a:lnTo>
                              <a:lnTo>
                                <a:pt x="24" y="26"/>
                              </a:lnTo>
                              <a:lnTo>
                                <a:pt x="44" y="43"/>
                              </a:lnTo>
                              <a:lnTo>
                                <a:pt x="68" y="57"/>
                              </a:lnTo>
                              <a:lnTo>
                                <a:pt x="91" y="66"/>
                              </a:lnTo>
                              <a:lnTo>
                                <a:pt x="113" y="72"/>
                              </a:lnTo>
                              <a:lnTo>
                                <a:pt x="104" y="89"/>
                              </a:lnTo>
                              <a:lnTo>
                                <a:pt x="75" y="85"/>
                              </a:lnTo>
                              <a:lnTo>
                                <a:pt x="44" y="87"/>
                              </a:lnTo>
                              <a:lnTo>
                                <a:pt x="24" y="99"/>
                              </a:lnTo>
                              <a:lnTo>
                                <a:pt x="28" y="89"/>
                              </a:lnTo>
                              <a:lnTo>
                                <a:pt x="27" y="78"/>
                              </a:lnTo>
                              <a:lnTo>
                                <a:pt x="20" y="62"/>
                              </a:lnTo>
                              <a:lnTo>
                                <a:pt x="11" y="49"/>
                              </a:lnTo>
                              <a:lnTo>
                                <a:pt x="2" y="34"/>
                              </a:lnTo>
                              <a:lnTo>
                                <a:pt x="0" y="17"/>
                              </a:lnTo>
                              <a:lnTo>
                                <a:pt x="6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FFA040"/>
                        </a:solidFill>
                        <a:ln w="9525">
                          <a:noFill/>
                        </a:ln>
                      </p:spPr>
                      <p:txBody>
                        <a:bodyPr/>
                        <a:p>
                          <a:endParaRPr lang="zh-CN" altLang="en-US"/>
                        </a:p>
                      </p:txBody>
                    </p:sp>
                    <p:sp>
                      <p:nvSpPr>
                        <p:cNvPr id="49213" name="任意多边形 110653"/>
                        <p:cNvSpPr>
                          <a:spLocks noChangeAspect="1"/>
                        </p:cNvSpPr>
                        <p:nvPr>
                          <p:custDataLst>
                            <p:tags r:id="rId43"/>
                          </p:custDataLst>
                        </p:nvPr>
                      </p:nvSpPr>
                      <p:spPr>
                        <a:xfrm>
                          <a:off x="6328" y="4637"/>
                          <a:ext cx="149" cy="84"/>
                        </a:xfrm>
                        <a:custGeom>
                          <a:avLst/>
                          <a:gdLst/>
                          <a:ahLst/>
                          <a:cxnLst/>
                          <a:pathLst>
                            <a:path w="149" h="84">
                              <a:moveTo>
                                <a:pt x="0" y="10"/>
                              </a:moveTo>
                              <a:lnTo>
                                <a:pt x="4" y="0"/>
                              </a:lnTo>
                              <a:lnTo>
                                <a:pt x="9" y="10"/>
                              </a:lnTo>
                              <a:lnTo>
                                <a:pt x="21" y="15"/>
                              </a:lnTo>
                              <a:lnTo>
                                <a:pt x="42" y="25"/>
                              </a:lnTo>
                              <a:lnTo>
                                <a:pt x="64" y="31"/>
                              </a:lnTo>
                              <a:lnTo>
                                <a:pt x="98" y="38"/>
                              </a:lnTo>
                              <a:lnTo>
                                <a:pt x="137" y="44"/>
                              </a:lnTo>
                              <a:lnTo>
                                <a:pt x="149" y="80"/>
                              </a:lnTo>
                              <a:lnTo>
                                <a:pt x="106" y="69"/>
                              </a:lnTo>
                              <a:lnTo>
                                <a:pt x="72" y="65"/>
                              </a:lnTo>
                              <a:lnTo>
                                <a:pt x="45" y="71"/>
                              </a:lnTo>
                              <a:lnTo>
                                <a:pt x="25" y="84"/>
                              </a:lnTo>
                              <a:lnTo>
                                <a:pt x="25" y="73"/>
                              </a:lnTo>
                              <a:lnTo>
                                <a:pt x="25" y="63"/>
                              </a:lnTo>
                              <a:lnTo>
                                <a:pt x="21" y="52"/>
                              </a:lnTo>
                              <a:lnTo>
                                <a:pt x="9" y="36"/>
                              </a:lnTo>
                              <a:lnTo>
                                <a:pt x="0" y="23"/>
                              </a:lnTo>
                              <a:lnTo>
                                <a:pt x="0" y="1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FFA040"/>
                        </a:solidFill>
                        <a:ln w="9525">
                          <a:noFill/>
                        </a:ln>
                      </p:spPr>
                      <p:txBody>
                        <a:bodyPr/>
                        <a:p>
                          <a:endParaRPr lang="zh-CN" altLang="en-US"/>
                        </a:p>
                      </p:txBody>
                    </p:sp>
                    <p:sp>
                      <p:nvSpPr>
                        <p:cNvPr id="49214" name="任意多边形 110654"/>
                        <p:cNvSpPr>
                          <a:spLocks noChangeAspect="1"/>
                        </p:cNvSpPr>
                        <p:nvPr>
                          <p:custDataLst>
                            <p:tags r:id="rId44"/>
                          </p:custDataLst>
                        </p:nvPr>
                      </p:nvSpPr>
                      <p:spPr>
                        <a:xfrm>
                          <a:off x="6322" y="4742"/>
                          <a:ext cx="175" cy="104"/>
                        </a:xfrm>
                        <a:custGeom>
                          <a:avLst/>
                          <a:gdLst/>
                          <a:ahLst/>
                          <a:cxnLst/>
                          <a:pathLst>
                            <a:path w="175" h="104">
                              <a:moveTo>
                                <a:pt x="2" y="13"/>
                              </a:moveTo>
                              <a:lnTo>
                                <a:pt x="10" y="0"/>
                              </a:lnTo>
                              <a:lnTo>
                                <a:pt x="21" y="17"/>
                              </a:lnTo>
                              <a:lnTo>
                                <a:pt x="32" y="25"/>
                              </a:lnTo>
                              <a:lnTo>
                                <a:pt x="45" y="34"/>
                              </a:lnTo>
                              <a:lnTo>
                                <a:pt x="69" y="42"/>
                              </a:lnTo>
                              <a:lnTo>
                                <a:pt x="96" y="49"/>
                              </a:lnTo>
                              <a:lnTo>
                                <a:pt x="126" y="59"/>
                              </a:lnTo>
                              <a:lnTo>
                                <a:pt x="167" y="72"/>
                              </a:lnTo>
                              <a:lnTo>
                                <a:pt x="175" y="104"/>
                              </a:lnTo>
                              <a:lnTo>
                                <a:pt x="133" y="87"/>
                              </a:lnTo>
                              <a:lnTo>
                                <a:pt x="103" y="76"/>
                              </a:lnTo>
                              <a:lnTo>
                                <a:pt x="78" y="72"/>
                              </a:lnTo>
                              <a:lnTo>
                                <a:pt x="58" y="72"/>
                              </a:lnTo>
                              <a:lnTo>
                                <a:pt x="48" y="80"/>
                              </a:lnTo>
                              <a:lnTo>
                                <a:pt x="36" y="91"/>
                              </a:lnTo>
                              <a:lnTo>
                                <a:pt x="34" y="78"/>
                              </a:lnTo>
                              <a:lnTo>
                                <a:pt x="21" y="59"/>
                              </a:lnTo>
                              <a:lnTo>
                                <a:pt x="10" y="45"/>
                              </a:lnTo>
                              <a:lnTo>
                                <a:pt x="0" y="31"/>
                              </a:lnTo>
                              <a:lnTo>
                                <a:pt x="2" y="13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FFA040"/>
                        </a:solidFill>
                        <a:ln w="9525">
                          <a:noFill/>
                        </a:ln>
                      </p:spPr>
                      <p:txBody>
                        <a:bodyPr/>
                        <a:p>
                          <a:endParaRPr lang="zh-CN" altLang="en-US"/>
                        </a:p>
                      </p:txBody>
                    </p:sp>
                    <p:sp>
                      <p:nvSpPr>
                        <p:cNvPr id="49215" name="任意多边形 110655"/>
                        <p:cNvSpPr>
                          <a:spLocks noChangeAspect="1"/>
                        </p:cNvSpPr>
                        <p:nvPr>
                          <p:custDataLst>
                            <p:tags r:id="rId45"/>
                          </p:custDataLst>
                        </p:nvPr>
                      </p:nvSpPr>
                      <p:spPr>
                        <a:xfrm>
                          <a:off x="6341" y="4856"/>
                          <a:ext cx="208" cy="230"/>
                        </a:xfrm>
                        <a:custGeom>
                          <a:avLst/>
                          <a:gdLst/>
                          <a:ahLst/>
                          <a:cxnLst/>
                          <a:pathLst>
                            <a:path w="208" h="230">
                              <a:moveTo>
                                <a:pt x="2" y="35"/>
                              </a:moveTo>
                              <a:lnTo>
                                <a:pt x="0" y="21"/>
                              </a:lnTo>
                              <a:lnTo>
                                <a:pt x="0" y="11"/>
                              </a:lnTo>
                              <a:lnTo>
                                <a:pt x="8" y="0"/>
                              </a:lnTo>
                              <a:lnTo>
                                <a:pt x="22" y="17"/>
                              </a:lnTo>
                              <a:lnTo>
                                <a:pt x="47" y="32"/>
                              </a:lnTo>
                              <a:lnTo>
                                <a:pt x="72" y="44"/>
                              </a:lnTo>
                              <a:lnTo>
                                <a:pt x="106" y="55"/>
                              </a:lnTo>
                              <a:lnTo>
                                <a:pt x="156" y="65"/>
                              </a:lnTo>
                              <a:lnTo>
                                <a:pt x="166" y="91"/>
                              </a:lnTo>
                              <a:lnTo>
                                <a:pt x="140" y="84"/>
                              </a:lnTo>
                              <a:lnTo>
                                <a:pt x="114" y="80"/>
                              </a:lnTo>
                              <a:lnTo>
                                <a:pt x="101" y="82"/>
                              </a:lnTo>
                              <a:lnTo>
                                <a:pt x="97" y="95"/>
                              </a:lnTo>
                              <a:lnTo>
                                <a:pt x="105" y="112"/>
                              </a:lnTo>
                              <a:lnTo>
                                <a:pt x="115" y="128"/>
                              </a:lnTo>
                              <a:lnTo>
                                <a:pt x="136" y="153"/>
                              </a:lnTo>
                              <a:lnTo>
                                <a:pt x="166" y="179"/>
                              </a:lnTo>
                              <a:lnTo>
                                <a:pt x="208" y="209"/>
                              </a:lnTo>
                              <a:lnTo>
                                <a:pt x="208" y="230"/>
                              </a:lnTo>
                              <a:lnTo>
                                <a:pt x="190" y="219"/>
                              </a:lnTo>
                              <a:lnTo>
                                <a:pt x="166" y="205"/>
                              </a:lnTo>
                              <a:lnTo>
                                <a:pt x="132" y="179"/>
                              </a:lnTo>
                              <a:lnTo>
                                <a:pt x="105" y="150"/>
                              </a:lnTo>
                              <a:lnTo>
                                <a:pt x="80" y="128"/>
                              </a:lnTo>
                              <a:lnTo>
                                <a:pt x="56" y="101"/>
                              </a:lnTo>
                              <a:lnTo>
                                <a:pt x="36" y="78"/>
                              </a:lnTo>
                              <a:lnTo>
                                <a:pt x="15" y="57"/>
                              </a:lnTo>
                              <a:lnTo>
                                <a:pt x="2" y="35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FFA040"/>
                        </a:solidFill>
                        <a:ln w="9525">
                          <a:noFill/>
                        </a:ln>
                      </p:spPr>
                      <p:txBody>
                        <a:bodyPr/>
                        <a:p>
                          <a:endParaRPr lang="zh-CN" altLang="en-US"/>
                        </a:p>
                      </p:txBody>
                    </p:sp>
                    <p:sp>
                      <p:nvSpPr>
                        <p:cNvPr id="49216" name="任意多边形 110656"/>
                        <p:cNvSpPr>
                          <a:spLocks noChangeAspect="1"/>
                        </p:cNvSpPr>
                        <p:nvPr>
                          <p:custDataLst>
                            <p:tags r:id="rId46"/>
                          </p:custDataLst>
                        </p:nvPr>
                      </p:nvSpPr>
                      <p:spPr>
                        <a:xfrm>
                          <a:off x="6345" y="4443"/>
                          <a:ext cx="86" cy="69"/>
                        </a:xfrm>
                        <a:custGeom>
                          <a:avLst/>
                          <a:gdLst/>
                          <a:ahLst/>
                          <a:cxnLst/>
                          <a:pathLst>
                            <a:path w="86" h="69">
                              <a:moveTo>
                                <a:pt x="0" y="0"/>
                              </a:moveTo>
                              <a:lnTo>
                                <a:pt x="11" y="10"/>
                              </a:lnTo>
                              <a:lnTo>
                                <a:pt x="25" y="21"/>
                              </a:lnTo>
                              <a:lnTo>
                                <a:pt x="42" y="33"/>
                              </a:lnTo>
                              <a:lnTo>
                                <a:pt x="60" y="44"/>
                              </a:lnTo>
                              <a:lnTo>
                                <a:pt x="77" y="54"/>
                              </a:lnTo>
                              <a:lnTo>
                                <a:pt x="86" y="61"/>
                              </a:lnTo>
                              <a:lnTo>
                                <a:pt x="65" y="69"/>
                              </a:lnTo>
                              <a:lnTo>
                                <a:pt x="42" y="61"/>
                              </a:lnTo>
                              <a:lnTo>
                                <a:pt x="18" y="52"/>
                              </a:lnTo>
                              <a:lnTo>
                                <a:pt x="0" y="42"/>
                              </a:lnTo>
                              <a:lnTo>
                                <a:pt x="1" y="33"/>
                              </a:lnTo>
                              <a:lnTo>
                                <a:pt x="4" y="17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FFA040"/>
                        </a:solidFill>
                        <a:ln w="9525">
                          <a:noFill/>
                        </a:ln>
                      </p:spPr>
                      <p:txBody>
                        <a:bodyPr/>
                        <a:p>
                          <a:endParaRPr lang="zh-CN" altLang="en-US"/>
                        </a:p>
                      </p:txBody>
                    </p:sp>
                    <p:sp>
                      <p:nvSpPr>
                        <p:cNvPr id="49217" name="任意多边形 110657"/>
                        <p:cNvSpPr>
                          <a:spLocks noChangeAspect="1"/>
                        </p:cNvSpPr>
                        <p:nvPr>
                          <p:custDataLst>
                            <p:tags r:id="rId47"/>
                          </p:custDataLst>
                        </p:nvPr>
                      </p:nvSpPr>
                      <p:spPr>
                        <a:xfrm>
                          <a:off x="6501" y="4426"/>
                          <a:ext cx="732" cy="689"/>
                        </a:xfrm>
                        <a:custGeom>
                          <a:avLst/>
                          <a:gdLst/>
                          <a:ahLst/>
                          <a:cxnLst/>
                          <a:pathLst>
                            <a:path w="732" h="689">
                              <a:moveTo>
                                <a:pt x="294" y="135"/>
                              </a:moveTo>
                              <a:lnTo>
                                <a:pt x="186" y="143"/>
                              </a:lnTo>
                              <a:lnTo>
                                <a:pt x="348" y="158"/>
                              </a:lnTo>
                              <a:lnTo>
                                <a:pt x="338" y="166"/>
                              </a:lnTo>
                              <a:lnTo>
                                <a:pt x="318" y="173"/>
                              </a:lnTo>
                              <a:lnTo>
                                <a:pt x="292" y="181"/>
                              </a:lnTo>
                              <a:lnTo>
                                <a:pt x="258" y="190"/>
                              </a:lnTo>
                              <a:lnTo>
                                <a:pt x="222" y="196"/>
                              </a:lnTo>
                              <a:lnTo>
                                <a:pt x="175" y="200"/>
                              </a:lnTo>
                              <a:lnTo>
                                <a:pt x="120" y="206"/>
                              </a:lnTo>
                              <a:lnTo>
                                <a:pt x="61" y="209"/>
                              </a:lnTo>
                              <a:lnTo>
                                <a:pt x="0" y="209"/>
                              </a:lnTo>
                              <a:lnTo>
                                <a:pt x="95" y="232"/>
                              </a:lnTo>
                              <a:lnTo>
                                <a:pt x="154" y="244"/>
                              </a:lnTo>
                              <a:lnTo>
                                <a:pt x="205" y="244"/>
                              </a:lnTo>
                              <a:lnTo>
                                <a:pt x="267" y="244"/>
                              </a:lnTo>
                              <a:lnTo>
                                <a:pt x="359" y="236"/>
                              </a:lnTo>
                              <a:lnTo>
                                <a:pt x="435" y="225"/>
                              </a:lnTo>
                              <a:lnTo>
                                <a:pt x="499" y="209"/>
                              </a:lnTo>
                              <a:lnTo>
                                <a:pt x="567" y="188"/>
                              </a:lnTo>
                              <a:lnTo>
                                <a:pt x="597" y="177"/>
                              </a:lnTo>
                              <a:lnTo>
                                <a:pt x="625" y="168"/>
                              </a:lnTo>
                              <a:lnTo>
                                <a:pt x="640" y="164"/>
                              </a:lnTo>
                              <a:lnTo>
                                <a:pt x="648" y="169"/>
                              </a:lnTo>
                              <a:lnTo>
                                <a:pt x="648" y="181"/>
                              </a:lnTo>
                              <a:lnTo>
                                <a:pt x="642" y="194"/>
                              </a:lnTo>
                              <a:lnTo>
                                <a:pt x="625" y="208"/>
                              </a:lnTo>
                              <a:lnTo>
                                <a:pt x="597" y="226"/>
                              </a:lnTo>
                              <a:lnTo>
                                <a:pt x="557" y="244"/>
                              </a:lnTo>
                              <a:lnTo>
                                <a:pt x="510" y="263"/>
                              </a:lnTo>
                              <a:lnTo>
                                <a:pt x="448" y="282"/>
                              </a:lnTo>
                              <a:lnTo>
                                <a:pt x="376" y="297"/>
                              </a:lnTo>
                              <a:lnTo>
                                <a:pt x="304" y="308"/>
                              </a:lnTo>
                              <a:lnTo>
                                <a:pt x="228" y="320"/>
                              </a:lnTo>
                              <a:lnTo>
                                <a:pt x="95" y="333"/>
                              </a:lnTo>
                              <a:lnTo>
                                <a:pt x="177" y="352"/>
                              </a:lnTo>
                              <a:lnTo>
                                <a:pt x="243" y="360"/>
                              </a:lnTo>
                              <a:lnTo>
                                <a:pt x="326" y="358"/>
                              </a:lnTo>
                              <a:lnTo>
                                <a:pt x="411" y="347"/>
                              </a:lnTo>
                              <a:lnTo>
                                <a:pt x="474" y="333"/>
                              </a:lnTo>
                              <a:lnTo>
                                <a:pt x="525" y="320"/>
                              </a:lnTo>
                              <a:lnTo>
                                <a:pt x="567" y="308"/>
                              </a:lnTo>
                              <a:lnTo>
                                <a:pt x="610" y="293"/>
                              </a:lnTo>
                              <a:lnTo>
                                <a:pt x="644" y="280"/>
                              </a:lnTo>
                              <a:lnTo>
                                <a:pt x="659" y="276"/>
                              </a:lnTo>
                              <a:lnTo>
                                <a:pt x="668" y="276"/>
                              </a:lnTo>
                              <a:lnTo>
                                <a:pt x="667" y="287"/>
                              </a:lnTo>
                              <a:lnTo>
                                <a:pt x="661" y="299"/>
                              </a:lnTo>
                              <a:lnTo>
                                <a:pt x="648" y="314"/>
                              </a:lnTo>
                              <a:lnTo>
                                <a:pt x="617" y="335"/>
                              </a:lnTo>
                              <a:lnTo>
                                <a:pt x="584" y="354"/>
                              </a:lnTo>
                              <a:lnTo>
                                <a:pt x="546" y="371"/>
                              </a:lnTo>
                              <a:lnTo>
                                <a:pt x="496" y="390"/>
                              </a:lnTo>
                              <a:lnTo>
                                <a:pt x="439" y="407"/>
                              </a:lnTo>
                              <a:lnTo>
                                <a:pt x="352" y="426"/>
                              </a:lnTo>
                              <a:lnTo>
                                <a:pt x="294" y="438"/>
                              </a:lnTo>
                              <a:lnTo>
                                <a:pt x="237" y="444"/>
                              </a:lnTo>
                              <a:lnTo>
                                <a:pt x="154" y="449"/>
                              </a:lnTo>
                              <a:lnTo>
                                <a:pt x="239" y="461"/>
                              </a:lnTo>
                              <a:lnTo>
                                <a:pt x="305" y="466"/>
                              </a:lnTo>
                              <a:lnTo>
                                <a:pt x="360" y="468"/>
                              </a:lnTo>
                              <a:lnTo>
                                <a:pt x="423" y="466"/>
                              </a:lnTo>
                              <a:lnTo>
                                <a:pt x="482" y="458"/>
                              </a:lnTo>
                              <a:lnTo>
                                <a:pt x="530" y="447"/>
                              </a:lnTo>
                              <a:lnTo>
                                <a:pt x="568" y="434"/>
                              </a:lnTo>
                              <a:lnTo>
                                <a:pt x="629" y="413"/>
                              </a:lnTo>
                              <a:lnTo>
                                <a:pt x="637" y="413"/>
                              </a:lnTo>
                              <a:lnTo>
                                <a:pt x="644" y="417"/>
                              </a:lnTo>
                              <a:lnTo>
                                <a:pt x="642" y="430"/>
                              </a:lnTo>
                              <a:lnTo>
                                <a:pt x="634" y="444"/>
                              </a:lnTo>
                              <a:lnTo>
                                <a:pt x="620" y="458"/>
                              </a:lnTo>
                              <a:lnTo>
                                <a:pt x="599" y="474"/>
                              </a:lnTo>
                              <a:lnTo>
                                <a:pt x="563" y="493"/>
                              </a:lnTo>
                              <a:lnTo>
                                <a:pt x="525" y="510"/>
                              </a:lnTo>
                              <a:lnTo>
                                <a:pt x="489" y="521"/>
                              </a:lnTo>
                              <a:lnTo>
                                <a:pt x="448" y="531"/>
                              </a:lnTo>
                              <a:lnTo>
                                <a:pt x="410" y="537"/>
                              </a:lnTo>
                              <a:lnTo>
                                <a:pt x="360" y="542"/>
                              </a:lnTo>
                              <a:lnTo>
                                <a:pt x="305" y="545"/>
                              </a:lnTo>
                              <a:lnTo>
                                <a:pt x="250" y="546"/>
                              </a:lnTo>
                              <a:lnTo>
                                <a:pt x="166" y="546"/>
                              </a:lnTo>
                              <a:lnTo>
                                <a:pt x="211" y="562"/>
                              </a:lnTo>
                              <a:lnTo>
                                <a:pt x="253" y="573"/>
                              </a:lnTo>
                              <a:lnTo>
                                <a:pt x="301" y="579"/>
                              </a:lnTo>
                              <a:lnTo>
                                <a:pt x="342" y="580"/>
                              </a:lnTo>
                              <a:lnTo>
                                <a:pt x="384" y="583"/>
                              </a:lnTo>
                              <a:lnTo>
                                <a:pt x="427" y="580"/>
                              </a:lnTo>
                              <a:lnTo>
                                <a:pt x="462" y="579"/>
                              </a:lnTo>
                              <a:lnTo>
                                <a:pt x="495" y="573"/>
                              </a:lnTo>
                              <a:lnTo>
                                <a:pt x="540" y="562"/>
                              </a:lnTo>
                              <a:lnTo>
                                <a:pt x="574" y="554"/>
                              </a:lnTo>
                              <a:lnTo>
                                <a:pt x="587" y="555"/>
                              </a:lnTo>
                              <a:lnTo>
                                <a:pt x="589" y="565"/>
                              </a:lnTo>
                              <a:lnTo>
                                <a:pt x="585" y="575"/>
                              </a:lnTo>
                              <a:lnTo>
                                <a:pt x="576" y="586"/>
                              </a:lnTo>
                              <a:lnTo>
                                <a:pt x="561" y="597"/>
                              </a:lnTo>
                              <a:lnTo>
                                <a:pt x="544" y="605"/>
                              </a:lnTo>
                              <a:lnTo>
                                <a:pt x="525" y="614"/>
                              </a:lnTo>
                              <a:lnTo>
                                <a:pt x="495" y="622"/>
                              </a:lnTo>
                              <a:lnTo>
                                <a:pt x="432" y="631"/>
                              </a:lnTo>
                              <a:lnTo>
                                <a:pt x="372" y="639"/>
                              </a:lnTo>
                              <a:lnTo>
                                <a:pt x="253" y="649"/>
                              </a:lnTo>
                              <a:lnTo>
                                <a:pt x="407" y="656"/>
                              </a:lnTo>
                              <a:lnTo>
                                <a:pt x="439" y="656"/>
                              </a:lnTo>
                              <a:lnTo>
                                <a:pt x="453" y="663"/>
                              </a:lnTo>
                              <a:lnTo>
                                <a:pt x="461" y="670"/>
                              </a:lnTo>
                              <a:lnTo>
                                <a:pt x="458" y="681"/>
                              </a:lnTo>
                              <a:lnTo>
                                <a:pt x="466" y="687"/>
                              </a:lnTo>
                              <a:lnTo>
                                <a:pt x="486" y="689"/>
                              </a:lnTo>
                              <a:lnTo>
                                <a:pt x="516" y="677"/>
                              </a:lnTo>
                              <a:lnTo>
                                <a:pt x="542" y="664"/>
                              </a:lnTo>
                              <a:lnTo>
                                <a:pt x="563" y="651"/>
                              </a:lnTo>
                              <a:lnTo>
                                <a:pt x="580" y="639"/>
                              </a:lnTo>
                              <a:lnTo>
                                <a:pt x="597" y="621"/>
                              </a:lnTo>
                              <a:lnTo>
                                <a:pt x="651" y="548"/>
                              </a:lnTo>
                              <a:lnTo>
                                <a:pt x="693" y="485"/>
                              </a:lnTo>
                              <a:lnTo>
                                <a:pt x="709" y="453"/>
                              </a:lnTo>
                              <a:lnTo>
                                <a:pt x="713" y="440"/>
                              </a:lnTo>
                              <a:lnTo>
                                <a:pt x="714" y="430"/>
                              </a:lnTo>
                              <a:lnTo>
                                <a:pt x="714" y="419"/>
                              </a:lnTo>
                              <a:lnTo>
                                <a:pt x="706" y="406"/>
                              </a:lnTo>
                              <a:lnTo>
                                <a:pt x="701" y="398"/>
                              </a:lnTo>
                              <a:lnTo>
                                <a:pt x="698" y="386"/>
                              </a:lnTo>
                              <a:lnTo>
                                <a:pt x="701" y="373"/>
                              </a:lnTo>
                              <a:lnTo>
                                <a:pt x="706" y="364"/>
                              </a:lnTo>
                              <a:lnTo>
                                <a:pt x="713" y="354"/>
                              </a:lnTo>
                              <a:lnTo>
                                <a:pt x="719" y="344"/>
                              </a:lnTo>
                              <a:lnTo>
                                <a:pt x="727" y="333"/>
                              </a:lnTo>
                              <a:lnTo>
                                <a:pt x="732" y="322"/>
                              </a:lnTo>
                              <a:lnTo>
                                <a:pt x="731" y="308"/>
                              </a:lnTo>
                              <a:lnTo>
                                <a:pt x="726" y="297"/>
                              </a:lnTo>
                              <a:lnTo>
                                <a:pt x="719" y="287"/>
                              </a:lnTo>
                              <a:lnTo>
                                <a:pt x="713" y="278"/>
                              </a:lnTo>
                              <a:lnTo>
                                <a:pt x="705" y="267"/>
                              </a:lnTo>
                              <a:lnTo>
                                <a:pt x="702" y="255"/>
                              </a:lnTo>
                              <a:lnTo>
                                <a:pt x="705" y="246"/>
                              </a:lnTo>
                              <a:lnTo>
                                <a:pt x="714" y="232"/>
                              </a:lnTo>
                              <a:lnTo>
                                <a:pt x="723" y="221"/>
                              </a:lnTo>
                              <a:lnTo>
                                <a:pt x="727" y="209"/>
                              </a:lnTo>
                              <a:lnTo>
                                <a:pt x="727" y="194"/>
                              </a:lnTo>
                              <a:lnTo>
                                <a:pt x="722" y="179"/>
                              </a:lnTo>
                              <a:lnTo>
                                <a:pt x="713" y="168"/>
                              </a:lnTo>
                              <a:lnTo>
                                <a:pt x="709" y="160"/>
                              </a:lnTo>
                              <a:lnTo>
                                <a:pt x="705" y="147"/>
                              </a:lnTo>
                              <a:lnTo>
                                <a:pt x="706" y="133"/>
                              </a:lnTo>
                              <a:lnTo>
                                <a:pt x="714" y="122"/>
                              </a:lnTo>
                              <a:lnTo>
                                <a:pt x="719" y="114"/>
                              </a:lnTo>
                              <a:lnTo>
                                <a:pt x="727" y="105"/>
                              </a:lnTo>
                              <a:lnTo>
                                <a:pt x="731" y="93"/>
                              </a:lnTo>
                              <a:lnTo>
                                <a:pt x="732" y="80"/>
                              </a:lnTo>
                              <a:lnTo>
                                <a:pt x="730" y="72"/>
                              </a:lnTo>
                              <a:lnTo>
                                <a:pt x="722" y="59"/>
                              </a:lnTo>
                              <a:lnTo>
                                <a:pt x="714" y="48"/>
                              </a:lnTo>
                              <a:lnTo>
                                <a:pt x="709" y="34"/>
                              </a:lnTo>
                              <a:lnTo>
                                <a:pt x="709" y="0"/>
                              </a:lnTo>
                              <a:lnTo>
                                <a:pt x="634" y="50"/>
                              </a:lnTo>
                              <a:lnTo>
                                <a:pt x="589" y="69"/>
                              </a:lnTo>
                              <a:lnTo>
                                <a:pt x="536" y="86"/>
                              </a:lnTo>
                              <a:lnTo>
                                <a:pt x="475" y="105"/>
                              </a:lnTo>
                              <a:lnTo>
                                <a:pt x="420" y="116"/>
                              </a:lnTo>
                              <a:lnTo>
                                <a:pt x="365" y="126"/>
                              </a:lnTo>
                              <a:lnTo>
                                <a:pt x="294" y="135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FFA040"/>
                        </a:solidFill>
                        <a:ln w="9525">
                          <a:noFill/>
                        </a:ln>
                      </p:spPr>
                      <p:txBody>
                        <a:bodyPr/>
                        <a:p>
                          <a:endParaRPr lang="zh-CN" altLang="en-US"/>
                        </a:p>
                      </p:txBody>
                    </p:sp>
                  </p:grpSp>
                </p:grpSp>
                <p:grpSp>
                  <p:nvGrpSpPr>
                    <p:cNvPr id="49218" name="组合 110658"/>
                    <p:cNvGrpSpPr>
                      <a:grpSpLocks noChangeAspect="1"/>
                    </p:cNvGrpSpPr>
                    <p:nvPr/>
                  </p:nvGrpSpPr>
                  <p:grpSpPr>
                    <a:xfrm>
                      <a:off x="6929" y="4535"/>
                      <a:ext cx="218" cy="436"/>
                      <a:chOff x="6929" y="4535"/>
                      <a:chExt cx="218" cy="436"/>
                    </a:xfrm>
                  </p:grpSpPr>
                  <p:sp>
                    <p:nvSpPr>
                      <p:cNvPr id="49219" name="任意多边形 110659"/>
                      <p:cNvSpPr>
                        <a:spLocks noChangeAspect="1"/>
                      </p:cNvSpPr>
                      <p:nvPr>
                        <p:custDataLst>
                          <p:tags r:id="rId48"/>
                        </p:custDataLst>
                      </p:nvPr>
                    </p:nvSpPr>
                    <p:spPr>
                      <a:xfrm>
                        <a:off x="6971" y="4651"/>
                        <a:ext cx="167" cy="70"/>
                      </a:xfrm>
                      <a:custGeom>
                        <a:avLst/>
                        <a:gdLst/>
                        <a:ahLst/>
                        <a:cxnLst/>
                        <a:pathLst>
                          <a:path w="167" h="70">
                            <a:moveTo>
                              <a:pt x="167" y="13"/>
                            </a:moveTo>
                            <a:lnTo>
                              <a:pt x="151" y="0"/>
                            </a:lnTo>
                            <a:lnTo>
                              <a:pt x="100" y="26"/>
                            </a:lnTo>
                            <a:lnTo>
                              <a:pt x="49" y="45"/>
                            </a:lnTo>
                            <a:lnTo>
                              <a:pt x="0" y="59"/>
                            </a:lnTo>
                            <a:lnTo>
                              <a:pt x="9" y="70"/>
                            </a:lnTo>
                            <a:lnTo>
                              <a:pt x="43" y="70"/>
                            </a:lnTo>
                            <a:lnTo>
                              <a:pt x="89" y="60"/>
                            </a:lnTo>
                            <a:lnTo>
                              <a:pt x="130" y="40"/>
                            </a:lnTo>
                            <a:lnTo>
                              <a:pt x="167" y="13"/>
                            </a:lnTo>
                            <a:close/>
                          </a:path>
                        </a:pathLst>
                      </a:custGeom>
                      <a:solidFill>
                        <a:srgbClr val="FFE0C0"/>
                      </a:solidFill>
                      <a:ln w="9525">
                        <a:noFill/>
                      </a:ln>
                    </p:spPr>
                    <p:txBody>
                      <a:bodyPr/>
                      <a:p>
                        <a:endParaRPr lang="zh-CN" altLang="en-US"/>
                      </a:p>
                    </p:txBody>
                  </p:sp>
                  <p:sp>
                    <p:nvSpPr>
                      <p:cNvPr id="49220" name="任意多边形 110660"/>
                      <p:cNvSpPr>
                        <a:spLocks noChangeAspect="1"/>
                      </p:cNvSpPr>
                      <p:nvPr>
                        <p:custDataLst>
                          <p:tags r:id="rId49"/>
                        </p:custDataLst>
                      </p:nvPr>
                    </p:nvSpPr>
                    <p:spPr>
                      <a:xfrm>
                        <a:off x="7001" y="4763"/>
                        <a:ext cx="146" cy="78"/>
                      </a:xfrm>
                      <a:custGeom>
                        <a:avLst/>
                        <a:gdLst/>
                        <a:ahLst/>
                        <a:cxnLst/>
                        <a:pathLst>
                          <a:path w="146" h="78">
                            <a:moveTo>
                              <a:pt x="146" y="15"/>
                            </a:moveTo>
                            <a:lnTo>
                              <a:pt x="138" y="0"/>
                            </a:lnTo>
                            <a:lnTo>
                              <a:pt x="89" y="34"/>
                            </a:lnTo>
                            <a:lnTo>
                              <a:pt x="50" y="51"/>
                            </a:lnTo>
                            <a:lnTo>
                              <a:pt x="0" y="66"/>
                            </a:lnTo>
                            <a:lnTo>
                              <a:pt x="10" y="78"/>
                            </a:lnTo>
                            <a:lnTo>
                              <a:pt x="42" y="78"/>
                            </a:lnTo>
                            <a:lnTo>
                              <a:pt x="74" y="69"/>
                            </a:lnTo>
                            <a:lnTo>
                              <a:pt x="112" y="45"/>
                            </a:lnTo>
                            <a:lnTo>
                              <a:pt x="146" y="15"/>
                            </a:lnTo>
                            <a:close/>
                          </a:path>
                        </a:pathLst>
                      </a:custGeom>
                      <a:solidFill>
                        <a:srgbClr val="FFE0C0"/>
                      </a:solidFill>
                      <a:ln w="9525">
                        <a:noFill/>
                      </a:ln>
                    </p:spPr>
                    <p:txBody>
                      <a:bodyPr/>
                      <a:p>
                        <a:endParaRPr lang="zh-CN" altLang="en-US"/>
                      </a:p>
                    </p:txBody>
                  </p:sp>
                  <p:sp>
                    <p:nvSpPr>
                      <p:cNvPr id="49221" name="任意多边形 110661"/>
                      <p:cNvSpPr>
                        <a:spLocks noChangeAspect="1"/>
                      </p:cNvSpPr>
                      <p:nvPr>
                        <p:custDataLst>
                          <p:tags r:id="rId50"/>
                        </p:custDataLst>
                      </p:nvPr>
                    </p:nvSpPr>
                    <p:spPr>
                      <a:xfrm>
                        <a:off x="6992" y="4894"/>
                        <a:ext cx="149" cy="77"/>
                      </a:xfrm>
                      <a:custGeom>
                        <a:avLst/>
                        <a:gdLst/>
                        <a:ahLst/>
                        <a:cxnLst/>
                        <a:pathLst>
                          <a:path w="149" h="77">
                            <a:moveTo>
                              <a:pt x="149" y="11"/>
                            </a:moveTo>
                            <a:lnTo>
                              <a:pt x="138" y="0"/>
                            </a:lnTo>
                            <a:lnTo>
                              <a:pt x="93" y="31"/>
                            </a:lnTo>
                            <a:lnTo>
                              <a:pt x="49" y="49"/>
                            </a:lnTo>
                            <a:lnTo>
                              <a:pt x="0" y="63"/>
                            </a:lnTo>
                            <a:lnTo>
                              <a:pt x="9" y="77"/>
                            </a:lnTo>
                            <a:lnTo>
                              <a:pt x="42" y="74"/>
                            </a:lnTo>
                            <a:lnTo>
                              <a:pt x="81" y="65"/>
                            </a:lnTo>
                            <a:lnTo>
                              <a:pt x="121" y="40"/>
                            </a:lnTo>
                            <a:lnTo>
                              <a:pt x="149" y="11"/>
                            </a:lnTo>
                            <a:close/>
                          </a:path>
                        </a:pathLst>
                      </a:custGeom>
                      <a:solidFill>
                        <a:srgbClr val="FFE0C0"/>
                      </a:solidFill>
                      <a:ln w="9525">
                        <a:noFill/>
                      </a:ln>
                    </p:spPr>
                    <p:txBody>
                      <a:bodyPr/>
                      <a:p>
                        <a:endParaRPr lang="zh-CN" altLang="en-US"/>
                      </a:p>
                    </p:txBody>
                  </p:sp>
                  <p:sp>
                    <p:nvSpPr>
                      <p:cNvPr id="49222" name="任意多边形 110662"/>
                      <p:cNvSpPr>
                        <a:spLocks noChangeAspect="1"/>
                      </p:cNvSpPr>
                      <p:nvPr>
                        <p:custDataLst>
                          <p:tags r:id="rId51"/>
                        </p:custDataLst>
                      </p:nvPr>
                    </p:nvSpPr>
                    <p:spPr>
                      <a:xfrm>
                        <a:off x="6929" y="4535"/>
                        <a:ext cx="171" cy="68"/>
                      </a:xfrm>
                      <a:custGeom>
                        <a:avLst/>
                        <a:gdLst/>
                        <a:ahLst/>
                        <a:cxnLst/>
                        <a:pathLst>
                          <a:path w="171" h="68">
                            <a:moveTo>
                              <a:pt x="171" y="13"/>
                            </a:moveTo>
                            <a:lnTo>
                              <a:pt x="154" y="0"/>
                            </a:lnTo>
                            <a:lnTo>
                              <a:pt x="97" y="26"/>
                            </a:lnTo>
                            <a:lnTo>
                              <a:pt x="50" y="41"/>
                            </a:lnTo>
                            <a:lnTo>
                              <a:pt x="0" y="55"/>
                            </a:lnTo>
                            <a:lnTo>
                              <a:pt x="11" y="68"/>
                            </a:lnTo>
                            <a:lnTo>
                              <a:pt x="42" y="66"/>
                            </a:lnTo>
                            <a:lnTo>
                              <a:pt x="82" y="57"/>
                            </a:lnTo>
                            <a:lnTo>
                              <a:pt x="127" y="40"/>
                            </a:lnTo>
                            <a:lnTo>
                              <a:pt x="171" y="13"/>
                            </a:lnTo>
                            <a:close/>
                          </a:path>
                        </a:pathLst>
                      </a:custGeom>
                      <a:solidFill>
                        <a:srgbClr val="FFE0C0"/>
                      </a:solidFill>
                      <a:ln w="9525">
                        <a:noFill/>
                      </a:ln>
                    </p:spPr>
                    <p:txBody>
                      <a:bodyPr/>
                      <a:p>
                        <a:endParaRPr lang="zh-CN" altLang="en-US"/>
                      </a:p>
                    </p:txBody>
                  </p:sp>
                </p:grpSp>
              </p:grpSp>
              <p:sp>
                <p:nvSpPr>
                  <p:cNvPr id="49223" name="任意多边形 110663"/>
                  <p:cNvSpPr>
                    <a:spLocks noChangeAspect="1"/>
                  </p:cNvSpPr>
                  <p:nvPr>
                    <p:custDataLst>
                      <p:tags r:id="rId52"/>
                    </p:custDataLst>
                  </p:nvPr>
                </p:nvSpPr>
                <p:spPr>
                  <a:xfrm>
                    <a:off x="5770" y="1606"/>
                    <a:ext cx="2019" cy="2908"/>
                  </a:xfrm>
                  <a:custGeom>
                    <a:avLst/>
                    <a:gdLst/>
                    <a:ahLst/>
                    <a:cxnLst/>
                    <a:pathLst>
                      <a:path w="2019" h="2908">
                        <a:moveTo>
                          <a:pt x="1415" y="2830"/>
                        </a:moveTo>
                        <a:lnTo>
                          <a:pt x="1432" y="2818"/>
                        </a:lnTo>
                        <a:lnTo>
                          <a:pt x="1445" y="2807"/>
                        </a:lnTo>
                        <a:lnTo>
                          <a:pt x="1453" y="2799"/>
                        </a:lnTo>
                        <a:lnTo>
                          <a:pt x="1458" y="2790"/>
                        </a:lnTo>
                        <a:lnTo>
                          <a:pt x="1463" y="2784"/>
                        </a:lnTo>
                        <a:lnTo>
                          <a:pt x="1466" y="2778"/>
                        </a:lnTo>
                        <a:lnTo>
                          <a:pt x="1470" y="2773"/>
                        </a:lnTo>
                        <a:lnTo>
                          <a:pt x="1471" y="2765"/>
                        </a:lnTo>
                        <a:lnTo>
                          <a:pt x="1474" y="2756"/>
                        </a:lnTo>
                        <a:lnTo>
                          <a:pt x="1475" y="2744"/>
                        </a:lnTo>
                        <a:lnTo>
                          <a:pt x="1484" y="2698"/>
                        </a:lnTo>
                        <a:lnTo>
                          <a:pt x="1543" y="2322"/>
                        </a:lnTo>
                        <a:lnTo>
                          <a:pt x="1554" y="2268"/>
                        </a:lnTo>
                        <a:lnTo>
                          <a:pt x="1563" y="2229"/>
                        </a:lnTo>
                        <a:lnTo>
                          <a:pt x="1577" y="2175"/>
                        </a:lnTo>
                        <a:lnTo>
                          <a:pt x="1598" y="2115"/>
                        </a:lnTo>
                        <a:lnTo>
                          <a:pt x="1619" y="2062"/>
                        </a:lnTo>
                        <a:lnTo>
                          <a:pt x="1638" y="2018"/>
                        </a:lnTo>
                        <a:lnTo>
                          <a:pt x="1655" y="1980"/>
                        </a:lnTo>
                        <a:lnTo>
                          <a:pt x="1672" y="1943"/>
                        </a:lnTo>
                        <a:lnTo>
                          <a:pt x="1706" y="1880"/>
                        </a:lnTo>
                        <a:lnTo>
                          <a:pt x="1740" y="1821"/>
                        </a:lnTo>
                        <a:lnTo>
                          <a:pt x="1773" y="1766"/>
                        </a:lnTo>
                        <a:lnTo>
                          <a:pt x="1799" y="1724"/>
                        </a:lnTo>
                        <a:lnTo>
                          <a:pt x="1846" y="1645"/>
                        </a:lnTo>
                        <a:lnTo>
                          <a:pt x="1879" y="1590"/>
                        </a:lnTo>
                        <a:lnTo>
                          <a:pt x="1905" y="1544"/>
                        </a:lnTo>
                        <a:lnTo>
                          <a:pt x="1927" y="1492"/>
                        </a:lnTo>
                        <a:lnTo>
                          <a:pt x="1952" y="1429"/>
                        </a:lnTo>
                        <a:lnTo>
                          <a:pt x="1969" y="1374"/>
                        </a:lnTo>
                        <a:lnTo>
                          <a:pt x="1985" y="1316"/>
                        </a:lnTo>
                        <a:lnTo>
                          <a:pt x="1995" y="1267"/>
                        </a:lnTo>
                        <a:lnTo>
                          <a:pt x="2007" y="1212"/>
                        </a:lnTo>
                        <a:lnTo>
                          <a:pt x="2015" y="1142"/>
                        </a:lnTo>
                        <a:lnTo>
                          <a:pt x="2019" y="1062"/>
                        </a:lnTo>
                        <a:lnTo>
                          <a:pt x="2019" y="987"/>
                        </a:lnTo>
                        <a:lnTo>
                          <a:pt x="2012" y="928"/>
                        </a:lnTo>
                        <a:lnTo>
                          <a:pt x="2003" y="873"/>
                        </a:lnTo>
                        <a:lnTo>
                          <a:pt x="1994" y="824"/>
                        </a:lnTo>
                        <a:lnTo>
                          <a:pt x="1978" y="759"/>
                        </a:lnTo>
                        <a:lnTo>
                          <a:pt x="1960" y="694"/>
                        </a:lnTo>
                        <a:lnTo>
                          <a:pt x="1940" y="634"/>
                        </a:lnTo>
                        <a:lnTo>
                          <a:pt x="1917" y="578"/>
                        </a:lnTo>
                        <a:lnTo>
                          <a:pt x="1888" y="529"/>
                        </a:lnTo>
                        <a:lnTo>
                          <a:pt x="1850" y="466"/>
                        </a:lnTo>
                        <a:lnTo>
                          <a:pt x="1807" y="403"/>
                        </a:lnTo>
                        <a:lnTo>
                          <a:pt x="1765" y="354"/>
                        </a:lnTo>
                        <a:lnTo>
                          <a:pt x="1727" y="312"/>
                        </a:lnTo>
                        <a:lnTo>
                          <a:pt x="1683" y="272"/>
                        </a:lnTo>
                        <a:lnTo>
                          <a:pt x="1636" y="232"/>
                        </a:lnTo>
                        <a:lnTo>
                          <a:pt x="1590" y="196"/>
                        </a:lnTo>
                        <a:lnTo>
                          <a:pt x="1535" y="159"/>
                        </a:lnTo>
                        <a:lnTo>
                          <a:pt x="1471" y="120"/>
                        </a:lnTo>
                        <a:lnTo>
                          <a:pt x="1411" y="90"/>
                        </a:lnTo>
                        <a:lnTo>
                          <a:pt x="1341" y="61"/>
                        </a:lnTo>
                        <a:lnTo>
                          <a:pt x="1277" y="40"/>
                        </a:lnTo>
                        <a:lnTo>
                          <a:pt x="1224" y="27"/>
                        </a:lnTo>
                        <a:lnTo>
                          <a:pt x="1167" y="14"/>
                        </a:lnTo>
                        <a:lnTo>
                          <a:pt x="1115" y="6"/>
                        </a:lnTo>
                        <a:lnTo>
                          <a:pt x="1053" y="0"/>
                        </a:lnTo>
                        <a:lnTo>
                          <a:pt x="997" y="0"/>
                        </a:lnTo>
                        <a:lnTo>
                          <a:pt x="936" y="0"/>
                        </a:lnTo>
                        <a:lnTo>
                          <a:pt x="885" y="6"/>
                        </a:lnTo>
                        <a:lnTo>
                          <a:pt x="826" y="19"/>
                        </a:lnTo>
                        <a:lnTo>
                          <a:pt x="782" y="28"/>
                        </a:lnTo>
                        <a:lnTo>
                          <a:pt x="727" y="44"/>
                        </a:lnTo>
                        <a:lnTo>
                          <a:pt x="676" y="59"/>
                        </a:lnTo>
                        <a:lnTo>
                          <a:pt x="630" y="78"/>
                        </a:lnTo>
                        <a:lnTo>
                          <a:pt x="586" y="97"/>
                        </a:lnTo>
                        <a:lnTo>
                          <a:pt x="541" y="121"/>
                        </a:lnTo>
                        <a:lnTo>
                          <a:pt x="501" y="145"/>
                        </a:lnTo>
                        <a:lnTo>
                          <a:pt x="456" y="175"/>
                        </a:lnTo>
                        <a:lnTo>
                          <a:pt x="408" y="209"/>
                        </a:lnTo>
                        <a:lnTo>
                          <a:pt x="365" y="242"/>
                        </a:lnTo>
                        <a:lnTo>
                          <a:pt x="326" y="277"/>
                        </a:lnTo>
                        <a:lnTo>
                          <a:pt x="284" y="316"/>
                        </a:lnTo>
                        <a:lnTo>
                          <a:pt x="242" y="360"/>
                        </a:lnTo>
                        <a:lnTo>
                          <a:pt x="206" y="402"/>
                        </a:lnTo>
                        <a:lnTo>
                          <a:pt x="175" y="441"/>
                        </a:lnTo>
                        <a:lnTo>
                          <a:pt x="140" y="495"/>
                        </a:lnTo>
                        <a:lnTo>
                          <a:pt x="106" y="554"/>
                        </a:lnTo>
                        <a:lnTo>
                          <a:pt x="75" y="620"/>
                        </a:lnTo>
                        <a:lnTo>
                          <a:pt x="53" y="685"/>
                        </a:lnTo>
                        <a:lnTo>
                          <a:pt x="34" y="752"/>
                        </a:lnTo>
                        <a:lnTo>
                          <a:pt x="17" y="818"/>
                        </a:lnTo>
                        <a:lnTo>
                          <a:pt x="7" y="879"/>
                        </a:lnTo>
                        <a:lnTo>
                          <a:pt x="0" y="940"/>
                        </a:lnTo>
                        <a:lnTo>
                          <a:pt x="0" y="999"/>
                        </a:lnTo>
                        <a:lnTo>
                          <a:pt x="0" y="1052"/>
                        </a:lnTo>
                        <a:lnTo>
                          <a:pt x="0" y="1115"/>
                        </a:lnTo>
                        <a:lnTo>
                          <a:pt x="3" y="1170"/>
                        </a:lnTo>
                        <a:lnTo>
                          <a:pt x="14" y="1239"/>
                        </a:lnTo>
                        <a:lnTo>
                          <a:pt x="24" y="1299"/>
                        </a:lnTo>
                        <a:lnTo>
                          <a:pt x="40" y="1358"/>
                        </a:lnTo>
                        <a:lnTo>
                          <a:pt x="62" y="1427"/>
                        </a:lnTo>
                        <a:lnTo>
                          <a:pt x="87" y="1488"/>
                        </a:lnTo>
                        <a:lnTo>
                          <a:pt x="113" y="1542"/>
                        </a:lnTo>
                        <a:lnTo>
                          <a:pt x="144" y="1602"/>
                        </a:lnTo>
                        <a:lnTo>
                          <a:pt x="178" y="1660"/>
                        </a:lnTo>
                        <a:lnTo>
                          <a:pt x="208" y="1715"/>
                        </a:lnTo>
                        <a:lnTo>
                          <a:pt x="239" y="1770"/>
                        </a:lnTo>
                        <a:lnTo>
                          <a:pt x="272" y="1830"/>
                        </a:lnTo>
                        <a:lnTo>
                          <a:pt x="323" y="1917"/>
                        </a:lnTo>
                        <a:lnTo>
                          <a:pt x="370" y="2007"/>
                        </a:lnTo>
                        <a:lnTo>
                          <a:pt x="398" y="2053"/>
                        </a:lnTo>
                        <a:lnTo>
                          <a:pt x="412" y="2091"/>
                        </a:lnTo>
                        <a:lnTo>
                          <a:pt x="429" y="2138"/>
                        </a:lnTo>
                        <a:lnTo>
                          <a:pt x="445" y="2192"/>
                        </a:lnTo>
                        <a:lnTo>
                          <a:pt x="458" y="2239"/>
                        </a:lnTo>
                        <a:lnTo>
                          <a:pt x="469" y="2292"/>
                        </a:lnTo>
                        <a:lnTo>
                          <a:pt x="479" y="2365"/>
                        </a:lnTo>
                        <a:lnTo>
                          <a:pt x="492" y="2444"/>
                        </a:lnTo>
                        <a:lnTo>
                          <a:pt x="501" y="2506"/>
                        </a:lnTo>
                        <a:lnTo>
                          <a:pt x="511" y="2586"/>
                        </a:lnTo>
                        <a:lnTo>
                          <a:pt x="518" y="2643"/>
                        </a:lnTo>
                        <a:lnTo>
                          <a:pt x="526" y="2693"/>
                        </a:lnTo>
                        <a:lnTo>
                          <a:pt x="537" y="2742"/>
                        </a:lnTo>
                        <a:lnTo>
                          <a:pt x="541" y="2756"/>
                        </a:lnTo>
                        <a:lnTo>
                          <a:pt x="543" y="2767"/>
                        </a:lnTo>
                        <a:lnTo>
                          <a:pt x="545" y="2773"/>
                        </a:lnTo>
                        <a:lnTo>
                          <a:pt x="546" y="2778"/>
                        </a:lnTo>
                        <a:lnTo>
                          <a:pt x="552" y="2784"/>
                        </a:lnTo>
                        <a:lnTo>
                          <a:pt x="558" y="2794"/>
                        </a:lnTo>
                        <a:lnTo>
                          <a:pt x="567" y="2803"/>
                        </a:lnTo>
                        <a:lnTo>
                          <a:pt x="576" y="2812"/>
                        </a:lnTo>
                        <a:lnTo>
                          <a:pt x="592" y="2824"/>
                        </a:lnTo>
                        <a:lnTo>
                          <a:pt x="610" y="2833"/>
                        </a:lnTo>
                        <a:lnTo>
                          <a:pt x="635" y="2847"/>
                        </a:lnTo>
                        <a:lnTo>
                          <a:pt x="657" y="2856"/>
                        </a:lnTo>
                        <a:lnTo>
                          <a:pt x="681" y="2864"/>
                        </a:lnTo>
                        <a:lnTo>
                          <a:pt x="703" y="2870"/>
                        </a:lnTo>
                        <a:lnTo>
                          <a:pt x="723" y="2875"/>
                        </a:lnTo>
                        <a:lnTo>
                          <a:pt x="753" y="2883"/>
                        </a:lnTo>
                        <a:lnTo>
                          <a:pt x="778" y="2889"/>
                        </a:lnTo>
                        <a:lnTo>
                          <a:pt x="802" y="2892"/>
                        </a:lnTo>
                        <a:lnTo>
                          <a:pt x="829" y="2896"/>
                        </a:lnTo>
                        <a:lnTo>
                          <a:pt x="857" y="2900"/>
                        </a:lnTo>
                        <a:lnTo>
                          <a:pt x="883" y="2902"/>
                        </a:lnTo>
                        <a:lnTo>
                          <a:pt x="906" y="2904"/>
                        </a:lnTo>
                        <a:lnTo>
                          <a:pt x="934" y="2906"/>
                        </a:lnTo>
                        <a:lnTo>
                          <a:pt x="959" y="2908"/>
                        </a:lnTo>
                        <a:lnTo>
                          <a:pt x="984" y="2908"/>
                        </a:lnTo>
                        <a:lnTo>
                          <a:pt x="1006" y="2908"/>
                        </a:lnTo>
                        <a:lnTo>
                          <a:pt x="1031" y="2908"/>
                        </a:lnTo>
                        <a:lnTo>
                          <a:pt x="1061" y="2908"/>
                        </a:lnTo>
                        <a:lnTo>
                          <a:pt x="1086" y="2906"/>
                        </a:lnTo>
                        <a:lnTo>
                          <a:pt x="1108" y="2906"/>
                        </a:lnTo>
                        <a:lnTo>
                          <a:pt x="1134" y="2902"/>
                        </a:lnTo>
                        <a:lnTo>
                          <a:pt x="1166" y="2900"/>
                        </a:lnTo>
                        <a:lnTo>
                          <a:pt x="1188" y="2896"/>
                        </a:lnTo>
                        <a:lnTo>
                          <a:pt x="1217" y="2892"/>
                        </a:lnTo>
                        <a:lnTo>
                          <a:pt x="1241" y="2887"/>
                        </a:lnTo>
                        <a:lnTo>
                          <a:pt x="1265" y="2883"/>
                        </a:lnTo>
                        <a:lnTo>
                          <a:pt x="1288" y="2877"/>
                        </a:lnTo>
                        <a:lnTo>
                          <a:pt x="1309" y="2871"/>
                        </a:lnTo>
                        <a:lnTo>
                          <a:pt x="1334" y="2864"/>
                        </a:lnTo>
                        <a:lnTo>
                          <a:pt x="1354" y="2856"/>
                        </a:lnTo>
                        <a:lnTo>
                          <a:pt x="1375" y="2849"/>
                        </a:lnTo>
                        <a:lnTo>
                          <a:pt x="1395" y="2839"/>
                        </a:lnTo>
                        <a:lnTo>
                          <a:pt x="1415" y="2830"/>
                        </a:lnTo>
                        <a:close/>
                      </a:path>
                    </a:pathLst>
                  </a:custGeom>
                  <a:solidFill>
                    <a:srgbClr val="E0E0E0"/>
                  </a:solidFill>
                  <a:ln w="6350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49224" name="椭圆 110664"/>
                  <p:cNvSpPr>
                    <a:spLocks noChangeAspect="1"/>
                  </p:cNvSpPr>
                  <p:nvPr>
                    <p:custDataLst>
                      <p:tags r:id="rId53"/>
                    </p:custDataLst>
                  </p:nvPr>
                </p:nvSpPr>
                <p:spPr>
                  <a:xfrm>
                    <a:off x="6337" y="4185"/>
                    <a:ext cx="886" cy="296"/>
                  </a:xfrm>
                  <a:prstGeom prst="ellipse">
                    <a:avLst/>
                  </a:prstGeom>
                  <a:solidFill>
                    <a:srgbClr val="A0A0A0"/>
                  </a:solidFill>
                  <a:ln w="9525">
                    <a:noFill/>
                  </a:ln>
                </p:spPr>
                <p:txBody>
                  <a:bodyPr anchor="t" anchorCtr="0"/>
                  <a:p>
                    <a:endParaRPr lang="zh-CN" altLang="en-US">
                      <a:latin typeface="Arial" panose="020B0604020202020204" pitchFamily="34" charset="0"/>
                      <a:ea typeface="宋体" panose="02010600030101010101" pitchFamily="2" charset="-122"/>
                    </a:endParaRPr>
                  </a:p>
                </p:txBody>
              </p:sp>
              <p:sp>
                <p:nvSpPr>
                  <p:cNvPr id="49225" name="任意多边形 110665"/>
                  <p:cNvSpPr>
                    <a:spLocks noChangeAspect="1"/>
                  </p:cNvSpPr>
                  <p:nvPr>
                    <p:custDataLst>
                      <p:tags r:id="rId54"/>
                    </p:custDataLst>
                  </p:nvPr>
                </p:nvSpPr>
                <p:spPr>
                  <a:xfrm>
                    <a:off x="7261" y="1899"/>
                    <a:ext cx="338" cy="432"/>
                  </a:xfrm>
                  <a:custGeom>
                    <a:avLst/>
                    <a:gdLst/>
                    <a:ahLst/>
                    <a:cxnLst/>
                    <a:pathLst>
                      <a:path w="338" h="432">
                        <a:moveTo>
                          <a:pt x="0" y="0"/>
                        </a:moveTo>
                        <a:lnTo>
                          <a:pt x="90" y="46"/>
                        </a:lnTo>
                        <a:lnTo>
                          <a:pt x="172" y="97"/>
                        </a:lnTo>
                        <a:lnTo>
                          <a:pt x="234" y="148"/>
                        </a:lnTo>
                        <a:lnTo>
                          <a:pt x="275" y="203"/>
                        </a:lnTo>
                        <a:lnTo>
                          <a:pt x="304" y="259"/>
                        </a:lnTo>
                        <a:lnTo>
                          <a:pt x="325" y="308"/>
                        </a:lnTo>
                        <a:lnTo>
                          <a:pt x="338" y="358"/>
                        </a:lnTo>
                        <a:lnTo>
                          <a:pt x="219" y="432"/>
                        </a:lnTo>
                        <a:lnTo>
                          <a:pt x="208" y="362"/>
                        </a:lnTo>
                        <a:lnTo>
                          <a:pt x="189" y="287"/>
                        </a:lnTo>
                        <a:lnTo>
                          <a:pt x="161" y="209"/>
                        </a:lnTo>
                        <a:lnTo>
                          <a:pt x="124" y="144"/>
                        </a:lnTo>
                        <a:lnTo>
                          <a:pt x="73" y="7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  <p:grpSp>
                <p:nvGrpSpPr>
                  <p:cNvPr id="49226" name="组合 110666"/>
                  <p:cNvGrpSpPr>
                    <a:grpSpLocks noChangeAspect="1"/>
                  </p:cNvGrpSpPr>
                  <p:nvPr/>
                </p:nvGrpSpPr>
                <p:grpSpPr>
                  <a:xfrm>
                    <a:off x="6498" y="2481"/>
                    <a:ext cx="562" cy="1806"/>
                    <a:chOff x="6498" y="2481"/>
                    <a:chExt cx="562" cy="1806"/>
                  </a:xfrm>
                </p:grpSpPr>
                <p:sp>
                  <p:nvSpPr>
                    <p:cNvPr id="49227" name="任意多边形 110667"/>
                    <p:cNvSpPr>
                      <a:spLocks noChangeAspect="1"/>
                    </p:cNvSpPr>
                    <p:nvPr>
                      <p:custDataLst>
                        <p:tags r:id="rId55"/>
                      </p:custDataLst>
                    </p:nvPr>
                  </p:nvSpPr>
                  <p:spPr>
                    <a:xfrm>
                      <a:off x="6604" y="3234"/>
                      <a:ext cx="345" cy="1053"/>
                    </a:xfrm>
                    <a:custGeom>
                      <a:avLst/>
                      <a:gdLst/>
                      <a:ahLst/>
                      <a:cxnLst/>
                      <a:pathLst>
                        <a:path w="345" h="1053">
                          <a:moveTo>
                            <a:pt x="0" y="80"/>
                          </a:moveTo>
                          <a:lnTo>
                            <a:pt x="6" y="252"/>
                          </a:lnTo>
                          <a:lnTo>
                            <a:pt x="23" y="274"/>
                          </a:lnTo>
                          <a:lnTo>
                            <a:pt x="17" y="975"/>
                          </a:lnTo>
                          <a:lnTo>
                            <a:pt x="40" y="1053"/>
                          </a:lnTo>
                          <a:lnTo>
                            <a:pt x="98" y="1053"/>
                          </a:lnTo>
                          <a:lnTo>
                            <a:pt x="146" y="1015"/>
                          </a:lnTo>
                          <a:lnTo>
                            <a:pt x="201" y="1015"/>
                          </a:lnTo>
                          <a:lnTo>
                            <a:pt x="245" y="1053"/>
                          </a:lnTo>
                          <a:lnTo>
                            <a:pt x="307" y="1053"/>
                          </a:lnTo>
                          <a:lnTo>
                            <a:pt x="328" y="975"/>
                          </a:lnTo>
                          <a:lnTo>
                            <a:pt x="317" y="274"/>
                          </a:lnTo>
                          <a:lnTo>
                            <a:pt x="333" y="252"/>
                          </a:lnTo>
                          <a:lnTo>
                            <a:pt x="345" y="80"/>
                          </a:lnTo>
                          <a:lnTo>
                            <a:pt x="269" y="17"/>
                          </a:lnTo>
                          <a:lnTo>
                            <a:pt x="231" y="17"/>
                          </a:lnTo>
                          <a:lnTo>
                            <a:pt x="210" y="0"/>
                          </a:lnTo>
                          <a:lnTo>
                            <a:pt x="123" y="0"/>
                          </a:lnTo>
                          <a:lnTo>
                            <a:pt x="104" y="17"/>
                          </a:lnTo>
                          <a:lnTo>
                            <a:pt x="72" y="17"/>
                          </a:lnTo>
                          <a:lnTo>
                            <a:pt x="0" y="80"/>
                          </a:lnTo>
                          <a:close/>
                        </a:path>
                      </a:pathLst>
                    </a:custGeom>
                    <a:solidFill>
                      <a:srgbClr val="C0C0C0"/>
                    </a:solidFill>
                    <a:ln w="9525">
                      <a:noFill/>
                    </a:ln>
                  </p:spPr>
                  <p:txBody>
                    <a:bodyPr/>
                    <a:p>
                      <a:endParaRPr lang="zh-CN" altLang="en-US"/>
                    </a:p>
                  </p:txBody>
                </p:sp>
                <p:sp>
                  <p:nvSpPr>
                    <p:cNvPr id="49228" name="椭圆 110668"/>
                    <p:cNvSpPr>
                      <a:spLocks noChangeAspect="1"/>
                    </p:cNvSpPr>
                    <p:nvPr>
                      <p:custDataLst>
                        <p:tags r:id="rId56"/>
                      </p:custDataLst>
                    </p:nvPr>
                  </p:nvSpPr>
                  <p:spPr>
                    <a:xfrm>
                      <a:off x="6781" y="3267"/>
                      <a:ext cx="45" cy="72"/>
                    </a:xfrm>
                    <a:prstGeom prst="ellipse">
                      <a:avLst/>
                    </a:prstGeom>
                    <a:solidFill>
                      <a:srgbClr val="E0E0E0"/>
                    </a:solidFill>
                    <a:ln w="9525">
                      <a:noFill/>
                    </a:ln>
                  </p:spPr>
                  <p:txBody>
                    <a:bodyPr anchor="t" anchorCtr="0"/>
                    <a:p>
                      <a:endParaRPr lang="zh-CN" altLang="en-US"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grpSp>
                  <p:nvGrpSpPr>
                    <p:cNvPr id="49229" name="组合 110669"/>
                    <p:cNvGrpSpPr>
                      <a:grpSpLocks noChangeAspect="1"/>
                    </p:cNvGrpSpPr>
                    <p:nvPr/>
                  </p:nvGrpSpPr>
                  <p:grpSpPr>
                    <a:xfrm>
                      <a:off x="6498" y="2481"/>
                      <a:ext cx="562" cy="828"/>
                      <a:chOff x="6498" y="2481"/>
                      <a:chExt cx="562" cy="828"/>
                    </a:xfrm>
                  </p:grpSpPr>
                  <p:sp>
                    <p:nvSpPr>
                      <p:cNvPr id="49230" name="椭圆 110670"/>
                      <p:cNvSpPr>
                        <a:spLocks noChangeAspect="1"/>
                      </p:cNvSpPr>
                      <p:nvPr>
                        <p:custDataLst>
                          <p:tags r:id="rId57"/>
                        </p:custDataLst>
                      </p:nvPr>
                    </p:nvSpPr>
                    <p:spPr>
                      <a:xfrm>
                        <a:off x="6531" y="2481"/>
                        <a:ext cx="514" cy="282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9525">
                        <a:noFill/>
                      </a:ln>
                    </p:spPr>
                    <p:txBody>
                      <a:bodyPr anchor="t" anchorCtr="0"/>
                      <a:p>
                        <a:endParaRPr lang="zh-CN" altLang="en-US">
                          <a:latin typeface="Arial" panose="020B0604020202020204" pitchFamily="34" charset="0"/>
                          <a:ea typeface="宋体" panose="02010600030101010101" pitchFamily="2" charset="-122"/>
                        </a:endParaRPr>
                      </a:p>
                    </p:txBody>
                  </p:sp>
                  <p:sp>
                    <p:nvSpPr>
                      <p:cNvPr id="49231" name="任意多边形 110671"/>
                      <p:cNvSpPr>
                        <a:spLocks noChangeAspect="1"/>
                      </p:cNvSpPr>
                      <p:nvPr>
                        <p:custDataLst>
                          <p:tags r:id="rId58"/>
                        </p:custDataLst>
                      </p:nvPr>
                    </p:nvSpPr>
                    <p:spPr>
                      <a:xfrm>
                        <a:off x="6498" y="2610"/>
                        <a:ext cx="562" cy="699"/>
                      </a:xfrm>
                      <a:custGeom>
                        <a:avLst/>
                        <a:gdLst/>
                        <a:ahLst/>
                        <a:cxnLst/>
                        <a:pathLst>
                          <a:path w="562" h="699">
                            <a:moveTo>
                              <a:pt x="358" y="699"/>
                            </a:moveTo>
                            <a:lnTo>
                              <a:pt x="562" y="69"/>
                            </a:lnTo>
                            <a:lnTo>
                              <a:pt x="526" y="56"/>
                            </a:lnTo>
                            <a:lnTo>
                              <a:pt x="485" y="38"/>
                            </a:lnTo>
                            <a:lnTo>
                              <a:pt x="431" y="24"/>
                            </a:lnTo>
                            <a:lnTo>
                              <a:pt x="384" y="12"/>
                            </a:lnTo>
                            <a:lnTo>
                              <a:pt x="342" y="4"/>
                            </a:lnTo>
                            <a:lnTo>
                              <a:pt x="297" y="0"/>
                            </a:lnTo>
                            <a:lnTo>
                              <a:pt x="248" y="3"/>
                            </a:lnTo>
                            <a:lnTo>
                              <a:pt x="185" y="10"/>
                            </a:lnTo>
                            <a:lnTo>
                              <a:pt x="132" y="24"/>
                            </a:lnTo>
                            <a:lnTo>
                              <a:pt x="80" y="38"/>
                            </a:lnTo>
                            <a:lnTo>
                              <a:pt x="34" y="58"/>
                            </a:lnTo>
                            <a:lnTo>
                              <a:pt x="0" y="76"/>
                            </a:lnTo>
                            <a:lnTo>
                              <a:pt x="197" y="699"/>
                            </a:lnTo>
                          </a:path>
                        </a:pathLst>
                      </a:custGeom>
                      <a:noFill/>
                      <a:ln w="6350">
                        <a:noFill/>
                      </a:ln>
                    </p:spPr>
                    <p:txBody>
                      <a:bodyPr/>
                      <a:p>
                        <a:endParaRPr lang="zh-CN" altLang="en-US"/>
                      </a:p>
                    </p:txBody>
                  </p:sp>
                </p:grpSp>
                <p:grpSp>
                  <p:nvGrpSpPr>
                    <p:cNvPr id="49232" name="组合 110672"/>
                    <p:cNvGrpSpPr>
                      <a:grpSpLocks noChangeAspect="1"/>
                    </p:cNvGrpSpPr>
                    <p:nvPr/>
                  </p:nvGrpSpPr>
                  <p:grpSpPr>
                    <a:xfrm>
                      <a:off x="6676" y="3385"/>
                      <a:ext cx="193" cy="804"/>
                      <a:chOff x="6676" y="3385"/>
                      <a:chExt cx="193" cy="804"/>
                    </a:xfrm>
                  </p:grpSpPr>
                  <p:sp>
                    <p:nvSpPr>
                      <p:cNvPr id="49233" name="直接连接符 110673"/>
                      <p:cNvSpPr>
                        <a:spLocks noChangeAspect="1"/>
                      </p:cNvSpPr>
                      <p:nvPr>
                        <p:custDataLst>
                          <p:tags r:id="rId59"/>
                        </p:custDataLst>
                      </p:nvPr>
                    </p:nvSpPr>
                    <p:spPr>
                      <a:xfrm>
                        <a:off x="6708" y="3406"/>
                        <a:ext cx="1" cy="783"/>
                      </a:xfrm>
                      <a:prstGeom prst="line">
                        <a:avLst/>
                      </a:prstGeom>
                      <a:ln w="6350">
                        <a:noFill/>
                      </a:ln>
                    </p:spPr>
                  </p:sp>
                  <p:sp>
                    <p:nvSpPr>
                      <p:cNvPr id="49234" name="直接连接符 110674"/>
                      <p:cNvSpPr>
                        <a:spLocks noChangeAspect="1"/>
                      </p:cNvSpPr>
                      <p:nvPr>
                        <p:custDataLst>
                          <p:tags r:id="rId60"/>
                        </p:custDataLst>
                      </p:nvPr>
                    </p:nvSpPr>
                    <p:spPr>
                      <a:xfrm flipV="1">
                        <a:off x="6836" y="3406"/>
                        <a:ext cx="4" cy="779"/>
                      </a:xfrm>
                      <a:prstGeom prst="line">
                        <a:avLst/>
                      </a:prstGeom>
                      <a:ln w="6350">
                        <a:noFill/>
                      </a:ln>
                    </p:spPr>
                  </p:sp>
                  <p:sp>
                    <p:nvSpPr>
                      <p:cNvPr id="49235" name="直接连接符 110675"/>
                      <p:cNvSpPr>
                        <a:spLocks noChangeAspect="1"/>
                      </p:cNvSpPr>
                      <p:nvPr>
                        <p:custDataLst>
                          <p:tags r:id="rId61"/>
                        </p:custDataLst>
                      </p:nvPr>
                    </p:nvSpPr>
                    <p:spPr>
                      <a:xfrm flipV="1">
                        <a:off x="6866" y="3385"/>
                        <a:ext cx="3" cy="780"/>
                      </a:xfrm>
                      <a:prstGeom prst="line">
                        <a:avLst/>
                      </a:prstGeom>
                      <a:ln w="6350">
                        <a:noFill/>
                      </a:ln>
                    </p:spPr>
                  </p:sp>
                  <p:sp>
                    <p:nvSpPr>
                      <p:cNvPr id="49236" name="直接连接符 110676"/>
                      <p:cNvSpPr>
                        <a:spLocks noChangeAspect="1"/>
                      </p:cNvSpPr>
                      <p:nvPr>
                        <p:custDataLst>
                          <p:tags r:id="rId62"/>
                        </p:custDataLst>
                      </p:nvPr>
                    </p:nvSpPr>
                    <p:spPr>
                      <a:xfrm flipH="1" flipV="1">
                        <a:off x="6676" y="3385"/>
                        <a:ext cx="2" cy="780"/>
                      </a:xfrm>
                      <a:prstGeom prst="line">
                        <a:avLst/>
                      </a:prstGeom>
                      <a:ln w="6350">
                        <a:noFill/>
                      </a:ln>
                    </p:spPr>
                  </p:sp>
                </p:grpSp>
              </p:grpSp>
              <p:sp>
                <p:nvSpPr>
                  <p:cNvPr id="49237" name="任意多边形 110677"/>
                  <p:cNvSpPr>
                    <a:spLocks noChangeAspect="1"/>
                  </p:cNvSpPr>
                  <p:nvPr>
                    <p:custDataLst>
                      <p:tags r:id="rId63"/>
                    </p:custDataLst>
                  </p:nvPr>
                </p:nvSpPr>
                <p:spPr>
                  <a:xfrm>
                    <a:off x="6740" y="3766"/>
                    <a:ext cx="546" cy="681"/>
                  </a:xfrm>
                  <a:custGeom>
                    <a:avLst/>
                    <a:gdLst/>
                    <a:ahLst/>
                    <a:cxnLst/>
                    <a:pathLst>
                      <a:path w="546" h="681">
                        <a:moveTo>
                          <a:pt x="546" y="0"/>
                        </a:moveTo>
                        <a:lnTo>
                          <a:pt x="523" y="20"/>
                        </a:lnTo>
                        <a:lnTo>
                          <a:pt x="432" y="441"/>
                        </a:lnTo>
                        <a:lnTo>
                          <a:pt x="415" y="483"/>
                        </a:lnTo>
                        <a:lnTo>
                          <a:pt x="388" y="518"/>
                        </a:lnTo>
                        <a:lnTo>
                          <a:pt x="347" y="550"/>
                        </a:lnTo>
                        <a:lnTo>
                          <a:pt x="307" y="575"/>
                        </a:lnTo>
                        <a:lnTo>
                          <a:pt x="262" y="598"/>
                        </a:lnTo>
                        <a:lnTo>
                          <a:pt x="215" y="618"/>
                        </a:lnTo>
                        <a:lnTo>
                          <a:pt x="163" y="637"/>
                        </a:lnTo>
                        <a:lnTo>
                          <a:pt x="119" y="647"/>
                        </a:lnTo>
                        <a:lnTo>
                          <a:pt x="65" y="656"/>
                        </a:lnTo>
                        <a:lnTo>
                          <a:pt x="0" y="652"/>
                        </a:lnTo>
                        <a:lnTo>
                          <a:pt x="10" y="677"/>
                        </a:lnTo>
                        <a:lnTo>
                          <a:pt x="55" y="681"/>
                        </a:lnTo>
                        <a:lnTo>
                          <a:pt x="86" y="681"/>
                        </a:lnTo>
                        <a:lnTo>
                          <a:pt x="134" y="677"/>
                        </a:lnTo>
                        <a:lnTo>
                          <a:pt x="173" y="674"/>
                        </a:lnTo>
                        <a:lnTo>
                          <a:pt x="227" y="665"/>
                        </a:lnTo>
                        <a:lnTo>
                          <a:pt x="269" y="657"/>
                        </a:lnTo>
                        <a:lnTo>
                          <a:pt x="316" y="643"/>
                        </a:lnTo>
                        <a:lnTo>
                          <a:pt x="343" y="635"/>
                        </a:lnTo>
                        <a:lnTo>
                          <a:pt x="384" y="618"/>
                        </a:lnTo>
                        <a:lnTo>
                          <a:pt x="427" y="590"/>
                        </a:lnTo>
                        <a:lnTo>
                          <a:pt x="440" y="575"/>
                        </a:lnTo>
                        <a:lnTo>
                          <a:pt x="452" y="554"/>
                        </a:lnTo>
                        <a:lnTo>
                          <a:pt x="462" y="512"/>
                        </a:lnTo>
                        <a:lnTo>
                          <a:pt x="471" y="470"/>
                        </a:lnTo>
                        <a:lnTo>
                          <a:pt x="546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/>
                  </a:p>
                </p:txBody>
              </p:sp>
            </p:grpSp>
            <p:sp>
              <p:nvSpPr>
                <p:cNvPr id="49238" name="矩形 110678"/>
                <p:cNvSpPr>
                  <a:spLocks noChangeAspect="1"/>
                </p:cNvSpPr>
                <p:nvPr>
                  <p:custDataLst>
                    <p:tags r:id="rId64"/>
                  </p:custDataLst>
                </p:nvPr>
              </p:nvSpPr>
              <p:spPr>
                <a:xfrm>
                  <a:off x="5695" y="6585"/>
                  <a:ext cx="540" cy="315"/>
                </a:xfrm>
                <a:prstGeom prst="rect">
                  <a:avLst/>
                </a:prstGeom>
                <a:gradFill rotWithShape="0">
                  <a:gsLst>
                    <a:gs pos="0">
                      <a:srgbClr val="808080"/>
                    </a:gs>
                    <a:gs pos="50000">
                      <a:srgbClr val="C0C0C0"/>
                    </a:gs>
                    <a:gs pos="100000">
                      <a:srgbClr val="808080"/>
                    </a:gs>
                  </a:gsLst>
                  <a:lin ang="0" scaled="1"/>
                  <a:tileRect/>
                </a:gradFill>
                <a:ln w="9525">
                  <a:noFill/>
                </a:ln>
              </p:spPr>
              <p:txBody>
                <a:bodyPr anchor="t" anchorCtr="0"/>
                <a:p>
                  <a:endParaRPr lang="zh-CN" altLang="en-US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</p:grpSp>
        </p:grpSp>
        <p:sp>
          <p:nvSpPr>
            <p:cNvPr id="49239" name="任意多边形 110679"/>
            <p:cNvSpPr/>
            <p:nvPr>
              <p:custDataLst>
                <p:tags r:id="rId65"/>
              </p:custDataLst>
            </p:nvPr>
          </p:nvSpPr>
          <p:spPr>
            <a:xfrm>
              <a:off x="112" y="1303"/>
              <a:ext cx="704" cy="1573"/>
            </a:xfrm>
            <a:custGeom>
              <a:avLst/>
              <a:gdLst/>
              <a:ahLst/>
              <a:cxnLst/>
              <a:pathLst>
                <a:path w="704" h="1573">
                  <a:moveTo>
                    <a:pt x="704" y="0"/>
                  </a:moveTo>
                  <a:cubicBezTo>
                    <a:pt x="602" y="3"/>
                    <a:pt x="499" y="5"/>
                    <a:pt x="397" y="10"/>
                  </a:cubicBezTo>
                  <a:cubicBezTo>
                    <a:pt x="258" y="17"/>
                    <a:pt x="253" y="100"/>
                    <a:pt x="157" y="163"/>
                  </a:cubicBezTo>
                  <a:cubicBezTo>
                    <a:pt x="144" y="201"/>
                    <a:pt x="128" y="221"/>
                    <a:pt x="99" y="250"/>
                  </a:cubicBezTo>
                  <a:cubicBezTo>
                    <a:pt x="83" y="316"/>
                    <a:pt x="96" y="276"/>
                    <a:pt x="51" y="365"/>
                  </a:cubicBezTo>
                  <a:cubicBezTo>
                    <a:pt x="34" y="398"/>
                    <a:pt x="30" y="436"/>
                    <a:pt x="13" y="470"/>
                  </a:cubicBezTo>
                  <a:cubicBezTo>
                    <a:pt x="0" y="583"/>
                    <a:pt x="0" y="694"/>
                    <a:pt x="22" y="806"/>
                  </a:cubicBezTo>
                  <a:cubicBezTo>
                    <a:pt x="33" y="862"/>
                    <a:pt x="32" y="889"/>
                    <a:pt x="80" y="922"/>
                  </a:cubicBezTo>
                  <a:cubicBezTo>
                    <a:pt x="102" y="983"/>
                    <a:pt x="146" y="1027"/>
                    <a:pt x="186" y="1075"/>
                  </a:cubicBezTo>
                  <a:cubicBezTo>
                    <a:pt x="225" y="1122"/>
                    <a:pt x="249" y="1187"/>
                    <a:pt x="291" y="1229"/>
                  </a:cubicBezTo>
                  <a:cubicBezTo>
                    <a:pt x="301" y="1239"/>
                    <a:pt x="312" y="1247"/>
                    <a:pt x="320" y="1258"/>
                  </a:cubicBezTo>
                  <a:cubicBezTo>
                    <a:pt x="374" y="1333"/>
                    <a:pt x="307" y="1262"/>
                    <a:pt x="358" y="1325"/>
                  </a:cubicBezTo>
                  <a:cubicBezTo>
                    <a:pt x="392" y="1367"/>
                    <a:pt x="431" y="1406"/>
                    <a:pt x="464" y="1450"/>
                  </a:cubicBezTo>
                  <a:cubicBezTo>
                    <a:pt x="492" y="1527"/>
                    <a:pt x="444" y="1407"/>
                    <a:pt x="522" y="1526"/>
                  </a:cubicBezTo>
                  <a:cubicBezTo>
                    <a:pt x="528" y="1536"/>
                    <a:pt x="532" y="1548"/>
                    <a:pt x="541" y="1555"/>
                  </a:cubicBezTo>
                  <a:cubicBezTo>
                    <a:pt x="563" y="1573"/>
                    <a:pt x="635" y="1565"/>
                    <a:pt x="646" y="1565"/>
                  </a:cubicBezTo>
                </a:path>
              </a:pathLst>
            </a:custGeom>
            <a:noFill/>
            <a:ln w="7620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49240" name="任意多边形 110680"/>
            <p:cNvSpPr/>
            <p:nvPr>
              <p:custDataLst>
                <p:tags r:id="rId66"/>
              </p:custDataLst>
            </p:nvPr>
          </p:nvSpPr>
          <p:spPr>
            <a:xfrm>
              <a:off x="2302" y="2702"/>
              <a:ext cx="981" cy="1020"/>
            </a:xfrm>
            <a:custGeom>
              <a:avLst/>
              <a:gdLst/>
              <a:ahLst/>
              <a:cxnLst/>
              <a:pathLst>
                <a:path w="981" h="1020">
                  <a:moveTo>
                    <a:pt x="981" y="31"/>
                  </a:moveTo>
                  <a:cubicBezTo>
                    <a:pt x="816" y="0"/>
                    <a:pt x="647" y="16"/>
                    <a:pt x="482" y="41"/>
                  </a:cubicBezTo>
                  <a:cubicBezTo>
                    <a:pt x="441" y="62"/>
                    <a:pt x="402" y="78"/>
                    <a:pt x="357" y="89"/>
                  </a:cubicBezTo>
                  <a:cubicBezTo>
                    <a:pt x="347" y="95"/>
                    <a:pt x="339" y="103"/>
                    <a:pt x="328" y="108"/>
                  </a:cubicBezTo>
                  <a:cubicBezTo>
                    <a:pt x="316" y="113"/>
                    <a:pt x="301" y="111"/>
                    <a:pt x="290" y="118"/>
                  </a:cubicBezTo>
                  <a:cubicBezTo>
                    <a:pt x="278" y="125"/>
                    <a:pt x="272" y="138"/>
                    <a:pt x="261" y="147"/>
                  </a:cubicBezTo>
                  <a:cubicBezTo>
                    <a:pt x="203" y="194"/>
                    <a:pt x="148" y="227"/>
                    <a:pt x="108" y="291"/>
                  </a:cubicBezTo>
                  <a:cubicBezTo>
                    <a:pt x="79" y="338"/>
                    <a:pt x="66" y="395"/>
                    <a:pt x="40" y="444"/>
                  </a:cubicBezTo>
                  <a:cubicBezTo>
                    <a:pt x="16" y="547"/>
                    <a:pt x="0" y="653"/>
                    <a:pt x="50" y="751"/>
                  </a:cubicBezTo>
                  <a:cubicBezTo>
                    <a:pt x="60" y="770"/>
                    <a:pt x="59" y="795"/>
                    <a:pt x="79" y="809"/>
                  </a:cubicBezTo>
                  <a:cubicBezTo>
                    <a:pt x="83" y="811"/>
                    <a:pt x="152" y="827"/>
                    <a:pt x="156" y="828"/>
                  </a:cubicBezTo>
                  <a:cubicBezTo>
                    <a:pt x="253" y="894"/>
                    <a:pt x="388" y="866"/>
                    <a:pt x="501" y="876"/>
                  </a:cubicBezTo>
                  <a:cubicBezTo>
                    <a:pt x="511" y="882"/>
                    <a:pt x="520" y="890"/>
                    <a:pt x="530" y="895"/>
                  </a:cubicBezTo>
                  <a:cubicBezTo>
                    <a:pt x="539" y="900"/>
                    <a:pt x="553" y="896"/>
                    <a:pt x="559" y="905"/>
                  </a:cubicBezTo>
                  <a:cubicBezTo>
                    <a:pt x="573" y="927"/>
                    <a:pt x="566" y="958"/>
                    <a:pt x="578" y="982"/>
                  </a:cubicBezTo>
                  <a:cubicBezTo>
                    <a:pt x="583" y="992"/>
                    <a:pt x="588" y="1004"/>
                    <a:pt x="597" y="1011"/>
                  </a:cubicBezTo>
                  <a:cubicBezTo>
                    <a:pt x="605" y="1017"/>
                    <a:pt x="626" y="1020"/>
                    <a:pt x="626" y="1020"/>
                  </a:cubicBezTo>
                </a:path>
              </a:pathLst>
            </a:custGeom>
            <a:noFill/>
            <a:ln w="7620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49241" name="任意多边形 110681"/>
            <p:cNvSpPr/>
            <p:nvPr>
              <p:custDataLst>
                <p:tags r:id="rId67"/>
              </p:custDataLst>
            </p:nvPr>
          </p:nvSpPr>
          <p:spPr>
            <a:xfrm>
              <a:off x="4899" y="1389"/>
              <a:ext cx="631" cy="2295"/>
            </a:xfrm>
            <a:custGeom>
              <a:avLst/>
              <a:gdLst/>
              <a:ahLst/>
              <a:cxnLst/>
              <a:pathLst>
                <a:path w="631" h="2295">
                  <a:moveTo>
                    <a:pt x="93" y="10"/>
                  </a:moveTo>
                  <a:cubicBezTo>
                    <a:pt x="195" y="14"/>
                    <a:pt x="302" y="0"/>
                    <a:pt x="400" y="29"/>
                  </a:cubicBezTo>
                  <a:cubicBezTo>
                    <a:pt x="428" y="37"/>
                    <a:pt x="532" y="140"/>
                    <a:pt x="554" y="173"/>
                  </a:cubicBezTo>
                  <a:cubicBezTo>
                    <a:pt x="566" y="226"/>
                    <a:pt x="588" y="274"/>
                    <a:pt x="602" y="327"/>
                  </a:cubicBezTo>
                  <a:cubicBezTo>
                    <a:pt x="609" y="352"/>
                    <a:pt x="621" y="404"/>
                    <a:pt x="621" y="404"/>
                  </a:cubicBezTo>
                  <a:cubicBezTo>
                    <a:pt x="614" y="491"/>
                    <a:pt x="631" y="586"/>
                    <a:pt x="592" y="663"/>
                  </a:cubicBezTo>
                  <a:cubicBezTo>
                    <a:pt x="540" y="766"/>
                    <a:pt x="423" y="894"/>
                    <a:pt x="314" y="941"/>
                  </a:cubicBezTo>
                  <a:cubicBezTo>
                    <a:pt x="247" y="970"/>
                    <a:pt x="173" y="986"/>
                    <a:pt x="103" y="1008"/>
                  </a:cubicBezTo>
                  <a:cubicBezTo>
                    <a:pt x="84" y="1005"/>
                    <a:pt x="62" y="1009"/>
                    <a:pt x="45" y="999"/>
                  </a:cubicBezTo>
                  <a:cubicBezTo>
                    <a:pt x="36" y="994"/>
                    <a:pt x="38" y="980"/>
                    <a:pt x="35" y="970"/>
                  </a:cubicBezTo>
                  <a:cubicBezTo>
                    <a:pt x="29" y="951"/>
                    <a:pt x="22" y="931"/>
                    <a:pt x="16" y="912"/>
                  </a:cubicBezTo>
                  <a:cubicBezTo>
                    <a:pt x="13" y="903"/>
                    <a:pt x="7" y="884"/>
                    <a:pt x="7" y="884"/>
                  </a:cubicBezTo>
                  <a:cubicBezTo>
                    <a:pt x="10" y="868"/>
                    <a:pt x="0" y="839"/>
                    <a:pt x="16" y="836"/>
                  </a:cubicBezTo>
                  <a:cubicBezTo>
                    <a:pt x="129" y="817"/>
                    <a:pt x="267" y="850"/>
                    <a:pt x="381" y="874"/>
                  </a:cubicBezTo>
                  <a:cubicBezTo>
                    <a:pt x="438" y="902"/>
                    <a:pt x="446" y="939"/>
                    <a:pt x="487" y="980"/>
                  </a:cubicBezTo>
                  <a:cubicBezTo>
                    <a:pt x="490" y="989"/>
                    <a:pt x="491" y="1000"/>
                    <a:pt x="496" y="1008"/>
                  </a:cubicBezTo>
                  <a:cubicBezTo>
                    <a:pt x="501" y="1016"/>
                    <a:pt x="511" y="1020"/>
                    <a:pt x="515" y="1028"/>
                  </a:cubicBezTo>
                  <a:cubicBezTo>
                    <a:pt x="521" y="1043"/>
                    <a:pt x="519" y="1061"/>
                    <a:pt x="525" y="1076"/>
                  </a:cubicBezTo>
                  <a:cubicBezTo>
                    <a:pt x="529" y="1087"/>
                    <a:pt x="539" y="1094"/>
                    <a:pt x="544" y="1104"/>
                  </a:cubicBezTo>
                  <a:cubicBezTo>
                    <a:pt x="549" y="1113"/>
                    <a:pt x="551" y="1123"/>
                    <a:pt x="554" y="1133"/>
                  </a:cubicBezTo>
                  <a:cubicBezTo>
                    <a:pt x="570" y="1336"/>
                    <a:pt x="552" y="1552"/>
                    <a:pt x="602" y="1748"/>
                  </a:cubicBezTo>
                  <a:cubicBezTo>
                    <a:pt x="617" y="1924"/>
                    <a:pt x="631" y="2042"/>
                    <a:pt x="602" y="2247"/>
                  </a:cubicBezTo>
                  <a:cubicBezTo>
                    <a:pt x="600" y="2263"/>
                    <a:pt x="570" y="2254"/>
                    <a:pt x="554" y="2256"/>
                  </a:cubicBezTo>
                  <a:cubicBezTo>
                    <a:pt x="516" y="2260"/>
                    <a:pt x="477" y="2263"/>
                    <a:pt x="439" y="2266"/>
                  </a:cubicBezTo>
                  <a:cubicBezTo>
                    <a:pt x="432" y="2272"/>
                    <a:pt x="427" y="2280"/>
                    <a:pt x="419" y="2285"/>
                  </a:cubicBezTo>
                  <a:cubicBezTo>
                    <a:pt x="411" y="2290"/>
                    <a:pt x="391" y="2295"/>
                    <a:pt x="391" y="2295"/>
                  </a:cubicBezTo>
                </a:path>
              </a:pathLst>
            </a:custGeom>
            <a:noFill/>
            <a:ln w="7620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</p:grpSp>
    </p:spTree>
    <p:custDataLst>
      <p:tags r:id="rId68"/>
    </p:custData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170" name="Picture 2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2655" y="1491615"/>
            <a:ext cx="5694045" cy="329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文本框 1"/>
          <p:cNvSpPr txBox="1"/>
          <p:nvPr/>
        </p:nvSpPr>
        <p:spPr>
          <a:xfrm>
            <a:off x="4775835" y="4935855"/>
            <a:ext cx="66738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>
                <a:latin typeface="+mj-lt"/>
                <a:cs typeface="+mj-lt"/>
              </a:rPr>
              <a:t>L</a:t>
            </a:r>
            <a:r>
              <a:rPr lang="en-US" altLang="zh-CN" sz="2000">
                <a:latin typeface="+mj-lt"/>
                <a:cs typeface="+mj-lt"/>
              </a:rPr>
              <a:t>1</a:t>
            </a:r>
            <a:endParaRPr lang="en-US" altLang="zh-CN" sz="2000">
              <a:latin typeface="+mj-lt"/>
              <a:cs typeface="+mj-lt"/>
            </a:endParaRPr>
          </a:p>
        </p:txBody>
      </p:sp>
      <p:sp>
        <p:nvSpPr>
          <p:cNvPr id="3" name="文本框 2"/>
          <p:cNvSpPr txBox="1"/>
          <p:nvPr>
            <p:custDataLst>
              <p:tags r:id="rId3"/>
            </p:custDataLst>
          </p:nvPr>
        </p:nvSpPr>
        <p:spPr>
          <a:xfrm>
            <a:off x="6675755" y="4935855"/>
            <a:ext cx="66738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>
                <a:latin typeface="+mj-lt"/>
                <a:cs typeface="+mj-lt"/>
              </a:rPr>
              <a:t>L</a:t>
            </a:r>
            <a:r>
              <a:rPr lang="en-US" altLang="zh-CN" sz="2000">
                <a:latin typeface="+mj-lt"/>
                <a:cs typeface="+mj-lt"/>
              </a:rPr>
              <a:t>2</a:t>
            </a:r>
            <a:endParaRPr lang="en-US" altLang="zh-CN" sz="2000">
              <a:latin typeface="+mj-lt"/>
              <a:cs typeface="+mj-lt"/>
            </a:endParaRPr>
          </a:p>
        </p:txBody>
      </p:sp>
      <p:sp>
        <p:nvSpPr>
          <p:cNvPr id="4" name="文本框 3"/>
          <p:cNvSpPr txBox="1"/>
          <p:nvPr>
            <p:custDataLst>
              <p:tags r:id="rId4"/>
            </p:custDataLst>
          </p:nvPr>
        </p:nvSpPr>
        <p:spPr>
          <a:xfrm>
            <a:off x="7176770" y="2277745"/>
            <a:ext cx="66738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>
                <a:latin typeface="+mj-lt"/>
                <a:cs typeface="+mj-lt"/>
              </a:rPr>
              <a:t>S</a:t>
            </a:r>
            <a:endParaRPr lang="en-US" altLang="zh-CN" sz="2000">
              <a:latin typeface="+mj-lt"/>
              <a:cs typeface="+mj-lt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" name="文本框 17"/>
          <p:cNvSpPr txBox="1"/>
          <p:nvPr>
            <p:custDataLst>
              <p:tags r:id="rId1"/>
            </p:custDataLst>
          </p:nvPr>
        </p:nvSpPr>
        <p:spPr>
          <a:xfrm>
            <a:off x="888365" y="2131695"/>
            <a:ext cx="10414635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40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回路</a:t>
            </a:r>
            <a:r>
              <a:rPr lang="zh-CN" altLang="en-US" sz="40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是指能让电流从电源正极出发，回到电源负极的路径。</a:t>
            </a:r>
            <a:endParaRPr lang="zh-CN" altLang="en-US" sz="4000" dirty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7" name="图片 16" descr="资源 10@4x-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6700" y="368300"/>
            <a:ext cx="405765" cy="36449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 flipH="1">
            <a:off x="11372215" y="5808345"/>
            <a:ext cx="556260" cy="949960"/>
            <a:chOff x="18024" y="8475"/>
            <a:chExt cx="876" cy="1496"/>
          </a:xfrm>
        </p:grpSpPr>
        <p:pic>
          <p:nvPicPr>
            <p:cNvPr id="29" name="图片 28" descr="资源 9@4x-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024" y="8475"/>
              <a:ext cx="257" cy="232"/>
            </a:xfrm>
            <a:prstGeom prst="rect">
              <a:avLst/>
            </a:prstGeom>
          </p:spPr>
        </p:pic>
        <p:pic>
          <p:nvPicPr>
            <p:cNvPr id="30" name="图片 29" descr="资源 10@4x-8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8139" y="9625"/>
              <a:ext cx="386" cy="347"/>
            </a:xfrm>
            <a:prstGeom prst="rect">
              <a:avLst/>
            </a:prstGeom>
          </p:spPr>
        </p:pic>
        <p:pic>
          <p:nvPicPr>
            <p:cNvPr id="31" name="图片 30" descr="资源 11@4x-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692" y="8997"/>
              <a:ext cx="208" cy="217"/>
            </a:xfrm>
            <a:prstGeom prst="rect">
              <a:avLst/>
            </a:prstGeom>
          </p:spPr>
        </p:pic>
      </p:grpSp>
      <p:sp>
        <p:nvSpPr>
          <p:cNvPr id="18" name="文本框 17"/>
          <p:cNvSpPr txBox="1"/>
          <p:nvPr/>
        </p:nvSpPr>
        <p:spPr>
          <a:xfrm>
            <a:off x="755015" y="166370"/>
            <a:ext cx="380619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400" dirty="0">
                <a:solidFill>
                  <a:srgbClr val="A15F32"/>
                </a:solidFill>
                <a:latin typeface="华康正颜楷体W7P" panose="03000700000000000000" charset="-122"/>
                <a:ea typeface="华康正颜楷体W7P" panose="03000700000000000000" charset="-122"/>
              </a:rPr>
              <a:t>课堂过招</a:t>
            </a:r>
            <a:endParaRPr lang="zh-CN" altLang="en-US" sz="4400" dirty="0">
              <a:solidFill>
                <a:srgbClr val="A15F32"/>
              </a:solidFill>
              <a:latin typeface="华康正颜楷体W7P" panose="03000700000000000000" charset="-122"/>
              <a:ea typeface="华康正颜楷体W7P" panose="03000700000000000000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4"/>
            </p:custDataLst>
          </p:nvPr>
        </p:nvSpPr>
        <p:spPr>
          <a:xfrm>
            <a:off x="1318895" y="1131570"/>
            <a:ext cx="988695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50000"/>
              </a:lnSpc>
            </a:pPr>
            <a:r>
              <a:rPr lang="en-US" altLang="zh-CN" sz="40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5</a:t>
            </a:r>
            <a:r>
              <a:rPr lang="zh-CN" altLang="en-US" sz="40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、</a:t>
            </a:r>
            <a:r>
              <a:rPr lang="zh-CN" sz="40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请根据实物图，画出电路图</a:t>
            </a:r>
            <a:endParaRPr lang="zh-CN" sz="4000" dirty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  <p:pic>
        <p:nvPicPr>
          <p:cNvPr id="4" name="图片 3" descr="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720725" y="2515235"/>
            <a:ext cx="4841875" cy="3368675"/>
          </a:xfrm>
          <a:prstGeom prst="rect">
            <a:avLst/>
          </a:prstGeom>
        </p:spPr>
      </p:pic>
      <p:pic>
        <p:nvPicPr>
          <p:cNvPr id="5" name="图片 4" descr="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27750" y="2504440"/>
            <a:ext cx="5349240" cy="3397885"/>
          </a:xfrm>
          <a:prstGeom prst="rect">
            <a:avLst/>
          </a:prstGeom>
        </p:spPr>
      </p:pic>
    </p:spTree>
    <p:custDataLst>
      <p:tags r:id="rId8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678940" y="768985"/>
            <a:ext cx="831151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44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如何画并联电路的电路图？</a:t>
            </a:r>
            <a:endParaRPr lang="zh-CN" altLang="en-US" sz="4400" dirty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</p:txBody>
      </p:sp>
      <p:grpSp>
        <p:nvGrpSpPr>
          <p:cNvPr id="97284" name="组合 97283"/>
          <p:cNvGrpSpPr/>
          <p:nvPr/>
        </p:nvGrpSpPr>
        <p:grpSpPr>
          <a:xfrm>
            <a:off x="2942590" y="2095500"/>
            <a:ext cx="4480560" cy="3267075"/>
            <a:chOff x="68" y="550"/>
            <a:chExt cx="5509" cy="3674"/>
          </a:xfrm>
        </p:grpSpPr>
        <p:grpSp>
          <p:nvGrpSpPr>
            <p:cNvPr id="40964" name="组合 97284"/>
            <p:cNvGrpSpPr/>
            <p:nvPr/>
          </p:nvGrpSpPr>
          <p:grpSpPr>
            <a:xfrm>
              <a:off x="68" y="550"/>
              <a:ext cx="5509" cy="3674"/>
              <a:chOff x="68" y="482"/>
              <a:chExt cx="5509" cy="3674"/>
            </a:xfrm>
          </p:grpSpPr>
          <p:pic>
            <p:nvPicPr>
              <p:cNvPr id="40965" name="xjhsy8" descr="w7"/>
              <p:cNvPicPr>
                <a:picLocks noChangeAspect="1"/>
              </p:cNvPicPr>
              <p:nvPr>
                <p:custDataLst>
                  <p:tags r:id="rId1"/>
                </p:custDataLst>
              </p:nvPr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3037" y="482"/>
                <a:ext cx="2540" cy="1847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40966" name="xjhsy4" descr="w3"/>
              <p:cNvPicPr>
                <a:picLocks noChangeAspect="1"/>
              </p:cNvPicPr>
              <p:nvPr>
                <p:custDataLst>
                  <p:tags r:id="rId3"/>
                </p:custDataLst>
              </p:nvPr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89" y="845"/>
                <a:ext cx="2178" cy="1225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grpSp>
            <p:nvGrpSpPr>
              <p:cNvPr id="40967" name="xjhsy3"/>
              <p:cNvGrpSpPr>
                <a:grpSpLocks noChangeAspect="1"/>
              </p:cNvGrpSpPr>
              <p:nvPr/>
            </p:nvGrpSpPr>
            <p:grpSpPr>
              <a:xfrm>
                <a:off x="2130" y="2886"/>
                <a:ext cx="3402" cy="1270"/>
                <a:chOff x="3844" y="3868"/>
                <a:chExt cx="3712" cy="1144"/>
              </a:xfrm>
            </p:grpSpPr>
            <p:grpSp>
              <p:nvGrpSpPr>
                <p:cNvPr id="40968" name="组合 97288"/>
                <p:cNvGrpSpPr>
                  <a:grpSpLocks noChangeAspect="1"/>
                </p:cNvGrpSpPr>
                <p:nvPr/>
              </p:nvGrpSpPr>
              <p:grpSpPr>
                <a:xfrm>
                  <a:off x="3844" y="4435"/>
                  <a:ext cx="3712" cy="577"/>
                  <a:chOff x="3920" y="4213"/>
                  <a:chExt cx="2493" cy="577"/>
                </a:xfrm>
              </p:grpSpPr>
              <p:sp>
                <p:nvSpPr>
                  <p:cNvPr id="40969" name="任意多边形 97289" descr="栎木"/>
                  <p:cNvSpPr>
                    <a:spLocks noChangeAspect="1"/>
                  </p:cNvSpPr>
                  <p:nvPr>
                    <p:custDataLst>
                      <p:tags r:id="rId5"/>
                    </p:custDataLst>
                  </p:nvPr>
                </p:nvSpPr>
                <p:spPr>
                  <a:xfrm flipV="1">
                    <a:off x="3920" y="4677"/>
                    <a:ext cx="2493" cy="113"/>
                  </a:xfrm>
                  <a:custGeom>
                    <a:avLst/>
                    <a:gdLst/>
                    <a:ahLst/>
                    <a:cxnLst/>
                    <a:pathLst>
                      <a:path w="400" h="400">
                        <a:moveTo>
                          <a:pt x="0" y="0"/>
                        </a:moveTo>
                        <a:lnTo>
                          <a:pt x="400" y="0"/>
                        </a:lnTo>
                        <a:lnTo>
                          <a:pt x="400" y="400"/>
                        </a:lnTo>
                        <a:lnTo>
                          <a:pt x="0" y="40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blipFill rotWithShape="0">
                    <a:blip r:embed="rId6"/>
                  </a:blipFill>
                  <a:ln w="9525"/>
                  <a:scene3d>
                    <a:camera prst="legacyObliqueTopRight">
                      <a:rot lat="0" lon="0" rev="0"/>
                    </a:camera>
                    <a:lightRig rig="legacyFlat3" dir="b"/>
                  </a:scene3d>
                  <a:sp3d extrusionH="430200" prstMaterial="legacyMatte">
                    <a:bevelT w="13500" h="13500" prst="angle"/>
                    <a:bevelB w="13500" h="13500" prst="angle"/>
                    <a:extrusionClr>
                      <a:srgbClr val="FFCC99"/>
                    </a:extrusionClr>
                  </a:sp3d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40970" name="流程图: 磁盘 97290"/>
                  <p:cNvSpPr>
                    <a:spLocks noChangeAspect="1"/>
                  </p:cNvSpPr>
                  <p:nvPr>
                    <p:custDataLst>
                      <p:tags r:id="rId7"/>
                    </p:custDataLst>
                  </p:nvPr>
                </p:nvSpPr>
                <p:spPr>
                  <a:xfrm>
                    <a:off x="6120" y="4217"/>
                    <a:ext cx="213" cy="369"/>
                  </a:xfrm>
                  <a:prstGeom prst="flowChartMagneticDisk">
                    <a:avLst/>
                  </a:prstGeom>
                  <a:solidFill>
                    <a:srgbClr val="969696"/>
                  </a:solidFill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anchor="t" anchorCtr="0"/>
                  <a:p>
                    <a:endParaRPr lang="zh-CN" altLang="en-US">
                      <a:latin typeface="Arial" panose="020B0604020202020204" pitchFamily="34" charset="0"/>
                      <a:ea typeface="宋体" panose="02010600030101010101" pitchFamily="2" charset="-122"/>
                    </a:endParaRPr>
                  </a:p>
                </p:txBody>
              </p:sp>
              <p:sp>
                <p:nvSpPr>
                  <p:cNvPr id="40971" name="流程图: 磁盘 97291"/>
                  <p:cNvSpPr>
                    <a:spLocks noChangeAspect="1"/>
                  </p:cNvSpPr>
                  <p:nvPr>
                    <p:custDataLst>
                      <p:tags r:id="rId8"/>
                    </p:custDataLst>
                  </p:nvPr>
                </p:nvSpPr>
                <p:spPr>
                  <a:xfrm>
                    <a:off x="4340" y="4213"/>
                    <a:ext cx="213" cy="369"/>
                  </a:xfrm>
                  <a:prstGeom prst="flowChartMagneticDisk">
                    <a:avLst/>
                  </a:prstGeom>
                  <a:solidFill>
                    <a:srgbClr val="969696"/>
                  </a:solidFill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anchor="t" anchorCtr="0"/>
                  <a:p>
                    <a:endParaRPr lang="zh-CN" altLang="en-US">
                      <a:latin typeface="Arial" panose="020B0604020202020204" pitchFamily="34" charset="0"/>
                      <a:ea typeface="宋体" panose="02010600030101010101" pitchFamily="2" charset="-122"/>
                    </a:endParaRPr>
                  </a:p>
                </p:txBody>
              </p:sp>
            </p:grpSp>
            <p:grpSp>
              <p:nvGrpSpPr>
                <p:cNvPr id="40972" name="组合 97292"/>
                <p:cNvGrpSpPr>
                  <a:grpSpLocks noChangeAspect="1"/>
                </p:cNvGrpSpPr>
                <p:nvPr/>
              </p:nvGrpSpPr>
              <p:grpSpPr>
                <a:xfrm>
                  <a:off x="5514" y="3868"/>
                  <a:ext cx="540" cy="936"/>
                  <a:chOff x="5695" y="5964"/>
                  <a:chExt cx="540" cy="936"/>
                </a:xfrm>
              </p:grpSpPr>
              <p:grpSp>
                <p:nvGrpSpPr>
                  <p:cNvPr id="40973" name="组合 97293"/>
                  <p:cNvGrpSpPr>
                    <a:grpSpLocks noChangeAspect="1"/>
                  </p:cNvGrpSpPr>
                  <p:nvPr/>
                </p:nvGrpSpPr>
                <p:grpSpPr>
                  <a:xfrm>
                    <a:off x="5772" y="5964"/>
                    <a:ext cx="403" cy="733"/>
                    <a:chOff x="5770" y="1606"/>
                    <a:chExt cx="2019" cy="3673"/>
                  </a:xfrm>
                </p:grpSpPr>
                <p:grpSp>
                  <p:nvGrpSpPr>
                    <p:cNvPr id="40974" name="组合 97294"/>
                    <p:cNvGrpSpPr>
                      <a:grpSpLocks noChangeAspect="1"/>
                    </p:cNvGrpSpPr>
                    <p:nvPr/>
                  </p:nvGrpSpPr>
                  <p:grpSpPr>
                    <a:xfrm>
                      <a:off x="6320" y="4418"/>
                      <a:ext cx="913" cy="861"/>
                      <a:chOff x="6320" y="4418"/>
                      <a:chExt cx="913" cy="861"/>
                    </a:xfrm>
                  </p:grpSpPr>
                  <p:grpSp>
                    <p:nvGrpSpPr>
                      <p:cNvPr id="40975" name="组合 97295"/>
                      <p:cNvGrpSpPr>
                        <a:grpSpLocks noChangeAspect="1"/>
                      </p:cNvGrpSpPr>
                      <p:nvPr/>
                    </p:nvGrpSpPr>
                    <p:grpSpPr>
                      <a:xfrm>
                        <a:off x="6320" y="4418"/>
                        <a:ext cx="913" cy="861"/>
                        <a:chOff x="6320" y="4418"/>
                        <a:chExt cx="913" cy="861"/>
                      </a:xfrm>
                    </p:grpSpPr>
                    <p:grpSp>
                      <p:nvGrpSpPr>
                        <p:cNvPr id="40976" name="组合 97296"/>
                        <p:cNvGrpSpPr>
                          <a:grpSpLocks noChangeAspect="1"/>
                        </p:cNvGrpSpPr>
                        <p:nvPr/>
                      </p:nvGrpSpPr>
                      <p:grpSpPr>
                        <a:xfrm>
                          <a:off x="6549" y="5081"/>
                          <a:ext cx="498" cy="198"/>
                          <a:chOff x="6549" y="5081"/>
                          <a:chExt cx="498" cy="198"/>
                        </a:xfrm>
                      </p:grpSpPr>
                      <p:sp>
                        <p:nvSpPr>
                          <p:cNvPr id="40977" name="任意多边形 97297"/>
                          <p:cNvSpPr>
                            <a:spLocks noChangeAspect="1"/>
                          </p:cNvSpPr>
                          <p:nvPr>
                            <p:custDataLst>
                              <p:tags r:id="rId9"/>
                            </p:custDataLst>
                          </p:nvPr>
                        </p:nvSpPr>
                        <p:spPr>
                          <a:xfrm>
                            <a:off x="6549" y="5081"/>
                            <a:ext cx="498" cy="198"/>
                          </a:xfrm>
                          <a:custGeom>
                            <a:avLst/>
                            <a:gdLst/>
                            <a:ahLst/>
                            <a:cxnLst/>
                            <a:pathLst>
                              <a:path w="498" h="198">
                                <a:moveTo>
                                  <a:pt x="0" y="0"/>
                                </a:moveTo>
                                <a:lnTo>
                                  <a:pt x="101" y="157"/>
                                </a:lnTo>
                                <a:lnTo>
                                  <a:pt x="110" y="167"/>
                                </a:lnTo>
                                <a:lnTo>
                                  <a:pt x="121" y="173"/>
                                </a:lnTo>
                                <a:lnTo>
                                  <a:pt x="136" y="178"/>
                                </a:lnTo>
                                <a:lnTo>
                                  <a:pt x="153" y="186"/>
                                </a:lnTo>
                                <a:lnTo>
                                  <a:pt x="174" y="190"/>
                                </a:lnTo>
                                <a:lnTo>
                                  <a:pt x="188" y="191"/>
                                </a:lnTo>
                                <a:lnTo>
                                  <a:pt x="205" y="194"/>
                                </a:lnTo>
                                <a:lnTo>
                                  <a:pt x="222" y="195"/>
                                </a:lnTo>
                                <a:lnTo>
                                  <a:pt x="243" y="198"/>
                                </a:lnTo>
                                <a:lnTo>
                                  <a:pt x="257" y="198"/>
                                </a:lnTo>
                                <a:lnTo>
                                  <a:pt x="278" y="195"/>
                                </a:lnTo>
                                <a:lnTo>
                                  <a:pt x="295" y="194"/>
                                </a:lnTo>
                                <a:lnTo>
                                  <a:pt x="315" y="191"/>
                                </a:lnTo>
                                <a:lnTo>
                                  <a:pt x="332" y="190"/>
                                </a:lnTo>
                                <a:lnTo>
                                  <a:pt x="349" y="185"/>
                                </a:lnTo>
                                <a:lnTo>
                                  <a:pt x="366" y="181"/>
                                </a:lnTo>
                                <a:lnTo>
                                  <a:pt x="380" y="173"/>
                                </a:lnTo>
                                <a:lnTo>
                                  <a:pt x="392" y="165"/>
                                </a:lnTo>
                                <a:lnTo>
                                  <a:pt x="397" y="160"/>
                                </a:lnTo>
                                <a:lnTo>
                                  <a:pt x="405" y="152"/>
                                </a:lnTo>
                                <a:lnTo>
                                  <a:pt x="498" y="0"/>
                                </a:lnTo>
                                <a:lnTo>
                                  <a:pt x="0" y="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000000"/>
                          </a:solidFill>
                          <a:ln w="9525">
                            <a:noFill/>
                          </a:ln>
                        </p:spPr>
                        <p:txBody>
                          <a:bodyPr/>
                          <a:p>
                            <a:endParaRPr lang="zh-CN" altLang="en-US"/>
                          </a:p>
                        </p:txBody>
                      </p:sp>
                      <p:sp>
                        <p:nvSpPr>
                          <p:cNvPr id="40978" name="任意多边形 97298"/>
                          <p:cNvSpPr>
                            <a:spLocks noChangeAspect="1"/>
                          </p:cNvSpPr>
                          <p:nvPr>
                            <p:custDataLst>
                              <p:tags r:id="rId10"/>
                            </p:custDataLst>
                          </p:nvPr>
                        </p:nvSpPr>
                        <p:spPr>
                          <a:xfrm>
                            <a:off x="6627" y="5081"/>
                            <a:ext cx="222" cy="198"/>
                          </a:xfrm>
                          <a:custGeom>
                            <a:avLst/>
                            <a:gdLst/>
                            <a:ahLst/>
                            <a:cxnLst/>
                            <a:pathLst>
                              <a:path w="222" h="198">
                                <a:moveTo>
                                  <a:pt x="0" y="0"/>
                                </a:moveTo>
                                <a:lnTo>
                                  <a:pt x="62" y="178"/>
                                </a:lnTo>
                                <a:lnTo>
                                  <a:pt x="75" y="186"/>
                                </a:lnTo>
                                <a:lnTo>
                                  <a:pt x="96" y="190"/>
                                </a:lnTo>
                                <a:lnTo>
                                  <a:pt x="110" y="191"/>
                                </a:lnTo>
                                <a:lnTo>
                                  <a:pt x="127" y="194"/>
                                </a:lnTo>
                                <a:lnTo>
                                  <a:pt x="144" y="195"/>
                                </a:lnTo>
                                <a:lnTo>
                                  <a:pt x="165" y="198"/>
                                </a:lnTo>
                                <a:lnTo>
                                  <a:pt x="179" y="198"/>
                                </a:lnTo>
                                <a:lnTo>
                                  <a:pt x="200" y="195"/>
                                </a:lnTo>
                                <a:lnTo>
                                  <a:pt x="222" y="0"/>
                                </a:lnTo>
                                <a:lnTo>
                                  <a:pt x="0" y="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404040"/>
                          </a:solidFill>
                          <a:ln w="9525">
                            <a:noFill/>
                          </a:ln>
                        </p:spPr>
                        <p:txBody>
                          <a:bodyPr/>
                          <a:p>
                            <a:endParaRPr lang="zh-CN" altLang="en-US"/>
                          </a:p>
                        </p:txBody>
                      </p:sp>
                    </p:grpSp>
                    <p:grpSp>
                      <p:nvGrpSpPr>
                        <p:cNvPr id="40979" name="组合 97299"/>
                        <p:cNvGrpSpPr>
                          <a:grpSpLocks noChangeAspect="1"/>
                        </p:cNvGrpSpPr>
                        <p:nvPr/>
                      </p:nvGrpSpPr>
                      <p:grpSpPr>
                        <a:xfrm>
                          <a:off x="6320" y="4418"/>
                          <a:ext cx="913" cy="718"/>
                          <a:chOff x="6320" y="4418"/>
                          <a:chExt cx="913" cy="718"/>
                        </a:xfrm>
                      </p:grpSpPr>
                      <p:sp>
                        <p:nvSpPr>
                          <p:cNvPr id="40980" name="任意多边形 97300"/>
                          <p:cNvSpPr>
                            <a:spLocks noChangeAspect="1"/>
                          </p:cNvSpPr>
                          <p:nvPr>
                            <p:custDataLst>
                              <p:tags r:id="rId11"/>
                            </p:custDataLst>
                          </p:nvPr>
                        </p:nvSpPr>
                        <p:spPr>
                          <a:xfrm>
                            <a:off x="6320" y="4418"/>
                            <a:ext cx="913" cy="718"/>
                          </a:xfrm>
                          <a:custGeom>
                            <a:avLst/>
                            <a:gdLst/>
                            <a:ahLst/>
                            <a:cxnLst/>
                            <a:pathLst>
                              <a:path w="913" h="718">
                                <a:moveTo>
                                  <a:pt x="26" y="0"/>
                                </a:moveTo>
                                <a:lnTo>
                                  <a:pt x="21" y="20"/>
                                </a:lnTo>
                                <a:lnTo>
                                  <a:pt x="23" y="29"/>
                                </a:lnTo>
                                <a:lnTo>
                                  <a:pt x="25" y="38"/>
                                </a:lnTo>
                                <a:lnTo>
                                  <a:pt x="26" y="59"/>
                                </a:lnTo>
                                <a:lnTo>
                                  <a:pt x="23" y="73"/>
                                </a:lnTo>
                                <a:lnTo>
                                  <a:pt x="17" y="86"/>
                                </a:lnTo>
                                <a:lnTo>
                                  <a:pt x="12" y="96"/>
                                </a:lnTo>
                                <a:lnTo>
                                  <a:pt x="6" y="113"/>
                                </a:lnTo>
                                <a:lnTo>
                                  <a:pt x="6" y="126"/>
                                </a:lnTo>
                                <a:lnTo>
                                  <a:pt x="12" y="138"/>
                                </a:lnTo>
                                <a:lnTo>
                                  <a:pt x="17" y="149"/>
                                </a:lnTo>
                                <a:lnTo>
                                  <a:pt x="29" y="162"/>
                                </a:lnTo>
                                <a:lnTo>
                                  <a:pt x="34" y="176"/>
                                </a:lnTo>
                                <a:lnTo>
                                  <a:pt x="34" y="185"/>
                                </a:lnTo>
                                <a:lnTo>
                                  <a:pt x="30" y="195"/>
                                </a:lnTo>
                                <a:lnTo>
                                  <a:pt x="21" y="204"/>
                                </a:lnTo>
                                <a:lnTo>
                                  <a:pt x="13" y="216"/>
                                </a:lnTo>
                                <a:lnTo>
                                  <a:pt x="8" y="225"/>
                                </a:lnTo>
                                <a:lnTo>
                                  <a:pt x="6" y="236"/>
                                </a:lnTo>
                                <a:lnTo>
                                  <a:pt x="12" y="248"/>
                                </a:lnTo>
                                <a:lnTo>
                                  <a:pt x="19" y="259"/>
                                </a:lnTo>
                                <a:lnTo>
                                  <a:pt x="26" y="269"/>
                                </a:lnTo>
                                <a:lnTo>
                                  <a:pt x="30" y="278"/>
                                </a:lnTo>
                                <a:lnTo>
                                  <a:pt x="34" y="288"/>
                                </a:lnTo>
                                <a:lnTo>
                                  <a:pt x="30" y="301"/>
                                </a:lnTo>
                                <a:lnTo>
                                  <a:pt x="21" y="313"/>
                                </a:lnTo>
                                <a:lnTo>
                                  <a:pt x="12" y="322"/>
                                </a:lnTo>
                                <a:lnTo>
                                  <a:pt x="2" y="337"/>
                                </a:lnTo>
                                <a:lnTo>
                                  <a:pt x="0" y="349"/>
                                </a:lnTo>
                                <a:lnTo>
                                  <a:pt x="4" y="362"/>
                                </a:lnTo>
                                <a:lnTo>
                                  <a:pt x="13" y="372"/>
                                </a:lnTo>
                                <a:lnTo>
                                  <a:pt x="23" y="383"/>
                                </a:lnTo>
                                <a:lnTo>
                                  <a:pt x="33" y="396"/>
                                </a:lnTo>
                                <a:lnTo>
                                  <a:pt x="38" y="414"/>
                                </a:lnTo>
                                <a:lnTo>
                                  <a:pt x="33" y="431"/>
                                </a:lnTo>
                                <a:lnTo>
                                  <a:pt x="23" y="444"/>
                                </a:lnTo>
                                <a:lnTo>
                                  <a:pt x="19" y="455"/>
                                </a:lnTo>
                                <a:lnTo>
                                  <a:pt x="19" y="466"/>
                                </a:lnTo>
                                <a:lnTo>
                                  <a:pt x="21" y="473"/>
                                </a:lnTo>
                                <a:lnTo>
                                  <a:pt x="29" y="484"/>
                                </a:lnTo>
                                <a:lnTo>
                                  <a:pt x="42" y="499"/>
                                </a:lnTo>
                                <a:lnTo>
                                  <a:pt x="64" y="528"/>
                                </a:lnTo>
                                <a:lnTo>
                                  <a:pt x="107" y="573"/>
                                </a:lnTo>
                                <a:lnTo>
                                  <a:pt x="144" y="609"/>
                                </a:lnTo>
                                <a:lnTo>
                                  <a:pt x="166" y="629"/>
                                </a:lnTo>
                                <a:lnTo>
                                  <a:pt x="190" y="643"/>
                                </a:lnTo>
                                <a:lnTo>
                                  <a:pt x="217" y="660"/>
                                </a:lnTo>
                                <a:lnTo>
                                  <a:pt x="255" y="681"/>
                                </a:lnTo>
                                <a:lnTo>
                                  <a:pt x="313" y="701"/>
                                </a:lnTo>
                                <a:lnTo>
                                  <a:pt x="356" y="710"/>
                                </a:lnTo>
                                <a:lnTo>
                                  <a:pt x="401" y="716"/>
                                </a:lnTo>
                                <a:lnTo>
                                  <a:pt x="460" y="718"/>
                                </a:lnTo>
                                <a:lnTo>
                                  <a:pt x="523" y="716"/>
                                </a:lnTo>
                                <a:lnTo>
                                  <a:pt x="578" y="714"/>
                                </a:lnTo>
                                <a:lnTo>
                                  <a:pt x="625" y="706"/>
                                </a:lnTo>
                                <a:lnTo>
                                  <a:pt x="667" y="697"/>
                                </a:lnTo>
                                <a:lnTo>
                                  <a:pt x="697" y="685"/>
                                </a:lnTo>
                                <a:lnTo>
                                  <a:pt x="723" y="672"/>
                                </a:lnTo>
                                <a:lnTo>
                                  <a:pt x="744" y="659"/>
                                </a:lnTo>
                                <a:lnTo>
                                  <a:pt x="761" y="647"/>
                                </a:lnTo>
                                <a:lnTo>
                                  <a:pt x="778" y="629"/>
                                </a:lnTo>
                                <a:lnTo>
                                  <a:pt x="832" y="556"/>
                                </a:lnTo>
                                <a:lnTo>
                                  <a:pt x="874" y="493"/>
                                </a:lnTo>
                                <a:lnTo>
                                  <a:pt x="890" y="461"/>
                                </a:lnTo>
                                <a:lnTo>
                                  <a:pt x="894" y="448"/>
                                </a:lnTo>
                                <a:lnTo>
                                  <a:pt x="895" y="438"/>
                                </a:lnTo>
                                <a:lnTo>
                                  <a:pt x="895" y="427"/>
                                </a:lnTo>
                                <a:lnTo>
                                  <a:pt x="887" y="414"/>
                                </a:lnTo>
                                <a:lnTo>
                                  <a:pt x="882" y="406"/>
                                </a:lnTo>
                                <a:lnTo>
                                  <a:pt x="879" y="394"/>
                                </a:lnTo>
                                <a:lnTo>
                                  <a:pt x="882" y="381"/>
                                </a:lnTo>
                                <a:lnTo>
                                  <a:pt x="887" y="372"/>
                                </a:lnTo>
                                <a:lnTo>
                                  <a:pt x="894" y="362"/>
                                </a:lnTo>
                                <a:lnTo>
                                  <a:pt x="900" y="352"/>
                                </a:lnTo>
                                <a:lnTo>
                                  <a:pt x="908" y="341"/>
                                </a:lnTo>
                                <a:lnTo>
                                  <a:pt x="913" y="330"/>
                                </a:lnTo>
                                <a:lnTo>
                                  <a:pt x="912" y="316"/>
                                </a:lnTo>
                                <a:lnTo>
                                  <a:pt x="907" y="305"/>
                                </a:lnTo>
                                <a:lnTo>
                                  <a:pt x="900" y="295"/>
                                </a:lnTo>
                                <a:lnTo>
                                  <a:pt x="894" y="286"/>
                                </a:lnTo>
                                <a:lnTo>
                                  <a:pt x="886" y="275"/>
                                </a:lnTo>
                                <a:lnTo>
                                  <a:pt x="883" y="263"/>
                                </a:lnTo>
                                <a:lnTo>
                                  <a:pt x="886" y="254"/>
                                </a:lnTo>
                                <a:lnTo>
                                  <a:pt x="895" y="240"/>
                                </a:lnTo>
                                <a:lnTo>
                                  <a:pt x="904" y="229"/>
                                </a:lnTo>
                                <a:lnTo>
                                  <a:pt x="908" y="217"/>
                                </a:lnTo>
                                <a:lnTo>
                                  <a:pt x="908" y="202"/>
                                </a:lnTo>
                                <a:lnTo>
                                  <a:pt x="903" y="187"/>
                                </a:lnTo>
                                <a:lnTo>
                                  <a:pt x="894" y="176"/>
                                </a:lnTo>
                                <a:lnTo>
                                  <a:pt x="890" y="168"/>
                                </a:lnTo>
                                <a:lnTo>
                                  <a:pt x="886" y="155"/>
                                </a:lnTo>
                                <a:lnTo>
                                  <a:pt x="887" y="141"/>
                                </a:lnTo>
                                <a:lnTo>
                                  <a:pt x="895" y="130"/>
                                </a:lnTo>
                                <a:lnTo>
                                  <a:pt x="900" y="122"/>
                                </a:lnTo>
                                <a:lnTo>
                                  <a:pt x="908" y="113"/>
                                </a:lnTo>
                                <a:lnTo>
                                  <a:pt x="912" y="101"/>
                                </a:lnTo>
                                <a:lnTo>
                                  <a:pt x="913" y="88"/>
                                </a:lnTo>
                                <a:lnTo>
                                  <a:pt x="911" y="80"/>
                                </a:lnTo>
                                <a:lnTo>
                                  <a:pt x="903" y="67"/>
                                </a:lnTo>
                                <a:lnTo>
                                  <a:pt x="895" y="56"/>
                                </a:lnTo>
                                <a:lnTo>
                                  <a:pt x="890" y="42"/>
                                </a:lnTo>
                                <a:lnTo>
                                  <a:pt x="890" y="29"/>
                                </a:lnTo>
                                <a:lnTo>
                                  <a:pt x="894" y="18"/>
                                </a:lnTo>
                                <a:lnTo>
                                  <a:pt x="891" y="0"/>
                                </a:lnTo>
                                <a:lnTo>
                                  <a:pt x="26" y="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FFC080"/>
                          </a:solidFill>
                          <a:ln w="9525">
                            <a:noFill/>
                          </a:ln>
                        </p:spPr>
                        <p:txBody>
                          <a:bodyPr/>
                          <a:p>
                            <a:endParaRPr lang="zh-CN" altLang="en-US"/>
                          </a:p>
                        </p:txBody>
                      </p:sp>
                      <p:sp>
                        <p:nvSpPr>
                          <p:cNvPr id="40981" name="任意多边形 97301"/>
                          <p:cNvSpPr>
                            <a:spLocks noChangeAspect="1"/>
                          </p:cNvSpPr>
                          <p:nvPr>
                            <p:custDataLst>
                              <p:tags r:id="rId12"/>
                            </p:custDataLst>
                          </p:nvPr>
                        </p:nvSpPr>
                        <p:spPr>
                          <a:xfrm>
                            <a:off x="6326" y="4514"/>
                            <a:ext cx="113" cy="99"/>
                          </a:xfrm>
                          <a:custGeom>
                            <a:avLst/>
                            <a:gdLst/>
                            <a:ahLst/>
                            <a:cxnLst/>
                            <a:pathLst>
                              <a:path w="113" h="99">
                                <a:moveTo>
                                  <a:pt x="6" y="0"/>
                                </a:moveTo>
                                <a:lnTo>
                                  <a:pt x="13" y="13"/>
                                </a:lnTo>
                                <a:lnTo>
                                  <a:pt x="24" y="26"/>
                                </a:lnTo>
                                <a:lnTo>
                                  <a:pt x="44" y="43"/>
                                </a:lnTo>
                                <a:lnTo>
                                  <a:pt x="68" y="57"/>
                                </a:lnTo>
                                <a:lnTo>
                                  <a:pt x="91" y="66"/>
                                </a:lnTo>
                                <a:lnTo>
                                  <a:pt x="113" y="72"/>
                                </a:lnTo>
                                <a:lnTo>
                                  <a:pt x="104" y="89"/>
                                </a:lnTo>
                                <a:lnTo>
                                  <a:pt x="75" y="85"/>
                                </a:lnTo>
                                <a:lnTo>
                                  <a:pt x="44" y="87"/>
                                </a:lnTo>
                                <a:lnTo>
                                  <a:pt x="24" y="99"/>
                                </a:lnTo>
                                <a:lnTo>
                                  <a:pt x="28" y="89"/>
                                </a:lnTo>
                                <a:lnTo>
                                  <a:pt x="27" y="78"/>
                                </a:lnTo>
                                <a:lnTo>
                                  <a:pt x="20" y="62"/>
                                </a:lnTo>
                                <a:lnTo>
                                  <a:pt x="11" y="49"/>
                                </a:lnTo>
                                <a:lnTo>
                                  <a:pt x="2" y="34"/>
                                </a:lnTo>
                                <a:lnTo>
                                  <a:pt x="0" y="17"/>
                                </a:lnTo>
                                <a:lnTo>
                                  <a:pt x="6" y="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FFA040"/>
                          </a:solidFill>
                          <a:ln w="9525">
                            <a:noFill/>
                          </a:ln>
                        </p:spPr>
                        <p:txBody>
                          <a:bodyPr/>
                          <a:p>
                            <a:endParaRPr lang="zh-CN" altLang="en-US"/>
                          </a:p>
                        </p:txBody>
                      </p:sp>
                      <p:sp>
                        <p:nvSpPr>
                          <p:cNvPr id="40982" name="任意多边形 97302"/>
                          <p:cNvSpPr>
                            <a:spLocks noChangeAspect="1"/>
                          </p:cNvSpPr>
                          <p:nvPr>
                            <p:custDataLst>
                              <p:tags r:id="rId13"/>
                            </p:custDataLst>
                          </p:nvPr>
                        </p:nvSpPr>
                        <p:spPr>
                          <a:xfrm>
                            <a:off x="6328" y="4637"/>
                            <a:ext cx="149" cy="84"/>
                          </a:xfrm>
                          <a:custGeom>
                            <a:avLst/>
                            <a:gdLst/>
                            <a:ahLst/>
                            <a:cxnLst/>
                            <a:pathLst>
                              <a:path w="149" h="84">
                                <a:moveTo>
                                  <a:pt x="0" y="10"/>
                                </a:moveTo>
                                <a:lnTo>
                                  <a:pt x="4" y="0"/>
                                </a:lnTo>
                                <a:lnTo>
                                  <a:pt x="9" y="10"/>
                                </a:lnTo>
                                <a:lnTo>
                                  <a:pt x="21" y="15"/>
                                </a:lnTo>
                                <a:lnTo>
                                  <a:pt x="42" y="25"/>
                                </a:lnTo>
                                <a:lnTo>
                                  <a:pt x="64" y="31"/>
                                </a:lnTo>
                                <a:lnTo>
                                  <a:pt x="98" y="38"/>
                                </a:lnTo>
                                <a:lnTo>
                                  <a:pt x="137" y="44"/>
                                </a:lnTo>
                                <a:lnTo>
                                  <a:pt x="149" y="80"/>
                                </a:lnTo>
                                <a:lnTo>
                                  <a:pt x="106" y="69"/>
                                </a:lnTo>
                                <a:lnTo>
                                  <a:pt x="72" y="65"/>
                                </a:lnTo>
                                <a:lnTo>
                                  <a:pt x="45" y="71"/>
                                </a:lnTo>
                                <a:lnTo>
                                  <a:pt x="25" y="84"/>
                                </a:lnTo>
                                <a:lnTo>
                                  <a:pt x="25" y="73"/>
                                </a:lnTo>
                                <a:lnTo>
                                  <a:pt x="25" y="63"/>
                                </a:lnTo>
                                <a:lnTo>
                                  <a:pt x="21" y="52"/>
                                </a:lnTo>
                                <a:lnTo>
                                  <a:pt x="9" y="36"/>
                                </a:lnTo>
                                <a:lnTo>
                                  <a:pt x="0" y="23"/>
                                </a:lnTo>
                                <a:lnTo>
                                  <a:pt x="0" y="1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FFA040"/>
                          </a:solidFill>
                          <a:ln w="9525">
                            <a:noFill/>
                          </a:ln>
                        </p:spPr>
                        <p:txBody>
                          <a:bodyPr/>
                          <a:p>
                            <a:endParaRPr lang="zh-CN" altLang="en-US"/>
                          </a:p>
                        </p:txBody>
                      </p:sp>
                      <p:sp>
                        <p:nvSpPr>
                          <p:cNvPr id="40983" name="任意多边形 97303"/>
                          <p:cNvSpPr>
                            <a:spLocks noChangeAspect="1"/>
                          </p:cNvSpPr>
                          <p:nvPr>
                            <p:custDataLst>
                              <p:tags r:id="rId14"/>
                            </p:custDataLst>
                          </p:nvPr>
                        </p:nvSpPr>
                        <p:spPr>
                          <a:xfrm>
                            <a:off x="6322" y="4742"/>
                            <a:ext cx="175" cy="104"/>
                          </a:xfrm>
                          <a:custGeom>
                            <a:avLst/>
                            <a:gdLst/>
                            <a:ahLst/>
                            <a:cxnLst/>
                            <a:pathLst>
                              <a:path w="175" h="104">
                                <a:moveTo>
                                  <a:pt x="2" y="13"/>
                                </a:moveTo>
                                <a:lnTo>
                                  <a:pt x="10" y="0"/>
                                </a:lnTo>
                                <a:lnTo>
                                  <a:pt x="21" y="17"/>
                                </a:lnTo>
                                <a:lnTo>
                                  <a:pt x="32" y="25"/>
                                </a:lnTo>
                                <a:lnTo>
                                  <a:pt x="45" y="34"/>
                                </a:lnTo>
                                <a:lnTo>
                                  <a:pt x="69" y="42"/>
                                </a:lnTo>
                                <a:lnTo>
                                  <a:pt x="96" y="49"/>
                                </a:lnTo>
                                <a:lnTo>
                                  <a:pt x="126" y="59"/>
                                </a:lnTo>
                                <a:lnTo>
                                  <a:pt x="167" y="72"/>
                                </a:lnTo>
                                <a:lnTo>
                                  <a:pt x="175" y="104"/>
                                </a:lnTo>
                                <a:lnTo>
                                  <a:pt x="133" y="87"/>
                                </a:lnTo>
                                <a:lnTo>
                                  <a:pt x="103" y="76"/>
                                </a:lnTo>
                                <a:lnTo>
                                  <a:pt x="78" y="72"/>
                                </a:lnTo>
                                <a:lnTo>
                                  <a:pt x="58" y="72"/>
                                </a:lnTo>
                                <a:lnTo>
                                  <a:pt x="48" y="80"/>
                                </a:lnTo>
                                <a:lnTo>
                                  <a:pt x="36" y="91"/>
                                </a:lnTo>
                                <a:lnTo>
                                  <a:pt x="34" y="78"/>
                                </a:lnTo>
                                <a:lnTo>
                                  <a:pt x="21" y="59"/>
                                </a:lnTo>
                                <a:lnTo>
                                  <a:pt x="10" y="45"/>
                                </a:lnTo>
                                <a:lnTo>
                                  <a:pt x="0" y="31"/>
                                </a:lnTo>
                                <a:lnTo>
                                  <a:pt x="2" y="13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FFA040"/>
                          </a:solidFill>
                          <a:ln w="9525">
                            <a:noFill/>
                          </a:ln>
                        </p:spPr>
                        <p:txBody>
                          <a:bodyPr/>
                          <a:p>
                            <a:endParaRPr lang="zh-CN" altLang="en-US"/>
                          </a:p>
                        </p:txBody>
                      </p:sp>
                      <p:sp>
                        <p:nvSpPr>
                          <p:cNvPr id="40984" name="任意多边形 97304"/>
                          <p:cNvSpPr>
                            <a:spLocks noChangeAspect="1"/>
                          </p:cNvSpPr>
                          <p:nvPr>
                            <p:custDataLst>
                              <p:tags r:id="rId15"/>
                            </p:custDataLst>
                          </p:nvPr>
                        </p:nvSpPr>
                        <p:spPr>
                          <a:xfrm>
                            <a:off x="6341" y="4856"/>
                            <a:ext cx="208" cy="230"/>
                          </a:xfrm>
                          <a:custGeom>
                            <a:avLst/>
                            <a:gdLst/>
                            <a:ahLst/>
                            <a:cxnLst/>
                            <a:pathLst>
                              <a:path w="208" h="230">
                                <a:moveTo>
                                  <a:pt x="2" y="35"/>
                                </a:moveTo>
                                <a:lnTo>
                                  <a:pt x="0" y="21"/>
                                </a:lnTo>
                                <a:lnTo>
                                  <a:pt x="0" y="11"/>
                                </a:lnTo>
                                <a:lnTo>
                                  <a:pt x="8" y="0"/>
                                </a:lnTo>
                                <a:lnTo>
                                  <a:pt x="22" y="17"/>
                                </a:lnTo>
                                <a:lnTo>
                                  <a:pt x="47" y="32"/>
                                </a:lnTo>
                                <a:lnTo>
                                  <a:pt x="72" y="44"/>
                                </a:lnTo>
                                <a:lnTo>
                                  <a:pt x="106" y="55"/>
                                </a:lnTo>
                                <a:lnTo>
                                  <a:pt x="156" y="65"/>
                                </a:lnTo>
                                <a:lnTo>
                                  <a:pt x="166" y="91"/>
                                </a:lnTo>
                                <a:lnTo>
                                  <a:pt x="140" y="84"/>
                                </a:lnTo>
                                <a:lnTo>
                                  <a:pt x="114" y="80"/>
                                </a:lnTo>
                                <a:lnTo>
                                  <a:pt x="101" y="82"/>
                                </a:lnTo>
                                <a:lnTo>
                                  <a:pt x="97" y="95"/>
                                </a:lnTo>
                                <a:lnTo>
                                  <a:pt x="105" y="112"/>
                                </a:lnTo>
                                <a:lnTo>
                                  <a:pt x="115" y="128"/>
                                </a:lnTo>
                                <a:lnTo>
                                  <a:pt x="136" y="153"/>
                                </a:lnTo>
                                <a:lnTo>
                                  <a:pt x="166" y="179"/>
                                </a:lnTo>
                                <a:lnTo>
                                  <a:pt x="208" y="209"/>
                                </a:lnTo>
                                <a:lnTo>
                                  <a:pt x="208" y="230"/>
                                </a:lnTo>
                                <a:lnTo>
                                  <a:pt x="190" y="219"/>
                                </a:lnTo>
                                <a:lnTo>
                                  <a:pt x="166" y="205"/>
                                </a:lnTo>
                                <a:lnTo>
                                  <a:pt x="132" y="179"/>
                                </a:lnTo>
                                <a:lnTo>
                                  <a:pt x="105" y="150"/>
                                </a:lnTo>
                                <a:lnTo>
                                  <a:pt x="80" y="128"/>
                                </a:lnTo>
                                <a:lnTo>
                                  <a:pt x="56" y="101"/>
                                </a:lnTo>
                                <a:lnTo>
                                  <a:pt x="36" y="78"/>
                                </a:lnTo>
                                <a:lnTo>
                                  <a:pt x="15" y="57"/>
                                </a:lnTo>
                                <a:lnTo>
                                  <a:pt x="2" y="35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FFA040"/>
                          </a:solidFill>
                          <a:ln w="9525">
                            <a:noFill/>
                          </a:ln>
                        </p:spPr>
                        <p:txBody>
                          <a:bodyPr/>
                          <a:p>
                            <a:endParaRPr lang="zh-CN" altLang="en-US"/>
                          </a:p>
                        </p:txBody>
                      </p:sp>
                      <p:sp>
                        <p:nvSpPr>
                          <p:cNvPr id="40985" name="任意多边形 97305"/>
                          <p:cNvSpPr>
                            <a:spLocks noChangeAspect="1"/>
                          </p:cNvSpPr>
                          <p:nvPr>
                            <p:custDataLst>
                              <p:tags r:id="rId16"/>
                            </p:custDataLst>
                          </p:nvPr>
                        </p:nvSpPr>
                        <p:spPr>
                          <a:xfrm>
                            <a:off x="6345" y="4443"/>
                            <a:ext cx="86" cy="69"/>
                          </a:xfrm>
                          <a:custGeom>
                            <a:avLst/>
                            <a:gdLst/>
                            <a:ahLst/>
                            <a:cxnLst/>
                            <a:pathLst>
                              <a:path w="86" h="69">
                                <a:moveTo>
                                  <a:pt x="0" y="0"/>
                                </a:moveTo>
                                <a:lnTo>
                                  <a:pt x="11" y="10"/>
                                </a:lnTo>
                                <a:lnTo>
                                  <a:pt x="25" y="21"/>
                                </a:lnTo>
                                <a:lnTo>
                                  <a:pt x="42" y="33"/>
                                </a:lnTo>
                                <a:lnTo>
                                  <a:pt x="60" y="44"/>
                                </a:lnTo>
                                <a:lnTo>
                                  <a:pt x="77" y="54"/>
                                </a:lnTo>
                                <a:lnTo>
                                  <a:pt x="86" y="61"/>
                                </a:lnTo>
                                <a:lnTo>
                                  <a:pt x="65" y="69"/>
                                </a:lnTo>
                                <a:lnTo>
                                  <a:pt x="42" y="61"/>
                                </a:lnTo>
                                <a:lnTo>
                                  <a:pt x="18" y="52"/>
                                </a:lnTo>
                                <a:lnTo>
                                  <a:pt x="0" y="42"/>
                                </a:lnTo>
                                <a:lnTo>
                                  <a:pt x="1" y="33"/>
                                </a:lnTo>
                                <a:lnTo>
                                  <a:pt x="4" y="17"/>
                                </a:lnTo>
                                <a:lnTo>
                                  <a:pt x="0" y="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FFA040"/>
                          </a:solidFill>
                          <a:ln w="9525">
                            <a:noFill/>
                          </a:ln>
                        </p:spPr>
                        <p:txBody>
                          <a:bodyPr/>
                          <a:p>
                            <a:endParaRPr lang="zh-CN" altLang="en-US"/>
                          </a:p>
                        </p:txBody>
                      </p:sp>
                      <p:sp>
                        <p:nvSpPr>
                          <p:cNvPr id="40986" name="任意多边形 97306"/>
                          <p:cNvSpPr>
                            <a:spLocks noChangeAspect="1"/>
                          </p:cNvSpPr>
                          <p:nvPr>
                            <p:custDataLst>
                              <p:tags r:id="rId17"/>
                            </p:custDataLst>
                          </p:nvPr>
                        </p:nvSpPr>
                        <p:spPr>
                          <a:xfrm>
                            <a:off x="6501" y="4426"/>
                            <a:ext cx="732" cy="689"/>
                          </a:xfrm>
                          <a:custGeom>
                            <a:avLst/>
                            <a:gdLst/>
                            <a:ahLst/>
                            <a:cxnLst/>
                            <a:pathLst>
                              <a:path w="732" h="689">
                                <a:moveTo>
                                  <a:pt x="294" y="135"/>
                                </a:moveTo>
                                <a:lnTo>
                                  <a:pt x="186" y="143"/>
                                </a:lnTo>
                                <a:lnTo>
                                  <a:pt x="348" y="158"/>
                                </a:lnTo>
                                <a:lnTo>
                                  <a:pt x="338" y="166"/>
                                </a:lnTo>
                                <a:lnTo>
                                  <a:pt x="318" y="173"/>
                                </a:lnTo>
                                <a:lnTo>
                                  <a:pt x="292" y="181"/>
                                </a:lnTo>
                                <a:lnTo>
                                  <a:pt x="258" y="190"/>
                                </a:lnTo>
                                <a:lnTo>
                                  <a:pt x="222" y="196"/>
                                </a:lnTo>
                                <a:lnTo>
                                  <a:pt x="175" y="200"/>
                                </a:lnTo>
                                <a:lnTo>
                                  <a:pt x="120" y="206"/>
                                </a:lnTo>
                                <a:lnTo>
                                  <a:pt x="61" y="209"/>
                                </a:lnTo>
                                <a:lnTo>
                                  <a:pt x="0" y="209"/>
                                </a:lnTo>
                                <a:lnTo>
                                  <a:pt x="95" y="232"/>
                                </a:lnTo>
                                <a:lnTo>
                                  <a:pt x="154" y="244"/>
                                </a:lnTo>
                                <a:lnTo>
                                  <a:pt x="205" y="244"/>
                                </a:lnTo>
                                <a:lnTo>
                                  <a:pt x="267" y="244"/>
                                </a:lnTo>
                                <a:lnTo>
                                  <a:pt x="359" y="236"/>
                                </a:lnTo>
                                <a:lnTo>
                                  <a:pt x="435" y="225"/>
                                </a:lnTo>
                                <a:lnTo>
                                  <a:pt x="499" y="209"/>
                                </a:lnTo>
                                <a:lnTo>
                                  <a:pt x="567" y="188"/>
                                </a:lnTo>
                                <a:lnTo>
                                  <a:pt x="597" y="177"/>
                                </a:lnTo>
                                <a:lnTo>
                                  <a:pt x="625" y="168"/>
                                </a:lnTo>
                                <a:lnTo>
                                  <a:pt x="640" y="164"/>
                                </a:lnTo>
                                <a:lnTo>
                                  <a:pt x="648" y="169"/>
                                </a:lnTo>
                                <a:lnTo>
                                  <a:pt x="648" y="181"/>
                                </a:lnTo>
                                <a:lnTo>
                                  <a:pt x="642" y="194"/>
                                </a:lnTo>
                                <a:lnTo>
                                  <a:pt x="625" y="208"/>
                                </a:lnTo>
                                <a:lnTo>
                                  <a:pt x="597" y="226"/>
                                </a:lnTo>
                                <a:lnTo>
                                  <a:pt x="557" y="244"/>
                                </a:lnTo>
                                <a:lnTo>
                                  <a:pt x="510" y="263"/>
                                </a:lnTo>
                                <a:lnTo>
                                  <a:pt x="448" y="282"/>
                                </a:lnTo>
                                <a:lnTo>
                                  <a:pt x="376" y="297"/>
                                </a:lnTo>
                                <a:lnTo>
                                  <a:pt x="304" y="308"/>
                                </a:lnTo>
                                <a:lnTo>
                                  <a:pt x="228" y="320"/>
                                </a:lnTo>
                                <a:lnTo>
                                  <a:pt x="95" y="333"/>
                                </a:lnTo>
                                <a:lnTo>
                                  <a:pt x="177" y="352"/>
                                </a:lnTo>
                                <a:lnTo>
                                  <a:pt x="243" y="360"/>
                                </a:lnTo>
                                <a:lnTo>
                                  <a:pt x="326" y="358"/>
                                </a:lnTo>
                                <a:lnTo>
                                  <a:pt x="411" y="347"/>
                                </a:lnTo>
                                <a:lnTo>
                                  <a:pt x="474" y="333"/>
                                </a:lnTo>
                                <a:lnTo>
                                  <a:pt x="525" y="320"/>
                                </a:lnTo>
                                <a:lnTo>
                                  <a:pt x="567" y="308"/>
                                </a:lnTo>
                                <a:lnTo>
                                  <a:pt x="610" y="293"/>
                                </a:lnTo>
                                <a:lnTo>
                                  <a:pt x="644" y="280"/>
                                </a:lnTo>
                                <a:lnTo>
                                  <a:pt x="659" y="276"/>
                                </a:lnTo>
                                <a:lnTo>
                                  <a:pt x="668" y="276"/>
                                </a:lnTo>
                                <a:lnTo>
                                  <a:pt x="667" y="287"/>
                                </a:lnTo>
                                <a:lnTo>
                                  <a:pt x="661" y="299"/>
                                </a:lnTo>
                                <a:lnTo>
                                  <a:pt x="648" y="314"/>
                                </a:lnTo>
                                <a:lnTo>
                                  <a:pt x="617" y="335"/>
                                </a:lnTo>
                                <a:lnTo>
                                  <a:pt x="584" y="354"/>
                                </a:lnTo>
                                <a:lnTo>
                                  <a:pt x="546" y="371"/>
                                </a:lnTo>
                                <a:lnTo>
                                  <a:pt x="496" y="390"/>
                                </a:lnTo>
                                <a:lnTo>
                                  <a:pt x="439" y="407"/>
                                </a:lnTo>
                                <a:lnTo>
                                  <a:pt x="352" y="426"/>
                                </a:lnTo>
                                <a:lnTo>
                                  <a:pt x="294" y="438"/>
                                </a:lnTo>
                                <a:lnTo>
                                  <a:pt x="237" y="444"/>
                                </a:lnTo>
                                <a:lnTo>
                                  <a:pt x="154" y="449"/>
                                </a:lnTo>
                                <a:lnTo>
                                  <a:pt x="239" y="461"/>
                                </a:lnTo>
                                <a:lnTo>
                                  <a:pt x="305" y="466"/>
                                </a:lnTo>
                                <a:lnTo>
                                  <a:pt x="360" y="468"/>
                                </a:lnTo>
                                <a:lnTo>
                                  <a:pt x="423" y="466"/>
                                </a:lnTo>
                                <a:lnTo>
                                  <a:pt x="482" y="458"/>
                                </a:lnTo>
                                <a:lnTo>
                                  <a:pt x="530" y="447"/>
                                </a:lnTo>
                                <a:lnTo>
                                  <a:pt x="568" y="434"/>
                                </a:lnTo>
                                <a:lnTo>
                                  <a:pt x="629" y="413"/>
                                </a:lnTo>
                                <a:lnTo>
                                  <a:pt x="637" y="413"/>
                                </a:lnTo>
                                <a:lnTo>
                                  <a:pt x="644" y="417"/>
                                </a:lnTo>
                                <a:lnTo>
                                  <a:pt x="642" y="430"/>
                                </a:lnTo>
                                <a:lnTo>
                                  <a:pt x="634" y="444"/>
                                </a:lnTo>
                                <a:lnTo>
                                  <a:pt x="620" y="458"/>
                                </a:lnTo>
                                <a:lnTo>
                                  <a:pt x="599" y="474"/>
                                </a:lnTo>
                                <a:lnTo>
                                  <a:pt x="563" y="493"/>
                                </a:lnTo>
                                <a:lnTo>
                                  <a:pt x="525" y="510"/>
                                </a:lnTo>
                                <a:lnTo>
                                  <a:pt x="489" y="521"/>
                                </a:lnTo>
                                <a:lnTo>
                                  <a:pt x="448" y="531"/>
                                </a:lnTo>
                                <a:lnTo>
                                  <a:pt x="410" y="537"/>
                                </a:lnTo>
                                <a:lnTo>
                                  <a:pt x="360" y="542"/>
                                </a:lnTo>
                                <a:lnTo>
                                  <a:pt x="305" y="545"/>
                                </a:lnTo>
                                <a:lnTo>
                                  <a:pt x="250" y="546"/>
                                </a:lnTo>
                                <a:lnTo>
                                  <a:pt x="166" y="546"/>
                                </a:lnTo>
                                <a:lnTo>
                                  <a:pt x="211" y="562"/>
                                </a:lnTo>
                                <a:lnTo>
                                  <a:pt x="253" y="573"/>
                                </a:lnTo>
                                <a:lnTo>
                                  <a:pt x="301" y="579"/>
                                </a:lnTo>
                                <a:lnTo>
                                  <a:pt x="342" y="580"/>
                                </a:lnTo>
                                <a:lnTo>
                                  <a:pt x="384" y="583"/>
                                </a:lnTo>
                                <a:lnTo>
                                  <a:pt x="427" y="580"/>
                                </a:lnTo>
                                <a:lnTo>
                                  <a:pt x="462" y="579"/>
                                </a:lnTo>
                                <a:lnTo>
                                  <a:pt x="495" y="573"/>
                                </a:lnTo>
                                <a:lnTo>
                                  <a:pt x="540" y="562"/>
                                </a:lnTo>
                                <a:lnTo>
                                  <a:pt x="574" y="554"/>
                                </a:lnTo>
                                <a:lnTo>
                                  <a:pt x="587" y="555"/>
                                </a:lnTo>
                                <a:lnTo>
                                  <a:pt x="589" y="565"/>
                                </a:lnTo>
                                <a:lnTo>
                                  <a:pt x="585" y="575"/>
                                </a:lnTo>
                                <a:lnTo>
                                  <a:pt x="576" y="586"/>
                                </a:lnTo>
                                <a:lnTo>
                                  <a:pt x="561" y="597"/>
                                </a:lnTo>
                                <a:lnTo>
                                  <a:pt x="544" y="605"/>
                                </a:lnTo>
                                <a:lnTo>
                                  <a:pt x="525" y="614"/>
                                </a:lnTo>
                                <a:lnTo>
                                  <a:pt x="495" y="622"/>
                                </a:lnTo>
                                <a:lnTo>
                                  <a:pt x="432" y="631"/>
                                </a:lnTo>
                                <a:lnTo>
                                  <a:pt x="372" y="639"/>
                                </a:lnTo>
                                <a:lnTo>
                                  <a:pt x="253" y="649"/>
                                </a:lnTo>
                                <a:lnTo>
                                  <a:pt x="407" y="656"/>
                                </a:lnTo>
                                <a:lnTo>
                                  <a:pt x="439" y="656"/>
                                </a:lnTo>
                                <a:lnTo>
                                  <a:pt x="453" y="663"/>
                                </a:lnTo>
                                <a:lnTo>
                                  <a:pt x="461" y="670"/>
                                </a:lnTo>
                                <a:lnTo>
                                  <a:pt x="458" y="681"/>
                                </a:lnTo>
                                <a:lnTo>
                                  <a:pt x="466" y="687"/>
                                </a:lnTo>
                                <a:lnTo>
                                  <a:pt x="486" y="689"/>
                                </a:lnTo>
                                <a:lnTo>
                                  <a:pt x="516" y="677"/>
                                </a:lnTo>
                                <a:lnTo>
                                  <a:pt x="542" y="664"/>
                                </a:lnTo>
                                <a:lnTo>
                                  <a:pt x="563" y="651"/>
                                </a:lnTo>
                                <a:lnTo>
                                  <a:pt x="580" y="639"/>
                                </a:lnTo>
                                <a:lnTo>
                                  <a:pt x="597" y="621"/>
                                </a:lnTo>
                                <a:lnTo>
                                  <a:pt x="651" y="548"/>
                                </a:lnTo>
                                <a:lnTo>
                                  <a:pt x="693" y="485"/>
                                </a:lnTo>
                                <a:lnTo>
                                  <a:pt x="709" y="453"/>
                                </a:lnTo>
                                <a:lnTo>
                                  <a:pt x="713" y="440"/>
                                </a:lnTo>
                                <a:lnTo>
                                  <a:pt x="714" y="430"/>
                                </a:lnTo>
                                <a:lnTo>
                                  <a:pt x="714" y="419"/>
                                </a:lnTo>
                                <a:lnTo>
                                  <a:pt x="706" y="406"/>
                                </a:lnTo>
                                <a:lnTo>
                                  <a:pt x="701" y="398"/>
                                </a:lnTo>
                                <a:lnTo>
                                  <a:pt x="698" y="386"/>
                                </a:lnTo>
                                <a:lnTo>
                                  <a:pt x="701" y="373"/>
                                </a:lnTo>
                                <a:lnTo>
                                  <a:pt x="706" y="364"/>
                                </a:lnTo>
                                <a:lnTo>
                                  <a:pt x="713" y="354"/>
                                </a:lnTo>
                                <a:lnTo>
                                  <a:pt x="719" y="344"/>
                                </a:lnTo>
                                <a:lnTo>
                                  <a:pt x="727" y="333"/>
                                </a:lnTo>
                                <a:lnTo>
                                  <a:pt x="732" y="322"/>
                                </a:lnTo>
                                <a:lnTo>
                                  <a:pt x="731" y="308"/>
                                </a:lnTo>
                                <a:lnTo>
                                  <a:pt x="726" y="297"/>
                                </a:lnTo>
                                <a:lnTo>
                                  <a:pt x="719" y="287"/>
                                </a:lnTo>
                                <a:lnTo>
                                  <a:pt x="713" y="278"/>
                                </a:lnTo>
                                <a:lnTo>
                                  <a:pt x="705" y="267"/>
                                </a:lnTo>
                                <a:lnTo>
                                  <a:pt x="702" y="255"/>
                                </a:lnTo>
                                <a:lnTo>
                                  <a:pt x="705" y="246"/>
                                </a:lnTo>
                                <a:lnTo>
                                  <a:pt x="714" y="232"/>
                                </a:lnTo>
                                <a:lnTo>
                                  <a:pt x="723" y="221"/>
                                </a:lnTo>
                                <a:lnTo>
                                  <a:pt x="727" y="209"/>
                                </a:lnTo>
                                <a:lnTo>
                                  <a:pt x="727" y="194"/>
                                </a:lnTo>
                                <a:lnTo>
                                  <a:pt x="722" y="179"/>
                                </a:lnTo>
                                <a:lnTo>
                                  <a:pt x="713" y="168"/>
                                </a:lnTo>
                                <a:lnTo>
                                  <a:pt x="709" y="160"/>
                                </a:lnTo>
                                <a:lnTo>
                                  <a:pt x="705" y="147"/>
                                </a:lnTo>
                                <a:lnTo>
                                  <a:pt x="706" y="133"/>
                                </a:lnTo>
                                <a:lnTo>
                                  <a:pt x="714" y="122"/>
                                </a:lnTo>
                                <a:lnTo>
                                  <a:pt x="719" y="114"/>
                                </a:lnTo>
                                <a:lnTo>
                                  <a:pt x="727" y="105"/>
                                </a:lnTo>
                                <a:lnTo>
                                  <a:pt x="731" y="93"/>
                                </a:lnTo>
                                <a:lnTo>
                                  <a:pt x="732" y="80"/>
                                </a:lnTo>
                                <a:lnTo>
                                  <a:pt x="730" y="72"/>
                                </a:lnTo>
                                <a:lnTo>
                                  <a:pt x="722" y="59"/>
                                </a:lnTo>
                                <a:lnTo>
                                  <a:pt x="714" y="48"/>
                                </a:lnTo>
                                <a:lnTo>
                                  <a:pt x="709" y="34"/>
                                </a:lnTo>
                                <a:lnTo>
                                  <a:pt x="709" y="0"/>
                                </a:lnTo>
                                <a:lnTo>
                                  <a:pt x="634" y="50"/>
                                </a:lnTo>
                                <a:lnTo>
                                  <a:pt x="589" y="69"/>
                                </a:lnTo>
                                <a:lnTo>
                                  <a:pt x="536" y="86"/>
                                </a:lnTo>
                                <a:lnTo>
                                  <a:pt x="475" y="105"/>
                                </a:lnTo>
                                <a:lnTo>
                                  <a:pt x="420" y="116"/>
                                </a:lnTo>
                                <a:lnTo>
                                  <a:pt x="365" y="126"/>
                                </a:lnTo>
                                <a:lnTo>
                                  <a:pt x="294" y="135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FFA040"/>
                          </a:solidFill>
                          <a:ln w="9525">
                            <a:noFill/>
                          </a:ln>
                        </p:spPr>
                        <p:txBody>
                          <a:bodyPr/>
                          <a:p>
                            <a:endParaRPr lang="zh-CN" altLang="en-US"/>
                          </a:p>
                        </p:txBody>
                      </p:sp>
                    </p:grpSp>
                  </p:grpSp>
                  <p:grpSp>
                    <p:nvGrpSpPr>
                      <p:cNvPr id="40987" name="组合 97307"/>
                      <p:cNvGrpSpPr>
                        <a:grpSpLocks noChangeAspect="1"/>
                      </p:cNvGrpSpPr>
                      <p:nvPr/>
                    </p:nvGrpSpPr>
                    <p:grpSpPr>
                      <a:xfrm>
                        <a:off x="6929" y="4535"/>
                        <a:ext cx="218" cy="436"/>
                        <a:chOff x="6929" y="4535"/>
                        <a:chExt cx="218" cy="436"/>
                      </a:xfrm>
                    </p:grpSpPr>
                    <p:sp>
                      <p:nvSpPr>
                        <p:cNvPr id="40988" name="任意多边形 97308"/>
                        <p:cNvSpPr>
                          <a:spLocks noChangeAspect="1"/>
                        </p:cNvSpPr>
                        <p:nvPr>
                          <p:custDataLst>
                            <p:tags r:id="rId18"/>
                          </p:custDataLst>
                        </p:nvPr>
                      </p:nvSpPr>
                      <p:spPr>
                        <a:xfrm>
                          <a:off x="6971" y="4651"/>
                          <a:ext cx="167" cy="70"/>
                        </a:xfrm>
                        <a:custGeom>
                          <a:avLst/>
                          <a:gdLst/>
                          <a:ahLst/>
                          <a:cxnLst/>
                          <a:pathLst>
                            <a:path w="167" h="70">
                              <a:moveTo>
                                <a:pt x="167" y="13"/>
                              </a:moveTo>
                              <a:lnTo>
                                <a:pt x="151" y="0"/>
                              </a:lnTo>
                              <a:lnTo>
                                <a:pt x="100" y="26"/>
                              </a:lnTo>
                              <a:lnTo>
                                <a:pt x="49" y="45"/>
                              </a:lnTo>
                              <a:lnTo>
                                <a:pt x="0" y="59"/>
                              </a:lnTo>
                              <a:lnTo>
                                <a:pt x="9" y="70"/>
                              </a:lnTo>
                              <a:lnTo>
                                <a:pt x="43" y="70"/>
                              </a:lnTo>
                              <a:lnTo>
                                <a:pt x="89" y="60"/>
                              </a:lnTo>
                              <a:lnTo>
                                <a:pt x="130" y="40"/>
                              </a:lnTo>
                              <a:lnTo>
                                <a:pt x="167" y="13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FFE0C0"/>
                        </a:solidFill>
                        <a:ln w="9525">
                          <a:noFill/>
                        </a:ln>
                      </p:spPr>
                      <p:txBody>
                        <a:bodyPr/>
                        <a:p>
                          <a:endParaRPr lang="zh-CN" altLang="en-US"/>
                        </a:p>
                      </p:txBody>
                    </p:sp>
                    <p:sp>
                      <p:nvSpPr>
                        <p:cNvPr id="40989" name="任意多边形 97309"/>
                        <p:cNvSpPr>
                          <a:spLocks noChangeAspect="1"/>
                        </p:cNvSpPr>
                        <p:nvPr>
                          <p:custDataLst>
                            <p:tags r:id="rId19"/>
                          </p:custDataLst>
                        </p:nvPr>
                      </p:nvSpPr>
                      <p:spPr>
                        <a:xfrm>
                          <a:off x="7001" y="4763"/>
                          <a:ext cx="146" cy="78"/>
                        </a:xfrm>
                        <a:custGeom>
                          <a:avLst/>
                          <a:gdLst/>
                          <a:ahLst/>
                          <a:cxnLst/>
                          <a:pathLst>
                            <a:path w="146" h="78">
                              <a:moveTo>
                                <a:pt x="146" y="15"/>
                              </a:moveTo>
                              <a:lnTo>
                                <a:pt x="138" y="0"/>
                              </a:lnTo>
                              <a:lnTo>
                                <a:pt x="89" y="34"/>
                              </a:lnTo>
                              <a:lnTo>
                                <a:pt x="50" y="51"/>
                              </a:lnTo>
                              <a:lnTo>
                                <a:pt x="0" y="66"/>
                              </a:lnTo>
                              <a:lnTo>
                                <a:pt x="10" y="78"/>
                              </a:lnTo>
                              <a:lnTo>
                                <a:pt x="42" y="78"/>
                              </a:lnTo>
                              <a:lnTo>
                                <a:pt x="74" y="69"/>
                              </a:lnTo>
                              <a:lnTo>
                                <a:pt x="112" y="45"/>
                              </a:lnTo>
                              <a:lnTo>
                                <a:pt x="146" y="15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FFE0C0"/>
                        </a:solidFill>
                        <a:ln w="9525">
                          <a:noFill/>
                        </a:ln>
                      </p:spPr>
                      <p:txBody>
                        <a:bodyPr/>
                        <a:p>
                          <a:endParaRPr lang="zh-CN" altLang="en-US"/>
                        </a:p>
                      </p:txBody>
                    </p:sp>
                    <p:sp>
                      <p:nvSpPr>
                        <p:cNvPr id="40990" name="任意多边形 97310"/>
                        <p:cNvSpPr>
                          <a:spLocks noChangeAspect="1"/>
                        </p:cNvSpPr>
                        <p:nvPr>
                          <p:custDataLst>
                            <p:tags r:id="rId20"/>
                          </p:custDataLst>
                        </p:nvPr>
                      </p:nvSpPr>
                      <p:spPr>
                        <a:xfrm>
                          <a:off x="6992" y="4894"/>
                          <a:ext cx="149" cy="77"/>
                        </a:xfrm>
                        <a:custGeom>
                          <a:avLst/>
                          <a:gdLst/>
                          <a:ahLst/>
                          <a:cxnLst/>
                          <a:pathLst>
                            <a:path w="149" h="77">
                              <a:moveTo>
                                <a:pt x="149" y="11"/>
                              </a:moveTo>
                              <a:lnTo>
                                <a:pt x="138" y="0"/>
                              </a:lnTo>
                              <a:lnTo>
                                <a:pt x="93" y="31"/>
                              </a:lnTo>
                              <a:lnTo>
                                <a:pt x="49" y="49"/>
                              </a:lnTo>
                              <a:lnTo>
                                <a:pt x="0" y="63"/>
                              </a:lnTo>
                              <a:lnTo>
                                <a:pt x="9" y="77"/>
                              </a:lnTo>
                              <a:lnTo>
                                <a:pt x="42" y="74"/>
                              </a:lnTo>
                              <a:lnTo>
                                <a:pt x="81" y="65"/>
                              </a:lnTo>
                              <a:lnTo>
                                <a:pt x="121" y="40"/>
                              </a:lnTo>
                              <a:lnTo>
                                <a:pt x="149" y="11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FFE0C0"/>
                        </a:solidFill>
                        <a:ln w="9525">
                          <a:noFill/>
                        </a:ln>
                      </p:spPr>
                      <p:txBody>
                        <a:bodyPr/>
                        <a:p>
                          <a:endParaRPr lang="zh-CN" altLang="en-US"/>
                        </a:p>
                      </p:txBody>
                    </p:sp>
                    <p:sp>
                      <p:nvSpPr>
                        <p:cNvPr id="40991" name="任意多边形 97311"/>
                        <p:cNvSpPr>
                          <a:spLocks noChangeAspect="1"/>
                        </p:cNvSpPr>
                        <p:nvPr>
                          <p:custDataLst>
                            <p:tags r:id="rId21"/>
                          </p:custDataLst>
                        </p:nvPr>
                      </p:nvSpPr>
                      <p:spPr>
                        <a:xfrm>
                          <a:off x="6929" y="4535"/>
                          <a:ext cx="171" cy="68"/>
                        </a:xfrm>
                        <a:custGeom>
                          <a:avLst/>
                          <a:gdLst/>
                          <a:ahLst/>
                          <a:cxnLst/>
                          <a:pathLst>
                            <a:path w="171" h="68">
                              <a:moveTo>
                                <a:pt x="171" y="13"/>
                              </a:moveTo>
                              <a:lnTo>
                                <a:pt x="154" y="0"/>
                              </a:lnTo>
                              <a:lnTo>
                                <a:pt x="97" y="26"/>
                              </a:lnTo>
                              <a:lnTo>
                                <a:pt x="50" y="41"/>
                              </a:lnTo>
                              <a:lnTo>
                                <a:pt x="0" y="55"/>
                              </a:lnTo>
                              <a:lnTo>
                                <a:pt x="11" y="68"/>
                              </a:lnTo>
                              <a:lnTo>
                                <a:pt x="42" y="66"/>
                              </a:lnTo>
                              <a:lnTo>
                                <a:pt x="82" y="57"/>
                              </a:lnTo>
                              <a:lnTo>
                                <a:pt x="127" y="40"/>
                              </a:lnTo>
                              <a:lnTo>
                                <a:pt x="171" y="13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FFE0C0"/>
                        </a:solidFill>
                        <a:ln w="9525">
                          <a:noFill/>
                        </a:ln>
                      </p:spPr>
                      <p:txBody>
                        <a:bodyPr/>
                        <a:p>
                          <a:endParaRPr lang="zh-CN" altLang="en-US"/>
                        </a:p>
                      </p:txBody>
                    </p:sp>
                  </p:grpSp>
                </p:grpSp>
                <p:sp>
                  <p:nvSpPr>
                    <p:cNvPr id="40992" name="任意多边形 97312"/>
                    <p:cNvSpPr>
                      <a:spLocks noChangeAspect="1"/>
                    </p:cNvSpPr>
                    <p:nvPr>
                      <p:custDataLst>
                        <p:tags r:id="rId22"/>
                      </p:custDataLst>
                    </p:nvPr>
                  </p:nvSpPr>
                  <p:spPr>
                    <a:xfrm>
                      <a:off x="5770" y="1606"/>
                      <a:ext cx="2019" cy="2908"/>
                    </a:xfrm>
                    <a:custGeom>
                      <a:avLst/>
                      <a:gdLst/>
                      <a:ahLst/>
                      <a:cxnLst/>
                      <a:pathLst>
                        <a:path w="2019" h="2908">
                          <a:moveTo>
                            <a:pt x="1415" y="2830"/>
                          </a:moveTo>
                          <a:lnTo>
                            <a:pt x="1432" y="2818"/>
                          </a:lnTo>
                          <a:lnTo>
                            <a:pt x="1445" y="2807"/>
                          </a:lnTo>
                          <a:lnTo>
                            <a:pt x="1453" y="2799"/>
                          </a:lnTo>
                          <a:lnTo>
                            <a:pt x="1458" y="2790"/>
                          </a:lnTo>
                          <a:lnTo>
                            <a:pt x="1463" y="2784"/>
                          </a:lnTo>
                          <a:lnTo>
                            <a:pt x="1466" y="2778"/>
                          </a:lnTo>
                          <a:lnTo>
                            <a:pt x="1470" y="2773"/>
                          </a:lnTo>
                          <a:lnTo>
                            <a:pt x="1471" y="2765"/>
                          </a:lnTo>
                          <a:lnTo>
                            <a:pt x="1474" y="2756"/>
                          </a:lnTo>
                          <a:lnTo>
                            <a:pt x="1475" y="2744"/>
                          </a:lnTo>
                          <a:lnTo>
                            <a:pt x="1484" y="2698"/>
                          </a:lnTo>
                          <a:lnTo>
                            <a:pt x="1543" y="2322"/>
                          </a:lnTo>
                          <a:lnTo>
                            <a:pt x="1554" y="2268"/>
                          </a:lnTo>
                          <a:lnTo>
                            <a:pt x="1563" y="2229"/>
                          </a:lnTo>
                          <a:lnTo>
                            <a:pt x="1577" y="2175"/>
                          </a:lnTo>
                          <a:lnTo>
                            <a:pt x="1598" y="2115"/>
                          </a:lnTo>
                          <a:lnTo>
                            <a:pt x="1619" y="2062"/>
                          </a:lnTo>
                          <a:lnTo>
                            <a:pt x="1638" y="2018"/>
                          </a:lnTo>
                          <a:lnTo>
                            <a:pt x="1655" y="1980"/>
                          </a:lnTo>
                          <a:lnTo>
                            <a:pt x="1672" y="1943"/>
                          </a:lnTo>
                          <a:lnTo>
                            <a:pt x="1706" y="1880"/>
                          </a:lnTo>
                          <a:lnTo>
                            <a:pt x="1740" y="1821"/>
                          </a:lnTo>
                          <a:lnTo>
                            <a:pt x="1773" y="1766"/>
                          </a:lnTo>
                          <a:lnTo>
                            <a:pt x="1799" y="1724"/>
                          </a:lnTo>
                          <a:lnTo>
                            <a:pt x="1846" y="1645"/>
                          </a:lnTo>
                          <a:lnTo>
                            <a:pt x="1879" y="1590"/>
                          </a:lnTo>
                          <a:lnTo>
                            <a:pt x="1905" y="1544"/>
                          </a:lnTo>
                          <a:lnTo>
                            <a:pt x="1927" y="1492"/>
                          </a:lnTo>
                          <a:lnTo>
                            <a:pt x="1952" y="1429"/>
                          </a:lnTo>
                          <a:lnTo>
                            <a:pt x="1969" y="1374"/>
                          </a:lnTo>
                          <a:lnTo>
                            <a:pt x="1985" y="1316"/>
                          </a:lnTo>
                          <a:lnTo>
                            <a:pt x="1995" y="1267"/>
                          </a:lnTo>
                          <a:lnTo>
                            <a:pt x="2007" y="1212"/>
                          </a:lnTo>
                          <a:lnTo>
                            <a:pt x="2015" y="1142"/>
                          </a:lnTo>
                          <a:lnTo>
                            <a:pt x="2019" y="1062"/>
                          </a:lnTo>
                          <a:lnTo>
                            <a:pt x="2019" y="987"/>
                          </a:lnTo>
                          <a:lnTo>
                            <a:pt x="2012" y="928"/>
                          </a:lnTo>
                          <a:lnTo>
                            <a:pt x="2003" y="873"/>
                          </a:lnTo>
                          <a:lnTo>
                            <a:pt x="1994" y="824"/>
                          </a:lnTo>
                          <a:lnTo>
                            <a:pt x="1978" y="759"/>
                          </a:lnTo>
                          <a:lnTo>
                            <a:pt x="1960" y="694"/>
                          </a:lnTo>
                          <a:lnTo>
                            <a:pt x="1940" y="634"/>
                          </a:lnTo>
                          <a:lnTo>
                            <a:pt x="1917" y="578"/>
                          </a:lnTo>
                          <a:lnTo>
                            <a:pt x="1888" y="529"/>
                          </a:lnTo>
                          <a:lnTo>
                            <a:pt x="1850" y="466"/>
                          </a:lnTo>
                          <a:lnTo>
                            <a:pt x="1807" y="403"/>
                          </a:lnTo>
                          <a:lnTo>
                            <a:pt x="1765" y="354"/>
                          </a:lnTo>
                          <a:lnTo>
                            <a:pt x="1727" y="312"/>
                          </a:lnTo>
                          <a:lnTo>
                            <a:pt x="1683" y="272"/>
                          </a:lnTo>
                          <a:lnTo>
                            <a:pt x="1636" y="232"/>
                          </a:lnTo>
                          <a:lnTo>
                            <a:pt x="1590" y="196"/>
                          </a:lnTo>
                          <a:lnTo>
                            <a:pt x="1535" y="159"/>
                          </a:lnTo>
                          <a:lnTo>
                            <a:pt x="1471" y="120"/>
                          </a:lnTo>
                          <a:lnTo>
                            <a:pt x="1411" y="90"/>
                          </a:lnTo>
                          <a:lnTo>
                            <a:pt x="1341" y="61"/>
                          </a:lnTo>
                          <a:lnTo>
                            <a:pt x="1277" y="40"/>
                          </a:lnTo>
                          <a:lnTo>
                            <a:pt x="1224" y="27"/>
                          </a:lnTo>
                          <a:lnTo>
                            <a:pt x="1167" y="14"/>
                          </a:lnTo>
                          <a:lnTo>
                            <a:pt x="1115" y="6"/>
                          </a:lnTo>
                          <a:lnTo>
                            <a:pt x="1053" y="0"/>
                          </a:lnTo>
                          <a:lnTo>
                            <a:pt x="997" y="0"/>
                          </a:lnTo>
                          <a:lnTo>
                            <a:pt x="936" y="0"/>
                          </a:lnTo>
                          <a:lnTo>
                            <a:pt x="885" y="6"/>
                          </a:lnTo>
                          <a:lnTo>
                            <a:pt x="826" y="19"/>
                          </a:lnTo>
                          <a:lnTo>
                            <a:pt x="782" y="28"/>
                          </a:lnTo>
                          <a:lnTo>
                            <a:pt x="727" y="44"/>
                          </a:lnTo>
                          <a:lnTo>
                            <a:pt x="676" y="59"/>
                          </a:lnTo>
                          <a:lnTo>
                            <a:pt x="630" y="78"/>
                          </a:lnTo>
                          <a:lnTo>
                            <a:pt x="586" y="97"/>
                          </a:lnTo>
                          <a:lnTo>
                            <a:pt x="541" y="121"/>
                          </a:lnTo>
                          <a:lnTo>
                            <a:pt x="501" y="145"/>
                          </a:lnTo>
                          <a:lnTo>
                            <a:pt x="456" y="175"/>
                          </a:lnTo>
                          <a:lnTo>
                            <a:pt x="408" y="209"/>
                          </a:lnTo>
                          <a:lnTo>
                            <a:pt x="365" y="242"/>
                          </a:lnTo>
                          <a:lnTo>
                            <a:pt x="326" y="277"/>
                          </a:lnTo>
                          <a:lnTo>
                            <a:pt x="284" y="316"/>
                          </a:lnTo>
                          <a:lnTo>
                            <a:pt x="242" y="360"/>
                          </a:lnTo>
                          <a:lnTo>
                            <a:pt x="206" y="402"/>
                          </a:lnTo>
                          <a:lnTo>
                            <a:pt x="175" y="441"/>
                          </a:lnTo>
                          <a:lnTo>
                            <a:pt x="140" y="495"/>
                          </a:lnTo>
                          <a:lnTo>
                            <a:pt x="106" y="554"/>
                          </a:lnTo>
                          <a:lnTo>
                            <a:pt x="75" y="620"/>
                          </a:lnTo>
                          <a:lnTo>
                            <a:pt x="53" y="685"/>
                          </a:lnTo>
                          <a:lnTo>
                            <a:pt x="34" y="752"/>
                          </a:lnTo>
                          <a:lnTo>
                            <a:pt x="17" y="818"/>
                          </a:lnTo>
                          <a:lnTo>
                            <a:pt x="7" y="879"/>
                          </a:lnTo>
                          <a:lnTo>
                            <a:pt x="0" y="940"/>
                          </a:lnTo>
                          <a:lnTo>
                            <a:pt x="0" y="999"/>
                          </a:lnTo>
                          <a:lnTo>
                            <a:pt x="0" y="1052"/>
                          </a:lnTo>
                          <a:lnTo>
                            <a:pt x="0" y="1115"/>
                          </a:lnTo>
                          <a:lnTo>
                            <a:pt x="3" y="1170"/>
                          </a:lnTo>
                          <a:lnTo>
                            <a:pt x="14" y="1239"/>
                          </a:lnTo>
                          <a:lnTo>
                            <a:pt x="24" y="1299"/>
                          </a:lnTo>
                          <a:lnTo>
                            <a:pt x="40" y="1358"/>
                          </a:lnTo>
                          <a:lnTo>
                            <a:pt x="62" y="1427"/>
                          </a:lnTo>
                          <a:lnTo>
                            <a:pt x="87" y="1488"/>
                          </a:lnTo>
                          <a:lnTo>
                            <a:pt x="113" y="1542"/>
                          </a:lnTo>
                          <a:lnTo>
                            <a:pt x="144" y="1602"/>
                          </a:lnTo>
                          <a:lnTo>
                            <a:pt x="178" y="1660"/>
                          </a:lnTo>
                          <a:lnTo>
                            <a:pt x="208" y="1715"/>
                          </a:lnTo>
                          <a:lnTo>
                            <a:pt x="239" y="1770"/>
                          </a:lnTo>
                          <a:lnTo>
                            <a:pt x="272" y="1830"/>
                          </a:lnTo>
                          <a:lnTo>
                            <a:pt x="323" y="1917"/>
                          </a:lnTo>
                          <a:lnTo>
                            <a:pt x="370" y="2007"/>
                          </a:lnTo>
                          <a:lnTo>
                            <a:pt x="398" y="2053"/>
                          </a:lnTo>
                          <a:lnTo>
                            <a:pt x="412" y="2091"/>
                          </a:lnTo>
                          <a:lnTo>
                            <a:pt x="429" y="2138"/>
                          </a:lnTo>
                          <a:lnTo>
                            <a:pt x="445" y="2192"/>
                          </a:lnTo>
                          <a:lnTo>
                            <a:pt x="458" y="2239"/>
                          </a:lnTo>
                          <a:lnTo>
                            <a:pt x="469" y="2292"/>
                          </a:lnTo>
                          <a:lnTo>
                            <a:pt x="479" y="2365"/>
                          </a:lnTo>
                          <a:lnTo>
                            <a:pt x="492" y="2444"/>
                          </a:lnTo>
                          <a:lnTo>
                            <a:pt x="501" y="2506"/>
                          </a:lnTo>
                          <a:lnTo>
                            <a:pt x="511" y="2586"/>
                          </a:lnTo>
                          <a:lnTo>
                            <a:pt x="518" y="2643"/>
                          </a:lnTo>
                          <a:lnTo>
                            <a:pt x="526" y="2693"/>
                          </a:lnTo>
                          <a:lnTo>
                            <a:pt x="537" y="2742"/>
                          </a:lnTo>
                          <a:lnTo>
                            <a:pt x="541" y="2756"/>
                          </a:lnTo>
                          <a:lnTo>
                            <a:pt x="543" y="2767"/>
                          </a:lnTo>
                          <a:lnTo>
                            <a:pt x="545" y="2773"/>
                          </a:lnTo>
                          <a:lnTo>
                            <a:pt x="546" y="2778"/>
                          </a:lnTo>
                          <a:lnTo>
                            <a:pt x="552" y="2784"/>
                          </a:lnTo>
                          <a:lnTo>
                            <a:pt x="558" y="2794"/>
                          </a:lnTo>
                          <a:lnTo>
                            <a:pt x="567" y="2803"/>
                          </a:lnTo>
                          <a:lnTo>
                            <a:pt x="576" y="2812"/>
                          </a:lnTo>
                          <a:lnTo>
                            <a:pt x="592" y="2824"/>
                          </a:lnTo>
                          <a:lnTo>
                            <a:pt x="610" y="2833"/>
                          </a:lnTo>
                          <a:lnTo>
                            <a:pt x="635" y="2847"/>
                          </a:lnTo>
                          <a:lnTo>
                            <a:pt x="657" y="2856"/>
                          </a:lnTo>
                          <a:lnTo>
                            <a:pt x="681" y="2864"/>
                          </a:lnTo>
                          <a:lnTo>
                            <a:pt x="703" y="2870"/>
                          </a:lnTo>
                          <a:lnTo>
                            <a:pt x="723" y="2875"/>
                          </a:lnTo>
                          <a:lnTo>
                            <a:pt x="753" y="2883"/>
                          </a:lnTo>
                          <a:lnTo>
                            <a:pt x="778" y="2889"/>
                          </a:lnTo>
                          <a:lnTo>
                            <a:pt x="802" y="2892"/>
                          </a:lnTo>
                          <a:lnTo>
                            <a:pt x="829" y="2896"/>
                          </a:lnTo>
                          <a:lnTo>
                            <a:pt x="857" y="2900"/>
                          </a:lnTo>
                          <a:lnTo>
                            <a:pt x="883" y="2902"/>
                          </a:lnTo>
                          <a:lnTo>
                            <a:pt x="906" y="2904"/>
                          </a:lnTo>
                          <a:lnTo>
                            <a:pt x="934" y="2906"/>
                          </a:lnTo>
                          <a:lnTo>
                            <a:pt x="959" y="2908"/>
                          </a:lnTo>
                          <a:lnTo>
                            <a:pt x="984" y="2908"/>
                          </a:lnTo>
                          <a:lnTo>
                            <a:pt x="1006" y="2908"/>
                          </a:lnTo>
                          <a:lnTo>
                            <a:pt x="1031" y="2908"/>
                          </a:lnTo>
                          <a:lnTo>
                            <a:pt x="1061" y="2908"/>
                          </a:lnTo>
                          <a:lnTo>
                            <a:pt x="1086" y="2906"/>
                          </a:lnTo>
                          <a:lnTo>
                            <a:pt x="1108" y="2906"/>
                          </a:lnTo>
                          <a:lnTo>
                            <a:pt x="1134" y="2902"/>
                          </a:lnTo>
                          <a:lnTo>
                            <a:pt x="1166" y="2900"/>
                          </a:lnTo>
                          <a:lnTo>
                            <a:pt x="1188" y="2896"/>
                          </a:lnTo>
                          <a:lnTo>
                            <a:pt x="1217" y="2892"/>
                          </a:lnTo>
                          <a:lnTo>
                            <a:pt x="1241" y="2887"/>
                          </a:lnTo>
                          <a:lnTo>
                            <a:pt x="1265" y="2883"/>
                          </a:lnTo>
                          <a:lnTo>
                            <a:pt x="1288" y="2877"/>
                          </a:lnTo>
                          <a:lnTo>
                            <a:pt x="1309" y="2871"/>
                          </a:lnTo>
                          <a:lnTo>
                            <a:pt x="1334" y="2864"/>
                          </a:lnTo>
                          <a:lnTo>
                            <a:pt x="1354" y="2856"/>
                          </a:lnTo>
                          <a:lnTo>
                            <a:pt x="1375" y="2849"/>
                          </a:lnTo>
                          <a:lnTo>
                            <a:pt x="1395" y="2839"/>
                          </a:lnTo>
                          <a:lnTo>
                            <a:pt x="1415" y="2830"/>
                          </a:lnTo>
                          <a:close/>
                        </a:path>
                      </a:pathLst>
                    </a:custGeom>
                    <a:solidFill>
                      <a:srgbClr val="E0E0E0"/>
                    </a:solidFill>
                    <a:ln w="6350">
                      <a:noFill/>
                    </a:ln>
                  </p:spPr>
                  <p:txBody>
                    <a:bodyPr/>
                    <a:p>
                      <a:endParaRPr lang="zh-CN" altLang="en-US"/>
                    </a:p>
                  </p:txBody>
                </p:sp>
                <p:sp>
                  <p:nvSpPr>
                    <p:cNvPr id="40993" name="椭圆 97313"/>
                    <p:cNvSpPr>
                      <a:spLocks noChangeAspect="1"/>
                    </p:cNvSpPr>
                    <p:nvPr>
                      <p:custDataLst>
                        <p:tags r:id="rId23"/>
                      </p:custDataLst>
                    </p:nvPr>
                  </p:nvSpPr>
                  <p:spPr>
                    <a:xfrm>
                      <a:off x="6337" y="4185"/>
                      <a:ext cx="886" cy="296"/>
                    </a:xfrm>
                    <a:prstGeom prst="ellipse">
                      <a:avLst/>
                    </a:prstGeom>
                    <a:solidFill>
                      <a:srgbClr val="A0A0A0"/>
                    </a:solidFill>
                    <a:ln w="9525">
                      <a:noFill/>
                    </a:ln>
                  </p:spPr>
                  <p:txBody>
                    <a:bodyPr anchor="t" anchorCtr="0"/>
                    <a:p>
                      <a:endParaRPr lang="zh-CN" altLang="en-US"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40994" name="任意多边形 97314"/>
                    <p:cNvSpPr>
                      <a:spLocks noChangeAspect="1"/>
                    </p:cNvSpPr>
                    <p:nvPr>
                      <p:custDataLst>
                        <p:tags r:id="rId24"/>
                      </p:custDataLst>
                    </p:nvPr>
                  </p:nvSpPr>
                  <p:spPr>
                    <a:xfrm>
                      <a:off x="7261" y="1899"/>
                      <a:ext cx="338" cy="432"/>
                    </a:xfrm>
                    <a:custGeom>
                      <a:avLst/>
                      <a:gdLst/>
                      <a:ahLst/>
                      <a:cxnLst/>
                      <a:pathLst>
                        <a:path w="338" h="432">
                          <a:moveTo>
                            <a:pt x="0" y="0"/>
                          </a:moveTo>
                          <a:lnTo>
                            <a:pt x="90" y="46"/>
                          </a:lnTo>
                          <a:lnTo>
                            <a:pt x="172" y="97"/>
                          </a:lnTo>
                          <a:lnTo>
                            <a:pt x="234" y="148"/>
                          </a:lnTo>
                          <a:lnTo>
                            <a:pt x="275" y="203"/>
                          </a:lnTo>
                          <a:lnTo>
                            <a:pt x="304" y="259"/>
                          </a:lnTo>
                          <a:lnTo>
                            <a:pt x="325" y="308"/>
                          </a:lnTo>
                          <a:lnTo>
                            <a:pt x="338" y="358"/>
                          </a:lnTo>
                          <a:lnTo>
                            <a:pt x="219" y="432"/>
                          </a:lnTo>
                          <a:lnTo>
                            <a:pt x="208" y="362"/>
                          </a:lnTo>
                          <a:lnTo>
                            <a:pt x="189" y="287"/>
                          </a:lnTo>
                          <a:lnTo>
                            <a:pt x="161" y="209"/>
                          </a:lnTo>
                          <a:lnTo>
                            <a:pt x="124" y="144"/>
                          </a:lnTo>
                          <a:lnTo>
                            <a:pt x="73" y="78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>
                      <a:noFill/>
                    </a:ln>
                  </p:spPr>
                  <p:txBody>
                    <a:bodyPr/>
                    <a:p>
                      <a:endParaRPr lang="zh-CN" altLang="en-US"/>
                    </a:p>
                  </p:txBody>
                </p:sp>
                <p:grpSp>
                  <p:nvGrpSpPr>
                    <p:cNvPr id="40995" name="组合 97315"/>
                    <p:cNvGrpSpPr>
                      <a:grpSpLocks noChangeAspect="1"/>
                    </p:cNvGrpSpPr>
                    <p:nvPr/>
                  </p:nvGrpSpPr>
                  <p:grpSpPr>
                    <a:xfrm>
                      <a:off x="6498" y="2481"/>
                      <a:ext cx="562" cy="1806"/>
                      <a:chOff x="6498" y="2481"/>
                      <a:chExt cx="562" cy="1806"/>
                    </a:xfrm>
                  </p:grpSpPr>
                  <p:sp>
                    <p:nvSpPr>
                      <p:cNvPr id="40996" name="任意多边形 97316"/>
                      <p:cNvSpPr>
                        <a:spLocks noChangeAspect="1"/>
                      </p:cNvSpPr>
                      <p:nvPr>
                        <p:custDataLst>
                          <p:tags r:id="rId25"/>
                        </p:custDataLst>
                      </p:nvPr>
                    </p:nvSpPr>
                    <p:spPr>
                      <a:xfrm>
                        <a:off x="6604" y="3234"/>
                        <a:ext cx="345" cy="1053"/>
                      </a:xfrm>
                      <a:custGeom>
                        <a:avLst/>
                        <a:gdLst/>
                        <a:ahLst/>
                        <a:cxnLst/>
                        <a:pathLst>
                          <a:path w="345" h="1053">
                            <a:moveTo>
                              <a:pt x="0" y="80"/>
                            </a:moveTo>
                            <a:lnTo>
                              <a:pt x="6" y="252"/>
                            </a:lnTo>
                            <a:lnTo>
                              <a:pt x="23" y="274"/>
                            </a:lnTo>
                            <a:lnTo>
                              <a:pt x="17" y="975"/>
                            </a:lnTo>
                            <a:lnTo>
                              <a:pt x="40" y="1053"/>
                            </a:lnTo>
                            <a:lnTo>
                              <a:pt x="98" y="1053"/>
                            </a:lnTo>
                            <a:lnTo>
                              <a:pt x="146" y="1015"/>
                            </a:lnTo>
                            <a:lnTo>
                              <a:pt x="201" y="1015"/>
                            </a:lnTo>
                            <a:lnTo>
                              <a:pt x="245" y="1053"/>
                            </a:lnTo>
                            <a:lnTo>
                              <a:pt x="307" y="1053"/>
                            </a:lnTo>
                            <a:lnTo>
                              <a:pt x="328" y="975"/>
                            </a:lnTo>
                            <a:lnTo>
                              <a:pt x="317" y="274"/>
                            </a:lnTo>
                            <a:lnTo>
                              <a:pt x="333" y="252"/>
                            </a:lnTo>
                            <a:lnTo>
                              <a:pt x="345" y="80"/>
                            </a:lnTo>
                            <a:lnTo>
                              <a:pt x="269" y="17"/>
                            </a:lnTo>
                            <a:lnTo>
                              <a:pt x="231" y="17"/>
                            </a:lnTo>
                            <a:lnTo>
                              <a:pt x="210" y="0"/>
                            </a:lnTo>
                            <a:lnTo>
                              <a:pt x="123" y="0"/>
                            </a:lnTo>
                            <a:lnTo>
                              <a:pt x="104" y="17"/>
                            </a:lnTo>
                            <a:lnTo>
                              <a:pt x="72" y="17"/>
                            </a:lnTo>
                            <a:lnTo>
                              <a:pt x="0" y="80"/>
                            </a:lnTo>
                            <a:close/>
                          </a:path>
                        </a:pathLst>
                      </a:custGeom>
                      <a:solidFill>
                        <a:srgbClr val="C0C0C0"/>
                      </a:solidFill>
                      <a:ln w="9525">
                        <a:noFill/>
                      </a:ln>
                    </p:spPr>
                    <p:txBody>
                      <a:bodyPr/>
                      <a:p>
                        <a:endParaRPr lang="zh-CN" altLang="en-US"/>
                      </a:p>
                    </p:txBody>
                  </p:sp>
                  <p:sp>
                    <p:nvSpPr>
                      <p:cNvPr id="40997" name="椭圆 97317"/>
                      <p:cNvSpPr>
                        <a:spLocks noChangeAspect="1"/>
                      </p:cNvSpPr>
                      <p:nvPr>
                        <p:custDataLst>
                          <p:tags r:id="rId26"/>
                        </p:custDataLst>
                      </p:nvPr>
                    </p:nvSpPr>
                    <p:spPr>
                      <a:xfrm>
                        <a:off x="6781" y="3267"/>
                        <a:ext cx="45" cy="72"/>
                      </a:xfrm>
                      <a:prstGeom prst="ellipse">
                        <a:avLst/>
                      </a:prstGeom>
                      <a:solidFill>
                        <a:srgbClr val="E0E0E0"/>
                      </a:solidFill>
                      <a:ln w="9525">
                        <a:noFill/>
                      </a:ln>
                    </p:spPr>
                    <p:txBody>
                      <a:bodyPr anchor="t" anchorCtr="0"/>
                      <a:p>
                        <a:endParaRPr lang="zh-CN" altLang="en-US">
                          <a:latin typeface="Arial" panose="020B0604020202020204" pitchFamily="34" charset="0"/>
                          <a:ea typeface="宋体" panose="02010600030101010101" pitchFamily="2" charset="-122"/>
                        </a:endParaRPr>
                      </a:p>
                    </p:txBody>
                  </p:sp>
                  <p:grpSp>
                    <p:nvGrpSpPr>
                      <p:cNvPr id="40998" name="组合 97318"/>
                      <p:cNvGrpSpPr>
                        <a:grpSpLocks noChangeAspect="1"/>
                      </p:cNvGrpSpPr>
                      <p:nvPr/>
                    </p:nvGrpSpPr>
                    <p:grpSpPr>
                      <a:xfrm>
                        <a:off x="6498" y="2481"/>
                        <a:ext cx="562" cy="828"/>
                        <a:chOff x="6498" y="2481"/>
                        <a:chExt cx="562" cy="828"/>
                      </a:xfrm>
                    </p:grpSpPr>
                    <p:sp>
                      <p:nvSpPr>
                        <p:cNvPr id="40999" name="椭圆 97319"/>
                        <p:cNvSpPr>
                          <a:spLocks noChangeAspect="1"/>
                        </p:cNvSpPr>
                        <p:nvPr>
                          <p:custDataLst>
                            <p:tags r:id="rId27"/>
                          </p:custDataLst>
                        </p:nvPr>
                      </p:nvSpPr>
                      <p:spPr>
                        <a:xfrm>
                          <a:off x="6531" y="2481"/>
                          <a:ext cx="514" cy="282"/>
                        </a:xfrm>
                        <a:prstGeom prst="ellipse">
                          <a:avLst/>
                        </a:prstGeom>
                        <a:solidFill>
                          <a:srgbClr val="FFFFFF"/>
                        </a:solidFill>
                        <a:ln w="9525">
                          <a:noFill/>
                        </a:ln>
                      </p:spPr>
                      <p:txBody>
                        <a:bodyPr anchor="t" anchorCtr="0"/>
                        <a:p>
                          <a:endParaRPr lang="zh-CN" altLang="en-US"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  <p:sp>
                      <p:nvSpPr>
                        <p:cNvPr id="41000" name="任意多边形 97320"/>
                        <p:cNvSpPr>
                          <a:spLocks noChangeAspect="1"/>
                        </p:cNvSpPr>
                        <p:nvPr>
                          <p:custDataLst>
                            <p:tags r:id="rId28"/>
                          </p:custDataLst>
                        </p:nvPr>
                      </p:nvSpPr>
                      <p:spPr>
                        <a:xfrm>
                          <a:off x="6498" y="2610"/>
                          <a:ext cx="562" cy="699"/>
                        </a:xfrm>
                        <a:custGeom>
                          <a:avLst/>
                          <a:gdLst/>
                          <a:ahLst/>
                          <a:cxnLst/>
                          <a:pathLst>
                            <a:path w="562" h="699">
                              <a:moveTo>
                                <a:pt x="358" y="699"/>
                              </a:moveTo>
                              <a:lnTo>
                                <a:pt x="562" y="69"/>
                              </a:lnTo>
                              <a:lnTo>
                                <a:pt x="526" y="56"/>
                              </a:lnTo>
                              <a:lnTo>
                                <a:pt x="485" y="38"/>
                              </a:lnTo>
                              <a:lnTo>
                                <a:pt x="431" y="24"/>
                              </a:lnTo>
                              <a:lnTo>
                                <a:pt x="384" y="12"/>
                              </a:lnTo>
                              <a:lnTo>
                                <a:pt x="342" y="4"/>
                              </a:lnTo>
                              <a:lnTo>
                                <a:pt x="297" y="0"/>
                              </a:lnTo>
                              <a:lnTo>
                                <a:pt x="248" y="3"/>
                              </a:lnTo>
                              <a:lnTo>
                                <a:pt x="185" y="10"/>
                              </a:lnTo>
                              <a:lnTo>
                                <a:pt x="132" y="24"/>
                              </a:lnTo>
                              <a:lnTo>
                                <a:pt x="80" y="38"/>
                              </a:lnTo>
                              <a:lnTo>
                                <a:pt x="34" y="58"/>
                              </a:lnTo>
                              <a:lnTo>
                                <a:pt x="0" y="76"/>
                              </a:lnTo>
                              <a:lnTo>
                                <a:pt x="197" y="699"/>
                              </a:lnTo>
                            </a:path>
                          </a:pathLst>
                        </a:custGeom>
                        <a:noFill/>
                        <a:ln w="6350">
                          <a:noFill/>
                        </a:ln>
                      </p:spPr>
                      <p:txBody>
                        <a:bodyPr/>
                        <a:p>
                          <a:endParaRPr lang="zh-CN" altLang="en-US"/>
                        </a:p>
                      </p:txBody>
                    </p:sp>
                  </p:grpSp>
                  <p:grpSp>
                    <p:nvGrpSpPr>
                      <p:cNvPr id="41001" name="组合 97321"/>
                      <p:cNvGrpSpPr>
                        <a:grpSpLocks noChangeAspect="1"/>
                      </p:cNvGrpSpPr>
                      <p:nvPr/>
                    </p:nvGrpSpPr>
                    <p:grpSpPr>
                      <a:xfrm>
                        <a:off x="6676" y="3385"/>
                        <a:ext cx="193" cy="804"/>
                        <a:chOff x="6676" y="3385"/>
                        <a:chExt cx="193" cy="804"/>
                      </a:xfrm>
                    </p:grpSpPr>
                    <p:sp>
                      <p:nvSpPr>
                        <p:cNvPr id="41002" name="直接连接符 97322"/>
                        <p:cNvSpPr>
                          <a:spLocks noChangeAspect="1"/>
                        </p:cNvSpPr>
                        <p:nvPr>
                          <p:custDataLst>
                            <p:tags r:id="rId29"/>
                          </p:custDataLst>
                        </p:nvPr>
                      </p:nvSpPr>
                      <p:spPr>
                        <a:xfrm>
                          <a:off x="6708" y="3406"/>
                          <a:ext cx="1" cy="783"/>
                        </a:xfrm>
                        <a:prstGeom prst="line">
                          <a:avLst/>
                        </a:prstGeom>
                        <a:ln w="6350">
                          <a:noFill/>
                        </a:ln>
                      </p:spPr>
                    </p:sp>
                    <p:sp>
                      <p:nvSpPr>
                        <p:cNvPr id="41003" name="直接连接符 97323"/>
                        <p:cNvSpPr>
                          <a:spLocks noChangeAspect="1"/>
                        </p:cNvSpPr>
                        <p:nvPr>
                          <p:custDataLst>
                            <p:tags r:id="rId30"/>
                          </p:custDataLst>
                        </p:nvPr>
                      </p:nvSpPr>
                      <p:spPr>
                        <a:xfrm flipV="1">
                          <a:off x="6836" y="3406"/>
                          <a:ext cx="4" cy="779"/>
                        </a:xfrm>
                        <a:prstGeom prst="line">
                          <a:avLst/>
                        </a:prstGeom>
                        <a:ln w="6350">
                          <a:noFill/>
                        </a:ln>
                      </p:spPr>
                    </p:sp>
                    <p:sp>
                      <p:nvSpPr>
                        <p:cNvPr id="41004" name="直接连接符 97324"/>
                        <p:cNvSpPr>
                          <a:spLocks noChangeAspect="1"/>
                        </p:cNvSpPr>
                        <p:nvPr>
                          <p:custDataLst>
                            <p:tags r:id="rId31"/>
                          </p:custDataLst>
                        </p:nvPr>
                      </p:nvSpPr>
                      <p:spPr>
                        <a:xfrm flipV="1">
                          <a:off x="6866" y="3385"/>
                          <a:ext cx="3" cy="780"/>
                        </a:xfrm>
                        <a:prstGeom prst="line">
                          <a:avLst/>
                        </a:prstGeom>
                        <a:ln w="6350">
                          <a:noFill/>
                        </a:ln>
                      </p:spPr>
                    </p:sp>
                    <p:sp>
                      <p:nvSpPr>
                        <p:cNvPr id="41005" name="直接连接符 97325"/>
                        <p:cNvSpPr>
                          <a:spLocks noChangeAspect="1"/>
                        </p:cNvSpPr>
                        <p:nvPr>
                          <p:custDataLst>
                            <p:tags r:id="rId32"/>
                          </p:custDataLst>
                        </p:nvPr>
                      </p:nvSpPr>
                      <p:spPr>
                        <a:xfrm flipH="1" flipV="1">
                          <a:off x="6676" y="3385"/>
                          <a:ext cx="2" cy="780"/>
                        </a:xfrm>
                        <a:prstGeom prst="line">
                          <a:avLst/>
                        </a:prstGeom>
                        <a:ln w="6350">
                          <a:noFill/>
                        </a:ln>
                      </p:spPr>
                    </p:sp>
                  </p:grpSp>
                </p:grpSp>
                <p:sp>
                  <p:nvSpPr>
                    <p:cNvPr id="41006" name="任意多边形 97326"/>
                    <p:cNvSpPr>
                      <a:spLocks noChangeAspect="1"/>
                    </p:cNvSpPr>
                    <p:nvPr>
                      <p:custDataLst>
                        <p:tags r:id="rId33"/>
                      </p:custDataLst>
                    </p:nvPr>
                  </p:nvSpPr>
                  <p:spPr>
                    <a:xfrm>
                      <a:off x="6740" y="3766"/>
                      <a:ext cx="546" cy="681"/>
                    </a:xfrm>
                    <a:custGeom>
                      <a:avLst/>
                      <a:gdLst/>
                      <a:ahLst/>
                      <a:cxnLst/>
                      <a:pathLst>
                        <a:path w="546" h="681">
                          <a:moveTo>
                            <a:pt x="546" y="0"/>
                          </a:moveTo>
                          <a:lnTo>
                            <a:pt x="523" y="20"/>
                          </a:lnTo>
                          <a:lnTo>
                            <a:pt x="432" y="441"/>
                          </a:lnTo>
                          <a:lnTo>
                            <a:pt x="415" y="483"/>
                          </a:lnTo>
                          <a:lnTo>
                            <a:pt x="388" y="518"/>
                          </a:lnTo>
                          <a:lnTo>
                            <a:pt x="347" y="550"/>
                          </a:lnTo>
                          <a:lnTo>
                            <a:pt x="307" y="575"/>
                          </a:lnTo>
                          <a:lnTo>
                            <a:pt x="262" y="598"/>
                          </a:lnTo>
                          <a:lnTo>
                            <a:pt x="215" y="618"/>
                          </a:lnTo>
                          <a:lnTo>
                            <a:pt x="163" y="637"/>
                          </a:lnTo>
                          <a:lnTo>
                            <a:pt x="119" y="647"/>
                          </a:lnTo>
                          <a:lnTo>
                            <a:pt x="65" y="656"/>
                          </a:lnTo>
                          <a:lnTo>
                            <a:pt x="0" y="652"/>
                          </a:lnTo>
                          <a:lnTo>
                            <a:pt x="10" y="677"/>
                          </a:lnTo>
                          <a:lnTo>
                            <a:pt x="55" y="681"/>
                          </a:lnTo>
                          <a:lnTo>
                            <a:pt x="86" y="681"/>
                          </a:lnTo>
                          <a:lnTo>
                            <a:pt x="134" y="677"/>
                          </a:lnTo>
                          <a:lnTo>
                            <a:pt x="173" y="674"/>
                          </a:lnTo>
                          <a:lnTo>
                            <a:pt x="227" y="665"/>
                          </a:lnTo>
                          <a:lnTo>
                            <a:pt x="269" y="657"/>
                          </a:lnTo>
                          <a:lnTo>
                            <a:pt x="316" y="643"/>
                          </a:lnTo>
                          <a:lnTo>
                            <a:pt x="343" y="635"/>
                          </a:lnTo>
                          <a:lnTo>
                            <a:pt x="384" y="618"/>
                          </a:lnTo>
                          <a:lnTo>
                            <a:pt x="427" y="590"/>
                          </a:lnTo>
                          <a:lnTo>
                            <a:pt x="440" y="575"/>
                          </a:lnTo>
                          <a:lnTo>
                            <a:pt x="452" y="554"/>
                          </a:lnTo>
                          <a:lnTo>
                            <a:pt x="462" y="512"/>
                          </a:lnTo>
                          <a:lnTo>
                            <a:pt x="471" y="470"/>
                          </a:lnTo>
                          <a:lnTo>
                            <a:pt x="546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>
                      <a:noFill/>
                    </a:ln>
                  </p:spPr>
                  <p:txBody>
                    <a:bodyPr/>
                    <a:p>
                      <a:endParaRPr lang="zh-CN" altLang="en-US"/>
                    </a:p>
                  </p:txBody>
                </p:sp>
              </p:grpSp>
              <p:sp>
                <p:nvSpPr>
                  <p:cNvPr id="41007" name="矩形 97327"/>
                  <p:cNvSpPr>
                    <a:spLocks noChangeAspect="1"/>
                  </p:cNvSpPr>
                  <p:nvPr>
                    <p:custDataLst>
                      <p:tags r:id="rId34"/>
                    </p:custDataLst>
                  </p:nvPr>
                </p:nvSpPr>
                <p:spPr>
                  <a:xfrm>
                    <a:off x="5695" y="6585"/>
                    <a:ext cx="540" cy="315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808080"/>
                      </a:gs>
                      <a:gs pos="50000">
                        <a:srgbClr val="C0C0C0"/>
                      </a:gs>
                      <a:gs pos="100000">
                        <a:srgbClr val="808080"/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 anchor="t" anchorCtr="0"/>
                  <a:p>
                    <a:endParaRPr lang="zh-CN" altLang="en-US">
                      <a:latin typeface="Arial" panose="020B0604020202020204" pitchFamily="34" charset="0"/>
                      <a:ea typeface="宋体" panose="02010600030101010101" pitchFamily="2" charset="-122"/>
                    </a:endParaRPr>
                  </a:p>
                </p:txBody>
              </p:sp>
            </p:grpSp>
          </p:grpSp>
          <p:grpSp>
            <p:nvGrpSpPr>
              <p:cNvPr id="41008" name="xjhsy3"/>
              <p:cNvGrpSpPr>
                <a:grpSpLocks noChangeAspect="1"/>
              </p:cNvGrpSpPr>
              <p:nvPr/>
            </p:nvGrpSpPr>
            <p:grpSpPr>
              <a:xfrm>
                <a:off x="179" y="1661"/>
                <a:ext cx="3402" cy="1270"/>
                <a:chOff x="3844" y="3868"/>
                <a:chExt cx="3712" cy="1144"/>
              </a:xfrm>
            </p:grpSpPr>
            <p:grpSp>
              <p:nvGrpSpPr>
                <p:cNvPr id="41009" name="组合 97329"/>
                <p:cNvGrpSpPr>
                  <a:grpSpLocks noChangeAspect="1"/>
                </p:cNvGrpSpPr>
                <p:nvPr/>
              </p:nvGrpSpPr>
              <p:grpSpPr>
                <a:xfrm>
                  <a:off x="3844" y="4435"/>
                  <a:ext cx="3712" cy="577"/>
                  <a:chOff x="3920" y="4213"/>
                  <a:chExt cx="2493" cy="577"/>
                </a:xfrm>
              </p:grpSpPr>
              <p:sp>
                <p:nvSpPr>
                  <p:cNvPr id="41010" name="任意多边形 97330" descr="栎木"/>
                  <p:cNvSpPr>
                    <a:spLocks noChangeAspect="1"/>
                  </p:cNvSpPr>
                  <p:nvPr>
                    <p:custDataLst>
                      <p:tags r:id="rId35"/>
                    </p:custDataLst>
                  </p:nvPr>
                </p:nvSpPr>
                <p:spPr>
                  <a:xfrm flipV="1">
                    <a:off x="3920" y="4677"/>
                    <a:ext cx="2493" cy="113"/>
                  </a:xfrm>
                  <a:custGeom>
                    <a:avLst/>
                    <a:gdLst/>
                    <a:ahLst/>
                    <a:cxnLst/>
                    <a:pathLst>
                      <a:path w="400" h="400">
                        <a:moveTo>
                          <a:pt x="0" y="0"/>
                        </a:moveTo>
                        <a:lnTo>
                          <a:pt x="400" y="0"/>
                        </a:lnTo>
                        <a:lnTo>
                          <a:pt x="400" y="400"/>
                        </a:lnTo>
                        <a:lnTo>
                          <a:pt x="0" y="40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blipFill rotWithShape="0">
                    <a:blip r:embed="rId6"/>
                  </a:blipFill>
                  <a:ln w="9525"/>
                  <a:scene3d>
                    <a:camera prst="legacyObliqueTopRight">
                      <a:rot lat="0" lon="0" rev="0"/>
                    </a:camera>
                    <a:lightRig rig="legacyFlat3" dir="b"/>
                  </a:scene3d>
                  <a:sp3d extrusionH="430200" prstMaterial="legacyMatte">
                    <a:bevelT w="13500" h="13500" prst="angle"/>
                    <a:bevelB w="13500" h="13500" prst="angle"/>
                    <a:extrusionClr>
                      <a:srgbClr val="FFCC99"/>
                    </a:extrusionClr>
                  </a:sp3d>
                </p:spPr>
                <p:txBody>
                  <a:bodyPr/>
                  <a:p>
                    <a:endParaRPr lang="zh-CN" altLang="en-US"/>
                  </a:p>
                </p:txBody>
              </p:sp>
              <p:sp>
                <p:nvSpPr>
                  <p:cNvPr id="41011" name="流程图: 磁盘 97331"/>
                  <p:cNvSpPr>
                    <a:spLocks noChangeAspect="1"/>
                  </p:cNvSpPr>
                  <p:nvPr>
                    <p:custDataLst>
                      <p:tags r:id="rId36"/>
                    </p:custDataLst>
                  </p:nvPr>
                </p:nvSpPr>
                <p:spPr>
                  <a:xfrm>
                    <a:off x="6120" y="4217"/>
                    <a:ext cx="213" cy="369"/>
                  </a:xfrm>
                  <a:prstGeom prst="flowChartMagneticDisk">
                    <a:avLst/>
                  </a:prstGeom>
                  <a:solidFill>
                    <a:srgbClr val="969696"/>
                  </a:solidFill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anchor="t" anchorCtr="0"/>
                  <a:p>
                    <a:endParaRPr lang="zh-CN" altLang="en-US">
                      <a:latin typeface="Arial" panose="020B0604020202020204" pitchFamily="34" charset="0"/>
                      <a:ea typeface="宋体" panose="02010600030101010101" pitchFamily="2" charset="-122"/>
                    </a:endParaRPr>
                  </a:p>
                </p:txBody>
              </p:sp>
              <p:sp>
                <p:nvSpPr>
                  <p:cNvPr id="41012" name="流程图: 磁盘 97332"/>
                  <p:cNvSpPr>
                    <a:spLocks noChangeAspect="1"/>
                  </p:cNvSpPr>
                  <p:nvPr>
                    <p:custDataLst>
                      <p:tags r:id="rId37"/>
                    </p:custDataLst>
                  </p:nvPr>
                </p:nvSpPr>
                <p:spPr>
                  <a:xfrm>
                    <a:off x="4340" y="4213"/>
                    <a:ext cx="213" cy="369"/>
                  </a:xfrm>
                  <a:prstGeom prst="flowChartMagneticDisk">
                    <a:avLst/>
                  </a:prstGeom>
                  <a:solidFill>
                    <a:srgbClr val="969696"/>
                  </a:solidFill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anchor="t" anchorCtr="0"/>
                  <a:p>
                    <a:endParaRPr lang="zh-CN" altLang="en-US">
                      <a:latin typeface="Arial" panose="020B0604020202020204" pitchFamily="34" charset="0"/>
                      <a:ea typeface="宋体" panose="02010600030101010101" pitchFamily="2" charset="-122"/>
                    </a:endParaRPr>
                  </a:p>
                </p:txBody>
              </p:sp>
            </p:grpSp>
            <p:grpSp>
              <p:nvGrpSpPr>
                <p:cNvPr id="41013" name="组合 97333"/>
                <p:cNvGrpSpPr>
                  <a:grpSpLocks noChangeAspect="1"/>
                </p:cNvGrpSpPr>
                <p:nvPr/>
              </p:nvGrpSpPr>
              <p:grpSpPr>
                <a:xfrm>
                  <a:off x="5514" y="3868"/>
                  <a:ext cx="540" cy="936"/>
                  <a:chOff x="5695" y="5964"/>
                  <a:chExt cx="540" cy="936"/>
                </a:xfrm>
              </p:grpSpPr>
              <p:grpSp>
                <p:nvGrpSpPr>
                  <p:cNvPr id="41014" name="组合 97334"/>
                  <p:cNvGrpSpPr>
                    <a:grpSpLocks noChangeAspect="1"/>
                  </p:cNvGrpSpPr>
                  <p:nvPr/>
                </p:nvGrpSpPr>
                <p:grpSpPr>
                  <a:xfrm>
                    <a:off x="5772" y="5964"/>
                    <a:ext cx="403" cy="733"/>
                    <a:chOff x="5770" y="1606"/>
                    <a:chExt cx="2019" cy="3673"/>
                  </a:xfrm>
                </p:grpSpPr>
                <p:grpSp>
                  <p:nvGrpSpPr>
                    <p:cNvPr id="41015" name="组合 97335"/>
                    <p:cNvGrpSpPr>
                      <a:grpSpLocks noChangeAspect="1"/>
                    </p:cNvGrpSpPr>
                    <p:nvPr/>
                  </p:nvGrpSpPr>
                  <p:grpSpPr>
                    <a:xfrm>
                      <a:off x="6320" y="4418"/>
                      <a:ext cx="913" cy="861"/>
                      <a:chOff x="6320" y="4418"/>
                      <a:chExt cx="913" cy="861"/>
                    </a:xfrm>
                  </p:grpSpPr>
                  <p:grpSp>
                    <p:nvGrpSpPr>
                      <p:cNvPr id="41016" name="组合 97336"/>
                      <p:cNvGrpSpPr>
                        <a:grpSpLocks noChangeAspect="1"/>
                      </p:cNvGrpSpPr>
                      <p:nvPr/>
                    </p:nvGrpSpPr>
                    <p:grpSpPr>
                      <a:xfrm>
                        <a:off x="6320" y="4418"/>
                        <a:ext cx="913" cy="861"/>
                        <a:chOff x="6320" y="4418"/>
                        <a:chExt cx="913" cy="861"/>
                      </a:xfrm>
                    </p:grpSpPr>
                    <p:grpSp>
                      <p:nvGrpSpPr>
                        <p:cNvPr id="41017" name="组合 97337"/>
                        <p:cNvGrpSpPr>
                          <a:grpSpLocks noChangeAspect="1"/>
                        </p:cNvGrpSpPr>
                        <p:nvPr/>
                      </p:nvGrpSpPr>
                      <p:grpSpPr>
                        <a:xfrm>
                          <a:off x="6549" y="5081"/>
                          <a:ext cx="498" cy="198"/>
                          <a:chOff x="6549" y="5081"/>
                          <a:chExt cx="498" cy="198"/>
                        </a:xfrm>
                      </p:grpSpPr>
                      <p:sp>
                        <p:nvSpPr>
                          <p:cNvPr id="41018" name="任意多边形 97338"/>
                          <p:cNvSpPr>
                            <a:spLocks noChangeAspect="1"/>
                          </p:cNvSpPr>
                          <p:nvPr>
                            <p:custDataLst>
                              <p:tags r:id="rId38"/>
                            </p:custDataLst>
                          </p:nvPr>
                        </p:nvSpPr>
                        <p:spPr>
                          <a:xfrm>
                            <a:off x="6549" y="5081"/>
                            <a:ext cx="498" cy="198"/>
                          </a:xfrm>
                          <a:custGeom>
                            <a:avLst/>
                            <a:gdLst/>
                            <a:ahLst/>
                            <a:cxnLst/>
                            <a:pathLst>
                              <a:path w="498" h="198">
                                <a:moveTo>
                                  <a:pt x="0" y="0"/>
                                </a:moveTo>
                                <a:lnTo>
                                  <a:pt x="101" y="157"/>
                                </a:lnTo>
                                <a:lnTo>
                                  <a:pt x="110" y="167"/>
                                </a:lnTo>
                                <a:lnTo>
                                  <a:pt x="121" y="173"/>
                                </a:lnTo>
                                <a:lnTo>
                                  <a:pt x="136" y="178"/>
                                </a:lnTo>
                                <a:lnTo>
                                  <a:pt x="153" y="186"/>
                                </a:lnTo>
                                <a:lnTo>
                                  <a:pt x="174" y="190"/>
                                </a:lnTo>
                                <a:lnTo>
                                  <a:pt x="188" y="191"/>
                                </a:lnTo>
                                <a:lnTo>
                                  <a:pt x="205" y="194"/>
                                </a:lnTo>
                                <a:lnTo>
                                  <a:pt x="222" y="195"/>
                                </a:lnTo>
                                <a:lnTo>
                                  <a:pt x="243" y="198"/>
                                </a:lnTo>
                                <a:lnTo>
                                  <a:pt x="257" y="198"/>
                                </a:lnTo>
                                <a:lnTo>
                                  <a:pt x="278" y="195"/>
                                </a:lnTo>
                                <a:lnTo>
                                  <a:pt x="295" y="194"/>
                                </a:lnTo>
                                <a:lnTo>
                                  <a:pt x="315" y="191"/>
                                </a:lnTo>
                                <a:lnTo>
                                  <a:pt x="332" y="190"/>
                                </a:lnTo>
                                <a:lnTo>
                                  <a:pt x="349" y="185"/>
                                </a:lnTo>
                                <a:lnTo>
                                  <a:pt x="366" y="181"/>
                                </a:lnTo>
                                <a:lnTo>
                                  <a:pt x="380" y="173"/>
                                </a:lnTo>
                                <a:lnTo>
                                  <a:pt x="392" y="165"/>
                                </a:lnTo>
                                <a:lnTo>
                                  <a:pt x="397" y="160"/>
                                </a:lnTo>
                                <a:lnTo>
                                  <a:pt x="405" y="152"/>
                                </a:lnTo>
                                <a:lnTo>
                                  <a:pt x="498" y="0"/>
                                </a:lnTo>
                                <a:lnTo>
                                  <a:pt x="0" y="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000000"/>
                          </a:solidFill>
                          <a:ln w="9525">
                            <a:noFill/>
                          </a:ln>
                        </p:spPr>
                        <p:txBody>
                          <a:bodyPr/>
                          <a:p>
                            <a:endParaRPr lang="zh-CN" altLang="en-US"/>
                          </a:p>
                        </p:txBody>
                      </p:sp>
                      <p:sp>
                        <p:nvSpPr>
                          <p:cNvPr id="41019" name="任意多边形 97339"/>
                          <p:cNvSpPr>
                            <a:spLocks noChangeAspect="1"/>
                          </p:cNvSpPr>
                          <p:nvPr>
                            <p:custDataLst>
                              <p:tags r:id="rId39"/>
                            </p:custDataLst>
                          </p:nvPr>
                        </p:nvSpPr>
                        <p:spPr>
                          <a:xfrm>
                            <a:off x="6627" y="5081"/>
                            <a:ext cx="222" cy="198"/>
                          </a:xfrm>
                          <a:custGeom>
                            <a:avLst/>
                            <a:gdLst/>
                            <a:ahLst/>
                            <a:cxnLst/>
                            <a:pathLst>
                              <a:path w="222" h="198">
                                <a:moveTo>
                                  <a:pt x="0" y="0"/>
                                </a:moveTo>
                                <a:lnTo>
                                  <a:pt x="62" y="178"/>
                                </a:lnTo>
                                <a:lnTo>
                                  <a:pt x="75" y="186"/>
                                </a:lnTo>
                                <a:lnTo>
                                  <a:pt x="96" y="190"/>
                                </a:lnTo>
                                <a:lnTo>
                                  <a:pt x="110" y="191"/>
                                </a:lnTo>
                                <a:lnTo>
                                  <a:pt x="127" y="194"/>
                                </a:lnTo>
                                <a:lnTo>
                                  <a:pt x="144" y="195"/>
                                </a:lnTo>
                                <a:lnTo>
                                  <a:pt x="165" y="198"/>
                                </a:lnTo>
                                <a:lnTo>
                                  <a:pt x="179" y="198"/>
                                </a:lnTo>
                                <a:lnTo>
                                  <a:pt x="200" y="195"/>
                                </a:lnTo>
                                <a:lnTo>
                                  <a:pt x="222" y="0"/>
                                </a:lnTo>
                                <a:lnTo>
                                  <a:pt x="0" y="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404040"/>
                          </a:solidFill>
                          <a:ln w="9525">
                            <a:noFill/>
                          </a:ln>
                        </p:spPr>
                        <p:txBody>
                          <a:bodyPr/>
                          <a:p>
                            <a:endParaRPr lang="zh-CN" altLang="en-US"/>
                          </a:p>
                        </p:txBody>
                      </p:sp>
                    </p:grpSp>
                    <p:grpSp>
                      <p:nvGrpSpPr>
                        <p:cNvPr id="41020" name="组合 97340"/>
                        <p:cNvGrpSpPr>
                          <a:grpSpLocks noChangeAspect="1"/>
                        </p:cNvGrpSpPr>
                        <p:nvPr/>
                      </p:nvGrpSpPr>
                      <p:grpSpPr>
                        <a:xfrm>
                          <a:off x="6320" y="4418"/>
                          <a:ext cx="913" cy="718"/>
                          <a:chOff x="6320" y="4418"/>
                          <a:chExt cx="913" cy="718"/>
                        </a:xfrm>
                      </p:grpSpPr>
                      <p:sp>
                        <p:nvSpPr>
                          <p:cNvPr id="41021" name="任意多边形 97341"/>
                          <p:cNvSpPr>
                            <a:spLocks noChangeAspect="1"/>
                          </p:cNvSpPr>
                          <p:nvPr>
                            <p:custDataLst>
                              <p:tags r:id="rId40"/>
                            </p:custDataLst>
                          </p:nvPr>
                        </p:nvSpPr>
                        <p:spPr>
                          <a:xfrm>
                            <a:off x="6320" y="4418"/>
                            <a:ext cx="913" cy="718"/>
                          </a:xfrm>
                          <a:custGeom>
                            <a:avLst/>
                            <a:gdLst/>
                            <a:ahLst/>
                            <a:cxnLst/>
                            <a:pathLst>
                              <a:path w="913" h="718">
                                <a:moveTo>
                                  <a:pt x="26" y="0"/>
                                </a:moveTo>
                                <a:lnTo>
                                  <a:pt x="21" y="20"/>
                                </a:lnTo>
                                <a:lnTo>
                                  <a:pt x="23" y="29"/>
                                </a:lnTo>
                                <a:lnTo>
                                  <a:pt x="25" y="38"/>
                                </a:lnTo>
                                <a:lnTo>
                                  <a:pt x="26" y="59"/>
                                </a:lnTo>
                                <a:lnTo>
                                  <a:pt x="23" y="73"/>
                                </a:lnTo>
                                <a:lnTo>
                                  <a:pt x="17" y="86"/>
                                </a:lnTo>
                                <a:lnTo>
                                  <a:pt x="12" y="96"/>
                                </a:lnTo>
                                <a:lnTo>
                                  <a:pt x="6" y="113"/>
                                </a:lnTo>
                                <a:lnTo>
                                  <a:pt x="6" y="126"/>
                                </a:lnTo>
                                <a:lnTo>
                                  <a:pt x="12" y="138"/>
                                </a:lnTo>
                                <a:lnTo>
                                  <a:pt x="17" y="149"/>
                                </a:lnTo>
                                <a:lnTo>
                                  <a:pt x="29" y="162"/>
                                </a:lnTo>
                                <a:lnTo>
                                  <a:pt x="34" y="176"/>
                                </a:lnTo>
                                <a:lnTo>
                                  <a:pt x="34" y="185"/>
                                </a:lnTo>
                                <a:lnTo>
                                  <a:pt x="30" y="195"/>
                                </a:lnTo>
                                <a:lnTo>
                                  <a:pt x="21" y="204"/>
                                </a:lnTo>
                                <a:lnTo>
                                  <a:pt x="13" y="216"/>
                                </a:lnTo>
                                <a:lnTo>
                                  <a:pt x="8" y="225"/>
                                </a:lnTo>
                                <a:lnTo>
                                  <a:pt x="6" y="236"/>
                                </a:lnTo>
                                <a:lnTo>
                                  <a:pt x="12" y="248"/>
                                </a:lnTo>
                                <a:lnTo>
                                  <a:pt x="19" y="259"/>
                                </a:lnTo>
                                <a:lnTo>
                                  <a:pt x="26" y="269"/>
                                </a:lnTo>
                                <a:lnTo>
                                  <a:pt x="30" y="278"/>
                                </a:lnTo>
                                <a:lnTo>
                                  <a:pt x="34" y="288"/>
                                </a:lnTo>
                                <a:lnTo>
                                  <a:pt x="30" y="301"/>
                                </a:lnTo>
                                <a:lnTo>
                                  <a:pt x="21" y="313"/>
                                </a:lnTo>
                                <a:lnTo>
                                  <a:pt x="12" y="322"/>
                                </a:lnTo>
                                <a:lnTo>
                                  <a:pt x="2" y="337"/>
                                </a:lnTo>
                                <a:lnTo>
                                  <a:pt x="0" y="349"/>
                                </a:lnTo>
                                <a:lnTo>
                                  <a:pt x="4" y="362"/>
                                </a:lnTo>
                                <a:lnTo>
                                  <a:pt x="13" y="372"/>
                                </a:lnTo>
                                <a:lnTo>
                                  <a:pt x="23" y="383"/>
                                </a:lnTo>
                                <a:lnTo>
                                  <a:pt x="33" y="396"/>
                                </a:lnTo>
                                <a:lnTo>
                                  <a:pt x="38" y="414"/>
                                </a:lnTo>
                                <a:lnTo>
                                  <a:pt x="33" y="431"/>
                                </a:lnTo>
                                <a:lnTo>
                                  <a:pt x="23" y="444"/>
                                </a:lnTo>
                                <a:lnTo>
                                  <a:pt x="19" y="455"/>
                                </a:lnTo>
                                <a:lnTo>
                                  <a:pt x="19" y="466"/>
                                </a:lnTo>
                                <a:lnTo>
                                  <a:pt x="21" y="473"/>
                                </a:lnTo>
                                <a:lnTo>
                                  <a:pt x="29" y="484"/>
                                </a:lnTo>
                                <a:lnTo>
                                  <a:pt x="42" y="499"/>
                                </a:lnTo>
                                <a:lnTo>
                                  <a:pt x="64" y="528"/>
                                </a:lnTo>
                                <a:lnTo>
                                  <a:pt x="107" y="573"/>
                                </a:lnTo>
                                <a:lnTo>
                                  <a:pt x="144" y="609"/>
                                </a:lnTo>
                                <a:lnTo>
                                  <a:pt x="166" y="629"/>
                                </a:lnTo>
                                <a:lnTo>
                                  <a:pt x="190" y="643"/>
                                </a:lnTo>
                                <a:lnTo>
                                  <a:pt x="217" y="660"/>
                                </a:lnTo>
                                <a:lnTo>
                                  <a:pt x="255" y="681"/>
                                </a:lnTo>
                                <a:lnTo>
                                  <a:pt x="313" y="701"/>
                                </a:lnTo>
                                <a:lnTo>
                                  <a:pt x="356" y="710"/>
                                </a:lnTo>
                                <a:lnTo>
                                  <a:pt x="401" y="716"/>
                                </a:lnTo>
                                <a:lnTo>
                                  <a:pt x="460" y="718"/>
                                </a:lnTo>
                                <a:lnTo>
                                  <a:pt x="523" y="716"/>
                                </a:lnTo>
                                <a:lnTo>
                                  <a:pt x="578" y="714"/>
                                </a:lnTo>
                                <a:lnTo>
                                  <a:pt x="625" y="706"/>
                                </a:lnTo>
                                <a:lnTo>
                                  <a:pt x="667" y="697"/>
                                </a:lnTo>
                                <a:lnTo>
                                  <a:pt x="697" y="685"/>
                                </a:lnTo>
                                <a:lnTo>
                                  <a:pt x="723" y="672"/>
                                </a:lnTo>
                                <a:lnTo>
                                  <a:pt x="744" y="659"/>
                                </a:lnTo>
                                <a:lnTo>
                                  <a:pt x="761" y="647"/>
                                </a:lnTo>
                                <a:lnTo>
                                  <a:pt x="778" y="629"/>
                                </a:lnTo>
                                <a:lnTo>
                                  <a:pt x="832" y="556"/>
                                </a:lnTo>
                                <a:lnTo>
                                  <a:pt x="874" y="493"/>
                                </a:lnTo>
                                <a:lnTo>
                                  <a:pt x="890" y="461"/>
                                </a:lnTo>
                                <a:lnTo>
                                  <a:pt x="894" y="448"/>
                                </a:lnTo>
                                <a:lnTo>
                                  <a:pt x="895" y="438"/>
                                </a:lnTo>
                                <a:lnTo>
                                  <a:pt x="895" y="427"/>
                                </a:lnTo>
                                <a:lnTo>
                                  <a:pt x="887" y="414"/>
                                </a:lnTo>
                                <a:lnTo>
                                  <a:pt x="882" y="406"/>
                                </a:lnTo>
                                <a:lnTo>
                                  <a:pt x="879" y="394"/>
                                </a:lnTo>
                                <a:lnTo>
                                  <a:pt x="882" y="381"/>
                                </a:lnTo>
                                <a:lnTo>
                                  <a:pt x="887" y="372"/>
                                </a:lnTo>
                                <a:lnTo>
                                  <a:pt x="894" y="362"/>
                                </a:lnTo>
                                <a:lnTo>
                                  <a:pt x="900" y="352"/>
                                </a:lnTo>
                                <a:lnTo>
                                  <a:pt x="908" y="341"/>
                                </a:lnTo>
                                <a:lnTo>
                                  <a:pt x="913" y="330"/>
                                </a:lnTo>
                                <a:lnTo>
                                  <a:pt x="912" y="316"/>
                                </a:lnTo>
                                <a:lnTo>
                                  <a:pt x="907" y="305"/>
                                </a:lnTo>
                                <a:lnTo>
                                  <a:pt x="900" y="295"/>
                                </a:lnTo>
                                <a:lnTo>
                                  <a:pt x="894" y="286"/>
                                </a:lnTo>
                                <a:lnTo>
                                  <a:pt x="886" y="275"/>
                                </a:lnTo>
                                <a:lnTo>
                                  <a:pt x="883" y="263"/>
                                </a:lnTo>
                                <a:lnTo>
                                  <a:pt x="886" y="254"/>
                                </a:lnTo>
                                <a:lnTo>
                                  <a:pt x="895" y="240"/>
                                </a:lnTo>
                                <a:lnTo>
                                  <a:pt x="904" y="229"/>
                                </a:lnTo>
                                <a:lnTo>
                                  <a:pt x="908" y="217"/>
                                </a:lnTo>
                                <a:lnTo>
                                  <a:pt x="908" y="202"/>
                                </a:lnTo>
                                <a:lnTo>
                                  <a:pt x="903" y="187"/>
                                </a:lnTo>
                                <a:lnTo>
                                  <a:pt x="894" y="176"/>
                                </a:lnTo>
                                <a:lnTo>
                                  <a:pt x="890" y="168"/>
                                </a:lnTo>
                                <a:lnTo>
                                  <a:pt x="886" y="155"/>
                                </a:lnTo>
                                <a:lnTo>
                                  <a:pt x="887" y="141"/>
                                </a:lnTo>
                                <a:lnTo>
                                  <a:pt x="895" y="130"/>
                                </a:lnTo>
                                <a:lnTo>
                                  <a:pt x="900" y="122"/>
                                </a:lnTo>
                                <a:lnTo>
                                  <a:pt x="908" y="113"/>
                                </a:lnTo>
                                <a:lnTo>
                                  <a:pt x="912" y="101"/>
                                </a:lnTo>
                                <a:lnTo>
                                  <a:pt x="913" y="88"/>
                                </a:lnTo>
                                <a:lnTo>
                                  <a:pt x="911" y="80"/>
                                </a:lnTo>
                                <a:lnTo>
                                  <a:pt x="903" y="67"/>
                                </a:lnTo>
                                <a:lnTo>
                                  <a:pt x="895" y="56"/>
                                </a:lnTo>
                                <a:lnTo>
                                  <a:pt x="890" y="42"/>
                                </a:lnTo>
                                <a:lnTo>
                                  <a:pt x="890" y="29"/>
                                </a:lnTo>
                                <a:lnTo>
                                  <a:pt x="894" y="18"/>
                                </a:lnTo>
                                <a:lnTo>
                                  <a:pt x="891" y="0"/>
                                </a:lnTo>
                                <a:lnTo>
                                  <a:pt x="26" y="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FFC080"/>
                          </a:solidFill>
                          <a:ln w="9525">
                            <a:noFill/>
                          </a:ln>
                        </p:spPr>
                        <p:txBody>
                          <a:bodyPr/>
                          <a:p>
                            <a:endParaRPr lang="zh-CN" altLang="en-US"/>
                          </a:p>
                        </p:txBody>
                      </p:sp>
                      <p:sp>
                        <p:nvSpPr>
                          <p:cNvPr id="41022" name="任意多边形 97342"/>
                          <p:cNvSpPr>
                            <a:spLocks noChangeAspect="1"/>
                          </p:cNvSpPr>
                          <p:nvPr>
                            <p:custDataLst>
                              <p:tags r:id="rId41"/>
                            </p:custDataLst>
                          </p:nvPr>
                        </p:nvSpPr>
                        <p:spPr>
                          <a:xfrm>
                            <a:off x="6326" y="4514"/>
                            <a:ext cx="113" cy="99"/>
                          </a:xfrm>
                          <a:custGeom>
                            <a:avLst/>
                            <a:gdLst/>
                            <a:ahLst/>
                            <a:cxnLst/>
                            <a:pathLst>
                              <a:path w="113" h="99">
                                <a:moveTo>
                                  <a:pt x="6" y="0"/>
                                </a:moveTo>
                                <a:lnTo>
                                  <a:pt x="13" y="13"/>
                                </a:lnTo>
                                <a:lnTo>
                                  <a:pt x="24" y="26"/>
                                </a:lnTo>
                                <a:lnTo>
                                  <a:pt x="44" y="43"/>
                                </a:lnTo>
                                <a:lnTo>
                                  <a:pt x="68" y="57"/>
                                </a:lnTo>
                                <a:lnTo>
                                  <a:pt x="91" y="66"/>
                                </a:lnTo>
                                <a:lnTo>
                                  <a:pt x="113" y="72"/>
                                </a:lnTo>
                                <a:lnTo>
                                  <a:pt x="104" y="89"/>
                                </a:lnTo>
                                <a:lnTo>
                                  <a:pt x="75" y="85"/>
                                </a:lnTo>
                                <a:lnTo>
                                  <a:pt x="44" y="87"/>
                                </a:lnTo>
                                <a:lnTo>
                                  <a:pt x="24" y="99"/>
                                </a:lnTo>
                                <a:lnTo>
                                  <a:pt x="28" y="89"/>
                                </a:lnTo>
                                <a:lnTo>
                                  <a:pt x="27" y="78"/>
                                </a:lnTo>
                                <a:lnTo>
                                  <a:pt x="20" y="62"/>
                                </a:lnTo>
                                <a:lnTo>
                                  <a:pt x="11" y="49"/>
                                </a:lnTo>
                                <a:lnTo>
                                  <a:pt x="2" y="34"/>
                                </a:lnTo>
                                <a:lnTo>
                                  <a:pt x="0" y="17"/>
                                </a:lnTo>
                                <a:lnTo>
                                  <a:pt x="6" y="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FFA040"/>
                          </a:solidFill>
                          <a:ln w="9525">
                            <a:noFill/>
                          </a:ln>
                        </p:spPr>
                        <p:txBody>
                          <a:bodyPr/>
                          <a:p>
                            <a:endParaRPr lang="zh-CN" altLang="en-US"/>
                          </a:p>
                        </p:txBody>
                      </p:sp>
                      <p:sp>
                        <p:nvSpPr>
                          <p:cNvPr id="41023" name="任意多边形 97343"/>
                          <p:cNvSpPr>
                            <a:spLocks noChangeAspect="1"/>
                          </p:cNvSpPr>
                          <p:nvPr>
                            <p:custDataLst>
                              <p:tags r:id="rId42"/>
                            </p:custDataLst>
                          </p:nvPr>
                        </p:nvSpPr>
                        <p:spPr>
                          <a:xfrm>
                            <a:off x="6328" y="4637"/>
                            <a:ext cx="149" cy="84"/>
                          </a:xfrm>
                          <a:custGeom>
                            <a:avLst/>
                            <a:gdLst/>
                            <a:ahLst/>
                            <a:cxnLst/>
                            <a:pathLst>
                              <a:path w="149" h="84">
                                <a:moveTo>
                                  <a:pt x="0" y="10"/>
                                </a:moveTo>
                                <a:lnTo>
                                  <a:pt x="4" y="0"/>
                                </a:lnTo>
                                <a:lnTo>
                                  <a:pt x="9" y="10"/>
                                </a:lnTo>
                                <a:lnTo>
                                  <a:pt x="21" y="15"/>
                                </a:lnTo>
                                <a:lnTo>
                                  <a:pt x="42" y="25"/>
                                </a:lnTo>
                                <a:lnTo>
                                  <a:pt x="64" y="31"/>
                                </a:lnTo>
                                <a:lnTo>
                                  <a:pt x="98" y="38"/>
                                </a:lnTo>
                                <a:lnTo>
                                  <a:pt x="137" y="44"/>
                                </a:lnTo>
                                <a:lnTo>
                                  <a:pt x="149" y="80"/>
                                </a:lnTo>
                                <a:lnTo>
                                  <a:pt x="106" y="69"/>
                                </a:lnTo>
                                <a:lnTo>
                                  <a:pt x="72" y="65"/>
                                </a:lnTo>
                                <a:lnTo>
                                  <a:pt x="45" y="71"/>
                                </a:lnTo>
                                <a:lnTo>
                                  <a:pt x="25" y="84"/>
                                </a:lnTo>
                                <a:lnTo>
                                  <a:pt x="25" y="73"/>
                                </a:lnTo>
                                <a:lnTo>
                                  <a:pt x="25" y="63"/>
                                </a:lnTo>
                                <a:lnTo>
                                  <a:pt x="21" y="52"/>
                                </a:lnTo>
                                <a:lnTo>
                                  <a:pt x="9" y="36"/>
                                </a:lnTo>
                                <a:lnTo>
                                  <a:pt x="0" y="23"/>
                                </a:lnTo>
                                <a:lnTo>
                                  <a:pt x="0" y="1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FFA040"/>
                          </a:solidFill>
                          <a:ln w="9525">
                            <a:noFill/>
                          </a:ln>
                        </p:spPr>
                        <p:txBody>
                          <a:bodyPr/>
                          <a:p>
                            <a:endParaRPr lang="zh-CN" altLang="en-US"/>
                          </a:p>
                        </p:txBody>
                      </p:sp>
                      <p:sp>
                        <p:nvSpPr>
                          <p:cNvPr id="41024" name="任意多边形 97344"/>
                          <p:cNvSpPr>
                            <a:spLocks noChangeAspect="1"/>
                          </p:cNvSpPr>
                          <p:nvPr>
                            <p:custDataLst>
                              <p:tags r:id="rId43"/>
                            </p:custDataLst>
                          </p:nvPr>
                        </p:nvSpPr>
                        <p:spPr>
                          <a:xfrm>
                            <a:off x="6322" y="4742"/>
                            <a:ext cx="175" cy="104"/>
                          </a:xfrm>
                          <a:custGeom>
                            <a:avLst/>
                            <a:gdLst/>
                            <a:ahLst/>
                            <a:cxnLst/>
                            <a:pathLst>
                              <a:path w="175" h="104">
                                <a:moveTo>
                                  <a:pt x="2" y="13"/>
                                </a:moveTo>
                                <a:lnTo>
                                  <a:pt x="10" y="0"/>
                                </a:lnTo>
                                <a:lnTo>
                                  <a:pt x="21" y="17"/>
                                </a:lnTo>
                                <a:lnTo>
                                  <a:pt x="32" y="25"/>
                                </a:lnTo>
                                <a:lnTo>
                                  <a:pt x="45" y="34"/>
                                </a:lnTo>
                                <a:lnTo>
                                  <a:pt x="69" y="42"/>
                                </a:lnTo>
                                <a:lnTo>
                                  <a:pt x="96" y="49"/>
                                </a:lnTo>
                                <a:lnTo>
                                  <a:pt x="126" y="59"/>
                                </a:lnTo>
                                <a:lnTo>
                                  <a:pt x="167" y="72"/>
                                </a:lnTo>
                                <a:lnTo>
                                  <a:pt x="175" y="104"/>
                                </a:lnTo>
                                <a:lnTo>
                                  <a:pt x="133" y="87"/>
                                </a:lnTo>
                                <a:lnTo>
                                  <a:pt x="103" y="76"/>
                                </a:lnTo>
                                <a:lnTo>
                                  <a:pt x="78" y="72"/>
                                </a:lnTo>
                                <a:lnTo>
                                  <a:pt x="58" y="72"/>
                                </a:lnTo>
                                <a:lnTo>
                                  <a:pt x="48" y="80"/>
                                </a:lnTo>
                                <a:lnTo>
                                  <a:pt x="36" y="91"/>
                                </a:lnTo>
                                <a:lnTo>
                                  <a:pt x="34" y="78"/>
                                </a:lnTo>
                                <a:lnTo>
                                  <a:pt x="21" y="59"/>
                                </a:lnTo>
                                <a:lnTo>
                                  <a:pt x="10" y="45"/>
                                </a:lnTo>
                                <a:lnTo>
                                  <a:pt x="0" y="31"/>
                                </a:lnTo>
                                <a:lnTo>
                                  <a:pt x="2" y="13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FFA040"/>
                          </a:solidFill>
                          <a:ln w="9525">
                            <a:noFill/>
                          </a:ln>
                        </p:spPr>
                        <p:txBody>
                          <a:bodyPr/>
                          <a:p>
                            <a:endParaRPr lang="zh-CN" altLang="en-US"/>
                          </a:p>
                        </p:txBody>
                      </p:sp>
                      <p:sp>
                        <p:nvSpPr>
                          <p:cNvPr id="41025" name="任意多边形 97345"/>
                          <p:cNvSpPr>
                            <a:spLocks noChangeAspect="1"/>
                          </p:cNvSpPr>
                          <p:nvPr>
                            <p:custDataLst>
                              <p:tags r:id="rId44"/>
                            </p:custDataLst>
                          </p:nvPr>
                        </p:nvSpPr>
                        <p:spPr>
                          <a:xfrm>
                            <a:off x="6341" y="4856"/>
                            <a:ext cx="208" cy="230"/>
                          </a:xfrm>
                          <a:custGeom>
                            <a:avLst/>
                            <a:gdLst/>
                            <a:ahLst/>
                            <a:cxnLst/>
                            <a:pathLst>
                              <a:path w="208" h="230">
                                <a:moveTo>
                                  <a:pt x="2" y="35"/>
                                </a:moveTo>
                                <a:lnTo>
                                  <a:pt x="0" y="21"/>
                                </a:lnTo>
                                <a:lnTo>
                                  <a:pt x="0" y="11"/>
                                </a:lnTo>
                                <a:lnTo>
                                  <a:pt x="8" y="0"/>
                                </a:lnTo>
                                <a:lnTo>
                                  <a:pt x="22" y="17"/>
                                </a:lnTo>
                                <a:lnTo>
                                  <a:pt x="47" y="32"/>
                                </a:lnTo>
                                <a:lnTo>
                                  <a:pt x="72" y="44"/>
                                </a:lnTo>
                                <a:lnTo>
                                  <a:pt x="106" y="55"/>
                                </a:lnTo>
                                <a:lnTo>
                                  <a:pt x="156" y="65"/>
                                </a:lnTo>
                                <a:lnTo>
                                  <a:pt x="166" y="91"/>
                                </a:lnTo>
                                <a:lnTo>
                                  <a:pt x="140" y="84"/>
                                </a:lnTo>
                                <a:lnTo>
                                  <a:pt x="114" y="80"/>
                                </a:lnTo>
                                <a:lnTo>
                                  <a:pt x="101" y="82"/>
                                </a:lnTo>
                                <a:lnTo>
                                  <a:pt x="97" y="95"/>
                                </a:lnTo>
                                <a:lnTo>
                                  <a:pt x="105" y="112"/>
                                </a:lnTo>
                                <a:lnTo>
                                  <a:pt x="115" y="128"/>
                                </a:lnTo>
                                <a:lnTo>
                                  <a:pt x="136" y="153"/>
                                </a:lnTo>
                                <a:lnTo>
                                  <a:pt x="166" y="179"/>
                                </a:lnTo>
                                <a:lnTo>
                                  <a:pt x="208" y="209"/>
                                </a:lnTo>
                                <a:lnTo>
                                  <a:pt x="208" y="230"/>
                                </a:lnTo>
                                <a:lnTo>
                                  <a:pt x="190" y="219"/>
                                </a:lnTo>
                                <a:lnTo>
                                  <a:pt x="166" y="205"/>
                                </a:lnTo>
                                <a:lnTo>
                                  <a:pt x="132" y="179"/>
                                </a:lnTo>
                                <a:lnTo>
                                  <a:pt x="105" y="150"/>
                                </a:lnTo>
                                <a:lnTo>
                                  <a:pt x="80" y="128"/>
                                </a:lnTo>
                                <a:lnTo>
                                  <a:pt x="56" y="101"/>
                                </a:lnTo>
                                <a:lnTo>
                                  <a:pt x="36" y="78"/>
                                </a:lnTo>
                                <a:lnTo>
                                  <a:pt x="15" y="57"/>
                                </a:lnTo>
                                <a:lnTo>
                                  <a:pt x="2" y="35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FFA040"/>
                          </a:solidFill>
                          <a:ln w="9525">
                            <a:noFill/>
                          </a:ln>
                        </p:spPr>
                        <p:txBody>
                          <a:bodyPr/>
                          <a:p>
                            <a:endParaRPr lang="zh-CN" altLang="en-US"/>
                          </a:p>
                        </p:txBody>
                      </p:sp>
                      <p:sp>
                        <p:nvSpPr>
                          <p:cNvPr id="41026" name="任意多边形 97346"/>
                          <p:cNvSpPr>
                            <a:spLocks noChangeAspect="1"/>
                          </p:cNvSpPr>
                          <p:nvPr>
                            <p:custDataLst>
                              <p:tags r:id="rId45"/>
                            </p:custDataLst>
                          </p:nvPr>
                        </p:nvSpPr>
                        <p:spPr>
                          <a:xfrm>
                            <a:off x="6345" y="4443"/>
                            <a:ext cx="86" cy="69"/>
                          </a:xfrm>
                          <a:custGeom>
                            <a:avLst/>
                            <a:gdLst/>
                            <a:ahLst/>
                            <a:cxnLst/>
                            <a:pathLst>
                              <a:path w="86" h="69">
                                <a:moveTo>
                                  <a:pt x="0" y="0"/>
                                </a:moveTo>
                                <a:lnTo>
                                  <a:pt x="11" y="10"/>
                                </a:lnTo>
                                <a:lnTo>
                                  <a:pt x="25" y="21"/>
                                </a:lnTo>
                                <a:lnTo>
                                  <a:pt x="42" y="33"/>
                                </a:lnTo>
                                <a:lnTo>
                                  <a:pt x="60" y="44"/>
                                </a:lnTo>
                                <a:lnTo>
                                  <a:pt x="77" y="54"/>
                                </a:lnTo>
                                <a:lnTo>
                                  <a:pt x="86" y="61"/>
                                </a:lnTo>
                                <a:lnTo>
                                  <a:pt x="65" y="69"/>
                                </a:lnTo>
                                <a:lnTo>
                                  <a:pt x="42" y="61"/>
                                </a:lnTo>
                                <a:lnTo>
                                  <a:pt x="18" y="52"/>
                                </a:lnTo>
                                <a:lnTo>
                                  <a:pt x="0" y="42"/>
                                </a:lnTo>
                                <a:lnTo>
                                  <a:pt x="1" y="33"/>
                                </a:lnTo>
                                <a:lnTo>
                                  <a:pt x="4" y="17"/>
                                </a:lnTo>
                                <a:lnTo>
                                  <a:pt x="0" y="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FFA040"/>
                          </a:solidFill>
                          <a:ln w="9525">
                            <a:noFill/>
                          </a:ln>
                        </p:spPr>
                        <p:txBody>
                          <a:bodyPr/>
                          <a:p>
                            <a:endParaRPr lang="zh-CN" altLang="en-US"/>
                          </a:p>
                        </p:txBody>
                      </p:sp>
                      <p:sp>
                        <p:nvSpPr>
                          <p:cNvPr id="41027" name="任意多边形 97347"/>
                          <p:cNvSpPr>
                            <a:spLocks noChangeAspect="1"/>
                          </p:cNvSpPr>
                          <p:nvPr>
                            <p:custDataLst>
                              <p:tags r:id="rId46"/>
                            </p:custDataLst>
                          </p:nvPr>
                        </p:nvSpPr>
                        <p:spPr>
                          <a:xfrm>
                            <a:off x="6501" y="4426"/>
                            <a:ext cx="732" cy="689"/>
                          </a:xfrm>
                          <a:custGeom>
                            <a:avLst/>
                            <a:gdLst/>
                            <a:ahLst/>
                            <a:cxnLst/>
                            <a:pathLst>
                              <a:path w="732" h="689">
                                <a:moveTo>
                                  <a:pt x="294" y="135"/>
                                </a:moveTo>
                                <a:lnTo>
                                  <a:pt x="186" y="143"/>
                                </a:lnTo>
                                <a:lnTo>
                                  <a:pt x="348" y="158"/>
                                </a:lnTo>
                                <a:lnTo>
                                  <a:pt x="338" y="166"/>
                                </a:lnTo>
                                <a:lnTo>
                                  <a:pt x="318" y="173"/>
                                </a:lnTo>
                                <a:lnTo>
                                  <a:pt x="292" y="181"/>
                                </a:lnTo>
                                <a:lnTo>
                                  <a:pt x="258" y="190"/>
                                </a:lnTo>
                                <a:lnTo>
                                  <a:pt x="222" y="196"/>
                                </a:lnTo>
                                <a:lnTo>
                                  <a:pt x="175" y="200"/>
                                </a:lnTo>
                                <a:lnTo>
                                  <a:pt x="120" y="206"/>
                                </a:lnTo>
                                <a:lnTo>
                                  <a:pt x="61" y="209"/>
                                </a:lnTo>
                                <a:lnTo>
                                  <a:pt x="0" y="209"/>
                                </a:lnTo>
                                <a:lnTo>
                                  <a:pt x="95" y="232"/>
                                </a:lnTo>
                                <a:lnTo>
                                  <a:pt x="154" y="244"/>
                                </a:lnTo>
                                <a:lnTo>
                                  <a:pt x="205" y="244"/>
                                </a:lnTo>
                                <a:lnTo>
                                  <a:pt x="267" y="244"/>
                                </a:lnTo>
                                <a:lnTo>
                                  <a:pt x="359" y="236"/>
                                </a:lnTo>
                                <a:lnTo>
                                  <a:pt x="435" y="225"/>
                                </a:lnTo>
                                <a:lnTo>
                                  <a:pt x="499" y="209"/>
                                </a:lnTo>
                                <a:lnTo>
                                  <a:pt x="567" y="188"/>
                                </a:lnTo>
                                <a:lnTo>
                                  <a:pt x="597" y="177"/>
                                </a:lnTo>
                                <a:lnTo>
                                  <a:pt x="625" y="168"/>
                                </a:lnTo>
                                <a:lnTo>
                                  <a:pt x="640" y="164"/>
                                </a:lnTo>
                                <a:lnTo>
                                  <a:pt x="648" y="169"/>
                                </a:lnTo>
                                <a:lnTo>
                                  <a:pt x="648" y="181"/>
                                </a:lnTo>
                                <a:lnTo>
                                  <a:pt x="642" y="194"/>
                                </a:lnTo>
                                <a:lnTo>
                                  <a:pt x="625" y="208"/>
                                </a:lnTo>
                                <a:lnTo>
                                  <a:pt x="597" y="226"/>
                                </a:lnTo>
                                <a:lnTo>
                                  <a:pt x="557" y="244"/>
                                </a:lnTo>
                                <a:lnTo>
                                  <a:pt x="510" y="263"/>
                                </a:lnTo>
                                <a:lnTo>
                                  <a:pt x="448" y="282"/>
                                </a:lnTo>
                                <a:lnTo>
                                  <a:pt x="376" y="297"/>
                                </a:lnTo>
                                <a:lnTo>
                                  <a:pt x="304" y="308"/>
                                </a:lnTo>
                                <a:lnTo>
                                  <a:pt x="228" y="320"/>
                                </a:lnTo>
                                <a:lnTo>
                                  <a:pt x="95" y="333"/>
                                </a:lnTo>
                                <a:lnTo>
                                  <a:pt x="177" y="352"/>
                                </a:lnTo>
                                <a:lnTo>
                                  <a:pt x="243" y="360"/>
                                </a:lnTo>
                                <a:lnTo>
                                  <a:pt x="326" y="358"/>
                                </a:lnTo>
                                <a:lnTo>
                                  <a:pt x="411" y="347"/>
                                </a:lnTo>
                                <a:lnTo>
                                  <a:pt x="474" y="333"/>
                                </a:lnTo>
                                <a:lnTo>
                                  <a:pt x="525" y="320"/>
                                </a:lnTo>
                                <a:lnTo>
                                  <a:pt x="567" y="308"/>
                                </a:lnTo>
                                <a:lnTo>
                                  <a:pt x="610" y="293"/>
                                </a:lnTo>
                                <a:lnTo>
                                  <a:pt x="644" y="280"/>
                                </a:lnTo>
                                <a:lnTo>
                                  <a:pt x="659" y="276"/>
                                </a:lnTo>
                                <a:lnTo>
                                  <a:pt x="668" y="276"/>
                                </a:lnTo>
                                <a:lnTo>
                                  <a:pt x="667" y="287"/>
                                </a:lnTo>
                                <a:lnTo>
                                  <a:pt x="661" y="299"/>
                                </a:lnTo>
                                <a:lnTo>
                                  <a:pt x="648" y="314"/>
                                </a:lnTo>
                                <a:lnTo>
                                  <a:pt x="617" y="335"/>
                                </a:lnTo>
                                <a:lnTo>
                                  <a:pt x="584" y="354"/>
                                </a:lnTo>
                                <a:lnTo>
                                  <a:pt x="546" y="371"/>
                                </a:lnTo>
                                <a:lnTo>
                                  <a:pt x="496" y="390"/>
                                </a:lnTo>
                                <a:lnTo>
                                  <a:pt x="439" y="407"/>
                                </a:lnTo>
                                <a:lnTo>
                                  <a:pt x="352" y="426"/>
                                </a:lnTo>
                                <a:lnTo>
                                  <a:pt x="294" y="438"/>
                                </a:lnTo>
                                <a:lnTo>
                                  <a:pt x="237" y="444"/>
                                </a:lnTo>
                                <a:lnTo>
                                  <a:pt x="154" y="449"/>
                                </a:lnTo>
                                <a:lnTo>
                                  <a:pt x="239" y="461"/>
                                </a:lnTo>
                                <a:lnTo>
                                  <a:pt x="305" y="466"/>
                                </a:lnTo>
                                <a:lnTo>
                                  <a:pt x="360" y="468"/>
                                </a:lnTo>
                                <a:lnTo>
                                  <a:pt x="423" y="466"/>
                                </a:lnTo>
                                <a:lnTo>
                                  <a:pt x="482" y="458"/>
                                </a:lnTo>
                                <a:lnTo>
                                  <a:pt x="530" y="447"/>
                                </a:lnTo>
                                <a:lnTo>
                                  <a:pt x="568" y="434"/>
                                </a:lnTo>
                                <a:lnTo>
                                  <a:pt x="629" y="413"/>
                                </a:lnTo>
                                <a:lnTo>
                                  <a:pt x="637" y="413"/>
                                </a:lnTo>
                                <a:lnTo>
                                  <a:pt x="644" y="417"/>
                                </a:lnTo>
                                <a:lnTo>
                                  <a:pt x="642" y="430"/>
                                </a:lnTo>
                                <a:lnTo>
                                  <a:pt x="634" y="444"/>
                                </a:lnTo>
                                <a:lnTo>
                                  <a:pt x="620" y="458"/>
                                </a:lnTo>
                                <a:lnTo>
                                  <a:pt x="599" y="474"/>
                                </a:lnTo>
                                <a:lnTo>
                                  <a:pt x="563" y="493"/>
                                </a:lnTo>
                                <a:lnTo>
                                  <a:pt x="525" y="510"/>
                                </a:lnTo>
                                <a:lnTo>
                                  <a:pt x="489" y="521"/>
                                </a:lnTo>
                                <a:lnTo>
                                  <a:pt x="448" y="531"/>
                                </a:lnTo>
                                <a:lnTo>
                                  <a:pt x="410" y="537"/>
                                </a:lnTo>
                                <a:lnTo>
                                  <a:pt x="360" y="542"/>
                                </a:lnTo>
                                <a:lnTo>
                                  <a:pt x="305" y="545"/>
                                </a:lnTo>
                                <a:lnTo>
                                  <a:pt x="250" y="546"/>
                                </a:lnTo>
                                <a:lnTo>
                                  <a:pt x="166" y="546"/>
                                </a:lnTo>
                                <a:lnTo>
                                  <a:pt x="211" y="562"/>
                                </a:lnTo>
                                <a:lnTo>
                                  <a:pt x="253" y="573"/>
                                </a:lnTo>
                                <a:lnTo>
                                  <a:pt x="301" y="579"/>
                                </a:lnTo>
                                <a:lnTo>
                                  <a:pt x="342" y="580"/>
                                </a:lnTo>
                                <a:lnTo>
                                  <a:pt x="384" y="583"/>
                                </a:lnTo>
                                <a:lnTo>
                                  <a:pt x="427" y="580"/>
                                </a:lnTo>
                                <a:lnTo>
                                  <a:pt x="462" y="579"/>
                                </a:lnTo>
                                <a:lnTo>
                                  <a:pt x="495" y="573"/>
                                </a:lnTo>
                                <a:lnTo>
                                  <a:pt x="540" y="562"/>
                                </a:lnTo>
                                <a:lnTo>
                                  <a:pt x="574" y="554"/>
                                </a:lnTo>
                                <a:lnTo>
                                  <a:pt x="587" y="555"/>
                                </a:lnTo>
                                <a:lnTo>
                                  <a:pt x="589" y="565"/>
                                </a:lnTo>
                                <a:lnTo>
                                  <a:pt x="585" y="575"/>
                                </a:lnTo>
                                <a:lnTo>
                                  <a:pt x="576" y="586"/>
                                </a:lnTo>
                                <a:lnTo>
                                  <a:pt x="561" y="597"/>
                                </a:lnTo>
                                <a:lnTo>
                                  <a:pt x="544" y="605"/>
                                </a:lnTo>
                                <a:lnTo>
                                  <a:pt x="525" y="614"/>
                                </a:lnTo>
                                <a:lnTo>
                                  <a:pt x="495" y="622"/>
                                </a:lnTo>
                                <a:lnTo>
                                  <a:pt x="432" y="631"/>
                                </a:lnTo>
                                <a:lnTo>
                                  <a:pt x="372" y="639"/>
                                </a:lnTo>
                                <a:lnTo>
                                  <a:pt x="253" y="649"/>
                                </a:lnTo>
                                <a:lnTo>
                                  <a:pt x="407" y="656"/>
                                </a:lnTo>
                                <a:lnTo>
                                  <a:pt x="439" y="656"/>
                                </a:lnTo>
                                <a:lnTo>
                                  <a:pt x="453" y="663"/>
                                </a:lnTo>
                                <a:lnTo>
                                  <a:pt x="461" y="670"/>
                                </a:lnTo>
                                <a:lnTo>
                                  <a:pt x="458" y="681"/>
                                </a:lnTo>
                                <a:lnTo>
                                  <a:pt x="466" y="687"/>
                                </a:lnTo>
                                <a:lnTo>
                                  <a:pt x="486" y="689"/>
                                </a:lnTo>
                                <a:lnTo>
                                  <a:pt x="516" y="677"/>
                                </a:lnTo>
                                <a:lnTo>
                                  <a:pt x="542" y="664"/>
                                </a:lnTo>
                                <a:lnTo>
                                  <a:pt x="563" y="651"/>
                                </a:lnTo>
                                <a:lnTo>
                                  <a:pt x="580" y="639"/>
                                </a:lnTo>
                                <a:lnTo>
                                  <a:pt x="597" y="621"/>
                                </a:lnTo>
                                <a:lnTo>
                                  <a:pt x="651" y="548"/>
                                </a:lnTo>
                                <a:lnTo>
                                  <a:pt x="693" y="485"/>
                                </a:lnTo>
                                <a:lnTo>
                                  <a:pt x="709" y="453"/>
                                </a:lnTo>
                                <a:lnTo>
                                  <a:pt x="713" y="440"/>
                                </a:lnTo>
                                <a:lnTo>
                                  <a:pt x="714" y="430"/>
                                </a:lnTo>
                                <a:lnTo>
                                  <a:pt x="714" y="419"/>
                                </a:lnTo>
                                <a:lnTo>
                                  <a:pt x="706" y="406"/>
                                </a:lnTo>
                                <a:lnTo>
                                  <a:pt x="701" y="398"/>
                                </a:lnTo>
                                <a:lnTo>
                                  <a:pt x="698" y="386"/>
                                </a:lnTo>
                                <a:lnTo>
                                  <a:pt x="701" y="373"/>
                                </a:lnTo>
                                <a:lnTo>
                                  <a:pt x="706" y="364"/>
                                </a:lnTo>
                                <a:lnTo>
                                  <a:pt x="713" y="354"/>
                                </a:lnTo>
                                <a:lnTo>
                                  <a:pt x="719" y="344"/>
                                </a:lnTo>
                                <a:lnTo>
                                  <a:pt x="727" y="333"/>
                                </a:lnTo>
                                <a:lnTo>
                                  <a:pt x="732" y="322"/>
                                </a:lnTo>
                                <a:lnTo>
                                  <a:pt x="731" y="308"/>
                                </a:lnTo>
                                <a:lnTo>
                                  <a:pt x="726" y="297"/>
                                </a:lnTo>
                                <a:lnTo>
                                  <a:pt x="719" y="287"/>
                                </a:lnTo>
                                <a:lnTo>
                                  <a:pt x="713" y="278"/>
                                </a:lnTo>
                                <a:lnTo>
                                  <a:pt x="705" y="267"/>
                                </a:lnTo>
                                <a:lnTo>
                                  <a:pt x="702" y="255"/>
                                </a:lnTo>
                                <a:lnTo>
                                  <a:pt x="705" y="246"/>
                                </a:lnTo>
                                <a:lnTo>
                                  <a:pt x="714" y="232"/>
                                </a:lnTo>
                                <a:lnTo>
                                  <a:pt x="723" y="221"/>
                                </a:lnTo>
                                <a:lnTo>
                                  <a:pt x="727" y="209"/>
                                </a:lnTo>
                                <a:lnTo>
                                  <a:pt x="727" y="194"/>
                                </a:lnTo>
                                <a:lnTo>
                                  <a:pt x="722" y="179"/>
                                </a:lnTo>
                                <a:lnTo>
                                  <a:pt x="713" y="168"/>
                                </a:lnTo>
                                <a:lnTo>
                                  <a:pt x="709" y="160"/>
                                </a:lnTo>
                                <a:lnTo>
                                  <a:pt x="705" y="147"/>
                                </a:lnTo>
                                <a:lnTo>
                                  <a:pt x="706" y="133"/>
                                </a:lnTo>
                                <a:lnTo>
                                  <a:pt x="714" y="122"/>
                                </a:lnTo>
                                <a:lnTo>
                                  <a:pt x="719" y="114"/>
                                </a:lnTo>
                                <a:lnTo>
                                  <a:pt x="727" y="105"/>
                                </a:lnTo>
                                <a:lnTo>
                                  <a:pt x="731" y="93"/>
                                </a:lnTo>
                                <a:lnTo>
                                  <a:pt x="732" y="80"/>
                                </a:lnTo>
                                <a:lnTo>
                                  <a:pt x="730" y="72"/>
                                </a:lnTo>
                                <a:lnTo>
                                  <a:pt x="722" y="59"/>
                                </a:lnTo>
                                <a:lnTo>
                                  <a:pt x="714" y="48"/>
                                </a:lnTo>
                                <a:lnTo>
                                  <a:pt x="709" y="34"/>
                                </a:lnTo>
                                <a:lnTo>
                                  <a:pt x="709" y="0"/>
                                </a:lnTo>
                                <a:lnTo>
                                  <a:pt x="634" y="50"/>
                                </a:lnTo>
                                <a:lnTo>
                                  <a:pt x="589" y="69"/>
                                </a:lnTo>
                                <a:lnTo>
                                  <a:pt x="536" y="86"/>
                                </a:lnTo>
                                <a:lnTo>
                                  <a:pt x="475" y="105"/>
                                </a:lnTo>
                                <a:lnTo>
                                  <a:pt x="420" y="116"/>
                                </a:lnTo>
                                <a:lnTo>
                                  <a:pt x="365" y="126"/>
                                </a:lnTo>
                                <a:lnTo>
                                  <a:pt x="294" y="135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FFA040"/>
                          </a:solidFill>
                          <a:ln w="9525">
                            <a:noFill/>
                          </a:ln>
                        </p:spPr>
                        <p:txBody>
                          <a:bodyPr/>
                          <a:p>
                            <a:endParaRPr lang="zh-CN" altLang="en-US"/>
                          </a:p>
                        </p:txBody>
                      </p:sp>
                    </p:grpSp>
                  </p:grpSp>
                  <p:grpSp>
                    <p:nvGrpSpPr>
                      <p:cNvPr id="41028" name="组合 97348"/>
                      <p:cNvGrpSpPr>
                        <a:grpSpLocks noChangeAspect="1"/>
                      </p:cNvGrpSpPr>
                      <p:nvPr/>
                    </p:nvGrpSpPr>
                    <p:grpSpPr>
                      <a:xfrm>
                        <a:off x="6929" y="4535"/>
                        <a:ext cx="218" cy="436"/>
                        <a:chOff x="6929" y="4535"/>
                        <a:chExt cx="218" cy="436"/>
                      </a:xfrm>
                    </p:grpSpPr>
                    <p:sp>
                      <p:nvSpPr>
                        <p:cNvPr id="41029" name="任意多边形 97349"/>
                        <p:cNvSpPr>
                          <a:spLocks noChangeAspect="1"/>
                        </p:cNvSpPr>
                        <p:nvPr>
                          <p:custDataLst>
                            <p:tags r:id="rId47"/>
                          </p:custDataLst>
                        </p:nvPr>
                      </p:nvSpPr>
                      <p:spPr>
                        <a:xfrm>
                          <a:off x="6971" y="4651"/>
                          <a:ext cx="167" cy="70"/>
                        </a:xfrm>
                        <a:custGeom>
                          <a:avLst/>
                          <a:gdLst/>
                          <a:ahLst/>
                          <a:cxnLst/>
                          <a:pathLst>
                            <a:path w="167" h="70">
                              <a:moveTo>
                                <a:pt x="167" y="13"/>
                              </a:moveTo>
                              <a:lnTo>
                                <a:pt x="151" y="0"/>
                              </a:lnTo>
                              <a:lnTo>
                                <a:pt x="100" y="26"/>
                              </a:lnTo>
                              <a:lnTo>
                                <a:pt x="49" y="45"/>
                              </a:lnTo>
                              <a:lnTo>
                                <a:pt x="0" y="59"/>
                              </a:lnTo>
                              <a:lnTo>
                                <a:pt x="9" y="70"/>
                              </a:lnTo>
                              <a:lnTo>
                                <a:pt x="43" y="70"/>
                              </a:lnTo>
                              <a:lnTo>
                                <a:pt x="89" y="60"/>
                              </a:lnTo>
                              <a:lnTo>
                                <a:pt x="130" y="40"/>
                              </a:lnTo>
                              <a:lnTo>
                                <a:pt x="167" y="13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FFE0C0"/>
                        </a:solidFill>
                        <a:ln w="9525">
                          <a:noFill/>
                        </a:ln>
                      </p:spPr>
                      <p:txBody>
                        <a:bodyPr/>
                        <a:p>
                          <a:endParaRPr lang="zh-CN" altLang="en-US"/>
                        </a:p>
                      </p:txBody>
                    </p:sp>
                    <p:sp>
                      <p:nvSpPr>
                        <p:cNvPr id="41030" name="任意多边形 97350"/>
                        <p:cNvSpPr>
                          <a:spLocks noChangeAspect="1"/>
                        </p:cNvSpPr>
                        <p:nvPr>
                          <p:custDataLst>
                            <p:tags r:id="rId48"/>
                          </p:custDataLst>
                        </p:nvPr>
                      </p:nvSpPr>
                      <p:spPr>
                        <a:xfrm>
                          <a:off x="7001" y="4763"/>
                          <a:ext cx="146" cy="78"/>
                        </a:xfrm>
                        <a:custGeom>
                          <a:avLst/>
                          <a:gdLst/>
                          <a:ahLst/>
                          <a:cxnLst/>
                          <a:pathLst>
                            <a:path w="146" h="78">
                              <a:moveTo>
                                <a:pt x="146" y="15"/>
                              </a:moveTo>
                              <a:lnTo>
                                <a:pt x="138" y="0"/>
                              </a:lnTo>
                              <a:lnTo>
                                <a:pt x="89" y="34"/>
                              </a:lnTo>
                              <a:lnTo>
                                <a:pt x="50" y="51"/>
                              </a:lnTo>
                              <a:lnTo>
                                <a:pt x="0" y="66"/>
                              </a:lnTo>
                              <a:lnTo>
                                <a:pt x="10" y="78"/>
                              </a:lnTo>
                              <a:lnTo>
                                <a:pt x="42" y="78"/>
                              </a:lnTo>
                              <a:lnTo>
                                <a:pt x="74" y="69"/>
                              </a:lnTo>
                              <a:lnTo>
                                <a:pt x="112" y="45"/>
                              </a:lnTo>
                              <a:lnTo>
                                <a:pt x="146" y="15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FFE0C0"/>
                        </a:solidFill>
                        <a:ln w="9525">
                          <a:noFill/>
                        </a:ln>
                      </p:spPr>
                      <p:txBody>
                        <a:bodyPr/>
                        <a:p>
                          <a:endParaRPr lang="zh-CN" altLang="en-US"/>
                        </a:p>
                      </p:txBody>
                    </p:sp>
                    <p:sp>
                      <p:nvSpPr>
                        <p:cNvPr id="41031" name="任意多边形 97351"/>
                        <p:cNvSpPr>
                          <a:spLocks noChangeAspect="1"/>
                        </p:cNvSpPr>
                        <p:nvPr>
                          <p:custDataLst>
                            <p:tags r:id="rId49"/>
                          </p:custDataLst>
                        </p:nvPr>
                      </p:nvSpPr>
                      <p:spPr>
                        <a:xfrm>
                          <a:off x="6992" y="4894"/>
                          <a:ext cx="149" cy="77"/>
                        </a:xfrm>
                        <a:custGeom>
                          <a:avLst/>
                          <a:gdLst/>
                          <a:ahLst/>
                          <a:cxnLst/>
                          <a:pathLst>
                            <a:path w="149" h="77">
                              <a:moveTo>
                                <a:pt x="149" y="11"/>
                              </a:moveTo>
                              <a:lnTo>
                                <a:pt x="138" y="0"/>
                              </a:lnTo>
                              <a:lnTo>
                                <a:pt x="93" y="31"/>
                              </a:lnTo>
                              <a:lnTo>
                                <a:pt x="49" y="49"/>
                              </a:lnTo>
                              <a:lnTo>
                                <a:pt x="0" y="63"/>
                              </a:lnTo>
                              <a:lnTo>
                                <a:pt x="9" y="77"/>
                              </a:lnTo>
                              <a:lnTo>
                                <a:pt x="42" y="74"/>
                              </a:lnTo>
                              <a:lnTo>
                                <a:pt x="81" y="65"/>
                              </a:lnTo>
                              <a:lnTo>
                                <a:pt x="121" y="40"/>
                              </a:lnTo>
                              <a:lnTo>
                                <a:pt x="149" y="11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FFE0C0"/>
                        </a:solidFill>
                        <a:ln w="9525">
                          <a:noFill/>
                        </a:ln>
                      </p:spPr>
                      <p:txBody>
                        <a:bodyPr/>
                        <a:p>
                          <a:endParaRPr lang="zh-CN" altLang="en-US"/>
                        </a:p>
                      </p:txBody>
                    </p:sp>
                    <p:sp>
                      <p:nvSpPr>
                        <p:cNvPr id="41032" name="任意多边形 97352"/>
                        <p:cNvSpPr>
                          <a:spLocks noChangeAspect="1"/>
                        </p:cNvSpPr>
                        <p:nvPr>
                          <p:custDataLst>
                            <p:tags r:id="rId50"/>
                          </p:custDataLst>
                        </p:nvPr>
                      </p:nvSpPr>
                      <p:spPr>
                        <a:xfrm>
                          <a:off x="6929" y="4535"/>
                          <a:ext cx="171" cy="68"/>
                        </a:xfrm>
                        <a:custGeom>
                          <a:avLst/>
                          <a:gdLst/>
                          <a:ahLst/>
                          <a:cxnLst/>
                          <a:pathLst>
                            <a:path w="171" h="68">
                              <a:moveTo>
                                <a:pt x="171" y="13"/>
                              </a:moveTo>
                              <a:lnTo>
                                <a:pt x="154" y="0"/>
                              </a:lnTo>
                              <a:lnTo>
                                <a:pt x="97" y="26"/>
                              </a:lnTo>
                              <a:lnTo>
                                <a:pt x="50" y="41"/>
                              </a:lnTo>
                              <a:lnTo>
                                <a:pt x="0" y="55"/>
                              </a:lnTo>
                              <a:lnTo>
                                <a:pt x="11" y="68"/>
                              </a:lnTo>
                              <a:lnTo>
                                <a:pt x="42" y="66"/>
                              </a:lnTo>
                              <a:lnTo>
                                <a:pt x="82" y="57"/>
                              </a:lnTo>
                              <a:lnTo>
                                <a:pt x="127" y="40"/>
                              </a:lnTo>
                              <a:lnTo>
                                <a:pt x="171" y="13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FFE0C0"/>
                        </a:solidFill>
                        <a:ln w="9525">
                          <a:noFill/>
                        </a:ln>
                      </p:spPr>
                      <p:txBody>
                        <a:bodyPr/>
                        <a:p>
                          <a:endParaRPr lang="zh-CN" altLang="en-US"/>
                        </a:p>
                      </p:txBody>
                    </p:sp>
                  </p:grpSp>
                </p:grpSp>
                <p:sp>
                  <p:nvSpPr>
                    <p:cNvPr id="41033" name="任意多边形 97353"/>
                    <p:cNvSpPr>
                      <a:spLocks noChangeAspect="1"/>
                    </p:cNvSpPr>
                    <p:nvPr>
                      <p:custDataLst>
                        <p:tags r:id="rId51"/>
                      </p:custDataLst>
                    </p:nvPr>
                  </p:nvSpPr>
                  <p:spPr>
                    <a:xfrm>
                      <a:off x="5770" y="1606"/>
                      <a:ext cx="2019" cy="2908"/>
                    </a:xfrm>
                    <a:custGeom>
                      <a:avLst/>
                      <a:gdLst/>
                      <a:ahLst/>
                      <a:cxnLst/>
                      <a:pathLst>
                        <a:path w="2019" h="2908">
                          <a:moveTo>
                            <a:pt x="1415" y="2830"/>
                          </a:moveTo>
                          <a:lnTo>
                            <a:pt x="1432" y="2818"/>
                          </a:lnTo>
                          <a:lnTo>
                            <a:pt x="1445" y="2807"/>
                          </a:lnTo>
                          <a:lnTo>
                            <a:pt x="1453" y="2799"/>
                          </a:lnTo>
                          <a:lnTo>
                            <a:pt x="1458" y="2790"/>
                          </a:lnTo>
                          <a:lnTo>
                            <a:pt x="1463" y="2784"/>
                          </a:lnTo>
                          <a:lnTo>
                            <a:pt x="1466" y="2778"/>
                          </a:lnTo>
                          <a:lnTo>
                            <a:pt x="1470" y="2773"/>
                          </a:lnTo>
                          <a:lnTo>
                            <a:pt x="1471" y="2765"/>
                          </a:lnTo>
                          <a:lnTo>
                            <a:pt x="1474" y="2756"/>
                          </a:lnTo>
                          <a:lnTo>
                            <a:pt x="1475" y="2744"/>
                          </a:lnTo>
                          <a:lnTo>
                            <a:pt x="1484" y="2698"/>
                          </a:lnTo>
                          <a:lnTo>
                            <a:pt x="1543" y="2322"/>
                          </a:lnTo>
                          <a:lnTo>
                            <a:pt x="1554" y="2268"/>
                          </a:lnTo>
                          <a:lnTo>
                            <a:pt x="1563" y="2229"/>
                          </a:lnTo>
                          <a:lnTo>
                            <a:pt x="1577" y="2175"/>
                          </a:lnTo>
                          <a:lnTo>
                            <a:pt x="1598" y="2115"/>
                          </a:lnTo>
                          <a:lnTo>
                            <a:pt x="1619" y="2062"/>
                          </a:lnTo>
                          <a:lnTo>
                            <a:pt x="1638" y="2018"/>
                          </a:lnTo>
                          <a:lnTo>
                            <a:pt x="1655" y="1980"/>
                          </a:lnTo>
                          <a:lnTo>
                            <a:pt x="1672" y="1943"/>
                          </a:lnTo>
                          <a:lnTo>
                            <a:pt x="1706" y="1880"/>
                          </a:lnTo>
                          <a:lnTo>
                            <a:pt x="1740" y="1821"/>
                          </a:lnTo>
                          <a:lnTo>
                            <a:pt x="1773" y="1766"/>
                          </a:lnTo>
                          <a:lnTo>
                            <a:pt x="1799" y="1724"/>
                          </a:lnTo>
                          <a:lnTo>
                            <a:pt x="1846" y="1645"/>
                          </a:lnTo>
                          <a:lnTo>
                            <a:pt x="1879" y="1590"/>
                          </a:lnTo>
                          <a:lnTo>
                            <a:pt x="1905" y="1544"/>
                          </a:lnTo>
                          <a:lnTo>
                            <a:pt x="1927" y="1492"/>
                          </a:lnTo>
                          <a:lnTo>
                            <a:pt x="1952" y="1429"/>
                          </a:lnTo>
                          <a:lnTo>
                            <a:pt x="1969" y="1374"/>
                          </a:lnTo>
                          <a:lnTo>
                            <a:pt x="1985" y="1316"/>
                          </a:lnTo>
                          <a:lnTo>
                            <a:pt x="1995" y="1267"/>
                          </a:lnTo>
                          <a:lnTo>
                            <a:pt x="2007" y="1212"/>
                          </a:lnTo>
                          <a:lnTo>
                            <a:pt x="2015" y="1142"/>
                          </a:lnTo>
                          <a:lnTo>
                            <a:pt x="2019" y="1062"/>
                          </a:lnTo>
                          <a:lnTo>
                            <a:pt x="2019" y="987"/>
                          </a:lnTo>
                          <a:lnTo>
                            <a:pt x="2012" y="928"/>
                          </a:lnTo>
                          <a:lnTo>
                            <a:pt x="2003" y="873"/>
                          </a:lnTo>
                          <a:lnTo>
                            <a:pt x="1994" y="824"/>
                          </a:lnTo>
                          <a:lnTo>
                            <a:pt x="1978" y="759"/>
                          </a:lnTo>
                          <a:lnTo>
                            <a:pt x="1960" y="694"/>
                          </a:lnTo>
                          <a:lnTo>
                            <a:pt x="1940" y="634"/>
                          </a:lnTo>
                          <a:lnTo>
                            <a:pt x="1917" y="578"/>
                          </a:lnTo>
                          <a:lnTo>
                            <a:pt x="1888" y="529"/>
                          </a:lnTo>
                          <a:lnTo>
                            <a:pt x="1850" y="466"/>
                          </a:lnTo>
                          <a:lnTo>
                            <a:pt x="1807" y="403"/>
                          </a:lnTo>
                          <a:lnTo>
                            <a:pt x="1765" y="354"/>
                          </a:lnTo>
                          <a:lnTo>
                            <a:pt x="1727" y="312"/>
                          </a:lnTo>
                          <a:lnTo>
                            <a:pt x="1683" y="272"/>
                          </a:lnTo>
                          <a:lnTo>
                            <a:pt x="1636" y="232"/>
                          </a:lnTo>
                          <a:lnTo>
                            <a:pt x="1590" y="196"/>
                          </a:lnTo>
                          <a:lnTo>
                            <a:pt x="1535" y="159"/>
                          </a:lnTo>
                          <a:lnTo>
                            <a:pt x="1471" y="120"/>
                          </a:lnTo>
                          <a:lnTo>
                            <a:pt x="1411" y="90"/>
                          </a:lnTo>
                          <a:lnTo>
                            <a:pt x="1341" y="61"/>
                          </a:lnTo>
                          <a:lnTo>
                            <a:pt x="1277" y="40"/>
                          </a:lnTo>
                          <a:lnTo>
                            <a:pt x="1224" y="27"/>
                          </a:lnTo>
                          <a:lnTo>
                            <a:pt x="1167" y="14"/>
                          </a:lnTo>
                          <a:lnTo>
                            <a:pt x="1115" y="6"/>
                          </a:lnTo>
                          <a:lnTo>
                            <a:pt x="1053" y="0"/>
                          </a:lnTo>
                          <a:lnTo>
                            <a:pt x="997" y="0"/>
                          </a:lnTo>
                          <a:lnTo>
                            <a:pt x="936" y="0"/>
                          </a:lnTo>
                          <a:lnTo>
                            <a:pt x="885" y="6"/>
                          </a:lnTo>
                          <a:lnTo>
                            <a:pt x="826" y="19"/>
                          </a:lnTo>
                          <a:lnTo>
                            <a:pt x="782" y="28"/>
                          </a:lnTo>
                          <a:lnTo>
                            <a:pt x="727" y="44"/>
                          </a:lnTo>
                          <a:lnTo>
                            <a:pt x="676" y="59"/>
                          </a:lnTo>
                          <a:lnTo>
                            <a:pt x="630" y="78"/>
                          </a:lnTo>
                          <a:lnTo>
                            <a:pt x="586" y="97"/>
                          </a:lnTo>
                          <a:lnTo>
                            <a:pt x="541" y="121"/>
                          </a:lnTo>
                          <a:lnTo>
                            <a:pt x="501" y="145"/>
                          </a:lnTo>
                          <a:lnTo>
                            <a:pt x="456" y="175"/>
                          </a:lnTo>
                          <a:lnTo>
                            <a:pt x="408" y="209"/>
                          </a:lnTo>
                          <a:lnTo>
                            <a:pt x="365" y="242"/>
                          </a:lnTo>
                          <a:lnTo>
                            <a:pt x="326" y="277"/>
                          </a:lnTo>
                          <a:lnTo>
                            <a:pt x="284" y="316"/>
                          </a:lnTo>
                          <a:lnTo>
                            <a:pt x="242" y="360"/>
                          </a:lnTo>
                          <a:lnTo>
                            <a:pt x="206" y="402"/>
                          </a:lnTo>
                          <a:lnTo>
                            <a:pt x="175" y="441"/>
                          </a:lnTo>
                          <a:lnTo>
                            <a:pt x="140" y="495"/>
                          </a:lnTo>
                          <a:lnTo>
                            <a:pt x="106" y="554"/>
                          </a:lnTo>
                          <a:lnTo>
                            <a:pt x="75" y="620"/>
                          </a:lnTo>
                          <a:lnTo>
                            <a:pt x="53" y="685"/>
                          </a:lnTo>
                          <a:lnTo>
                            <a:pt x="34" y="752"/>
                          </a:lnTo>
                          <a:lnTo>
                            <a:pt x="17" y="818"/>
                          </a:lnTo>
                          <a:lnTo>
                            <a:pt x="7" y="879"/>
                          </a:lnTo>
                          <a:lnTo>
                            <a:pt x="0" y="940"/>
                          </a:lnTo>
                          <a:lnTo>
                            <a:pt x="0" y="999"/>
                          </a:lnTo>
                          <a:lnTo>
                            <a:pt x="0" y="1052"/>
                          </a:lnTo>
                          <a:lnTo>
                            <a:pt x="0" y="1115"/>
                          </a:lnTo>
                          <a:lnTo>
                            <a:pt x="3" y="1170"/>
                          </a:lnTo>
                          <a:lnTo>
                            <a:pt x="14" y="1239"/>
                          </a:lnTo>
                          <a:lnTo>
                            <a:pt x="24" y="1299"/>
                          </a:lnTo>
                          <a:lnTo>
                            <a:pt x="40" y="1358"/>
                          </a:lnTo>
                          <a:lnTo>
                            <a:pt x="62" y="1427"/>
                          </a:lnTo>
                          <a:lnTo>
                            <a:pt x="87" y="1488"/>
                          </a:lnTo>
                          <a:lnTo>
                            <a:pt x="113" y="1542"/>
                          </a:lnTo>
                          <a:lnTo>
                            <a:pt x="144" y="1602"/>
                          </a:lnTo>
                          <a:lnTo>
                            <a:pt x="178" y="1660"/>
                          </a:lnTo>
                          <a:lnTo>
                            <a:pt x="208" y="1715"/>
                          </a:lnTo>
                          <a:lnTo>
                            <a:pt x="239" y="1770"/>
                          </a:lnTo>
                          <a:lnTo>
                            <a:pt x="272" y="1830"/>
                          </a:lnTo>
                          <a:lnTo>
                            <a:pt x="323" y="1917"/>
                          </a:lnTo>
                          <a:lnTo>
                            <a:pt x="370" y="2007"/>
                          </a:lnTo>
                          <a:lnTo>
                            <a:pt x="398" y="2053"/>
                          </a:lnTo>
                          <a:lnTo>
                            <a:pt x="412" y="2091"/>
                          </a:lnTo>
                          <a:lnTo>
                            <a:pt x="429" y="2138"/>
                          </a:lnTo>
                          <a:lnTo>
                            <a:pt x="445" y="2192"/>
                          </a:lnTo>
                          <a:lnTo>
                            <a:pt x="458" y="2239"/>
                          </a:lnTo>
                          <a:lnTo>
                            <a:pt x="469" y="2292"/>
                          </a:lnTo>
                          <a:lnTo>
                            <a:pt x="479" y="2365"/>
                          </a:lnTo>
                          <a:lnTo>
                            <a:pt x="492" y="2444"/>
                          </a:lnTo>
                          <a:lnTo>
                            <a:pt x="501" y="2506"/>
                          </a:lnTo>
                          <a:lnTo>
                            <a:pt x="511" y="2586"/>
                          </a:lnTo>
                          <a:lnTo>
                            <a:pt x="518" y="2643"/>
                          </a:lnTo>
                          <a:lnTo>
                            <a:pt x="526" y="2693"/>
                          </a:lnTo>
                          <a:lnTo>
                            <a:pt x="537" y="2742"/>
                          </a:lnTo>
                          <a:lnTo>
                            <a:pt x="541" y="2756"/>
                          </a:lnTo>
                          <a:lnTo>
                            <a:pt x="543" y="2767"/>
                          </a:lnTo>
                          <a:lnTo>
                            <a:pt x="545" y="2773"/>
                          </a:lnTo>
                          <a:lnTo>
                            <a:pt x="546" y="2778"/>
                          </a:lnTo>
                          <a:lnTo>
                            <a:pt x="552" y="2784"/>
                          </a:lnTo>
                          <a:lnTo>
                            <a:pt x="558" y="2794"/>
                          </a:lnTo>
                          <a:lnTo>
                            <a:pt x="567" y="2803"/>
                          </a:lnTo>
                          <a:lnTo>
                            <a:pt x="576" y="2812"/>
                          </a:lnTo>
                          <a:lnTo>
                            <a:pt x="592" y="2824"/>
                          </a:lnTo>
                          <a:lnTo>
                            <a:pt x="610" y="2833"/>
                          </a:lnTo>
                          <a:lnTo>
                            <a:pt x="635" y="2847"/>
                          </a:lnTo>
                          <a:lnTo>
                            <a:pt x="657" y="2856"/>
                          </a:lnTo>
                          <a:lnTo>
                            <a:pt x="681" y="2864"/>
                          </a:lnTo>
                          <a:lnTo>
                            <a:pt x="703" y="2870"/>
                          </a:lnTo>
                          <a:lnTo>
                            <a:pt x="723" y="2875"/>
                          </a:lnTo>
                          <a:lnTo>
                            <a:pt x="753" y="2883"/>
                          </a:lnTo>
                          <a:lnTo>
                            <a:pt x="778" y="2889"/>
                          </a:lnTo>
                          <a:lnTo>
                            <a:pt x="802" y="2892"/>
                          </a:lnTo>
                          <a:lnTo>
                            <a:pt x="829" y="2896"/>
                          </a:lnTo>
                          <a:lnTo>
                            <a:pt x="857" y="2900"/>
                          </a:lnTo>
                          <a:lnTo>
                            <a:pt x="883" y="2902"/>
                          </a:lnTo>
                          <a:lnTo>
                            <a:pt x="906" y="2904"/>
                          </a:lnTo>
                          <a:lnTo>
                            <a:pt x="934" y="2906"/>
                          </a:lnTo>
                          <a:lnTo>
                            <a:pt x="959" y="2908"/>
                          </a:lnTo>
                          <a:lnTo>
                            <a:pt x="984" y="2908"/>
                          </a:lnTo>
                          <a:lnTo>
                            <a:pt x="1006" y="2908"/>
                          </a:lnTo>
                          <a:lnTo>
                            <a:pt x="1031" y="2908"/>
                          </a:lnTo>
                          <a:lnTo>
                            <a:pt x="1061" y="2908"/>
                          </a:lnTo>
                          <a:lnTo>
                            <a:pt x="1086" y="2906"/>
                          </a:lnTo>
                          <a:lnTo>
                            <a:pt x="1108" y="2906"/>
                          </a:lnTo>
                          <a:lnTo>
                            <a:pt x="1134" y="2902"/>
                          </a:lnTo>
                          <a:lnTo>
                            <a:pt x="1166" y="2900"/>
                          </a:lnTo>
                          <a:lnTo>
                            <a:pt x="1188" y="2896"/>
                          </a:lnTo>
                          <a:lnTo>
                            <a:pt x="1217" y="2892"/>
                          </a:lnTo>
                          <a:lnTo>
                            <a:pt x="1241" y="2887"/>
                          </a:lnTo>
                          <a:lnTo>
                            <a:pt x="1265" y="2883"/>
                          </a:lnTo>
                          <a:lnTo>
                            <a:pt x="1288" y="2877"/>
                          </a:lnTo>
                          <a:lnTo>
                            <a:pt x="1309" y="2871"/>
                          </a:lnTo>
                          <a:lnTo>
                            <a:pt x="1334" y="2864"/>
                          </a:lnTo>
                          <a:lnTo>
                            <a:pt x="1354" y="2856"/>
                          </a:lnTo>
                          <a:lnTo>
                            <a:pt x="1375" y="2849"/>
                          </a:lnTo>
                          <a:lnTo>
                            <a:pt x="1395" y="2839"/>
                          </a:lnTo>
                          <a:lnTo>
                            <a:pt x="1415" y="2830"/>
                          </a:lnTo>
                          <a:close/>
                        </a:path>
                      </a:pathLst>
                    </a:custGeom>
                    <a:solidFill>
                      <a:srgbClr val="E0E0E0"/>
                    </a:solidFill>
                    <a:ln w="6350">
                      <a:noFill/>
                    </a:ln>
                  </p:spPr>
                  <p:txBody>
                    <a:bodyPr/>
                    <a:p>
                      <a:endParaRPr lang="zh-CN" altLang="en-US"/>
                    </a:p>
                  </p:txBody>
                </p:sp>
                <p:sp>
                  <p:nvSpPr>
                    <p:cNvPr id="41034" name="椭圆 97354"/>
                    <p:cNvSpPr>
                      <a:spLocks noChangeAspect="1"/>
                    </p:cNvSpPr>
                    <p:nvPr>
                      <p:custDataLst>
                        <p:tags r:id="rId52"/>
                      </p:custDataLst>
                    </p:nvPr>
                  </p:nvSpPr>
                  <p:spPr>
                    <a:xfrm>
                      <a:off x="6337" y="4185"/>
                      <a:ext cx="886" cy="296"/>
                    </a:xfrm>
                    <a:prstGeom prst="ellipse">
                      <a:avLst/>
                    </a:prstGeom>
                    <a:solidFill>
                      <a:srgbClr val="A0A0A0"/>
                    </a:solidFill>
                    <a:ln w="9525">
                      <a:noFill/>
                    </a:ln>
                  </p:spPr>
                  <p:txBody>
                    <a:bodyPr anchor="t" anchorCtr="0"/>
                    <a:p>
                      <a:endParaRPr lang="zh-CN" altLang="en-US"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41035" name="任意多边形 97355"/>
                    <p:cNvSpPr>
                      <a:spLocks noChangeAspect="1"/>
                    </p:cNvSpPr>
                    <p:nvPr>
                      <p:custDataLst>
                        <p:tags r:id="rId53"/>
                      </p:custDataLst>
                    </p:nvPr>
                  </p:nvSpPr>
                  <p:spPr>
                    <a:xfrm>
                      <a:off x="7261" y="1899"/>
                      <a:ext cx="338" cy="432"/>
                    </a:xfrm>
                    <a:custGeom>
                      <a:avLst/>
                      <a:gdLst/>
                      <a:ahLst/>
                      <a:cxnLst/>
                      <a:pathLst>
                        <a:path w="338" h="432">
                          <a:moveTo>
                            <a:pt x="0" y="0"/>
                          </a:moveTo>
                          <a:lnTo>
                            <a:pt x="90" y="46"/>
                          </a:lnTo>
                          <a:lnTo>
                            <a:pt x="172" y="97"/>
                          </a:lnTo>
                          <a:lnTo>
                            <a:pt x="234" y="148"/>
                          </a:lnTo>
                          <a:lnTo>
                            <a:pt x="275" y="203"/>
                          </a:lnTo>
                          <a:lnTo>
                            <a:pt x="304" y="259"/>
                          </a:lnTo>
                          <a:lnTo>
                            <a:pt x="325" y="308"/>
                          </a:lnTo>
                          <a:lnTo>
                            <a:pt x="338" y="358"/>
                          </a:lnTo>
                          <a:lnTo>
                            <a:pt x="219" y="432"/>
                          </a:lnTo>
                          <a:lnTo>
                            <a:pt x="208" y="362"/>
                          </a:lnTo>
                          <a:lnTo>
                            <a:pt x="189" y="287"/>
                          </a:lnTo>
                          <a:lnTo>
                            <a:pt x="161" y="209"/>
                          </a:lnTo>
                          <a:lnTo>
                            <a:pt x="124" y="144"/>
                          </a:lnTo>
                          <a:lnTo>
                            <a:pt x="73" y="78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>
                      <a:noFill/>
                    </a:ln>
                  </p:spPr>
                  <p:txBody>
                    <a:bodyPr/>
                    <a:p>
                      <a:endParaRPr lang="zh-CN" altLang="en-US"/>
                    </a:p>
                  </p:txBody>
                </p:sp>
                <p:grpSp>
                  <p:nvGrpSpPr>
                    <p:cNvPr id="41036" name="组合 97356"/>
                    <p:cNvGrpSpPr>
                      <a:grpSpLocks noChangeAspect="1"/>
                    </p:cNvGrpSpPr>
                    <p:nvPr/>
                  </p:nvGrpSpPr>
                  <p:grpSpPr>
                    <a:xfrm>
                      <a:off x="6498" y="2481"/>
                      <a:ext cx="562" cy="1806"/>
                      <a:chOff x="6498" y="2481"/>
                      <a:chExt cx="562" cy="1806"/>
                    </a:xfrm>
                  </p:grpSpPr>
                  <p:sp>
                    <p:nvSpPr>
                      <p:cNvPr id="41037" name="任意多边形 97357"/>
                      <p:cNvSpPr>
                        <a:spLocks noChangeAspect="1"/>
                      </p:cNvSpPr>
                      <p:nvPr>
                        <p:custDataLst>
                          <p:tags r:id="rId54"/>
                        </p:custDataLst>
                      </p:nvPr>
                    </p:nvSpPr>
                    <p:spPr>
                      <a:xfrm>
                        <a:off x="6604" y="3234"/>
                        <a:ext cx="345" cy="1053"/>
                      </a:xfrm>
                      <a:custGeom>
                        <a:avLst/>
                        <a:gdLst/>
                        <a:ahLst/>
                        <a:cxnLst/>
                        <a:pathLst>
                          <a:path w="345" h="1053">
                            <a:moveTo>
                              <a:pt x="0" y="80"/>
                            </a:moveTo>
                            <a:lnTo>
                              <a:pt x="6" y="252"/>
                            </a:lnTo>
                            <a:lnTo>
                              <a:pt x="23" y="274"/>
                            </a:lnTo>
                            <a:lnTo>
                              <a:pt x="17" y="975"/>
                            </a:lnTo>
                            <a:lnTo>
                              <a:pt x="40" y="1053"/>
                            </a:lnTo>
                            <a:lnTo>
                              <a:pt x="98" y="1053"/>
                            </a:lnTo>
                            <a:lnTo>
                              <a:pt x="146" y="1015"/>
                            </a:lnTo>
                            <a:lnTo>
                              <a:pt x="201" y="1015"/>
                            </a:lnTo>
                            <a:lnTo>
                              <a:pt x="245" y="1053"/>
                            </a:lnTo>
                            <a:lnTo>
                              <a:pt x="307" y="1053"/>
                            </a:lnTo>
                            <a:lnTo>
                              <a:pt x="328" y="975"/>
                            </a:lnTo>
                            <a:lnTo>
                              <a:pt x="317" y="274"/>
                            </a:lnTo>
                            <a:lnTo>
                              <a:pt x="333" y="252"/>
                            </a:lnTo>
                            <a:lnTo>
                              <a:pt x="345" y="80"/>
                            </a:lnTo>
                            <a:lnTo>
                              <a:pt x="269" y="17"/>
                            </a:lnTo>
                            <a:lnTo>
                              <a:pt x="231" y="17"/>
                            </a:lnTo>
                            <a:lnTo>
                              <a:pt x="210" y="0"/>
                            </a:lnTo>
                            <a:lnTo>
                              <a:pt x="123" y="0"/>
                            </a:lnTo>
                            <a:lnTo>
                              <a:pt x="104" y="17"/>
                            </a:lnTo>
                            <a:lnTo>
                              <a:pt x="72" y="17"/>
                            </a:lnTo>
                            <a:lnTo>
                              <a:pt x="0" y="80"/>
                            </a:lnTo>
                            <a:close/>
                          </a:path>
                        </a:pathLst>
                      </a:custGeom>
                      <a:solidFill>
                        <a:srgbClr val="C0C0C0"/>
                      </a:solidFill>
                      <a:ln w="9525">
                        <a:noFill/>
                      </a:ln>
                    </p:spPr>
                    <p:txBody>
                      <a:bodyPr/>
                      <a:p>
                        <a:endParaRPr lang="zh-CN" altLang="en-US"/>
                      </a:p>
                    </p:txBody>
                  </p:sp>
                  <p:sp>
                    <p:nvSpPr>
                      <p:cNvPr id="41038" name="椭圆 97358"/>
                      <p:cNvSpPr>
                        <a:spLocks noChangeAspect="1"/>
                      </p:cNvSpPr>
                      <p:nvPr>
                        <p:custDataLst>
                          <p:tags r:id="rId55"/>
                        </p:custDataLst>
                      </p:nvPr>
                    </p:nvSpPr>
                    <p:spPr>
                      <a:xfrm>
                        <a:off x="6781" y="3267"/>
                        <a:ext cx="45" cy="72"/>
                      </a:xfrm>
                      <a:prstGeom prst="ellipse">
                        <a:avLst/>
                      </a:prstGeom>
                      <a:solidFill>
                        <a:srgbClr val="E0E0E0"/>
                      </a:solidFill>
                      <a:ln w="9525">
                        <a:noFill/>
                      </a:ln>
                    </p:spPr>
                    <p:txBody>
                      <a:bodyPr anchor="t" anchorCtr="0"/>
                      <a:p>
                        <a:endParaRPr lang="zh-CN" altLang="en-US">
                          <a:latin typeface="Arial" panose="020B0604020202020204" pitchFamily="34" charset="0"/>
                          <a:ea typeface="宋体" panose="02010600030101010101" pitchFamily="2" charset="-122"/>
                        </a:endParaRPr>
                      </a:p>
                    </p:txBody>
                  </p:sp>
                  <p:grpSp>
                    <p:nvGrpSpPr>
                      <p:cNvPr id="41039" name="组合 97359"/>
                      <p:cNvGrpSpPr>
                        <a:grpSpLocks noChangeAspect="1"/>
                      </p:cNvGrpSpPr>
                      <p:nvPr/>
                    </p:nvGrpSpPr>
                    <p:grpSpPr>
                      <a:xfrm>
                        <a:off x="6498" y="2481"/>
                        <a:ext cx="562" cy="828"/>
                        <a:chOff x="6498" y="2481"/>
                        <a:chExt cx="562" cy="828"/>
                      </a:xfrm>
                    </p:grpSpPr>
                    <p:sp>
                      <p:nvSpPr>
                        <p:cNvPr id="41040" name="椭圆 97360"/>
                        <p:cNvSpPr>
                          <a:spLocks noChangeAspect="1"/>
                        </p:cNvSpPr>
                        <p:nvPr>
                          <p:custDataLst>
                            <p:tags r:id="rId56"/>
                          </p:custDataLst>
                        </p:nvPr>
                      </p:nvSpPr>
                      <p:spPr>
                        <a:xfrm>
                          <a:off x="6531" y="2481"/>
                          <a:ext cx="514" cy="282"/>
                        </a:xfrm>
                        <a:prstGeom prst="ellipse">
                          <a:avLst/>
                        </a:prstGeom>
                        <a:solidFill>
                          <a:srgbClr val="FFFFFF"/>
                        </a:solidFill>
                        <a:ln w="9525">
                          <a:noFill/>
                        </a:ln>
                      </p:spPr>
                      <p:txBody>
                        <a:bodyPr anchor="t" anchorCtr="0"/>
                        <a:p>
                          <a:endParaRPr lang="zh-CN" altLang="en-US">
                            <a:latin typeface="Arial" panose="020B0604020202020204" pitchFamily="34" charset="0"/>
                            <a:ea typeface="宋体" panose="02010600030101010101" pitchFamily="2" charset="-122"/>
                          </a:endParaRPr>
                        </a:p>
                      </p:txBody>
                    </p:sp>
                    <p:sp>
                      <p:nvSpPr>
                        <p:cNvPr id="41041" name="任意多边形 97361"/>
                        <p:cNvSpPr>
                          <a:spLocks noChangeAspect="1"/>
                        </p:cNvSpPr>
                        <p:nvPr>
                          <p:custDataLst>
                            <p:tags r:id="rId57"/>
                          </p:custDataLst>
                        </p:nvPr>
                      </p:nvSpPr>
                      <p:spPr>
                        <a:xfrm>
                          <a:off x="6498" y="2610"/>
                          <a:ext cx="562" cy="699"/>
                        </a:xfrm>
                        <a:custGeom>
                          <a:avLst/>
                          <a:gdLst/>
                          <a:ahLst/>
                          <a:cxnLst/>
                          <a:pathLst>
                            <a:path w="562" h="699">
                              <a:moveTo>
                                <a:pt x="358" y="699"/>
                              </a:moveTo>
                              <a:lnTo>
                                <a:pt x="562" y="69"/>
                              </a:lnTo>
                              <a:lnTo>
                                <a:pt x="526" y="56"/>
                              </a:lnTo>
                              <a:lnTo>
                                <a:pt x="485" y="38"/>
                              </a:lnTo>
                              <a:lnTo>
                                <a:pt x="431" y="24"/>
                              </a:lnTo>
                              <a:lnTo>
                                <a:pt x="384" y="12"/>
                              </a:lnTo>
                              <a:lnTo>
                                <a:pt x="342" y="4"/>
                              </a:lnTo>
                              <a:lnTo>
                                <a:pt x="297" y="0"/>
                              </a:lnTo>
                              <a:lnTo>
                                <a:pt x="248" y="3"/>
                              </a:lnTo>
                              <a:lnTo>
                                <a:pt x="185" y="10"/>
                              </a:lnTo>
                              <a:lnTo>
                                <a:pt x="132" y="24"/>
                              </a:lnTo>
                              <a:lnTo>
                                <a:pt x="80" y="38"/>
                              </a:lnTo>
                              <a:lnTo>
                                <a:pt x="34" y="58"/>
                              </a:lnTo>
                              <a:lnTo>
                                <a:pt x="0" y="76"/>
                              </a:lnTo>
                              <a:lnTo>
                                <a:pt x="197" y="699"/>
                              </a:lnTo>
                            </a:path>
                          </a:pathLst>
                        </a:custGeom>
                        <a:noFill/>
                        <a:ln w="6350">
                          <a:noFill/>
                        </a:ln>
                      </p:spPr>
                      <p:txBody>
                        <a:bodyPr/>
                        <a:p>
                          <a:endParaRPr lang="zh-CN" altLang="en-US"/>
                        </a:p>
                      </p:txBody>
                    </p:sp>
                  </p:grpSp>
                  <p:grpSp>
                    <p:nvGrpSpPr>
                      <p:cNvPr id="41042" name="组合 97362"/>
                      <p:cNvGrpSpPr>
                        <a:grpSpLocks noChangeAspect="1"/>
                      </p:cNvGrpSpPr>
                      <p:nvPr/>
                    </p:nvGrpSpPr>
                    <p:grpSpPr>
                      <a:xfrm>
                        <a:off x="6676" y="3385"/>
                        <a:ext cx="193" cy="804"/>
                        <a:chOff x="6676" y="3385"/>
                        <a:chExt cx="193" cy="804"/>
                      </a:xfrm>
                    </p:grpSpPr>
                    <p:sp>
                      <p:nvSpPr>
                        <p:cNvPr id="41043" name="直接连接符 97363"/>
                        <p:cNvSpPr>
                          <a:spLocks noChangeAspect="1"/>
                        </p:cNvSpPr>
                        <p:nvPr>
                          <p:custDataLst>
                            <p:tags r:id="rId58"/>
                          </p:custDataLst>
                        </p:nvPr>
                      </p:nvSpPr>
                      <p:spPr>
                        <a:xfrm>
                          <a:off x="6708" y="3406"/>
                          <a:ext cx="1" cy="783"/>
                        </a:xfrm>
                        <a:prstGeom prst="line">
                          <a:avLst/>
                        </a:prstGeom>
                        <a:ln w="6350">
                          <a:noFill/>
                        </a:ln>
                      </p:spPr>
                    </p:sp>
                    <p:sp>
                      <p:nvSpPr>
                        <p:cNvPr id="41044" name="直接连接符 97364"/>
                        <p:cNvSpPr>
                          <a:spLocks noChangeAspect="1"/>
                        </p:cNvSpPr>
                        <p:nvPr>
                          <p:custDataLst>
                            <p:tags r:id="rId59"/>
                          </p:custDataLst>
                        </p:nvPr>
                      </p:nvSpPr>
                      <p:spPr>
                        <a:xfrm flipV="1">
                          <a:off x="6836" y="3406"/>
                          <a:ext cx="4" cy="779"/>
                        </a:xfrm>
                        <a:prstGeom prst="line">
                          <a:avLst/>
                        </a:prstGeom>
                        <a:ln w="6350">
                          <a:noFill/>
                        </a:ln>
                      </p:spPr>
                    </p:sp>
                    <p:sp>
                      <p:nvSpPr>
                        <p:cNvPr id="41045" name="直接连接符 97365"/>
                        <p:cNvSpPr>
                          <a:spLocks noChangeAspect="1"/>
                        </p:cNvSpPr>
                        <p:nvPr>
                          <p:custDataLst>
                            <p:tags r:id="rId60"/>
                          </p:custDataLst>
                        </p:nvPr>
                      </p:nvSpPr>
                      <p:spPr>
                        <a:xfrm flipV="1">
                          <a:off x="6866" y="3385"/>
                          <a:ext cx="3" cy="780"/>
                        </a:xfrm>
                        <a:prstGeom prst="line">
                          <a:avLst/>
                        </a:prstGeom>
                        <a:ln w="6350">
                          <a:noFill/>
                        </a:ln>
                      </p:spPr>
                    </p:sp>
                    <p:sp>
                      <p:nvSpPr>
                        <p:cNvPr id="41046" name="直接连接符 97366"/>
                        <p:cNvSpPr>
                          <a:spLocks noChangeAspect="1"/>
                        </p:cNvSpPr>
                        <p:nvPr>
                          <p:custDataLst>
                            <p:tags r:id="rId61"/>
                          </p:custDataLst>
                        </p:nvPr>
                      </p:nvSpPr>
                      <p:spPr>
                        <a:xfrm flipH="1" flipV="1">
                          <a:off x="6676" y="3385"/>
                          <a:ext cx="2" cy="780"/>
                        </a:xfrm>
                        <a:prstGeom prst="line">
                          <a:avLst/>
                        </a:prstGeom>
                        <a:ln w="6350">
                          <a:noFill/>
                        </a:ln>
                      </p:spPr>
                    </p:sp>
                  </p:grpSp>
                </p:grpSp>
                <p:sp>
                  <p:nvSpPr>
                    <p:cNvPr id="41047" name="任意多边形 97367"/>
                    <p:cNvSpPr>
                      <a:spLocks noChangeAspect="1"/>
                    </p:cNvSpPr>
                    <p:nvPr>
                      <p:custDataLst>
                        <p:tags r:id="rId62"/>
                      </p:custDataLst>
                    </p:nvPr>
                  </p:nvSpPr>
                  <p:spPr>
                    <a:xfrm>
                      <a:off x="6740" y="3766"/>
                      <a:ext cx="546" cy="681"/>
                    </a:xfrm>
                    <a:custGeom>
                      <a:avLst/>
                      <a:gdLst/>
                      <a:ahLst/>
                      <a:cxnLst/>
                      <a:pathLst>
                        <a:path w="546" h="681">
                          <a:moveTo>
                            <a:pt x="546" y="0"/>
                          </a:moveTo>
                          <a:lnTo>
                            <a:pt x="523" y="20"/>
                          </a:lnTo>
                          <a:lnTo>
                            <a:pt x="432" y="441"/>
                          </a:lnTo>
                          <a:lnTo>
                            <a:pt x="415" y="483"/>
                          </a:lnTo>
                          <a:lnTo>
                            <a:pt x="388" y="518"/>
                          </a:lnTo>
                          <a:lnTo>
                            <a:pt x="347" y="550"/>
                          </a:lnTo>
                          <a:lnTo>
                            <a:pt x="307" y="575"/>
                          </a:lnTo>
                          <a:lnTo>
                            <a:pt x="262" y="598"/>
                          </a:lnTo>
                          <a:lnTo>
                            <a:pt x="215" y="618"/>
                          </a:lnTo>
                          <a:lnTo>
                            <a:pt x="163" y="637"/>
                          </a:lnTo>
                          <a:lnTo>
                            <a:pt x="119" y="647"/>
                          </a:lnTo>
                          <a:lnTo>
                            <a:pt x="65" y="656"/>
                          </a:lnTo>
                          <a:lnTo>
                            <a:pt x="0" y="652"/>
                          </a:lnTo>
                          <a:lnTo>
                            <a:pt x="10" y="677"/>
                          </a:lnTo>
                          <a:lnTo>
                            <a:pt x="55" y="681"/>
                          </a:lnTo>
                          <a:lnTo>
                            <a:pt x="86" y="681"/>
                          </a:lnTo>
                          <a:lnTo>
                            <a:pt x="134" y="677"/>
                          </a:lnTo>
                          <a:lnTo>
                            <a:pt x="173" y="674"/>
                          </a:lnTo>
                          <a:lnTo>
                            <a:pt x="227" y="665"/>
                          </a:lnTo>
                          <a:lnTo>
                            <a:pt x="269" y="657"/>
                          </a:lnTo>
                          <a:lnTo>
                            <a:pt x="316" y="643"/>
                          </a:lnTo>
                          <a:lnTo>
                            <a:pt x="343" y="635"/>
                          </a:lnTo>
                          <a:lnTo>
                            <a:pt x="384" y="618"/>
                          </a:lnTo>
                          <a:lnTo>
                            <a:pt x="427" y="590"/>
                          </a:lnTo>
                          <a:lnTo>
                            <a:pt x="440" y="575"/>
                          </a:lnTo>
                          <a:lnTo>
                            <a:pt x="452" y="554"/>
                          </a:lnTo>
                          <a:lnTo>
                            <a:pt x="462" y="512"/>
                          </a:lnTo>
                          <a:lnTo>
                            <a:pt x="471" y="470"/>
                          </a:lnTo>
                          <a:lnTo>
                            <a:pt x="546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>
                      <a:noFill/>
                    </a:ln>
                  </p:spPr>
                  <p:txBody>
                    <a:bodyPr/>
                    <a:p>
                      <a:endParaRPr lang="zh-CN" altLang="en-US"/>
                    </a:p>
                  </p:txBody>
                </p:sp>
              </p:grpSp>
              <p:sp>
                <p:nvSpPr>
                  <p:cNvPr id="41048" name="矩形 97368"/>
                  <p:cNvSpPr>
                    <a:spLocks noChangeAspect="1"/>
                  </p:cNvSpPr>
                  <p:nvPr>
                    <p:custDataLst>
                      <p:tags r:id="rId63"/>
                    </p:custDataLst>
                  </p:nvPr>
                </p:nvSpPr>
                <p:spPr>
                  <a:xfrm>
                    <a:off x="5695" y="6585"/>
                    <a:ext cx="540" cy="315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808080"/>
                      </a:gs>
                      <a:gs pos="50000">
                        <a:srgbClr val="C0C0C0"/>
                      </a:gs>
                      <a:gs pos="100000">
                        <a:srgbClr val="808080"/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 anchor="t" anchorCtr="0"/>
                  <a:p>
                    <a:endParaRPr lang="zh-CN" altLang="en-US">
                      <a:latin typeface="Arial" panose="020B0604020202020204" pitchFamily="34" charset="0"/>
                      <a:ea typeface="宋体" panose="02010600030101010101" pitchFamily="2" charset="-122"/>
                    </a:endParaRPr>
                  </a:p>
                </p:txBody>
              </p:sp>
            </p:grpSp>
          </p:grpSp>
          <p:sp>
            <p:nvSpPr>
              <p:cNvPr id="41049" name="任意多边形 97369"/>
              <p:cNvSpPr/>
              <p:nvPr>
                <p:custDataLst>
                  <p:tags r:id="rId64"/>
                </p:custDataLst>
              </p:nvPr>
            </p:nvSpPr>
            <p:spPr>
              <a:xfrm>
                <a:off x="425" y="2512"/>
                <a:ext cx="2557" cy="1313"/>
              </a:xfrm>
              <a:custGeom>
                <a:avLst/>
                <a:gdLst/>
                <a:ahLst/>
                <a:cxnLst/>
                <a:pathLst>
                  <a:path w="2557" h="1313">
                    <a:moveTo>
                      <a:pt x="550" y="44"/>
                    </a:moveTo>
                    <a:cubicBezTo>
                      <a:pt x="534" y="44"/>
                      <a:pt x="251" y="0"/>
                      <a:pt x="172" y="89"/>
                    </a:cubicBezTo>
                    <a:cubicBezTo>
                      <a:pt x="0" y="283"/>
                      <a:pt x="227" y="52"/>
                      <a:pt x="109" y="170"/>
                    </a:cubicBezTo>
                    <a:cubicBezTo>
                      <a:pt x="95" y="224"/>
                      <a:pt x="104" y="194"/>
                      <a:pt x="82" y="260"/>
                    </a:cubicBezTo>
                    <a:cubicBezTo>
                      <a:pt x="79" y="269"/>
                      <a:pt x="73" y="287"/>
                      <a:pt x="73" y="287"/>
                    </a:cubicBezTo>
                    <a:cubicBezTo>
                      <a:pt x="75" y="361"/>
                      <a:pt x="20" y="563"/>
                      <a:pt x="118" y="629"/>
                    </a:cubicBezTo>
                    <a:cubicBezTo>
                      <a:pt x="144" y="669"/>
                      <a:pt x="174" y="730"/>
                      <a:pt x="208" y="764"/>
                    </a:cubicBezTo>
                    <a:cubicBezTo>
                      <a:pt x="248" y="804"/>
                      <a:pt x="306" y="821"/>
                      <a:pt x="352" y="854"/>
                    </a:cubicBezTo>
                    <a:cubicBezTo>
                      <a:pt x="387" y="879"/>
                      <a:pt x="368" y="882"/>
                      <a:pt x="406" y="899"/>
                    </a:cubicBezTo>
                    <a:cubicBezTo>
                      <a:pt x="443" y="916"/>
                      <a:pt x="467" y="918"/>
                      <a:pt x="505" y="926"/>
                    </a:cubicBezTo>
                    <a:cubicBezTo>
                      <a:pt x="556" y="977"/>
                      <a:pt x="585" y="980"/>
                      <a:pt x="658" y="989"/>
                    </a:cubicBezTo>
                    <a:cubicBezTo>
                      <a:pt x="737" y="1015"/>
                      <a:pt x="804" y="1011"/>
                      <a:pt x="892" y="1016"/>
                    </a:cubicBezTo>
                    <a:cubicBezTo>
                      <a:pt x="955" y="1032"/>
                      <a:pt x="1017" y="1044"/>
                      <a:pt x="1081" y="1052"/>
                    </a:cubicBezTo>
                    <a:cubicBezTo>
                      <a:pt x="1253" y="1109"/>
                      <a:pt x="1471" y="1090"/>
                      <a:pt x="1648" y="1097"/>
                    </a:cubicBezTo>
                    <a:cubicBezTo>
                      <a:pt x="1687" y="1101"/>
                      <a:pt x="1731" y="1095"/>
                      <a:pt x="1765" y="1115"/>
                    </a:cubicBezTo>
                    <a:cubicBezTo>
                      <a:pt x="1776" y="1121"/>
                      <a:pt x="1781" y="1136"/>
                      <a:pt x="1792" y="1142"/>
                    </a:cubicBezTo>
                    <a:cubicBezTo>
                      <a:pt x="1809" y="1151"/>
                      <a:pt x="1846" y="1160"/>
                      <a:pt x="1846" y="1160"/>
                    </a:cubicBezTo>
                    <a:cubicBezTo>
                      <a:pt x="1895" y="1234"/>
                      <a:pt x="1991" y="1234"/>
                      <a:pt x="2071" y="1241"/>
                    </a:cubicBezTo>
                    <a:cubicBezTo>
                      <a:pt x="2152" y="1268"/>
                      <a:pt x="2229" y="1279"/>
                      <a:pt x="2314" y="1286"/>
                    </a:cubicBezTo>
                    <a:cubicBezTo>
                      <a:pt x="2396" y="1313"/>
                      <a:pt x="2470" y="1313"/>
                      <a:pt x="2557" y="1313"/>
                    </a:cubicBezTo>
                  </a:path>
                </a:pathLst>
              </a:custGeom>
              <a:noFill/>
              <a:ln w="76200" cap="flat" cmpd="sng">
                <a:solidFill>
                  <a:srgbClr val="FF33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41050" name="任意多边形 97370"/>
              <p:cNvSpPr/>
              <p:nvPr>
                <p:custDataLst>
                  <p:tags r:id="rId65"/>
                </p:custDataLst>
              </p:nvPr>
            </p:nvSpPr>
            <p:spPr>
              <a:xfrm>
                <a:off x="68" y="1665"/>
                <a:ext cx="943" cy="963"/>
              </a:xfrm>
              <a:custGeom>
                <a:avLst/>
                <a:gdLst/>
                <a:ahLst/>
                <a:cxnLst/>
                <a:pathLst>
                  <a:path w="943" h="963">
                    <a:moveTo>
                      <a:pt x="943" y="963"/>
                    </a:moveTo>
                    <a:cubicBezTo>
                      <a:pt x="853" y="933"/>
                      <a:pt x="775" y="941"/>
                      <a:pt x="673" y="936"/>
                    </a:cubicBezTo>
                    <a:cubicBezTo>
                      <a:pt x="598" y="917"/>
                      <a:pt x="602" y="910"/>
                      <a:pt x="538" y="882"/>
                    </a:cubicBezTo>
                    <a:cubicBezTo>
                      <a:pt x="512" y="870"/>
                      <a:pt x="481" y="871"/>
                      <a:pt x="457" y="855"/>
                    </a:cubicBezTo>
                    <a:cubicBezTo>
                      <a:pt x="439" y="843"/>
                      <a:pt x="424" y="826"/>
                      <a:pt x="403" y="819"/>
                    </a:cubicBezTo>
                    <a:cubicBezTo>
                      <a:pt x="378" y="811"/>
                      <a:pt x="370" y="811"/>
                      <a:pt x="349" y="792"/>
                    </a:cubicBezTo>
                    <a:cubicBezTo>
                      <a:pt x="257" y="710"/>
                      <a:pt x="329" y="761"/>
                      <a:pt x="268" y="720"/>
                    </a:cubicBezTo>
                    <a:cubicBezTo>
                      <a:pt x="241" y="680"/>
                      <a:pt x="209" y="640"/>
                      <a:pt x="178" y="603"/>
                    </a:cubicBezTo>
                    <a:cubicBezTo>
                      <a:pt x="158" y="579"/>
                      <a:pt x="146" y="578"/>
                      <a:pt x="133" y="549"/>
                    </a:cubicBezTo>
                    <a:cubicBezTo>
                      <a:pt x="115" y="508"/>
                      <a:pt x="112" y="477"/>
                      <a:pt x="88" y="441"/>
                    </a:cubicBezTo>
                    <a:cubicBezTo>
                      <a:pt x="80" y="408"/>
                      <a:pt x="69" y="375"/>
                      <a:pt x="61" y="342"/>
                    </a:cubicBezTo>
                    <a:cubicBezTo>
                      <a:pt x="72" y="14"/>
                      <a:pt x="0" y="68"/>
                      <a:pt x="277" y="54"/>
                    </a:cubicBezTo>
                    <a:cubicBezTo>
                      <a:pt x="309" y="43"/>
                      <a:pt x="376" y="27"/>
                      <a:pt x="376" y="27"/>
                    </a:cubicBezTo>
                    <a:cubicBezTo>
                      <a:pt x="382" y="18"/>
                      <a:pt x="394" y="0"/>
                      <a:pt x="394" y="0"/>
                    </a:cubicBezTo>
                  </a:path>
                </a:pathLst>
              </a:custGeom>
              <a:noFill/>
              <a:ln w="76200" cap="flat" cmpd="sng">
                <a:solidFill>
                  <a:srgbClr val="FF33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41051" name="任意多边形 97371"/>
              <p:cNvSpPr/>
              <p:nvPr>
                <p:custDataLst>
                  <p:tags r:id="rId66"/>
                </p:custDataLst>
              </p:nvPr>
            </p:nvSpPr>
            <p:spPr>
              <a:xfrm>
                <a:off x="3264" y="2568"/>
                <a:ext cx="2276" cy="1201"/>
              </a:xfrm>
              <a:custGeom>
                <a:avLst/>
                <a:gdLst/>
                <a:ahLst/>
                <a:cxnLst/>
                <a:pathLst>
                  <a:path w="2276" h="1201">
                    <a:moveTo>
                      <a:pt x="0" y="0"/>
                    </a:moveTo>
                    <a:cubicBezTo>
                      <a:pt x="306" y="6"/>
                      <a:pt x="434" y="9"/>
                      <a:pt x="684" y="45"/>
                    </a:cubicBezTo>
                    <a:cubicBezTo>
                      <a:pt x="727" y="59"/>
                      <a:pt x="761" y="81"/>
                      <a:pt x="801" y="99"/>
                    </a:cubicBezTo>
                    <a:cubicBezTo>
                      <a:pt x="852" y="122"/>
                      <a:pt x="913" y="128"/>
                      <a:pt x="963" y="153"/>
                    </a:cubicBezTo>
                    <a:cubicBezTo>
                      <a:pt x="1001" y="172"/>
                      <a:pt x="1018" y="180"/>
                      <a:pt x="1062" y="189"/>
                    </a:cubicBezTo>
                    <a:cubicBezTo>
                      <a:pt x="1129" y="233"/>
                      <a:pt x="1206" y="246"/>
                      <a:pt x="1278" y="279"/>
                    </a:cubicBezTo>
                    <a:cubicBezTo>
                      <a:pt x="1284" y="282"/>
                      <a:pt x="1406" y="350"/>
                      <a:pt x="1422" y="351"/>
                    </a:cubicBezTo>
                    <a:cubicBezTo>
                      <a:pt x="1470" y="354"/>
                      <a:pt x="1518" y="357"/>
                      <a:pt x="1566" y="360"/>
                    </a:cubicBezTo>
                    <a:cubicBezTo>
                      <a:pt x="1643" y="373"/>
                      <a:pt x="1687" y="381"/>
                      <a:pt x="1773" y="387"/>
                    </a:cubicBezTo>
                    <a:cubicBezTo>
                      <a:pt x="1811" y="400"/>
                      <a:pt x="1851" y="403"/>
                      <a:pt x="1890" y="414"/>
                    </a:cubicBezTo>
                    <a:cubicBezTo>
                      <a:pt x="1920" y="423"/>
                      <a:pt x="1942" y="440"/>
                      <a:pt x="1971" y="450"/>
                    </a:cubicBezTo>
                    <a:cubicBezTo>
                      <a:pt x="1974" y="459"/>
                      <a:pt x="1973" y="470"/>
                      <a:pt x="1980" y="477"/>
                    </a:cubicBezTo>
                    <a:cubicBezTo>
                      <a:pt x="1987" y="484"/>
                      <a:pt x="1999" y="481"/>
                      <a:pt x="2007" y="486"/>
                    </a:cubicBezTo>
                    <a:cubicBezTo>
                      <a:pt x="2026" y="499"/>
                      <a:pt x="2042" y="518"/>
                      <a:pt x="2061" y="531"/>
                    </a:cubicBezTo>
                    <a:cubicBezTo>
                      <a:pt x="2092" y="577"/>
                      <a:pt x="2114" y="635"/>
                      <a:pt x="2160" y="666"/>
                    </a:cubicBezTo>
                    <a:cubicBezTo>
                      <a:pt x="2170" y="695"/>
                      <a:pt x="2186" y="718"/>
                      <a:pt x="2196" y="747"/>
                    </a:cubicBezTo>
                    <a:cubicBezTo>
                      <a:pt x="2199" y="783"/>
                      <a:pt x="2205" y="819"/>
                      <a:pt x="2205" y="855"/>
                    </a:cubicBezTo>
                    <a:cubicBezTo>
                      <a:pt x="2205" y="1143"/>
                      <a:pt x="2276" y="1168"/>
                      <a:pt x="2061" y="1179"/>
                    </a:cubicBezTo>
                    <a:cubicBezTo>
                      <a:pt x="1983" y="1183"/>
                      <a:pt x="1905" y="1185"/>
                      <a:pt x="1827" y="1188"/>
                    </a:cubicBezTo>
                    <a:cubicBezTo>
                      <a:pt x="1776" y="1201"/>
                      <a:pt x="1803" y="1197"/>
                      <a:pt x="1746" y="1197"/>
                    </a:cubicBezTo>
                  </a:path>
                </a:pathLst>
              </a:custGeom>
              <a:noFill/>
              <a:ln w="76200" cap="flat" cmpd="sng">
                <a:solidFill>
                  <a:srgbClr val="FF33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41052" name="任意多边形 97372"/>
              <p:cNvSpPr/>
              <p:nvPr>
                <p:custDataLst>
                  <p:tags r:id="rId67"/>
                </p:custDataLst>
              </p:nvPr>
            </p:nvSpPr>
            <p:spPr>
              <a:xfrm>
                <a:off x="3189" y="1683"/>
                <a:ext cx="2319" cy="945"/>
              </a:xfrm>
              <a:custGeom>
                <a:avLst/>
                <a:gdLst/>
                <a:ahLst/>
                <a:cxnLst/>
                <a:pathLst>
                  <a:path w="2319" h="945">
                    <a:moveTo>
                      <a:pt x="0" y="945"/>
                    </a:moveTo>
                    <a:cubicBezTo>
                      <a:pt x="183" y="942"/>
                      <a:pt x="366" y="944"/>
                      <a:pt x="549" y="936"/>
                    </a:cubicBezTo>
                    <a:cubicBezTo>
                      <a:pt x="596" y="934"/>
                      <a:pt x="655" y="900"/>
                      <a:pt x="702" y="891"/>
                    </a:cubicBezTo>
                    <a:cubicBezTo>
                      <a:pt x="824" y="867"/>
                      <a:pt x="949" y="852"/>
                      <a:pt x="1071" y="828"/>
                    </a:cubicBezTo>
                    <a:cubicBezTo>
                      <a:pt x="1220" y="798"/>
                      <a:pt x="1351" y="715"/>
                      <a:pt x="1503" y="693"/>
                    </a:cubicBezTo>
                    <a:cubicBezTo>
                      <a:pt x="1568" y="671"/>
                      <a:pt x="1638" y="666"/>
                      <a:pt x="1701" y="639"/>
                    </a:cubicBezTo>
                    <a:cubicBezTo>
                      <a:pt x="1781" y="605"/>
                      <a:pt x="1856" y="557"/>
                      <a:pt x="1935" y="522"/>
                    </a:cubicBezTo>
                    <a:cubicBezTo>
                      <a:pt x="1991" y="497"/>
                      <a:pt x="2056" y="492"/>
                      <a:pt x="2115" y="477"/>
                    </a:cubicBezTo>
                    <a:cubicBezTo>
                      <a:pt x="2133" y="472"/>
                      <a:pt x="2151" y="465"/>
                      <a:pt x="2169" y="459"/>
                    </a:cubicBezTo>
                    <a:cubicBezTo>
                      <a:pt x="2178" y="456"/>
                      <a:pt x="2196" y="450"/>
                      <a:pt x="2196" y="450"/>
                    </a:cubicBezTo>
                    <a:cubicBezTo>
                      <a:pt x="2216" y="430"/>
                      <a:pt x="2239" y="416"/>
                      <a:pt x="2259" y="396"/>
                    </a:cubicBezTo>
                    <a:cubicBezTo>
                      <a:pt x="2319" y="336"/>
                      <a:pt x="2232" y="399"/>
                      <a:pt x="2304" y="351"/>
                    </a:cubicBezTo>
                    <a:cubicBezTo>
                      <a:pt x="2313" y="286"/>
                      <a:pt x="2319" y="216"/>
                      <a:pt x="2295" y="153"/>
                    </a:cubicBezTo>
                    <a:cubicBezTo>
                      <a:pt x="2278" y="108"/>
                      <a:pt x="2232" y="101"/>
                      <a:pt x="2196" y="81"/>
                    </a:cubicBezTo>
                    <a:cubicBezTo>
                      <a:pt x="2177" y="70"/>
                      <a:pt x="2163" y="52"/>
                      <a:pt x="2142" y="45"/>
                    </a:cubicBezTo>
                    <a:cubicBezTo>
                      <a:pt x="2032" y="8"/>
                      <a:pt x="1936" y="0"/>
                      <a:pt x="1818" y="0"/>
                    </a:cubicBezTo>
                  </a:path>
                </a:pathLst>
              </a:custGeom>
              <a:noFill/>
              <a:ln w="76200" cap="flat" cmpd="sng">
                <a:solidFill>
                  <a:srgbClr val="FF33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p>
                <a:endParaRPr lang="zh-CN" altLang="en-US"/>
              </a:p>
            </p:txBody>
          </p:sp>
        </p:grpSp>
        <p:sp>
          <p:nvSpPr>
            <p:cNvPr id="41053" name="任意多边形 97373"/>
            <p:cNvSpPr/>
            <p:nvPr>
              <p:custDataLst>
                <p:tags r:id="rId68"/>
              </p:custDataLst>
            </p:nvPr>
          </p:nvSpPr>
          <p:spPr>
            <a:xfrm>
              <a:off x="1431" y="1616"/>
              <a:ext cx="2250" cy="222"/>
            </a:xfrm>
            <a:custGeom>
              <a:avLst/>
              <a:gdLst/>
              <a:ahLst/>
              <a:cxnLst/>
              <a:pathLst>
                <a:path w="2250" h="222">
                  <a:moveTo>
                    <a:pt x="0" y="0"/>
                  </a:moveTo>
                  <a:cubicBezTo>
                    <a:pt x="666" y="222"/>
                    <a:pt x="35" y="18"/>
                    <a:pt x="1989" y="27"/>
                  </a:cubicBezTo>
                  <a:cubicBezTo>
                    <a:pt x="2081" y="33"/>
                    <a:pt x="2160" y="45"/>
                    <a:pt x="2250" y="45"/>
                  </a:cubicBezTo>
                </a:path>
              </a:pathLst>
            </a:custGeom>
            <a:noFill/>
            <a:ln w="76200" cap="flat" cmpd="sng">
              <a:solidFill>
                <a:srgbClr val="FF33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</p:grpSp>
    </p:spTree>
    <p:custDataLst>
      <p:tags r:id="rId69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7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062990" y="2773680"/>
            <a:ext cx="10467340" cy="37846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zh-CN" altLang="en-US" sz="320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1、根据分合点，</a:t>
            </a:r>
            <a:r>
              <a:rPr lang="zh-CN" altLang="en-US" sz="320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分清干路与支路</a:t>
            </a:r>
            <a:r>
              <a:rPr lang="zh-CN" altLang="en-US" sz="320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。</a:t>
            </a:r>
            <a:endParaRPr lang="zh-CN" altLang="en-US" sz="3200"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20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2、</a:t>
            </a:r>
            <a:r>
              <a:rPr lang="zh-CN" altLang="en-US" sz="320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判断开关</a:t>
            </a:r>
            <a:r>
              <a:rPr lang="zh-CN" altLang="en-US" sz="320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是在干路还是支路，方法有（分合法、单线法，重叠法，拆除法）。</a:t>
            </a:r>
            <a:endParaRPr lang="zh-CN" altLang="en-US" sz="3200"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320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3</a:t>
            </a:r>
            <a:r>
              <a:rPr lang="zh-CN" altLang="en-US" sz="320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、按实物顺序，在</a:t>
            </a:r>
            <a:r>
              <a:rPr lang="zh-CN" altLang="en-US" sz="320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三个横线</a:t>
            </a:r>
            <a:r>
              <a:rPr lang="zh-CN" altLang="en-US" sz="320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上标出相应的电路元件符号。</a:t>
            </a:r>
            <a:endParaRPr lang="zh-CN" altLang="en-US" sz="3200"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320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4</a:t>
            </a:r>
            <a:r>
              <a:rPr lang="zh-CN" altLang="en-US" sz="320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、横平竖直</a:t>
            </a:r>
            <a:r>
              <a:rPr lang="zh-CN" altLang="en-US" sz="320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连接导线</a:t>
            </a:r>
            <a:r>
              <a:rPr lang="zh-CN" altLang="en-US" sz="320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。</a:t>
            </a:r>
            <a:endParaRPr lang="zh-CN" altLang="en-US" sz="3200"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</a:endParaRPr>
          </a:p>
        </p:txBody>
      </p:sp>
      <p:sp>
        <p:nvSpPr>
          <p:cNvPr id="18" name="文本框 17"/>
          <p:cNvSpPr txBox="1"/>
          <p:nvPr>
            <p:custDataLst>
              <p:tags r:id="rId1"/>
            </p:custDataLst>
          </p:nvPr>
        </p:nvSpPr>
        <p:spPr>
          <a:xfrm>
            <a:off x="908685" y="723265"/>
            <a:ext cx="10775315" cy="1337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5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如何画并联电路图？</a:t>
            </a:r>
            <a:endParaRPr lang="zh-CN" altLang="en-US" sz="54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1454785" y="441325"/>
            <a:ext cx="10254615" cy="35534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54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如何找到干路和支路？</a:t>
            </a:r>
            <a:endParaRPr lang="en-US" altLang="zh-CN" sz="5400" dirty="0"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en-US" altLang="zh-CN" sz="32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1</a:t>
            </a:r>
            <a:r>
              <a:rPr lang="zh-CN" altLang="en-US" sz="32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、</a:t>
            </a:r>
            <a:r>
              <a:rPr lang="zh-CN" altLang="en-US" sz="32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找到</a:t>
            </a:r>
            <a:r>
              <a:rPr lang="zh-CN" altLang="en-US" sz="32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分合点</a:t>
            </a:r>
            <a:r>
              <a:rPr lang="zh-CN" altLang="en-US" sz="32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，找到支路</a:t>
            </a:r>
            <a:r>
              <a:rPr lang="zh-CN" altLang="en-US" sz="32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。</a:t>
            </a:r>
            <a:endParaRPr lang="zh-CN" altLang="en-US" sz="3200" dirty="0"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en-US" altLang="zh-CN" sz="32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2</a:t>
            </a:r>
            <a:r>
              <a:rPr lang="zh-CN" altLang="en-US" sz="32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、分合点之间，</a:t>
            </a:r>
            <a:r>
              <a:rPr lang="zh-CN" altLang="en-US" sz="32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电源</a:t>
            </a:r>
            <a:r>
              <a:rPr lang="zh-CN" altLang="en-US" sz="32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所在的电路部分一定是干路</a:t>
            </a:r>
            <a:r>
              <a:rPr lang="zh-CN" altLang="en-US" sz="32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。</a:t>
            </a:r>
            <a:endParaRPr lang="zh-CN" altLang="en-US" sz="3200" dirty="0"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  <a:p>
            <a:pPr algn="l">
              <a:lnSpc>
                <a:spcPct val="150000"/>
              </a:lnSpc>
            </a:pPr>
            <a:endParaRPr lang="zh-CN" altLang="en-US" sz="3200" dirty="0"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331845" y="3268980"/>
            <a:ext cx="4533265" cy="331787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763270" y="361315"/>
            <a:ext cx="10625455" cy="23069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50000"/>
              </a:lnSpc>
            </a:pPr>
            <a:r>
              <a:rPr lang="zh-CN" altLang="en-US" sz="4000" dirty="0">
                <a:solidFill>
                  <a:schemeClr val="accent1">
                    <a:lumMod val="75000"/>
                  </a:schemeClr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如何判断</a:t>
            </a:r>
            <a:r>
              <a:rPr lang="zh-CN" sz="4000" dirty="0">
                <a:solidFill>
                  <a:schemeClr val="accent1">
                    <a:lumMod val="75000"/>
                  </a:schemeClr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开关</a:t>
            </a:r>
            <a:r>
              <a:rPr lang="zh-CN" altLang="en-US" sz="4000" dirty="0">
                <a:solidFill>
                  <a:schemeClr val="accent1">
                    <a:lumMod val="75000"/>
                  </a:schemeClr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是在干路上还是支路上？</a:t>
            </a:r>
            <a:endParaRPr lang="en-US" altLang="zh-CN" sz="4000" dirty="0">
              <a:solidFill>
                <a:schemeClr val="accent1">
                  <a:lumMod val="75000"/>
                </a:schemeClr>
              </a:solidFill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en-US" altLang="zh-CN" sz="28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1</a:t>
            </a:r>
            <a:r>
              <a:rPr lang="zh-CN" altLang="en-US" sz="28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、</a:t>
            </a:r>
            <a:r>
              <a:rPr lang="zh-CN" sz="28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从电源正极或负极出发，遇分合点，</a:t>
            </a:r>
            <a:r>
              <a:rPr lang="en-US" altLang="zh-CN" sz="28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 </a:t>
            </a:r>
            <a:r>
              <a:rPr lang="zh-CN" altLang="en-US" sz="28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根据一进两出或二进一出可判断开关是否在干路</a:t>
            </a:r>
            <a:r>
              <a:rPr lang="zh-CN" sz="28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。</a:t>
            </a:r>
            <a:r>
              <a:rPr lang="zh-CN" sz="28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【分合法】</a:t>
            </a:r>
            <a:endParaRPr lang="zh-CN" sz="2800" dirty="0">
              <a:solidFill>
                <a:srgbClr val="FF0000"/>
              </a:solidFill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331845" y="3268980"/>
            <a:ext cx="4533265" cy="331787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763270" y="361315"/>
            <a:ext cx="10625455" cy="2399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50000"/>
              </a:lnSpc>
            </a:pPr>
            <a:r>
              <a:rPr lang="zh-CN" altLang="en-US" sz="4400" dirty="0">
                <a:solidFill>
                  <a:schemeClr val="accent1">
                    <a:lumMod val="75000"/>
                  </a:schemeClr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如何判断</a:t>
            </a:r>
            <a:r>
              <a:rPr lang="zh-CN" sz="4400" dirty="0">
                <a:solidFill>
                  <a:schemeClr val="accent1">
                    <a:lumMod val="75000"/>
                  </a:schemeClr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开关</a:t>
            </a:r>
            <a:r>
              <a:rPr lang="zh-CN" altLang="en-US" sz="4400" dirty="0">
                <a:solidFill>
                  <a:schemeClr val="accent1">
                    <a:lumMod val="75000"/>
                  </a:schemeClr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是在干路上还是支路上？</a:t>
            </a:r>
            <a:endParaRPr lang="en-US" altLang="zh-CN" sz="4400" dirty="0">
              <a:solidFill>
                <a:schemeClr val="accent1">
                  <a:lumMod val="75000"/>
                </a:schemeClr>
              </a:solidFill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en-US" altLang="zh-CN" sz="28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2</a:t>
            </a:r>
            <a:r>
              <a:rPr lang="zh-CN" altLang="en-US" sz="28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、</a:t>
            </a:r>
            <a:r>
              <a:rPr lang="zh-CN" sz="28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若</a:t>
            </a:r>
            <a:r>
              <a:rPr lang="zh-CN" sz="28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开关</a:t>
            </a:r>
            <a:r>
              <a:rPr lang="zh-CN" sz="28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与电源之间只有一根导线，则开关一定在干路上。</a:t>
            </a:r>
            <a:r>
              <a:rPr lang="zh-CN" sz="28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【单线法】</a:t>
            </a:r>
            <a:endParaRPr lang="zh-CN" sz="2800" dirty="0">
              <a:solidFill>
                <a:srgbClr val="FF0000"/>
              </a:solidFill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331845" y="3268980"/>
            <a:ext cx="4533265" cy="3317875"/>
          </a:xfrm>
          <a:prstGeom prst="rect">
            <a:avLst/>
          </a:prstGeom>
        </p:spPr>
      </p:pic>
      <p:sp>
        <p:nvSpPr>
          <p:cNvPr id="7" name="椭圆形标注 6"/>
          <p:cNvSpPr/>
          <p:nvPr/>
        </p:nvSpPr>
        <p:spPr>
          <a:xfrm>
            <a:off x="8401050" y="4696460"/>
            <a:ext cx="2987040" cy="1132205"/>
          </a:xfrm>
          <a:prstGeom prst="wedgeEllipseCallout">
            <a:avLst>
              <a:gd name="adj1" fmla="val -80015"/>
              <a:gd name="adj2" fmla="val -4282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400">
                <a:latin typeface="方正盛世楷书简体_粗" panose="02000000000000000000" charset="-122"/>
                <a:ea typeface="方正盛世楷书简体_粗" panose="02000000000000000000" charset="-122"/>
              </a:rPr>
              <a:t>S3</a:t>
            </a:r>
            <a:r>
              <a:rPr lang="zh-CN" altLang="en-US" sz="2400">
                <a:latin typeface="方正盛世楷书简体_粗" panose="02000000000000000000" charset="-122"/>
                <a:ea typeface="方正盛世楷书简体_粗" panose="02000000000000000000" charset="-122"/>
              </a:rPr>
              <a:t>与电源间只有一根导线</a:t>
            </a:r>
            <a:endParaRPr lang="zh-CN" altLang="en-US" sz="2400"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  <p:sp>
        <p:nvSpPr>
          <p:cNvPr id="2" name="椭圆形标注 1"/>
          <p:cNvSpPr/>
          <p:nvPr>
            <p:custDataLst>
              <p:tags r:id="rId3"/>
            </p:custDataLst>
          </p:nvPr>
        </p:nvSpPr>
        <p:spPr>
          <a:xfrm>
            <a:off x="8528050" y="3025775"/>
            <a:ext cx="2987040" cy="1132205"/>
          </a:xfrm>
          <a:prstGeom prst="wedgeEllipseCallout">
            <a:avLst>
              <a:gd name="adj1" fmla="val -139413"/>
              <a:gd name="adj2" fmla="val 6076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400">
                <a:latin typeface="方正盛世楷书简体_粗" panose="02000000000000000000" charset="-122"/>
                <a:ea typeface="方正盛世楷书简体_粗" panose="02000000000000000000" charset="-122"/>
              </a:rPr>
              <a:t>S2</a:t>
            </a:r>
            <a:r>
              <a:rPr lang="zh-CN" altLang="en-US" sz="2400">
                <a:latin typeface="方正盛世楷书简体_粗" panose="02000000000000000000" charset="-122"/>
                <a:ea typeface="方正盛世楷书简体_粗" panose="02000000000000000000" charset="-122"/>
              </a:rPr>
              <a:t>与电源间只有两根导线</a:t>
            </a:r>
            <a:endParaRPr lang="zh-CN" altLang="en-US" sz="2400"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2" grpId="0" bldLvl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763270" y="361315"/>
            <a:ext cx="10625455" cy="2399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50000"/>
              </a:lnSpc>
            </a:pPr>
            <a:r>
              <a:rPr lang="zh-CN" altLang="en-US" sz="4400" dirty="0">
                <a:solidFill>
                  <a:schemeClr val="accent1">
                    <a:lumMod val="75000"/>
                  </a:schemeClr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如何判断</a:t>
            </a:r>
            <a:r>
              <a:rPr lang="zh-CN" sz="4400" dirty="0">
                <a:solidFill>
                  <a:schemeClr val="accent1">
                    <a:lumMod val="75000"/>
                  </a:schemeClr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开关</a:t>
            </a:r>
            <a:r>
              <a:rPr lang="zh-CN" altLang="en-US" sz="4400" dirty="0">
                <a:solidFill>
                  <a:schemeClr val="accent1">
                    <a:lumMod val="75000"/>
                  </a:schemeClr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是在干路上还是支路上？</a:t>
            </a:r>
            <a:endParaRPr lang="en-US" altLang="zh-CN" sz="4400" dirty="0">
              <a:solidFill>
                <a:schemeClr val="accent1">
                  <a:lumMod val="75000"/>
                </a:schemeClr>
              </a:solidFill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en-US" altLang="zh-CN" sz="28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3</a:t>
            </a:r>
            <a:r>
              <a:rPr lang="zh-CN" altLang="en-US" sz="28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、针对每个用电器，画一条电流路径，若开关在电流路径的重叠部分，是它一定在干路</a:t>
            </a:r>
            <a:r>
              <a:rPr lang="zh-CN" sz="28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。</a:t>
            </a:r>
            <a:r>
              <a:rPr lang="zh-CN" sz="28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【重叠法】</a:t>
            </a:r>
            <a:endParaRPr lang="zh-CN" sz="2800" dirty="0">
              <a:solidFill>
                <a:srgbClr val="FF0000"/>
              </a:solidFill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331845" y="3268980"/>
            <a:ext cx="4533265" cy="331787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763270" y="361315"/>
            <a:ext cx="10625455" cy="2399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50000"/>
              </a:lnSpc>
            </a:pPr>
            <a:r>
              <a:rPr lang="zh-CN" altLang="en-US" sz="4400" dirty="0">
                <a:solidFill>
                  <a:schemeClr val="accent1">
                    <a:lumMod val="75000"/>
                  </a:schemeClr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如何判断</a:t>
            </a:r>
            <a:r>
              <a:rPr lang="zh-CN" sz="4400" dirty="0">
                <a:solidFill>
                  <a:schemeClr val="accent1">
                    <a:lumMod val="75000"/>
                  </a:schemeClr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开关</a:t>
            </a:r>
            <a:r>
              <a:rPr lang="zh-CN" altLang="en-US" sz="4400" dirty="0">
                <a:solidFill>
                  <a:schemeClr val="accent1">
                    <a:lumMod val="75000"/>
                  </a:schemeClr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是在干路上还是支路上？</a:t>
            </a:r>
            <a:endParaRPr lang="en-US" altLang="zh-CN" sz="4400" dirty="0">
              <a:solidFill>
                <a:schemeClr val="accent1">
                  <a:lumMod val="75000"/>
                </a:schemeClr>
              </a:solidFill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en-US" altLang="zh-CN" sz="28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4</a:t>
            </a:r>
            <a:r>
              <a:rPr lang="zh-CN" altLang="en-US" sz="28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、</a:t>
            </a:r>
            <a:r>
              <a:rPr lang="zh-CN" sz="28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拆除某个开关，若所有用电器都不能工作，则它在干路上。</a:t>
            </a:r>
            <a:r>
              <a:rPr lang="zh-CN" sz="28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【拆除法】</a:t>
            </a:r>
            <a:endParaRPr lang="zh-CN" sz="2800" dirty="0">
              <a:solidFill>
                <a:srgbClr val="FF0000"/>
              </a:solidFill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331845" y="3268980"/>
            <a:ext cx="4533265" cy="331787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524510" y="476250"/>
            <a:ext cx="6096000" cy="2584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50000"/>
              </a:lnSpc>
            </a:pPr>
            <a:r>
              <a:rPr lang="zh-CN" altLang="en-US" sz="36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干路：</a:t>
            </a:r>
            <a:r>
              <a:rPr lang="en-US" altLang="zh-CN" sz="3600" baseline="300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-</a:t>
            </a:r>
            <a:r>
              <a:rPr lang="zh-CN" altLang="en-US" sz="36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电源</a:t>
            </a:r>
            <a:r>
              <a:rPr lang="en-US" altLang="zh-CN" sz="3600" baseline="300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+</a:t>
            </a:r>
            <a:r>
              <a:rPr lang="zh-CN" altLang="en-US" sz="36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、</a:t>
            </a:r>
            <a:r>
              <a:rPr lang="en-US" altLang="zh-CN" sz="36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S</a:t>
            </a:r>
            <a:r>
              <a:rPr lang="en-US" altLang="zh-CN" sz="3600" baseline="-250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1</a:t>
            </a:r>
            <a:endParaRPr lang="en-US" altLang="zh-CN" sz="3600" baseline="-25000" dirty="0">
              <a:solidFill>
                <a:srgbClr val="FF0000"/>
              </a:solidFill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zh-CN" altLang="en-US" sz="36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支路</a:t>
            </a:r>
            <a:r>
              <a:rPr lang="en-US" altLang="zh-CN" sz="36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1</a:t>
            </a:r>
            <a:r>
              <a:rPr lang="zh-CN" altLang="en-US" sz="36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：</a:t>
            </a:r>
            <a:r>
              <a:rPr lang="en-US" altLang="zh-CN" sz="36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L</a:t>
            </a:r>
            <a:r>
              <a:rPr lang="en-US" altLang="zh-CN" sz="3600" baseline="-250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2</a:t>
            </a:r>
            <a:r>
              <a:rPr lang="zh-CN" altLang="en-US" sz="36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、</a:t>
            </a:r>
            <a:r>
              <a:rPr lang="en-US" altLang="zh-CN" sz="36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S</a:t>
            </a:r>
            <a:r>
              <a:rPr lang="en-US" altLang="zh-CN" sz="3600" baseline="-250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2</a:t>
            </a:r>
            <a:endParaRPr lang="en-US" altLang="zh-CN" sz="3600" dirty="0"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zh-CN" altLang="en-US" sz="36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支路</a:t>
            </a:r>
            <a:r>
              <a:rPr lang="en-US" altLang="zh-CN" sz="36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2</a:t>
            </a:r>
            <a:r>
              <a:rPr lang="zh-CN" altLang="en-US" sz="36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：</a:t>
            </a:r>
            <a:r>
              <a:rPr lang="en-US" altLang="zh-CN" sz="36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S</a:t>
            </a:r>
            <a:r>
              <a:rPr lang="en-US" altLang="zh-CN" sz="3600" baseline="-250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1</a:t>
            </a:r>
            <a:r>
              <a:rPr lang="zh-CN" altLang="en-US" sz="36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、</a:t>
            </a:r>
            <a:r>
              <a:rPr lang="en-US" altLang="zh-CN" sz="36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L</a:t>
            </a:r>
            <a:r>
              <a:rPr lang="en-US" altLang="zh-CN" sz="3600" baseline="-250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1</a:t>
            </a:r>
            <a:endParaRPr lang="en-US" altLang="zh-CN" sz="3600" baseline="-25000" dirty="0">
              <a:solidFill>
                <a:srgbClr val="FF0000"/>
              </a:solidFill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3850640" y="1778000"/>
            <a:ext cx="8094980" cy="4498340"/>
            <a:chOff x="6064" y="2800"/>
            <a:chExt cx="12748" cy="7084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6064" y="2800"/>
              <a:ext cx="12749" cy="7084"/>
            </a:xfrm>
            <a:prstGeom prst="rect">
              <a:avLst/>
            </a:prstGeom>
            <a:ln w="28575">
              <a:solidFill>
                <a:schemeClr val="accent1"/>
              </a:solidFill>
              <a:prstDash val="dash"/>
            </a:ln>
          </p:spPr>
        </p:pic>
        <p:sp>
          <p:nvSpPr>
            <p:cNvPr id="4" name="矩形 3"/>
            <p:cNvSpPr/>
            <p:nvPr/>
          </p:nvSpPr>
          <p:spPr>
            <a:xfrm>
              <a:off x="6110" y="3330"/>
              <a:ext cx="12449" cy="52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>
              <p:custDataLst>
                <p:tags r:id="rId2"/>
              </p:custDataLst>
            </p:nvPr>
          </p:nvSpPr>
          <p:spPr>
            <a:xfrm>
              <a:off x="6110" y="8866"/>
              <a:ext cx="11068" cy="41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>
              <p:custDataLst>
                <p:tags r:id="rId3"/>
              </p:custDataLst>
            </p:nvPr>
          </p:nvSpPr>
          <p:spPr>
            <a:xfrm>
              <a:off x="6064" y="5194"/>
              <a:ext cx="12496" cy="41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>
              <p:custDataLst>
                <p:tags r:id="rId4"/>
              </p:custDataLst>
            </p:nvPr>
          </p:nvSpPr>
          <p:spPr>
            <a:xfrm>
              <a:off x="6064" y="7077"/>
              <a:ext cx="9195" cy="36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>
              <p:custDataLst>
                <p:tags r:id="rId5"/>
              </p:custDataLst>
            </p:nvPr>
          </p:nvSpPr>
          <p:spPr>
            <a:xfrm>
              <a:off x="15905" y="7080"/>
              <a:ext cx="2654" cy="36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>
              <p:custDataLst>
                <p:tags r:id="rId6"/>
              </p:custDataLst>
            </p:nvPr>
          </p:nvSpPr>
          <p:spPr>
            <a:xfrm>
              <a:off x="6065" y="3598"/>
              <a:ext cx="1216" cy="484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>
              <p:custDataLst>
                <p:tags r:id="rId7"/>
              </p:custDataLst>
            </p:nvPr>
          </p:nvSpPr>
          <p:spPr>
            <a:xfrm>
              <a:off x="8220" y="3598"/>
              <a:ext cx="837" cy="484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>
              <p:custDataLst>
                <p:tags r:id="rId8"/>
              </p:custDataLst>
            </p:nvPr>
          </p:nvSpPr>
          <p:spPr>
            <a:xfrm>
              <a:off x="10243" y="3945"/>
              <a:ext cx="771" cy="483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>
              <p:custDataLst>
                <p:tags r:id="rId9"/>
              </p:custDataLst>
            </p:nvPr>
          </p:nvSpPr>
          <p:spPr>
            <a:xfrm>
              <a:off x="11926" y="3614"/>
              <a:ext cx="739" cy="483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>
              <p:custDataLst>
                <p:tags r:id="rId10"/>
              </p:custDataLst>
            </p:nvPr>
          </p:nvSpPr>
          <p:spPr>
            <a:xfrm>
              <a:off x="13429" y="3945"/>
              <a:ext cx="543" cy="429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>
              <p:custDataLst>
                <p:tags r:id="rId11"/>
              </p:custDataLst>
            </p:nvPr>
          </p:nvSpPr>
          <p:spPr>
            <a:xfrm>
              <a:off x="12512" y="4244"/>
              <a:ext cx="1182" cy="67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>
              <p:custDataLst>
                <p:tags r:id="rId12"/>
              </p:custDataLst>
            </p:nvPr>
          </p:nvSpPr>
          <p:spPr>
            <a:xfrm>
              <a:off x="12285" y="7816"/>
              <a:ext cx="1182" cy="67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>
              <p:custDataLst>
                <p:tags r:id="rId13"/>
              </p:custDataLst>
            </p:nvPr>
          </p:nvSpPr>
          <p:spPr>
            <a:xfrm>
              <a:off x="15080" y="4187"/>
              <a:ext cx="378" cy="67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7" name="矩形 16"/>
            <p:cNvSpPr/>
            <p:nvPr>
              <p:custDataLst>
                <p:tags r:id="rId14"/>
              </p:custDataLst>
            </p:nvPr>
          </p:nvSpPr>
          <p:spPr>
            <a:xfrm>
              <a:off x="16844" y="4387"/>
              <a:ext cx="500" cy="27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8" name="矩形 17"/>
            <p:cNvSpPr/>
            <p:nvPr>
              <p:custDataLst>
                <p:tags r:id="rId15"/>
              </p:custDataLst>
            </p:nvPr>
          </p:nvSpPr>
          <p:spPr>
            <a:xfrm>
              <a:off x="15225" y="7816"/>
              <a:ext cx="680" cy="41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>
              <p:custDataLst>
                <p:tags r:id="rId16"/>
              </p:custDataLst>
            </p:nvPr>
          </p:nvSpPr>
          <p:spPr>
            <a:xfrm>
              <a:off x="16844" y="6208"/>
              <a:ext cx="680" cy="23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0" name="矩形 19"/>
            <p:cNvSpPr/>
            <p:nvPr>
              <p:custDataLst>
                <p:tags r:id="rId17"/>
              </p:custDataLst>
            </p:nvPr>
          </p:nvSpPr>
          <p:spPr>
            <a:xfrm>
              <a:off x="17724" y="8777"/>
              <a:ext cx="834" cy="20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</p:spTree>
    <p:custDataLst>
      <p:tags r:id="rId18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21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7" name="图片 16" descr="资源 10@4x-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6700" y="368300"/>
            <a:ext cx="405765" cy="36449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 flipH="1">
            <a:off x="11372215" y="5808345"/>
            <a:ext cx="556260" cy="949960"/>
            <a:chOff x="18024" y="8475"/>
            <a:chExt cx="876" cy="1496"/>
          </a:xfrm>
        </p:grpSpPr>
        <p:pic>
          <p:nvPicPr>
            <p:cNvPr id="29" name="图片 28" descr="资源 9@4x-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024" y="8475"/>
              <a:ext cx="257" cy="232"/>
            </a:xfrm>
            <a:prstGeom prst="rect">
              <a:avLst/>
            </a:prstGeom>
          </p:spPr>
        </p:pic>
        <p:pic>
          <p:nvPicPr>
            <p:cNvPr id="30" name="图片 29" descr="资源 10@4x-8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8139" y="9625"/>
              <a:ext cx="386" cy="347"/>
            </a:xfrm>
            <a:prstGeom prst="rect">
              <a:avLst/>
            </a:prstGeom>
          </p:spPr>
        </p:pic>
        <p:pic>
          <p:nvPicPr>
            <p:cNvPr id="31" name="图片 30" descr="资源 11@4x-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692" y="8997"/>
              <a:ext cx="208" cy="217"/>
            </a:xfrm>
            <a:prstGeom prst="rect">
              <a:avLst/>
            </a:prstGeom>
          </p:spPr>
        </p:pic>
      </p:grpSp>
      <p:sp>
        <p:nvSpPr>
          <p:cNvPr id="18" name="文本框 17"/>
          <p:cNvSpPr txBox="1"/>
          <p:nvPr/>
        </p:nvSpPr>
        <p:spPr>
          <a:xfrm>
            <a:off x="755015" y="166370"/>
            <a:ext cx="380619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400" dirty="0">
                <a:solidFill>
                  <a:srgbClr val="A15F32"/>
                </a:solidFill>
                <a:latin typeface="华康正颜楷体W7P" panose="03000700000000000000" charset="-122"/>
                <a:ea typeface="华康正颜楷体W7P" panose="03000700000000000000" charset="-122"/>
              </a:rPr>
              <a:t>课堂过招</a:t>
            </a:r>
            <a:endParaRPr lang="zh-CN" altLang="en-US" sz="4400" dirty="0">
              <a:solidFill>
                <a:srgbClr val="A15F32"/>
              </a:solidFill>
              <a:latin typeface="华康正颜楷体W7P" panose="03000700000000000000" charset="-122"/>
              <a:ea typeface="华康正颜楷体W7P" panose="03000700000000000000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4"/>
            </p:custDataLst>
          </p:nvPr>
        </p:nvSpPr>
        <p:spPr>
          <a:xfrm>
            <a:off x="1318895" y="1031875"/>
            <a:ext cx="988695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50000"/>
              </a:lnSpc>
            </a:pPr>
            <a:r>
              <a:rPr lang="en-US" altLang="zh-CN" sz="32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6</a:t>
            </a:r>
            <a:r>
              <a:rPr lang="zh-CN" altLang="en-US" sz="32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、</a:t>
            </a:r>
            <a:r>
              <a:rPr lang="zh-CN" sz="32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请根据实物图，画出电路图</a:t>
            </a:r>
            <a:endParaRPr lang="zh-CN" sz="3200" dirty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238250" y="2375535"/>
            <a:ext cx="9431020" cy="3902075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" name="文本框 17"/>
          <p:cNvSpPr txBox="1"/>
          <p:nvPr>
            <p:custDataLst>
              <p:tags r:id="rId1"/>
            </p:custDataLst>
          </p:nvPr>
        </p:nvSpPr>
        <p:spPr>
          <a:xfrm>
            <a:off x="852805" y="1010920"/>
            <a:ext cx="5926455" cy="34613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zh-CN" altLang="en-US" sz="66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用电器</a:t>
            </a:r>
            <a:endParaRPr lang="zh-CN" altLang="en-US" sz="6600" dirty="0">
              <a:solidFill>
                <a:srgbClr val="FF0000"/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40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用电器是指</a:t>
            </a:r>
            <a:r>
              <a:rPr lang="zh-CN" altLang="en-US" sz="40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利用电来工作</a:t>
            </a:r>
            <a:r>
              <a:rPr lang="zh-CN" altLang="en-US" sz="40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的器件。</a:t>
            </a:r>
            <a:endParaRPr lang="zh-CN" altLang="en-US" sz="4000" dirty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4515" y="1549400"/>
            <a:ext cx="4637405" cy="4637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4"/>
    </p:custData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7" name="图片 16" descr="资源 10@4x-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6700" y="368300"/>
            <a:ext cx="405765" cy="36449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 flipH="1">
            <a:off x="11372215" y="5808345"/>
            <a:ext cx="556260" cy="949960"/>
            <a:chOff x="18024" y="8475"/>
            <a:chExt cx="876" cy="1496"/>
          </a:xfrm>
        </p:grpSpPr>
        <p:pic>
          <p:nvPicPr>
            <p:cNvPr id="29" name="图片 28" descr="资源 9@4x-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024" y="8475"/>
              <a:ext cx="257" cy="232"/>
            </a:xfrm>
            <a:prstGeom prst="rect">
              <a:avLst/>
            </a:prstGeom>
          </p:spPr>
        </p:pic>
        <p:pic>
          <p:nvPicPr>
            <p:cNvPr id="30" name="图片 29" descr="资源 10@4x-8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8139" y="9625"/>
              <a:ext cx="386" cy="347"/>
            </a:xfrm>
            <a:prstGeom prst="rect">
              <a:avLst/>
            </a:prstGeom>
          </p:spPr>
        </p:pic>
        <p:pic>
          <p:nvPicPr>
            <p:cNvPr id="31" name="图片 30" descr="资源 11@4x-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692" y="8997"/>
              <a:ext cx="208" cy="217"/>
            </a:xfrm>
            <a:prstGeom prst="rect">
              <a:avLst/>
            </a:prstGeom>
          </p:spPr>
        </p:pic>
      </p:grpSp>
      <p:sp>
        <p:nvSpPr>
          <p:cNvPr id="18" name="文本框 17"/>
          <p:cNvSpPr txBox="1"/>
          <p:nvPr/>
        </p:nvSpPr>
        <p:spPr>
          <a:xfrm>
            <a:off x="755015" y="166370"/>
            <a:ext cx="380619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400" dirty="0">
                <a:solidFill>
                  <a:srgbClr val="A15F32"/>
                </a:solidFill>
                <a:latin typeface="华康正颜楷体W7P" panose="03000700000000000000" charset="-122"/>
                <a:ea typeface="华康正颜楷体W7P" panose="03000700000000000000" charset="-122"/>
              </a:rPr>
              <a:t>课堂过招</a:t>
            </a:r>
            <a:endParaRPr lang="zh-CN" altLang="en-US" sz="4400" dirty="0">
              <a:solidFill>
                <a:srgbClr val="A15F32"/>
              </a:solidFill>
              <a:latin typeface="华康正颜楷体W7P" panose="03000700000000000000" charset="-122"/>
              <a:ea typeface="华康正颜楷体W7P" panose="03000700000000000000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4"/>
            </p:custDataLst>
          </p:nvPr>
        </p:nvSpPr>
        <p:spPr>
          <a:xfrm>
            <a:off x="1318895" y="1031875"/>
            <a:ext cx="988695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50000"/>
              </a:lnSpc>
            </a:pPr>
            <a:r>
              <a:rPr lang="en-US" altLang="zh-CN" sz="32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7</a:t>
            </a:r>
            <a:r>
              <a:rPr lang="zh-CN" altLang="en-US" sz="32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、</a:t>
            </a:r>
            <a:r>
              <a:rPr lang="zh-CN" sz="32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请根据实物图，画出电路图</a:t>
            </a:r>
            <a:endParaRPr lang="zh-CN" sz="3200" dirty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928370" y="2899410"/>
            <a:ext cx="10335895" cy="2708275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" name="文本框 17"/>
          <p:cNvSpPr txBox="1"/>
          <p:nvPr/>
        </p:nvSpPr>
        <p:spPr>
          <a:xfrm>
            <a:off x="1675130" y="1906905"/>
            <a:ext cx="9404350" cy="25533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8000" dirty="0">
                <a:solidFill>
                  <a:srgbClr val="A15F32"/>
                </a:solidFill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6</a:t>
            </a:r>
            <a:r>
              <a:rPr lang="zh-CN" altLang="en-US" sz="8000" dirty="0">
                <a:solidFill>
                  <a:srgbClr val="A15F32"/>
                </a:solidFill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、</a:t>
            </a:r>
            <a:r>
              <a:rPr lang="zh-CN" altLang="en-US" sz="4400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根据电路图连接实物图</a:t>
            </a:r>
            <a:endParaRPr lang="zh-CN" altLang="en-US" sz="8000" b="1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latin typeface="方正盛世楷书简体_粗" panose="02000000000000000000" charset="-122"/>
              <a:ea typeface="方正盛世楷书简体_粗" panose="02000000000000000000" charset="-122"/>
            </a:endParaRPr>
          </a:p>
          <a:p>
            <a:pPr algn="ctr"/>
            <a:r>
              <a:rPr lang="en-US" altLang="zh-CN" sz="8000" dirty="0">
                <a:solidFill>
                  <a:srgbClr val="A15F32"/>
                </a:solidFill>
                <a:latin typeface="汉仪颜楷W" panose="00020600040101010101" charset="-122"/>
                <a:ea typeface="汉仪颜楷W" panose="00020600040101010101" charset="-122"/>
              </a:rPr>
              <a:t> </a:t>
            </a:r>
            <a:endParaRPr lang="en-US" altLang="zh-CN" sz="8000" dirty="0">
              <a:solidFill>
                <a:srgbClr val="A15F32"/>
              </a:solidFill>
              <a:latin typeface="汉仪颜楷W" panose="00020600040101010101" charset="-122"/>
              <a:ea typeface="汉仪颜楷W" panose="00020600040101010101" charset="-122"/>
            </a:endParaRPr>
          </a:p>
        </p:txBody>
      </p:sp>
      <p:cxnSp>
        <p:nvCxnSpPr>
          <p:cNvPr id="7" name="直接连接符 6"/>
          <p:cNvCxnSpPr/>
          <p:nvPr/>
        </p:nvCxnSpPr>
        <p:spPr>
          <a:xfrm flipH="1" flipV="1">
            <a:off x="1636395" y="3631565"/>
            <a:ext cx="9272270" cy="31750"/>
          </a:xfrm>
          <a:prstGeom prst="line">
            <a:avLst/>
          </a:prstGeom>
          <a:ln w="127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97000">
                  <a:srgbClr val="954F3A">
                    <a:alpha val="57000"/>
                  </a:srgbClr>
                </a:gs>
              </a:gsLst>
              <a:lin ang="21120000" scaled="1"/>
            </a:gra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062990" y="2408555"/>
            <a:ext cx="10467340" cy="30460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zh-CN" altLang="en-US" sz="320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1、在电路图中</a:t>
            </a:r>
            <a:r>
              <a:rPr lang="zh-CN" altLang="en-US" sz="320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任选一条支路</a:t>
            </a:r>
            <a:r>
              <a:rPr lang="zh-CN" altLang="en-US" sz="320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，将这个支路的元件与干路的元件用线条连接好。</a:t>
            </a:r>
            <a:endParaRPr lang="zh-CN" altLang="en-US" sz="3200"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320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2</a:t>
            </a:r>
            <a:r>
              <a:rPr lang="zh-CN" altLang="en-US" sz="320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、根据电路图在实物中</a:t>
            </a:r>
            <a:r>
              <a:rPr lang="zh-CN" altLang="en-US" sz="320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找出分合点</a:t>
            </a:r>
            <a:r>
              <a:rPr lang="zh-CN" altLang="en-US" sz="320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，将回路以外的元件按照电路图中的顺序在实物图的分合点之间连好。</a:t>
            </a:r>
            <a:endParaRPr lang="zh-CN" altLang="en-US" sz="3200"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</a:endParaRPr>
          </a:p>
        </p:txBody>
      </p:sp>
      <p:sp>
        <p:nvSpPr>
          <p:cNvPr id="18" name="文本框 17"/>
          <p:cNvSpPr txBox="1"/>
          <p:nvPr>
            <p:custDataLst>
              <p:tags r:id="rId1"/>
            </p:custDataLst>
          </p:nvPr>
        </p:nvSpPr>
        <p:spPr>
          <a:xfrm>
            <a:off x="908685" y="618490"/>
            <a:ext cx="1077531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48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怎样连接实物图</a:t>
            </a:r>
            <a:r>
              <a:rPr lang="en-US" altLang="zh-CN" sz="48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——</a:t>
            </a:r>
            <a:r>
              <a:rPr lang="zh-CN" altLang="en-US" sz="48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先通后补法</a:t>
            </a:r>
            <a:endParaRPr lang="zh-CN" altLang="en-US" sz="4800" dirty="0">
              <a:solidFill>
                <a:srgbClr val="FF0000"/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7" name="图片 16" descr="资源 10@4x-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6700" y="368300"/>
            <a:ext cx="405765" cy="36449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 flipH="1">
            <a:off x="11372215" y="5808345"/>
            <a:ext cx="556260" cy="949960"/>
            <a:chOff x="18024" y="8475"/>
            <a:chExt cx="876" cy="1496"/>
          </a:xfrm>
        </p:grpSpPr>
        <p:pic>
          <p:nvPicPr>
            <p:cNvPr id="29" name="图片 28" descr="资源 9@4x-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024" y="8475"/>
              <a:ext cx="257" cy="232"/>
            </a:xfrm>
            <a:prstGeom prst="rect">
              <a:avLst/>
            </a:prstGeom>
          </p:spPr>
        </p:pic>
        <p:pic>
          <p:nvPicPr>
            <p:cNvPr id="30" name="图片 29" descr="资源 10@4x-8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8139" y="9625"/>
              <a:ext cx="386" cy="347"/>
            </a:xfrm>
            <a:prstGeom prst="rect">
              <a:avLst/>
            </a:prstGeom>
          </p:spPr>
        </p:pic>
        <p:pic>
          <p:nvPicPr>
            <p:cNvPr id="31" name="图片 30" descr="资源 11@4x-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692" y="8997"/>
              <a:ext cx="208" cy="217"/>
            </a:xfrm>
            <a:prstGeom prst="rect">
              <a:avLst/>
            </a:prstGeom>
          </p:spPr>
        </p:pic>
      </p:grpSp>
      <p:sp>
        <p:nvSpPr>
          <p:cNvPr id="18" name="文本框 17"/>
          <p:cNvSpPr txBox="1"/>
          <p:nvPr/>
        </p:nvSpPr>
        <p:spPr>
          <a:xfrm>
            <a:off x="755015" y="166370"/>
            <a:ext cx="380619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400" dirty="0">
                <a:solidFill>
                  <a:srgbClr val="A15F32"/>
                </a:solidFill>
                <a:latin typeface="华康正颜楷体W7P" panose="03000700000000000000" charset="-122"/>
                <a:ea typeface="华康正颜楷体W7P" panose="03000700000000000000" charset="-122"/>
              </a:rPr>
              <a:t>课堂过招</a:t>
            </a:r>
            <a:endParaRPr lang="zh-CN" altLang="en-US" sz="4400" dirty="0">
              <a:solidFill>
                <a:srgbClr val="A15F32"/>
              </a:solidFill>
              <a:latin typeface="华康正颜楷体W7P" panose="03000700000000000000" charset="-122"/>
              <a:ea typeface="华康正颜楷体W7P" panose="03000700000000000000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4"/>
            </p:custDataLst>
          </p:nvPr>
        </p:nvSpPr>
        <p:spPr>
          <a:xfrm>
            <a:off x="1318895" y="1031875"/>
            <a:ext cx="988695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50000"/>
              </a:lnSpc>
            </a:pPr>
            <a:r>
              <a:rPr lang="en-US" altLang="zh-CN" sz="32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8</a:t>
            </a:r>
            <a:r>
              <a:rPr lang="zh-CN" altLang="en-US" sz="32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、</a:t>
            </a:r>
            <a:r>
              <a:rPr lang="zh-CN" sz="32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请根据电路图，连接实物图。</a:t>
            </a:r>
            <a:endParaRPr lang="zh-CN" sz="3200" dirty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>
            <a:lum bright="-24000" contrast="42000"/>
          </a:blip>
          <a:stretch>
            <a:fillRect/>
          </a:stretch>
        </p:blipFill>
        <p:spPr>
          <a:xfrm>
            <a:off x="1575435" y="2279650"/>
            <a:ext cx="9041130" cy="3676015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062990" y="2408555"/>
            <a:ext cx="10467340" cy="23069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zh-CN" altLang="en-US" sz="320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对于并联电路，</a:t>
            </a:r>
            <a:r>
              <a:rPr lang="zh-CN" sz="320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每次都从电源正极出发，分别沿不同的路径回到负极。</a:t>
            </a:r>
            <a:endParaRPr lang="zh-CN" sz="3200"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</a:endParaRPr>
          </a:p>
          <a:p>
            <a:pPr>
              <a:lnSpc>
                <a:spcPct val="150000"/>
              </a:lnSpc>
            </a:pPr>
            <a:endParaRPr lang="zh-CN" altLang="en-US" sz="3200"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</a:endParaRPr>
          </a:p>
        </p:txBody>
      </p:sp>
      <p:sp>
        <p:nvSpPr>
          <p:cNvPr id="18" name="文本框 17"/>
          <p:cNvSpPr txBox="1"/>
          <p:nvPr>
            <p:custDataLst>
              <p:tags r:id="rId1"/>
            </p:custDataLst>
          </p:nvPr>
        </p:nvSpPr>
        <p:spPr>
          <a:xfrm>
            <a:off x="908685" y="618490"/>
            <a:ext cx="1077531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48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怎样连接实物图</a:t>
            </a:r>
            <a:r>
              <a:rPr lang="en-US" altLang="zh-CN" sz="48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——</a:t>
            </a:r>
            <a:r>
              <a:rPr lang="zh-CN" altLang="en-US" sz="48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多</a:t>
            </a:r>
            <a:r>
              <a:rPr lang="zh-CN" altLang="en-US" sz="48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环法</a:t>
            </a:r>
            <a:endParaRPr lang="zh-CN" altLang="en-US" sz="4800" dirty="0">
              <a:solidFill>
                <a:srgbClr val="FF0000"/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7" name="图片 16" descr="资源 10@4x-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6700" y="368300"/>
            <a:ext cx="405765" cy="36449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 flipH="1">
            <a:off x="11372215" y="5808345"/>
            <a:ext cx="556260" cy="949960"/>
            <a:chOff x="18024" y="8475"/>
            <a:chExt cx="876" cy="1496"/>
          </a:xfrm>
        </p:grpSpPr>
        <p:pic>
          <p:nvPicPr>
            <p:cNvPr id="29" name="图片 28" descr="资源 9@4x-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024" y="8475"/>
              <a:ext cx="257" cy="232"/>
            </a:xfrm>
            <a:prstGeom prst="rect">
              <a:avLst/>
            </a:prstGeom>
          </p:spPr>
        </p:pic>
        <p:pic>
          <p:nvPicPr>
            <p:cNvPr id="30" name="图片 29" descr="资源 10@4x-8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8139" y="9625"/>
              <a:ext cx="386" cy="347"/>
            </a:xfrm>
            <a:prstGeom prst="rect">
              <a:avLst/>
            </a:prstGeom>
          </p:spPr>
        </p:pic>
        <p:pic>
          <p:nvPicPr>
            <p:cNvPr id="31" name="图片 30" descr="资源 11@4x-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692" y="8997"/>
              <a:ext cx="208" cy="217"/>
            </a:xfrm>
            <a:prstGeom prst="rect">
              <a:avLst/>
            </a:prstGeom>
          </p:spPr>
        </p:pic>
      </p:grpSp>
      <p:sp>
        <p:nvSpPr>
          <p:cNvPr id="18" name="文本框 17"/>
          <p:cNvSpPr txBox="1"/>
          <p:nvPr/>
        </p:nvSpPr>
        <p:spPr>
          <a:xfrm>
            <a:off x="755015" y="166370"/>
            <a:ext cx="380619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400" dirty="0">
                <a:solidFill>
                  <a:srgbClr val="A15F32"/>
                </a:solidFill>
                <a:latin typeface="华康正颜楷体W7P" panose="03000700000000000000" charset="-122"/>
                <a:ea typeface="华康正颜楷体W7P" panose="03000700000000000000" charset="-122"/>
              </a:rPr>
              <a:t>课堂过招</a:t>
            </a:r>
            <a:endParaRPr lang="zh-CN" altLang="en-US" sz="4400" dirty="0">
              <a:solidFill>
                <a:srgbClr val="A15F32"/>
              </a:solidFill>
              <a:latin typeface="华康正颜楷体W7P" panose="03000700000000000000" charset="-122"/>
              <a:ea typeface="华康正颜楷体W7P" panose="03000700000000000000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4"/>
            </p:custDataLst>
          </p:nvPr>
        </p:nvSpPr>
        <p:spPr>
          <a:xfrm>
            <a:off x="1318895" y="1031875"/>
            <a:ext cx="988695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50000"/>
              </a:lnSpc>
            </a:pPr>
            <a:r>
              <a:rPr lang="en-US" altLang="zh-CN" sz="32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9</a:t>
            </a:r>
            <a:r>
              <a:rPr lang="zh-CN" altLang="en-US" sz="32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、</a:t>
            </a:r>
            <a:r>
              <a:rPr lang="zh-CN" sz="32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请将下列元件连接为并联电路，其中</a:t>
            </a:r>
            <a:r>
              <a:rPr lang="en-US" altLang="zh-CN" sz="32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S</a:t>
            </a:r>
            <a:r>
              <a:rPr lang="zh-CN" altLang="en-US" sz="32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开关在干路上，</a:t>
            </a:r>
            <a:r>
              <a:rPr lang="en-US" altLang="zh-CN" sz="32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S</a:t>
            </a:r>
            <a:r>
              <a:rPr lang="en-US" altLang="zh-CN" sz="3200" baseline="-250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1</a:t>
            </a:r>
            <a:r>
              <a:rPr lang="zh-CN" altLang="en-US" sz="32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与</a:t>
            </a:r>
            <a:r>
              <a:rPr lang="en-US" altLang="zh-CN" sz="32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L</a:t>
            </a:r>
            <a:r>
              <a:rPr lang="en-US" altLang="zh-CN" sz="3200" baseline="-250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1</a:t>
            </a:r>
            <a:r>
              <a:rPr lang="zh-CN" altLang="en-US" sz="32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在同一支路上，</a:t>
            </a:r>
            <a:r>
              <a:rPr lang="en-US" altLang="zh-CN" sz="32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S</a:t>
            </a:r>
            <a:r>
              <a:rPr lang="en-US" altLang="zh-CN" sz="3200" baseline="-250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2</a:t>
            </a:r>
            <a:r>
              <a:rPr lang="zh-CN" altLang="en-US" sz="32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与</a:t>
            </a:r>
            <a:r>
              <a:rPr lang="en-US" altLang="zh-CN" sz="32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L</a:t>
            </a:r>
            <a:r>
              <a:rPr lang="en-US" altLang="zh-CN" sz="3200" baseline="-250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2</a:t>
            </a:r>
            <a:r>
              <a:rPr lang="zh-CN" altLang="en-US" sz="32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在同一支路上</a:t>
            </a:r>
            <a:r>
              <a:rPr lang="zh-CN" sz="32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。</a:t>
            </a:r>
            <a:endParaRPr lang="zh-CN" sz="3200" dirty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 l="41288"/>
          <a:stretch>
            <a:fillRect/>
          </a:stretch>
        </p:blipFill>
        <p:spPr>
          <a:xfrm>
            <a:off x="5920105" y="2994660"/>
            <a:ext cx="4239260" cy="3145155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7"/>
            </p:custDataLst>
          </p:nvPr>
        </p:nvSpPr>
        <p:spPr>
          <a:xfrm>
            <a:off x="1383665" y="3768090"/>
            <a:ext cx="609600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50000"/>
              </a:lnSpc>
            </a:pPr>
            <a:r>
              <a:rPr lang="zh-CN" sz="32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（</a:t>
            </a:r>
            <a:r>
              <a:rPr lang="zh-CN" sz="3200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提示</a:t>
            </a:r>
            <a:r>
              <a:rPr lang="zh-CN" sz="32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：先画电路图）</a:t>
            </a:r>
            <a:endParaRPr lang="zh-CN" altLang="en-US" sz="3200" dirty="0"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</p:txBody>
      </p:sp>
    </p:spTree>
    <p:custDataLst>
      <p:tags r:id="rId8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" name="文本框 17"/>
          <p:cNvSpPr txBox="1"/>
          <p:nvPr/>
        </p:nvSpPr>
        <p:spPr>
          <a:xfrm>
            <a:off x="1675130" y="1906905"/>
            <a:ext cx="9404350" cy="25533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8000" dirty="0">
                <a:solidFill>
                  <a:srgbClr val="A15F32"/>
                </a:solidFill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7</a:t>
            </a:r>
            <a:r>
              <a:rPr lang="zh-CN" altLang="en-US" sz="8000" dirty="0">
                <a:solidFill>
                  <a:srgbClr val="A15F32"/>
                </a:solidFill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、</a:t>
            </a:r>
            <a:r>
              <a:rPr lang="zh-CN" altLang="en-US" sz="4400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判断电路是否有故障</a:t>
            </a:r>
            <a:endParaRPr lang="zh-CN" altLang="en-US" sz="8000" b="1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latin typeface="方正盛世楷书简体_粗" panose="02000000000000000000" charset="-122"/>
              <a:ea typeface="方正盛世楷书简体_粗" panose="02000000000000000000" charset="-122"/>
            </a:endParaRPr>
          </a:p>
          <a:p>
            <a:pPr algn="ctr"/>
            <a:r>
              <a:rPr lang="en-US" altLang="zh-CN" sz="8000" dirty="0">
                <a:solidFill>
                  <a:srgbClr val="A15F32"/>
                </a:solidFill>
                <a:latin typeface="汉仪颜楷W" panose="00020600040101010101" charset="-122"/>
                <a:ea typeface="汉仪颜楷W" panose="00020600040101010101" charset="-122"/>
              </a:rPr>
              <a:t> </a:t>
            </a:r>
            <a:endParaRPr lang="en-US" altLang="zh-CN" sz="8000" dirty="0">
              <a:solidFill>
                <a:srgbClr val="A15F32"/>
              </a:solidFill>
              <a:latin typeface="汉仪颜楷W" panose="00020600040101010101" charset="-122"/>
              <a:ea typeface="汉仪颜楷W" panose="00020600040101010101" charset="-122"/>
            </a:endParaRPr>
          </a:p>
        </p:txBody>
      </p:sp>
      <p:cxnSp>
        <p:nvCxnSpPr>
          <p:cNvPr id="7" name="直接连接符 6"/>
          <p:cNvCxnSpPr/>
          <p:nvPr/>
        </p:nvCxnSpPr>
        <p:spPr>
          <a:xfrm flipH="1" flipV="1">
            <a:off x="1636395" y="3631565"/>
            <a:ext cx="9272270" cy="31750"/>
          </a:xfrm>
          <a:prstGeom prst="line">
            <a:avLst/>
          </a:prstGeom>
          <a:ln w="127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97000">
                  <a:srgbClr val="954F3A">
                    <a:alpha val="57000"/>
                  </a:srgbClr>
                </a:gs>
              </a:gsLst>
              <a:lin ang="21120000" scaled="1"/>
            </a:gra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" name="文本框 17"/>
          <p:cNvSpPr txBox="1"/>
          <p:nvPr>
            <p:custDataLst>
              <p:tags r:id="rId1"/>
            </p:custDataLst>
          </p:nvPr>
        </p:nvSpPr>
        <p:spPr>
          <a:xfrm>
            <a:off x="908685" y="287655"/>
            <a:ext cx="1077531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50000"/>
              </a:lnSpc>
            </a:pPr>
            <a:r>
              <a:rPr sz="4800" dirty="0">
                <a:latin typeface="方正盛世楷书简体_粗" panose="02000000000000000000" charset="-122"/>
                <a:ea typeface="方正盛世楷书简体_粗" panose="02000000000000000000" charset="-122"/>
              </a:rPr>
              <a:t>判断电路是否有故障</a:t>
            </a:r>
            <a:endParaRPr sz="4800" dirty="0"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  <p:pic>
        <p:nvPicPr>
          <p:cNvPr id="3" name="ECB019B1-382A-4266-B25C-5B523AA43C14-1" descr="wp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0670" y="1385570"/>
            <a:ext cx="12192000" cy="436689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145540" y="2459990"/>
            <a:ext cx="10467340" cy="34150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en-US" altLang="zh-CN" sz="360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1</a:t>
            </a:r>
            <a:r>
              <a:rPr lang="zh-CN" altLang="en-US" sz="360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、</a:t>
            </a:r>
            <a:r>
              <a:rPr lang="zh-CN" sz="360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拆除所有用电器</a:t>
            </a:r>
            <a:r>
              <a:rPr lang="zh-CN" sz="360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，电源正极与负极仍能相通，这是</a:t>
            </a:r>
            <a:r>
              <a:rPr lang="zh-CN" sz="360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电源短路</a:t>
            </a:r>
            <a:r>
              <a:rPr lang="zh-CN" sz="360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。</a:t>
            </a:r>
            <a:endParaRPr lang="zh-CN" sz="3600"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360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2</a:t>
            </a:r>
            <a:r>
              <a:rPr lang="zh-CN" altLang="en-US" sz="360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、</a:t>
            </a:r>
            <a:r>
              <a:rPr lang="zh-CN" altLang="en-US" sz="360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拆除电源</a:t>
            </a:r>
            <a:r>
              <a:rPr lang="zh-CN" altLang="en-US" sz="360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，用电器两端仍能相通，这是</a:t>
            </a:r>
            <a:r>
              <a:rPr lang="zh-CN" altLang="en-US" sz="360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用电器短路</a:t>
            </a:r>
            <a:r>
              <a:rPr lang="zh-CN" altLang="en-US" sz="360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。</a:t>
            </a:r>
            <a:endParaRPr lang="zh-CN" altLang="en-US" sz="3600"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</a:endParaRPr>
          </a:p>
        </p:txBody>
      </p:sp>
      <p:sp>
        <p:nvSpPr>
          <p:cNvPr id="18" name="文本框 17"/>
          <p:cNvSpPr txBox="1"/>
          <p:nvPr>
            <p:custDataLst>
              <p:tags r:id="rId1"/>
            </p:custDataLst>
          </p:nvPr>
        </p:nvSpPr>
        <p:spPr>
          <a:xfrm>
            <a:off x="908685" y="618490"/>
            <a:ext cx="1077531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48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怎样判断短路现象</a:t>
            </a:r>
            <a:r>
              <a:rPr lang="en-US" altLang="zh-CN" sz="48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——</a:t>
            </a:r>
            <a:r>
              <a:rPr lang="zh-CN" altLang="en-US" sz="48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拆除法</a:t>
            </a:r>
            <a:endParaRPr lang="zh-CN" altLang="en-US" sz="4800" dirty="0">
              <a:solidFill>
                <a:srgbClr val="FF0000"/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9220" name="Picture 4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315" y="1878965"/>
            <a:ext cx="8053705" cy="3804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文本框 1"/>
          <p:cNvSpPr txBox="1"/>
          <p:nvPr/>
        </p:nvSpPr>
        <p:spPr>
          <a:xfrm>
            <a:off x="857250" y="553720"/>
            <a:ext cx="1013142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6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找出下面电路连接图中的错误和不足。</a:t>
            </a:r>
            <a:endParaRPr lang="zh-CN" altLang="en-US" sz="3600" dirty="0"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</p:txBody>
      </p:sp>
    </p:spTree>
    <p:custDataLst>
      <p:tags r:id="rId3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BEAUTIFY_FLAG" val=""/>
</p:tagLst>
</file>

<file path=ppt/tags/tag1000.xml><?xml version="1.0" encoding="utf-8"?>
<p:tagLst xmlns:p="http://schemas.openxmlformats.org/presentationml/2006/main">
  <p:tag name="KSO_WM_BEAUTIFY_FLAG" val=""/>
</p:tagLst>
</file>

<file path=ppt/tags/tag1001.xml><?xml version="1.0" encoding="utf-8"?>
<p:tagLst xmlns:p="http://schemas.openxmlformats.org/presentationml/2006/main">
  <p:tag name="KSO_WM_BEAUTIFY_FLAG" val=""/>
</p:tagLst>
</file>

<file path=ppt/tags/tag1002.xml><?xml version="1.0" encoding="utf-8"?>
<p:tagLst xmlns:p="http://schemas.openxmlformats.org/presentationml/2006/main">
  <p:tag name="KSO_WM_BEAUTIFY_FLAG" val=""/>
</p:tagLst>
</file>

<file path=ppt/tags/tag1003.xml><?xml version="1.0" encoding="utf-8"?>
<p:tagLst xmlns:p="http://schemas.openxmlformats.org/presentationml/2006/main">
  <p:tag name="KSO_WM_BEAUTIFY_FLAG" val=""/>
</p:tagLst>
</file>

<file path=ppt/tags/tag1004.xml><?xml version="1.0" encoding="utf-8"?>
<p:tagLst xmlns:p="http://schemas.openxmlformats.org/presentationml/2006/main">
  <p:tag name="KSO_WM_BEAUTIFY_FLAG" val=""/>
</p:tagLst>
</file>

<file path=ppt/tags/tag1005.xml><?xml version="1.0" encoding="utf-8"?>
<p:tagLst xmlns:p="http://schemas.openxmlformats.org/presentationml/2006/main">
  <p:tag name="KSO_WM_BEAUTIFY_FLAG" val=""/>
</p:tagLst>
</file>

<file path=ppt/tags/tag1006.xml><?xml version="1.0" encoding="utf-8"?>
<p:tagLst xmlns:p="http://schemas.openxmlformats.org/presentationml/2006/main">
  <p:tag name="KSO_WM_BEAUTIFY_FLAG" val=""/>
</p:tagLst>
</file>

<file path=ppt/tags/tag1007.xml><?xml version="1.0" encoding="utf-8"?>
<p:tagLst xmlns:p="http://schemas.openxmlformats.org/presentationml/2006/main">
  <p:tag name="KSO_WM_BEAUTIFY_FLAG" val=""/>
</p:tagLst>
</file>

<file path=ppt/tags/tag1008.xml><?xml version="1.0" encoding="utf-8"?>
<p:tagLst xmlns:p="http://schemas.openxmlformats.org/presentationml/2006/main">
  <p:tag name="KSO_WM_BEAUTIFY_FLAG" val=""/>
</p:tagLst>
</file>

<file path=ppt/tags/tag1009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10.xml><?xml version="1.0" encoding="utf-8"?>
<p:tagLst xmlns:p="http://schemas.openxmlformats.org/presentationml/2006/main">
  <p:tag name="KSO_WM_BEAUTIFY_FLAG" val=""/>
</p:tagLst>
</file>

<file path=ppt/tags/tag1011.xml><?xml version="1.0" encoding="utf-8"?>
<p:tagLst xmlns:p="http://schemas.openxmlformats.org/presentationml/2006/main">
  <p:tag name="KSO_WM_BEAUTIFY_FLAG" val=""/>
</p:tagLst>
</file>

<file path=ppt/tags/tag1012.xml><?xml version="1.0" encoding="utf-8"?>
<p:tagLst xmlns:p="http://schemas.openxmlformats.org/presentationml/2006/main">
  <p:tag name="KSO_WM_BEAUTIFY_FLAG" val=""/>
</p:tagLst>
</file>

<file path=ppt/tags/tag1013.xml><?xml version="1.0" encoding="utf-8"?>
<p:tagLst xmlns:p="http://schemas.openxmlformats.org/presentationml/2006/main">
  <p:tag name="KSO_WM_BEAUTIFY_FLAG" val=""/>
</p:tagLst>
</file>

<file path=ppt/tags/tag1014.xml><?xml version="1.0" encoding="utf-8"?>
<p:tagLst xmlns:p="http://schemas.openxmlformats.org/presentationml/2006/main">
  <p:tag name="KSO_WM_BEAUTIFY_FLAG" val=""/>
</p:tagLst>
</file>

<file path=ppt/tags/tag1015.xml><?xml version="1.0" encoding="utf-8"?>
<p:tagLst xmlns:p="http://schemas.openxmlformats.org/presentationml/2006/main">
  <p:tag name="KSO_WM_BEAUTIFY_FLAG" val=""/>
</p:tagLst>
</file>

<file path=ppt/tags/tag1016.xml><?xml version="1.0" encoding="utf-8"?>
<p:tagLst xmlns:p="http://schemas.openxmlformats.org/presentationml/2006/main">
  <p:tag name="KSO_WM_BEAUTIFY_FLAG" val=""/>
</p:tagLst>
</file>

<file path=ppt/tags/tag1017.xml><?xml version="1.0" encoding="utf-8"?>
<p:tagLst xmlns:p="http://schemas.openxmlformats.org/presentationml/2006/main">
  <p:tag name="KSO_WM_BEAUTIFY_FLAG" val=""/>
</p:tagLst>
</file>

<file path=ppt/tags/tag1018.xml><?xml version="1.0" encoding="utf-8"?>
<p:tagLst xmlns:p="http://schemas.openxmlformats.org/presentationml/2006/main">
  <p:tag name="KSO_WM_BEAUTIFY_FLAG" val=""/>
</p:tagLst>
</file>

<file path=ppt/tags/tag1019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20.xml><?xml version="1.0" encoding="utf-8"?>
<p:tagLst xmlns:p="http://schemas.openxmlformats.org/presentationml/2006/main">
  <p:tag name="KSO_WM_BEAUTIFY_FLAG" val=""/>
</p:tagLst>
</file>

<file path=ppt/tags/tag1021.xml><?xml version="1.0" encoding="utf-8"?>
<p:tagLst xmlns:p="http://schemas.openxmlformats.org/presentationml/2006/main">
  <p:tag name="KSO_WM_BEAUTIFY_FLAG" val=""/>
</p:tagLst>
</file>

<file path=ppt/tags/tag1022.xml><?xml version="1.0" encoding="utf-8"?>
<p:tagLst xmlns:p="http://schemas.openxmlformats.org/presentationml/2006/main">
  <p:tag name="KSO_WM_BEAUTIFY_FLAG" val=""/>
</p:tagLst>
</file>

<file path=ppt/tags/tag1023.xml><?xml version="1.0" encoding="utf-8"?>
<p:tagLst xmlns:p="http://schemas.openxmlformats.org/presentationml/2006/main">
  <p:tag name="KSO_WM_BEAUTIFY_FLAG" val=""/>
</p:tagLst>
</file>

<file path=ppt/tags/tag1024.xml><?xml version="1.0" encoding="utf-8"?>
<p:tagLst xmlns:p="http://schemas.openxmlformats.org/presentationml/2006/main">
  <p:tag name="KSO_WM_BEAUTIFY_FLAG" val=""/>
</p:tagLst>
</file>

<file path=ppt/tags/tag1025.xml><?xml version="1.0" encoding="utf-8"?>
<p:tagLst xmlns:p="http://schemas.openxmlformats.org/presentationml/2006/main">
  <p:tag name="KSO_WM_BEAUTIFY_FLAG" val=""/>
</p:tagLst>
</file>

<file path=ppt/tags/tag1026.xml><?xml version="1.0" encoding="utf-8"?>
<p:tagLst xmlns:p="http://schemas.openxmlformats.org/presentationml/2006/main">
  <p:tag name="KSO_WM_BEAUTIFY_FLAG" val=""/>
</p:tagLst>
</file>

<file path=ppt/tags/tag1027.xml><?xml version="1.0" encoding="utf-8"?>
<p:tagLst xmlns:p="http://schemas.openxmlformats.org/presentationml/2006/main">
  <p:tag name="KSO_WM_BEAUTIFY_FLAG" val=""/>
</p:tagLst>
</file>

<file path=ppt/tags/tag1028.xml><?xml version="1.0" encoding="utf-8"?>
<p:tagLst xmlns:p="http://schemas.openxmlformats.org/presentationml/2006/main">
  <p:tag name="KSO_WM_BEAUTIFY_FLAG" val=""/>
</p:tagLst>
</file>

<file path=ppt/tags/tag1029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"/>
</p:tagLst>
</file>

<file path=ppt/tags/tag1030.xml><?xml version="1.0" encoding="utf-8"?>
<p:tagLst xmlns:p="http://schemas.openxmlformats.org/presentationml/2006/main">
  <p:tag name="KSO_WM_BEAUTIFY_FLAG" val=""/>
</p:tagLst>
</file>

<file path=ppt/tags/tag1031.xml><?xml version="1.0" encoding="utf-8"?>
<p:tagLst xmlns:p="http://schemas.openxmlformats.org/presentationml/2006/main">
  <p:tag name="KSO_WM_BEAUTIFY_FLAG" val=""/>
</p:tagLst>
</file>

<file path=ppt/tags/tag1032.xml><?xml version="1.0" encoding="utf-8"?>
<p:tagLst xmlns:p="http://schemas.openxmlformats.org/presentationml/2006/main">
  <p:tag name="KSO_WM_BEAUTIFY_FLAG" val=""/>
</p:tagLst>
</file>

<file path=ppt/tags/tag1033.xml><?xml version="1.0" encoding="utf-8"?>
<p:tagLst xmlns:p="http://schemas.openxmlformats.org/presentationml/2006/main">
  <p:tag name="KSO_WM_BEAUTIFY_FLAG" val=""/>
</p:tagLst>
</file>

<file path=ppt/tags/tag1034.xml><?xml version="1.0" encoding="utf-8"?>
<p:tagLst xmlns:p="http://schemas.openxmlformats.org/presentationml/2006/main">
  <p:tag name="KSO_WM_BEAUTIFY_FLAG" val=""/>
</p:tagLst>
</file>

<file path=ppt/tags/tag1035.xml><?xml version="1.0" encoding="utf-8"?>
<p:tagLst xmlns:p="http://schemas.openxmlformats.org/presentationml/2006/main">
  <p:tag name="KSO_WM_BEAUTIFY_FLAG" val=""/>
</p:tagLst>
</file>

<file path=ppt/tags/tag1036.xml><?xml version="1.0" encoding="utf-8"?>
<p:tagLst xmlns:p="http://schemas.openxmlformats.org/presentationml/2006/main">
  <p:tag name="KSO_WM_BEAUTIFY_FLAG" val=""/>
</p:tagLst>
</file>

<file path=ppt/tags/tag1037.xml><?xml version="1.0" encoding="utf-8"?>
<p:tagLst xmlns:p="http://schemas.openxmlformats.org/presentationml/2006/main">
  <p:tag name="KSO_WM_BEAUTIFY_FLAG" val=""/>
</p:tagLst>
</file>

<file path=ppt/tags/tag1038.xml><?xml version="1.0" encoding="utf-8"?>
<p:tagLst xmlns:p="http://schemas.openxmlformats.org/presentationml/2006/main">
  <p:tag name="KSO_WM_BEAUTIFY_FLAG" val=""/>
</p:tagLst>
</file>

<file path=ppt/tags/tag1039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"/>
</p:tagLst>
</file>

<file path=ppt/tags/tag1040.xml><?xml version="1.0" encoding="utf-8"?>
<p:tagLst xmlns:p="http://schemas.openxmlformats.org/presentationml/2006/main">
  <p:tag name="KSO_WM_BEAUTIFY_FLAG" val=""/>
</p:tagLst>
</file>

<file path=ppt/tags/tag1041.xml><?xml version="1.0" encoding="utf-8"?>
<p:tagLst xmlns:p="http://schemas.openxmlformats.org/presentationml/2006/main">
  <p:tag name="KSO_WM_BEAUTIFY_FLAG" val=""/>
</p:tagLst>
</file>

<file path=ppt/tags/tag1042.xml><?xml version="1.0" encoding="utf-8"?>
<p:tagLst xmlns:p="http://schemas.openxmlformats.org/presentationml/2006/main">
  <p:tag name="KSO_WM_BEAUTIFY_FLAG" val=""/>
</p:tagLst>
</file>

<file path=ppt/tags/tag1043.xml><?xml version="1.0" encoding="utf-8"?>
<p:tagLst xmlns:p="http://schemas.openxmlformats.org/presentationml/2006/main">
  <p:tag name="KSO_WM_BEAUTIFY_FLAG" val=""/>
</p:tagLst>
</file>

<file path=ppt/tags/tag1044.xml><?xml version="1.0" encoding="utf-8"?>
<p:tagLst xmlns:p="http://schemas.openxmlformats.org/presentationml/2006/main">
  <p:tag name="KSO_WM_BEAUTIFY_FLAG" val=""/>
</p:tagLst>
</file>

<file path=ppt/tags/tag1045.xml><?xml version="1.0" encoding="utf-8"?>
<p:tagLst xmlns:p="http://schemas.openxmlformats.org/presentationml/2006/main">
  <p:tag name="KSO_WM_BEAUTIFY_FLAG" val=""/>
</p:tagLst>
</file>

<file path=ppt/tags/tag1046.xml><?xml version="1.0" encoding="utf-8"?>
<p:tagLst xmlns:p="http://schemas.openxmlformats.org/presentationml/2006/main">
  <p:tag name="KSO_WM_BEAUTIFY_FLAG" val=""/>
</p:tagLst>
</file>

<file path=ppt/tags/tag1047.xml><?xml version="1.0" encoding="utf-8"?>
<p:tagLst xmlns:p="http://schemas.openxmlformats.org/presentationml/2006/main">
  <p:tag name="KSO_WM_BEAUTIFY_FLAG" val=""/>
</p:tagLst>
</file>

<file path=ppt/tags/tag1048.xml><?xml version="1.0" encoding="utf-8"?>
<p:tagLst xmlns:p="http://schemas.openxmlformats.org/presentationml/2006/main">
  <p:tag name="KSO_WM_BEAUTIFY_FLAG" val=""/>
</p:tagLst>
</file>

<file path=ppt/tags/tag1049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"/>
</p:tagLst>
</file>

<file path=ppt/tags/tag1050.xml><?xml version="1.0" encoding="utf-8"?>
<p:tagLst xmlns:p="http://schemas.openxmlformats.org/presentationml/2006/main">
  <p:tag name="KSO_WM_BEAUTIFY_FLAG" val=""/>
</p:tagLst>
</file>

<file path=ppt/tags/tag1051.xml><?xml version="1.0" encoding="utf-8"?>
<p:tagLst xmlns:p="http://schemas.openxmlformats.org/presentationml/2006/main">
  <p:tag name="KSO_WM_BEAUTIFY_FLAG" val=""/>
</p:tagLst>
</file>

<file path=ppt/tags/tag1052.xml><?xml version="1.0" encoding="utf-8"?>
<p:tagLst xmlns:p="http://schemas.openxmlformats.org/presentationml/2006/main">
  <p:tag name="KSO_WM_BEAUTIFY_FLAG" val=""/>
</p:tagLst>
</file>

<file path=ppt/tags/tag1053.xml><?xml version="1.0" encoding="utf-8"?>
<p:tagLst xmlns:p="http://schemas.openxmlformats.org/presentationml/2006/main">
  <p:tag name="KSO_WM_BEAUTIFY_FLAG" val=""/>
</p:tagLst>
</file>

<file path=ppt/tags/tag1054.xml><?xml version="1.0" encoding="utf-8"?>
<p:tagLst xmlns:p="http://schemas.openxmlformats.org/presentationml/2006/main">
  <p:tag name="KSO_WM_BEAUTIFY_FLAG" val=""/>
</p:tagLst>
</file>

<file path=ppt/tags/tag1055.xml><?xml version="1.0" encoding="utf-8"?>
<p:tagLst xmlns:p="http://schemas.openxmlformats.org/presentationml/2006/main">
  <p:tag name="KSO_WM_BEAUTIFY_FLAG" val=""/>
</p:tagLst>
</file>

<file path=ppt/tags/tag1056.xml><?xml version="1.0" encoding="utf-8"?>
<p:tagLst xmlns:p="http://schemas.openxmlformats.org/presentationml/2006/main">
  <p:tag name="KSO_WM_BEAUTIFY_FLAG" val=""/>
</p:tagLst>
</file>

<file path=ppt/tags/tag105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058.xml><?xml version="1.0" encoding="utf-8"?>
<p:tagLst xmlns:p="http://schemas.openxmlformats.org/presentationml/2006/main">
  <p:tag name="KSO_WM_BEAUTIFY_FLAG" val=""/>
</p:tagLst>
</file>

<file path=ppt/tags/tag1059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"/>
</p:tagLst>
</file>

<file path=ppt/tags/tag1060.xml><?xml version="1.0" encoding="utf-8"?>
<p:tagLst xmlns:p="http://schemas.openxmlformats.org/presentationml/2006/main">
  <p:tag name="KSO_WM_BEAUTIFY_FLAG" val=""/>
</p:tagLst>
</file>

<file path=ppt/tags/tag1061.xml><?xml version="1.0" encoding="utf-8"?>
<p:tagLst xmlns:p="http://schemas.openxmlformats.org/presentationml/2006/main">
  <p:tag name="KSO_WM_BEAUTIFY_FLAG" val=""/>
</p:tagLst>
</file>

<file path=ppt/tags/tag1062.xml><?xml version="1.0" encoding="utf-8"?>
<p:tagLst xmlns:p="http://schemas.openxmlformats.org/presentationml/2006/main">
  <p:tag name="KSO_WM_BEAUTIFY_FLAG" val=""/>
</p:tagLst>
</file>

<file path=ppt/tags/tag1063.xml><?xml version="1.0" encoding="utf-8"?>
<p:tagLst xmlns:p="http://schemas.openxmlformats.org/presentationml/2006/main">
  <p:tag name="KSO_WM_BEAUTIFY_FLAG" val=""/>
</p:tagLst>
</file>

<file path=ppt/tags/tag1064.xml><?xml version="1.0" encoding="utf-8"?>
<p:tagLst xmlns:p="http://schemas.openxmlformats.org/presentationml/2006/main">
  <p:tag name="KSO_WM_BEAUTIFY_FLAG" val=""/>
</p:tagLst>
</file>

<file path=ppt/tags/tag1065.xml><?xml version="1.0" encoding="utf-8"?>
<p:tagLst xmlns:p="http://schemas.openxmlformats.org/presentationml/2006/main">
  <p:tag name="KSO_WM_BEAUTIFY_FLAG" val=""/>
</p:tagLst>
</file>

<file path=ppt/tags/tag1066.xml><?xml version="1.0" encoding="utf-8"?>
<p:tagLst xmlns:p="http://schemas.openxmlformats.org/presentationml/2006/main">
  <p:tag name="KSO_WM_BEAUTIFY_FLAG" val=""/>
</p:tagLst>
</file>

<file path=ppt/tags/tag1067.xml><?xml version="1.0" encoding="utf-8"?>
<p:tagLst xmlns:p="http://schemas.openxmlformats.org/presentationml/2006/main">
  <p:tag name="KSO_WM_BEAUTIFY_FLAG" val=""/>
</p:tagLst>
</file>

<file path=ppt/tags/tag1068.xml><?xml version="1.0" encoding="utf-8"?>
<p:tagLst xmlns:p="http://schemas.openxmlformats.org/presentationml/2006/main">
  <p:tag name="KSO_WM_BEAUTIFY_FLAG" val=""/>
</p:tagLst>
</file>

<file path=ppt/tags/tag1069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"/>
</p:tagLst>
</file>

<file path=ppt/tags/tag1070.xml><?xml version="1.0" encoding="utf-8"?>
<p:tagLst xmlns:p="http://schemas.openxmlformats.org/presentationml/2006/main">
  <p:tag name="KSO_WM_BEAUTIFY_FLAG" val=""/>
</p:tagLst>
</file>

<file path=ppt/tags/tag1071.xml><?xml version="1.0" encoding="utf-8"?>
<p:tagLst xmlns:p="http://schemas.openxmlformats.org/presentationml/2006/main">
  <p:tag name="KSO_WM_BEAUTIFY_FLAG" val=""/>
</p:tagLst>
</file>

<file path=ppt/tags/tag1072.xml><?xml version="1.0" encoding="utf-8"?>
<p:tagLst xmlns:p="http://schemas.openxmlformats.org/presentationml/2006/main">
  <p:tag name="KSO_WM_BEAUTIFY_FLAG" val=""/>
</p:tagLst>
</file>

<file path=ppt/tags/tag1073.xml><?xml version="1.0" encoding="utf-8"?>
<p:tagLst xmlns:p="http://schemas.openxmlformats.org/presentationml/2006/main">
  <p:tag name="KSO_WM_BEAUTIFY_FLAG" val=""/>
</p:tagLst>
</file>

<file path=ppt/tags/tag1074.xml><?xml version="1.0" encoding="utf-8"?>
<p:tagLst xmlns:p="http://schemas.openxmlformats.org/presentationml/2006/main">
  <p:tag name="KSO_WM_BEAUTIFY_FLAG" val=""/>
</p:tagLst>
</file>

<file path=ppt/tags/tag1075.xml><?xml version="1.0" encoding="utf-8"?>
<p:tagLst xmlns:p="http://schemas.openxmlformats.org/presentationml/2006/main">
  <p:tag name="KSO_WM_BEAUTIFY_FLAG" val=""/>
</p:tagLst>
</file>

<file path=ppt/tags/tag1076.xml><?xml version="1.0" encoding="utf-8"?>
<p:tagLst xmlns:p="http://schemas.openxmlformats.org/presentationml/2006/main">
  <p:tag name="KSO_WM_BEAUTIFY_FLAG" val=""/>
</p:tagLst>
</file>

<file path=ppt/tags/tag1077.xml><?xml version="1.0" encoding="utf-8"?>
<p:tagLst xmlns:p="http://schemas.openxmlformats.org/presentationml/2006/main">
  <p:tag name="KSO_WM_BEAUTIFY_FLAG" val=""/>
</p:tagLst>
</file>

<file path=ppt/tags/tag1078.xml><?xml version="1.0" encoding="utf-8"?>
<p:tagLst xmlns:p="http://schemas.openxmlformats.org/presentationml/2006/main">
  <p:tag name="KSO_WM_BEAUTIFY_FLAG" val=""/>
</p:tagLst>
</file>

<file path=ppt/tags/tag1079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80.xml><?xml version="1.0" encoding="utf-8"?>
<p:tagLst xmlns:p="http://schemas.openxmlformats.org/presentationml/2006/main">
  <p:tag name="KSO_WM_BEAUTIFY_FLAG" val=""/>
</p:tagLst>
</file>

<file path=ppt/tags/tag1081.xml><?xml version="1.0" encoding="utf-8"?>
<p:tagLst xmlns:p="http://schemas.openxmlformats.org/presentationml/2006/main">
  <p:tag name="KSO_WM_BEAUTIFY_FLAG" val=""/>
</p:tagLst>
</file>

<file path=ppt/tags/tag1082.xml><?xml version="1.0" encoding="utf-8"?>
<p:tagLst xmlns:p="http://schemas.openxmlformats.org/presentationml/2006/main">
  <p:tag name="KSO_WM_BEAUTIFY_FLAG" val=""/>
</p:tagLst>
</file>

<file path=ppt/tags/tag1083.xml><?xml version="1.0" encoding="utf-8"?>
<p:tagLst xmlns:p="http://schemas.openxmlformats.org/presentationml/2006/main">
  <p:tag name="KSO_WM_BEAUTIFY_FLAG" val=""/>
</p:tagLst>
</file>

<file path=ppt/tags/tag1084.xml><?xml version="1.0" encoding="utf-8"?>
<p:tagLst xmlns:p="http://schemas.openxmlformats.org/presentationml/2006/main">
  <p:tag name="KSO_WM_BEAUTIFY_FLAG" val=""/>
</p:tagLst>
</file>

<file path=ppt/tags/tag1085.xml><?xml version="1.0" encoding="utf-8"?>
<p:tagLst xmlns:p="http://schemas.openxmlformats.org/presentationml/2006/main">
  <p:tag name="KSO_WM_BEAUTIFY_FLAG" val=""/>
</p:tagLst>
</file>

<file path=ppt/tags/tag1086.xml><?xml version="1.0" encoding="utf-8"?>
<p:tagLst xmlns:p="http://schemas.openxmlformats.org/presentationml/2006/main">
  <p:tag name="KSO_WM_BEAUTIFY_FLAG" val=""/>
</p:tagLst>
</file>

<file path=ppt/tags/tag1087.xml><?xml version="1.0" encoding="utf-8"?>
<p:tagLst xmlns:p="http://schemas.openxmlformats.org/presentationml/2006/main">
  <p:tag name="KSO_WM_BEAUTIFY_FLAG" val=""/>
</p:tagLst>
</file>

<file path=ppt/tags/tag1088.xml><?xml version="1.0" encoding="utf-8"?>
<p:tagLst xmlns:p="http://schemas.openxmlformats.org/presentationml/2006/main">
  <p:tag name="KSO_WM_BEAUTIFY_FLAG" val=""/>
</p:tagLst>
</file>

<file path=ppt/tags/tag1089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090.xml><?xml version="1.0" encoding="utf-8"?>
<p:tagLst xmlns:p="http://schemas.openxmlformats.org/presentationml/2006/main">
  <p:tag name="KSO_WM_BEAUTIFY_FLAG" val=""/>
</p:tagLst>
</file>

<file path=ppt/tags/tag1091.xml><?xml version="1.0" encoding="utf-8"?>
<p:tagLst xmlns:p="http://schemas.openxmlformats.org/presentationml/2006/main">
  <p:tag name="KSO_WM_BEAUTIFY_FLAG" val=""/>
</p:tagLst>
</file>

<file path=ppt/tags/tag1092.xml><?xml version="1.0" encoding="utf-8"?>
<p:tagLst xmlns:p="http://schemas.openxmlformats.org/presentationml/2006/main">
  <p:tag name="KSO_WM_BEAUTIFY_FLAG" val=""/>
</p:tagLst>
</file>

<file path=ppt/tags/tag1093.xml><?xml version="1.0" encoding="utf-8"?>
<p:tagLst xmlns:p="http://schemas.openxmlformats.org/presentationml/2006/main">
  <p:tag name="KSO_WM_BEAUTIFY_FLAG" val=""/>
</p:tagLst>
</file>

<file path=ppt/tags/tag1094.xml><?xml version="1.0" encoding="utf-8"?>
<p:tagLst xmlns:p="http://schemas.openxmlformats.org/presentationml/2006/main">
  <p:tag name="KSO_WM_BEAUTIFY_FLAG" val=""/>
</p:tagLst>
</file>

<file path=ppt/tags/tag1095.xml><?xml version="1.0" encoding="utf-8"?>
<p:tagLst xmlns:p="http://schemas.openxmlformats.org/presentationml/2006/main">
  <p:tag name="KSO_WM_BEAUTIFY_FLAG" val=""/>
</p:tagLst>
</file>

<file path=ppt/tags/tag1096.xml><?xml version="1.0" encoding="utf-8"?>
<p:tagLst xmlns:p="http://schemas.openxmlformats.org/presentationml/2006/main">
  <p:tag name="KSO_WM_BEAUTIFY_FLAG" val=""/>
</p:tagLst>
</file>

<file path=ppt/tags/tag1097.xml><?xml version="1.0" encoding="utf-8"?>
<p:tagLst xmlns:p="http://schemas.openxmlformats.org/presentationml/2006/main">
  <p:tag name="KSO_WM_BEAUTIFY_FLAG" val=""/>
</p:tagLst>
</file>

<file path=ppt/tags/tag1098.xml><?xml version="1.0" encoding="utf-8"?>
<p:tagLst xmlns:p="http://schemas.openxmlformats.org/presentationml/2006/main">
  <p:tag name="KSO_WM_BEAUTIFY_FLAG" val=""/>
</p:tagLst>
</file>

<file path=ppt/tags/tag109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"/>
</p:tagLst>
</file>

<file path=ppt/tags/tag1100.xml><?xml version="1.0" encoding="utf-8"?>
<p:tagLst xmlns:p="http://schemas.openxmlformats.org/presentationml/2006/main">
  <p:tag name="KSO_WM_BEAUTIFY_FLAG" val=""/>
</p:tagLst>
</file>

<file path=ppt/tags/tag1101.xml><?xml version="1.0" encoding="utf-8"?>
<p:tagLst xmlns:p="http://schemas.openxmlformats.org/presentationml/2006/main">
  <p:tag name="KSO_WM_BEAUTIFY_FLAG" val=""/>
</p:tagLst>
</file>

<file path=ppt/tags/tag1102.xml><?xml version="1.0" encoding="utf-8"?>
<p:tagLst xmlns:p="http://schemas.openxmlformats.org/presentationml/2006/main">
  <p:tag name="KSO_WM_BEAUTIFY_FLAG" val=""/>
</p:tagLst>
</file>

<file path=ppt/tags/tag1103.xml><?xml version="1.0" encoding="utf-8"?>
<p:tagLst xmlns:p="http://schemas.openxmlformats.org/presentationml/2006/main">
  <p:tag name="KSO_WM_BEAUTIFY_FLAG" val=""/>
</p:tagLst>
</file>

<file path=ppt/tags/tag1104.xml><?xml version="1.0" encoding="utf-8"?>
<p:tagLst xmlns:p="http://schemas.openxmlformats.org/presentationml/2006/main">
  <p:tag name="KSO_WM_BEAUTIFY_FLAG" val=""/>
</p:tagLst>
</file>

<file path=ppt/tags/tag1105.xml><?xml version="1.0" encoding="utf-8"?>
<p:tagLst xmlns:p="http://schemas.openxmlformats.org/presentationml/2006/main">
  <p:tag name="KSO_WM_BEAUTIFY_FLAG" val=""/>
</p:tagLst>
</file>

<file path=ppt/tags/tag1106.xml><?xml version="1.0" encoding="utf-8"?>
<p:tagLst xmlns:p="http://schemas.openxmlformats.org/presentationml/2006/main">
  <p:tag name="KSO_WM_BEAUTIFY_FLAG" val=""/>
</p:tagLst>
</file>

<file path=ppt/tags/tag1107.xml><?xml version="1.0" encoding="utf-8"?>
<p:tagLst xmlns:p="http://schemas.openxmlformats.org/presentationml/2006/main">
  <p:tag name="KSO_WM_BEAUTIFY_FLAG" val=""/>
</p:tagLst>
</file>

<file path=ppt/tags/tag1108.xml><?xml version="1.0" encoding="utf-8"?>
<p:tagLst xmlns:p="http://schemas.openxmlformats.org/presentationml/2006/main">
  <p:tag name="KSO_WM_BEAUTIFY_FLAG" val=""/>
</p:tagLst>
</file>

<file path=ppt/tags/tag1109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10.xml><?xml version="1.0" encoding="utf-8"?>
<p:tagLst xmlns:p="http://schemas.openxmlformats.org/presentationml/2006/main">
  <p:tag name="KSO_WM_BEAUTIFY_FLAG" val=""/>
</p:tagLst>
</file>

<file path=ppt/tags/tag1111.xml><?xml version="1.0" encoding="utf-8"?>
<p:tagLst xmlns:p="http://schemas.openxmlformats.org/presentationml/2006/main">
  <p:tag name="KSO_WM_BEAUTIFY_FLAG" val=""/>
</p:tagLst>
</file>

<file path=ppt/tags/tag1112.xml><?xml version="1.0" encoding="utf-8"?>
<p:tagLst xmlns:p="http://schemas.openxmlformats.org/presentationml/2006/main">
  <p:tag name="KSO_WM_BEAUTIFY_FLAG" val=""/>
</p:tagLst>
</file>

<file path=ppt/tags/tag1113.xml><?xml version="1.0" encoding="utf-8"?>
<p:tagLst xmlns:p="http://schemas.openxmlformats.org/presentationml/2006/main">
  <p:tag name="KSO_WM_BEAUTIFY_FLAG" val=""/>
</p:tagLst>
</file>

<file path=ppt/tags/tag1114.xml><?xml version="1.0" encoding="utf-8"?>
<p:tagLst xmlns:p="http://schemas.openxmlformats.org/presentationml/2006/main">
  <p:tag name="KSO_WM_BEAUTIFY_FLAG" val=""/>
</p:tagLst>
</file>

<file path=ppt/tags/tag1115.xml><?xml version="1.0" encoding="utf-8"?>
<p:tagLst xmlns:p="http://schemas.openxmlformats.org/presentationml/2006/main">
  <p:tag name="KSO_WM_BEAUTIFY_FLAG" val=""/>
</p:tagLst>
</file>

<file path=ppt/tags/tag1116.xml><?xml version="1.0" encoding="utf-8"?>
<p:tagLst xmlns:p="http://schemas.openxmlformats.org/presentationml/2006/main">
  <p:tag name="KSO_WM_BEAUTIFY_FLAG" val=""/>
</p:tagLst>
</file>

<file path=ppt/tags/tag1117.xml><?xml version="1.0" encoding="utf-8"?>
<p:tagLst xmlns:p="http://schemas.openxmlformats.org/presentationml/2006/main">
  <p:tag name="KSO_WM_BEAUTIFY_FLAG" val=""/>
</p:tagLst>
</file>

<file path=ppt/tags/tag1118.xml><?xml version="1.0" encoding="utf-8"?>
<p:tagLst xmlns:p="http://schemas.openxmlformats.org/presentationml/2006/main">
  <p:tag name="KSO_WM_BEAUTIFY_FLAG" val=""/>
</p:tagLst>
</file>

<file path=ppt/tags/tag1119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"/>
</p:tagLst>
</file>

<file path=ppt/tags/tag1120.xml><?xml version="1.0" encoding="utf-8"?>
<p:tagLst xmlns:p="http://schemas.openxmlformats.org/presentationml/2006/main">
  <p:tag name="KSO_WM_BEAUTIFY_FLAG" val=""/>
</p:tagLst>
</file>

<file path=ppt/tags/tag1121.xml><?xml version="1.0" encoding="utf-8"?>
<p:tagLst xmlns:p="http://schemas.openxmlformats.org/presentationml/2006/main">
  <p:tag name="KSO_WM_BEAUTIFY_FLAG" val=""/>
</p:tagLst>
</file>

<file path=ppt/tags/tag112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12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12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125.xml><?xml version="1.0" encoding="utf-8"?>
<p:tagLst xmlns:p="http://schemas.openxmlformats.org/presentationml/2006/main">
  <p:tag name="KSO_WM_BEAUTIFY_FLAG" val=""/>
</p:tagLst>
</file>

<file path=ppt/tags/tag112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127.xml><?xml version="1.0" encoding="utf-8"?>
<p:tagLst xmlns:p="http://schemas.openxmlformats.org/presentationml/2006/main">
  <p:tag name="KSO_WM_BEAUTIFY_FLAG" val=""/>
</p:tagLst>
</file>

<file path=ppt/tags/tag1128.xml><?xml version="1.0" encoding="utf-8"?>
<p:tagLst xmlns:p="http://schemas.openxmlformats.org/presentationml/2006/main">
  <p:tag name="KSO_WM_BEAUTIFY_FLAG" val=""/>
</p:tagLst>
</file>

<file path=ppt/tags/tag112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13.xml><?xml version="1.0" encoding="utf-8"?>
<p:tagLst xmlns:p="http://schemas.openxmlformats.org/presentationml/2006/main">
  <p:tag name="KSO_WM_BEAUTIFY_FLAG" val=""/>
</p:tagLst>
</file>

<file path=ppt/tags/tag1130.xml><?xml version="1.0" encoding="utf-8"?>
<p:tagLst xmlns:p="http://schemas.openxmlformats.org/presentationml/2006/main">
  <p:tag name="KSO_WM_BEAUTIFY_FLAG" val=""/>
</p:tagLst>
</file>

<file path=ppt/tags/tag113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132.xml><?xml version="1.0" encoding="utf-8"?>
<p:tagLst xmlns:p="http://schemas.openxmlformats.org/presentationml/2006/main">
  <p:tag name="KSO_WM_BEAUTIFY_FLAG" val=""/>
</p:tagLst>
</file>

<file path=ppt/tags/tag1133.xml><?xml version="1.0" encoding="utf-8"?>
<p:tagLst xmlns:p="http://schemas.openxmlformats.org/presentationml/2006/main">
  <p:tag name="KSO_WM_BEAUTIFY_FLAG" val=""/>
</p:tagLst>
</file>

<file path=ppt/tags/tag1134.xml><?xml version="1.0" encoding="utf-8"?>
<p:tagLst xmlns:p="http://schemas.openxmlformats.org/presentationml/2006/main">
  <p:tag name="KSO_WM_BEAUTIFY_FLAG" val=""/>
</p:tagLst>
</file>

<file path=ppt/tags/tag1135.xml><?xml version="1.0" encoding="utf-8"?>
<p:tagLst xmlns:p="http://schemas.openxmlformats.org/presentationml/2006/main">
  <p:tag name="KSO_WM_BEAUTIFY_FLAG" val=""/>
</p:tagLst>
</file>

<file path=ppt/tags/tag1136.xml><?xml version="1.0" encoding="utf-8"?>
<p:tagLst xmlns:p="http://schemas.openxmlformats.org/presentationml/2006/main">
  <p:tag name="KSO_WM_BEAUTIFY_FLAG" val=""/>
</p:tagLst>
</file>

<file path=ppt/tags/tag1137.xml><?xml version="1.0" encoding="utf-8"?>
<p:tagLst xmlns:p="http://schemas.openxmlformats.org/presentationml/2006/main">
  <p:tag name="KSO_WM_BEAUTIFY_FLAG" val=""/>
</p:tagLst>
</file>

<file path=ppt/tags/tag1138.xml><?xml version="1.0" encoding="utf-8"?>
<p:tagLst xmlns:p="http://schemas.openxmlformats.org/presentationml/2006/main">
  <p:tag name="KSO_WM_BEAUTIFY_FLAG" val=""/>
</p:tagLst>
</file>

<file path=ppt/tags/tag1139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"/>
</p:tagLst>
</file>

<file path=ppt/tags/tag1140.xml><?xml version="1.0" encoding="utf-8"?>
<p:tagLst xmlns:p="http://schemas.openxmlformats.org/presentationml/2006/main">
  <p:tag name="KSO_WM_BEAUTIFY_FLAG" val=""/>
</p:tagLst>
</file>

<file path=ppt/tags/tag1141.xml><?xml version="1.0" encoding="utf-8"?>
<p:tagLst xmlns:p="http://schemas.openxmlformats.org/presentationml/2006/main">
  <p:tag name="KSO_WM_BEAUTIFY_FLAG" val=""/>
</p:tagLst>
</file>

<file path=ppt/tags/tag1142.xml><?xml version="1.0" encoding="utf-8"?>
<p:tagLst xmlns:p="http://schemas.openxmlformats.org/presentationml/2006/main">
  <p:tag name="KSO_WM_BEAUTIFY_FLAG" val=""/>
</p:tagLst>
</file>

<file path=ppt/tags/tag1143.xml><?xml version="1.0" encoding="utf-8"?>
<p:tagLst xmlns:p="http://schemas.openxmlformats.org/presentationml/2006/main">
  <p:tag name="KSO_WM_BEAUTIFY_FLAG" val=""/>
</p:tagLst>
</file>

<file path=ppt/tags/tag1144.xml><?xml version="1.0" encoding="utf-8"?>
<p:tagLst xmlns:p="http://schemas.openxmlformats.org/presentationml/2006/main">
  <p:tag name="KSO_WM_BEAUTIFY_FLAG" val=""/>
</p:tagLst>
</file>

<file path=ppt/tags/tag1145.xml><?xml version="1.0" encoding="utf-8"?>
<p:tagLst xmlns:p="http://schemas.openxmlformats.org/presentationml/2006/main">
  <p:tag name="KSO_WM_BEAUTIFY_FLAG" val=""/>
</p:tagLst>
</file>

<file path=ppt/tags/tag1146.xml><?xml version="1.0" encoding="utf-8"?>
<p:tagLst xmlns:p="http://schemas.openxmlformats.org/presentationml/2006/main">
  <p:tag name="KSO_WM_BEAUTIFY_FLAG" val=""/>
</p:tagLst>
</file>

<file path=ppt/tags/tag1147.xml><?xml version="1.0" encoding="utf-8"?>
<p:tagLst xmlns:p="http://schemas.openxmlformats.org/presentationml/2006/main">
  <p:tag name="KSO_WM_BEAUTIFY_FLAG" val=""/>
</p:tagLst>
</file>

<file path=ppt/tags/tag1148.xml><?xml version="1.0" encoding="utf-8"?>
<p:tagLst xmlns:p="http://schemas.openxmlformats.org/presentationml/2006/main">
  <p:tag name="KSO_WM_BEAUTIFY_FLAG" val=""/>
</p:tagLst>
</file>

<file path=ppt/tags/tag1149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"/>
</p:tagLst>
</file>

<file path=ppt/tags/tag1150.xml><?xml version="1.0" encoding="utf-8"?>
<p:tagLst xmlns:p="http://schemas.openxmlformats.org/presentationml/2006/main">
  <p:tag name="KSO_WM_BEAUTIFY_FLAG" val=""/>
</p:tagLst>
</file>

<file path=ppt/tags/tag1151.xml><?xml version="1.0" encoding="utf-8"?>
<p:tagLst xmlns:p="http://schemas.openxmlformats.org/presentationml/2006/main">
  <p:tag name="KSO_WM_BEAUTIFY_FLAG" val=""/>
</p:tagLst>
</file>

<file path=ppt/tags/tag1152.xml><?xml version="1.0" encoding="utf-8"?>
<p:tagLst xmlns:p="http://schemas.openxmlformats.org/presentationml/2006/main">
  <p:tag name="KSO_WM_BEAUTIFY_FLAG" val=""/>
</p:tagLst>
</file>

<file path=ppt/tags/tag1153.xml><?xml version="1.0" encoding="utf-8"?>
<p:tagLst xmlns:p="http://schemas.openxmlformats.org/presentationml/2006/main">
  <p:tag name="KSO_WM_BEAUTIFY_FLAG" val=""/>
</p:tagLst>
</file>

<file path=ppt/tags/tag1154.xml><?xml version="1.0" encoding="utf-8"?>
<p:tagLst xmlns:p="http://schemas.openxmlformats.org/presentationml/2006/main">
  <p:tag name="KSO_WM_BEAUTIFY_FLAG" val=""/>
</p:tagLst>
</file>

<file path=ppt/tags/tag1155.xml><?xml version="1.0" encoding="utf-8"?>
<p:tagLst xmlns:p="http://schemas.openxmlformats.org/presentationml/2006/main">
  <p:tag name="KSO_WM_BEAUTIFY_FLAG" val=""/>
</p:tagLst>
</file>

<file path=ppt/tags/tag1156.xml><?xml version="1.0" encoding="utf-8"?>
<p:tagLst xmlns:p="http://schemas.openxmlformats.org/presentationml/2006/main">
  <p:tag name="KSO_WM_BEAUTIFY_FLAG" val=""/>
</p:tagLst>
</file>

<file path=ppt/tags/tag1157.xml><?xml version="1.0" encoding="utf-8"?>
<p:tagLst xmlns:p="http://schemas.openxmlformats.org/presentationml/2006/main">
  <p:tag name="KSO_WM_BEAUTIFY_FLAG" val=""/>
</p:tagLst>
</file>

<file path=ppt/tags/tag1158.xml><?xml version="1.0" encoding="utf-8"?>
<p:tagLst xmlns:p="http://schemas.openxmlformats.org/presentationml/2006/main">
  <p:tag name="KSO_WM_BEAUTIFY_FLAG" val=""/>
</p:tagLst>
</file>

<file path=ppt/tags/tag1159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"/>
</p:tagLst>
</file>

<file path=ppt/tags/tag1160.xml><?xml version="1.0" encoding="utf-8"?>
<p:tagLst xmlns:p="http://schemas.openxmlformats.org/presentationml/2006/main">
  <p:tag name="KSO_WM_BEAUTIFY_FLAG" val=""/>
</p:tagLst>
</file>

<file path=ppt/tags/tag1161.xml><?xml version="1.0" encoding="utf-8"?>
<p:tagLst xmlns:p="http://schemas.openxmlformats.org/presentationml/2006/main">
  <p:tag name="KSO_WM_BEAUTIFY_FLAG" val=""/>
</p:tagLst>
</file>

<file path=ppt/tags/tag1162.xml><?xml version="1.0" encoding="utf-8"?>
<p:tagLst xmlns:p="http://schemas.openxmlformats.org/presentationml/2006/main">
  <p:tag name="KSO_WM_BEAUTIFY_FLAG" val=""/>
</p:tagLst>
</file>

<file path=ppt/tags/tag1163.xml><?xml version="1.0" encoding="utf-8"?>
<p:tagLst xmlns:p="http://schemas.openxmlformats.org/presentationml/2006/main">
  <p:tag name="KSO_WM_BEAUTIFY_FLAG" val=""/>
</p:tagLst>
</file>

<file path=ppt/tags/tag1164.xml><?xml version="1.0" encoding="utf-8"?>
<p:tagLst xmlns:p="http://schemas.openxmlformats.org/presentationml/2006/main">
  <p:tag name="KSO_WM_BEAUTIFY_FLAG" val=""/>
</p:tagLst>
</file>

<file path=ppt/tags/tag1165.xml><?xml version="1.0" encoding="utf-8"?>
<p:tagLst xmlns:p="http://schemas.openxmlformats.org/presentationml/2006/main">
  <p:tag name="KSO_WM_BEAUTIFY_FLAG" val=""/>
</p:tagLst>
</file>

<file path=ppt/tags/tag1166.xml><?xml version="1.0" encoding="utf-8"?>
<p:tagLst xmlns:p="http://schemas.openxmlformats.org/presentationml/2006/main">
  <p:tag name="KSO_WM_BEAUTIFY_FLAG" val=""/>
</p:tagLst>
</file>

<file path=ppt/tags/tag1167.xml><?xml version="1.0" encoding="utf-8"?>
<p:tagLst xmlns:p="http://schemas.openxmlformats.org/presentationml/2006/main">
  <p:tag name="KSO_WM_BEAUTIFY_FLAG" val=""/>
</p:tagLst>
</file>

<file path=ppt/tags/tag1168.xml><?xml version="1.0" encoding="utf-8"?>
<p:tagLst xmlns:p="http://schemas.openxmlformats.org/presentationml/2006/main">
  <p:tag name="KSO_WM_BEAUTIFY_FLAG" val=""/>
</p:tagLst>
</file>

<file path=ppt/tags/tag1169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"/>
</p:tagLst>
</file>

<file path=ppt/tags/tag1170.xml><?xml version="1.0" encoding="utf-8"?>
<p:tagLst xmlns:p="http://schemas.openxmlformats.org/presentationml/2006/main">
  <p:tag name="KSO_WM_BEAUTIFY_FLAG" val=""/>
</p:tagLst>
</file>

<file path=ppt/tags/tag1171.xml><?xml version="1.0" encoding="utf-8"?>
<p:tagLst xmlns:p="http://schemas.openxmlformats.org/presentationml/2006/main">
  <p:tag name="KSO_WM_BEAUTIFY_FLAG" val=""/>
</p:tagLst>
</file>

<file path=ppt/tags/tag1172.xml><?xml version="1.0" encoding="utf-8"?>
<p:tagLst xmlns:p="http://schemas.openxmlformats.org/presentationml/2006/main">
  <p:tag name="KSO_WM_BEAUTIFY_FLAG" val=""/>
</p:tagLst>
</file>

<file path=ppt/tags/tag1173.xml><?xml version="1.0" encoding="utf-8"?>
<p:tagLst xmlns:p="http://schemas.openxmlformats.org/presentationml/2006/main">
  <p:tag name="KSO_WM_BEAUTIFY_FLAG" val=""/>
</p:tagLst>
</file>

<file path=ppt/tags/tag1174.xml><?xml version="1.0" encoding="utf-8"?>
<p:tagLst xmlns:p="http://schemas.openxmlformats.org/presentationml/2006/main">
  <p:tag name="KSO_WM_BEAUTIFY_FLAG" val=""/>
</p:tagLst>
</file>

<file path=ppt/tags/tag1175.xml><?xml version="1.0" encoding="utf-8"?>
<p:tagLst xmlns:p="http://schemas.openxmlformats.org/presentationml/2006/main">
  <p:tag name="KSO_WM_BEAUTIFY_FLAG" val=""/>
</p:tagLst>
</file>

<file path=ppt/tags/tag1176.xml><?xml version="1.0" encoding="utf-8"?>
<p:tagLst xmlns:p="http://schemas.openxmlformats.org/presentationml/2006/main">
  <p:tag name="KSO_WM_BEAUTIFY_FLAG" val=""/>
</p:tagLst>
</file>

<file path=ppt/tags/tag1177.xml><?xml version="1.0" encoding="utf-8"?>
<p:tagLst xmlns:p="http://schemas.openxmlformats.org/presentationml/2006/main">
  <p:tag name="KSO_WM_BEAUTIFY_FLAG" val=""/>
</p:tagLst>
</file>

<file path=ppt/tags/tag1178.xml><?xml version="1.0" encoding="utf-8"?>
<p:tagLst xmlns:p="http://schemas.openxmlformats.org/presentationml/2006/main">
  <p:tag name="KSO_WM_BEAUTIFY_FLAG" val=""/>
</p:tagLst>
</file>

<file path=ppt/tags/tag1179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"/>
</p:tagLst>
</file>

<file path=ppt/tags/tag1180.xml><?xml version="1.0" encoding="utf-8"?>
<p:tagLst xmlns:p="http://schemas.openxmlformats.org/presentationml/2006/main">
  <p:tag name="KSO_WM_BEAUTIFY_FLAG" val=""/>
</p:tagLst>
</file>

<file path=ppt/tags/tag1181.xml><?xml version="1.0" encoding="utf-8"?>
<p:tagLst xmlns:p="http://schemas.openxmlformats.org/presentationml/2006/main">
  <p:tag name="KSO_WM_BEAUTIFY_FLAG" val=""/>
</p:tagLst>
</file>

<file path=ppt/tags/tag1182.xml><?xml version="1.0" encoding="utf-8"?>
<p:tagLst xmlns:p="http://schemas.openxmlformats.org/presentationml/2006/main">
  <p:tag name="KSO_WM_BEAUTIFY_FLAG" val=""/>
</p:tagLst>
</file>

<file path=ppt/tags/tag1183.xml><?xml version="1.0" encoding="utf-8"?>
<p:tagLst xmlns:p="http://schemas.openxmlformats.org/presentationml/2006/main">
  <p:tag name="KSO_WM_BEAUTIFY_FLAG" val=""/>
</p:tagLst>
</file>

<file path=ppt/tags/tag1184.xml><?xml version="1.0" encoding="utf-8"?>
<p:tagLst xmlns:p="http://schemas.openxmlformats.org/presentationml/2006/main">
  <p:tag name="KSO_WM_BEAUTIFY_FLAG" val=""/>
</p:tagLst>
</file>

<file path=ppt/tags/tag1185.xml><?xml version="1.0" encoding="utf-8"?>
<p:tagLst xmlns:p="http://schemas.openxmlformats.org/presentationml/2006/main">
  <p:tag name="KSO_WM_BEAUTIFY_FLAG" val=""/>
</p:tagLst>
</file>

<file path=ppt/tags/tag1186.xml><?xml version="1.0" encoding="utf-8"?>
<p:tagLst xmlns:p="http://schemas.openxmlformats.org/presentationml/2006/main">
  <p:tag name="KSO_WM_BEAUTIFY_FLAG" val=""/>
</p:tagLst>
</file>

<file path=ppt/tags/tag1187.xml><?xml version="1.0" encoding="utf-8"?>
<p:tagLst xmlns:p="http://schemas.openxmlformats.org/presentationml/2006/main">
  <p:tag name="KSO_WM_BEAUTIFY_FLAG" val=""/>
</p:tagLst>
</file>

<file path=ppt/tags/tag1188.xml><?xml version="1.0" encoding="utf-8"?>
<p:tagLst xmlns:p="http://schemas.openxmlformats.org/presentationml/2006/main">
  <p:tag name="KSO_WM_BEAUTIFY_FLAG" val=""/>
</p:tagLst>
</file>

<file path=ppt/tags/tag1189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"/>
</p:tagLst>
</file>

<file path=ppt/tags/tag1190.xml><?xml version="1.0" encoding="utf-8"?>
<p:tagLst xmlns:p="http://schemas.openxmlformats.org/presentationml/2006/main">
  <p:tag name="KSO_WM_BEAUTIFY_FLAG" val=""/>
</p:tagLst>
</file>

<file path=ppt/tags/tag1191.xml><?xml version="1.0" encoding="utf-8"?>
<p:tagLst xmlns:p="http://schemas.openxmlformats.org/presentationml/2006/main">
  <p:tag name="KSO_WM_BEAUTIFY_FLAG" val=""/>
</p:tagLst>
</file>

<file path=ppt/tags/tag1192.xml><?xml version="1.0" encoding="utf-8"?>
<p:tagLst xmlns:p="http://schemas.openxmlformats.org/presentationml/2006/main">
  <p:tag name="KSO_WM_BEAUTIFY_FLAG" val=""/>
</p:tagLst>
</file>

<file path=ppt/tags/tag1193.xml><?xml version="1.0" encoding="utf-8"?>
<p:tagLst xmlns:p="http://schemas.openxmlformats.org/presentationml/2006/main">
  <p:tag name="KSO_WM_BEAUTIFY_FLAG" val=""/>
</p:tagLst>
</file>

<file path=ppt/tags/tag1194.xml><?xml version="1.0" encoding="utf-8"?>
<p:tagLst xmlns:p="http://schemas.openxmlformats.org/presentationml/2006/main">
  <p:tag name="KSO_WM_BEAUTIFY_FLAG" val=""/>
</p:tagLst>
</file>

<file path=ppt/tags/tag1195.xml><?xml version="1.0" encoding="utf-8"?>
<p:tagLst xmlns:p="http://schemas.openxmlformats.org/presentationml/2006/main">
  <p:tag name="KSO_WM_BEAUTIFY_FLAG" val=""/>
</p:tagLst>
</file>

<file path=ppt/tags/tag1196.xml><?xml version="1.0" encoding="utf-8"?>
<p:tagLst xmlns:p="http://schemas.openxmlformats.org/presentationml/2006/main">
  <p:tag name="KSO_WM_BEAUTIFY_FLAG" val=""/>
</p:tagLst>
</file>

<file path=ppt/tags/tag1197.xml><?xml version="1.0" encoding="utf-8"?>
<p:tagLst xmlns:p="http://schemas.openxmlformats.org/presentationml/2006/main">
  <p:tag name="KSO_WM_BEAUTIFY_FLAG" val=""/>
</p:tagLst>
</file>

<file path=ppt/tags/tag1198.xml><?xml version="1.0" encoding="utf-8"?>
<p:tagLst xmlns:p="http://schemas.openxmlformats.org/presentationml/2006/main">
  <p:tag name="KSO_WM_BEAUTIFY_FLAG" val=""/>
</p:tagLst>
</file>

<file path=ppt/tags/tag119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00.xml><?xml version="1.0" encoding="utf-8"?>
<p:tagLst xmlns:p="http://schemas.openxmlformats.org/presentationml/2006/main">
  <p:tag name="KSO_WM_BEAUTIFY_FLAG" val=""/>
</p:tagLst>
</file>

<file path=ppt/tags/tag1201.xml><?xml version="1.0" encoding="utf-8"?>
<p:tagLst xmlns:p="http://schemas.openxmlformats.org/presentationml/2006/main">
  <p:tag name="KSO_WM_BEAUTIFY_FLAG" val=""/>
</p:tagLst>
</file>

<file path=ppt/tags/tag1202.xml><?xml version="1.0" encoding="utf-8"?>
<p:tagLst xmlns:p="http://schemas.openxmlformats.org/presentationml/2006/main">
  <p:tag name="KSO_WM_BEAUTIFY_FLAG" val=""/>
</p:tagLst>
</file>

<file path=ppt/tags/tag1203.xml><?xml version="1.0" encoding="utf-8"?>
<p:tagLst xmlns:p="http://schemas.openxmlformats.org/presentationml/2006/main">
  <p:tag name="KSO_WM_BEAUTIFY_FLAG" val=""/>
</p:tagLst>
</file>

<file path=ppt/tags/tag1204.xml><?xml version="1.0" encoding="utf-8"?>
<p:tagLst xmlns:p="http://schemas.openxmlformats.org/presentationml/2006/main">
  <p:tag name="KSO_WM_BEAUTIFY_FLAG" val=""/>
</p:tagLst>
</file>

<file path=ppt/tags/tag1205.xml><?xml version="1.0" encoding="utf-8"?>
<p:tagLst xmlns:p="http://schemas.openxmlformats.org/presentationml/2006/main">
  <p:tag name="KSO_WM_BEAUTIFY_FLAG" val=""/>
</p:tagLst>
</file>

<file path=ppt/tags/tag1206.xml><?xml version="1.0" encoding="utf-8"?>
<p:tagLst xmlns:p="http://schemas.openxmlformats.org/presentationml/2006/main">
  <p:tag name="KSO_WM_BEAUTIFY_FLAG" val=""/>
</p:tagLst>
</file>

<file path=ppt/tags/tag1207.xml><?xml version="1.0" encoding="utf-8"?>
<p:tagLst xmlns:p="http://schemas.openxmlformats.org/presentationml/2006/main">
  <p:tag name="KSO_WM_BEAUTIFY_FLAG" val=""/>
</p:tagLst>
</file>

<file path=ppt/tags/tag1208.xml><?xml version="1.0" encoding="utf-8"?>
<p:tagLst xmlns:p="http://schemas.openxmlformats.org/presentationml/2006/main">
  <p:tag name="KSO_WM_BEAUTIFY_FLAG" val=""/>
</p:tagLst>
</file>

<file path=ppt/tags/tag1209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"/>
</p:tagLst>
</file>

<file path=ppt/tags/tag1210.xml><?xml version="1.0" encoding="utf-8"?>
<p:tagLst xmlns:p="http://schemas.openxmlformats.org/presentationml/2006/main">
  <p:tag name="KSO_WM_BEAUTIFY_FLAG" val=""/>
</p:tagLst>
</file>

<file path=ppt/tags/tag1211.xml><?xml version="1.0" encoding="utf-8"?>
<p:tagLst xmlns:p="http://schemas.openxmlformats.org/presentationml/2006/main">
  <p:tag name="KSO_WM_BEAUTIFY_FLAG" val=""/>
</p:tagLst>
</file>

<file path=ppt/tags/tag1212.xml><?xml version="1.0" encoding="utf-8"?>
<p:tagLst xmlns:p="http://schemas.openxmlformats.org/presentationml/2006/main">
  <p:tag name="KSO_WM_BEAUTIFY_FLAG" val=""/>
</p:tagLst>
</file>

<file path=ppt/tags/tag1213.xml><?xml version="1.0" encoding="utf-8"?>
<p:tagLst xmlns:p="http://schemas.openxmlformats.org/presentationml/2006/main">
  <p:tag name="KSO_WM_BEAUTIFY_FLAG" val=""/>
</p:tagLst>
</file>

<file path=ppt/tags/tag1214.xml><?xml version="1.0" encoding="utf-8"?>
<p:tagLst xmlns:p="http://schemas.openxmlformats.org/presentationml/2006/main">
  <p:tag name="KSO_WM_BEAUTIFY_FLAG" val=""/>
</p:tagLst>
</file>

<file path=ppt/tags/tag1215.xml><?xml version="1.0" encoding="utf-8"?>
<p:tagLst xmlns:p="http://schemas.openxmlformats.org/presentationml/2006/main">
  <p:tag name="KSO_WM_BEAUTIFY_FLAG" val=""/>
</p:tagLst>
</file>

<file path=ppt/tags/tag1216.xml><?xml version="1.0" encoding="utf-8"?>
<p:tagLst xmlns:p="http://schemas.openxmlformats.org/presentationml/2006/main">
  <p:tag name="KSO_WM_BEAUTIFY_FLAG" val=""/>
</p:tagLst>
</file>

<file path=ppt/tags/tag1217.xml><?xml version="1.0" encoding="utf-8"?>
<p:tagLst xmlns:p="http://schemas.openxmlformats.org/presentationml/2006/main">
  <p:tag name="KSO_WM_BEAUTIFY_FLAG" val=""/>
</p:tagLst>
</file>

<file path=ppt/tags/tag1218.xml><?xml version="1.0" encoding="utf-8"?>
<p:tagLst xmlns:p="http://schemas.openxmlformats.org/presentationml/2006/main">
  <p:tag name="KSO_WM_BEAUTIFY_FLAG" val=""/>
</p:tagLst>
</file>

<file path=ppt/tags/tag1219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"/>
</p:tagLst>
</file>

<file path=ppt/tags/tag1220.xml><?xml version="1.0" encoding="utf-8"?>
<p:tagLst xmlns:p="http://schemas.openxmlformats.org/presentationml/2006/main">
  <p:tag name="KSO_WM_BEAUTIFY_FLAG" val=""/>
</p:tagLst>
</file>

<file path=ppt/tags/tag1221.xml><?xml version="1.0" encoding="utf-8"?>
<p:tagLst xmlns:p="http://schemas.openxmlformats.org/presentationml/2006/main">
  <p:tag name="KSO_WM_BEAUTIFY_FLAG" val=""/>
</p:tagLst>
</file>

<file path=ppt/tags/tag1222.xml><?xml version="1.0" encoding="utf-8"?>
<p:tagLst xmlns:p="http://schemas.openxmlformats.org/presentationml/2006/main">
  <p:tag name="KSO_WM_BEAUTIFY_FLAG" val=""/>
</p:tagLst>
</file>

<file path=ppt/tags/tag1223.xml><?xml version="1.0" encoding="utf-8"?>
<p:tagLst xmlns:p="http://schemas.openxmlformats.org/presentationml/2006/main">
  <p:tag name="KSO_WM_BEAUTIFY_FLAG" val=""/>
</p:tagLst>
</file>

<file path=ppt/tags/tag1224.xml><?xml version="1.0" encoding="utf-8"?>
<p:tagLst xmlns:p="http://schemas.openxmlformats.org/presentationml/2006/main">
  <p:tag name="KSO_WM_BEAUTIFY_FLAG" val=""/>
</p:tagLst>
</file>

<file path=ppt/tags/tag1225.xml><?xml version="1.0" encoding="utf-8"?>
<p:tagLst xmlns:p="http://schemas.openxmlformats.org/presentationml/2006/main">
  <p:tag name="KSO_WM_BEAUTIFY_FLAG" val=""/>
</p:tagLst>
</file>

<file path=ppt/tags/tag1226.xml><?xml version="1.0" encoding="utf-8"?>
<p:tagLst xmlns:p="http://schemas.openxmlformats.org/presentationml/2006/main">
  <p:tag name="KSO_WM_BEAUTIFY_FLAG" val=""/>
</p:tagLst>
</file>

<file path=ppt/tags/tag1227.xml><?xml version="1.0" encoding="utf-8"?>
<p:tagLst xmlns:p="http://schemas.openxmlformats.org/presentationml/2006/main">
  <p:tag name="KSO_WM_BEAUTIFY_FLAG" val=""/>
</p:tagLst>
</file>

<file path=ppt/tags/tag1228.xml><?xml version="1.0" encoding="utf-8"?>
<p:tagLst xmlns:p="http://schemas.openxmlformats.org/presentationml/2006/main">
  <p:tag name="KSO_WM_BEAUTIFY_FLAG" val=""/>
</p:tagLst>
</file>

<file path=ppt/tags/tag1229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"/>
</p:tagLst>
</file>

<file path=ppt/tags/tag1230.xml><?xml version="1.0" encoding="utf-8"?>
<p:tagLst xmlns:p="http://schemas.openxmlformats.org/presentationml/2006/main">
  <p:tag name="KSO_WM_BEAUTIFY_FLAG" val=""/>
</p:tagLst>
</file>

<file path=ppt/tags/tag1231.xml><?xml version="1.0" encoding="utf-8"?>
<p:tagLst xmlns:p="http://schemas.openxmlformats.org/presentationml/2006/main">
  <p:tag name="KSO_WM_BEAUTIFY_FLAG" val=""/>
</p:tagLst>
</file>

<file path=ppt/tags/tag1232.xml><?xml version="1.0" encoding="utf-8"?>
<p:tagLst xmlns:p="http://schemas.openxmlformats.org/presentationml/2006/main">
  <p:tag name="KSO_WM_BEAUTIFY_FLAG" val=""/>
</p:tagLst>
</file>

<file path=ppt/tags/tag1233.xml><?xml version="1.0" encoding="utf-8"?>
<p:tagLst xmlns:p="http://schemas.openxmlformats.org/presentationml/2006/main">
  <p:tag name="KSO_WM_BEAUTIFY_FLAG" val=""/>
</p:tagLst>
</file>

<file path=ppt/tags/tag1234.xml><?xml version="1.0" encoding="utf-8"?>
<p:tagLst xmlns:p="http://schemas.openxmlformats.org/presentationml/2006/main">
  <p:tag name="KSO_WM_BEAUTIFY_FLAG" val=""/>
</p:tagLst>
</file>

<file path=ppt/tags/tag1235.xml><?xml version="1.0" encoding="utf-8"?>
<p:tagLst xmlns:p="http://schemas.openxmlformats.org/presentationml/2006/main">
  <p:tag name="KSO_WM_BEAUTIFY_FLAG" val=""/>
</p:tagLst>
</file>

<file path=ppt/tags/tag1236.xml><?xml version="1.0" encoding="utf-8"?>
<p:tagLst xmlns:p="http://schemas.openxmlformats.org/presentationml/2006/main">
  <p:tag name="KSO_WM_BEAUTIFY_FLAG" val=""/>
</p:tagLst>
</file>

<file path=ppt/tags/tag1237.xml><?xml version="1.0" encoding="utf-8"?>
<p:tagLst xmlns:p="http://schemas.openxmlformats.org/presentationml/2006/main">
  <p:tag name="KSO_WM_BEAUTIFY_FLAG" val=""/>
</p:tagLst>
</file>

<file path=ppt/tags/tag12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239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"/>
</p:tagLst>
</file>

<file path=ppt/tags/tag1240.xml><?xml version="1.0" encoding="utf-8"?>
<p:tagLst xmlns:p="http://schemas.openxmlformats.org/presentationml/2006/main">
  <p:tag name="KSO_WM_BEAUTIFY_FLAG" val=""/>
</p:tagLst>
</file>

<file path=ppt/tags/tag1241.xml><?xml version="1.0" encoding="utf-8"?>
<p:tagLst xmlns:p="http://schemas.openxmlformats.org/presentationml/2006/main">
  <p:tag name="KSO_WM_BEAUTIFY_FLAG" val=""/>
</p:tagLst>
</file>

<file path=ppt/tags/tag1242.xml><?xml version="1.0" encoding="utf-8"?>
<p:tagLst xmlns:p="http://schemas.openxmlformats.org/presentationml/2006/main">
  <p:tag name="KSO_WM_BEAUTIFY_FLAG" val=""/>
</p:tagLst>
</file>

<file path=ppt/tags/tag1243.xml><?xml version="1.0" encoding="utf-8"?>
<p:tagLst xmlns:p="http://schemas.openxmlformats.org/presentationml/2006/main">
  <p:tag name="KSO_WM_BEAUTIFY_FLAG" val=""/>
</p:tagLst>
</file>

<file path=ppt/tags/tag1244.xml><?xml version="1.0" encoding="utf-8"?>
<p:tagLst xmlns:p="http://schemas.openxmlformats.org/presentationml/2006/main">
  <p:tag name="KSO_WM_BEAUTIFY_FLAG" val=""/>
</p:tagLst>
</file>

<file path=ppt/tags/tag1245.xml><?xml version="1.0" encoding="utf-8"?>
<p:tagLst xmlns:p="http://schemas.openxmlformats.org/presentationml/2006/main">
  <p:tag name="KSO_WM_BEAUTIFY_FLAG" val=""/>
</p:tagLst>
</file>

<file path=ppt/tags/tag1246.xml><?xml version="1.0" encoding="utf-8"?>
<p:tagLst xmlns:p="http://schemas.openxmlformats.org/presentationml/2006/main">
  <p:tag name="KSO_WM_BEAUTIFY_FLAG" val=""/>
</p:tagLst>
</file>

<file path=ppt/tags/tag1247.xml><?xml version="1.0" encoding="utf-8"?>
<p:tagLst xmlns:p="http://schemas.openxmlformats.org/presentationml/2006/main">
  <p:tag name="KSO_WM_BEAUTIFY_FLAG" val=""/>
</p:tagLst>
</file>

<file path=ppt/tags/tag1248.xml><?xml version="1.0" encoding="utf-8"?>
<p:tagLst xmlns:p="http://schemas.openxmlformats.org/presentationml/2006/main">
  <p:tag name="KSO_WM_BEAUTIFY_FLAG" val=""/>
</p:tagLst>
</file>

<file path=ppt/tags/tag1249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"/>
</p:tagLst>
</file>

<file path=ppt/tags/tag1250.xml><?xml version="1.0" encoding="utf-8"?>
<p:tagLst xmlns:p="http://schemas.openxmlformats.org/presentationml/2006/main">
  <p:tag name="KSO_WM_BEAUTIFY_FLAG" val=""/>
</p:tagLst>
</file>

<file path=ppt/tags/tag1251.xml><?xml version="1.0" encoding="utf-8"?>
<p:tagLst xmlns:p="http://schemas.openxmlformats.org/presentationml/2006/main">
  <p:tag name="KSO_WM_BEAUTIFY_FLAG" val=""/>
</p:tagLst>
</file>

<file path=ppt/tags/tag1252.xml><?xml version="1.0" encoding="utf-8"?>
<p:tagLst xmlns:p="http://schemas.openxmlformats.org/presentationml/2006/main">
  <p:tag name="KSO_WM_BEAUTIFY_FLAG" val=""/>
</p:tagLst>
</file>

<file path=ppt/tags/tag1253.xml><?xml version="1.0" encoding="utf-8"?>
<p:tagLst xmlns:p="http://schemas.openxmlformats.org/presentationml/2006/main">
  <p:tag name="KSO_WM_BEAUTIFY_FLAG" val=""/>
</p:tagLst>
</file>

<file path=ppt/tags/tag1254.xml><?xml version="1.0" encoding="utf-8"?>
<p:tagLst xmlns:p="http://schemas.openxmlformats.org/presentationml/2006/main">
  <p:tag name="KSO_WM_BEAUTIFY_FLAG" val=""/>
</p:tagLst>
</file>

<file path=ppt/tags/tag1255.xml><?xml version="1.0" encoding="utf-8"?>
<p:tagLst xmlns:p="http://schemas.openxmlformats.org/presentationml/2006/main">
  <p:tag name="KSO_WM_BEAUTIFY_FLAG" val=""/>
</p:tagLst>
</file>

<file path=ppt/tags/tag1256.xml><?xml version="1.0" encoding="utf-8"?>
<p:tagLst xmlns:p="http://schemas.openxmlformats.org/presentationml/2006/main">
  <p:tag name="KSO_WM_BEAUTIFY_FLAG" val=""/>
</p:tagLst>
</file>

<file path=ppt/tags/tag1257.xml><?xml version="1.0" encoding="utf-8"?>
<p:tagLst xmlns:p="http://schemas.openxmlformats.org/presentationml/2006/main">
  <p:tag name="KSO_WM_BEAUTIFY_FLAG" val=""/>
</p:tagLst>
</file>

<file path=ppt/tags/tag1258.xml><?xml version="1.0" encoding="utf-8"?>
<p:tagLst xmlns:p="http://schemas.openxmlformats.org/presentationml/2006/main">
  <p:tag name="KSO_WM_BEAUTIFY_FLAG" val=""/>
</p:tagLst>
</file>

<file path=ppt/tags/tag1259.xml><?xml version="1.0" encoding="utf-8"?>
<p:tagLst xmlns:p="http://schemas.openxmlformats.org/presentationml/2006/main">
  <p:tag name="KSO_WM_BEAUTIFY_FLAG" val=""/>
</p:tagLst>
</file>

<file path=ppt/tags/tag126.xml><?xml version="1.0" encoding="utf-8"?>
<p:tagLst xmlns:p="http://schemas.openxmlformats.org/presentationml/2006/main">
  <p:tag name="KSO_WM_BEAUTIFY_FLAG" val=""/>
</p:tagLst>
</file>

<file path=ppt/tags/tag1260.xml><?xml version="1.0" encoding="utf-8"?>
<p:tagLst xmlns:p="http://schemas.openxmlformats.org/presentationml/2006/main">
  <p:tag name="KSO_WM_BEAUTIFY_FLAG" val=""/>
</p:tagLst>
</file>

<file path=ppt/tags/tag1261.xml><?xml version="1.0" encoding="utf-8"?>
<p:tagLst xmlns:p="http://schemas.openxmlformats.org/presentationml/2006/main">
  <p:tag name="KSO_WM_BEAUTIFY_FLAG" val=""/>
</p:tagLst>
</file>

<file path=ppt/tags/tag1262.xml><?xml version="1.0" encoding="utf-8"?>
<p:tagLst xmlns:p="http://schemas.openxmlformats.org/presentationml/2006/main">
  <p:tag name="KSO_WM_BEAUTIFY_FLAG" val=""/>
</p:tagLst>
</file>

<file path=ppt/tags/tag1263.xml><?xml version="1.0" encoding="utf-8"?>
<p:tagLst xmlns:p="http://schemas.openxmlformats.org/presentationml/2006/main">
  <p:tag name="KSO_WM_BEAUTIFY_FLAG" val=""/>
</p:tagLst>
</file>

<file path=ppt/tags/tag1264.xml><?xml version="1.0" encoding="utf-8"?>
<p:tagLst xmlns:p="http://schemas.openxmlformats.org/presentationml/2006/main">
  <p:tag name="KSO_WM_BEAUTIFY_FLAG" val=""/>
</p:tagLst>
</file>

<file path=ppt/tags/tag1265.xml><?xml version="1.0" encoding="utf-8"?>
<p:tagLst xmlns:p="http://schemas.openxmlformats.org/presentationml/2006/main">
  <p:tag name="KSO_WM_BEAUTIFY_FLAG" val=""/>
</p:tagLst>
</file>

<file path=ppt/tags/tag1266.xml><?xml version="1.0" encoding="utf-8"?>
<p:tagLst xmlns:p="http://schemas.openxmlformats.org/presentationml/2006/main">
  <p:tag name="KSO_WM_BEAUTIFY_FLAG" val=""/>
</p:tagLst>
</file>

<file path=ppt/tags/tag1267.xml><?xml version="1.0" encoding="utf-8"?>
<p:tagLst xmlns:p="http://schemas.openxmlformats.org/presentationml/2006/main">
  <p:tag name="KSO_WM_BEAUTIFY_FLAG" val=""/>
</p:tagLst>
</file>

<file path=ppt/tags/tag1268.xml><?xml version="1.0" encoding="utf-8"?>
<p:tagLst xmlns:p="http://schemas.openxmlformats.org/presentationml/2006/main">
  <p:tag name="KSO_WM_BEAUTIFY_FLAG" val=""/>
</p:tagLst>
</file>

<file path=ppt/tags/tag1269.xml><?xml version="1.0" encoding="utf-8"?>
<p:tagLst xmlns:p="http://schemas.openxmlformats.org/presentationml/2006/main">
  <p:tag name="KSO_WM_BEAUTIFY_FLAG" val=""/>
</p:tagLst>
</file>

<file path=ppt/tags/tag127.xml><?xml version="1.0" encoding="utf-8"?>
<p:tagLst xmlns:p="http://schemas.openxmlformats.org/presentationml/2006/main">
  <p:tag name="KSO_WM_BEAUTIFY_FLAG" val=""/>
</p:tagLst>
</file>

<file path=ppt/tags/tag1270.xml><?xml version="1.0" encoding="utf-8"?>
<p:tagLst xmlns:p="http://schemas.openxmlformats.org/presentationml/2006/main">
  <p:tag name="KSO_WM_BEAUTIFY_FLAG" val=""/>
</p:tagLst>
</file>

<file path=ppt/tags/tag1271.xml><?xml version="1.0" encoding="utf-8"?>
<p:tagLst xmlns:p="http://schemas.openxmlformats.org/presentationml/2006/main">
  <p:tag name="KSO_WM_BEAUTIFY_FLAG" val=""/>
</p:tagLst>
</file>

<file path=ppt/tags/tag1272.xml><?xml version="1.0" encoding="utf-8"?>
<p:tagLst xmlns:p="http://schemas.openxmlformats.org/presentationml/2006/main">
  <p:tag name="KSO_WM_BEAUTIFY_FLAG" val=""/>
</p:tagLst>
</file>

<file path=ppt/tags/tag1273.xml><?xml version="1.0" encoding="utf-8"?>
<p:tagLst xmlns:p="http://schemas.openxmlformats.org/presentationml/2006/main">
  <p:tag name="KSO_WM_BEAUTIFY_FLAG" val=""/>
</p:tagLst>
</file>

<file path=ppt/tags/tag1274.xml><?xml version="1.0" encoding="utf-8"?>
<p:tagLst xmlns:p="http://schemas.openxmlformats.org/presentationml/2006/main">
  <p:tag name="KSO_WM_BEAUTIFY_FLAG" val=""/>
</p:tagLst>
</file>

<file path=ppt/tags/tag1275.xml><?xml version="1.0" encoding="utf-8"?>
<p:tagLst xmlns:p="http://schemas.openxmlformats.org/presentationml/2006/main">
  <p:tag name="KSO_WM_BEAUTIFY_FLAG" val=""/>
</p:tagLst>
</file>

<file path=ppt/tags/tag1276.xml><?xml version="1.0" encoding="utf-8"?>
<p:tagLst xmlns:p="http://schemas.openxmlformats.org/presentationml/2006/main">
  <p:tag name="KSO_WM_BEAUTIFY_FLAG" val=""/>
</p:tagLst>
</file>

<file path=ppt/tags/tag1277.xml><?xml version="1.0" encoding="utf-8"?>
<p:tagLst xmlns:p="http://schemas.openxmlformats.org/presentationml/2006/main">
  <p:tag name="KSO_WM_BEAUTIFY_FLAG" val=""/>
</p:tagLst>
</file>

<file path=ppt/tags/tag1278.xml><?xml version="1.0" encoding="utf-8"?>
<p:tagLst xmlns:p="http://schemas.openxmlformats.org/presentationml/2006/main">
  <p:tag name="KSO_WM_BEAUTIFY_FLAG" val=""/>
</p:tagLst>
</file>

<file path=ppt/tags/tag1279.xml><?xml version="1.0" encoding="utf-8"?>
<p:tagLst xmlns:p="http://schemas.openxmlformats.org/presentationml/2006/main">
  <p:tag name="KSO_WM_BEAUTIFY_FLAG" val=""/>
</p:tagLst>
</file>

<file path=ppt/tags/tag128.xml><?xml version="1.0" encoding="utf-8"?>
<p:tagLst xmlns:p="http://schemas.openxmlformats.org/presentationml/2006/main">
  <p:tag name="KSO_WM_BEAUTIFY_FLAG" val=""/>
</p:tagLst>
</file>

<file path=ppt/tags/tag1280.xml><?xml version="1.0" encoding="utf-8"?>
<p:tagLst xmlns:p="http://schemas.openxmlformats.org/presentationml/2006/main">
  <p:tag name="KSO_WM_BEAUTIFY_FLAG" val=""/>
</p:tagLst>
</file>

<file path=ppt/tags/tag1281.xml><?xml version="1.0" encoding="utf-8"?>
<p:tagLst xmlns:p="http://schemas.openxmlformats.org/presentationml/2006/main">
  <p:tag name="KSO_WM_BEAUTIFY_FLAG" val=""/>
</p:tagLst>
</file>

<file path=ppt/tags/tag1282.xml><?xml version="1.0" encoding="utf-8"?>
<p:tagLst xmlns:p="http://schemas.openxmlformats.org/presentationml/2006/main">
  <p:tag name="KSO_WM_BEAUTIFY_FLAG" val=""/>
</p:tagLst>
</file>

<file path=ppt/tags/tag1283.xml><?xml version="1.0" encoding="utf-8"?>
<p:tagLst xmlns:p="http://schemas.openxmlformats.org/presentationml/2006/main">
  <p:tag name="KSO_WM_BEAUTIFY_FLAG" val=""/>
</p:tagLst>
</file>

<file path=ppt/tags/tag1284.xml><?xml version="1.0" encoding="utf-8"?>
<p:tagLst xmlns:p="http://schemas.openxmlformats.org/presentationml/2006/main">
  <p:tag name="KSO_WM_BEAUTIFY_FLAG" val=""/>
</p:tagLst>
</file>

<file path=ppt/tags/tag1285.xml><?xml version="1.0" encoding="utf-8"?>
<p:tagLst xmlns:p="http://schemas.openxmlformats.org/presentationml/2006/main">
  <p:tag name="KSO_WM_BEAUTIFY_FLAG" val=""/>
</p:tagLst>
</file>

<file path=ppt/tags/tag1286.xml><?xml version="1.0" encoding="utf-8"?>
<p:tagLst xmlns:p="http://schemas.openxmlformats.org/presentationml/2006/main">
  <p:tag name="KSO_WM_BEAUTIFY_FLAG" val=""/>
</p:tagLst>
</file>

<file path=ppt/tags/tag1287.xml><?xml version="1.0" encoding="utf-8"?>
<p:tagLst xmlns:p="http://schemas.openxmlformats.org/presentationml/2006/main">
  <p:tag name="KSO_WM_BEAUTIFY_FLAG" val=""/>
</p:tagLst>
</file>

<file path=ppt/tags/tag1288.xml><?xml version="1.0" encoding="utf-8"?>
<p:tagLst xmlns:p="http://schemas.openxmlformats.org/presentationml/2006/main">
  <p:tag name="KSO_WM_BEAUTIFY_FLAG" val=""/>
</p:tagLst>
</file>

<file path=ppt/tags/tag1289.xml><?xml version="1.0" encoding="utf-8"?>
<p:tagLst xmlns:p="http://schemas.openxmlformats.org/presentationml/2006/main">
  <p:tag name="KSO_WM_BEAUTIFY_FLAG" val=""/>
</p:tagLst>
</file>

<file path=ppt/tags/tag129.xml><?xml version="1.0" encoding="utf-8"?>
<p:tagLst xmlns:p="http://schemas.openxmlformats.org/presentationml/2006/main">
  <p:tag name="KSO_WM_BEAUTIFY_FLAG" val=""/>
</p:tagLst>
</file>

<file path=ppt/tags/tag1290.xml><?xml version="1.0" encoding="utf-8"?>
<p:tagLst xmlns:p="http://schemas.openxmlformats.org/presentationml/2006/main">
  <p:tag name="KSO_WM_BEAUTIFY_FLAG" val=""/>
</p:tagLst>
</file>

<file path=ppt/tags/tag1291.xml><?xml version="1.0" encoding="utf-8"?>
<p:tagLst xmlns:p="http://schemas.openxmlformats.org/presentationml/2006/main">
  <p:tag name="KSO_WM_BEAUTIFY_FLAG" val=""/>
</p:tagLst>
</file>

<file path=ppt/tags/tag1292.xml><?xml version="1.0" encoding="utf-8"?>
<p:tagLst xmlns:p="http://schemas.openxmlformats.org/presentationml/2006/main">
  <p:tag name="KSO_WM_BEAUTIFY_FLAG" val=""/>
</p:tagLst>
</file>

<file path=ppt/tags/tag1293.xml><?xml version="1.0" encoding="utf-8"?>
<p:tagLst xmlns:p="http://schemas.openxmlformats.org/presentationml/2006/main">
  <p:tag name="KSO_WM_BEAUTIFY_FLAG" val=""/>
</p:tagLst>
</file>

<file path=ppt/tags/tag1294.xml><?xml version="1.0" encoding="utf-8"?>
<p:tagLst xmlns:p="http://schemas.openxmlformats.org/presentationml/2006/main">
  <p:tag name="KSO_WM_BEAUTIFY_FLAG" val=""/>
</p:tagLst>
</file>

<file path=ppt/tags/tag1295.xml><?xml version="1.0" encoding="utf-8"?>
<p:tagLst xmlns:p="http://schemas.openxmlformats.org/presentationml/2006/main">
  <p:tag name="KSO_WM_BEAUTIFY_FLAG" val=""/>
</p:tagLst>
</file>

<file path=ppt/tags/tag1296.xml><?xml version="1.0" encoding="utf-8"?>
<p:tagLst xmlns:p="http://schemas.openxmlformats.org/presentationml/2006/main">
  <p:tag name="KSO_WM_BEAUTIFY_FLAG" val=""/>
</p:tagLst>
</file>

<file path=ppt/tags/tag1297.xml><?xml version="1.0" encoding="utf-8"?>
<p:tagLst xmlns:p="http://schemas.openxmlformats.org/presentationml/2006/main">
  <p:tag name="KSO_WM_BEAUTIFY_FLAG" val=""/>
</p:tagLst>
</file>

<file path=ppt/tags/tag1298.xml><?xml version="1.0" encoding="utf-8"?>
<p:tagLst xmlns:p="http://schemas.openxmlformats.org/presentationml/2006/main">
  <p:tag name="KSO_WM_BEAUTIFY_FLAG" val=""/>
</p:tagLst>
</file>

<file path=ppt/tags/tag1299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"/>
</p:tagLst>
</file>

<file path=ppt/tags/tag1300.xml><?xml version="1.0" encoding="utf-8"?>
<p:tagLst xmlns:p="http://schemas.openxmlformats.org/presentationml/2006/main">
  <p:tag name="KSO_WM_BEAUTIFY_FLAG" val=""/>
</p:tagLst>
</file>

<file path=ppt/tags/tag1301.xml><?xml version="1.0" encoding="utf-8"?>
<p:tagLst xmlns:p="http://schemas.openxmlformats.org/presentationml/2006/main">
  <p:tag name="KSO_WM_BEAUTIFY_FLAG" val=""/>
</p:tagLst>
</file>

<file path=ppt/tags/tag1302.xml><?xml version="1.0" encoding="utf-8"?>
<p:tagLst xmlns:p="http://schemas.openxmlformats.org/presentationml/2006/main">
  <p:tag name="KSO_WM_BEAUTIFY_FLAG" val=""/>
</p:tagLst>
</file>

<file path=ppt/tags/tag1303.xml><?xml version="1.0" encoding="utf-8"?>
<p:tagLst xmlns:p="http://schemas.openxmlformats.org/presentationml/2006/main">
  <p:tag name="KSO_WM_BEAUTIFY_FLAG" val=""/>
</p:tagLst>
</file>

<file path=ppt/tags/tag130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305.xml><?xml version="1.0" encoding="utf-8"?>
<p:tagLst xmlns:p="http://schemas.openxmlformats.org/presentationml/2006/main">
  <p:tag name="KSO_WM_BEAUTIFY_FLAG" val=""/>
</p:tagLst>
</file>

<file path=ppt/tags/tag1306.xml><?xml version="1.0" encoding="utf-8"?>
<p:tagLst xmlns:p="http://schemas.openxmlformats.org/presentationml/2006/main">
  <p:tag name="KSO_WM_BEAUTIFY_FLAG" val=""/>
</p:tagLst>
</file>

<file path=ppt/tags/tag1307.xml><?xml version="1.0" encoding="utf-8"?>
<p:tagLst xmlns:p="http://schemas.openxmlformats.org/presentationml/2006/main">
  <p:tag name="KSO_WM_BEAUTIFY_FLAG" val=""/>
</p:tagLst>
</file>

<file path=ppt/tags/tag1308.xml><?xml version="1.0" encoding="utf-8"?>
<p:tagLst xmlns:p="http://schemas.openxmlformats.org/presentationml/2006/main">
  <p:tag name="KSO_WM_BEAUTIFY_FLAG" val=""/>
</p:tagLst>
</file>

<file path=ppt/tags/tag1309.xml><?xml version="1.0" encoding="utf-8"?>
<p:tagLst xmlns:p="http://schemas.openxmlformats.org/presentationml/2006/main">
  <p:tag name="KSO_WM_BEAUTIFY_FLAG" val=""/>
</p:tagLst>
</file>

<file path=ppt/tags/tag131.xml><?xml version="1.0" encoding="utf-8"?>
<p:tagLst xmlns:p="http://schemas.openxmlformats.org/presentationml/2006/main">
  <p:tag name="KSO_WM_BEAUTIFY_FLAG" val=""/>
</p:tagLst>
</file>

<file path=ppt/tags/tag1310.xml><?xml version="1.0" encoding="utf-8"?>
<p:tagLst xmlns:p="http://schemas.openxmlformats.org/presentationml/2006/main">
  <p:tag name="KSO_WM_BEAUTIFY_FLAG" val=""/>
</p:tagLst>
</file>

<file path=ppt/tags/tag1311.xml><?xml version="1.0" encoding="utf-8"?>
<p:tagLst xmlns:p="http://schemas.openxmlformats.org/presentationml/2006/main">
  <p:tag name="KSO_WM_BEAUTIFY_FLAG" val=""/>
</p:tagLst>
</file>

<file path=ppt/tags/tag1312.xml><?xml version="1.0" encoding="utf-8"?>
<p:tagLst xmlns:p="http://schemas.openxmlformats.org/presentationml/2006/main">
  <p:tag name="KSO_WM_BEAUTIFY_FLAG" val=""/>
</p:tagLst>
</file>

<file path=ppt/tags/tag1313.xml><?xml version="1.0" encoding="utf-8"?>
<p:tagLst xmlns:p="http://schemas.openxmlformats.org/presentationml/2006/main">
  <p:tag name="KSO_WM_BEAUTIFY_FLAG" val=""/>
</p:tagLst>
</file>

<file path=ppt/tags/tag1314.xml><?xml version="1.0" encoding="utf-8"?>
<p:tagLst xmlns:p="http://schemas.openxmlformats.org/presentationml/2006/main">
  <p:tag name="KSO_WM_BEAUTIFY_FLAG" val=""/>
</p:tagLst>
</file>

<file path=ppt/tags/tag1315.xml><?xml version="1.0" encoding="utf-8"?>
<p:tagLst xmlns:p="http://schemas.openxmlformats.org/presentationml/2006/main">
  <p:tag name="KSO_WM_BEAUTIFY_FLAG" val=""/>
</p:tagLst>
</file>

<file path=ppt/tags/tag1316.xml><?xml version="1.0" encoding="utf-8"?>
<p:tagLst xmlns:p="http://schemas.openxmlformats.org/presentationml/2006/main">
  <p:tag name="KSO_WM_BEAUTIFY_FLAG" val=""/>
</p:tagLst>
</file>

<file path=ppt/tags/tag1317.xml><?xml version="1.0" encoding="utf-8"?>
<p:tagLst xmlns:p="http://schemas.openxmlformats.org/presentationml/2006/main">
  <p:tag name="KSO_WM_BEAUTIFY_FLAG" val=""/>
</p:tagLst>
</file>

<file path=ppt/tags/tag1318.xml><?xml version="1.0" encoding="utf-8"?>
<p:tagLst xmlns:p="http://schemas.openxmlformats.org/presentationml/2006/main">
  <p:tag name="KSO_WM_BEAUTIFY_FLAG" val=""/>
</p:tagLst>
</file>

<file path=ppt/tags/tag1319.xml><?xml version="1.0" encoding="utf-8"?>
<p:tagLst xmlns:p="http://schemas.openxmlformats.org/presentationml/2006/main">
  <p:tag name="KSO_WM_BEAUTIFY_FLAG" val=""/>
</p:tagLst>
</file>

<file path=ppt/tags/tag132.xml><?xml version="1.0" encoding="utf-8"?>
<p:tagLst xmlns:p="http://schemas.openxmlformats.org/presentationml/2006/main">
  <p:tag name="KSO_WM_BEAUTIFY_FLAG" val=""/>
</p:tagLst>
</file>

<file path=ppt/tags/tag1320.xml><?xml version="1.0" encoding="utf-8"?>
<p:tagLst xmlns:p="http://schemas.openxmlformats.org/presentationml/2006/main">
  <p:tag name="KSO_WM_BEAUTIFY_FLAG" val=""/>
</p:tagLst>
</file>

<file path=ppt/tags/tag1321.xml><?xml version="1.0" encoding="utf-8"?>
<p:tagLst xmlns:p="http://schemas.openxmlformats.org/presentationml/2006/main">
  <p:tag name="KSO_WM_BEAUTIFY_FLAG" val=""/>
</p:tagLst>
</file>

<file path=ppt/tags/tag1322.xml><?xml version="1.0" encoding="utf-8"?>
<p:tagLst xmlns:p="http://schemas.openxmlformats.org/presentationml/2006/main">
  <p:tag name="KSO_WM_BEAUTIFY_FLAG" val=""/>
</p:tagLst>
</file>

<file path=ppt/tags/tag1323.xml><?xml version="1.0" encoding="utf-8"?>
<p:tagLst xmlns:p="http://schemas.openxmlformats.org/presentationml/2006/main">
  <p:tag name="KSO_WM_BEAUTIFY_FLAG" val=""/>
</p:tagLst>
</file>

<file path=ppt/tags/tag1324.xml><?xml version="1.0" encoding="utf-8"?>
<p:tagLst xmlns:p="http://schemas.openxmlformats.org/presentationml/2006/main">
  <p:tag name="KSO_WM_BEAUTIFY_FLAG" val=""/>
</p:tagLst>
</file>

<file path=ppt/tags/tag1325.xml><?xml version="1.0" encoding="utf-8"?>
<p:tagLst xmlns:p="http://schemas.openxmlformats.org/presentationml/2006/main">
  <p:tag name="KSO_WM_BEAUTIFY_FLAG" val=""/>
</p:tagLst>
</file>

<file path=ppt/tags/tag1326.xml><?xml version="1.0" encoding="utf-8"?>
<p:tagLst xmlns:p="http://schemas.openxmlformats.org/presentationml/2006/main">
  <p:tag name="KSO_WM_BEAUTIFY_FLAG" val=""/>
</p:tagLst>
</file>

<file path=ppt/tags/tag1327.xml><?xml version="1.0" encoding="utf-8"?>
<p:tagLst xmlns:p="http://schemas.openxmlformats.org/presentationml/2006/main">
  <p:tag name="KSO_WM_BEAUTIFY_FLAG" val=""/>
</p:tagLst>
</file>

<file path=ppt/tags/tag1328.xml><?xml version="1.0" encoding="utf-8"?>
<p:tagLst xmlns:p="http://schemas.openxmlformats.org/presentationml/2006/main">
  <p:tag name="KSO_WM_BEAUTIFY_FLAG" val=""/>
</p:tagLst>
</file>

<file path=ppt/tags/tag1329.xml><?xml version="1.0" encoding="utf-8"?>
<p:tagLst xmlns:p="http://schemas.openxmlformats.org/presentationml/2006/main">
  <p:tag name="KSO_WM_BEAUTIFY_FLAG" val=""/>
</p:tagLst>
</file>

<file path=ppt/tags/tag133.xml><?xml version="1.0" encoding="utf-8"?>
<p:tagLst xmlns:p="http://schemas.openxmlformats.org/presentationml/2006/main">
  <p:tag name="KSO_WM_BEAUTIFY_FLAG" val=""/>
</p:tagLst>
</file>

<file path=ppt/tags/tag1330.xml><?xml version="1.0" encoding="utf-8"?>
<p:tagLst xmlns:p="http://schemas.openxmlformats.org/presentationml/2006/main">
  <p:tag name="KSO_WM_BEAUTIFY_FLAG" val=""/>
</p:tagLst>
</file>

<file path=ppt/tags/tag1331.xml><?xml version="1.0" encoding="utf-8"?>
<p:tagLst xmlns:p="http://schemas.openxmlformats.org/presentationml/2006/main">
  <p:tag name="KSO_WM_BEAUTIFY_FLAG" val=""/>
</p:tagLst>
</file>

<file path=ppt/tags/tag1332.xml><?xml version="1.0" encoding="utf-8"?>
<p:tagLst xmlns:p="http://schemas.openxmlformats.org/presentationml/2006/main">
  <p:tag name="KSO_WM_BEAUTIFY_FLAG" val=""/>
</p:tagLst>
</file>

<file path=ppt/tags/tag1333.xml><?xml version="1.0" encoding="utf-8"?>
<p:tagLst xmlns:p="http://schemas.openxmlformats.org/presentationml/2006/main">
  <p:tag name="KSO_WM_BEAUTIFY_FLAG" val=""/>
</p:tagLst>
</file>

<file path=ppt/tags/tag1334.xml><?xml version="1.0" encoding="utf-8"?>
<p:tagLst xmlns:p="http://schemas.openxmlformats.org/presentationml/2006/main">
  <p:tag name="KSO_WM_BEAUTIFY_FLAG" val=""/>
</p:tagLst>
</file>

<file path=ppt/tags/tag1335.xml><?xml version="1.0" encoding="utf-8"?>
<p:tagLst xmlns:p="http://schemas.openxmlformats.org/presentationml/2006/main">
  <p:tag name="KSO_WM_BEAUTIFY_FLAG" val=""/>
</p:tagLst>
</file>

<file path=ppt/tags/tag1336.xml><?xml version="1.0" encoding="utf-8"?>
<p:tagLst xmlns:p="http://schemas.openxmlformats.org/presentationml/2006/main">
  <p:tag name="KSO_WM_BEAUTIFY_FLAG" val=""/>
</p:tagLst>
</file>

<file path=ppt/tags/tag1337.xml><?xml version="1.0" encoding="utf-8"?>
<p:tagLst xmlns:p="http://schemas.openxmlformats.org/presentationml/2006/main">
  <p:tag name="KSO_WM_BEAUTIFY_FLAG" val=""/>
</p:tagLst>
</file>

<file path=ppt/tags/tag1338.xml><?xml version="1.0" encoding="utf-8"?>
<p:tagLst xmlns:p="http://schemas.openxmlformats.org/presentationml/2006/main">
  <p:tag name="KSO_WM_BEAUTIFY_FLAG" val=""/>
</p:tagLst>
</file>

<file path=ppt/tags/tag1339.xml><?xml version="1.0" encoding="utf-8"?>
<p:tagLst xmlns:p="http://schemas.openxmlformats.org/presentationml/2006/main">
  <p:tag name="KSO_WM_BEAUTIFY_FLAG" val=""/>
</p:tagLst>
</file>

<file path=ppt/tags/tag134.xml><?xml version="1.0" encoding="utf-8"?>
<p:tagLst xmlns:p="http://schemas.openxmlformats.org/presentationml/2006/main">
  <p:tag name="KSO_WM_BEAUTIFY_FLAG" val=""/>
</p:tagLst>
</file>

<file path=ppt/tags/tag1340.xml><?xml version="1.0" encoding="utf-8"?>
<p:tagLst xmlns:p="http://schemas.openxmlformats.org/presentationml/2006/main">
  <p:tag name="KSO_WM_BEAUTIFY_FLAG" val=""/>
</p:tagLst>
</file>

<file path=ppt/tags/tag1341.xml><?xml version="1.0" encoding="utf-8"?>
<p:tagLst xmlns:p="http://schemas.openxmlformats.org/presentationml/2006/main">
  <p:tag name="KSO_WM_BEAUTIFY_FLAG" val=""/>
</p:tagLst>
</file>

<file path=ppt/tags/tag1342.xml><?xml version="1.0" encoding="utf-8"?>
<p:tagLst xmlns:p="http://schemas.openxmlformats.org/presentationml/2006/main">
  <p:tag name="KSO_WM_BEAUTIFY_FLAG" val=""/>
</p:tagLst>
</file>

<file path=ppt/tags/tag1343.xml><?xml version="1.0" encoding="utf-8"?>
<p:tagLst xmlns:p="http://schemas.openxmlformats.org/presentationml/2006/main">
  <p:tag name="KSO_WM_BEAUTIFY_FLAG" val=""/>
</p:tagLst>
</file>

<file path=ppt/tags/tag1344.xml><?xml version="1.0" encoding="utf-8"?>
<p:tagLst xmlns:p="http://schemas.openxmlformats.org/presentationml/2006/main">
  <p:tag name="KSO_WM_BEAUTIFY_FLAG" val=""/>
</p:tagLst>
</file>

<file path=ppt/tags/tag1345.xml><?xml version="1.0" encoding="utf-8"?>
<p:tagLst xmlns:p="http://schemas.openxmlformats.org/presentationml/2006/main">
  <p:tag name="KSO_WM_BEAUTIFY_FLAG" val=""/>
</p:tagLst>
</file>

<file path=ppt/tags/tag1346.xml><?xml version="1.0" encoding="utf-8"?>
<p:tagLst xmlns:p="http://schemas.openxmlformats.org/presentationml/2006/main">
  <p:tag name="KSO_WM_BEAUTIFY_FLAG" val=""/>
</p:tagLst>
</file>

<file path=ppt/tags/tag1347.xml><?xml version="1.0" encoding="utf-8"?>
<p:tagLst xmlns:p="http://schemas.openxmlformats.org/presentationml/2006/main">
  <p:tag name="KSO_WM_BEAUTIFY_FLAG" val=""/>
</p:tagLst>
</file>

<file path=ppt/tags/tag1348.xml><?xml version="1.0" encoding="utf-8"?>
<p:tagLst xmlns:p="http://schemas.openxmlformats.org/presentationml/2006/main">
  <p:tag name="KSO_WM_BEAUTIFY_FLAG" val=""/>
</p:tagLst>
</file>

<file path=ppt/tags/tag1349.xml><?xml version="1.0" encoding="utf-8"?>
<p:tagLst xmlns:p="http://schemas.openxmlformats.org/presentationml/2006/main">
  <p:tag name="KSO_WM_BEAUTIFY_FLAG" val=""/>
</p:tagLst>
</file>

<file path=ppt/tags/tag135.xml><?xml version="1.0" encoding="utf-8"?>
<p:tagLst xmlns:p="http://schemas.openxmlformats.org/presentationml/2006/main">
  <p:tag name="KSO_WM_BEAUTIFY_FLAG" val=""/>
</p:tagLst>
</file>

<file path=ppt/tags/tag1350.xml><?xml version="1.0" encoding="utf-8"?>
<p:tagLst xmlns:p="http://schemas.openxmlformats.org/presentationml/2006/main">
  <p:tag name="KSO_WM_BEAUTIFY_FLAG" val=""/>
</p:tagLst>
</file>

<file path=ppt/tags/tag1351.xml><?xml version="1.0" encoding="utf-8"?>
<p:tagLst xmlns:p="http://schemas.openxmlformats.org/presentationml/2006/main">
  <p:tag name="KSO_WM_BEAUTIFY_FLAG" val=""/>
</p:tagLst>
</file>

<file path=ppt/tags/tag1352.xml><?xml version="1.0" encoding="utf-8"?>
<p:tagLst xmlns:p="http://schemas.openxmlformats.org/presentationml/2006/main">
  <p:tag name="KSO_WM_BEAUTIFY_FLAG" val=""/>
</p:tagLst>
</file>

<file path=ppt/tags/tag1353.xml><?xml version="1.0" encoding="utf-8"?>
<p:tagLst xmlns:p="http://schemas.openxmlformats.org/presentationml/2006/main">
  <p:tag name="KSO_WM_BEAUTIFY_FLAG" val=""/>
</p:tagLst>
</file>

<file path=ppt/tags/tag1354.xml><?xml version="1.0" encoding="utf-8"?>
<p:tagLst xmlns:p="http://schemas.openxmlformats.org/presentationml/2006/main">
  <p:tag name="KSO_WM_BEAUTIFY_FLAG" val=""/>
</p:tagLst>
</file>

<file path=ppt/tags/tag1355.xml><?xml version="1.0" encoding="utf-8"?>
<p:tagLst xmlns:p="http://schemas.openxmlformats.org/presentationml/2006/main">
  <p:tag name="KSO_WM_BEAUTIFY_FLAG" val=""/>
</p:tagLst>
</file>

<file path=ppt/tags/tag1356.xml><?xml version="1.0" encoding="utf-8"?>
<p:tagLst xmlns:p="http://schemas.openxmlformats.org/presentationml/2006/main">
  <p:tag name="KSO_WM_BEAUTIFY_FLAG" val=""/>
</p:tagLst>
</file>

<file path=ppt/tags/tag1357.xml><?xml version="1.0" encoding="utf-8"?>
<p:tagLst xmlns:p="http://schemas.openxmlformats.org/presentationml/2006/main">
  <p:tag name="KSO_WM_BEAUTIFY_FLAG" val=""/>
</p:tagLst>
</file>

<file path=ppt/tags/tag1358.xml><?xml version="1.0" encoding="utf-8"?>
<p:tagLst xmlns:p="http://schemas.openxmlformats.org/presentationml/2006/main">
  <p:tag name="KSO_WM_BEAUTIFY_FLAG" val=""/>
</p:tagLst>
</file>

<file path=ppt/tags/tag1359.xml><?xml version="1.0" encoding="utf-8"?>
<p:tagLst xmlns:p="http://schemas.openxmlformats.org/presentationml/2006/main">
  <p:tag name="KSO_WM_BEAUTIFY_FLAG" val=""/>
</p:tagLst>
</file>

<file path=ppt/tags/tag136.xml><?xml version="1.0" encoding="utf-8"?>
<p:tagLst xmlns:p="http://schemas.openxmlformats.org/presentationml/2006/main">
  <p:tag name="KSO_WM_BEAUTIFY_FLAG" val=""/>
</p:tagLst>
</file>

<file path=ppt/tags/tag1360.xml><?xml version="1.0" encoding="utf-8"?>
<p:tagLst xmlns:p="http://schemas.openxmlformats.org/presentationml/2006/main">
  <p:tag name="KSO_WM_BEAUTIFY_FLAG" val=""/>
</p:tagLst>
</file>

<file path=ppt/tags/tag1361.xml><?xml version="1.0" encoding="utf-8"?>
<p:tagLst xmlns:p="http://schemas.openxmlformats.org/presentationml/2006/main">
  <p:tag name="KSO_WM_BEAUTIFY_FLAG" val=""/>
</p:tagLst>
</file>

<file path=ppt/tags/tag1362.xml><?xml version="1.0" encoding="utf-8"?>
<p:tagLst xmlns:p="http://schemas.openxmlformats.org/presentationml/2006/main">
  <p:tag name="KSO_WM_BEAUTIFY_FLAG" val=""/>
</p:tagLst>
</file>

<file path=ppt/tags/tag1363.xml><?xml version="1.0" encoding="utf-8"?>
<p:tagLst xmlns:p="http://schemas.openxmlformats.org/presentationml/2006/main">
  <p:tag name="KSO_WM_BEAUTIFY_FLAG" val=""/>
</p:tagLst>
</file>

<file path=ppt/tags/tag1364.xml><?xml version="1.0" encoding="utf-8"?>
<p:tagLst xmlns:p="http://schemas.openxmlformats.org/presentationml/2006/main">
  <p:tag name="KSO_WM_BEAUTIFY_FLAG" val=""/>
</p:tagLst>
</file>

<file path=ppt/tags/tag1365.xml><?xml version="1.0" encoding="utf-8"?>
<p:tagLst xmlns:p="http://schemas.openxmlformats.org/presentationml/2006/main">
  <p:tag name="KSO_WM_BEAUTIFY_FLAG" val=""/>
</p:tagLst>
</file>

<file path=ppt/tags/tag1366.xml><?xml version="1.0" encoding="utf-8"?>
<p:tagLst xmlns:p="http://schemas.openxmlformats.org/presentationml/2006/main">
  <p:tag name="KSO_WM_BEAUTIFY_FLAG" val=""/>
</p:tagLst>
</file>

<file path=ppt/tags/tag1367.xml><?xml version="1.0" encoding="utf-8"?>
<p:tagLst xmlns:p="http://schemas.openxmlformats.org/presentationml/2006/main">
  <p:tag name="KSO_WM_BEAUTIFY_FLAG" val=""/>
</p:tagLst>
</file>

<file path=ppt/tags/tag1368.xml><?xml version="1.0" encoding="utf-8"?>
<p:tagLst xmlns:p="http://schemas.openxmlformats.org/presentationml/2006/main">
  <p:tag name="KSO_WM_BEAUTIFY_FLAG" val=""/>
</p:tagLst>
</file>

<file path=ppt/tags/tag1369.xml><?xml version="1.0" encoding="utf-8"?>
<p:tagLst xmlns:p="http://schemas.openxmlformats.org/presentationml/2006/main">
  <p:tag name="KSO_WM_BEAUTIFY_FLAG" val=""/>
</p:tagLst>
</file>

<file path=ppt/tags/tag137.xml><?xml version="1.0" encoding="utf-8"?>
<p:tagLst xmlns:p="http://schemas.openxmlformats.org/presentationml/2006/main">
  <p:tag name="KSO_WM_BEAUTIFY_FLAG" val=""/>
</p:tagLst>
</file>

<file path=ppt/tags/tag1370.xml><?xml version="1.0" encoding="utf-8"?>
<p:tagLst xmlns:p="http://schemas.openxmlformats.org/presentationml/2006/main">
  <p:tag name="KSO_WM_BEAUTIFY_FLAG" val=""/>
</p:tagLst>
</file>

<file path=ppt/tags/tag1371.xml><?xml version="1.0" encoding="utf-8"?>
<p:tagLst xmlns:p="http://schemas.openxmlformats.org/presentationml/2006/main">
  <p:tag name="KSO_WM_BEAUTIFY_FLAG" val=""/>
</p:tagLst>
</file>

<file path=ppt/tags/tag1372.xml><?xml version="1.0" encoding="utf-8"?>
<p:tagLst xmlns:p="http://schemas.openxmlformats.org/presentationml/2006/main">
  <p:tag name="KSO_WM_BEAUTIFY_FLAG" val=""/>
</p:tagLst>
</file>

<file path=ppt/tags/tag1373.xml><?xml version="1.0" encoding="utf-8"?>
<p:tagLst xmlns:p="http://schemas.openxmlformats.org/presentationml/2006/main">
  <p:tag name="KSO_WM_BEAUTIFY_FLAG" val=""/>
</p:tagLst>
</file>

<file path=ppt/tags/tag1374.xml><?xml version="1.0" encoding="utf-8"?>
<p:tagLst xmlns:p="http://schemas.openxmlformats.org/presentationml/2006/main">
  <p:tag name="KSO_WM_BEAUTIFY_FLAG" val=""/>
</p:tagLst>
</file>

<file path=ppt/tags/tag1375.xml><?xml version="1.0" encoding="utf-8"?>
<p:tagLst xmlns:p="http://schemas.openxmlformats.org/presentationml/2006/main">
  <p:tag name="KSO_WM_BEAUTIFY_FLAG" val=""/>
</p:tagLst>
</file>

<file path=ppt/tags/tag1376.xml><?xml version="1.0" encoding="utf-8"?>
<p:tagLst xmlns:p="http://schemas.openxmlformats.org/presentationml/2006/main">
  <p:tag name="KSO_WM_BEAUTIFY_FLAG" val=""/>
</p:tagLst>
</file>

<file path=ppt/tags/tag1377.xml><?xml version="1.0" encoding="utf-8"?>
<p:tagLst xmlns:p="http://schemas.openxmlformats.org/presentationml/2006/main">
  <p:tag name="KSO_WM_BEAUTIFY_FLAG" val=""/>
</p:tagLst>
</file>

<file path=ppt/tags/tag1378.xml><?xml version="1.0" encoding="utf-8"?>
<p:tagLst xmlns:p="http://schemas.openxmlformats.org/presentationml/2006/main">
  <p:tag name="KSO_WM_BEAUTIFY_FLAG" val=""/>
</p:tagLst>
</file>

<file path=ppt/tags/tag1379.xml><?xml version="1.0" encoding="utf-8"?>
<p:tagLst xmlns:p="http://schemas.openxmlformats.org/presentationml/2006/main">
  <p:tag name="KSO_WM_BEAUTIFY_FLAG" val=""/>
</p:tagLst>
</file>

<file path=ppt/tags/tag138.xml><?xml version="1.0" encoding="utf-8"?>
<p:tagLst xmlns:p="http://schemas.openxmlformats.org/presentationml/2006/main">
  <p:tag name="KSO_WM_BEAUTIFY_FLAG" val=""/>
</p:tagLst>
</file>

<file path=ppt/tags/tag1380.xml><?xml version="1.0" encoding="utf-8"?>
<p:tagLst xmlns:p="http://schemas.openxmlformats.org/presentationml/2006/main">
  <p:tag name="KSO_WM_BEAUTIFY_FLAG" val=""/>
</p:tagLst>
</file>

<file path=ppt/tags/tag1381.xml><?xml version="1.0" encoding="utf-8"?>
<p:tagLst xmlns:p="http://schemas.openxmlformats.org/presentationml/2006/main">
  <p:tag name="KSO_WM_BEAUTIFY_FLAG" val=""/>
</p:tagLst>
</file>

<file path=ppt/tags/tag1382.xml><?xml version="1.0" encoding="utf-8"?>
<p:tagLst xmlns:p="http://schemas.openxmlformats.org/presentationml/2006/main">
  <p:tag name="KSO_WM_BEAUTIFY_FLAG" val=""/>
</p:tagLst>
</file>

<file path=ppt/tags/tag1383.xml><?xml version="1.0" encoding="utf-8"?>
<p:tagLst xmlns:p="http://schemas.openxmlformats.org/presentationml/2006/main">
  <p:tag name="KSO_WM_BEAUTIFY_FLAG" val=""/>
</p:tagLst>
</file>

<file path=ppt/tags/tag1384.xml><?xml version="1.0" encoding="utf-8"?>
<p:tagLst xmlns:p="http://schemas.openxmlformats.org/presentationml/2006/main">
  <p:tag name="KSO_WM_BEAUTIFY_FLAG" val=""/>
</p:tagLst>
</file>

<file path=ppt/tags/tag1385.xml><?xml version="1.0" encoding="utf-8"?>
<p:tagLst xmlns:p="http://schemas.openxmlformats.org/presentationml/2006/main">
  <p:tag name="KSO_WM_BEAUTIFY_FLAG" val=""/>
</p:tagLst>
</file>

<file path=ppt/tags/tag1386.xml><?xml version="1.0" encoding="utf-8"?>
<p:tagLst xmlns:p="http://schemas.openxmlformats.org/presentationml/2006/main">
  <p:tag name="KSO_WM_BEAUTIFY_FLAG" val=""/>
</p:tagLst>
</file>

<file path=ppt/tags/tag1387.xml><?xml version="1.0" encoding="utf-8"?>
<p:tagLst xmlns:p="http://schemas.openxmlformats.org/presentationml/2006/main">
  <p:tag name="KSO_WM_BEAUTIFY_FLAG" val=""/>
</p:tagLst>
</file>

<file path=ppt/tags/tag1388.xml><?xml version="1.0" encoding="utf-8"?>
<p:tagLst xmlns:p="http://schemas.openxmlformats.org/presentationml/2006/main">
  <p:tag name="KSO_WM_BEAUTIFY_FLAG" val=""/>
</p:tagLst>
</file>

<file path=ppt/tags/tag1389.xml><?xml version="1.0" encoding="utf-8"?>
<p:tagLst xmlns:p="http://schemas.openxmlformats.org/presentationml/2006/main">
  <p:tag name="KSO_WM_BEAUTIFY_FLAG" val=""/>
</p:tagLst>
</file>

<file path=ppt/tags/tag139.xml><?xml version="1.0" encoding="utf-8"?>
<p:tagLst xmlns:p="http://schemas.openxmlformats.org/presentationml/2006/main">
  <p:tag name="KSO_WM_BEAUTIFY_FLAG" val=""/>
</p:tagLst>
</file>

<file path=ppt/tags/tag1390.xml><?xml version="1.0" encoding="utf-8"?>
<p:tagLst xmlns:p="http://schemas.openxmlformats.org/presentationml/2006/main">
  <p:tag name="KSO_WM_BEAUTIFY_FLAG" val=""/>
</p:tagLst>
</file>

<file path=ppt/tags/tag1391.xml><?xml version="1.0" encoding="utf-8"?>
<p:tagLst xmlns:p="http://schemas.openxmlformats.org/presentationml/2006/main">
  <p:tag name="KSO_WM_BEAUTIFY_FLAG" val=""/>
</p:tagLst>
</file>

<file path=ppt/tags/tag1392.xml><?xml version="1.0" encoding="utf-8"?>
<p:tagLst xmlns:p="http://schemas.openxmlformats.org/presentationml/2006/main">
  <p:tag name="KSO_WM_BEAUTIFY_FLAG" val=""/>
</p:tagLst>
</file>

<file path=ppt/tags/tag1393.xml><?xml version="1.0" encoding="utf-8"?>
<p:tagLst xmlns:p="http://schemas.openxmlformats.org/presentationml/2006/main">
  <p:tag name="KSO_WM_BEAUTIFY_FLAG" val=""/>
</p:tagLst>
</file>

<file path=ppt/tags/tag1394.xml><?xml version="1.0" encoding="utf-8"?>
<p:tagLst xmlns:p="http://schemas.openxmlformats.org/presentationml/2006/main">
  <p:tag name="KSO_WM_BEAUTIFY_FLAG" val=""/>
</p:tagLst>
</file>

<file path=ppt/tags/tag1395.xml><?xml version="1.0" encoding="utf-8"?>
<p:tagLst xmlns:p="http://schemas.openxmlformats.org/presentationml/2006/main">
  <p:tag name="KSO_WM_BEAUTIFY_FLAG" val=""/>
</p:tagLst>
</file>

<file path=ppt/tags/tag1396.xml><?xml version="1.0" encoding="utf-8"?>
<p:tagLst xmlns:p="http://schemas.openxmlformats.org/presentationml/2006/main">
  <p:tag name="KSO_WM_BEAUTIFY_FLAG" val=""/>
</p:tagLst>
</file>

<file path=ppt/tags/tag1397.xml><?xml version="1.0" encoding="utf-8"?>
<p:tagLst xmlns:p="http://schemas.openxmlformats.org/presentationml/2006/main">
  <p:tag name="KSO_WM_BEAUTIFY_FLAG" val=""/>
</p:tagLst>
</file>

<file path=ppt/tags/tag1398.xml><?xml version="1.0" encoding="utf-8"?>
<p:tagLst xmlns:p="http://schemas.openxmlformats.org/presentationml/2006/main">
  <p:tag name="KSO_WM_BEAUTIFY_FLAG" val=""/>
</p:tagLst>
</file>

<file path=ppt/tags/tag1399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400.xml><?xml version="1.0" encoding="utf-8"?>
<p:tagLst xmlns:p="http://schemas.openxmlformats.org/presentationml/2006/main">
  <p:tag name="KSO_WM_BEAUTIFY_FLAG" val=""/>
</p:tagLst>
</file>

<file path=ppt/tags/tag1401.xml><?xml version="1.0" encoding="utf-8"?>
<p:tagLst xmlns:p="http://schemas.openxmlformats.org/presentationml/2006/main">
  <p:tag name="KSO_WM_BEAUTIFY_FLAG" val=""/>
</p:tagLst>
</file>

<file path=ppt/tags/tag1402.xml><?xml version="1.0" encoding="utf-8"?>
<p:tagLst xmlns:p="http://schemas.openxmlformats.org/presentationml/2006/main">
  <p:tag name="KSO_WM_BEAUTIFY_FLAG" val=""/>
</p:tagLst>
</file>

<file path=ppt/tags/tag1403.xml><?xml version="1.0" encoding="utf-8"?>
<p:tagLst xmlns:p="http://schemas.openxmlformats.org/presentationml/2006/main">
  <p:tag name="KSO_WM_BEAUTIFY_FLAG" val=""/>
</p:tagLst>
</file>

<file path=ppt/tags/tag1404.xml><?xml version="1.0" encoding="utf-8"?>
<p:tagLst xmlns:p="http://schemas.openxmlformats.org/presentationml/2006/main">
  <p:tag name="KSO_WM_BEAUTIFY_FLAG" val=""/>
</p:tagLst>
</file>

<file path=ppt/tags/tag1405.xml><?xml version="1.0" encoding="utf-8"?>
<p:tagLst xmlns:p="http://schemas.openxmlformats.org/presentationml/2006/main">
  <p:tag name="KSO_WM_BEAUTIFY_FLAG" val=""/>
</p:tagLst>
</file>

<file path=ppt/tags/tag1406.xml><?xml version="1.0" encoding="utf-8"?>
<p:tagLst xmlns:p="http://schemas.openxmlformats.org/presentationml/2006/main">
  <p:tag name="KSO_WM_BEAUTIFY_FLAG" val=""/>
</p:tagLst>
</file>

<file path=ppt/tags/tag1407.xml><?xml version="1.0" encoding="utf-8"?>
<p:tagLst xmlns:p="http://schemas.openxmlformats.org/presentationml/2006/main">
  <p:tag name="KSO_WM_BEAUTIFY_FLAG" val=""/>
</p:tagLst>
</file>

<file path=ppt/tags/tag1408.xml><?xml version="1.0" encoding="utf-8"?>
<p:tagLst xmlns:p="http://schemas.openxmlformats.org/presentationml/2006/main">
  <p:tag name="KSO_WM_BEAUTIFY_FLAG" val=""/>
</p:tagLst>
</file>

<file path=ppt/tags/tag1409.xml><?xml version="1.0" encoding="utf-8"?>
<p:tagLst xmlns:p="http://schemas.openxmlformats.org/presentationml/2006/main">
  <p:tag name="KSO_WM_BEAUTIFY_FLAG" val=""/>
</p:tagLst>
</file>

<file path=ppt/tags/tag141.xml><?xml version="1.0" encoding="utf-8"?>
<p:tagLst xmlns:p="http://schemas.openxmlformats.org/presentationml/2006/main">
  <p:tag name="KSO_WM_BEAUTIFY_FLAG" val=""/>
</p:tagLst>
</file>

<file path=ppt/tags/tag1410.xml><?xml version="1.0" encoding="utf-8"?>
<p:tagLst xmlns:p="http://schemas.openxmlformats.org/presentationml/2006/main">
  <p:tag name="KSO_WM_BEAUTIFY_FLAG" val=""/>
</p:tagLst>
</file>

<file path=ppt/tags/tag1411.xml><?xml version="1.0" encoding="utf-8"?>
<p:tagLst xmlns:p="http://schemas.openxmlformats.org/presentationml/2006/main">
  <p:tag name="KSO_WM_BEAUTIFY_FLAG" val=""/>
</p:tagLst>
</file>

<file path=ppt/tags/tag1412.xml><?xml version="1.0" encoding="utf-8"?>
<p:tagLst xmlns:p="http://schemas.openxmlformats.org/presentationml/2006/main">
  <p:tag name="KSO_WM_BEAUTIFY_FLAG" val=""/>
</p:tagLst>
</file>

<file path=ppt/tags/tag1413.xml><?xml version="1.0" encoding="utf-8"?>
<p:tagLst xmlns:p="http://schemas.openxmlformats.org/presentationml/2006/main">
  <p:tag name="KSO_WM_BEAUTIFY_FLAG" val=""/>
</p:tagLst>
</file>

<file path=ppt/tags/tag1414.xml><?xml version="1.0" encoding="utf-8"?>
<p:tagLst xmlns:p="http://schemas.openxmlformats.org/presentationml/2006/main">
  <p:tag name="KSO_WM_BEAUTIFY_FLAG" val=""/>
</p:tagLst>
</file>

<file path=ppt/tags/tag1415.xml><?xml version="1.0" encoding="utf-8"?>
<p:tagLst xmlns:p="http://schemas.openxmlformats.org/presentationml/2006/main">
  <p:tag name="KSO_WM_BEAUTIFY_FLAG" val=""/>
</p:tagLst>
</file>

<file path=ppt/tags/tag1416.xml><?xml version="1.0" encoding="utf-8"?>
<p:tagLst xmlns:p="http://schemas.openxmlformats.org/presentationml/2006/main">
  <p:tag name="KSO_WM_BEAUTIFY_FLAG" val=""/>
</p:tagLst>
</file>

<file path=ppt/tags/tag1417.xml><?xml version="1.0" encoding="utf-8"?>
<p:tagLst xmlns:p="http://schemas.openxmlformats.org/presentationml/2006/main">
  <p:tag name="KSO_WM_BEAUTIFY_FLAG" val=""/>
</p:tagLst>
</file>

<file path=ppt/tags/tag1418.xml><?xml version="1.0" encoding="utf-8"?>
<p:tagLst xmlns:p="http://schemas.openxmlformats.org/presentationml/2006/main">
  <p:tag name="KSO_WM_BEAUTIFY_FLAG" val=""/>
</p:tagLst>
</file>

<file path=ppt/tags/tag1419.xml><?xml version="1.0" encoding="utf-8"?>
<p:tagLst xmlns:p="http://schemas.openxmlformats.org/presentationml/2006/main">
  <p:tag name="KSO_WM_BEAUTIFY_FLAG" val=""/>
</p:tagLst>
</file>

<file path=ppt/tags/tag142.xml><?xml version="1.0" encoding="utf-8"?>
<p:tagLst xmlns:p="http://schemas.openxmlformats.org/presentationml/2006/main">
  <p:tag name="KSO_WM_BEAUTIFY_FLAG" val=""/>
</p:tagLst>
</file>

<file path=ppt/tags/tag1420.xml><?xml version="1.0" encoding="utf-8"?>
<p:tagLst xmlns:p="http://schemas.openxmlformats.org/presentationml/2006/main">
  <p:tag name="KSO_WM_BEAUTIFY_FLAG" val=""/>
</p:tagLst>
</file>

<file path=ppt/tags/tag1421.xml><?xml version="1.0" encoding="utf-8"?>
<p:tagLst xmlns:p="http://schemas.openxmlformats.org/presentationml/2006/main">
  <p:tag name="KSO_WM_BEAUTIFY_FLAG" val=""/>
</p:tagLst>
</file>

<file path=ppt/tags/tag1422.xml><?xml version="1.0" encoding="utf-8"?>
<p:tagLst xmlns:p="http://schemas.openxmlformats.org/presentationml/2006/main">
  <p:tag name="KSO_WM_BEAUTIFY_FLAG" val=""/>
</p:tagLst>
</file>

<file path=ppt/tags/tag1423.xml><?xml version="1.0" encoding="utf-8"?>
<p:tagLst xmlns:p="http://schemas.openxmlformats.org/presentationml/2006/main">
  <p:tag name="KSO_WM_BEAUTIFY_FLAG" val=""/>
</p:tagLst>
</file>

<file path=ppt/tags/tag1424.xml><?xml version="1.0" encoding="utf-8"?>
<p:tagLst xmlns:p="http://schemas.openxmlformats.org/presentationml/2006/main">
  <p:tag name="KSO_WM_BEAUTIFY_FLAG" val=""/>
</p:tagLst>
</file>

<file path=ppt/tags/tag1425.xml><?xml version="1.0" encoding="utf-8"?>
<p:tagLst xmlns:p="http://schemas.openxmlformats.org/presentationml/2006/main">
  <p:tag name="KSO_WM_BEAUTIFY_FLAG" val=""/>
</p:tagLst>
</file>

<file path=ppt/tags/tag1426.xml><?xml version="1.0" encoding="utf-8"?>
<p:tagLst xmlns:p="http://schemas.openxmlformats.org/presentationml/2006/main">
  <p:tag name="KSO_WM_BEAUTIFY_FLAG" val=""/>
</p:tagLst>
</file>

<file path=ppt/tags/tag1427.xml><?xml version="1.0" encoding="utf-8"?>
<p:tagLst xmlns:p="http://schemas.openxmlformats.org/presentationml/2006/main">
  <p:tag name="KSO_WM_BEAUTIFY_FLAG" val=""/>
</p:tagLst>
</file>

<file path=ppt/tags/tag1428.xml><?xml version="1.0" encoding="utf-8"?>
<p:tagLst xmlns:p="http://schemas.openxmlformats.org/presentationml/2006/main">
  <p:tag name="KSO_WM_BEAUTIFY_FLAG" val=""/>
</p:tagLst>
</file>

<file path=ppt/tags/tag1429.xml><?xml version="1.0" encoding="utf-8"?>
<p:tagLst xmlns:p="http://schemas.openxmlformats.org/presentationml/2006/main">
  <p:tag name="KSO_WM_BEAUTIFY_FLAG" val=""/>
</p:tagLst>
</file>

<file path=ppt/tags/tag143.xml><?xml version="1.0" encoding="utf-8"?>
<p:tagLst xmlns:p="http://schemas.openxmlformats.org/presentationml/2006/main">
  <p:tag name="KSO_WM_BEAUTIFY_FLAG" val=""/>
</p:tagLst>
</file>

<file path=ppt/tags/tag1430.xml><?xml version="1.0" encoding="utf-8"?>
<p:tagLst xmlns:p="http://schemas.openxmlformats.org/presentationml/2006/main">
  <p:tag name="KSO_WM_BEAUTIFY_FLAG" val=""/>
</p:tagLst>
</file>

<file path=ppt/tags/tag1431.xml><?xml version="1.0" encoding="utf-8"?>
<p:tagLst xmlns:p="http://schemas.openxmlformats.org/presentationml/2006/main">
  <p:tag name="KSO_WM_BEAUTIFY_FLAG" val=""/>
</p:tagLst>
</file>

<file path=ppt/tags/tag1432.xml><?xml version="1.0" encoding="utf-8"?>
<p:tagLst xmlns:p="http://schemas.openxmlformats.org/presentationml/2006/main">
  <p:tag name="KSO_WM_BEAUTIFY_FLAG" val=""/>
</p:tagLst>
</file>

<file path=ppt/tags/tag1433.xml><?xml version="1.0" encoding="utf-8"?>
<p:tagLst xmlns:p="http://schemas.openxmlformats.org/presentationml/2006/main">
  <p:tag name="KSO_WM_BEAUTIFY_FLAG" val=""/>
</p:tagLst>
</file>

<file path=ppt/tags/tag1434.xml><?xml version="1.0" encoding="utf-8"?>
<p:tagLst xmlns:p="http://schemas.openxmlformats.org/presentationml/2006/main">
  <p:tag name="KSO_WM_BEAUTIFY_FLAG" val=""/>
</p:tagLst>
</file>

<file path=ppt/tags/tag1435.xml><?xml version="1.0" encoding="utf-8"?>
<p:tagLst xmlns:p="http://schemas.openxmlformats.org/presentationml/2006/main">
  <p:tag name="KSO_WM_BEAUTIFY_FLAG" val=""/>
</p:tagLst>
</file>

<file path=ppt/tags/tag1436.xml><?xml version="1.0" encoding="utf-8"?>
<p:tagLst xmlns:p="http://schemas.openxmlformats.org/presentationml/2006/main">
  <p:tag name="KSO_WM_BEAUTIFY_FLAG" val=""/>
</p:tagLst>
</file>

<file path=ppt/tags/tag1437.xml><?xml version="1.0" encoding="utf-8"?>
<p:tagLst xmlns:p="http://schemas.openxmlformats.org/presentationml/2006/main">
  <p:tag name="KSO_WM_BEAUTIFY_FLAG" val=""/>
</p:tagLst>
</file>

<file path=ppt/tags/tag1438.xml><?xml version="1.0" encoding="utf-8"?>
<p:tagLst xmlns:p="http://schemas.openxmlformats.org/presentationml/2006/main">
  <p:tag name="KSO_WM_BEAUTIFY_FLAG" val=""/>
</p:tagLst>
</file>

<file path=ppt/tags/tag1439.xml><?xml version="1.0" encoding="utf-8"?>
<p:tagLst xmlns:p="http://schemas.openxmlformats.org/presentationml/2006/main">
  <p:tag name="KSO_WM_BEAUTIFY_FLAG" val=""/>
</p:tagLst>
</file>

<file path=ppt/tags/tag144.xml><?xml version="1.0" encoding="utf-8"?>
<p:tagLst xmlns:p="http://schemas.openxmlformats.org/presentationml/2006/main">
  <p:tag name="KSO_WM_BEAUTIFY_FLAG" val=""/>
</p:tagLst>
</file>

<file path=ppt/tags/tag1440.xml><?xml version="1.0" encoding="utf-8"?>
<p:tagLst xmlns:p="http://schemas.openxmlformats.org/presentationml/2006/main">
  <p:tag name="KSO_WM_BEAUTIFY_FLAG" val=""/>
</p:tagLst>
</file>

<file path=ppt/tags/tag1441.xml><?xml version="1.0" encoding="utf-8"?>
<p:tagLst xmlns:p="http://schemas.openxmlformats.org/presentationml/2006/main">
  <p:tag name="KSO_WM_BEAUTIFY_FLAG" val=""/>
</p:tagLst>
</file>

<file path=ppt/tags/tag1442.xml><?xml version="1.0" encoding="utf-8"?>
<p:tagLst xmlns:p="http://schemas.openxmlformats.org/presentationml/2006/main">
  <p:tag name="KSO_WM_BEAUTIFY_FLAG" val=""/>
</p:tagLst>
</file>

<file path=ppt/tags/tag1443.xml><?xml version="1.0" encoding="utf-8"?>
<p:tagLst xmlns:p="http://schemas.openxmlformats.org/presentationml/2006/main">
  <p:tag name="KSO_WM_BEAUTIFY_FLAG" val=""/>
</p:tagLst>
</file>

<file path=ppt/tags/tag1444.xml><?xml version="1.0" encoding="utf-8"?>
<p:tagLst xmlns:p="http://schemas.openxmlformats.org/presentationml/2006/main">
  <p:tag name="KSO_WM_BEAUTIFY_FLAG" val=""/>
</p:tagLst>
</file>

<file path=ppt/tags/tag1445.xml><?xml version="1.0" encoding="utf-8"?>
<p:tagLst xmlns:p="http://schemas.openxmlformats.org/presentationml/2006/main">
  <p:tag name="KSO_WM_BEAUTIFY_FLAG" val=""/>
</p:tagLst>
</file>

<file path=ppt/tags/tag1446.xml><?xml version="1.0" encoding="utf-8"?>
<p:tagLst xmlns:p="http://schemas.openxmlformats.org/presentationml/2006/main">
  <p:tag name="KSO_WM_BEAUTIFY_FLAG" val=""/>
</p:tagLst>
</file>

<file path=ppt/tags/tag1447.xml><?xml version="1.0" encoding="utf-8"?>
<p:tagLst xmlns:p="http://schemas.openxmlformats.org/presentationml/2006/main">
  <p:tag name="KSO_WM_BEAUTIFY_FLAG" val=""/>
</p:tagLst>
</file>

<file path=ppt/tags/tag1448.xml><?xml version="1.0" encoding="utf-8"?>
<p:tagLst xmlns:p="http://schemas.openxmlformats.org/presentationml/2006/main">
  <p:tag name="KSO_WM_BEAUTIFY_FLAG" val=""/>
</p:tagLst>
</file>

<file path=ppt/tags/tag1449.xml><?xml version="1.0" encoding="utf-8"?>
<p:tagLst xmlns:p="http://schemas.openxmlformats.org/presentationml/2006/main">
  <p:tag name="KSO_WM_BEAUTIFY_FLAG" val=""/>
</p:tagLst>
</file>

<file path=ppt/tags/tag145.xml><?xml version="1.0" encoding="utf-8"?>
<p:tagLst xmlns:p="http://schemas.openxmlformats.org/presentationml/2006/main">
  <p:tag name="KSO_WM_BEAUTIFY_FLAG" val=""/>
</p:tagLst>
</file>

<file path=ppt/tags/tag1450.xml><?xml version="1.0" encoding="utf-8"?>
<p:tagLst xmlns:p="http://schemas.openxmlformats.org/presentationml/2006/main">
  <p:tag name="KSO_WM_BEAUTIFY_FLAG" val=""/>
</p:tagLst>
</file>

<file path=ppt/tags/tag1451.xml><?xml version="1.0" encoding="utf-8"?>
<p:tagLst xmlns:p="http://schemas.openxmlformats.org/presentationml/2006/main">
  <p:tag name="KSO_WM_BEAUTIFY_FLAG" val=""/>
</p:tagLst>
</file>

<file path=ppt/tags/tag1452.xml><?xml version="1.0" encoding="utf-8"?>
<p:tagLst xmlns:p="http://schemas.openxmlformats.org/presentationml/2006/main">
  <p:tag name="KSO_WM_BEAUTIFY_FLAG" val=""/>
</p:tagLst>
</file>

<file path=ppt/tags/tag1453.xml><?xml version="1.0" encoding="utf-8"?>
<p:tagLst xmlns:p="http://schemas.openxmlformats.org/presentationml/2006/main">
  <p:tag name="KSO_WM_BEAUTIFY_FLAG" val=""/>
</p:tagLst>
</file>

<file path=ppt/tags/tag1454.xml><?xml version="1.0" encoding="utf-8"?>
<p:tagLst xmlns:p="http://schemas.openxmlformats.org/presentationml/2006/main">
  <p:tag name="KSO_WM_BEAUTIFY_FLAG" val=""/>
</p:tagLst>
</file>

<file path=ppt/tags/tag1455.xml><?xml version="1.0" encoding="utf-8"?>
<p:tagLst xmlns:p="http://schemas.openxmlformats.org/presentationml/2006/main">
  <p:tag name="KSO_WM_BEAUTIFY_FLAG" val=""/>
</p:tagLst>
</file>

<file path=ppt/tags/tag1456.xml><?xml version="1.0" encoding="utf-8"?>
<p:tagLst xmlns:p="http://schemas.openxmlformats.org/presentationml/2006/main">
  <p:tag name="KSO_WM_BEAUTIFY_FLAG" val=""/>
</p:tagLst>
</file>

<file path=ppt/tags/tag1457.xml><?xml version="1.0" encoding="utf-8"?>
<p:tagLst xmlns:p="http://schemas.openxmlformats.org/presentationml/2006/main">
  <p:tag name="KSO_WM_BEAUTIFY_FLAG" val=""/>
</p:tagLst>
</file>

<file path=ppt/tags/tag1458.xml><?xml version="1.0" encoding="utf-8"?>
<p:tagLst xmlns:p="http://schemas.openxmlformats.org/presentationml/2006/main">
  <p:tag name="KSO_WM_BEAUTIFY_FLAG" val=""/>
</p:tagLst>
</file>

<file path=ppt/tags/tag1459.xml><?xml version="1.0" encoding="utf-8"?>
<p:tagLst xmlns:p="http://schemas.openxmlformats.org/presentationml/2006/main">
  <p:tag name="KSO_WM_BEAUTIFY_FLAG" val=""/>
</p:tagLst>
</file>

<file path=ppt/tags/tag146.xml><?xml version="1.0" encoding="utf-8"?>
<p:tagLst xmlns:p="http://schemas.openxmlformats.org/presentationml/2006/main">
  <p:tag name="KSO_WM_BEAUTIFY_FLAG" val=""/>
</p:tagLst>
</file>

<file path=ppt/tags/tag1460.xml><?xml version="1.0" encoding="utf-8"?>
<p:tagLst xmlns:p="http://schemas.openxmlformats.org/presentationml/2006/main">
  <p:tag name="KSO_WM_BEAUTIFY_FLAG" val=""/>
</p:tagLst>
</file>

<file path=ppt/tags/tag1461.xml><?xml version="1.0" encoding="utf-8"?>
<p:tagLst xmlns:p="http://schemas.openxmlformats.org/presentationml/2006/main">
  <p:tag name="KSO_WM_BEAUTIFY_FLAG" val=""/>
</p:tagLst>
</file>

<file path=ppt/tags/tag1462.xml><?xml version="1.0" encoding="utf-8"?>
<p:tagLst xmlns:p="http://schemas.openxmlformats.org/presentationml/2006/main">
  <p:tag name="KSO_WM_BEAUTIFY_FLAG" val=""/>
</p:tagLst>
</file>

<file path=ppt/tags/tag1463.xml><?xml version="1.0" encoding="utf-8"?>
<p:tagLst xmlns:p="http://schemas.openxmlformats.org/presentationml/2006/main">
  <p:tag name="KSO_WM_BEAUTIFY_FLAG" val=""/>
</p:tagLst>
</file>

<file path=ppt/tags/tag1464.xml><?xml version="1.0" encoding="utf-8"?>
<p:tagLst xmlns:p="http://schemas.openxmlformats.org/presentationml/2006/main">
  <p:tag name="KSO_WM_BEAUTIFY_FLAG" val=""/>
</p:tagLst>
</file>

<file path=ppt/tags/tag1465.xml><?xml version="1.0" encoding="utf-8"?>
<p:tagLst xmlns:p="http://schemas.openxmlformats.org/presentationml/2006/main">
  <p:tag name="KSO_WM_BEAUTIFY_FLAG" val=""/>
</p:tagLst>
</file>

<file path=ppt/tags/tag1466.xml><?xml version="1.0" encoding="utf-8"?>
<p:tagLst xmlns:p="http://schemas.openxmlformats.org/presentationml/2006/main">
  <p:tag name="KSO_WM_BEAUTIFY_FLAG" val=""/>
</p:tagLst>
</file>

<file path=ppt/tags/tag1467.xml><?xml version="1.0" encoding="utf-8"?>
<p:tagLst xmlns:p="http://schemas.openxmlformats.org/presentationml/2006/main">
  <p:tag name="KSO_WM_BEAUTIFY_FLAG" val=""/>
</p:tagLst>
</file>

<file path=ppt/tags/tag1468.xml><?xml version="1.0" encoding="utf-8"?>
<p:tagLst xmlns:p="http://schemas.openxmlformats.org/presentationml/2006/main">
  <p:tag name="KSO_WM_BEAUTIFY_FLAG" val=""/>
</p:tagLst>
</file>

<file path=ppt/tags/tag1469.xml><?xml version="1.0" encoding="utf-8"?>
<p:tagLst xmlns:p="http://schemas.openxmlformats.org/presentationml/2006/main">
  <p:tag name="KSO_WM_BEAUTIFY_FLAG" val=""/>
</p:tagLst>
</file>

<file path=ppt/tags/tag147.xml><?xml version="1.0" encoding="utf-8"?>
<p:tagLst xmlns:p="http://schemas.openxmlformats.org/presentationml/2006/main">
  <p:tag name="KSO_WM_BEAUTIFY_FLAG" val=""/>
</p:tagLst>
</file>

<file path=ppt/tags/tag1470.xml><?xml version="1.0" encoding="utf-8"?>
<p:tagLst xmlns:p="http://schemas.openxmlformats.org/presentationml/2006/main">
  <p:tag name="KSO_WM_BEAUTIFY_FLAG" val=""/>
</p:tagLst>
</file>

<file path=ppt/tags/tag1471.xml><?xml version="1.0" encoding="utf-8"?>
<p:tagLst xmlns:p="http://schemas.openxmlformats.org/presentationml/2006/main">
  <p:tag name="KSO_WM_BEAUTIFY_FLAG" val=""/>
</p:tagLst>
</file>

<file path=ppt/tags/tag1472.xml><?xml version="1.0" encoding="utf-8"?>
<p:tagLst xmlns:p="http://schemas.openxmlformats.org/presentationml/2006/main">
  <p:tag name="KSO_WM_BEAUTIFY_FLAG" val=""/>
</p:tagLst>
</file>

<file path=ppt/tags/tag1473.xml><?xml version="1.0" encoding="utf-8"?>
<p:tagLst xmlns:p="http://schemas.openxmlformats.org/presentationml/2006/main">
  <p:tag name="KSO_WM_BEAUTIFY_FLAG" val=""/>
</p:tagLst>
</file>

<file path=ppt/tags/tag1474.xml><?xml version="1.0" encoding="utf-8"?>
<p:tagLst xmlns:p="http://schemas.openxmlformats.org/presentationml/2006/main">
  <p:tag name="KSO_WM_BEAUTIFY_FLAG" val=""/>
</p:tagLst>
</file>

<file path=ppt/tags/tag1475.xml><?xml version="1.0" encoding="utf-8"?>
<p:tagLst xmlns:p="http://schemas.openxmlformats.org/presentationml/2006/main">
  <p:tag name="KSO_WM_BEAUTIFY_FLAG" val=""/>
</p:tagLst>
</file>

<file path=ppt/tags/tag1476.xml><?xml version="1.0" encoding="utf-8"?>
<p:tagLst xmlns:p="http://schemas.openxmlformats.org/presentationml/2006/main">
  <p:tag name="KSO_WM_BEAUTIFY_FLAG" val=""/>
</p:tagLst>
</file>

<file path=ppt/tags/tag1477.xml><?xml version="1.0" encoding="utf-8"?>
<p:tagLst xmlns:p="http://schemas.openxmlformats.org/presentationml/2006/main">
  <p:tag name="KSO_WM_BEAUTIFY_FLAG" val=""/>
</p:tagLst>
</file>

<file path=ppt/tags/tag1478.xml><?xml version="1.0" encoding="utf-8"?>
<p:tagLst xmlns:p="http://schemas.openxmlformats.org/presentationml/2006/main">
  <p:tag name="KSO_WM_BEAUTIFY_FLAG" val=""/>
</p:tagLst>
</file>

<file path=ppt/tags/tag1479.xml><?xml version="1.0" encoding="utf-8"?>
<p:tagLst xmlns:p="http://schemas.openxmlformats.org/presentationml/2006/main">
  <p:tag name="KSO_WM_BEAUTIFY_FLAG" val=""/>
</p:tagLst>
</file>

<file path=ppt/tags/tag148.xml><?xml version="1.0" encoding="utf-8"?>
<p:tagLst xmlns:p="http://schemas.openxmlformats.org/presentationml/2006/main">
  <p:tag name="KSO_WM_BEAUTIFY_FLAG" val=""/>
</p:tagLst>
</file>

<file path=ppt/tags/tag1480.xml><?xml version="1.0" encoding="utf-8"?>
<p:tagLst xmlns:p="http://schemas.openxmlformats.org/presentationml/2006/main">
  <p:tag name="KSO_WM_BEAUTIFY_FLAG" val=""/>
</p:tagLst>
</file>

<file path=ppt/tags/tag1481.xml><?xml version="1.0" encoding="utf-8"?>
<p:tagLst xmlns:p="http://schemas.openxmlformats.org/presentationml/2006/main">
  <p:tag name="KSO_WM_BEAUTIFY_FLAG" val=""/>
</p:tagLst>
</file>

<file path=ppt/tags/tag1482.xml><?xml version="1.0" encoding="utf-8"?>
<p:tagLst xmlns:p="http://schemas.openxmlformats.org/presentationml/2006/main">
  <p:tag name="KSO_WM_BEAUTIFY_FLAG" val=""/>
</p:tagLst>
</file>

<file path=ppt/tags/tag1483.xml><?xml version="1.0" encoding="utf-8"?>
<p:tagLst xmlns:p="http://schemas.openxmlformats.org/presentationml/2006/main">
  <p:tag name="KSO_WM_BEAUTIFY_FLAG" val=""/>
</p:tagLst>
</file>

<file path=ppt/tags/tag1484.xml><?xml version="1.0" encoding="utf-8"?>
<p:tagLst xmlns:p="http://schemas.openxmlformats.org/presentationml/2006/main">
  <p:tag name="KSO_WM_BEAUTIFY_FLAG" val=""/>
</p:tagLst>
</file>

<file path=ppt/tags/tag1485.xml><?xml version="1.0" encoding="utf-8"?>
<p:tagLst xmlns:p="http://schemas.openxmlformats.org/presentationml/2006/main">
  <p:tag name="KSO_WM_BEAUTIFY_FLAG" val=""/>
</p:tagLst>
</file>

<file path=ppt/tags/tag1486.xml><?xml version="1.0" encoding="utf-8"?>
<p:tagLst xmlns:p="http://schemas.openxmlformats.org/presentationml/2006/main">
  <p:tag name="KSO_WM_BEAUTIFY_FLAG" val=""/>
</p:tagLst>
</file>

<file path=ppt/tags/tag1487.xml><?xml version="1.0" encoding="utf-8"?>
<p:tagLst xmlns:p="http://schemas.openxmlformats.org/presentationml/2006/main">
  <p:tag name="KSO_WM_BEAUTIFY_FLAG" val=""/>
</p:tagLst>
</file>

<file path=ppt/tags/tag1488.xml><?xml version="1.0" encoding="utf-8"?>
<p:tagLst xmlns:p="http://schemas.openxmlformats.org/presentationml/2006/main">
  <p:tag name="KSO_WM_BEAUTIFY_FLAG" val=""/>
</p:tagLst>
</file>

<file path=ppt/tags/tag1489.xml><?xml version="1.0" encoding="utf-8"?>
<p:tagLst xmlns:p="http://schemas.openxmlformats.org/presentationml/2006/main">
  <p:tag name="KSO_WM_BEAUTIFY_FLAG" val=""/>
</p:tagLst>
</file>

<file path=ppt/tags/tag149.xml><?xml version="1.0" encoding="utf-8"?>
<p:tagLst xmlns:p="http://schemas.openxmlformats.org/presentationml/2006/main">
  <p:tag name="KSO_WM_BEAUTIFY_FLAG" val=""/>
</p:tagLst>
</file>

<file path=ppt/tags/tag1490.xml><?xml version="1.0" encoding="utf-8"?>
<p:tagLst xmlns:p="http://schemas.openxmlformats.org/presentationml/2006/main">
  <p:tag name="KSO_WM_BEAUTIFY_FLAG" val=""/>
</p:tagLst>
</file>

<file path=ppt/tags/tag1491.xml><?xml version="1.0" encoding="utf-8"?>
<p:tagLst xmlns:p="http://schemas.openxmlformats.org/presentationml/2006/main">
  <p:tag name="KSO_WM_BEAUTIFY_FLAG" val=""/>
</p:tagLst>
</file>

<file path=ppt/tags/tag1492.xml><?xml version="1.0" encoding="utf-8"?>
<p:tagLst xmlns:p="http://schemas.openxmlformats.org/presentationml/2006/main">
  <p:tag name="KSO_WM_BEAUTIFY_FLAG" val=""/>
</p:tagLst>
</file>

<file path=ppt/tags/tag1493.xml><?xml version="1.0" encoding="utf-8"?>
<p:tagLst xmlns:p="http://schemas.openxmlformats.org/presentationml/2006/main">
  <p:tag name="KSO_WM_BEAUTIFY_FLAG" val=""/>
</p:tagLst>
</file>

<file path=ppt/tags/tag1494.xml><?xml version="1.0" encoding="utf-8"?>
<p:tagLst xmlns:p="http://schemas.openxmlformats.org/presentationml/2006/main">
  <p:tag name="KSO_WM_BEAUTIFY_FLAG" val=""/>
</p:tagLst>
</file>

<file path=ppt/tags/tag1495.xml><?xml version="1.0" encoding="utf-8"?>
<p:tagLst xmlns:p="http://schemas.openxmlformats.org/presentationml/2006/main">
  <p:tag name="KSO_WM_BEAUTIFY_FLAG" val=""/>
</p:tagLst>
</file>

<file path=ppt/tags/tag1496.xml><?xml version="1.0" encoding="utf-8"?>
<p:tagLst xmlns:p="http://schemas.openxmlformats.org/presentationml/2006/main">
  <p:tag name="KSO_WM_BEAUTIFY_FLAG" val=""/>
</p:tagLst>
</file>

<file path=ppt/tags/tag1497.xml><?xml version="1.0" encoding="utf-8"?>
<p:tagLst xmlns:p="http://schemas.openxmlformats.org/presentationml/2006/main">
  <p:tag name="KSO_WM_BEAUTIFY_FLAG" val=""/>
</p:tagLst>
</file>

<file path=ppt/tags/tag1498.xml><?xml version="1.0" encoding="utf-8"?>
<p:tagLst xmlns:p="http://schemas.openxmlformats.org/presentationml/2006/main">
  <p:tag name="KSO_WM_BEAUTIFY_FLAG" val=""/>
</p:tagLst>
</file>

<file path=ppt/tags/tag1499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BEAUTIFY_FLAG" val=""/>
</p:tagLst>
</file>

<file path=ppt/tags/tag1500.xml><?xml version="1.0" encoding="utf-8"?>
<p:tagLst xmlns:p="http://schemas.openxmlformats.org/presentationml/2006/main">
  <p:tag name="KSO_WM_BEAUTIFY_FLAG" val=""/>
</p:tagLst>
</file>

<file path=ppt/tags/tag1501.xml><?xml version="1.0" encoding="utf-8"?>
<p:tagLst xmlns:p="http://schemas.openxmlformats.org/presentationml/2006/main">
  <p:tag name="KSO_WM_BEAUTIFY_FLAG" val=""/>
</p:tagLst>
</file>

<file path=ppt/tags/tag1502.xml><?xml version="1.0" encoding="utf-8"?>
<p:tagLst xmlns:p="http://schemas.openxmlformats.org/presentationml/2006/main">
  <p:tag name="KSO_WM_BEAUTIFY_FLAG" val=""/>
</p:tagLst>
</file>

<file path=ppt/tags/tag1503.xml><?xml version="1.0" encoding="utf-8"?>
<p:tagLst xmlns:p="http://schemas.openxmlformats.org/presentationml/2006/main">
  <p:tag name="KSO_WM_BEAUTIFY_FLAG" val=""/>
</p:tagLst>
</file>

<file path=ppt/tags/tag1504.xml><?xml version="1.0" encoding="utf-8"?>
<p:tagLst xmlns:p="http://schemas.openxmlformats.org/presentationml/2006/main">
  <p:tag name="KSO_WM_BEAUTIFY_FLAG" val=""/>
</p:tagLst>
</file>

<file path=ppt/tags/tag1505.xml><?xml version="1.0" encoding="utf-8"?>
<p:tagLst xmlns:p="http://schemas.openxmlformats.org/presentationml/2006/main">
  <p:tag name="KSO_WM_BEAUTIFY_FLAG" val=""/>
</p:tagLst>
</file>

<file path=ppt/tags/tag1506.xml><?xml version="1.0" encoding="utf-8"?>
<p:tagLst xmlns:p="http://schemas.openxmlformats.org/presentationml/2006/main">
  <p:tag name="KSO_WM_BEAUTIFY_FLAG" val=""/>
</p:tagLst>
</file>

<file path=ppt/tags/tag1507.xml><?xml version="1.0" encoding="utf-8"?>
<p:tagLst xmlns:p="http://schemas.openxmlformats.org/presentationml/2006/main">
  <p:tag name="KSO_WM_BEAUTIFY_FLAG" val=""/>
</p:tagLst>
</file>

<file path=ppt/tags/tag1508.xml><?xml version="1.0" encoding="utf-8"?>
<p:tagLst xmlns:p="http://schemas.openxmlformats.org/presentationml/2006/main">
  <p:tag name="KSO_WM_BEAUTIFY_FLAG" val=""/>
</p:tagLst>
</file>

<file path=ppt/tags/tag1509.xml><?xml version="1.0" encoding="utf-8"?>
<p:tagLst xmlns:p="http://schemas.openxmlformats.org/presentationml/2006/main">
  <p:tag name="KSO_WM_BEAUTIFY_FLAG" val=""/>
</p:tagLst>
</file>

<file path=ppt/tags/tag151.xml><?xml version="1.0" encoding="utf-8"?>
<p:tagLst xmlns:p="http://schemas.openxmlformats.org/presentationml/2006/main">
  <p:tag name="KSO_WM_BEAUTIFY_FLAG" val=""/>
</p:tagLst>
</file>

<file path=ppt/tags/tag1510.xml><?xml version="1.0" encoding="utf-8"?>
<p:tagLst xmlns:p="http://schemas.openxmlformats.org/presentationml/2006/main">
  <p:tag name="KSO_WM_BEAUTIFY_FLAG" val=""/>
</p:tagLst>
</file>

<file path=ppt/tags/tag1511.xml><?xml version="1.0" encoding="utf-8"?>
<p:tagLst xmlns:p="http://schemas.openxmlformats.org/presentationml/2006/main">
  <p:tag name="KSO_WM_BEAUTIFY_FLAG" val=""/>
</p:tagLst>
</file>

<file path=ppt/tags/tag1512.xml><?xml version="1.0" encoding="utf-8"?>
<p:tagLst xmlns:p="http://schemas.openxmlformats.org/presentationml/2006/main">
  <p:tag name="KSO_WM_BEAUTIFY_FLAG" val=""/>
</p:tagLst>
</file>

<file path=ppt/tags/tag1513.xml><?xml version="1.0" encoding="utf-8"?>
<p:tagLst xmlns:p="http://schemas.openxmlformats.org/presentationml/2006/main">
  <p:tag name="KSO_WM_BEAUTIFY_FLAG" val=""/>
</p:tagLst>
</file>

<file path=ppt/tags/tag1514.xml><?xml version="1.0" encoding="utf-8"?>
<p:tagLst xmlns:p="http://schemas.openxmlformats.org/presentationml/2006/main">
  <p:tag name="KSO_WM_BEAUTIFY_FLAG" val=""/>
</p:tagLst>
</file>

<file path=ppt/tags/tag1515.xml><?xml version="1.0" encoding="utf-8"?>
<p:tagLst xmlns:p="http://schemas.openxmlformats.org/presentationml/2006/main">
  <p:tag name="KSO_WM_BEAUTIFY_FLAG" val=""/>
</p:tagLst>
</file>

<file path=ppt/tags/tag1516.xml><?xml version="1.0" encoding="utf-8"?>
<p:tagLst xmlns:p="http://schemas.openxmlformats.org/presentationml/2006/main">
  <p:tag name="KSO_WM_BEAUTIFY_FLAG" val=""/>
</p:tagLst>
</file>

<file path=ppt/tags/tag1517.xml><?xml version="1.0" encoding="utf-8"?>
<p:tagLst xmlns:p="http://schemas.openxmlformats.org/presentationml/2006/main">
  <p:tag name="KSO_WM_BEAUTIFY_FLAG" val=""/>
</p:tagLst>
</file>

<file path=ppt/tags/tag1518.xml><?xml version="1.0" encoding="utf-8"?>
<p:tagLst xmlns:p="http://schemas.openxmlformats.org/presentationml/2006/main">
  <p:tag name="KSO_WM_BEAUTIFY_FLAG" val=""/>
</p:tagLst>
</file>

<file path=ppt/tags/tag1519.xml><?xml version="1.0" encoding="utf-8"?>
<p:tagLst xmlns:p="http://schemas.openxmlformats.org/presentationml/2006/main">
  <p:tag name="KSO_WM_BEAUTIFY_FLAG" val=""/>
</p:tagLst>
</file>

<file path=ppt/tags/tag152.xml><?xml version="1.0" encoding="utf-8"?>
<p:tagLst xmlns:p="http://schemas.openxmlformats.org/presentationml/2006/main">
  <p:tag name="KSO_WM_BEAUTIFY_FLAG" val=""/>
</p:tagLst>
</file>

<file path=ppt/tags/tag1520.xml><?xml version="1.0" encoding="utf-8"?>
<p:tagLst xmlns:p="http://schemas.openxmlformats.org/presentationml/2006/main">
  <p:tag name="KSO_WM_BEAUTIFY_FLAG" val=""/>
</p:tagLst>
</file>

<file path=ppt/tags/tag1521.xml><?xml version="1.0" encoding="utf-8"?>
<p:tagLst xmlns:p="http://schemas.openxmlformats.org/presentationml/2006/main">
  <p:tag name="KSO_WM_BEAUTIFY_FLAG" val=""/>
</p:tagLst>
</file>

<file path=ppt/tags/tag1522.xml><?xml version="1.0" encoding="utf-8"?>
<p:tagLst xmlns:p="http://schemas.openxmlformats.org/presentationml/2006/main">
  <p:tag name="KSO_WM_BEAUTIFY_FLAG" val=""/>
</p:tagLst>
</file>

<file path=ppt/tags/tag1523.xml><?xml version="1.0" encoding="utf-8"?>
<p:tagLst xmlns:p="http://schemas.openxmlformats.org/presentationml/2006/main">
  <p:tag name="KSO_WM_BEAUTIFY_FLAG" val=""/>
</p:tagLst>
</file>

<file path=ppt/tags/tag1524.xml><?xml version="1.0" encoding="utf-8"?>
<p:tagLst xmlns:p="http://schemas.openxmlformats.org/presentationml/2006/main">
  <p:tag name="KSO_WM_BEAUTIFY_FLAG" val=""/>
</p:tagLst>
</file>

<file path=ppt/tags/tag1525.xml><?xml version="1.0" encoding="utf-8"?>
<p:tagLst xmlns:p="http://schemas.openxmlformats.org/presentationml/2006/main">
  <p:tag name="KSO_WM_BEAUTIFY_FLAG" val=""/>
</p:tagLst>
</file>

<file path=ppt/tags/tag1526.xml><?xml version="1.0" encoding="utf-8"?>
<p:tagLst xmlns:p="http://schemas.openxmlformats.org/presentationml/2006/main">
  <p:tag name="KSO_WM_BEAUTIFY_FLAG" val=""/>
</p:tagLst>
</file>

<file path=ppt/tags/tag1527.xml><?xml version="1.0" encoding="utf-8"?>
<p:tagLst xmlns:p="http://schemas.openxmlformats.org/presentationml/2006/main">
  <p:tag name="KSO_WM_BEAUTIFY_FLAG" val=""/>
</p:tagLst>
</file>

<file path=ppt/tags/tag1528.xml><?xml version="1.0" encoding="utf-8"?>
<p:tagLst xmlns:p="http://schemas.openxmlformats.org/presentationml/2006/main">
  <p:tag name="KSO_WM_BEAUTIFY_FLAG" val=""/>
</p:tagLst>
</file>

<file path=ppt/tags/tag1529.xml><?xml version="1.0" encoding="utf-8"?>
<p:tagLst xmlns:p="http://schemas.openxmlformats.org/presentationml/2006/main">
  <p:tag name="KSO_WM_BEAUTIFY_FLAG" val=""/>
</p:tagLst>
</file>

<file path=ppt/tags/tag153.xml><?xml version="1.0" encoding="utf-8"?>
<p:tagLst xmlns:p="http://schemas.openxmlformats.org/presentationml/2006/main">
  <p:tag name="KSO_WM_BEAUTIFY_FLAG" val=""/>
</p:tagLst>
</file>

<file path=ppt/tags/tag1530.xml><?xml version="1.0" encoding="utf-8"?>
<p:tagLst xmlns:p="http://schemas.openxmlformats.org/presentationml/2006/main">
  <p:tag name="KSO_WM_BEAUTIFY_FLAG" val=""/>
</p:tagLst>
</file>

<file path=ppt/tags/tag1531.xml><?xml version="1.0" encoding="utf-8"?>
<p:tagLst xmlns:p="http://schemas.openxmlformats.org/presentationml/2006/main">
  <p:tag name="KSO_WM_BEAUTIFY_FLAG" val=""/>
</p:tagLst>
</file>

<file path=ppt/tags/tag1532.xml><?xml version="1.0" encoding="utf-8"?>
<p:tagLst xmlns:p="http://schemas.openxmlformats.org/presentationml/2006/main">
  <p:tag name="KSO_WM_BEAUTIFY_FLAG" val=""/>
</p:tagLst>
</file>

<file path=ppt/tags/tag1533.xml><?xml version="1.0" encoding="utf-8"?>
<p:tagLst xmlns:p="http://schemas.openxmlformats.org/presentationml/2006/main">
  <p:tag name="KSO_WM_BEAUTIFY_FLAG" val=""/>
</p:tagLst>
</file>

<file path=ppt/tags/tag1534.xml><?xml version="1.0" encoding="utf-8"?>
<p:tagLst xmlns:p="http://schemas.openxmlformats.org/presentationml/2006/main">
  <p:tag name="KSO_WM_BEAUTIFY_FLAG" val=""/>
</p:tagLst>
</file>

<file path=ppt/tags/tag1535.xml><?xml version="1.0" encoding="utf-8"?>
<p:tagLst xmlns:p="http://schemas.openxmlformats.org/presentationml/2006/main">
  <p:tag name="KSO_WM_BEAUTIFY_FLAG" val=""/>
</p:tagLst>
</file>

<file path=ppt/tags/tag1536.xml><?xml version="1.0" encoding="utf-8"?>
<p:tagLst xmlns:p="http://schemas.openxmlformats.org/presentationml/2006/main">
  <p:tag name="KSO_WM_BEAUTIFY_FLAG" val=""/>
</p:tagLst>
</file>

<file path=ppt/tags/tag1537.xml><?xml version="1.0" encoding="utf-8"?>
<p:tagLst xmlns:p="http://schemas.openxmlformats.org/presentationml/2006/main">
  <p:tag name="KSO_WM_BEAUTIFY_FLAG" val=""/>
</p:tagLst>
</file>

<file path=ppt/tags/tag1538.xml><?xml version="1.0" encoding="utf-8"?>
<p:tagLst xmlns:p="http://schemas.openxmlformats.org/presentationml/2006/main">
  <p:tag name="KSO_WM_BEAUTIFY_FLAG" val=""/>
</p:tagLst>
</file>

<file path=ppt/tags/tag1539.xml><?xml version="1.0" encoding="utf-8"?>
<p:tagLst xmlns:p="http://schemas.openxmlformats.org/presentationml/2006/main">
  <p:tag name="KSO_WM_BEAUTIFY_FLAG" val=""/>
</p:tagLst>
</file>

<file path=ppt/tags/tag154.xml><?xml version="1.0" encoding="utf-8"?>
<p:tagLst xmlns:p="http://schemas.openxmlformats.org/presentationml/2006/main">
  <p:tag name="KSO_WM_BEAUTIFY_FLAG" val=""/>
</p:tagLst>
</file>

<file path=ppt/tags/tag1540.xml><?xml version="1.0" encoding="utf-8"?>
<p:tagLst xmlns:p="http://schemas.openxmlformats.org/presentationml/2006/main">
  <p:tag name="KSO_WM_BEAUTIFY_FLAG" val=""/>
</p:tagLst>
</file>

<file path=ppt/tags/tag1541.xml><?xml version="1.0" encoding="utf-8"?>
<p:tagLst xmlns:p="http://schemas.openxmlformats.org/presentationml/2006/main">
  <p:tag name="KSO_WM_BEAUTIFY_FLAG" val=""/>
</p:tagLst>
</file>

<file path=ppt/tags/tag1542.xml><?xml version="1.0" encoding="utf-8"?>
<p:tagLst xmlns:p="http://schemas.openxmlformats.org/presentationml/2006/main">
  <p:tag name="KSO_WM_BEAUTIFY_FLAG" val=""/>
</p:tagLst>
</file>

<file path=ppt/tags/tag1543.xml><?xml version="1.0" encoding="utf-8"?>
<p:tagLst xmlns:p="http://schemas.openxmlformats.org/presentationml/2006/main">
  <p:tag name="KSO_WM_BEAUTIFY_FLAG" val=""/>
</p:tagLst>
</file>

<file path=ppt/tags/tag1544.xml><?xml version="1.0" encoding="utf-8"?>
<p:tagLst xmlns:p="http://schemas.openxmlformats.org/presentationml/2006/main">
  <p:tag name="KSO_WM_BEAUTIFY_FLAG" val=""/>
</p:tagLst>
</file>

<file path=ppt/tags/tag1545.xml><?xml version="1.0" encoding="utf-8"?>
<p:tagLst xmlns:p="http://schemas.openxmlformats.org/presentationml/2006/main">
  <p:tag name="KSO_WM_BEAUTIFY_FLAG" val=""/>
</p:tagLst>
</file>

<file path=ppt/tags/tag1546.xml><?xml version="1.0" encoding="utf-8"?>
<p:tagLst xmlns:p="http://schemas.openxmlformats.org/presentationml/2006/main">
  <p:tag name="KSO_WM_BEAUTIFY_FLAG" val=""/>
</p:tagLst>
</file>

<file path=ppt/tags/tag1547.xml><?xml version="1.0" encoding="utf-8"?>
<p:tagLst xmlns:p="http://schemas.openxmlformats.org/presentationml/2006/main">
  <p:tag name="KSO_WM_BEAUTIFY_FLAG" val=""/>
</p:tagLst>
</file>

<file path=ppt/tags/tag1548.xml><?xml version="1.0" encoding="utf-8"?>
<p:tagLst xmlns:p="http://schemas.openxmlformats.org/presentationml/2006/main">
  <p:tag name="KSO_WM_BEAUTIFY_FLAG" val=""/>
</p:tagLst>
</file>

<file path=ppt/tags/tag1549.xml><?xml version="1.0" encoding="utf-8"?>
<p:tagLst xmlns:p="http://schemas.openxmlformats.org/presentationml/2006/main">
  <p:tag name="KSO_WM_BEAUTIFY_FLAG" val=""/>
</p:tagLst>
</file>

<file path=ppt/tags/tag155.xml><?xml version="1.0" encoding="utf-8"?>
<p:tagLst xmlns:p="http://schemas.openxmlformats.org/presentationml/2006/main">
  <p:tag name="KSO_WM_BEAUTIFY_FLAG" val=""/>
</p:tagLst>
</file>

<file path=ppt/tags/tag1550.xml><?xml version="1.0" encoding="utf-8"?>
<p:tagLst xmlns:p="http://schemas.openxmlformats.org/presentationml/2006/main">
  <p:tag name="KSO_WM_BEAUTIFY_FLAG" val=""/>
</p:tagLst>
</file>

<file path=ppt/tags/tag1551.xml><?xml version="1.0" encoding="utf-8"?>
<p:tagLst xmlns:p="http://schemas.openxmlformats.org/presentationml/2006/main">
  <p:tag name="KSO_WM_BEAUTIFY_FLAG" val=""/>
</p:tagLst>
</file>

<file path=ppt/tags/tag1552.xml><?xml version="1.0" encoding="utf-8"?>
<p:tagLst xmlns:p="http://schemas.openxmlformats.org/presentationml/2006/main">
  <p:tag name="KSO_WM_BEAUTIFY_FLAG" val=""/>
</p:tagLst>
</file>

<file path=ppt/tags/tag1553.xml><?xml version="1.0" encoding="utf-8"?>
<p:tagLst xmlns:p="http://schemas.openxmlformats.org/presentationml/2006/main">
  <p:tag name="KSO_WM_BEAUTIFY_FLAG" val=""/>
</p:tagLst>
</file>

<file path=ppt/tags/tag1554.xml><?xml version="1.0" encoding="utf-8"?>
<p:tagLst xmlns:p="http://schemas.openxmlformats.org/presentationml/2006/main">
  <p:tag name="KSO_WM_BEAUTIFY_FLAG" val=""/>
</p:tagLst>
</file>

<file path=ppt/tags/tag155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556.xml><?xml version="1.0" encoding="utf-8"?>
<p:tagLst xmlns:p="http://schemas.openxmlformats.org/presentationml/2006/main">
  <p:tag name="KSO_WM_BEAUTIFY_FLAG" val=""/>
</p:tagLst>
</file>

<file path=ppt/tags/tag1557.xml><?xml version="1.0" encoding="utf-8"?>
<p:tagLst xmlns:p="http://schemas.openxmlformats.org/presentationml/2006/main">
  <p:tag name="KSO_WM_BEAUTIFY_FLAG" val=""/>
</p:tagLst>
</file>

<file path=ppt/tags/tag1558.xml><?xml version="1.0" encoding="utf-8"?>
<p:tagLst xmlns:p="http://schemas.openxmlformats.org/presentationml/2006/main">
  <p:tag name="KSO_WM_BEAUTIFY_FLAG" val=""/>
</p:tagLst>
</file>

<file path=ppt/tags/tag1559.xml><?xml version="1.0" encoding="utf-8"?>
<p:tagLst xmlns:p="http://schemas.openxmlformats.org/presentationml/2006/main">
  <p:tag name="KSO_WM_BEAUTIFY_FLAG" val=""/>
</p:tagLst>
</file>

<file path=ppt/tags/tag156.xml><?xml version="1.0" encoding="utf-8"?>
<p:tagLst xmlns:p="http://schemas.openxmlformats.org/presentationml/2006/main">
  <p:tag name="KSO_WM_BEAUTIFY_FLAG" val=""/>
</p:tagLst>
</file>

<file path=ppt/tags/tag1560.xml><?xml version="1.0" encoding="utf-8"?>
<p:tagLst xmlns:p="http://schemas.openxmlformats.org/presentationml/2006/main">
  <p:tag name="KSO_WM_BEAUTIFY_FLAG" val=""/>
</p:tagLst>
</file>

<file path=ppt/tags/tag1561.xml><?xml version="1.0" encoding="utf-8"?>
<p:tagLst xmlns:p="http://schemas.openxmlformats.org/presentationml/2006/main">
  <p:tag name="KSO_WM_BEAUTIFY_FLAG" val=""/>
</p:tagLst>
</file>

<file path=ppt/tags/tag1562.xml><?xml version="1.0" encoding="utf-8"?>
<p:tagLst xmlns:p="http://schemas.openxmlformats.org/presentationml/2006/main">
  <p:tag name="KSO_WM_BEAUTIFY_FLAG" val=""/>
</p:tagLst>
</file>

<file path=ppt/tags/tag1563.xml><?xml version="1.0" encoding="utf-8"?>
<p:tagLst xmlns:p="http://schemas.openxmlformats.org/presentationml/2006/main">
  <p:tag name="KSO_WM_BEAUTIFY_FLAG" val=""/>
</p:tagLst>
</file>

<file path=ppt/tags/tag1564.xml><?xml version="1.0" encoding="utf-8"?>
<p:tagLst xmlns:p="http://schemas.openxmlformats.org/presentationml/2006/main">
  <p:tag name="KSO_WM_BEAUTIFY_FLAG" val=""/>
</p:tagLst>
</file>

<file path=ppt/tags/tag1565.xml><?xml version="1.0" encoding="utf-8"?>
<p:tagLst xmlns:p="http://schemas.openxmlformats.org/presentationml/2006/main">
  <p:tag name="KSO_WM_BEAUTIFY_FLAG" val=""/>
</p:tagLst>
</file>

<file path=ppt/tags/tag1566.xml><?xml version="1.0" encoding="utf-8"?>
<p:tagLst xmlns:p="http://schemas.openxmlformats.org/presentationml/2006/main">
  <p:tag name="KSO_WM_BEAUTIFY_FLAG" val=""/>
</p:tagLst>
</file>

<file path=ppt/tags/tag1567.xml><?xml version="1.0" encoding="utf-8"?>
<p:tagLst xmlns:p="http://schemas.openxmlformats.org/presentationml/2006/main">
  <p:tag name="KSO_WM_BEAUTIFY_FLAG" val=""/>
</p:tagLst>
</file>

<file path=ppt/tags/tag1568.xml><?xml version="1.0" encoding="utf-8"?>
<p:tagLst xmlns:p="http://schemas.openxmlformats.org/presentationml/2006/main">
  <p:tag name="KSO_WM_BEAUTIFY_FLAG" val=""/>
</p:tagLst>
</file>

<file path=ppt/tags/tag1569.xml><?xml version="1.0" encoding="utf-8"?>
<p:tagLst xmlns:p="http://schemas.openxmlformats.org/presentationml/2006/main">
  <p:tag name="KSO_WM_BEAUTIFY_FLAG" val=""/>
</p:tagLst>
</file>

<file path=ppt/tags/tag157.xml><?xml version="1.0" encoding="utf-8"?>
<p:tagLst xmlns:p="http://schemas.openxmlformats.org/presentationml/2006/main">
  <p:tag name="KSO_WM_BEAUTIFY_FLAG" val=""/>
</p:tagLst>
</file>

<file path=ppt/tags/tag1570.xml><?xml version="1.0" encoding="utf-8"?>
<p:tagLst xmlns:p="http://schemas.openxmlformats.org/presentationml/2006/main">
  <p:tag name="KSO_WM_BEAUTIFY_FLAG" val=""/>
</p:tagLst>
</file>

<file path=ppt/tags/tag1571.xml><?xml version="1.0" encoding="utf-8"?>
<p:tagLst xmlns:p="http://schemas.openxmlformats.org/presentationml/2006/main">
  <p:tag name="KSO_WM_BEAUTIFY_FLAG" val=""/>
</p:tagLst>
</file>

<file path=ppt/tags/tag1572.xml><?xml version="1.0" encoding="utf-8"?>
<p:tagLst xmlns:p="http://schemas.openxmlformats.org/presentationml/2006/main">
  <p:tag name="KSO_WM_BEAUTIFY_FLAG" val=""/>
</p:tagLst>
</file>

<file path=ppt/tags/tag1573.xml><?xml version="1.0" encoding="utf-8"?>
<p:tagLst xmlns:p="http://schemas.openxmlformats.org/presentationml/2006/main">
  <p:tag name="KSO_WM_BEAUTIFY_FLAG" val=""/>
</p:tagLst>
</file>

<file path=ppt/tags/tag1574.xml><?xml version="1.0" encoding="utf-8"?>
<p:tagLst xmlns:p="http://schemas.openxmlformats.org/presentationml/2006/main">
  <p:tag name="KSO_WM_BEAUTIFY_FLAG" val=""/>
</p:tagLst>
</file>

<file path=ppt/tags/tag1575.xml><?xml version="1.0" encoding="utf-8"?>
<p:tagLst xmlns:p="http://schemas.openxmlformats.org/presentationml/2006/main">
  <p:tag name="KSO_WM_BEAUTIFY_FLAG" val=""/>
</p:tagLst>
</file>

<file path=ppt/tags/tag1576.xml><?xml version="1.0" encoding="utf-8"?>
<p:tagLst xmlns:p="http://schemas.openxmlformats.org/presentationml/2006/main">
  <p:tag name="KSO_WM_BEAUTIFY_FLAG" val=""/>
</p:tagLst>
</file>

<file path=ppt/tags/tag1577.xml><?xml version="1.0" encoding="utf-8"?>
<p:tagLst xmlns:p="http://schemas.openxmlformats.org/presentationml/2006/main">
  <p:tag name="KSO_WM_BEAUTIFY_FLAG" val=""/>
</p:tagLst>
</file>

<file path=ppt/tags/tag1578.xml><?xml version="1.0" encoding="utf-8"?>
<p:tagLst xmlns:p="http://schemas.openxmlformats.org/presentationml/2006/main">
  <p:tag name="KSO_WM_BEAUTIFY_FLAG" val=""/>
</p:tagLst>
</file>

<file path=ppt/tags/tag1579.xml><?xml version="1.0" encoding="utf-8"?>
<p:tagLst xmlns:p="http://schemas.openxmlformats.org/presentationml/2006/main">
  <p:tag name="KSO_WM_BEAUTIFY_FLAG" val=""/>
</p:tagLst>
</file>

<file path=ppt/tags/tag158.xml><?xml version="1.0" encoding="utf-8"?>
<p:tagLst xmlns:p="http://schemas.openxmlformats.org/presentationml/2006/main">
  <p:tag name="KSO_WM_BEAUTIFY_FLAG" val=""/>
</p:tagLst>
</file>

<file path=ppt/tags/tag1580.xml><?xml version="1.0" encoding="utf-8"?>
<p:tagLst xmlns:p="http://schemas.openxmlformats.org/presentationml/2006/main">
  <p:tag name="KSO_WM_BEAUTIFY_FLAG" val=""/>
</p:tagLst>
</file>

<file path=ppt/tags/tag1581.xml><?xml version="1.0" encoding="utf-8"?>
<p:tagLst xmlns:p="http://schemas.openxmlformats.org/presentationml/2006/main">
  <p:tag name="KSO_WM_BEAUTIFY_FLAG" val=""/>
</p:tagLst>
</file>

<file path=ppt/tags/tag1582.xml><?xml version="1.0" encoding="utf-8"?>
<p:tagLst xmlns:p="http://schemas.openxmlformats.org/presentationml/2006/main">
  <p:tag name="KSO_WM_BEAUTIFY_FLAG" val=""/>
</p:tagLst>
</file>

<file path=ppt/tags/tag1583.xml><?xml version="1.0" encoding="utf-8"?>
<p:tagLst xmlns:p="http://schemas.openxmlformats.org/presentationml/2006/main">
  <p:tag name="KSO_WM_BEAUTIFY_FLAG" val=""/>
</p:tagLst>
</file>

<file path=ppt/tags/tag1584.xml><?xml version="1.0" encoding="utf-8"?>
<p:tagLst xmlns:p="http://schemas.openxmlformats.org/presentationml/2006/main">
  <p:tag name="KSO_WM_BEAUTIFY_FLAG" val=""/>
</p:tagLst>
</file>

<file path=ppt/tags/tag1585.xml><?xml version="1.0" encoding="utf-8"?>
<p:tagLst xmlns:p="http://schemas.openxmlformats.org/presentationml/2006/main">
  <p:tag name="KSO_WM_BEAUTIFY_FLAG" val=""/>
</p:tagLst>
</file>

<file path=ppt/tags/tag1586.xml><?xml version="1.0" encoding="utf-8"?>
<p:tagLst xmlns:p="http://schemas.openxmlformats.org/presentationml/2006/main">
  <p:tag name="KSO_WM_BEAUTIFY_FLAG" val=""/>
</p:tagLst>
</file>

<file path=ppt/tags/tag1587.xml><?xml version="1.0" encoding="utf-8"?>
<p:tagLst xmlns:p="http://schemas.openxmlformats.org/presentationml/2006/main">
  <p:tag name="KSO_WM_BEAUTIFY_FLAG" val=""/>
</p:tagLst>
</file>

<file path=ppt/tags/tag1588.xml><?xml version="1.0" encoding="utf-8"?>
<p:tagLst xmlns:p="http://schemas.openxmlformats.org/presentationml/2006/main">
  <p:tag name="KSO_WM_BEAUTIFY_FLAG" val=""/>
</p:tagLst>
</file>

<file path=ppt/tags/tag1589.xml><?xml version="1.0" encoding="utf-8"?>
<p:tagLst xmlns:p="http://schemas.openxmlformats.org/presentationml/2006/main">
  <p:tag name="KSO_WM_BEAUTIFY_FLAG" val=""/>
</p:tagLst>
</file>

<file path=ppt/tags/tag159.xml><?xml version="1.0" encoding="utf-8"?>
<p:tagLst xmlns:p="http://schemas.openxmlformats.org/presentationml/2006/main">
  <p:tag name="KSO_WM_BEAUTIFY_FLAG" val=""/>
</p:tagLst>
</file>

<file path=ppt/tags/tag1590.xml><?xml version="1.0" encoding="utf-8"?>
<p:tagLst xmlns:p="http://schemas.openxmlformats.org/presentationml/2006/main">
  <p:tag name="KSO_WM_BEAUTIFY_FLAG" val=""/>
</p:tagLst>
</file>

<file path=ppt/tags/tag1591.xml><?xml version="1.0" encoding="utf-8"?>
<p:tagLst xmlns:p="http://schemas.openxmlformats.org/presentationml/2006/main">
  <p:tag name="KSO_WM_BEAUTIFY_FLAG" val=""/>
</p:tagLst>
</file>

<file path=ppt/tags/tag1592.xml><?xml version="1.0" encoding="utf-8"?>
<p:tagLst xmlns:p="http://schemas.openxmlformats.org/presentationml/2006/main">
  <p:tag name="KSO_WM_BEAUTIFY_FLAG" val=""/>
</p:tagLst>
</file>

<file path=ppt/tags/tag1593.xml><?xml version="1.0" encoding="utf-8"?>
<p:tagLst xmlns:p="http://schemas.openxmlformats.org/presentationml/2006/main">
  <p:tag name="KSO_WM_BEAUTIFY_FLAG" val=""/>
</p:tagLst>
</file>

<file path=ppt/tags/tag1594.xml><?xml version="1.0" encoding="utf-8"?>
<p:tagLst xmlns:p="http://schemas.openxmlformats.org/presentationml/2006/main">
  <p:tag name="KSO_WM_BEAUTIFY_FLAG" val=""/>
</p:tagLst>
</file>

<file path=ppt/tags/tag1595.xml><?xml version="1.0" encoding="utf-8"?>
<p:tagLst xmlns:p="http://schemas.openxmlformats.org/presentationml/2006/main">
  <p:tag name="KSO_WM_BEAUTIFY_FLAG" val=""/>
</p:tagLst>
</file>

<file path=ppt/tags/tag1596.xml><?xml version="1.0" encoding="utf-8"?>
<p:tagLst xmlns:p="http://schemas.openxmlformats.org/presentationml/2006/main">
  <p:tag name="KSO_WM_BEAUTIFY_FLAG" val=""/>
</p:tagLst>
</file>

<file path=ppt/tags/tag1597.xml><?xml version="1.0" encoding="utf-8"?>
<p:tagLst xmlns:p="http://schemas.openxmlformats.org/presentationml/2006/main">
  <p:tag name="KSO_WM_BEAUTIFY_FLAG" val=""/>
</p:tagLst>
</file>

<file path=ppt/tags/tag1598.xml><?xml version="1.0" encoding="utf-8"?>
<p:tagLst xmlns:p="http://schemas.openxmlformats.org/presentationml/2006/main">
  <p:tag name="KSO_WM_BEAUTIFY_FLAG" val=""/>
</p:tagLst>
</file>

<file path=ppt/tags/tag1599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KSO_WM_BEAUTIFY_FLAG" val=""/>
</p:tagLst>
</file>

<file path=ppt/tags/tag1600.xml><?xml version="1.0" encoding="utf-8"?>
<p:tagLst xmlns:p="http://schemas.openxmlformats.org/presentationml/2006/main">
  <p:tag name="KSO_WM_BEAUTIFY_FLAG" val=""/>
</p:tagLst>
</file>

<file path=ppt/tags/tag1601.xml><?xml version="1.0" encoding="utf-8"?>
<p:tagLst xmlns:p="http://schemas.openxmlformats.org/presentationml/2006/main">
  <p:tag name="KSO_WM_BEAUTIFY_FLAG" val=""/>
</p:tagLst>
</file>

<file path=ppt/tags/tag1602.xml><?xml version="1.0" encoding="utf-8"?>
<p:tagLst xmlns:p="http://schemas.openxmlformats.org/presentationml/2006/main">
  <p:tag name="KSO_WM_BEAUTIFY_FLAG" val=""/>
</p:tagLst>
</file>

<file path=ppt/tags/tag1603.xml><?xml version="1.0" encoding="utf-8"?>
<p:tagLst xmlns:p="http://schemas.openxmlformats.org/presentationml/2006/main">
  <p:tag name="KSO_WM_BEAUTIFY_FLAG" val=""/>
</p:tagLst>
</file>

<file path=ppt/tags/tag1604.xml><?xml version="1.0" encoding="utf-8"?>
<p:tagLst xmlns:p="http://schemas.openxmlformats.org/presentationml/2006/main">
  <p:tag name="KSO_WM_BEAUTIFY_FLAG" val=""/>
</p:tagLst>
</file>

<file path=ppt/tags/tag1605.xml><?xml version="1.0" encoding="utf-8"?>
<p:tagLst xmlns:p="http://schemas.openxmlformats.org/presentationml/2006/main">
  <p:tag name="KSO_WM_BEAUTIFY_FLAG" val=""/>
</p:tagLst>
</file>

<file path=ppt/tags/tag1606.xml><?xml version="1.0" encoding="utf-8"?>
<p:tagLst xmlns:p="http://schemas.openxmlformats.org/presentationml/2006/main">
  <p:tag name="KSO_WM_BEAUTIFY_FLAG" val=""/>
</p:tagLst>
</file>

<file path=ppt/tags/tag1607.xml><?xml version="1.0" encoding="utf-8"?>
<p:tagLst xmlns:p="http://schemas.openxmlformats.org/presentationml/2006/main">
  <p:tag name="KSO_WM_BEAUTIFY_FLAG" val=""/>
</p:tagLst>
</file>

<file path=ppt/tags/tag1608.xml><?xml version="1.0" encoding="utf-8"?>
<p:tagLst xmlns:p="http://schemas.openxmlformats.org/presentationml/2006/main">
  <p:tag name="KSO_WM_BEAUTIFY_FLAG" val=""/>
</p:tagLst>
</file>

<file path=ppt/tags/tag1609.xml><?xml version="1.0" encoding="utf-8"?>
<p:tagLst xmlns:p="http://schemas.openxmlformats.org/presentationml/2006/main">
  <p:tag name="KSO_WM_BEAUTIFY_FLAG" val=""/>
</p:tagLst>
</file>

<file path=ppt/tags/tag161.xml><?xml version="1.0" encoding="utf-8"?>
<p:tagLst xmlns:p="http://schemas.openxmlformats.org/presentationml/2006/main">
  <p:tag name="KSO_WM_BEAUTIFY_FLAG" val=""/>
</p:tagLst>
</file>

<file path=ppt/tags/tag1610.xml><?xml version="1.0" encoding="utf-8"?>
<p:tagLst xmlns:p="http://schemas.openxmlformats.org/presentationml/2006/main">
  <p:tag name="KSO_WM_BEAUTIFY_FLAG" val=""/>
</p:tagLst>
</file>

<file path=ppt/tags/tag1611.xml><?xml version="1.0" encoding="utf-8"?>
<p:tagLst xmlns:p="http://schemas.openxmlformats.org/presentationml/2006/main">
  <p:tag name="KSO_WM_BEAUTIFY_FLAG" val=""/>
</p:tagLst>
</file>

<file path=ppt/tags/tag1612.xml><?xml version="1.0" encoding="utf-8"?>
<p:tagLst xmlns:p="http://schemas.openxmlformats.org/presentationml/2006/main">
  <p:tag name="KSO_WM_BEAUTIFY_FLAG" val=""/>
</p:tagLst>
</file>

<file path=ppt/tags/tag1613.xml><?xml version="1.0" encoding="utf-8"?>
<p:tagLst xmlns:p="http://schemas.openxmlformats.org/presentationml/2006/main">
  <p:tag name="KSO_WM_BEAUTIFY_FLAG" val=""/>
</p:tagLst>
</file>

<file path=ppt/tags/tag1614.xml><?xml version="1.0" encoding="utf-8"?>
<p:tagLst xmlns:p="http://schemas.openxmlformats.org/presentationml/2006/main">
  <p:tag name="KSO_WM_BEAUTIFY_FLAG" val=""/>
</p:tagLst>
</file>

<file path=ppt/tags/tag1615.xml><?xml version="1.0" encoding="utf-8"?>
<p:tagLst xmlns:p="http://schemas.openxmlformats.org/presentationml/2006/main">
  <p:tag name="KSO_WM_BEAUTIFY_FLAG" val=""/>
</p:tagLst>
</file>

<file path=ppt/tags/tag1616.xml><?xml version="1.0" encoding="utf-8"?>
<p:tagLst xmlns:p="http://schemas.openxmlformats.org/presentationml/2006/main">
  <p:tag name="KSO_WM_BEAUTIFY_FLAG" val=""/>
</p:tagLst>
</file>

<file path=ppt/tags/tag1617.xml><?xml version="1.0" encoding="utf-8"?>
<p:tagLst xmlns:p="http://schemas.openxmlformats.org/presentationml/2006/main">
  <p:tag name="KSO_WM_BEAUTIFY_FLAG" val=""/>
</p:tagLst>
</file>

<file path=ppt/tags/tag1618.xml><?xml version="1.0" encoding="utf-8"?>
<p:tagLst xmlns:p="http://schemas.openxmlformats.org/presentationml/2006/main">
  <p:tag name="KSO_WM_BEAUTIFY_FLAG" val=""/>
</p:tagLst>
</file>

<file path=ppt/tags/tag1619.xml><?xml version="1.0" encoding="utf-8"?>
<p:tagLst xmlns:p="http://schemas.openxmlformats.org/presentationml/2006/main">
  <p:tag name="KSO_WM_BEAUTIFY_FLAG" val=""/>
</p:tagLst>
</file>

<file path=ppt/tags/tag162.xml><?xml version="1.0" encoding="utf-8"?>
<p:tagLst xmlns:p="http://schemas.openxmlformats.org/presentationml/2006/main">
  <p:tag name="KSO_WM_BEAUTIFY_FLAG" val=""/>
</p:tagLst>
</file>

<file path=ppt/tags/tag1620.xml><?xml version="1.0" encoding="utf-8"?>
<p:tagLst xmlns:p="http://schemas.openxmlformats.org/presentationml/2006/main">
  <p:tag name="KSO_WM_BEAUTIFY_FLAG" val=""/>
</p:tagLst>
</file>

<file path=ppt/tags/tag162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622.xml><?xml version="1.0" encoding="utf-8"?>
<p:tagLst xmlns:p="http://schemas.openxmlformats.org/presentationml/2006/main">
  <p:tag name="KSO_WM_BEAUTIFY_FLAG" val=""/>
</p:tagLst>
</file>

<file path=ppt/tags/tag1623.xml><?xml version="1.0" encoding="utf-8"?>
<p:tagLst xmlns:p="http://schemas.openxmlformats.org/presentationml/2006/main">
  <p:tag name="KSO_WM_BEAUTIFY_FLAG" val=""/>
</p:tagLst>
</file>

<file path=ppt/tags/tag162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62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62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6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62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629.xml><?xml version="1.0" encoding="utf-8"?>
<p:tagLst xmlns:p="http://schemas.openxmlformats.org/presentationml/2006/main">
  <p:tag name="KSO_WM_BEAUTIFY_FLAG" val=""/>
</p:tagLst>
</file>

<file path=ppt/tags/tag163.xml><?xml version="1.0" encoding="utf-8"?>
<p:tagLst xmlns:p="http://schemas.openxmlformats.org/presentationml/2006/main">
  <p:tag name="KSO_WM_BEAUTIFY_FLAG" val=""/>
</p:tagLst>
</file>

<file path=ppt/tags/tag163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631.xml><?xml version="1.0" encoding="utf-8"?>
<p:tagLst xmlns:p="http://schemas.openxmlformats.org/presentationml/2006/main">
  <p:tag name="KSO_WM_BEAUTIFY_FLAG" val=""/>
</p:tagLst>
</file>

<file path=ppt/tags/tag1632.xml><?xml version="1.0" encoding="utf-8"?>
<p:tagLst xmlns:p="http://schemas.openxmlformats.org/presentationml/2006/main">
  <p:tag name="KSO_WM_BEAUTIFY_FLAG" val=""/>
</p:tagLst>
</file>

<file path=ppt/tags/tag1633.xml><?xml version="1.0" encoding="utf-8"?>
<p:tagLst xmlns:p="http://schemas.openxmlformats.org/presentationml/2006/main">
  <p:tag name="KSO_WM_BEAUTIFY_FLAG" val=""/>
</p:tagLst>
</file>

<file path=ppt/tags/tag1634.xml><?xml version="1.0" encoding="utf-8"?>
<p:tagLst xmlns:p="http://schemas.openxmlformats.org/presentationml/2006/main">
  <p:tag name="KSO_WM_BEAUTIFY_FLAG" val=""/>
</p:tagLst>
</file>

<file path=ppt/tags/tag1635.xml><?xml version="1.0" encoding="utf-8"?>
<p:tagLst xmlns:p="http://schemas.openxmlformats.org/presentationml/2006/main">
  <p:tag name="KSO_WM_BEAUTIFY_FLAG" val=""/>
</p:tagLst>
</file>

<file path=ppt/tags/tag1636.xml><?xml version="1.0" encoding="utf-8"?>
<p:tagLst xmlns:p="http://schemas.openxmlformats.org/presentationml/2006/main">
  <p:tag name="KSO_WM_BEAUTIFY_FLAG" val=""/>
</p:tagLst>
</file>

<file path=ppt/tags/tag1637.xml><?xml version="1.0" encoding="utf-8"?>
<p:tagLst xmlns:p="http://schemas.openxmlformats.org/presentationml/2006/main">
  <p:tag name="KSO_WM_BEAUTIFY_FLAG" val=""/>
</p:tagLst>
</file>

<file path=ppt/tags/tag1638.xml><?xml version="1.0" encoding="utf-8"?>
<p:tagLst xmlns:p="http://schemas.openxmlformats.org/presentationml/2006/main">
  <p:tag name="KSO_WM_BEAUTIFY_FLAG" val=""/>
</p:tagLst>
</file>

<file path=ppt/tags/tag1639.xml><?xml version="1.0" encoding="utf-8"?>
<p:tagLst xmlns:p="http://schemas.openxmlformats.org/presentationml/2006/main">
  <p:tag name="KSO_WM_BEAUTIFY_FLAG" val=""/>
</p:tagLst>
</file>

<file path=ppt/tags/tag164.xml><?xml version="1.0" encoding="utf-8"?>
<p:tagLst xmlns:p="http://schemas.openxmlformats.org/presentationml/2006/main">
  <p:tag name="KSO_WM_BEAUTIFY_FLAG" val=""/>
</p:tagLst>
</file>

<file path=ppt/tags/tag1640.xml><?xml version="1.0" encoding="utf-8"?>
<p:tagLst xmlns:p="http://schemas.openxmlformats.org/presentationml/2006/main">
  <p:tag name="KSO_WM_BEAUTIFY_FLAG" val=""/>
</p:tagLst>
</file>

<file path=ppt/tags/tag1641.xml><?xml version="1.0" encoding="utf-8"?>
<p:tagLst xmlns:p="http://schemas.openxmlformats.org/presentationml/2006/main">
  <p:tag name="KSO_WM_BEAUTIFY_FLAG" val=""/>
</p:tagLst>
</file>

<file path=ppt/tags/tag1642.xml><?xml version="1.0" encoding="utf-8"?>
<p:tagLst xmlns:p="http://schemas.openxmlformats.org/presentationml/2006/main">
  <p:tag name="KSO_WM_BEAUTIFY_FLAG" val=""/>
</p:tagLst>
</file>

<file path=ppt/tags/tag1643.xml><?xml version="1.0" encoding="utf-8"?>
<p:tagLst xmlns:p="http://schemas.openxmlformats.org/presentationml/2006/main">
  <p:tag name="KSO_WM_BEAUTIFY_FLAG" val=""/>
</p:tagLst>
</file>

<file path=ppt/tags/tag1644.xml><?xml version="1.0" encoding="utf-8"?>
<p:tagLst xmlns:p="http://schemas.openxmlformats.org/presentationml/2006/main">
  <p:tag name="KSO_WM_BEAUTIFY_FLAG" val=""/>
</p:tagLst>
</file>

<file path=ppt/tags/tag1645.xml><?xml version="1.0" encoding="utf-8"?>
<p:tagLst xmlns:p="http://schemas.openxmlformats.org/presentationml/2006/main">
  <p:tag name="KSO_WM_BEAUTIFY_FLAG" val=""/>
</p:tagLst>
</file>

<file path=ppt/tags/tag1646.xml><?xml version="1.0" encoding="utf-8"?>
<p:tagLst xmlns:p="http://schemas.openxmlformats.org/presentationml/2006/main">
  <p:tag name="KSO_WM_BEAUTIFY_FLAG" val=""/>
</p:tagLst>
</file>

<file path=ppt/tags/tag1647.xml><?xml version="1.0" encoding="utf-8"?>
<p:tagLst xmlns:p="http://schemas.openxmlformats.org/presentationml/2006/main">
  <p:tag name="KSO_WM_BEAUTIFY_FLAG" val=""/>
</p:tagLst>
</file>

<file path=ppt/tags/tag1648.xml><?xml version="1.0" encoding="utf-8"?>
<p:tagLst xmlns:p="http://schemas.openxmlformats.org/presentationml/2006/main">
  <p:tag name="KSO_WM_BEAUTIFY_FLAG" val=""/>
</p:tagLst>
</file>

<file path=ppt/tags/tag1649.xml><?xml version="1.0" encoding="utf-8"?>
<p:tagLst xmlns:p="http://schemas.openxmlformats.org/presentationml/2006/main">
  <p:tag name="KSO_WM_BEAUTIFY_FLAG" val=""/>
</p:tagLst>
</file>

<file path=ppt/tags/tag165.xml><?xml version="1.0" encoding="utf-8"?>
<p:tagLst xmlns:p="http://schemas.openxmlformats.org/presentationml/2006/main">
  <p:tag name="KSO_WM_BEAUTIFY_FLAG" val=""/>
</p:tagLst>
</file>

<file path=ppt/tags/tag1650.xml><?xml version="1.0" encoding="utf-8"?>
<p:tagLst xmlns:p="http://schemas.openxmlformats.org/presentationml/2006/main">
  <p:tag name="KSO_WM_BEAUTIFY_FLAG" val=""/>
</p:tagLst>
</file>

<file path=ppt/tags/tag1651.xml><?xml version="1.0" encoding="utf-8"?>
<p:tagLst xmlns:p="http://schemas.openxmlformats.org/presentationml/2006/main">
  <p:tag name="KSO_WM_BEAUTIFY_FLAG" val=""/>
</p:tagLst>
</file>

<file path=ppt/tags/tag1652.xml><?xml version="1.0" encoding="utf-8"?>
<p:tagLst xmlns:p="http://schemas.openxmlformats.org/presentationml/2006/main">
  <p:tag name="KSO_WM_BEAUTIFY_FLAG" val=""/>
</p:tagLst>
</file>

<file path=ppt/tags/tag1653.xml><?xml version="1.0" encoding="utf-8"?>
<p:tagLst xmlns:p="http://schemas.openxmlformats.org/presentationml/2006/main">
  <p:tag name="KSO_WM_BEAUTIFY_FLAG" val=""/>
</p:tagLst>
</file>

<file path=ppt/tags/tag1654.xml><?xml version="1.0" encoding="utf-8"?>
<p:tagLst xmlns:p="http://schemas.openxmlformats.org/presentationml/2006/main">
  <p:tag name="KSO_WM_BEAUTIFY_FLAG" val=""/>
</p:tagLst>
</file>

<file path=ppt/tags/tag1655.xml><?xml version="1.0" encoding="utf-8"?>
<p:tagLst xmlns:p="http://schemas.openxmlformats.org/presentationml/2006/main">
  <p:tag name="KSO_WM_BEAUTIFY_FLAG" val=""/>
</p:tagLst>
</file>

<file path=ppt/tags/tag1656.xml><?xml version="1.0" encoding="utf-8"?>
<p:tagLst xmlns:p="http://schemas.openxmlformats.org/presentationml/2006/main">
  <p:tag name="KSO_WM_BEAUTIFY_FLAG" val=""/>
</p:tagLst>
</file>

<file path=ppt/tags/tag1657.xml><?xml version="1.0" encoding="utf-8"?>
<p:tagLst xmlns:p="http://schemas.openxmlformats.org/presentationml/2006/main">
  <p:tag name="KSO_WM_BEAUTIFY_FLAG" val=""/>
</p:tagLst>
</file>

<file path=ppt/tags/tag1658.xml><?xml version="1.0" encoding="utf-8"?>
<p:tagLst xmlns:p="http://schemas.openxmlformats.org/presentationml/2006/main">
  <p:tag name="KSO_WM_BEAUTIFY_FLAG" val=""/>
</p:tagLst>
</file>

<file path=ppt/tags/tag1659.xml><?xml version="1.0" encoding="utf-8"?>
<p:tagLst xmlns:p="http://schemas.openxmlformats.org/presentationml/2006/main">
  <p:tag name="KSO_WM_BEAUTIFY_FLAG" val=""/>
</p:tagLst>
</file>

<file path=ppt/tags/tag166.xml><?xml version="1.0" encoding="utf-8"?>
<p:tagLst xmlns:p="http://schemas.openxmlformats.org/presentationml/2006/main">
  <p:tag name="KSO_WM_BEAUTIFY_FLAG" val=""/>
</p:tagLst>
</file>

<file path=ppt/tags/tag1660.xml><?xml version="1.0" encoding="utf-8"?>
<p:tagLst xmlns:p="http://schemas.openxmlformats.org/presentationml/2006/main">
  <p:tag name="KSO_WM_BEAUTIFY_FLAG" val=""/>
</p:tagLst>
</file>

<file path=ppt/tags/tag1661.xml><?xml version="1.0" encoding="utf-8"?>
<p:tagLst xmlns:p="http://schemas.openxmlformats.org/presentationml/2006/main">
  <p:tag name="KSO_WM_BEAUTIFY_FLAG" val=""/>
</p:tagLst>
</file>

<file path=ppt/tags/tag1662.xml><?xml version="1.0" encoding="utf-8"?>
<p:tagLst xmlns:p="http://schemas.openxmlformats.org/presentationml/2006/main">
  <p:tag name="KSO_WM_BEAUTIFY_FLAG" val=""/>
</p:tagLst>
</file>

<file path=ppt/tags/tag1663.xml><?xml version="1.0" encoding="utf-8"?>
<p:tagLst xmlns:p="http://schemas.openxmlformats.org/presentationml/2006/main">
  <p:tag name="KSO_WM_BEAUTIFY_FLAG" val=""/>
</p:tagLst>
</file>

<file path=ppt/tags/tag1664.xml><?xml version="1.0" encoding="utf-8"?>
<p:tagLst xmlns:p="http://schemas.openxmlformats.org/presentationml/2006/main">
  <p:tag name="KSO_WM_BEAUTIFY_FLAG" val=""/>
</p:tagLst>
</file>

<file path=ppt/tags/tag1665.xml><?xml version="1.0" encoding="utf-8"?>
<p:tagLst xmlns:p="http://schemas.openxmlformats.org/presentationml/2006/main">
  <p:tag name="KSO_WM_BEAUTIFY_FLAG" val=""/>
</p:tagLst>
</file>

<file path=ppt/tags/tag1666.xml><?xml version="1.0" encoding="utf-8"?>
<p:tagLst xmlns:p="http://schemas.openxmlformats.org/presentationml/2006/main">
  <p:tag name="KSO_WM_BEAUTIFY_FLAG" val=""/>
</p:tagLst>
</file>

<file path=ppt/tags/tag1667.xml><?xml version="1.0" encoding="utf-8"?>
<p:tagLst xmlns:p="http://schemas.openxmlformats.org/presentationml/2006/main">
  <p:tag name="KSO_WM_BEAUTIFY_FLAG" val=""/>
</p:tagLst>
</file>

<file path=ppt/tags/tag1668.xml><?xml version="1.0" encoding="utf-8"?>
<p:tagLst xmlns:p="http://schemas.openxmlformats.org/presentationml/2006/main">
  <p:tag name="KSO_WM_BEAUTIFY_FLAG" val=""/>
</p:tagLst>
</file>

<file path=ppt/tags/tag1669.xml><?xml version="1.0" encoding="utf-8"?>
<p:tagLst xmlns:p="http://schemas.openxmlformats.org/presentationml/2006/main">
  <p:tag name="KSO_WM_BEAUTIFY_FLAG" val=""/>
</p:tagLst>
</file>

<file path=ppt/tags/tag167.xml><?xml version="1.0" encoding="utf-8"?>
<p:tagLst xmlns:p="http://schemas.openxmlformats.org/presentationml/2006/main">
  <p:tag name="KSO_WM_BEAUTIFY_FLAG" val=""/>
</p:tagLst>
</file>

<file path=ppt/tags/tag1670.xml><?xml version="1.0" encoding="utf-8"?>
<p:tagLst xmlns:p="http://schemas.openxmlformats.org/presentationml/2006/main">
  <p:tag name="KSO_WM_BEAUTIFY_FLAG" val=""/>
</p:tagLst>
</file>

<file path=ppt/tags/tag1671.xml><?xml version="1.0" encoding="utf-8"?>
<p:tagLst xmlns:p="http://schemas.openxmlformats.org/presentationml/2006/main">
  <p:tag name="KSO_WM_BEAUTIFY_FLAG" val=""/>
</p:tagLst>
</file>

<file path=ppt/tags/tag1672.xml><?xml version="1.0" encoding="utf-8"?>
<p:tagLst xmlns:p="http://schemas.openxmlformats.org/presentationml/2006/main">
  <p:tag name="KSO_WM_BEAUTIFY_FLAG" val=""/>
</p:tagLst>
</file>

<file path=ppt/tags/tag1673.xml><?xml version="1.0" encoding="utf-8"?>
<p:tagLst xmlns:p="http://schemas.openxmlformats.org/presentationml/2006/main">
  <p:tag name="KSO_WM_BEAUTIFY_FLAG" val=""/>
</p:tagLst>
</file>

<file path=ppt/tags/tag1674.xml><?xml version="1.0" encoding="utf-8"?>
<p:tagLst xmlns:p="http://schemas.openxmlformats.org/presentationml/2006/main">
  <p:tag name="KSO_WM_BEAUTIFY_FLAG" val=""/>
</p:tagLst>
</file>

<file path=ppt/tags/tag1675.xml><?xml version="1.0" encoding="utf-8"?>
<p:tagLst xmlns:p="http://schemas.openxmlformats.org/presentationml/2006/main">
  <p:tag name="KSO_WM_BEAUTIFY_FLAG" val=""/>
</p:tagLst>
</file>

<file path=ppt/tags/tag1676.xml><?xml version="1.0" encoding="utf-8"?>
<p:tagLst xmlns:p="http://schemas.openxmlformats.org/presentationml/2006/main">
  <p:tag name="KSO_WM_BEAUTIFY_FLAG" val=""/>
</p:tagLst>
</file>

<file path=ppt/tags/tag1677.xml><?xml version="1.0" encoding="utf-8"?>
<p:tagLst xmlns:p="http://schemas.openxmlformats.org/presentationml/2006/main">
  <p:tag name="KSO_WM_BEAUTIFY_FLAG" val=""/>
</p:tagLst>
</file>

<file path=ppt/tags/tag1678.xml><?xml version="1.0" encoding="utf-8"?>
<p:tagLst xmlns:p="http://schemas.openxmlformats.org/presentationml/2006/main">
  <p:tag name="KSO_WM_BEAUTIFY_FLAG" val=""/>
</p:tagLst>
</file>

<file path=ppt/tags/tag1679.xml><?xml version="1.0" encoding="utf-8"?>
<p:tagLst xmlns:p="http://schemas.openxmlformats.org/presentationml/2006/main">
  <p:tag name="KSO_WM_BEAUTIFY_FLAG" val=""/>
</p:tagLst>
</file>

<file path=ppt/tags/tag168.xml><?xml version="1.0" encoding="utf-8"?>
<p:tagLst xmlns:p="http://schemas.openxmlformats.org/presentationml/2006/main">
  <p:tag name="KSO_WM_BEAUTIFY_FLAG" val=""/>
</p:tagLst>
</file>

<file path=ppt/tags/tag1680.xml><?xml version="1.0" encoding="utf-8"?>
<p:tagLst xmlns:p="http://schemas.openxmlformats.org/presentationml/2006/main">
  <p:tag name="KSO_WM_BEAUTIFY_FLAG" val=""/>
</p:tagLst>
</file>

<file path=ppt/tags/tag1681.xml><?xml version="1.0" encoding="utf-8"?>
<p:tagLst xmlns:p="http://schemas.openxmlformats.org/presentationml/2006/main">
  <p:tag name="KSO_WM_BEAUTIFY_FLAG" val=""/>
</p:tagLst>
</file>

<file path=ppt/tags/tag1682.xml><?xml version="1.0" encoding="utf-8"?>
<p:tagLst xmlns:p="http://schemas.openxmlformats.org/presentationml/2006/main">
  <p:tag name="KSO_WM_BEAUTIFY_FLAG" val=""/>
</p:tagLst>
</file>

<file path=ppt/tags/tag1683.xml><?xml version="1.0" encoding="utf-8"?>
<p:tagLst xmlns:p="http://schemas.openxmlformats.org/presentationml/2006/main">
  <p:tag name="KSO_WM_BEAUTIFY_FLAG" val=""/>
</p:tagLst>
</file>

<file path=ppt/tags/tag1684.xml><?xml version="1.0" encoding="utf-8"?>
<p:tagLst xmlns:p="http://schemas.openxmlformats.org/presentationml/2006/main">
  <p:tag name="KSO_WM_BEAUTIFY_FLAG" val=""/>
</p:tagLst>
</file>

<file path=ppt/tags/tag1685.xml><?xml version="1.0" encoding="utf-8"?>
<p:tagLst xmlns:p="http://schemas.openxmlformats.org/presentationml/2006/main">
  <p:tag name="KSO_WM_BEAUTIFY_FLAG" val=""/>
</p:tagLst>
</file>

<file path=ppt/tags/tag1686.xml><?xml version="1.0" encoding="utf-8"?>
<p:tagLst xmlns:p="http://schemas.openxmlformats.org/presentationml/2006/main">
  <p:tag name="KSO_WM_BEAUTIFY_FLAG" val=""/>
</p:tagLst>
</file>

<file path=ppt/tags/tag1687.xml><?xml version="1.0" encoding="utf-8"?>
<p:tagLst xmlns:p="http://schemas.openxmlformats.org/presentationml/2006/main">
  <p:tag name="KSO_WM_BEAUTIFY_FLAG" val=""/>
</p:tagLst>
</file>

<file path=ppt/tags/tag1688.xml><?xml version="1.0" encoding="utf-8"?>
<p:tagLst xmlns:p="http://schemas.openxmlformats.org/presentationml/2006/main">
  <p:tag name="KSO_WM_BEAUTIFY_FLAG" val=""/>
</p:tagLst>
</file>

<file path=ppt/tags/tag1689.xml><?xml version="1.0" encoding="utf-8"?>
<p:tagLst xmlns:p="http://schemas.openxmlformats.org/presentationml/2006/main">
  <p:tag name="KSO_WM_BEAUTIFY_FLAG" val=""/>
</p:tagLst>
</file>

<file path=ppt/tags/tag169.xml><?xml version="1.0" encoding="utf-8"?>
<p:tagLst xmlns:p="http://schemas.openxmlformats.org/presentationml/2006/main">
  <p:tag name="KSO_WM_BEAUTIFY_FLAG" val=""/>
</p:tagLst>
</file>

<file path=ppt/tags/tag1690.xml><?xml version="1.0" encoding="utf-8"?>
<p:tagLst xmlns:p="http://schemas.openxmlformats.org/presentationml/2006/main">
  <p:tag name="KSO_WM_BEAUTIFY_FLAG" val=""/>
</p:tagLst>
</file>

<file path=ppt/tags/tag1691.xml><?xml version="1.0" encoding="utf-8"?>
<p:tagLst xmlns:p="http://schemas.openxmlformats.org/presentationml/2006/main">
  <p:tag name="KSO_WM_BEAUTIFY_FLAG" val=""/>
</p:tagLst>
</file>

<file path=ppt/tags/tag1692.xml><?xml version="1.0" encoding="utf-8"?>
<p:tagLst xmlns:p="http://schemas.openxmlformats.org/presentationml/2006/main">
  <p:tag name="KSO_WM_BEAUTIFY_FLAG" val=""/>
</p:tagLst>
</file>

<file path=ppt/tags/tag1693.xml><?xml version="1.0" encoding="utf-8"?>
<p:tagLst xmlns:p="http://schemas.openxmlformats.org/presentationml/2006/main">
  <p:tag name="KSO_WM_BEAUTIFY_FLAG" val=""/>
</p:tagLst>
</file>

<file path=ppt/tags/tag1694.xml><?xml version="1.0" encoding="utf-8"?>
<p:tagLst xmlns:p="http://schemas.openxmlformats.org/presentationml/2006/main">
  <p:tag name="KSO_WM_BEAUTIFY_FLAG" val=""/>
</p:tagLst>
</file>

<file path=ppt/tags/tag1695.xml><?xml version="1.0" encoding="utf-8"?>
<p:tagLst xmlns:p="http://schemas.openxmlformats.org/presentationml/2006/main">
  <p:tag name="KSO_WM_BEAUTIFY_FLAG" val=""/>
</p:tagLst>
</file>

<file path=ppt/tags/tag169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69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69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699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0.xml><?xml version="1.0" encoding="utf-8"?>
<p:tagLst xmlns:p="http://schemas.openxmlformats.org/presentationml/2006/main">
  <p:tag name="KSO_WM_BEAUTIFY_FLAG" val=""/>
</p:tagLst>
</file>

<file path=ppt/tags/tag1700.xml><?xml version="1.0" encoding="utf-8"?>
<p:tagLst xmlns:p="http://schemas.openxmlformats.org/presentationml/2006/main">
  <p:tag name="KSO_WM_BEAUTIFY_FLAG" val=""/>
</p:tagLst>
</file>

<file path=ppt/tags/tag1701.xml><?xml version="1.0" encoding="utf-8"?>
<p:tagLst xmlns:p="http://schemas.openxmlformats.org/presentationml/2006/main">
  <p:tag name="KSO_WM_BEAUTIFY_FLAG" val=""/>
</p:tagLst>
</file>

<file path=ppt/tags/tag1702.xml><?xml version="1.0" encoding="utf-8"?>
<p:tagLst xmlns:p="http://schemas.openxmlformats.org/presentationml/2006/main">
  <p:tag name="KSO_WM_BEAUTIFY_FLAG" val=""/>
</p:tagLst>
</file>

<file path=ppt/tags/tag1703.xml><?xml version="1.0" encoding="utf-8"?>
<p:tagLst xmlns:p="http://schemas.openxmlformats.org/presentationml/2006/main">
  <p:tag name="KSO_WM_BEAUTIFY_FLAG" val=""/>
</p:tagLst>
</file>

<file path=ppt/tags/tag1704.xml><?xml version="1.0" encoding="utf-8"?>
<p:tagLst xmlns:p="http://schemas.openxmlformats.org/presentationml/2006/main">
  <p:tag name="KSO_WM_BEAUTIFY_FLAG" val=""/>
</p:tagLst>
</file>

<file path=ppt/tags/tag1705.xml><?xml version="1.0" encoding="utf-8"?>
<p:tagLst xmlns:p="http://schemas.openxmlformats.org/presentationml/2006/main">
  <p:tag name="KSO_WM_BEAUTIFY_FLAG" val=""/>
</p:tagLst>
</file>

<file path=ppt/tags/tag1706.xml><?xml version="1.0" encoding="utf-8"?>
<p:tagLst xmlns:p="http://schemas.openxmlformats.org/presentationml/2006/main">
  <p:tag name="KSO_WM_BEAUTIFY_FLAG" val=""/>
</p:tagLst>
</file>

<file path=ppt/tags/tag1707.xml><?xml version="1.0" encoding="utf-8"?>
<p:tagLst xmlns:p="http://schemas.openxmlformats.org/presentationml/2006/main">
  <p:tag name="KSO_WM_BEAUTIFY_FLAG" val=""/>
</p:tagLst>
</file>

<file path=ppt/tags/tag1708.xml><?xml version="1.0" encoding="utf-8"?>
<p:tagLst xmlns:p="http://schemas.openxmlformats.org/presentationml/2006/main">
  <p:tag name="KSO_WM_BEAUTIFY_FLAG" val=""/>
</p:tagLst>
</file>

<file path=ppt/tags/tag1709.xml><?xml version="1.0" encoding="utf-8"?>
<p:tagLst xmlns:p="http://schemas.openxmlformats.org/presentationml/2006/main">
  <p:tag name="KSO_WM_BEAUTIFY_FLAG" val=""/>
</p:tagLst>
</file>

<file path=ppt/tags/tag171.xml><?xml version="1.0" encoding="utf-8"?>
<p:tagLst xmlns:p="http://schemas.openxmlformats.org/presentationml/2006/main">
  <p:tag name="KSO_WM_BEAUTIFY_FLAG" val=""/>
</p:tagLst>
</file>

<file path=ppt/tags/tag1710.xml><?xml version="1.0" encoding="utf-8"?>
<p:tagLst xmlns:p="http://schemas.openxmlformats.org/presentationml/2006/main">
  <p:tag name="KSO_WM_BEAUTIFY_FLAG" val=""/>
</p:tagLst>
</file>

<file path=ppt/tags/tag1711.xml><?xml version="1.0" encoding="utf-8"?>
<p:tagLst xmlns:p="http://schemas.openxmlformats.org/presentationml/2006/main">
  <p:tag name="KSO_WM_BEAUTIFY_FLAG" val=""/>
</p:tagLst>
</file>

<file path=ppt/tags/tag1712.xml><?xml version="1.0" encoding="utf-8"?>
<p:tagLst xmlns:p="http://schemas.openxmlformats.org/presentationml/2006/main">
  <p:tag name="KSO_WM_BEAUTIFY_FLAG" val=""/>
</p:tagLst>
</file>

<file path=ppt/tags/tag1713.xml><?xml version="1.0" encoding="utf-8"?>
<p:tagLst xmlns:p="http://schemas.openxmlformats.org/presentationml/2006/main">
  <p:tag name="KSO_WM_BEAUTIFY_FLAG" val=""/>
</p:tagLst>
</file>

<file path=ppt/tags/tag1714.xml><?xml version="1.0" encoding="utf-8"?>
<p:tagLst xmlns:p="http://schemas.openxmlformats.org/presentationml/2006/main">
  <p:tag name="KSO_WM_BEAUTIFY_FLAG" val=""/>
</p:tagLst>
</file>

<file path=ppt/tags/tag1715.xml><?xml version="1.0" encoding="utf-8"?>
<p:tagLst xmlns:p="http://schemas.openxmlformats.org/presentationml/2006/main">
  <p:tag name="KSO_WM_BEAUTIFY_FLAG" val=""/>
</p:tagLst>
</file>

<file path=ppt/tags/tag1716.xml><?xml version="1.0" encoding="utf-8"?>
<p:tagLst xmlns:p="http://schemas.openxmlformats.org/presentationml/2006/main">
  <p:tag name="KSO_WM_BEAUTIFY_FLAG" val=""/>
</p:tagLst>
</file>

<file path=ppt/tags/tag1717.xml><?xml version="1.0" encoding="utf-8"?>
<p:tagLst xmlns:p="http://schemas.openxmlformats.org/presentationml/2006/main">
  <p:tag name="KSO_WM_BEAUTIFY_FLAG" val=""/>
</p:tagLst>
</file>

<file path=ppt/tags/tag1718.xml><?xml version="1.0" encoding="utf-8"?>
<p:tagLst xmlns:p="http://schemas.openxmlformats.org/presentationml/2006/main">
  <p:tag name="KSO_WM_BEAUTIFY_FLAG" val=""/>
</p:tagLst>
</file>

<file path=ppt/tags/tag1719.xml><?xml version="1.0" encoding="utf-8"?>
<p:tagLst xmlns:p="http://schemas.openxmlformats.org/presentationml/2006/main">
  <p:tag name="KSO_WM_BEAUTIFY_FLAG" val=""/>
</p:tagLst>
</file>

<file path=ppt/tags/tag172.xml><?xml version="1.0" encoding="utf-8"?>
<p:tagLst xmlns:p="http://schemas.openxmlformats.org/presentationml/2006/main">
  <p:tag name="KSO_WM_BEAUTIFY_FLAG" val=""/>
</p:tagLst>
</file>

<file path=ppt/tags/tag1720.xml><?xml version="1.0" encoding="utf-8"?>
<p:tagLst xmlns:p="http://schemas.openxmlformats.org/presentationml/2006/main">
  <p:tag name="KSO_WM_BEAUTIFY_FLAG" val=""/>
</p:tagLst>
</file>

<file path=ppt/tags/tag1721.xml><?xml version="1.0" encoding="utf-8"?>
<p:tagLst xmlns:p="http://schemas.openxmlformats.org/presentationml/2006/main">
  <p:tag name="KSO_WM_BEAUTIFY_FLAG" val=""/>
</p:tagLst>
</file>

<file path=ppt/tags/tag1722.xml><?xml version="1.0" encoding="utf-8"?>
<p:tagLst xmlns:p="http://schemas.openxmlformats.org/presentationml/2006/main">
  <p:tag name="KSO_WM_BEAUTIFY_FLAG" val=""/>
</p:tagLst>
</file>

<file path=ppt/tags/tag1723.xml><?xml version="1.0" encoding="utf-8"?>
<p:tagLst xmlns:p="http://schemas.openxmlformats.org/presentationml/2006/main">
  <p:tag name="KSO_WM_BEAUTIFY_FLAG" val=""/>
</p:tagLst>
</file>

<file path=ppt/tags/tag1724.xml><?xml version="1.0" encoding="utf-8"?>
<p:tagLst xmlns:p="http://schemas.openxmlformats.org/presentationml/2006/main">
  <p:tag name="KSO_WM_BEAUTIFY_FLAG" val=""/>
</p:tagLst>
</file>

<file path=ppt/tags/tag1725.xml><?xml version="1.0" encoding="utf-8"?>
<p:tagLst xmlns:p="http://schemas.openxmlformats.org/presentationml/2006/main">
  <p:tag name="KSO_WM_BEAUTIFY_FLAG" val=""/>
</p:tagLst>
</file>

<file path=ppt/tags/tag1726.xml><?xml version="1.0" encoding="utf-8"?>
<p:tagLst xmlns:p="http://schemas.openxmlformats.org/presentationml/2006/main">
  <p:tag name="KSO_WM_BEAUTIFY_FLAG" val=""/>
</p:tagLst>
</file>

<file path=ppt/tags/tag1727.xml><?xml version="1.0" encoding="utf-8"?>
<p:tagLst xmlns:p="http://schemas.openxmlformats.org/presentationml/2006/main">
  <p:tag name="KSO_WM_BEAUTIFY_FLAG" val=""/>
</p:tagLst>
</file>

<file path=ppt/tags/tag1728.xml><?xml version="1.0" encoding="utf-8"?>
<p:tagLst xmlns:p="http://schemas.openxmlformats.org/presentationml/2006/main">
  <p:tag name="KSO_WM_BEAUTIFY_FLAG" val=""/>
</p:tagLst>
</file>

<file path=ppt/tags/tag1729.xml><?xml version="1.0" encoding="utf-8"?>
<p:tagLst xmlns:p="http://schemas.openxmlformats.org/presentationml/2006/main">
  <p:tag name="KSO_WM_BEAUTIFY_FLAG" val=""/>
</p:tagLst>
</file>

<file path=ppt/tags/tag173.xml><?xml version="1.0" encoding="utf-8"?>
<p:tagLst xmlns:p="http://schemas.openxmlformats.org/presentationml/2006/main">
  <p:tag name="KSO_WM_BEAUTIFY_FLAG" val=""/>
</p:tagLst>
</file>

<file path=ppt/tags/tag1730.xml><?xml version="1.0" encoding="utf-8"?>
<p:tagLst xmlns:p="http://schemas.openxmlformats.org/presentationml/2006/main">
  <p:tag name="KSO_WM_BEAUTIFY_FLAG" val=""/>
</p:tagLst>
</file>

<file path=ppt/tags/tag1731.xml><?xml version="1.0" encoding="utf-8"?>
<p:tagLst xmlns:p="http://schemas.openxmlformats.org/presentationml/2006/main">
  <p:tag name="KSO_WM_BEAUTIFY_FLAG" val=""/>
</p:tagLst>
</file>

<file path=ppt/tags/tag1732.xml><?xml version="1.0" encoding="utf-8"?>
<p:tagLst xmlns:p="http://schemas.openxmlformats.org/presentationml/2006/main">
  <p:tag name="KSO_WM_BEAUTIFY_FLAG" val=""/>
</p:tagLst>
</file>

<file path=ppt/tags/tag1733.xml><?xml version="1.0" encoding="utf-8"?>
<p:tagLst xmlns:p="http://schemas.openxmlformats.org/presentationml/2006/main">
  <p:tag name="KSO_WM_BEAUTIFY_FLAG" val=""/>
</p:tagLst>
</file>

<file path=ppt/tags/tag1734.xml><?xml version="1.0" encoding="utf-8"?>
<p:tagLst xmlns:p="http://schemas.openxmlformats.org/presentationml/2006/main">
  <p:tag name="KSO_WM_BEAUTIFY_FLAG" val=""/>
</p:tagLst>
</file>

<file path=ppt/tags/tag1735.xml><?xml version="1.0" encoding="utf-8"?>
<p:tagLst xmlns:p="http://schemas.openxmlformats.org/presentationml/2006/main">
  <p:tag name="KSO_WM_BEAUTIFY_FLAG" val=""/>
</p:tagLst>
</file>

<file path=ppt/tags/tag1736.xml><?xml version="1.0" encoding="utf-8"?>
<p:tagLst xmlns:p="http://schemas.openxmlformats.org/presentationml/2006/main">
  <p:tag name="KSO_WM_BEAUTIFY_FLAG" val=""/>
</p:tagLst>
</file>

<file path=ppt/tags/tag1737.xml><?xml version="1.0" encoding="utf-8"?>
<p:tagLst xmlns:p="http://schemas.openxmlformats.org/presentationml/2006/main">
  <p:tag name="KSO_WM_BEAUTIFY_FLAG" val=""/>
</p:tagLst>
</file>

<file path=ppt/tags/tag1738.xml><?xml version="1.0" encoding="utf-8"?>
<p:tagLst xmlns:p="http://schemas.openxmlformats.org/presentationml/2006/main">
  <p:tag name="KSO_WM_BEAUTIFY_FLAG" val=""/>
</p:tagLst>
</file>

<file path=ppt/tags/tag1739.xml><?xml version="1.0" encoding="utf-8"?>
<p:tagLst xmlns:p="http://schemas.openxmlformats.org/presentationml/2006/main">
  <p:tag name="KSO_WM_BEAUTIFY_FLAG" val=""/>
</p:tagLst>
</file>

<file path=ppt/tags/tag174.xml><?xml version="1.0" encoding="utf-8"?>
<p:tagLst xmlns:p="http://schemas.openxmlformats.org/presentationml/2006/main">
  <p:tag name="KSO_WM_BEAUTIFY_FLAG" val=""/>
</p:tagLst>
</file>

<file path=ppt/tags/tag1740.xml><?xml version="1.0" encoding="utf-8"?>
<p:tagLst xmlns:p="http://schemas.openxmlformats.org/presentationml/2006/main">
  <p:tag name="KSO_WM_BEAUTIFY_FLAG" val=""/>
</p:tagLst>
</file>

<file path=ppt/tags/tag1741.xml><?xml version="1.0" encoding="utf-8"?>
<p:tagLst xmlns:p="http://schemas.openxmlformats.org/presentationml/2006/main">
  <p:tag name="KSO_WM_BEAUTIFY_FLAG" val=""/>
</p:tagLst>
</file>

<file path=ppt/tags/tag1742.xml><?xml version="1.0" encoding="utf-8"?>
<p:tagLst xmlns:p="http://schemas.openxmlformats.org/presentationml/2006/main">
  <p:tag name="KSO_WM_BEAUTIFY_FLAG" val=""/>
</p:tagLst>
</file>

<file path=ppt/tags/tag1743.xml><?xml version="1.0" encoding="utf-8"?>
<p:tagLst xmlns:p="http://schemas.openxmlformats.org/presentationml/2006/main">
  <p:tag name="KSO_WM_BEAUTIFY_FLAG" val=""/>
</p:tagLst>
</file>

<file path=ppt/tags/tag1744.xml><?xml version="1.0" encoding="utf-8"?>
<p:tagLst xmlns:p="http://schemas.openxmlformats.org/presentationml/2006/main">
  <p:tag name="KSO_WM_BEAUTIFY_FLAG" val=""/>
</p:tagLst>
</file>

<file path=ppt/tags/tag1745.xml><?xml version="1.0" encoding="utf-8"?>
<p:tagLst xmlns:p="http://schemas.openxmlformats.org/presentationml/2006/main">
  <p:tag name="KSO_WM_BEAUTIFY_FLAG" val=""/>
</p:tagLst>
</file>

<file path=ppt/tags/tag1746.xml><?xml version="1.0" encoding="utf-8"?>
<p:tagLst xmlns:p="http://schemas.openxmlformats.org/presentationml/2006/main">
  <p:tag name="KSO_WM_BEAUTIFY_FLAG" val=""/>
</p:tagLst>
</file>

<file path=ppt/tags/tag1747.xml><?xml version="1.0" encoding="utf-8"?>
<p:tagLst xmlns:p="http://schemas.openxmlformats.org/presentationml/2006/main">
  <p:tag name="KSO_WM_BEAUTIFY_FLAG" val=""/>
</p:tagLst>
</file>

<file path=ppt/tags/tag1748.xml><?xml version="1.0" encoding="utf-8"?>
<p:tagLst xmlns:p="http://schemas.openxmlformats.org/presentationml/2006/main">
  <p:tag name="KSO_WM_BEAUTIFY_FLAG" val=""/>
</p:tagLst>
</file>

<file path=ppt/tags/tag1749.xml><?xml version="1.0" encoding="utf-8"?>
<p:tagLst xmlns:p="http://schemas.openxmlformats.org/presentationml/2006/main">
  <p:tag name="KSO_WM_BEAUTIFY_FLAG" val=""/>
</p:tagLst>
</file>

<file path=ppt/tags/tag175.xml><?xml version="1.0" encoding="utf-8"?>
<p:tagLst xmlns:p="http://schemas.openxmlformats.org/presentationml/2006/main">
  <p:tag name="KSO_WM_BEAUTIFY_FLAG" val=""/>
</p:tagLst>
</file>

<file path=ppt/tags/tag1750.xml><?xml version="1.0" encoding="utf-8"?>
<p:tagLst xmlns:p="http://schemas.openxmlformats.org/presentationml/2006/main">
  <p:tag name="KSO_WM_BEAUTIFY_FLAG" val=""/>
</p:tagLst>
</file>

<file path=ppt/tags/tag1751.xml><?xml version="1.0" encoding="utf-8"?>
<p:tagLst xmlns:p="http://schemas.openxmlformats.org/presentationml/2006/main">
  <p:tag name="KSO_WM_BEAUTIFY_FLAG" val=""/>
</p:tagLst>
</file>

<file path=ppt/tags/tag1752.xml><?xml version="1.0" encoding="utf-8"?>
<p:tagLst xmlns:p="http://schemas.openxmlformats.org/presentationml/2006/main">
  <p:tag name="KSO_WM_BEAUTIFY_FLAG" val=""/>
</p:tagLst>
</file>

<file path=ppt/tags/tag1753.xml><?xml version="1.0" encoding="utf-8"?>
<p:tagLst xmlns:p="http://schemas.openxmlformats.org/presentationml/2006/main">
  <p:tag name="KSO_WM_BEAUTIFY_FLAG" val=""/>
</p:tagLst>
</file>

<file path=ppt/tags/tag1754.xml><?xml version="1.0" encoding="utf-8"?>
<p:tagLst xmlns:p="http://schemas.openxmlformats.org/presentationml/2006/main">
  <p:tag name="KSO_WM_BEAUTIFY_FLAG" val=""/>
</p:tagLst>
</file>

<file path=ppt/tags/tag1755.xml><?xml version="1.0" encoding="utf-8"?>
<p:tagLst xmlns:p="http://schemas.openxmlformats.org/presentationml/2006/main">
  <p:tag name="KSO_WM_BEAUTIFY_FLAG" val=""/>
</p:tagLst>
</file>

<file path=ppt/tags/tag1756.xml><?xml version="1.0" encoding="utf-8"?>
<p:tagLst xmlns:p="http://schemas.openxmlformats.org/presentationml/2006/main">
  <p:tag name="KSO_WM_BEAUTIFY_FLAG" val=""/>
</p:tagLst>
</file>

<file path=ppt/tags/tag1757.xml><?xml version="1.0" encoding="utf-8"?>
<p:tagLst xmlns:p="http://schemas.openxmlformats.org/presentationml/2006/main">
  <p:tag name="KSO_WM_BEAUTIFY_FLAG" val=""/>
</p:tagLst>
</file>

<file path=ppt/tags/tag1758.xml><?xml version="1.0" encoding="utf-8"?>
<p:tagLst xmlns:p="http://schemas.openxmlformats.org/presentationml/2006/main">
  <p:tag name="KSO_WM_BEAUTIFY_FLAG" val=""/>
</p:tagLst>
</file>

<file path=ppt/tags/tag1759.xml><?xml version="1.0" encoding="utf-8"?>
<p:tagLst xmlns:p="http://schemas.openxmlformats.org/presentationml/2006/main">
  <p:tag name="KSO_WM_BEAUTIFY_FLAG" val=""/>
</p:tagLst>
</file>

<file path=ppt/tags/tag176.xml><?xml version="1.0" encoding="utf-8"?>
<p:tagLst xmlns:p="http://schemas.openxmlformats.org/presentationml/2006/main">
  <p:tag name="KSO_WM_BEAUTIFY_FLAG" val=""/>
</p:tagLst>
</file>

<file path=ppt/tags/tag1760.xml><?xml version="1.0" encoding="utf-8"?>
<p:tagLst xmlns:p="http://schemas.openxmlformats.org/presentationml/2006/main">
  <p:tag name="KSO_WM_BEAUTIFY_FLAG" val=""/>
</p:tagLst>
</file>

<file path=ppt/tags/tag1761.xml><?xml version="1.0" encoding="utf-8"?>
<p:tagLst xmlns:p="http://schemas.openxmlformats.org/presentationml/2006/main">
  <p:tag name="KSO_WM_BEAUTIFY_FLAG" val=""/>
</p:tagLst>
</file>

<file path=ppt/tags/tag1762.xml><?xml version="1.0" encoding="utf-8"?>
<p:tagLst xmlns:p="http://schemas.openxmlformats.org/presentationml/2006/main">
  <p:tag name="KSO_WM_BEAUTIFY_FLAG" val=""/>
</p:tagLst>
</file>

<file path=ppt/tags/tag1763.xml><?xml version="1.0" encoding="utf-8"?>
<p:tagLst xmlns:p="http://schemas.openxmlformats.org/presentationml/2006/main">
  <p:tag name="KSO_WM_BEAUTIFY_FLAG" val=""/>
</p:tagLst>
</file>

<file path=ppt/tags/tag176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765.xml><?xml version="1.0" encoding="utf-8"?>
<p:tagLst xmlns:p="http://schemas.openxmlformats.org/presentationml/2006/main">
  <p:tag name="KSO_WM_BEAUTIFY_FLAG" val=""/>
</p:tagLst>
</file>

<file path=ppt/tags/tag1766.xml><?xml version="1.0" encoding="utf-8"?>
<p:tagLst xmlns:p="http://schemas.openxmlformats.org/presentationml/2006/main">
  <p:tag name="KSO_WM_BEAUTIFY_FLAG" val=""/>
</p:tagLst>
</file>

<file path=ppt/tags/tag1767.xml><?xml version="1.0" encoding="utf-8"?>
<p:tagLst xmlns:p="http://schemas.openxmlformats.org/presentationml/2006/main">
  <p:tag name="KSO_WM_BEAUTIFY_FLAG" val=""/>
</p:tagLst>
</file>

<file path=ppt/tags/tag1768.xml><?xml version="1.0" encoding="utf-8"?>
<p:tagLst xmlns:p="http://schemas.openxmlformats.org/presentationml/2006/main">
  <p:tag name="KSO_WM_BEAUTIFY_FLAG" val=""/>
</p:tagLst>
</file>

<file path=ppt/tags/tag1769.xml><?xml version="1.0" encoding="utf-8"?>
<p:tagLst xmlns:p="http://schemas.openxmlformats.org/presentationml/2006/main">
  <p:tag name="KSO_WM_BEAUTIFY_FLAG" val=""/>
</p:tagLst>
</file>

<file path=ppt/tags/tag177.xml><?xml version="1.0" encoding="utf-8"?>
<p:tagLst xmlns:p="http://schemas.openxmlformats.org/presentationml/2006/main">
  <p:tag name="KSO_WM_BEAUTIFY_FLAG" val=""/>
</p:tagLst>
</file>

<file path=ppt/tags/tag1770.xml><?xml version="1.0" encoding="utf-8"?>
<p:tagLst xmlns:p="http://schemas.openxmlformats.org/presentationml/2006/main">
  <p:tag name="KSO_WM_BEAUTIFY_FLAG" val=""/>
</p:tagLst>
</file>

<file path=ppt/tags/tag1771.xml><?xml version="1.0" encoding="utf-8"?>
<p:tagLst xmlns:p="http://schemas.openxmlformats.org/presentationml/2006/main">
  <p:tag name="KSO_WM_BEAUTIFY_FLAG" val=""/>
</p:tagLst>
</file>

<file path=ppt/tags/tag1772.xml><?xml version="1.0" encoding="utf-8"?>
<p:tagLst xmlns:p="http://schemas.openxmlformats.org/presentationml/2006/main">
  <p:tag name="KSO_WM_BEAUTIFY_FLAG" val=""/>
</p:tagLst>
</file>

<file path=ppt/tags/tag1773.xml><?xml version="1.0" encoding="utf-8"?>
<p:tagLst xmlns:p="http://schemas.openxmlformats.org/presentationml/2006/main">
  <p:tag name="KSO_WM_BEAUTIFY_FLAG" val=""/>
</p:tagLst>
</file>

<file path=ppt/tags/tag1774.xml><?xml version="1.0" encoding="utf-8"?>
<p:tagLst xmlns:p="http://schemas.openxmlformats.org/presentationml/2006/main">
  <p:tag name="KSO_WM_BEAUTIFY_FLAG" val=""/>
</p:tagLst>
</file>

<file path=ppt/tags/tag1775.xml><?xml version="1.0" encoding="utf-8"?>
<p:tagLst xmlns:p="http://schemas.openxmlformats.org/presentationml/2006/main">
  <p:tag name="KSO_WM_BEAUTIFY_FLAG" val=""/>
</p:tagLst>
</file>

<file path=ppt/tags/tag177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777.xml><?xml version="1.0" encoding="utf-8"?>
<p:tagLst xmlns:p="http://schemas.openxmlformats.org/presentationml/2006/main">
  <p:tag name="KSO_WM_BEAUTIFY_FLAG" val=""/>
</p:tagLst>
</file>

<file path=ppt/tags/tag1778.xml><?xml version="1.0" encoding="utf-8"?>
<p:tagLst xmlns:p="http://schemas.openxmlformats.org/presentationml/2006/main">
  <p:tag name="KSO_WM_BEAUTIFY_FLAG" val=""/>
</p:tagLst>
</file>

<file path=ppt/tags/tag1779.xml><?xml version="1.0" encoding="utf-8"?>
<p:tagLst xmlns:p="http://schemas.openxmlformats.org/presentationml/2006/main">
  <p:tag name="KSO_WM_BEAUTIFY_FLAG" val=""/>
</p:tagLst>
</file>

<file path=ppt/tags/tag178.xml><?xml version="1.0" encoding="utf-8"?>
<p:tagLst xmlns:p="http://schemas.openxmlformats.org/presentationml/2006/main">
  <p:tag name="KSO_WM_BEAUTIFY_FLAG" val=""/>
</p:tagLst>
</file>

<file path=ppt/tags/tag1780.xml><?xml version="1.0" encoding="utf-8"?>
<p:tagLst xmlns:p="http://schemas.openxmlformats.org/presentationml/2006/main">
  <p:tag name="KSO_WM_BEAUTIFY_FLAG" val=""/>
</p:tagLst>
</file>

<file path=ppt/tags/tag1781.xml><?xml version="1.0" encoding="utf-8"?>
<p:tagLst xmlns:p="http://schemas.openxmlformats.org/presentationml/2006/main">
  <p:tag name="KSO_WM_BEAUTIFY_FLAG" val=""/>
</p:tagLst>
</file>

<file path=ppt/tags/tag1782.xml><?xml version="1.0" encoding="utf-8"?>
<p:tagLst xmlns:p="http://schemas.openxmlformats.org/presentationml/2006/main">
  <p:tag name="KSO_WM_BEAUTIFY_FLAG" val=""/>
</p:tagLst>
</file>

<file path=ppt/tags/tag1783.xml><?xml version="1.0" encoding="utf-8"?>
<p:tagLst xmlns:p="http://schemas.openxmlformats.org/presentationml/2006/main">
  <p:tag name="KSO_WM_BEAUTIFY_FLAG" val=""/>
</p:tagLst>
</file>

<file path=ppt/tags/tag1784.xml><?xml version="1.0" encoding="utf-8"?>
<p:tagLst xmlns:p="http://schemas.openxmlformats.org/presentationml/2006/main">
  <p:tag name="KSO_WM_BEAUTIFY_FLAG" val=""/>
</p:tagLst>
</file>

<file path=ppt/tags/tag1785.xml><?xml version="1.0" encoding="utf-8"?>
<p:tagLst xmlns:p="http://schemas.openxmlformats.org/presentationml/2006/main">
  <p:tag name="KSO_WM_BEAUTIFY_FLAG" val=""/>
</p:tagLst>
</file>

<file path=ppt/tags/tag1786.xml><?xml version="1.0" encoding="utf-8"?>
<p:tagLst xmlns:p="http://schemas.openxmlformats.org/presentationml/2006/main">
  <p:tag name="KSO_WM_BEAUTIFY_FLAG" val=""/>
</p:tagLst>
</file>

<file path=ppt/tags/tag1787.xml><?xml version="1.0" encoding="utf-8"?>
<p:tagLst xmlns:p="http://schemas.openxmlformats.org/presentationml/2006/main">
  <p:tag name="KSO_WM_BEAUTIFY_FLAG" val=""/>
</p:tagLst>
</file>

<file path=ppt/tags/tag1788.xml><?xml version="1.0" encoding="utf-8"?>
<p:tagLst xmlns:p="http://schemas.openxmlformats.org/presentationml/2006/main">
  <p:tag name="KSO_WM_BEAUTIFY_FLAG" val=""/>
</p:tagLst>
</file>

<file path=ppt/tags/tag1789.xml><?xml version="1.0" encoding="utf-8"?>
<p:tagLst xmlns:p="http://schemas.openxmlformats.org/presentationml/2006/main">
  <p:tag name="KSO_WM_BEAUTIFY_FLAG" val=""/>
</p:tagLst>
</file>

<file path=ppt/tags/tag179.xml><?xml version="1.0" encoding="utf-8"?>
<p:tagLst xmlns:p="http://schemas.openxmlformats.org/presentationml/2006/main">
  <p:tag name="KSO_WM_BEAUTIFY_FLAG" val=""/>
</p:tagLst>
</file>

<file path=ppt/tags/tag1790.xml><?xml version="1.0" encoding="utf-8"?>
<p:tagLst xmlns:p="http://schemas.openxmlformats.org/presentationml/2006/main">
  <p:tag name="KSO_WM_BEAUTIFY_FLAG" val=""/>
</p:tagLst>
</file>

<file path=ppt/tags/tag1791.xml><?xml version="1.0" encoding="utf-8"?>
<p:tagLst xmlns:p="http://schemas.openxmlformats.org/presentationml/2006/main">
  <p:tag name="KSO_WM_BEAUTIFY_FLAG" val=""/>
</p:tagLst>
</file>

<file path=ppt/tags/tag1792.xml><?xml version="1.0" encoding="utf-8"?>
<p:tagLst xmlns:p="http://schemas.openxmlformats.org/presentationml/2006/main">
  <p:tag name="KSO_WM_BEAUTIFY_FLAG" val=""/>
</p:tagLst>
</file>

<file path=ppt/tags/tag1793.xml><?xml version="1.0" encoding="utf-8"?>
<p:tagLst xmlns:p="http://schemas.openxmlformats.org/presentationml/2006/main">
  <p:tag name="KSO_WM_BEAUTIFY_FLAG" val=""/>
</p:tagLst>
</file>

<file path=ppt/tags/tag1794.xml><?xml version="1.0" encoding="utf-8"?>
<p:tagLst xmlns:p="http://schemas.openxmlformats.org/presentationml/2006/main">
  <p:tag name="KSO_WM_BEAUTIFY_FLAG" val=""/>
</p:tagLst>
</file>

<file path=ppt/tags/tag1795.xml><?xml version="1.0" encoding="utf-8"?>
<p:tagLst xmlns:p="http://schemas.openxmlformats.org/presentationml/2006/main">
  <p:tag name="KSO_WM_BEAUTIFY_FLAG" val=""/>
</p:tagLst>
</file>

<file path=ppt/tags/tag1796.xml><?xml version="1.0" encoding="utf-8"?>
<p:tagLst xmlns:p="http://schemas.openxmlformats.org/presentationml/2006/main">
  <p:tag name="KSO_WM_BEAUTIFY_FLAG" val=""/>
</p:tagLst>
</file>

<file path=ppt/tags/tag1797.xml><?xml version="1.0" encoding="utf-8"?>
<p:tagLst xmlns:p="http://schemas.openxmlformats.org/presentationml/2006/main">
  <p:tag name="KSO_WM_BEAUTIFY_FLAG" val=""/>
</p:tagLst>
</file>

<file path=ppt/tags/tag1798.xml><?xml version="1.0" encoding="utf-8"?>
<p:tagLst xmlns:p="http://schemas.openxmlformats.org/presentationml/2006/main">
  <p:tag name="KSO_WM_BEAUTIFY_FLAG" val=""/>
</p:tagLst>
</file>

<file path=ppt/tags/tag1799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0.xml><?xml version="1.0" encoding="utf-8"?>
<p:tagLst xmlns:p="http://schemas.openxmlformats.org/presentationml/2006/main">
  <p:tag name="KSO_WM_BEAUTIFY_FLAG" val=""/>
</p:tagLst>
</file>

<file path=ppt/tags/tag1800.xml><?xml version="1.0" encoding="utf-8"?>
<p:tagLst xmlns:p="http://schemas.openxmlformats.org/presentationml/2006/main">
  <p:tag name="KSO_WM_BEAUTIFY_FLAG" val=""/>
</p:tagLst>
</file>

<file path=ppt/tags/tag1801.xml><?xml version="1.0" encoding="utf-8"?>
<p:tagLst xmlns:p="http://schemas.openxmlformats.org/presentationml/2006/main">
  <p:tag name="KSO_WM_BEAUTIFY_FLAG" val=""/>
</p:tagLst>
</file>

<file path=ppt/tags/tag1802.xml><?xml version="1.0" encoding="utf-8"?>
<p:tagLst xmlns:p="http://schemas.openxmlformats.org/presentationml/2006/main">
  <p:tag name="KSO_WM_BEAUTIFY_FLAG" val=""/>
</p:tagLst>
</file>

<file path=ppt/tags/tag1803.xml><?xml version="1.0" encoding="utf-8"?>
<p:tagLst xmlns:p="http://schemas.openxmlformats.org/presentationml/2006/main">
  <p:tag name="KSO_WM_BEAUTIFY_FLAG" val=""/>
</p:tagLst>
</file>

<file path=ppt/tags/tag1804.xml><?xml version="1.0" encoding="utf-8"?>
<p:tagLst xmlns:p="http://schemas.openxmlformats.org/presentationml/2006/main">
  <p:tag name="KSO_WM_BEAUTIFY_FLAG" val=""/>
</p:tagLst>
</file>

<file path=ppt/tags/tag1805.xml><?xml version="1.0" encoding="utf-8"?>
<p:tagLst xmlns:p="http://schemas.openxmlformats.org/presentationml/2006/main">
  <p:tag name="KSO_WM_BEAUTIFY_FLAG" val=""/>
</p:tagLst>
</file>

<file path=ppt/tags/tag1806.xml><?xml version="1.0" encoding="utf-8"?>
<p:tagLst xmlns:p="http://schemas.openxmlformats.org/presentationml/2006/main">
  <p:tag name="KSO_WM_BEAUTIFY_FLAG" val=""/>
</p:tagLst>
</file>

<file path=ppt/tags/tag1807.xml><?xml version="1.0" encoding="utf-8"?>
<p:tagLst xmlns:p="http://schemas.openxmlformats.org/presentationml/2006/main">
  <p:tag name="KSO_WM_BEAUTIFY_FLAG" val=""/>
</p:tagLst>
</file>

<file path=ppt/tags/tag1808.xml><?xml version="1.0" encoding="utf-8"?>
<p:tagLst xmlns:p="http://schemas.openxmlformats.org/presentationml/2006/main">
  <p:tag name="KSO_WM_BEAUTIFY_FLAG" val=""/>
</p:tagLst>
</file>

<file path=ppt/tags/tag1809.xml><?xml version="1.0" encoding="utf-8"?>
<p:tagLst xmlns:p="http://schemas.openxmlformats.org/presentationml/2006/main">
  <p:tag name="KSO_WM_BEAUTIFY_FLAG" val=""/>
</p:tagLst>
</file>

<file path=ppt/tags/tag181.xml><?xml version="1.0" encoding="utf-8"?>
<p:tagLst xmlns:p="http://schemas.openxmlformats.org/presentationml/2006/main">
  <p:tag name="KSO_WM_BEAUTIFY_FLAG" val=""/>
</p:tagLst>
</file>

<file path=ppt/tags/tag1810.xml><?xml version="1.0" encoding="utf-8"?>
<p:tagLst xmlns:p="http://schemas.openxmlformats.org/presentationml/2006/main">
  <p:tag name="KSO_WM_BEAUTIFY_FLAG" val=""/>
</p:tagLst>
</file>

<file path=ppt/tags/tag1811.xml><?xml version="1.0" encoding="utf-8"?>
<p:tagLst xmlns:p="http://schemas.openxmlformats.org/presentationml/2006/main">
  <p:tag name="KSO_WM_BEAUTIFY_FLAG" val=""/>
</p:tagLst>
</file>

<file path=ppt/tags/tag1812.xml><?xml version="1.0" encoding="utf-8"?>
<p:tagLst xmlns:p="http://schemas.openxmlformats.org/presentationml/2006/main">
  <p:tag name="KSO_WM_BEAUTIFY_FLAG" val=""/>
</p:tagLst>
</file>

<file path=ppt/tags/tag1813.xml><?xml version="1.0" encoding="utf-8"?>
<p:tagLst xmlns:p="http://schemas.openxmlformats.org/presentationml/2006/main">
  <p:tag name="KSO_WM_BEAUTIFY_FLAG" val=""/>
</p:tagLst>
</file>

<file path=ppt/tags/tag181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815.xml><?xml version="1.0" encoding="utf-8"?>
<p:tagLst xmlns:p="http://schemas.openxmlformats.org/presentationml/2006/main">
  <p:tag name="KSO_WM_BEAUTIFY_FLAG" val=""/>
</p:tagLst>
</file>

<file path=ppt/tags/tag181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817.xml><?xml version="1.0" encoding="utf-8"?>
<p:tagLst xmlns:p="http://schemas.openxmlformats.org/presentationml/2006/main">
  <p:tag name="KSO_WM_BEAUTIFY_FLAG" val=""/>
</p:tagLst>
</file>

<file path=ppt/tags/tag1818.xml><?xml version="1.0" encoding="utf-8"?>
<p:tagLst xmlns:p="http://schemas.openxmlformats.org/presentationml/2006/main">
  <p:tag name="KSO_WM_BEAUTIFY_FLAG" val=""/>
</p:tagLst>
</file>

<file path=ppt/tags/tag1819.xml><?xml version="1.0" encoding="utf-8"?>
<p:tagLst xmlns:p="http://schemas.openxmlformats.org/presentationml/2006/main">
  <p:tag name="KSO_WM_BEAUTIFY_FLAG" val=""/>
</p:tagLst>
</file>

<file path=ppt/tags/tag182.xml><?xml version="1.0" encoding="utf-8"?>
<p:tagLst xmlns:p="http://schemas.openxmlformats.org/presentationml/2006/main">
  <p:tag name="KSO_WM_BEAUTIFY_FLAG" val=""/>
</p:tagLst>
</file>

<file path=ppt/tags/tag1820.xml><?xml version="1.0" encoding="utf-8"?>
<p:tagLst xmlns:p="http://schemas.openxmlformats.org/presentationml/2006/main">
  <p:tag name="KSO_WM_BEAUTIFY_FLAG" val=""/>
</p:tagLst>
</file>

<file path=ppt/tags/tag1821.xml><?xml version="1.0" encoding="utf-8"?>
<p:tagLst xmlns:p="http://schemas.openxmlformats.org/presentationml/2006/main">
  <p:tag name="KSO_WM_BEAUTIFY_FLAG" val=""/>
</p:tagLst>
</file>

<file path=ppt/tags/tag1822.xml><?xml version="1.0" encoding="utf-8"?>
<p:tagLst xmlns:p="http://schemas.openxmlformats.org/presentationml/2006/main">
  <p:tag name="KSO_WM_BEAUTIFY_FLAG" val=""/>
</p:tagLst>
</file>

<file path=ppt/tags/tag1823.xml><?xml version="1.0" encoding="utf-8"?>
<p:tagLst xmlns:p="http://schemas.openxmlformats.org/presentationml/2006/main">
  <p:tag name="KSO_WM_BEAUTIFY_FLAG" val=""/>
</p:tagLst>
</file>

<file path=ppt/tags/tag1824.xml><?xml version="1.0" encoding="utf-8"?>
<p:tagLst xmlns:p="http://schemas.openxmlformats.org/presentationml/2006/main">
  <p:tag name="KSO_WM_BEAUTIFY_FLAG" val=""/>
</p:tagLst>
</file>

<file path=ppt/tags/tag1825.xml><?xml version="1.0" encoding="utf-8"?>
<p:tagLst xmlns:p="http://schemas.openxmlformats.org/presentationml/2006/main">
  <p:tag name="KSO_WM_BEAUTIFY_FLAG" val=""/>
</p:tagLst>
</file>

<file path=ppt/tags/tag182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827.xml><?xml version="1.0" encoding="utf-8"?>
<p:tagLst xmlns:p="http://schemas.openxmlformats.org/presentationml/2006/main">
  <p:tag name="KSO_WM_BEAUTIFY_FLAG" val=""/>
</p:tagLst>
</file>

<file path=ppt/tags/tag182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829.xml><?xml version="1.0" encoding="utf-8"?>
<p:tagLst xmlns:p="http://schemas.openxmlformats.org/presentationml/2006/main">
  <p:tag name="KSO_WM_BEAUTIFY_FLAG" val=""/>
</p:tagLst>
</file>

<file path=ppt/tags/tag183.xml><?xml version="1.0" encoding="utf-8"?>
<p:tagLst xmlns:p="http://schemas.openxmlformats.org/presentationml/2006/main">
  <p:tag name="KSO_WM_BEAUTIFY_FLAG" val=""/>
</p:tagLst>
</file>

<file path=ppt/tags/tag1830.xml><?xml version="1.0" encoding="utf-8"?>
<p:tagLst xmlns:p="http://schemas.openxmlformats.org/presentationml/2006/main">
  <p:tag name="KSO_WM_BEAUTIFY_FLAG" val=""/>
</p:tagLst>
</file>

<file path=ppt/tags/tag1831.xml><?xml version="1.0" encoding="utf-8"?>
<p:tagLst xmlns:p="http://schemas.openxmlformats.org/presentationml/2006/main">
  <p:tag name="KSO_WM_BEAUTIFY_FLAG" val=""/>
</p:tagLst>
</file>

<file path=ppt/tags/tag1832.xml><?xml version="1.0" encoding="utf-8"?>
<p:tagLst xmlns:p="http://schemas.openxmlformats.org/presentationml/2006/main">
  <p:tag name="KSO_WM_BEAUTIFY_FLAG" val=""/>
</p:tagLst>
</file>

<file path=ppt/tags/tag1833.xml><?xml version="1.0" encoding="utf-8"?>
<p:tagLst xmlns:p="http://schemas.openxmlformats.org/presentationml/2006/main">
  <p:tag name="KSO_WM_BEAUTIFY_FLAG" val=""/>
</p:tagLst>
</file>

<file path=ppt/tags/tag1834.xml><?xml version="1.0" encoding="utf-8"?>
<p:tagLst xmlns:p="http://schemas.openxmlformats.org/presentationml/2006/main">
  <p:tag name="KSO_WM_BEAUTIFY_FLAG" val=""/>
</p:tagLst>
</file>

<file path=ppt/tags/tag1835.xml><?xml version="1.0" encoding="utf-8"?>
<p:tagLst xmlns:p="http://schemas.openxmlformats.org/presentationml/2006/main">
  <p:tag name="KSO_WM_BEAUTIFY_FLAG" val=""/>
</p:tagLst>
</file>

<file path=ppt/tags/tag1836.xml><?xml version="1.0" encoding="utf-8"?>
<p:tagLst xmlns:p="http://schemas.openxmlformats.org/presentationml/2006/main">
  <p:tag name="KSO_WM_BEAUTIFY_FLAG" val=""/>
</p:tagLst>
</file>

<file path=ppt/tags/tag1837.xml><?xml version="1.0" encoding="utf-8"?>
<p:tagLst xmlns:p="http://schemas.openxmlformats.org/presentationml/2006/main">
  <p:tag name="KSO_WM_BEAUTIFY_FLAG" val=""/>
</p:tagLst>
</file>

<file path=ppt/tags/tag1838.xml><?xml version="1.0" encoding="utf-8"?>
<p:tagLst xmlns:p="http://schemas.openxmlformats.org/presentationml/2006/main">
  <p:tag name="KSO_WM_BEAUTIFY_FLAG" val=""/>
</p:tagLst>
</file>

<file path=ppt/tags/tag1839.xml><?xml version="1.0" encoding="utf-8"?>
<p:tagLst xmlns:p="http://schemas.openxmlformats.org/presentationml/2006/main">
  <p:tag name="KSO_WM_BEAUTIFY_FLAG" val=""/>
</p:tagLst>
</file>

<file path=ppt/tags/tag184.xml><?xml version="1.0" encoding="utf-8"?>
<p:tagLst xmlns:p="http://schemas.openxmlformats.org/presentationml/2006/main">
  <p:tag name="KSO_WM_BEAUTIFY_FLAG" val=""/>
</p:tagLst>
</file>

<file path=ppt/tags/tag1840.xml><?xml version="1.0" encoding="utf-8"?>
<p:tagLst xmlns:p="http://schemas.openxmlformats.org/presentationml/2006/main">
  <p:tag name="KSO_WM_BEAUTIFY_FLAG" val=""/>
</p:tagLst>
</file>

<file path=ppt/tags/tag1841.xml><?xml version="1.0" encoding="utf-8"?>
<p:tagLst xmlns:p="http://schemas.openxmlformats.org/presentationml/2006/main">
  <p:tag name="KSO_WM_BEAUTIFY_FLAG" val=""/>
</p:tagLst>
</file>

<file path=ppt/tags/tag1842.xml><?xml version="1.0" encoding="utf-8"?>
<p:tagLst xmlns:p="http://schemas.openxmlformats.org/presentationml/2006/main">
  <p:tag name="KSO_WM_BEAUTIFY_FLAG" val=""/>
</p:tagLst>
</file>

<file path=ppt/tags/tag1843.xml><?xml version="1.0" encoding="utf-8"?>
<p:tagLst xmlns:p="http://schemas.openxmlformats.org/presentationml/2006/main">
  <p:tag name="KSO_WM_BEAUTIFY_FLAG" val=""/>
</p:tagLst>
</file>

<file path=ppt/tags/tag184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845.xml><?xml version="1.0" encoding="utf-8"?>
<p:tagLst xmlns:p="http://schemas.openxmlformats.org/presentationml/2006/main">
  <p:tag name="KSO_WM_BEAUTIFY_FLAG" val=""/>
</p:tagLst>
</file>

<file path=ppt/tags/tag1846.xml><?xml version="1.0" encoding="utf-8"?>
<p:tagLst xmlns:p="http://schemas.openxmlformats.org/presentationml/2006/main">
  <p:tag name="KSO_WM_BEAUTIFY_FLAG" val=""/>
</p:tagLst>
</file>

<file path=ppt/tags/tag1847.xml><?xml version="1.0" encoding="utf-8"?>
<p:tagLst xmlns:p="http://schemas.openxmlformats.org/presentationml/2006/main">
  <p:tag name="KSO_WM_BEAUTIFY_FLAG" val=""/>
</p:tagLst>
</file>

<file path=ppt/tags/tag1848.xml><?xml version="1.0" encoding="utf-8"?>
<p:tagLst xmlns:p="http://schemas.openxmlformats.org/presentationml/2006/main">
  <p:tag name="KSO_WM_BEAUTIFY_FLAG" val=""/>
</p:tagLst>
</file>

<file path=ppt/tags/tag1849.xml><?xml version="1.0" encoding="utf-8"?>
<p:tagLst xmlns:p="http://schemas.openxmlformats.org/presentationml/2006/main">
  <p:tag name="KSO_WM_BEAUTIFY_FLAG" val=""/>
</p:tagLst>
</file>

<file path=ppt/tags/tag185.xml><?xml version="1.0" encoding="utf-8"?>
<p:tagLst xmlns:p="http://schemas.openxmlformats.org/presentationml/2006/main">
  <p:tag name="KSO_WM_BEAUTIFY_FLAG" val=""/>
</p:tagLst>
</file>

<file path=ppt/tags/tag1850.xml><?xml version="1.0" encoding="utf-8"?>
<p:tagLst xmlns:p="http://schemas.openxmlformats.org/presentationml/2006/main">
  <p:tag name="KSO_WM_BEAUTIFY_FLAG" val=""/>
</p:tagLst>
</file>

<file path=ppt/tags/tag1851.xml><?xml version="1.0" encoding="utf-8"?>
<p:tagLst xmlns:p="http://schemas.openxmlformats.org/presentationml/2006/main">
  <p:tag name="KSO_WM_BEAUTIFY_FLAG" val=""/>
</p:tagLst>
</file>

<file path=ppt/tags/tag1852.xml><?xml version="1.0" encoding="utf-8"?>
<p:tagLst xmlns:p="http://schemas.openxmlformats.org/presentationml/2006/main">
  <p:tag name="KSO_WM_BEAUTIFY_FLAG" val=""/>
</p:tagLst>
</file>

<file path=ppt/tags/tag1853.xml><?xml version="1.0" encoding="utf-8"?>
<p:tagLst xmlns:p="http://schemas.openxmlformats.org/presentationml/2006/main">
  <p:tag name="KSO_WM_BEAUTIFY_FLAG" val=""/>
</p:tagLst>
</file>

<file path=ppt/tags/tag1854.xml><?xml version="1.0" encoding="utf-8"?>
<p:tagLst xmlns:p="http://schemas.openxmlformats.org/presentationml/2006/main">
  <p:tag name="KSO_WM_BEAUTIFY_FLAG" val=""/>
</p:tagLst>
</file>

<file path=ppt/tags/tag1855.xml><?xml version="1.0" encoding="utf-8"?>
<p:tagLst xmlns:p="http://schemas.openxmlformats.org/presentationml/2006/main">
  <p:tag name="KSO_WM_BEAUTIFY_FLAG" val=""/>
</p:tagLst>
</file>

<file path=ppt/tags/tag1856.xml><?xml version="1.0" encoding="utf-8"?>
<p:tagLst xmlns:p="http://schemas.openxmlformats.org/presentationml/2006/main">
  <p:tag name="KSO_WM_BEAUTIFY_FLAG" val=""/>
</p:tagLst>
</file>

<file path=ppt/tags/tag1857.xml><?xml version="1.0" encoding="utf-8"?>
<p:tagLst xmlns:p="http://schemas.openxmlformats.org/presentationml/2006/main">
  <p:tag name="KSO_WM_BEAUTIFY_FLAG" val=""/>
</p:tagLst>
</file>

<file path=ppt/tags/tag1858.xml><?xml version="1.0" encoding="utf-8"?>
<p:tagLst xmlns:p="http://schemas.openxmlformats.org/presentationml/2006/main">
  <p:tag name="KSO_WM_BEAUTIFY_FLAG" val=""/>
</p:tagLst>
</file>

<file path=ppt/tags/tag1859.xml><?xml version="1.0" encoding="utf-8"?>
<p:tagLst xmlns:p="http://schemas.openxmlformats.org/presentationml/2006/main">
  <p:tag name="KSO_WM_BEAUTIFY_FLAG" val=""/>
</p:tagLst>
</file>

<file path=ppt/tags/tag186.xml><?xml version="1.0" encoding="utf-8"?>
<p:tagLst xmlns:p="http://schemas.openxmlformats.org/presentationml/2006/main">
  <p:tag name="KSO_WM_BEAUTIFY_FLAG" val=""/>
</p:tagLst>
</file>

<file path=ppt/tags/tag1860.xml><?xml version="1.0" encoding="utf-8"?>
<p:tagLst xmlns:p="http://schemas.openxmlformats.org/presentationml/2006/main">
  <p:tag name="KSO_WM_BEAUTIFY_FLAG" val=""/>
</p:tagLst>
</file>

<file path=ppt/tags/tag1861.xml><?xml version="1.0" encoding="utf-8"?>
<p:tagLst xmlns:p="http://schemas.openxmlformats.org/presentationml/2006/main">
  <p:tag name="KSO_WM_BEAUTIFY_FLAG" val=""/>
</p:tagLst>
</file>

<file path=ppt/tags/tag1862.xml><?xml version="1.0" encoding="utf-8"?>
<p:tagLst xmlns:p="http://schemas.openxmlformats.org/presentationml/2006/main">
  <p:tag name="KSO_WM_BEAUTIFY_FLAG" val=""/>
</p:tagLst>
</file>

<file path=ppt/tags/tag1863.xml><?xml version="1.0" encoding="utf-8"?>
<p:tagLst xmlns:p="http://schemas.openxmlformats.org/presentationml/2006/main">
  <p:tag name="KSO_WM_BEAUTIFY_FLAG" val=""/>
</p:tagLst>
</file>

<file path=ppt/tags/tag1864.xml><?xml version="1.0" encoding="utf-8"?>
<p:tagLst xmlns:p="http://schemas.openxmlformats.org/presentationml/2006/main">
  <p:tag name="KSO_WM_BEAUTIFY_FLAG" val=""/>
</p:tagLst>
</file>

<file path=ppt/tags/tag1865.xml><?xml version="1.0" encoding="utf-8"?>
<p:tagLst xmlns:p="http://schemas.openxmlformats.org/presentationml/2006/main">
  <p:tag name="KSO_WM_BEAUTIFY_FLAG" val=""/>
</p:tagLst>
</file>

<file path=ppt/tags/tag1866.xml><?xml version="1.0" encoding="utf-8"?>
<p:tagLst xmlns:p="http://schemas.openxmlformats.org/presentationml/2006/main">
  <p:tag name="KSO_WM_BEAUTIFY_FLAG" val=""/>
</p:tagLst>
</file>

<file path=ppt/tags/tag1867.xml><?xml version="1.0" encoding="utf-8"?>
<p:tagLst xmlns:p="http://schemas.openxmlformats.org/presentationml/2006/main">
  <p:tag name="KSO_WM_BEAUTIFY_FLAG" val=""/>
</p:tagLst>
</file>

<file path=ppt/tags/tag1868.xml><?xml version="1.0" encoding="utf-8"?>
<p:tagLst xmlns:p="http://schemas.openxmlformats.org/presentationml/2006/main">
  <p:tag name="KSO_WM_BEAUTIFY_FLAG" val=""/>
</p:tagLst>
</file>

<file path=ppt/tags/tag1869.xml><?xml version="1.0" encoding="utf-8"?>
<p:tagLst xmlns:p="http://schemas.openxmlformats.org/presentationml/2006/main">
  <p:tag name="KSO_WM_BEAUTIFY_FLAG" val=""/>
</p:tagLst>
</file>

<file path=ppt/tags/tag187.xml><?xml version="1.0" encoding="utf-8"?>
<p:tagLst xmlns:p="http://schemas.openxmlformats.org/presentationml/2006/main">
  <p:tag name="KSO_WM_BEAUTIFY_FLAG" val=""/>
</p:tagLst>
</file>

<file path=ppt/tags/tag1870.xml><?xml version="1.0" encoding="utf-8"?>
<p:tagLst xmlns:p="http://schemas.openxmlformats.org/presentationml/2006/main">
  <p:tag name="KSO_WM_BEAUTIFY_FLAG" val=""/>
</p:tagLst>
</file>

<file path=ppt/tags/tag1871.xml><?xml version="1.0" encoding="utf-8"?>
<p:tagLst xmlns:p="http://schemas.openxmlformats.org/presentationml/2006/main">
  <p:tag name="KSO_WM_BEAUTIFY_FLAG" val=""/>
</p:tagLst>
</file>

<file path=ppt/tags/tag1872.xml><?xml version="1.0" encoding="utf-8"?>
<p:tagLst xmlns:p="http://schemas.openxmlformats.org/presentationml/2006/main">
  <p:tag name="KSO_WM_BEAUTIFY_FLAG" val=""/>
</p:tagLst>
</file>

<file path=ppt/tags/tag1873.xml><?xml version="1.0" encoding="utf-8"?>
<p:tagLst xmlns:p="http://schemas.openxmlformats.org/presentationml/2006/main">
  <p:tag name="KSO_WM_BEAUTIFY_FLAG" val=""/>
</p:tagLst>
</file>

<file path=ppt/tags/tag1874.xml><?xml version="1.0" encoding="utf-8"?>
<p:tagLst xmlns:p="http://schemas.openxmlformats.org/presentationml/2006/main">
  <p:tag name="KSO_WM_BEAUTIFY_FLAG" val=""/>
</p:tagLst>
</file>

<file path=ppt/tags/tag1875.xml><?xml version="1.0" encoding="utf-8"?>
<p:tagLst xmlns:p="http://schemas.openxmlformats.org/presentationml/2006/main">
  <p:tag name="KSO_WM_BEAUTIFY_FLAG" val=""/>
</p:tagLst>
</file>

<file path=ppt/tags/tag1876.xml><?xml version="1.0" encoding="utf-8"?>
<p:tagLst xmlns:p="http://schemas.openxmlformats.org/presentationml/2006/main">
  <p:tag name="KSO_WM_BEAUTIFY_FLAG" val=""/>
</p:tagLst>
</file>

<file path=ppt/tags/tag1877.xml><?xml version="1.0" encoding="utf-8"?>
<p:tagLst xmlns:p="http://schemas.openxmlformats.org/presentationml/2006/main">
  <p:tag name="KSO_WM_BEAUTIFY_FLAG" val=""/>
</p:tagLst>
</file>

<file path=ppt/tags/tag1878.xml><?xml version="1.0" encoding="utf-8"?>
<p:tagLst xmlns:p="http://schemas.openxmlformats.org/presentationml/2006/main">
  <p:tag name="KSO_WM_BEAUTIFY_FLAG" val=""/>
</p:tagLst>
</file>

<file path=ppt/tags/tag1879.xml><?xml version="1.0" encoding="utf-8"?>
<p:tagLst xmlns:p="http://schemas.openxmlformats.org/presentationml/2006/main">
  <p:tag name="KSO_WM_BEAUTIFY_FLAG" val=""/>
</p:tagLst>
</file>

<file path=ppt/tags/tag188.xml><?xml version="1.0" encoding="utf-8"?>
<p:tagLst xmlns:p="http://schemas.openxmlformats.org/presentationml/2006/main">
  <p:tag name="KSO_WM_BEAUTIFY_FLAG" val=""/>
</p:tagLst>
</file>

<file path=ppt/tags/tag1880.xml><?xml version="1.0" encoding="utf-8"?>
<p:tagLst xmlns:p="http://schemas.openxmlformats.org/presentationml/2006/main">
  <p:tag name="KSO_WM_BEAUTIFY_FLAG" val=""/>
</p:tagLst>
</file>

<file path=ppt/tags/tag1881.xml><?xml version="1.0" encoding="utf-8"?>
<p:tagLst xmlns:p="http://schemas.openxmlformats.org/presentationml/2006/main">
  <p:tag name="KSO_WM_BEAUTIFY_FLAG" val=""/>
</p:tagLst>
</file>

<file path=ppt/tags/tag1882.xml><?xml version="1.0" encoding="utf-8"?>
<p:tagLst xmlns:p="http://schemas.openxmlformats.org/presentationml/2006/main">
  <p:tag name="KSO_WM_BEAUTIFY_FLAG" val=""/>
</p:tagLst>
</file>

<file path=ppt/tags/tag1883.xml><?xml version="1.0" encoding="utf-8"?>
<p:tagLst xmlns:p="http://schemas.openxmlformats.org/presentationml/2006/main">
  <p:tag name="KSO_WM_BEAUTIFY_FLAG" val=""/>
</p:tagLst>
</file>

<file path=ppt/tags/tag1884.xml><?xml version="1.0" encoding="utf-8"?>
<p:tagLst xmlns:p="http://schemas.openxmlformats.org/presentationml/2006/main">
  <p:tag name="KSO_WM_BEAUTIFY_FLAG" val=""/>
</p:tagLst>
</file>

<file path=ppt/tags/tag1885.xml><?xml version="1.0" encoding="utf-8"?>
<p:tagLst xmlns:p="http://schemas.openxmlformats.org/presentationml/2006/main">
  <p:tag name="KSO_WM_BEAUTIFY_FLAG" val=""/>
</p:tagLst>
</file>

<file path=ppt/tags/tag1886.xml><?xml version="1.0" encoding="utf-8"?>
<p:tagLst xmlns:p="http://schemas.openxmlformats.org/presentationml/2006/main">
  <p:tag name="KSO_WM_BEAUTIFY_FLAG" val=""/>
</p:tagLst>
</file>

<file path=ppt/tags/tag1887.xml><?xml version="1.0" encoding="utf-8"?>
<p:tagLst xmlns:p="http://schemas.openxmlformats.org/presentationml/2006/main">
  <p:tag name="KSO_WM_BEAUTIFY_FLAG" val=""/>
</p:tagLst>
</file>

<file path=ppt/tags/tag1888.xml><?xml version="1.0" encoding="utf-8"?>
<p:tagLst xmlns:p="http://schemas.openxmlformats.org/presentationml/2006/main">
  <p:tag name="KSO_WM_BEAUTIFY_FLAG" val=""/>
</p:tagLst>
</file>

<file path=ppt/tags/tag1889.xml><?xml version="1.0" encoding="utf-8"?>
<p:tagLst xmlns:p="http://schemas.openxmlformats.org/presentationml/2006/main">
  <p:tag name="KSO_WM_BEAUTIFY_FLAG" val=""/>
</p:tagLst>
</file>

<file path=ppt/tags/tag18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890.xml><?xml version="1.0" encoding="utf-8"?>
<p:tagLst xmlns:p="http://schemas.openxmlformats.org/presentationml/2006/main">
  <p:tag name="KSO_WM_BEAUTIFY_FLAG" val=""/>
</p:tagLst>
</file>

<file path=ppt/tags/tag1891.xml><?xml version="1.0" encoding="utf-8"?>
<p:tagLst xmlns:p="http://schemas.openxmlformats.org/presentationml/2006/main">
  <p:tag name="KSO_WM_BEAUTIFY_FLAG" val=""/>
</p:tagLst>
</file>

<file path=ppt/tags/tag1892.xml><?xml version="1.0" encoding="utf-8"?>
<p:tagLst xmlns:p="http://schemas.openxmlformats.org/presentationml/2006/main">
  <p:tag name="KSO_WM_BEAUTIFY_FLAG" val=""/>
</p:tagLst>
</file>

<file path=ppt/tags/tag1893.xml><?xml version="1.0" encoding="utf-8"?>
<p:tagLst xmlns:p="http://schemas.openxmlformats.org/presentationml/2006/main">
  <p:tag name="KSO_WM_BEAUTIFY_FLAG" val=""/>
</p:tagLst>
</file>

<file path=ppt/tags/tag1894.xml><?xml version="1.0" encoding="utf-8"?>
<p:tagLst xmlns:p="http://schemas.openxmlformats.org/presentationml/2006/main">
  <p:tag name="KSO_WM_BEAUTIFY_FLAG" val=""/>
</p:tagLst>
</file>

<file path=ppt/tags/tag1895.xml><?xml version="1.0" encoding="utf-8"?>
<p:tagLst xmlns:p="http://schemas.openxmlformats.org/presentationml/2006/main">
  <p:tag name="KSO_WM_BEAUTIFY_FLAG" val=""/>
</p:tagLst>
</file>

<file path=ppt/tags/tag1896.xml><?xml version="1.0" encoding="utf-8"?>
<p:tagLst xmlns:p="http://schemas.openxmlformats.org/presentationml/2006/main">
  <p:tag name="KSO_WM_BEAUTIFY_FLAG" val=""/>
</p:tagLst>
</file>

<file path=ppt/tags/tag1897.xml><?xml version="1.0" encoding="utf-8"?>
<p:tagLst xmlns:p="http://schemas.openxmlformats.org/presentationml/2006/main">
  <p:tag name="KSO_WM_BEAUTIFY_FLAG" val=""/>
</p:tagLst>
</file>

<file path=ppt/tags/tag1898.xml><?xml version="1.0" encoding="utf-8"?>
<p:tagLst xmlns:p="http://schemas.openxmlformats.org/presentationml/2006/main">
  <p:tag name="KSO_WM_BEAUTIFY_FLAG" val=""/>
</p:tagLst>
</file>

<file path=ppt/tags/tag1899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0.xml><?xml version="1.0" encoding="utf-8"?>
<p:tagLst xmlns:p="http://schemas.openxmlformats.org/presentationml/2006/main">
  <p:tag name="KSO_WM_BEAUTIFY_FLAG" val=""/>
</p:tagLst>
</file>

<file path=ppt/tags/tag1900.xml><?xml version="1.0" encoding="utf-8"?>
<p:tagLst xmlns:p="http://schemas.openxmlformats.org/presentationml/2006/main">
  <p:tag name="KSO_WM_BEAUTIFY_FLAG" val=""/>
</p:tagLst>
</file>

<file path=ppt/tags/tag1901.xml><?xml version="1.0" encoding="utf-8"?>
<p:tagLst xmlns:p="http://schemas.openxmlformats.org/presentationml/2006/main">
  <p:tag name="KSO_WM_BEAUTIFY_FLAG" val=""/>
</p:tagLst>
</file>

<file path=ppt/tags/tag1902.xml><?xml version="1.0" encoding="utf-8"?>
<p:tagLst xmlns:p="http://schemas.openxmlformats.org/presentationml/2006/main">
  <p:tag name="KSO_WM_BEAUTIFY_FLAG" val=""/>
</p:tagLst>
</file>

<file path=ppt/tags/tag1903.xml><?xml version="1.0" encoding="utf-8"?>
<p:tagLst xmlns:p="http://schemas.openxmlformats.org/presentationml/2006/main">
  <p:tag name="KSO_WM_BEAUTIFY_FLAG" val=""/>
</p:tagLst>
</file>

<file path=ppt/tags/tag1904.xml><?xml version="1.0" encoding="utf-8"?>
<p:tagLst xmlns:p="http://schemas.openxmlformats.org/presentationml/2006/main">
  <p:tag name="KSO_WM_BEAUTIFY_FLAG" val=""/>
</p:tagLst>
</file>

<file path=ppt/tags/tag1905.xml><?xml version="1.0" encoding="utf-8"?>
<p:tagLst xmlns:p="http://schemas.openxmlformats.org/presentationml/2006/main">
  <p:tag name="KSO_WM_BEAUTIFY_FLAG" val=""/>
</p:tagLst>
</file>

<file path=ppt/tags/tag1906.xml><?xml version="1.0" encoding="utf-8"?>
<p:tagLst xmlns:p="http://schemas.openxmlformats.org/presentationml/2006/main">
  <p:tag name="KSO_WM_BEAUTIFY_FLAG" val=""/>
</p:tagLst>
</file>

<file path=ppt/tags/tag1907.xml><?xml version="1.0" encoding="utf-8"?>
<p:tagLst xmlns:p="http://schemas.openxmlformats.org/presentationml/2006/main">
  <p:tag name="KSO_WM_BEAUTIFY_FLAG" val=""/>
</p:tagLst>
</file>

<file path=ppt/tags/tag1908.xml><?xml version="1.0" encoding="utf-8"?>
<p:tagLst xmlns:p="http://schemas.openxmlformats.org/presentationml/2006/main">
  <p:tag name="KSO_WM_BEAUTIFY_FLAG" val=""/>
</p:tagLst>
</file>

<file path=ppt/tags/tag190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91.xml><?xml version="1.0" encoding="utf-8"?>
<p:tagLst xmlns:p="http://schemas.openxmlformats.org/presentationml/2006/main">
  <p:tag name="KSO_WM_BEAUTIFY_FLAG" val=""/>
</p:tagLst>
</file>

<file path=ppt/tags/tag1910.xml><?xml version="1.0" encoding="utf-8"?>
<p:tagLst xmlns:p="http://schemas.openxmlformats.org/presentationml/2006/main">
  <p:tag name="KSO_WM_BEAUTIFY_FLAG" val=""/>
</p:tagLst>
</file>

<file path=ppt/tags/tag1911.xml><?xml version="1.0" encoding="utf-8"?>
<p:tagLst xmlns:p="http://schemas.openxmlformats.org/presentationml/2006/main">
  <p:tag name="KSO_WM_BEAUTIFY_FLAG" val=""/>
</p:tagLst>
</file>

<file path=ppt/tags/tag1912.xml><?xml version="1.0" encoding="utf-8"?>
<p:tagLst xmlns:p="http://schemas.openxmlformats.org/presentationml/2006/main">
  <p:tag name="KSO_WM_BEAUTIFY_FLAG" val=""/>
</p:tagLst>
</file>

<file path=ppt/tags/tag191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914.xml><?xml version="1.0" encoding="utf-8"?>
<p:tagLst xmlns:p="http://schemas.openxmlformats.org/presentationml/2006/main">
  <p:tag name="KSO_WM_BEAUTIFY_FLAG" val=""/>
</p:tagLst>
</file>

<file path=ppt/tags/tag1915.xml><?xml version="1.0" encoding="utf-8"?>
<p:tagLst xmlns:p="http://schemas.openxmlformats.org/presentationml/2006/main">
  <p:tag name="KSO_WM_BEAUTIFY_FLAG" val=""/>
</p:tagLst>
</file>

<file path=ppt/tags/tag191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917.xml><?xml version="1.0" encoding="utf-8"?>
<p:tagLst xmlns:p="http://schemas.openxmlformats.org/presentationml/2006/main">
  <p:tag name="KSO_WM_BEAUTIFY_FLAG" val=""/>
</p:tagLst>
</file>

<file path=ppt/tags/tag1918.xml><?xml version="1.0" encoding="utf-8"?>
<p:tagLst xmlns:p="http://schemas.openxmlformats.org/presentationml/2006/main">
  <p:tag name="KSO_WM_BEAUTIFY_FLAG" val=""/>
</p:tagLst>
</file>

<file path=ppt/tags/tag1919.xml><?xml version="1.0" encoding="utf-8"?>
<p:tagLst xmlns:p="http://schemas.openxmlformats.org/presentationml/2006/main">
  <p:tag name="KSO_WM_BEAUTIFY_FLAG" val=""/>
</p:tagLst>
</file>

<file path=ppt/tags/tag192.xml><?xml version="1.0" encoding="utf-8"?>
<p:tagLst xmlns:p="http://schemas.openxmlformats.org/presentationml/2006/main">
  <p:tag name="KSO_WM_BEAUTIFY_FLAG" val=""/>
</p:tagLst>
</file>

<file path=ppt/tags/tag1920.xml><?xml version="1.0" encoding="utf-8"?>
<p:tagLst xmlns:p="http://schemas.openxmlformats.org/presentationml/2006/main">
  <p:tag name="KSO_WM_BEAUTIFY_FLAG" val=""/>
</p:tagLst>
</file>

<file path=ppt/tags/tag1921.xml><?xml version="1.0" encoding="utf-8"?>
<p:tagLst xmlns:p="http://schemas.openxmlformats.org/presentationml/2006/main">
  <p:tag name="KSO_WM_BEAUTIFY_FLAG" val=""/>
</p:tagLst>
</file>

<file path=ppt/tags/tag1922.xml><?xml version="1.0" encoding="utf-8"?>
<p:tagLst xmlns:p="http://schemas.openxmlformats.org/presentationml/2006/main">
  <p:tag name="KSO_WM_BEAUTIFY_FLAG" val=""/>
</p:tagLst>
</file>

<file path=ppt/tags/tag1923.xml><?xml version="1.0" encoding="utf-8"?>
<p:tagLst xmlns:p="http://schemas.openxmlformats.org/presentationml/2006/main">
  <p:tag name="KSO_WM_BEAUTIFY_FLAG" val=""/>
</p:tagLst>
</file>

<file path=ppt/tags/tag1924.xml><?xml version="1.0" encoding="utf-8"?>
<p:tagLst xmlns:p="http://schemas.openxmlformats.org/presentationml/2006/main">
  <p:tag name="KSO_WM_BEAUTIFY_FLAG" val=""/>
</p:tagLst>
</file>

<file path=ppt/tags/tag1925.xml><?xml version="1.0" encoding="utf-8"?>
<p:tagLst xmlns:p="http://schemas.openxmlformats.org/presentationml/2006/main">
  <p:tag name="KSO_WM_BEAUTIFY_FLAG" val=""/>
</p:tagLst>
</file>

<file path=ppt/tags/tag1926.xml><?xml version="1.0" encoding="utf-8"?>
<p:tagLst xmlns:p="http://schemas.openxmlformats.org/presentationml/2006/main">
  <p:tag name="KSO_WM_BEAUTIFY_FLAG" val=""/>
</p:tagLst>
</file>

<file path=ppt/tags/tag1927.xml><?xml version="1.0" encoding="utf-8"?>
<p:tagLst xmlns:p="http://schemas.openxmlformats.org/presentationml/2006/main">
  <p:tag name="KSO_WM_BEAUTIFY_FLAG" val=""/>
</p:tagLst>
</file>

<file path=ppt/tags/tag1928.xml><?xml version="1.0" encoding="utf-8"?>
<p:tagLst xmlns:p="http://schemas.openxmlformats.org/presentationml/2006/main">
  <p:tag name="KSO_WM_BEAUTIFY_FLAG" val=""/>
</p:tagLst>
</file>

<file path=ppt/tags/tag1929.xml><?xml version="1.0" encoding="utf-8"?>
<p:tagLst xmlns:p="http://schemas.openxmlformats.org/presentationml/2006/main">
  <p:tag name="KSO_WM_BEAUTIFY_FLAG" val=""/>
</p:tagLst>
</file>

<file path=ppt/tags/tag193.xml><?xml version="1.0" encoding="utf-8"?>
<p:tagLst xmlns:p="http://schemas.openxmlformats.org/presentationml/2006/main">
  <p:tag name="KSO_WM_BEAUTIFY_FLAG" val=""/>
</p:tagLst>
</file>

<file path=ppt/tags/tag1930.xml><?xml version="1.0" encoding="utf-8"?>
<p:tagLst xmlns:p="http://schemas.openxmlformats.org/presentationml/2006/main">
  <p:tag name="KSO_WM_BEAUTIFY_FLAG" val=""/>
</p:tagLst>
</file>

<file path=ppt/tags/tag1931.xml><?xml version="1.0" encoding="utf-8"?>
<p:tagLst xmlns:p="http://schemas.openxmlformats.org/presentationml/2006/main">
  <p:tag name="KSO_WM_BEAUTIFY_FLAG" val=""/>
</p:tagLst>
</file>

<file path=ppt/tags/tag1932.xml><?xml version="1.0" encoding="utf-8"?>
<p:tagLst xmlns:p="http://schemas.openxmlformats.org/presentationml/2006/main">
  <p:tag name="KSO_WM_BEAUTIFY_FLAG" val=""/>
</p:tagLst>
</file>

<file path=ppt/tags/tag1933.xml><?xml version="1.0" encoding="utf-8"?>
<p:tagLst xmlns:p="http://schemas.openxmlformats.org/presentationml/2006/main">
  <p:tag name="KSO_WM_BEAUTIFY_FLAG" val=""/>
</p:tagLst>
</file>

<file path=ppt/tags/tag1934.xml><?xml version="1.0" encoding="utf-8"?>
<p:tagLst xmlns:p="http://schemas.openxmlformats.org/presentationml/2006/main">
  <p:tag name="KSO_WM_BEAUTIFY_FLAG" val=""/>
</p:tagLst>
</file>

<file path=ppt/tags/tag1935.xml><?xml version="1.0" encoding="utf-8"?>
<p:tagLst xmlns:p="http://schemas.openxmlformats.org/presentationml/2006/main">
  <p:tag name="KSO_WM_BEAUTIFY_FLAG" val=""/>
</p:tagLst>
</file>

<file path=ppt/tags/tag1936.xml><?xml version="1.0" encoding="utf-8"?>
<p:tagLst xmlns:p="http://schemas.openxmlformats.org/presentationml/2006/main">
  <p:tag name="KSO_WM_BEAUTIFY_FLAG" val=""/>
</p:tagLst>
</file>

<file path=ppt/tags/tag1937.xml><?xml version="1.0" encoding="utf-8"?>
<p:tagLst xmlns:p="http://schemas.openxmlformats.org/presentationml/2006/main">
  <p:tag name="KSO_WM_BEAUTIFY_FLAG" val=""/>
</p:tagLst>
</file>

<file path=ppt/tags/tag1938.xml><?xml version="1.0" encoding="utf-8"?>
<p:tagLst xmlns:p="http://schemas.openxmlformats.org/presentationml/2006/main">
  <p:tag name="KSO_WM_BEAUTIFY_FLAG" val=""/>
</p:tagLst>
</file>

<file path=ppt/tags/tag1939.xml><?xml version="1.0" encoding="utf-8"?>
<p:tagLst xmlns:p="http://schemas.openxmlformats.org/presentationml/2006/main">
  <p:tag name="KSO_WM_BEAUTIFY_FLAG" val=""/>
</p:tagLst>
</file>

<file path=ppt/tags/tag194.xml><?xml version="1.0" encoding="utf-8"?>
<p:tagLst xmlns:p="http://schemas.openxmlformats.org/presentationml/2006/main">
  <p:tag name="KSO_WM_BEAUTIFY_FLAG" val=""/>
</p:tagLst>
</file>

<file path=ppt/tags/tag1940.xml><?xml version="1.0" encoding="utf-8"?>
<p:tagLst xmlns:p="http://schemas.openxmlformats.org/presentationml/2006/main">
  <p:tag name="KSO_WM_BEAUTIFY_FLAG" val=""/>
</p:tagLst>
</file>

<file path=ppt/tags/tag1941.xml><?xml version="1.0" encoding="utf-8"?>
<p:tagLst xmlns:p="http://schemas.openxmlformats.org/presentationml/2006/main">
  <p:tag name="KSO_WM_BEAUTIFY_FLAG" val=""/>
</p:tagLst>
</file>

<file path=ppt/tags/tag1942.xml><?xml version="1.0" encoding="utf-8"?>
<p:tagLst xmlns:p="http://schemas.openxmlformats.org/presentationml/2006/main">
  <p:tag name="KSO_WM_BEAUTIFY_FLAG" val=""/>
</p:tagLst>
</file>

<file path=ppt/tags/tag1943.xml><?xml version="1.0" encoding="utf-8"?>
<p:tagLst xmlns:p="http://schemas.openxmlformats.org/presentationml/2006/main">
  <p:tag name="KSO_WM_BEAUTIFY_FLAG" val=""/>
</p:tagLst>
</file>

<file path=ppt/tags/tag1944.xml><?xml version="1.0" encoding="utf-8"?>
<p:tagLst xmlns:p="http://schemas.openxmlformats.org/presentationml/2006/main">
  <p:tag name="KSO_WM_BEAUTIFY_FLAG" val=""/>
</p:tagLst>
</file>

<file path=ppt/tags/tag1945.xml><?xml version="1.0" encoding="utf-8"?>
<p:tagLst xmlns:p="http://schemas.openxmlformats.org/presentationml/2006/main">
  <p:tag name="KSO_WM_BEAUTIFY_FLAG" val=""/>
</p:tagLst>
</file>

<file path=ppt/tags/tag1946.xml><?xml version="1.0" encoding="utf-8"?>
<p:tagLst xmlns:p="http://schemas.openxmlformats.org/presentationml/2006/main">
  <p:tag name="KSO_WM_BEAUTIFY_FLAG" val=""/>
</p:tagLst>
</file>

<file path=ppt/tags/tag1947.xml><?xml version="1.0" encoding="utf-8"?>
<p:tagLst xmlns:p="http://schemas.openxmlformats.org/presentationml/2006/main">
  <p:tag name="KSO_WM_BEAUTIFY_FLAG" val=""/>
</p:tagLst>
</file>

<file path=ppt/tags/tag1948.xml><?xml version="1.0" encoding="utf-8"?>
<p:tagLst xmlns:p="http://schemas.openxmlformats.org/presentationml/2006/main">
  <p:tag name="KSO_WM_BEAUTIFY_FLAG" val=""/>
</p:tagLst>
</file>

<file path=ppt/tags/tag1949.xml><?xml version="1.0" encoding="utf-8"?>
<p:tagLst xmlns:p="http://schemas.openxmlformats.org/presentationml/2006/main">
  <p:tag name="KSO_WM_BEAUTIFY_FLAG" val=""/>
</p:tagLst>
</file>

<file path=ppt/tags/tag195.xml><?xml version="1.0" encoding="utf-8"?>
<p:tagLst xmlns:p="http://schemas.openxmlformats.org/presentationml/2006/main">
  <p:tag name="KSO_WM_BEAUTIFY_FLAG" val=""/>
</p:tagLst>
</file>

<file path=ppt/tags/tag1950.xml><?xml version="1.0" encoding="utf-8"?>
<p:tagLst xmlns:p="http://schemas.openxmlformats.org/presentationml/2006/main">
  <p:tag name="KSO_WM_BEAUTIFY_FLAG" val=""/>
</p:tagLst>
</file>

<file path=ppt/tags/tag1951.xml><?xml version="1.0" encoding="utf-8"?>
<p:tagLst xmlns:p="http://schemas.openxmlformats.org/presentationml/2006/main">
  <p:tag name="KSO_WM_BEAUTIFY_FLAG" val=""/>
</p:tagLst>
</file>

<file path=ppt/tags/tag1952.xml><?xml version="1.0" encoding="utf-8"?>
<p:tagLst xmlns:p="http://schemas.openxmlformats.org/presentationml/2006/main">
  <p:tag name="KSO_WM_BEAUTIFY_FLAG" val=""/>
</p:tagLst>
</file>

<file path=ppt/tags/tag1953.xml><?xml version="1.0" encoding="utf-8"?>
<p:tagLst xmlns:p="http://schemas.openxmlformats.org/presentationml/2006/main">
  <p:tag name="KSO_WM_BEAUTIFY_FLAG" val=""/>
</p:tagLst>
</file>

<file path=ppt/tags/tag1954.xml><?xml version="1.0" encoding="utf-8"?>
<p:tagLst xmlns:p="http://schemas.openxmlformats.org/presentationml/2006/main">
  <p:tag name="KSO_WM_BEAUTIFY_FLAG" val=""/>
</p:tagLst>
</file>

<file path=ppt/tags/tag1955.xml><?xml version="1.0" encoding="utf-8"?>
<p:tagLst xmlns:p="http://schemas.openxmlformats.org/presentationml/2006/main">
  <p:tag name="KSO_WM_BEAUTIFY_FLAG" val=""/>
</p:tagLst>
</file>

<file path=ppt/tags/tag1956.xml><?xml version="1.0" encoding="utf-8"?>
<p:tagLst xmlns:p="http://schemas.openxmlformats.org/presentationml/2006/main">
  <p:tag name="KSO_WM_BEAUTIFY_FLAG" val=""/>
</p:tagLst>
</file>

<file path=ppt/tags/tag1957.xml><?xml version="1.0" encoding="utf-8"?>
<p:tagLst xmlns:p="http://schemas.openxmlformats.org/presentationml/2006/main">
  <p:tag name="KSO_WM_BEAUTIFY_FLAG" val=""/>
</p:tagLst>
</file>

<file path=ppt/tags/tag1958.xml><?xml version="1.0" encoding="utf-8"?>
<p:tagLst xmlns:p="http://schemas.openxmlformats.org/presentationml/2006/main">
  <p:tag name="KSO_WM_BEAUTIFY_FLAG" val=""/>
</p:tagLst>
</file>

<file path=ppt/tags/tag1959.xml><?xml version="1.0" encoding="utf-8"?>
<p:tagLst xmlns:p="http://schemas.openxmlformats.org/presentationml/2006/main">
  <p:tag name="KSO_WM_BEAUTIFY_FLAG" val=""/>
</p:tagLst>
</file>

<file path=ppt/tags/tag196.xml><?xml version="1.0" encoding="utf-8"?>
<p:tagLst xmlns:p="http://schemas.openxmlformats.org/presentationml/2006/main">
  <p:tag name="KSO_WM_BEAUTIFY_FLAG" val=""/>
</p:tagLst>
</file>

<file path=ppt/tags/tag1960.xml><?xml version="1.0" encoding="utf-8"?>
<p:tagLst xmlns:p="http://schemas.openxmlformats.org/presentationml/2006/main">
  <p:tag name="KSO_WM_BEAUTIFY_FLAG" val=""/>
</p:tagLst>
</file>

<file path=ppt/tags/tag1961.xml><?xml version="1.0" encoding="utf-8"?>
<p:tagLst xmlns:p="http://schemas.openxmlformats.org/presentationml/2006/main">
  <p:tag name="KSO_WM_BEAUTIFY_FLAG" val=""/>
</p:tagLst>
</file>

<file path=ppt/tags/tag1962.xml><?xml version="1.0" encoding="utf-8"?>
<p:tagLst xmlns:p="http://schemas.openxmlformats.org/presentationml/2006/main">
  <p:tag name="KSO_WM_BEAUTIFY_FLAG" val=""/>
</p:tagLst>
</file>

<file path=ppt/tags/tag1963.xml><?xml version="1.0" encoding="utf-8"?>
<p:tagLst xmlns:p="http://schemas.openxmlformats.org/presentationml/2006/main">
  <p:tag name="KSO_WM_BEAUTIFY_FLAG" val=""/>
</p:tagLst>
</file>

<file path=ppt/tags/tag1964.xml><?xml version="1.0" encoding="utf-8"?>
<p:tagLst xmlns:p="http://schemas.openxmlformats.org/presentationml/2006/main">
  <p:tag name="KSO_WM_BEAUTIFY_FLAG" val=""/>
</p:tagLst>
</file>

<file path=ppt/tags/tag1965.xml><?xml version="1.0" encoding="utf-8"?>
<p:tagLst xmlns:p="http://schemas.openxmlformats.org/presentationml/2006/main">
  <p:tag name="KSO_WM_BEAUTIFY_FLAG" val=""/>
</p:tagLst>
</file>

<file path=ppt/tags/tag1966.xml><?xml version="1.0" encoding="utf-8"?>
<p:tagLst xmlns:p="http://schemas.openxmlformats.org/presentationml/2006/main">
  <p:tag name="KSO_WM_BEAUTIFY_FLAG" val=""/>
</p:tagLst>
</file>

<file path=ppt/tags/tag1967.xml><?xml version="1.0" encoding="utf-8"?>
<p:tagLst xmlns:p="http://schemas.openxmlformats.org/presentationml/2006/main">
  <p:tag name="KSO_WM_BEAUTIFY_FLAG" val=""/>
</p:tagLst>
</file>

<file path=ppt/tags/tag1968.xml><?xml version="1.0" encoding="utf-8"?>
<p:tagLst xmlns:p="http://schemas.openxmlformats.org/presentationml/2006/main">
  <p:tag name="KSO_WM_BEAUTIFY_FLAG" val=""/>
</p:tagLst>
</file>

<file path=ppt/tags/tag1969.xml><?xml version="1.0" encoding="utf-8"?>
<p:tagLst xmlns:p="http://schemas.openxmlformats.org/presentationml/2006/main">
  <p:tag name="KSO_WM_BEAUTIFY_FLAG" val=""/>
</p:tagLst>
</file>

<file path=ppt/tags/tag197.xml><?xml version="1.0" encoding="utf-8"?>
<p:tagLst xmlns:p="http://schemas.openxmlformats.org/presentationml/2006/main">
  <p:tag name="KSO_WM_BEAUTIFY_FLAG" val=""/>
</p:tagLst>
</file>

<file path=ppt/tags/tag1970.xml><?xml version="1.0" encoding="utf-8"?>
<p:tagLst xmlns:p="http://schemas.openxmlformats.org/presentationml/2006/main">
  <p:tag name="KSO_WM_BEAUTIFY_FLAG" val=""/>
</p:tagLst>
</file>

<file path=ppt/tags/tag1971.xml><?xml version="1.0" encoding="utf-8"?>
<p:tagLst xmlns:p="http://schemas.openxmlformats.org/presentationml/2006/main">
  <p:tag name="KSO_WM_BEAUTIFY_FLAG" val=""/>
</p:tagLst>
</file>

<file path=ppt/tags/tag1972.xml><?xml version="1.0" encoding="utf-8"?>
<p:tagLst xmlns:p="http://schemas.openxmlformats.org/presentationml/2006/main">
  <p:tag name="KSO_WM_BEAUTIFY_FLAG" val=""/>
</p:tagLst>
</file>

<file path=ppt/tags/tag1973.xml><?xml version="1.0" encoding="utf-8"?>
<p:tagLst xmlns:p="http://schemas.openxmlformats.org/presentationml/2006/main">
  <p:tag name="KSO_WM_BEAUTIFY_FLAG" val=""/>
</p:tagLst>
</file>

<file path=ppt/tags/tag1974.xml><?xml version="1.0" encoding="utf-8"?>
<p:tagLst xmlns:p="http://schemas.openxmlformats.org/presentationml/2006/main">
  <p:tag name="KSO_WM_BEAUTIFY_FLAG" val=""/>
</p:tagLst>
</file>

<file path=ppt/tags/tag1975.xml><?xml version="1.0" encoding="utf-8"?>
<p:tagLst xmlns:p="http://schemas.openxmlformats.org/presentationml/2006/main">
  <p:tag name="KSO_WM_BEAUTIFY_FLAG" val=""/>
</p:tagLst>
</file>

<file path=ppt/tags/tag1976.xml><?xml version="1.0" encoding="utf-8"?>
<p:tagLst xmlns:p="http://schemas.openxmlformats.org/presentationml/2006/main">
  <p:tag name="KSO_WM_BEAUTIFY_FLAG" val=""/>
</p:tagLst>
</file>

<file path=ppt/tags/tag1977.xml><?xml version="1.0" encoding="utf-8"?>
<p:tagLst xmlns:p="http://schemas.openxmlformats.org/presentationml/2006/main">
  <p:tag name="KSO_WM_BEAUTIFY_FLAG" val=""/>
</p:tagLst>
</file>

<file path=ppt/tags/tag1978.xml><?xml version="1.0" encoding="utf-8"?>
<p:tagLst xmlns:p="http://schemas.openxmlformats.org/presentationml/2006/main">
  <p:tag name="KSO_WM_BEAUTIFY_FLAG" val=""/>
</p:tagLst>
</file>

<file path=ppt/tags/tag1979.xml><?xml version="1.0" encoding="utf-8"?>
<p:tagLst xmlns:p="http://schemas.openxmlformats.org/presentationml/2006/main">
  <p:tag name="KSO_WM_BEAUTIFY_FLAG" val=""/>
</p:tagLst>
</file>

<file path=ppt/tags/tag198.xml><?xml version="1.0" encoding="utf-8"?>
<p:tagLst xmlns:p="http://schemas.openxmlformats.org/presentationml/2006/main">
  <p:tag name="KSO_WM_BEAUTIFY_FLAG" val=""/>
</p:tagLst>
</file>

<file path=ppt/tags/tag1980.xml><?xml version="1.0" encoding="utf-8"?>
<p:tagLst xmlns:p="http://schemas.openxmlformats.org/presentationml/2006/main">
  <p:tag name="KSO_WM_BEAUTIFY_FLAG" val=""/>
</p:tagLst>
</file>

<file path=ppt/tags/tag1981.xml><?xml version="1.0" encoding="utf-8"?>
<p:tagLst xmlns:p="http://schemas.openxmlformats.org/presentationml/2006/main">
  <p:tag name="KSO_WM_BEAUTIFY_FLAG" val=""/>
</p:tagLst>
</file>

<file path=ppt/tags/tag198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983.xml><?xml version="1.0" encoding="utf-8"?>
<p:tagLst xmlns:p="http://schemas.openxmlformats.org/presentationml/2006/main">
  <p:tag name="KSO_WM_BEAUTIFY_FLAG" val=""/>
</p:tagLst>
</file>

<file path=ppt/tags/tag198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985.xml><?xml version="1.0" encoding="utf-8"?>
<p:tagLst xmlns:p="http://schemas.openxmlformats.org/presentationml/2006/main">
  <p:tag name="KSO_WM_BEAUTIFY_FLAG" val=""/>
</p:tagLst>
</file>

<file path=ppt/tags/tag198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987.xml><?xml version="1.0" encoding="utf-8"?>
<p:tagLst xmlns:p="http://schemas.openxmlformats.org/presentationml/2006/main">
  <p:tag name="KSO_WM_BEAUTIFY_FLAG" val=""/>
</p:tagLst>
</file>

<file path=ppt/tags/tag198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989.xml><?xml version="1.0" encoding="utf-8"?>
<p:tagLst xmlns:p="http://schemas.openxmlformats.org/presentationml/2006/main">
  <p:tag name="KSO_WM_BEAUTIFY_FLAG" val=""/>
</p:tagLst>
</file>

<file path=ppt/tags/tag199.xml><?xml version="1.0" encoding="utf-8"?>
<p:tagLst xmlns:p="http://schemas.openxmlformats.org/presentationml/2006/main">
  <p:tag name="KSO_WM_BEAUTIFY_FLAG" val=""/>
</p:tagLst>
</file>

<file path=ppt/tags/tag1990.xml><?xml version="1.0" encoding="utf-8"?>
<p:tagLst xmlns:p="http://schemas.openxmlformats.org/presentationml/2006/main">
  <p:tag name="KSO_WM_BEAUTIFY_FLAG" val=""/>
</p:tagLst>
</file>

<file path=ppt/tags/tag199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992.xml><?xml version="1.0" encoding="utf-8"?>
<p:tagLst xmlns:p="http://schemas.openxmlformats.org/presentationml/2006/main">
  <p:tag name="KSO_WM_BEAUTIFY_FLAG" val=""/>
</p:tagLst>
</file>

<file path=ppt/tags/tag199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994.xml><?xml version="1.0" encoding="utf-8"?>
<p:tagLst xmlns:p="http://schemas.openxmlformats.org/presentationml/2006/main">
  <p:tag name="KSO_WM_BEAUTIFY_FLAG" val=""/>
</p:tagLst>
</file>

<file path=ppt/tags/tag199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996.xml><?xml version="1.0" encoding="utf-8"?>
<p:tagLst xmlns:p="http://schemas.openxmlformats.org/presentationml/2006/main">
  <p:tag name="KSO_WM_BEAUTIFY_FLAG" val=""/>
</p:tagLst>
</file>

<file path=ppt/tags/tag1997.xml><?xml version="1.0" encoding="utf-8"?>
<p:tagLst xmlns:p="http://schemas.openxmlformats.org/presentationml/2006/main">
  <p:tag name="KSO_WM_BEAUTIFY_FLAG" val=""/>
</p:tagLst>
</file>

<file path=ppt/tags/tag1998.xml><?xml version="1.0" encoding="utf-8"?>
<p:tagLst xmlns:p="http://schemas.openxmlformats.org/presentationml/2006/main">
  <p:tag name="KSO_WM_BEAUTIFY_FLAG" val=""/>
</p:tagLst>
</file>

<file path=ppt/tags/tag199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00.xml><?xml version="1.0" encoding="utf-8"?>
<p:tagLst xmlns:p="http://schemas.openxmlformats.org/presentationml/2006/main">
  <p:tag name="KSO_WM_BEAUTIFY_FLAG" val=""/>
</p:tagLst>
</file>

<file path=ppt/tags/tag2000.xml><?xml version="1.0" encoding="utf-8"?>
<p:tagLst xmlns:p="http://schemas.openxmlformats.org/presentationml/2006/main">
  <p:tag name="KSO_WM_BEAUTIFY_FLAG" val=""/>
</p:tagLst>
</file>

<file path=ppt/tags/tag2001.xml><?xml version="1.0" encoding="utf-8"?>
<p:tagLst xmlns:p="http://schemas.openxmlformats.org/presentationml/2006/main">
  <p:tag name="KSO_WM_BEAUTIFY_FLAG" val=""/>
</p:tagLst>
</file>

<file path=ppt/tags/tag2002.xml><?xml version="1.0" encoding="utf-8"?>
<p:tagLst xmlns:p="http://schemas.openxmlformats.org/presentationml/2006/main">
  <p:tag name="KSO_WM_BEAUTIFY_FLAG" val=""/>
</p:tagLst>
</file>

<file path=ppt/tags/tag2003.xml><?xml version="1.0" encoding="utf-8"?>
<p:tagLst xmlns:p="http://schemas.openxmlformats.org/presentationml/2006/main">
  <p:tag name="KSO_WM_BEAUTIFY_FLAG" val=""/>
</p:tagLst>
</file>

<file path=ppt/tags/tag2004.xml><?xml version="1.0" encoding="utf-8"?>
<p:tagLst xmlns:p="http://schemas.openxmlformats.org/presentationml/2006/main">
  <p:tag name="KSO_WM_BEAUTIFY_FLAG" val=""/>
</p:tagLst>
</file>

<file path=ppt/tags/tag2005.xml><?xml version="1.0" encoding="utf-8"?>
<p:tagLst xmlns:p="http://schemas.openxmlformats.org/presentationml/2006/main">
  <p:tag name="KSO_WM_BEAUTIFY_FLAG" val=""/>
</p:tagLst>
</file>

<file path=ppt/tags/tag2006.xml><?xml version="1.0" encoding="utf-8"?>
<p:tagLst xmlns:p="http://schemas.openxmlformats.org/presentationml/2006/main">
  <p:tag name="KSO_WM_BEAUTIFY_FLAG" val=""/>
</p:tagLst>
</file>

<file path=ppt/tags/tag2007.xml><?xml version="1.0" encoding="utf-8"?>
<p:tagLst xmlns:p="http://schemas.openxmlformats.org/presentationml/2006/main">
  <p:tag name="KSO_WM_BEAUTIFY_FLAG" val=""/>
</p:tagLst>
</file>

<file path=ppt/tags/tag2008.xml><?xml version="1.0" encoding="utf-8"?>
<p:tagLst xmlns:p="http://schemas.openxmlformats.org/presentationml/2006/main">
  <p:tag name="KSO_WM_BEAUTIFY_FLAG" val=""/>
</p:tagLst>
</file>

<file path=ppt/tags/tag2009.xml><?xml version="1.0" encoding="utf-8"?>
<p:tagLst xmlns:p="http://schemas.openxmlformats.org/presentationml/2006/main">
  <p:tag name="KSO_WM_BEAUTIFY_FLAG" val=""/>
</p:tagLst>
</file>

<file path=ppt/tags/tag201.xml><?xml version="1.0" encoding="utf-8"?>
<p:tagLst xmlns:p="http://schemas.openxmlformats.org/presentationml/2006/main">
  <p:tag name="KSO_WM_BEAUTIFY_FLAG" val=""/>
</p:tagLst>
</file>

<file path=ppt/tags/tag2010.xml><?xml version="1.0" encoding="utf-8"?>
<p:tagLst xmlns:p="http://schemas.openxmlformats.org/presentationml/2006/main">
  <p:tag name="KSO_WM_BEAUTIFY_FLAG" val=""/>
</p:tagLst>
</file>

<file path=ppt/tags/tag2011.xml><?xml version="1.0" encoding="utf-8"?>
<p:tagLst xmlns:p="http://schemas.openxmlformats.org/presentationml/2006/main">
  <p:tag name="KSO_WM_BEAUTIFY_FLAG" val=""/>
</p:tagLst>
</file>

<file path=ppt/tags/tag201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013.xml><?xml version="1.0" encoding="utf-8"?>
<p:tagLst xmlns:p="http://schemas.openxmlformats.org/presentationml/2006/main">
  <p:tag name="KSO_WM_BEAUTIFY_FLAG" val=""/>
</p:tagLst>
</file>

<file path=ppt/tags/tag2014.xml><?xml version="1.0" encoding="utf-8"?>
<p:tagLst xmlns:p="http://schemas.openxmlformats.org/presentationml/2006/main">
  <p:tag name="KSO_WM_BEAUTIFY_FLAG" val=""/>
</p:tagLst>
</file>

<file path=ppt/tags/tag201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016.xml><?xml version="1.0" encoding="utf-8"?>
<p:tagLst xmlns:p="http://schemas.openxmlformats.org/presentationml/2006/main">
  <p:tag name="KSO_WM_BEAUTIFY_FLAG" val=""/>
</p:tagLst>
</file>

<file path=ppt/tags/tag2017.xml><?xml version="1.0" encoding="utf-8"?>
<p:tagLst xmlns:p="http://schemas.openxmlformats.org/presentationml/2006/main">
  <p:tag name="KSO_WM_BEAUTIFY_FLAG" val=""/>
</p:tagLst>
</file>

<file path=ppt/tags/tag201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01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02.xml><?xml version="1.0" encoding="utf-8"?>
<p:tagLst xmlns:p="http://schemas.openxmlformats.org/presentationml/2006/main">
  <p:tag name="KSO_WM_BEAUTIFY_FLAG" val=""/>
</p:tagLst>
</file>

<file path=ppt/tags/tag2020.xml><?xml version="1.0" encoding="utf-8"?>
<p:tagLst xmlns:p="http://schemas.openxmlformats.org/presentationml/2006/main">
  <p:tag name="KSO_WM_BEAUTIFY_FLAG" val=""/>
</p:tagLst>
</file>

<file path=ppt/tags/tag202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022.xml><?xml version="1.0" encoding="utf-8"?>
<p:tagLst xmlns:p="http://schemas.openxmlformats.org/presentationml/2006/main">
  <p:tag name="KSO_WM_BEAUTIFY_FLAG" val=""/>
</p:tagLst>
</file>

<file path=ppt/tags/tag2023.xml><?xml version="1.0" encoding="utf-8"?>
<p:tagLst xmlns:p="http://schemas.openxmlformats.org/presentationml/2006/main">
  <p:tag name="KSO_WM_BEAUTIFY_FLAG" val=""/>
</p:tagLst>
</file>

<file path=ppt/tags/tag202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025.xml><?xml version="1.0" encoding="utf-8"?>
<p:tagLst xmlns:p="http://schemas.openxmlformats.org/presentationml/2006/main">
  <p:tag name="KSO_WM_BEAUTIFY_FLAG" val=""/>
</p:tagLst>
</file>

<file path=ppt/tags/tag202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027.xml><?xml version="1.0" encoding="utf-8"?>
<p:tagLst xmlns:p="http://schemas.openxmlformats.org/presentationml/2006/main">
  <p:tag name="KSO_WM_BEAUTIFY_FLAG" val=""/>
</p:tagLst>
</file>

<file path=ppt/tags/tag2028.xml><?xml version="1.0" encoding="utf-8"?>
<p:tagLst xmlns:p="http://schemas.openxmlformats.org/presentationml/2006/main">
  <p:tag name="KSO_WM_BEAUTIFY_FLAG" val=""/>
</p:tagLst>
</file>

<file path=ppt/tags/tag2029.xml><?xml version="1.0" encoding="utf-8"?>
<p:tagLst xmlns:p="http://schemas.openxmlformats.org/presentationml/2006/main">
  <p:tag name="KSO_WM_UNIT_PLACING_PICTURE_USER_VIEWPORT" val="{&quot;height&quot;:1307,&quot;width&quot;:9600}"/>
</p:tagLst>
</file>

<file path=ppt/tags/tag203.xml><?xml version="1.0" encoding="utf-8"?>
<p:tagLst xmlns:p="http://schemas.openxmlformats.org/presentationml/2006/main">
  <p:tag name="KSO_WM_BEAUTIFY_FLAG" val=""/>
</p:tagLst>
</file>

<file path=ppt/tags/tag203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03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032.xml><?xml version="1.0" encoding="utf-8"?>
<p:tagLst xmlns:p="http://schemas.openxmlformats.org/presentationml/2006/main">
  <p:tag name="KSO_WM_BEAUTIFY_FLAG" val=""/>
</p:tagLst>
</file>

<file path=ppt/tags/tag203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034.xml><?xml version="1.0" encoding="utf-8"?>
<p:tagLst xmlns:p="http://schemas.openxmlformats.org/presentationml/2006/main">
  <p:tag name="KSO_WM_BEAUTIFY_FLAG" val=""/>
</p:tagLst>
</file>

<file path=ppt/tags/tag203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036.xml><?xml version="1.0" encoding="utf-8"?>
<p:tagLst xmlns:p="http://schemas.openxmlformats.org/presentationml/2006/main">
  <p:tag name="KSO_WM_UNIT_PLACING_PICTURE_USER_VIEWPORT" val="{&quot;height&quot;:3682.491338582677,&quot;width&quot;:7795.07874015748}"/>
  <p:tag name="KSO_WM_BEAUTIFY_FLAG" val=""/>
</p:tagLst>
</file>

<file path=ppt/tags/tag20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0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039.xml><?xml version="1.0" encoding="utf-8"?>
<p:tagLst xmlns:p="http://schemas.openxmlformats.org/presentationml/2006/main">
  <p:tag name="KSO_WM_BEAUTIFY_FLAG" val=""/>
</p:tagLst>
</file>

<file path=ppt/tags/tag204.xml><?xml version="1.0" encoding="utf-8"?>
<p:tagLst xmlns:p="http://schemas.openxmlformats.org/presentationml/2006/main">
  <p:tag name="KSO_WM_BEAUTIFY_FLAG" val=""/>
</p:tagLst>
</file>

<file path=ppt/tags/tag204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041.xml><?xml version="1.0" encoding="utf-8"?>
<p:tagLst xmlns:p="http://schemas.openxmlformats.org/presentationml/2006/main">
  <p:tag name="KSO_WM_BEAUTIFY_FLAG" val=""/>
</p:tagLst>
</file>

<file path=ppt/tags/tag20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043.xml><?xml version="1.0" encoding="utf-8"?>
<p:tagLst xmlns:p="http://schemas.openxmlformats.org/presentationml/2006/main">
  <p:tag name="KSO_WM_BEAUTIFY_FLAG" val=""/>
</p:tagLst>
</file>

<file path=ppt/tags/tag2044.xml><?xml version="1.0" encoding="utf-8"?>
<p:tagLst xmlns:p="http://schemas.openxmlformats.org/presentationml/2006/main">
  <p:tag name="KSO_WM_BEAUTIFY_FLAG" val=""/>
</p:tagLst>
</file>

<file path=ppt/tags/tag204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046.xml><?xml version="1.0" encoding="utf-8"?>
<p:tagLst xmlns:p="http://schemas.openxmlformats.org/presentationml/2006/main">
  <p:tag name="KSO_WM_BEAUTIFY_FLAG" val=""/>
</p:tagLst>
</file>

<file path=ppt/tags/tag2047.xml><?xml version="1.0" encoding="utf-8"?>
<p:tagLst xmlns:p="http://schemas.openxmlformats.org/presentationml/2006/main">
  <p:tag name="KSO_WM_BEAUTIFY_FLAG" val=""/>
</p:tagLst>
</file>

<file path=ppt/tags/tag204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049.xml><?xml version="1.0" encoding="utf-8"?>
<p:tagLst xmlns:p="http://schemas.openxmlformats.org/presentationml/2006/main">
  <p:tag name="KSO_WM_BEAUTIFY_FLAG" val=""/>
</p:tagLst>
</file>

<file path=ppt/tags/tag205.xml><?xml version="1.0" encoding="utf-8"?>
<p:tagLst xmlns:p="http://schemas.openxmlformats.org/presentationml/2006/main">
  <p:tag name="KSO_WM_BEAUTIFY_FLAG" val=""/>
</p:tagLst>
</file>

<file path=ppt/tags/tag2050.xml><?xml version="1.0" encoding="utf-8"?>
<p:tagLst xmlns:p="http://schemas.openxmlformats.org/presentationml/2006/main">
  <p:tag name="KSO_WM_BEAUTIFY_FLAG" val=""/>
</p:tagLst>
</file>

<file path=ppt/tags/tag205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05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05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05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05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05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057.xml><?xml version="1.0" encoding="utf-8"?>
<p:tagLst xmlns:p="http://schemas.openxmlformats.org/presentationml/2006/main">
  <p:tag name="KSO_WM_BEAUTIFY_FLAG" val=""/>
</p:tagLst>
</file>

<file path=ppt/tags/tag2058.xml><?xml version="1.0" encoding="utf-8"?>
<p:tagLst xmlns:p="http://schemas.openxmlformats.org/presentationml/2006/main">
  <p:tag name="KSO_WM_BEAUTIFY_FLAG" val=""/>
</p:tagLst>
</file>

<file path=ppt/tags/tag205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06.xml><?xml version="1.0" encoding="utf-8"?>
<p:tagLst xmlns:p="http://schemas.openxmlformats.org/presentationml/2006/main">
  <p:tag name="KSO_WM_BEAUTIFY_FLAG" val=""/>
</p:tagLst>
</file>

<file path=ppt/tags/tag2060.xml><?xml version="1.0" encoding="utf-8"?>
<p:tagLst xmlns:p="http://schemas.openxmlformats.org/presentationml/2006/main">
  <p:tag name="KSO_WM_BEAUTIFY_FLAG" val=""/>
</p:tagLst>
</file>

<file path=ppt/tags/tag206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063.xml><?xml version="1.0" encoding="utf-8"?>
<p:tagLst xmlns:p="http://schemas.openxmlformats.org/presentationml/2006/main">
  <p:tag name="COMMONDATA" val="eyJoZGlkIjoiOTZkNzlmNmM0ZmUzNTJiZmI0ZDg1OGQ1N2NkZTA3ZTEifQ=="/>
  <p:tag name="KSO_WPP_MARK_KEY" val="2f4d9ed9-d6b7-452f-ab4b-f2c5e79f1e90"/>
</p:tagLst>
</file>

<file path=ppt/tags/tag207.xml><?xml version="1.0" encoding="utf-8"?>
<p:tagLst xmlns:p="http://schemas.openxmlformats.org/presentationml/2006/main">
  <p:tag name="KSO_WM_BEAUTIFY_FLAG" val=""/>
</p:tagLst>
</file>

<file path=ppt/tags/tag208.xml><?xml version="1.0" encoding="utf-8"?>
<p:tagLst xmlns:p="http://schemas.openxmlformats.org/presentationml/2006/main">
  <p:tag name="KSO_WM_BEAUTIFY_FLAG" val=""/>
</p:tagLst>
</file>

<file path=ppt/tags/tag209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0.xml><?xml version="1.0" encoding="utf-8"?>
<p:tagLst xmlns:p="http://schemas.openxmlformats.org/presentationml/2006/main">
  <p:tag name="KSO_WM_BEAUTIFY_FLAG" val=""/>
</p:tagLst>
</file>

<file path=ppt/tags/tag211.xml><?xml version="1.0" encoding="utf-8"?>
<p:tagLst xmlns:p="http://schemas.openxmlformats.org/presentationml/2006/main">
  <p:tag name="KSO_WM_BEAUTIFY_FLAG" val=""/>
</p:tagLst>
</file>

<file path=ppt/tags/tag212.xml><?xml version="1.0" encoding="utf-8"?>
<p:tagLst xmlns:p="http://schemas.openxmlformats.org/presentationml/2006/main">
  <p:tag name="KSO_WM_BEAUTIFY_FLAG" val=""/>
</p:tagLst>
</file>

<file path=ppt/tags/tag213.xml><?xml version="1.0" encoding="utf-8"?>
<p:tagLst xmlns:p="http://schemas.openxmlformats.org/presentationml/2006/main">
  <p:tag name="KSO_WM_BEAUTIFY_FLAG" val=""/>
</p:tagLst>
</file>

<file path=ppt/tags/tag214.xml><?xml version="1.0" encoding="utf-8"?>
<p:tagLst xmlns:p="http://schemas.openxmlformats.org/presentationml/2006/main">
  <p:tag name="KSO_WM_BEAUTIFY_FLAG" val=""/>
</p:tagLst>
</file>

<file path=ppt/tags/tag215.xml><?xml version="1.0" encoding="utf-8"?>
<p:tagLst xmlns:p="http://schemas.openxmlformats.org/presentationml/2006/main">
  <p:tag name="KSO_WM_BEAUTIFY_FLAG" val=""/>
</p:tagLst>
</file>

<file path=ppt/tags/tag216.xml><?xml version="1.0" encoding="utf-8"?>
<p:tagLst xmlns:p="http://schemas.openxmlformats.org/presentationml/2006/main">
  <p:tag name="KSO_WM_BEAUTIFY_FLAG" val=""/>
</p:tagLst>
</file>

<file path=ppt/tags/tag217.xml><?xml version="1.0" encoding="utf-8"?>
<p:tagLst xmlns:p="http://schemas.openxmlformats.org/presentationml/2006/main">
  <p:tag name="KSO_WM_BEAUTIFY_FLAG" val=""/>
</p:tagLst>
</file>

<file path=ppt/tags/tag218.xml><?xml version="1.0" encoding="utf-8"?>
<p:tagLst xmlns:p="http://schemas.openxmlformats.org/presentationml/2006/main">
  <p:tag name="KSO_WM_BEAUTIFY_FLAG" val=""/>
</p:tagLst>
</file>

<file path=ppt/tags/tag219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20.xml><?xml version="1.0" encoding="utf-8"?>
<p:tagLst xmlns:p="http://schemas.openxmlformats.org/presentationml/2006/main">
  <p:tag name="KSO_WM_BEAUTIFY_FLAG" val=""/>
</p:tagLst>
</file>

<file path=ppt/tags/tag221.xml><?xml version="1.0" encoding="utf-8"?>
<p:tagLst xmlns:p="http://schemas.openxmlformats.org/presentationml/2006/main">
  <p:tag name="KSO_WM_BEAUTIFY_FLAG" val=""/>
</p:tagLst>
</file>

<file path=ppt/tags/tag222.xml><?xml version="1.0" encoding="utf-8"?>
<p:tagLst xmlns:p="http://schemas.openxmlformats.org/presentationml/2006/main">
  <p:tag name="KSO_WM_BEAUTIFY_FLAG" val=""/>
</p:tagLst>
</file>

<file path=ppt/tags/tag223.xml><?xml version="1.0" encoding="utf-8"?>
<p:tagLst xmlns:p="http://schemas.openxmlformats.org/presentationml/2006/main">
  <p:tag name="KSO_WM_BEAUTIFY_FLAG" val=""/>
</p:tagLst>
</file>

<file path=ppt/tags/tag224.xml><?xml version="1.0" encoding="utf-8"?>
<p:tagLst xmlns:p="http://schemas.openxmlformats.org/presentationml/2006/main">
  <p:tag name="KSO_WM_BEAUTIFY_FLAG" val=""/>
</p:tagLst>
</file>

<file path=ppt/tags/tag225.xml><?xml version="1.0" encoding="utf-8"?>
<p:tagLst xmlns:p="http://schemas.openxmlformats.org/presentationml/2006/main">
  <p:tag name="KSO_WM_BEAUTIFY_FLAG" val=""/>
</p:tagLst>
</file>

<file path=ppt/tags/tag226.xml><?xml version="1.0" encoding="utf-8"?>
<p:tagLst xmlns:p="http://schemas.openxmlformats.org/presentationml/2006/main">
  <p:tag name="KSO_WM_BEAUTIFY_FLAG" val=""/>
</p:tagLst>
</file>

<file path=ppt/tags/tag227.xml><?xml version="1.0" encoding="utf-8"?>
<p:tagLst xmlns:p="http://schemas.openxmlformats.org/presentationml/2006/main">
  <p:tag name="KSO_WM_BEAUTIFY_FLAG" val=""/>
</p:tagLst>
</file>

<file path=ppt/tags/tag228.xml><?xml version="1.0" encoding="utf-8"?>
<p:tagLst xmlns:p="http://schemas.openxmlformats.org/presentationml/2006/main">
  <p:tag name="KSO_WM_BEAUTIFY_FLAG" val=""/>
</p:tagLst>
</file>

<file path=ppt/tags/tag229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0.xml><?xml version="1.0" encoding="utf-8"?>
<p:tagLst xmlns:p="http://schemas.openxmlformats.org/presentationml/2006/main">
  <p:tag name="KSO_WM_BEAUTIFY_FLAG" val=""/>
</p:tagLst>
</file>

<file path=ppt/tags/tag231.xml><?xml version="1.0" encoding="utf-8"?>
<p:tagLst xmlns:p="http://schemas.openxmlformats.org/presentationml/2006/main">
  <p:tag name="KSO_WM_BEAUTIFY_FLAG" val=""/>
</p:tagLst>
</file>

<file path=ppt/tags/tag232.xml><?xml version="1.0" encoding="utf-8"?>
<p:tagLst xmlns:p="http://schemas.openxmlformats.org/presentationml/2006/main">
  <p:tag name="KSO_WM_BEAUTIFY_FLAG" val=""/>
</p:tagLst>
</file>

<file path=ppt/tags/tag233.xml><?xml version="1.0" encoding="utf-8"?>
<p:tagLst xmlns:p="http://schemas.openxmlformats.org/presentationml/2006/main">
  <p:tag name="KSO_WM_BEAUTIFY_FLAG" val=""/>
</p:tagLst>
</file>

<file path=ppt/tags/tag234.xml><?xml version="1.0" encoding="utf-8"?>
<p:tagLst xmlns:p="http://schemas.openxmlformats.org/presentationml/2006/main">
  <p:tag name="KSO_WM_BEAUTIFY_FLAG" val=""/>
</p:tagLst>
</file>

<file path=ppt/tags/tag235.xml><?xml version="1.0" encoding="utf-8"?>
<p:tagLst xmlns:p="http://schemas.openxmlformats.org/presentationml/2006/main">
  <p:tag name="KSO_WM_BEAUTIFY_FLAG" val=""/>
</p:tagLst>
</file>

<file path=ppt/tags/tag236.xml><?xml version="1.0" encoding="utf-8"?>
<p:tagLst xmlns:p="http://schemas.openxmlformats.org/presentationml/2006/main">
  <p:tag name="KSO_WM_BEAUTIFY_FLAG" val=""/>
</p:tagLst>
</file>

<file path=ppt/tags/tag237.xml><?xml version="1.0" encoding="utf-8"?>
<p:tagLst xmlns:p="http://schemas.openxmlformats.org/presentationml/2006/main">
  <p:tag name="KSO_WM_BEAUTIFY_FLAG" val=""/>
</p:tagLst>
</file>

<file path=ppt/tags/tag2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39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41.xml><?xml version="1.0" encoding="utf-8"?>
<p:tagLst xmlns:p="http://schemas.openxmlformats.org/presentationml/2006/main">
  <p:tag name="KSO_WM_BEAUTIFY_FLAG" val=""/>
</p:tagLst>
</file>

<file path=ppt/tags/tag242.xml><?xml version="1.0" encoding="utf-8"?>
<p:tagLst xmlns:p="http://schemas.openxmlformats.org/presentationml/2006/main">
  <p:tag name="KSO_WM_BEAUTIFY_FLAG" val=""/>
</p:tagLst>
</file>

<file path=ppt/tags/tag243.xml><?xml version="1.0" encoding="utf-8"?>
<p:tagLst xmlns:p="http://schemas.openxmlformats.org/presentationml/2006/main">
  <p:tag name="KSO_WM_BEAUTIFY_FLAG" val=""/>
</p:tagLst>
</file>

<file path=ppt/tags/tag244.xml><?xml version="1.0" encoding="utf-8"?>
<p:tagLst xmlns:p="http://schemas.openxmlformats.org/presentationml/2006/main">
  <p:tag name="KSO_WM_BEAUTIFY_FLAG" val=""/>
</p:tagLst>
</file>

<file path=ppt/tags/tag245.xml><?xml version="1.0" encoding="utf-8"?>
<p:tagLst xmlns:p="http://schemas.openxmlformats.org/presentationml/2006/main">
  <p:tag name="KSO_WM_BEAUTIFY_FLAG" val=""/>
</p:tagLst>
</file>

<file path=ppt/tags/tag246.xml><?xml version="1.0" encoding="utf-8"?>
<p:tagLst xmlns:p="http://schemas.openxmlformats.org/presentationml/2006/main">
  <p:tag name="KSO_WM_BEAUTIFY_FLAG" val=""/>
</p:tagLst>
</file>

<file path=ppt/tags/tag247.xml><?xml version="1.0" encoding="utf-8"?>
<p:tagLst xmlns:p="http://schemas.openxmlformats.org/presentationml/2006/main">
  <p:tag name="KSO_WM_BEAUTIFY_FLAG" val=""/>
</p:tagLst>
</file>

<file path=ppt/tags/tag248.xml><?xml version="1.0" encoding="utf-8"?>
<p:tagLst xmlns:p="http://schemas.openxmlformats.org/presentationml/2006/main">
  <p:tag name="KSO_WM_BEAUTIFY_FLAG" val=""/>
</p:tagLst>
</file>

<file path=ppt/tags/tag249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0.xml><?xml version="1.0" encoding="utf-8"?>
<p:tagLst xmlns:p="http://schemas.openxmlformats.org/presentationml/2006/main">
  <p:tag name="KSO_WM_BEAUTIFY_FLAG" val=""/>
</p:tagLst>
</file>

<file path=ppt/tags/tag251.xml><?xml version="1.0" encoding="utf-8"?>
<p:tagLst xmlns:p="http://schemas.openxmlformats.org/presentationml/2006/main">
  <p:tag name="KSO_WM_BEAUTIFY_FLAG" val=""/>
</p:tagLst>
</file>

<file path=ppt/tags/tag252.xml><?xml version="1.0" encoding="utf-8"?>
<p:tagLst xmlns:p="http://schemas.openxmlformats.org/presentationml/2006/main">
  <p:tag name="KSO_WM_BEAUTIFY_FLAG" val=""/>
</p:tagLst>
</file>

<file path=ppt/tags/tag253.xml><?xml version="1.0" encoding="utf-8"?>
<p:tagLst xmlns:p="http://schemas.openxmlformats.org/presentationml/2006/main">
  <p:tag name="KSO_WM_BEAUTIFY_FLAG" val=""/>
</p:tagLst>
</file>

<file path=ppt/tags/tag254.xml><?xml version="1.0" encoding="utf-8"?>
<p:tagLst xmlns:p="http://schemas.openxmlformats.org/presentationml/2006/main">
  <p:tag name="KSO_WM_BEAUTIFY_FLAG" val=""/>
</p:tagLst>
</file>

<file path=ppt/tags/tag255.xml><?xml version="1.0" encoding="utf-8"?>
<p:tagLst xmlns:p="http://schemas.openxmlformats.org/presentationml/2006/main">
  <p:tag name="KSO_WM_BEAUTIFY_FLAG" val=""/>
</p:tagLst>
</file>

<file path=ppt/tags/tag256.xml><?xml version="1.0" encoding="utf-8"?>
<p:tagLst xmlns:p="http://schemas.openxmlformats.org/presentationml/2006/main">
  <p:tag name="KSO_WM_BEAUTIFY_FLAG" val=""/>
</p:tagLst>
</file>

<file path=ppt/tags/tag257.xml><?xml version="1.0" encoding="utf-8"?>
<p:tagLst xmlns:p="http://schemas.openxmlformats.org/presentationml/2006/main">
  <p:tag name="KSO_WM_BEAUTIFY_FLAG" val=""/>
</p:tagLst>
</file>

<file path=ppt/tags/tag258.xml><?xml version="1.0" encoding="utf-8"?>
<p:tagLst xmlns:p="http://schemas.openxmlformats.org/presentationml/2006/main">
  <p:tag name="KSO_WM_BEAUTIFY_FLAG" val=""/>
</p:tagLst>
</file>

<file path=ppt/tags/tag259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0.xml><?xml version="1.0" encoding="utf-8"?>
<p:tagLst xmlns:p="http://schemas.openxmlformats.org/presentationml/2006/main">
  <p:tag name="KSO_WM_BEAUTIFY_FLAG" val=""/>
</p:tagLst>
</file>

<file path=ppt/tags/tag261.xml><?xml version="1.0" encoding="utf-8"?>
<p:tagLst xmlns:p="http://schemas.openxmlformats.org/presentationml/2006/main">
  <p:tag name="KSO_WM_BEAUTIFY_FLAG" val=""/>
</p:tagLst>
</file>

<file path=ppt/tags/tag262.xml><?xml version="1.0" encoding="utf-8"?>
<p:tagLst xmlns:p="http://schemas.openxmlformats.org/presentationml/2006/main">
  <p:tag name="KSO_WM_BEAUTIFY_FLAG" val=""/>
</p:tagLst>
</file>

<file path=ppt/tags/tag263.xml><?xml version="1.0" encoding="utf-8"?>
<p:tagLst xmlns:p="http://schemas.openxmlformats.org/presentationml/2006/main">
  <p:tag name="KSO_WM_BEAUTIFY_FLAG" val=""/>
</p:tagLst>
</file>

<file path=ppt/tags/tag264.xml><?xml version="1.0" encoding="utf-8"?>
<p:tagLst xmlns:p="http://schemas.openxmlformats.org/presentationml/2006/main">
  <p:tag name="KSO_WM_BEAUTIFY_FLAG" val=""/>
</p:tagLst>
</file>

<file path=ppt/tags/tag265.xml><?xml version="1.0" encoding="utf-8"?>
<p:tagLst xmlns:p="http://schemas.openxmlformats.org/presentationml/2006/main">
  <p:tag name="KSO_WM_BEAUTIFY_FLAG" val=""/>
</p:tagLst>
</file>

<file path=ppt/tags/tag266.xml><?xml version="1.0" encoding="utf-8"?>
<p:tagLst xmlns:p="http://schemas.openxmlformats.org/presentationml/2006/main">
  <p:tag name="KSO_WM_BEAUTIFY_FLAG" val=""/>
</p:tagLst>
</file>

<file path=ppt/tags/tag267.xml><?xml version="1.0" encoding="utf-8"?>
<p:tagLst xmlns:p="http://schemas.openxmlformats.org/presentationml/2006/main">
  <p:tag name="KSO_WM_BEAUTIFY_FLAG" val=""/>
</p:tagLst>
</file>

<file path=ppt/tags/tag268.xml><?xml version="1.0" encoding="utf-8"?>
<p:tagLst xmlns:p="http://schemas.openxmlformats.org/presentationml/2006/main">
  <p:tag name="KSO_WM_BEAUTIFY_FLAG" val=""/>
</p:tagLst>
</file>

<file path=ppt/tags/tag269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0.xml><?xml version="1.0" encoding="utf-8"?>
<p:tagLst xmlns:p="http://schemas.openxmlformats.org/presentationml/2006/main">
  <p:tag name="KSO_WM_BEAUTIFY_FLAG" val=""/>
</p:tagLst>
</file>

<file path=ppt/tags/tag271.xml><?xml version="1.0" encoding="utf-8"?>
<p:tagLst xmlns:p="http://schemas.openxmlformats.org/presentationml/2006/main">
  <p:tag name="KSO_WM_BEAUTIFY_FLAG" val=""/>
</p:tagLst>
</file>

<file path=ppt/tags/tag272.xml><?xml version="1.0" encoding="utf-8"?>
<p:tagLst xmlns:p="http://schemas.openxmlformats.org/presentationml/2006/main">
  <p:tag name="KSO_WM_BEAUTIFY_FLAG" val=""/>
</p:tagLst>
</file>

<file path=ppt/tags/tag273.xml><?xml version="1.0" encoding="utf-8"?>
<p:tagLst xmlns:p="http://schemas.openxmlformats.org/presentationml/2006/main">
  <p:tag name="KSO_WM_BEAUTIFY_FLAG" val=""/>
</p:tagLst>
</file>

<file path=ppt/tags/tag274.xml><?xml version="1.0" encoding="utf-8"?>
<p:tagLst xmlns:p="http://schemas.openxmlformats.org/presentationml/2006/main">
  <p:tag name="KSO_WM_BEAUTIFY_FLAG" val=""/>
</p:tagLst>
</file>

<file path=ppt/tags/tag27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76.xml><?xml version="1.0" encoding="utf-8"?>
<p:tagLst xmlns:p="http://schemas.openxmlformats.org/presentationml/2006/main">
  <p:tag name="KSO_WM_BEAUTIFY_FLAG" val=""/>
</p:tagLst>
</file>

<file path=ppt/tags/tag277.xml><?xml version="1.0" encoding="utf-8"?>
<p:tagLst xmlns:p="http://schemas.openxmlformats.org/presentationml/2006/main">
  <p:tag name="KSO_WM_BEAUTIFY_FLAG" val=""/>
</p:tagLst>
</file>

<file path=ppt/tags/tag278.xml><?xml version="1.0" encoding="utf-8"?>
<p:tagLst xmlns:p="http://schemas.openxmlformats.org/presentationml/2006/main">
  <p:tag name="KSO_WM_BEAUTIFY_FLAG" val=""/>
</p:tagLst>
</file>

<file path=ppt/tags/tag279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0.xml><?xml version="1.0" encoding="utf-8"?>
<p:tagLst xmlns:p="http://schemas.openxmlformats.org/presentationml/2006/main">
  <p:tag name="KSO_WM_BEAUTIFY_FLAG" val=""/>
</p:tagLst>
</file>

<file path=ppt/tags/tag281.xml><?xml version="1.0" encoding="utf-8"?>
<p:tagLst xmlns:p="http://schemas.openxmlformats.org/presentationml/2006/main">
  <p:tag name="KSO_WM_BEAUTIFY_FLAG" val=""/>
</p:tagLst>
</file>

<file path=ppt/tags/tag282.xml><?xml version="1.0" encoding="utf-8"?>
<p:tagLst xmlns:p="http://schemas.openxmlformats.org/presentationml/2006/main">
  <p:tag name="KSO_WM_BEAUTIFY_FLAG" val=""/>
</p:tagLst>
</file>

<file path=ppt/tags/tag283.xml><?xml version="1.0" encoding="utf-8"?>
<p:tagLst xmlns:p="http://schemas.openxmlformats.org/presentationml/2006/main">
  <p:tag name="KSO_WM_BEAUTIFY_FLAG" val=""/>
</p:tagLst>
</file>

<file path=ppt/tags/tag284.xml><?xml version="1.0" encoding="utf-8"?>
<p:tagLst xmlns:p="http://schemas.openxmlformats.org/presentationml/2006/main">
  <p:tag name="KSO_WM_BEAUTIFY_FLAG" val=""/>
</p:tagLst>
</file>

<file path=ppt/tags/tag285.xml><?xml version="1.0" encoding="utf-8"?>
<p:tagLst xmlns:p="http://schemas.openxmlformats.org/presentationml/2006/main">
  <p:tag name="KSO_WM_BEAUTIFY_FLAG" val=""/>
</p:tagLst>
</file>

<file path=ppt/tags/tag286.xml><?xml version="1.0" encoding="utf-8"?>
<p:tagLst xmlns:p="http://schemas.openxmlformats.org/presentationml/2006/main">
  <p:tag name="KSO_WM_BEAUTIFY_FLAG" val=""/>
</p:tagLst>
</file>

<file path=ppt/tags/tag287.xml><?xml version="1.0" encoding="utf-8"?>
<p:tagLst xmlns:p="http://schemas.openxmlformats.org/presentationml/2006/main">
  <p:tag name="KSO_WM_BEAUTIFY_FLAG" val=""/>
</p:tagLst>
</file>

<file path=ppt/tags/tag288.xml><?xml version="1.0" encoding="utf-8"?>
<p:tagLst xmlns:p="http://schemas.openxmlformats.org/presentationml/2006/main">
  <p:tag name="KSO_WM_BEAUTIFY_FLAG" val=""/>
</p:tagLst>
</file>

<file path=ppt/tags/tag289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0.xml><?xml version="1.0" encoding="utf-8"?>
<p:tagLst xmlns:p="http://schemas.openxmlformats.org/presentationml/2006/main">
  <p:tag name="KSO_WM_BEAUTIFY_FLAG" val=""/>
</p:tagLst>
</file>

<file path=ppt/tags/tag291.xml><?xml version="1.0" encoding="utf-8"?>
<p:tagLst xmlns:p="http://schemas.openxmlformats.org/presentationml/2006/main">
  <p:tag name="KSO_WM_BEAUTIFY_FLAG" val=""/>
</p:tagLst>
</file>

<file path=ppt/tags/tag292.xml><?xml version="1.0" encoding="utf-8"?>
<p:tagLst xmlns:p="http://schemas.openxmlformats.org/presentationml/2006/main">
  <p:tag name="KSO_WM_BEAUTIFY_FLAG" val=""/>
</p:tagLst>
</file>

<file path=ppt/tags/tag293.xml><?xml version="1.0" encoding="utf-8"?>
<p:tagLst xmlns:p="http://schemas.openxmlformats.org/presentationml/2006/main">
  <p:tag name="KSO_WM_BEAUTIFY_FLAG" val=""/>
</p:tagLst>
</file>

<file path=ppt/tags/tag294.xml><?xml version="1.0" encoding="utf-8"?>
<p:tagLst xmlns:p="http://schemas.openxmlformats.org/presentationml/2006/main">
  <p:tag name="KSO_WM_BEAUTIFY_FLAG" val=""/>
</p:tagLst>
</file>

<file path=ppt/tags/tag295.xml><?xml version="1.0" encoding="utf-8"?>
<p:tagLst xmlns:p="http://schemas.openxmlformats.org/presentationml/2006/main">
  <p:tag name="KSO_WM_BEAUTIFY_FLAG" val=""/>
</p:tagLst>
</file>

<file path=ppt/tags/tag296.xml><?xml version="1.0" encoding="utf-8"?>
<p:tagLst xmlns:p="http://schemas.openxmlformats.org/presentationml/2006/main">
  <p:tag name="KSO_WM_BEAUTIFY_FLAG" val=""/>
</p:tagLst>
</file>

<file path=ppt/tags/tag297.xml><?xml version="1.0" encoding="utf-8"?>
<p:tagLst xmlns:p="http://schemas.openxmlformats.org/presentationml/2006/main">
  <p:tag name="KSO_WM_BEAUTIFY_FLAG" val=""/>
</p:tagLst>
</file>

<file path=ppt/tags/tag298.xml><?xml version="1.0" encoding="utf-8"?>
<p:tagLst xmlns:p="http://schemas.openxmlformats.org/presentationml/2006/main">
  <p:tag name="KSO_WM_BEAUTIFY_FLAG" val=""/>
</p:tagLst>
</file>

<file path=ppt/tags/tag29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00.xml><?xml version="1.0" encoding="utf-8"?>
<p:tagLst xmlns:p="http://schemas.openxmlformats.org/presentationml/2006/main">
  <p:tag name="KSO_WM_BEAUTIFY_FLAG" val=""/>
</p:tagLst>
</file>

<file path=ppt/tags/tag301.xml><?xml version="1.0" encoding="utf-8"?>
<p:tagLst xmlns:p="http://schemas.openxmlformats.org/presentationml/2006/main">
  <p:tag name="KSO_WM_BEAUTIFY_FLAG" val=""/>
</p:tagLst>
</file>

<file path=ppt/tags/tag302.xml><?xml version="1.0" encoding="utf-8"?>
<p:tagLst xmlns:p="http://schemas.openxmlformats.org/presentationml/2006/main">
  <p:tag name="KSO_WM_BEAUTIFY_FLAG" val=""/>
</p:tagLst>
</file>

<file path=ppt/tags/tag303.xml><?xml version="1.0" encoding="utf-8"?>
<p:tagLst xmlns:p="http://schemas.openxmlformats.org/presentationml/2006/main">
  <p:tag name="KSO_WM_BEAUTIFY_FLAG" val=""/>
</p:tagLst>
</file>

<file path=ppt/tags/tag304.xml><?xml version="1.0" encoding="utf-8"?>
<p:tagLst xmlns:p="http://schemas.openxmlformats.org/presentationml/2006/main">
  <p:tag name="KSO_WM_BEAUTIFY_FLAG" val=""/>
</p:tagLst>
</file>

<file path=ppt/tags/tag305.xml><?xml version="1.0" encoding="utf-8"?>
<p:tagLst xmlns:p="http://schemas.openxmlformats.org/presentationml/2006/main">
  <p:tag name="KSO_WM_BEAUTIFY_FLAG" val=""/>
</p:tagLst>
</file>

<file path=ppt/tags/tag306.xml><?xml version="1.0" encoding="utf-8"?>
<p:tagLst xmlns:p="http://schemas.openxmlformats.org/presentationml/2006/main">
  <p:tag name="KSO_WM_BEAUTIFY_FLAG" val=""/>
</p:tagLst>
</file>

<file path=ppt/tags/tag307.xml><?xml version="1.0" encoding="utf-8"?>
<p:tagLst xmlns:p="http://schemas.openxmlformats.org/presentationml/2006/main">
  <p:tag name="KSO_WM_BEAUTIFY_FLAG" val=""/>
</p:tagLst>
</file>

<file path=ppt/tags/tag308.xml><?xml version="1.0" encoding="utf-8"?>
<p:tagLst xmlns:p="http://schemas.openxmlformats.org/presentationml/2006/main">
  <p:tag name="KSO_WM_BEAUTIFY_FLAG" val=""/>
</p:tagLst>
</file>

<file path=ppt/tags/tag309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0.xml><?xml version="1.0" encoding="utf-8"?>
<p:tagLst xmlns:p="http://schemas.openxmlformats.org/presentationml/2006/main">
  <p:tag name="KSO_WM_BEAUTIFY_FLAG" val=""/>
</p:tagLst>
</file>

<file path=ppt/tags/tag311.xml><?xml version="1.0" encoding="utf-8"?>
<p:tagLst xmlns:p="http://schemas.openxmlformats.org/presentationml/2006/main">
  <p:tag name="KSO_WM_BEAUTIFY_FLAG" val=""/>
</p:tagLst>
</file>

<file path=ppt/tags/tag312.xml><?xml version="1.0" encoding="utf-8"?>
<p:tagLst xmlns:p="http://schemas.openxmlformats.org/presentationml/2006/main">
  <p:tag name="KSO_WM_BEAUTIFY_FLAG" val=""/>
</p:tagLst>
</file>

<file path=ppt/tags/tag313.xml><?xml version="1.0" encoding="utf-8"?>
<p:tagLst xmlns:p="http://schemas.openxmlformats.org/presentationml/2006/main">
  <p:tag name="KSO_WM_BEAUTIFY_FLAG" val=""/>
</p:tagLst>
</file>

<file path=ppt/tags/tag314.xml><?xml version="1.0" encoding="utf-8"?>
<p:tagLst xmlns:p="http://schemas.openxmlformats.org/presentationml/2006/main">
  <p:tag name="KSO_WM_BEAUTIFY_FLAG" val=""/>
</p:tagLst>
</file>

<file path=ppt/tags/tag315.xml><?xml version="1.0" encoding="utf-8"?>
<p:tagLst xmlns:p="http://schemas.openxmlformats.org/presentationml/2006/main">
  <p:tag name="KSO_WM_BEAUTIFY_FLAG" val=""/>
</p:tagLst>
</file>

<file path=ppt/tags/tag316.xml><?xml version="1.0" encoding="utf-8"?>
<p:tagLst xmlns:p="http://schemas.openxmlformats.org/presentationml/2006/main">
  <p:tag name="KSO_WM_BEAUTIFY_FLAG" val=""/>
</p:tagLst>
</file>

<file path=ppt/tags/tag317.xml><?xml version="1.0" encoding="utf-8"?>
<p:tagLst xmlns:p="http://schemas.openxmlformats.org/presentationml/2006/main">
  <p:tag name="KSO_WM_BEAUTIFY_FLAG" val=""/>
</p:tagLst>
</file>

<file path=ppt/tags/tag318.xml><?xml version="1.0" encoding="utf-8"?>
<p:tagLst xmlns:p="http://schemas.openxmlformats.org/presentationml/2006/main">
  <p:tag name="KSO_WM_BEAUTIFY_FLAG" val=""/>
</p:tagLst>
</file>

<file path=ppt/tags/tag319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0.xml><?xml version="1.0" encoding="utf-8"?>
<p:tagLst xmlns:p="http://schemas.openxmlformats.org/presentationml/2006/main">
  <p:tag name="KSO_WM_BEAUTIFY_FLAG" val=""/>
</p:tagLst>
</file>

<file path=ppt/tags/tag321.xml><?xml version="1.0" encoding="utf-8"?>
<p:tagLst xmlns:p="http://schemas.openxmlformats.org/presentationml/2006/main">
  <p:tag name="KSO_WM_BEAUTIFY_FLAG" val=""/>
</p:tagLst>
</file>

<file path=ppt/tags/tag322.xml><?xml version="1.0" encoding="utf-8"?>
<p:tagLst xmlns:p="http://schemas.openxmlformats.org/presentationml/2006/main">
  <p:tag name="KSO_WM_BEAUTIFY_FLAG" val=""/>
</p:tagLst>
</file>

<file path=ppt/tags/tag323.xml><?xml version="1.0" encoding="utf-8"?>
<p:tagLst xmlns:p="http://schemas.openxmlformats.org/presentationml/2006/main">
  <p:tag name="KSO_WM_BEAUTIFY_FLAG" val=""/>
</p:tagLst>
</file>

<file path=ppt/tags/tag32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25.xml><?xml version="1.0" encoding="utf-8"?>
<p:tagLst xmlns:p="http://schemas.openxmlformats.org/presentationml/2006/main">
  <p:tag name="KSO_WM_BEAUTIFY_FLAG" val=""/>
</p:tagLst>
</file>

<file path=ppt/tags/tag326.xml><?xml version="1.0" encoding="utf-8"?>
<p:tagLst xmlns:p="http://schemas.openxmlformats.org/presentationml/2006/main">
  <p:tag name="KSO_WM_BEAUTIFY_FLAG" val=""/>
</p:tagLst>
</file>

<file path=ppt/tags/tag327.xml><?xml version="1.0" encoding="utf-8"?>
<p:tagLst xmlns:p="http://schemas.openxmlformats.org/presentationml/2006/main">
  <p:tag name="KSO_WM_BEAUTIFY_FLAG" val=""/>
</p:tagLst>
</file>

<file path=ppt/tags/tag328.xml><?xml version="1.0" encoding="utf-8"?>
<p:tagLst xmlns:p="http://schemas.openxmlformats.org/presentationml/2006/main">
  <p:tag name="KSO_WM_BEAUTIFY_FLAG" val=""/>
</p:tagLst>
</file>

<file path=ppt/tags/tag329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0.xml><?xml version="1.0" encoding="utf-8"?>
<p:tagLst xmlns:p="http://schemas.openxmlformats.org/presentationml/2006/main">
  <p:tag name="KSO_WM_BEAUTIFY_FLAG" val=""/>
</p:tagLst>
</file>

<file path=ppt/tags/tag331.xml><?xml version="1.0" encoding="utf-8"?>
<p:tagLst xmlns:p="http://schemas.openxmlformats.org/presentationml/2006/main">
  <p:tag name="KSO_WM_BEAUTIFY_FLAG" val=""/>
</p:tagLst>
</file>

<file path=ppt/tags/tag332.xml><?xml version="1.0" encoding="utf-8"?>
<p:tagLst xmlns:p="http://schemas.openxmlformats.org/presentationml/2006/main">
  <p:tag name="KSO_WM_BEAUTIFY_FLAG" val=""/>
</p:tagLst>
</file>

<file path=ppt/tags/tag333.xml><?xml version="1.0" encoding="utf-8"?>
<p:tagLst xmlns:p="http://schemas.openxmlformats.org/presentationml/2006/main">
  <p:tag name="KSO_WM_BEAUTIFY_FLAG" val=""/>
</p:tagLst>
</file>

<file path=ppt/tags/tag334.xml><?xml version="1.0" encoding="utf-8"?>
<p:tagLst xmlns:p="http://schemas.openxmlformats.org/presentationml/2006/main">
  <p:tag name="KSO_WM_BEAUTIFY_FLAG" val=""/>
</p:tagLst>
</file>

<file path=ppt/tags/tag335.xml><?xml version="1.0" encoding="utf-8"?>
<p:tagLst xmlns:p="http://schemas.openxmlformats.org/presentationml/2006/main">
  <p:tag name="KSO_WM_BEAUTIFY_FLAG" val=""/>
</p:tagLst>
</file>

<file path=ppt/tags/tag336.xml><?xml version="1.0" encoding="utf-8"?>
<p:tagLst xmlns:p="http://schemas.openxmlformats.org/presentationml/2006/main">
  <p:tag name="KSO_WM_BEAUTIFY_FLAG" val=""/>
</p:tagLst>
</file>

<file path=ppt/tags/tag337.xml><?xml version="1.0" encoding="utf-8"?>
<p:tagLst xmlns:p="http://schemas.openxmlformats.org/presentationml/2006/main">
  <p:tag name="KSO_WM_BEAUTIFY_FLAG" val=""/>
</p:tagLst>
</file>

<file path=ppt/tags/tag3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39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4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41.xml><?xml version="1.0" encoding="utf-8"?>
<p:tagLst xmlns:p="http://schemas.openxmlformats.org/presentationml/2006/main">
  <p:tag name="KSO_WM_BEAUTIFY_FLAG" val=""/>
  <p:tag name="KSO_WM_UNIT_PLACING_PICTURE_USER_VIEWPORT" val="{&quot;height&quot;:4702,&quot;width&quot;:6352}"/>
</p:tagLst>
</file>

<file path=ppt/tags/tag342.xml><?xml version="1.0" encoding="utf-8"?>
<p:tagLst xmlns:p="http://schemas.openxmlformats.org/presentationml/2006/main">
  <p:tag name="KSO_WM_BEAUTIFY_FLAG" val=""/>
</p:tagLst>
</file>

<file path=ppt/tags/tag3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44.xml><?xml version="1.0" encoding="utf-8"?>
<p:tagLst xmlns:p="http://schemas.openxmlformats.org/presentationml/2006/main">
  <p:tag name="KSO_WM_BEAUTIFY_FLAG" val=""/>
</p:tagLst>
</file>

<file path=ppt/tags/tag34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4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47.xml><?xml version="1.0" encoding="utf-8"?>
<p:tagLst xmlns:p="http://schemas.openxmlformats.org/presentationml/2006/main">
  <p:tag name="KSO_WM_BEAUTIFY_FLAG" val=""/>
</p:tagLst>
</file>

<file path=ppt/tags/tag348.xml><?xml version="1.0" encoding="utf-8"?>
<p:tagLst xmlns:p="http://schemas.openxmlformats.org/presentationml/2006/main">
  <p:tag name="KSO_WM_BEAUTIFY_FLAG" val=""/>
</p:tagLst>
</file>

<file path=ppt/tags/tag349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0.xml><?xml version="1.0" encoding="utf-8"?>
<p:tagLst xmlns:p="http://schemas.openxmlformats.org/presentationml/2006/main">
  <p:tag name="KSO_WM_BEAUTIFY_FLAG" val=""/>
</p:tagLst>
</file>

<file path=ppt/tags/tag351.xml><?xml version="1.0" encoding="utf-8"?>
<p:tagLst xmlns:p="http://schemas.openxmlformats.org/presentationml/2006/main">
  <p:tag name="KSO_WM_BEAUTIFY_FLAG" val=""/>
</p:tagLst>
</file>

<file path=ppt/tags/tag352.xml><?xml version="1.0" encoding="utf-8"?>
<p:tagLst xmlns:p="http://schemas.openxmlformats.org/presentationml/2006/main">
  <p:tag name="KSO_WM_BEAUTIFY_FLAG" val=""/>
</p:tagLst>
</file>

<file path=ppt/tags/tag353.xml><?xml version="1.0" encoding="utf-8"?>
<p:tagLst xmlns:p="http://schemas.openxmlformats.org/presentationml/2006/main">
  <p:tag name="KSO_WM_BEAUTIFY_FLAG" val=""/>
</p:tagLst>
</file>

<file path=ppt/tags/tag354.xml><?xml version="1.0" encoding="utf-8"?>
<p:tagLst xmlns:p="http://schemas.openxmlformats.org/presentationml/2006/main">
  <p:tag name="KSO_WM_BEAUTIFY_FLAG" val=""/>
</p:tagLst>
</file>

<file path=ppt/tags/tag355.xml><?xml version="1.0" encoding="utf-8"?>
<p:tagLst xmlns:p="http://schemas.openxmlformats.org/presentationml/2006/main">
  <p:tag name="KSO_WM_BEAUTIFY_FLAG" val=""/>
</p:tagLst>
</file>

<file path=ppt/tags/tag356.xml><?xml version="1.0" encoding="utf-8"?>
<p:tagLst xmlns:p="http://schemas.openxmlformats.org/presentationml/2006/main">
  <p:tag name="KSO_WM_BEAUTIFY_FLAG" val=""/>
</p:tagLst>
</file>

<file path=ppt/tags/tag357.xml><?xml version="1.0" encoding="utf-8"?>
<p:tagLst xmlns:p="http://schemas.openxmlformats.org/presentationml/2006/main">
  <p:tag name="KSO_WM_BEAUTIFY_FLAG" val=""/>
</p:tagLst>
</file>

<file path=ppt/tags/tag358.xml><?xml version="1.0" encoding="utf-8"?>
<p:tagLst xmlns:p="http://schemas.openxmlformats.org/presentationml/2006/main">
  <p:tag name="KSO_WM_BEAUTIFY_FLAG" val=""/>
</p:tagLst>
</file>

<file path=ppt/tags/tag359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0.xml><?xml version="1.0" encoding="utf-8"?>
<p:tagLst xmlns:p="http://schemas.openxmlformats.org/presentationml/2006/main">
  <p:tag name="KSO_WM_BEAUTIFY_FLAG" val=""/>
</p:tagLst>
</file>

<file path=ppt/tags/tag361.xml><?xml version="1.0" encoding="utf-8"?>
<p:tagLst xmlns:p="http://schemas.openxmlformats.org/presentationml/2006/main">
  <p:tag name="KSO_WM_BEAUTIFY_FLAG" val=""/>
</p:tagLst>
</file>

<file path=ppt/tags/tag362.xml><?xml version="1.0" encoding="utf-8"?>
<p:tagLst xmlns:p="http://schemas.openxmlformats.org/presentationml/2006/main">
  <p:tag name="KSO_WM_BEAUTIFY_FLAG" val=""/>
</p:tagLst>
</file>

<file path=ppt/tags/tag363.xml><?xml version="1.0" encoding="utf-8"?>
<p:tagLst xmlns:p="http://schemas.openxmlformats.org/presentationml/2006/main">
  <p:tag name="KSO_WM_BEAUTIFY_FLAG" val=""/>
</p:tagLst>
</file>

<file path=ppt/tags/tag364.xml><?xml version="1.0" encoding="utf-8"?>
<p:tagLst xmlns:p="http://schemas.openxmlformats.org/presentationml/2006/main">
  <p:tag name="KSO_WM_BEAUTIFY_FLAG" val=""/>
</p:tagLst>
</file>

<file path=ppt/tags/tag365.xml><?xml version="1.0" encoding="utf-8"?>
<p:tagLst xmlns:p="http://schemas.openxmlformats.org/presentationml/2006/main">
  <p:tag name="KSO_WM_BEAUTIFY_FLAG" val=""/>
</p:tagLst>
</file>

<file path=ppt/tags/tag366.xml><?xml version="1.0" encoding="utf-8"?>
<p:tagLst xmlns:p="http://schemas.openxmlformats.org/presentationml/2006/main">
  <p:tag name="KSO_WM_BEAUTIFY_FLAG" val=""/>
</p:tagLst>
</file>

<file path=ppt/tags/tag367.xml><?xml version="1.0" encoding="utf-8"?>
<p:tagLst xmlns:p="http://schemas.openxmlformats.org/presentationml/2006/main">
  <p:tag name="KSO_WM_BEAUTIFY_FLAG" val=""/>
</p:tagLst>
</file>

<file path=ppt/tags/tag368.xml><?xml version="1.0" encoding="utf-8"?>
<p:tagLst xmlns:p="http://schemas.openxmlformats.org/presentationml/2006/main">
  <p:tag name="KSO_WM_BEAUTIFY_FLAG" val=""/>
</p:tagLst>
</file>

<file path=ppt/tags/tag369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70.xml><?xml version="1.0" encoding="utf-8"?>
<p:tagLst xmlns:p="http://schemas.openxmlformats.org/presentationml/2006/main">
  <p:tag name="KSO_WM_BEAUTIFY_FLAG" val=""/>
</p:tagLst>
</file>

<file path=ppt/tags/tag371.xml><?xml version="1.0" encoding="utf-8"?>
<p:tagLst xmlns:p="http://schemas.openxmlformats.org/presentationml/2006/main">
  <p:tag name="KSO_WM_BEAUTIFY_FLAG" val=""/>
</p:tagLst>
</file>

<file path=ppt/tags/tag372.xml><?xml version="1.0" encoding="utf-8"?>
<p:tagLst xmlns:p="http://schemas.openxmlformats.org/presentationml/2006/main">
  <p:tag name="KSO_WM_BEAUTIFY_FLAG" val=""/>
</p:tagLst>
</file>

<file path=ppt/tags/tag373.xml><?xml version="1.0" encoding="utf-8"?>
<p:tagLst xmlns:p="http://schemas.openxmlformats.org/presentationml/2006/main">
  <p:tag name="KSO_WM_BEAUTIFY_FLAG" val=""/>
</p:tagLst>
</file>

<file path=ppt/tags/tag374.xml><?xml version="1.0" encoding="utf-8"?>
<p:tagLst xmlns:p="http://schemas.openxmlformats.org/presentationml/2006/main">
  <p:tag name="KSO_WM_BEAUTIFY_FLAG" val=""/>
</p:tagLst>
</file>

<file path=ppt/tags/tag375.xml><?xml version="1.0" encoding="utf-8"?>
<p:tagLst xmlns:p="http://schemas.openxmlformats.org/presentationml/2006/main">
  <p:tag name="KSO_WM_BEAUTIFY_FLAG" val=""/>
</p:tagLst>
</file>

<file path=ppt/tags/tag376.xml><?xml version="1.0" encoding="utf-8"?>
<p:tagLst xmlns:p="http://schemas.openxmlformats.org/presentationml/2006/main">
  <p:tag name="KSO_WM_BEAUTIFY_FLAG" val=""/>
</p:tagLst>
</file>

<file path=ppt/tags/tag377.xml><?xml version="1.0" encoding="utf-8"?>
<p:tagLst xmlns:p="http://schemas.openxmlformats.org/presentationml/2006/main">
  <p:tag name="KSO_WM_BEAUTIFY_FLAG" val=""/>
</p:tagLst>
</file>

<file path=ppt/tags/tag378.xml><?xml version="1.0" encoding="utf-8"?>
<p:tagLst xmlns:p="http://schemas.openxmlformats.org/presentationml/2006/main">
  <p:tag name="KSO_WM_BEAUTIFY_FLAG" val=""/>
</p:tagLst>
</file>

<file path=ppt/tags/tag379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0.xml><?xml version="1.0" encoding="utf-8"?>
<p:tagLst xmlns:p="http://schemas.openxmlformats.org/presentationml/2006/main">
  <p:tag name="KSO_WM_BEAUTIFY_FLAG" val=""/>
</p:tagLst>
</file>

<file path=ppt/tags/tag381.xml><?xml version="1.0" encoding="utf-8"?>
<p:tagLst xmlns:p="http://schemas.openxmlformats.org/presentationml/2006/main">
  <p:tag name="KSO_WM_BEAUTIFY_FLAG" val=""/>
</p:tagLst>
</file>

<file path=ppt/tags/tag382.xml><?xml version="1.0" encoding="utf-8"?>
<p:tagLst xmlns:p="http://schemas.openxmlformats.org/presentationml/2006/main">
  <p:tag name="KSO_WM_BEAUTIFY_FLAG" val=""/>
</p:tagLst>
</file>

<file path=ppt/tags/tag383.xml><?xml version="1.0" encoding="utf-8"?>
<p:tagLst xmlns:p="http://schemas.openxmlformats.org/presentationml/2006/main">
  <p:tag name="KSO_WM_BEAUTIFY_FLAG" val=""/>
</p:tagLst>
</file>

<file path=ppt/tags/tag384.xml><?xml version="1.0" encoding="utf-8"?>
<p:tagLst xmlns:p="http://schemas.openxmlformats.org/presentationml/2006/main">
  <p:tag name="KSO_WM_BEAUTIFY_FLAG" val=""/>
</p:tagLst>
</file>

<file path=ppt/tags/tag385.xml><?xml version="1.0" encoding="utf-8"?>
<p:tagLst xmlns:p="http://schemas.openxmlformats.org/presentationml/2006/main">
  <p:tag name="KSO_WM_BEAUTIFY_FLAG" val=""/>
</p:tagLst>
</file>

<file path=ppt/tags/tag386.xml><?xml version="1.0" encoding="utf-8"?>
<p:tagLst xmlns:p="http://schemas.openxmlformats.org/presentationml/2006/main">
  <p:tag name="KSO_WM_BEAUTIFY_FLAG" val=""/>
</p:tagLst>
</file>

<file path=ppt/tags/tag387.xml><?xml version="1.0" encoding="utf-8"?>
<p:tagLst xmlns:p="http://schemas.openxmlformats.org/presentationml/2006/main">
  <p:tag name="KSO_WM_BEAUTIFY_FLAG" val=""/>
</p:tagLst>
</file>

<file path=ppt/tags/tag388.xml><?xml version="1.0" encoding="utf-8"?>
<p:tagLst xmlns:p="http://schemas.openxmlformats.org/presentationml/2006/main">
  <p:tag name="KSO_WM_BEAUTIFY_FLAG" val=""/>
</p:tagLst>
</file>

<file path=ppt/tags/tag389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0.xml><?xml version="1.0" encoding="utf-8"?>
<p:tagLst xmlns:p="http://schemas.openxmlformats.org/presentationml/2006/main">
  <p:tag name="KSO_WM_BEAUTIFY_FLAG" val=""/>
</p:tagLst>
</file>

<file path=ppt/tags/tag391.xml><?xml version="1.0" encoding="utf-8"?>
<p:tagLst xmlns:p="http://schemas.openxmlformats.org/presentationml/2006/main">
  <p:tag name="KSO_WM_BEAUTIFY_FLAG" val=""/>
</p:tagLst>
</file>

<file path=ppt/tags/tag392.xml><?xml version="1.0" encoding="utf-8"?>
<p:tagLst xmlns:p="http://schemas.openxmlformats.org/presentationml/2006/main">
  <p:tag name="KSO_WM_BEAUTIFY_FLAG" val=""/>
</p:tagLst>
</file>

<file path=ppt/tags/tag393.xml><?xml version="1.0" encoding="utf-8"?>
<p:tagLst xmlns:p="http://schemas.openxmlformats.org/presentationml/2006/main">
  <p:tag name="KSO_WM_BEAUTIFY_FLAG" val=""/>
</p:tagLst>
</file>

<file path=ppt/tags/tag394.xml><?xml version="1.0" encoding="utf-8"?>
<p:tagLst xmlns:p="http://schemas.openxmlformats.org/presentationml/2006/main">
  <p:tag name="KSO_WM_BEAUTIFY_FLAG" val=""/>
</p:tagLst>
</file>

<file path=ppt/tags/tag395.xml><?xml version="1.0" encoding="utf-8"?>
<p:tagLst xmlns:p="http://schemas.openxmlformats.org/presentationml/2006/main">
  <p:tag name="KSO_WM_BEAUTIFY_FLAG" val=""/>
</p:tagLst>
</file>

<file path=ppt/tags/tag396.xml><?xml version="1.0" encoding="utf-8"?>
<p:tagLst xmlns:p="http://schemas.openxmlformats.org/presentationml/2006/main">
  <p:tag name="KSO_WM_BEAUTIFY_FLAG" val=""/>
</p:tagLst>
</file>

<file path=ppt/tags/tag397.xml><?xml version="1.0" encoding="utf-8"?>
<p:tagLst xmlns:p="http://schemas.openxmlformats.org/presentationml/2006/main">
  <p:tag name="KSO_WM_BEAUTIFY_FLAG" val=""/>
</p:tagLst>
</file>

<file path=ppt/tags/tag398.xml><?xml version="1.0" encoding="utf-8"?>
<p:tagLst xmlns:p="http://schemas.openxmlformats.org/presentationml/2006/main">
  <p:tag name="KSO_WM_BEAUTIFY_FLAG" val=""/>
</p:tagLst>
</file>

<file path=ppt/tags/tag39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00.xml><?xml version="1.0" encoding="utf-8"?>
<p:tagLst xmlns:p="http://schemas.openxmlformats.org/presentationml/2006/main">
  <p:tag name="KSO_WM_BEAUTIFY_FLAG" val=""/>
</p:tagLst>
</file>

<file path=ppt/tags/tag401.xml><?xml version="1.0" encoding="utf-8"?>
<p:tagLst xmlns:p="http://schemas.openxmlformats.org/presentationml/2006/main">
  <p:tag name="KSO_WM_BEAUTIFY_FLAG" val=""/>
</p:tagLst>
</file>

<file path=ppt/tags/tag402.xml><?xml version="1.0" encoding="utf-8"?>
<p:tagLst xmlns:p="http://schemas.openxmlformats.org/presentationml/2006/main">
  <p:tag name="KSO_WM_BEAUTIFY_FLAG" val=""/>
</p:tagLst>
</file>

<file path=ppt/tags/tag403.xml><?xml version="1.0" encoding="utf-8"?>
<p:tagLst xmlns:p="http://schemas.openxmlformats.org/presentationml/2006/main">
  <p:tag name="KSO_WM_BEAUTIFY_FLAG" val=""/>
</p:tagLst>
</file>

<file path=ppt/tags/tag404.xml><?xml version="1.0" encoding="utf-8"?>
<p:tagLst xmlns:p="http://schemas.openxmlformats.org/presentationml/2006/main">
  <p:tag name="KSO_WM_BEAUTIFY_FLAG" val=""/>
</p:tagLst>
</file>

<file path=ppt/tags/tag405.xml><?xml version="1.0" encoding="utf-8"?>
<p:tagLst xmlns:p="http://schemas.openxmlformats.org/presentationml/2006/main">
  <p:tag name="KSO_WM_BEAUTIFY_FLAG" val=""/>
</p:tagLst>
</file>

<file path=ppt/tags/tag406.xml><?xml version="1.0" encoding="utf-8"?>
<p:tagLst xmlns:p="http://schemas.openxmlformats.org/presentationml/2006/main">
  <p:tag name="KSO_WM_BEAUTIFY_FLAG" val=""/>
</p:tagLst>
</file>

<file path=ppt/tags/tag407.xml><?xml version="1.0" encoding="utf-8"?>
<p:tagLst xmlns:p="http://schemas.openxmlformats.org/presentationml/2006/main">
  <p:tag name="KSO_WM_BEAUTIFY_FLAG" val=""/>
</p:tagLst>
</file>

<file path=ppt/tags/tag408.xml><?xml version="1.0" encoding="utf-8"?>
<p:tagLst xmlns:p="http://schemas.openxmlformats.org/presentationml/2006/main">
  <p:tag name="KSO_WM_BEAUTIFY_FLAG" val=""/>
</p:tagLst>
</file>

<file path=ppt/tags/tag409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0.xml><?xml version="1.0" encoding="utf-8"?>
<p:tagLst xmlns:p="http://schemas.openxmlformats.org/presentationml/2006/main">
  <p:tag name="KSO_WM_BEAUTIFY_FLAG" val=""/>
</p:tagLst>
</file>

<file path=ppt/tags/tag411.xml><?xml version="1.0" encoding="utf-8"?>
<p:tagLst xmlns:p="http://schemas.openxmlformats.org/presentationml/2006/main">
  <p:tag name="KSO_WM_BEAUTIFY_FLAG" val=""/>
</p:tagLst>
</file>

<file path=ppt/tags/tag412.xml><?xml version="1.0" encoding="utf-8"?>
<p:tagLst xmlns:p="http://schemas.openxmlformats.org/presentationml/2006/main">
  <p:tag name="KSO_WM_BEAUTIFY_FLAG" val=""/>
</p:tagLst>
</file>

<file path=ppt/tags/tag413.xml><?xml version="1.0" encoding="utf-8"?>
<p:tagLst xmlns:p="http://schemas.openxmlformats.org/presentationml/2006/main">
  <p:tag name="KSO_WM_BEAUTIFY_FLAG" val=""/>
</p:tagLst>
</file>

<file path=ppt/tags/tag414.xml><?xml version="1.0" encoding="utf-8"?>
<p:tagLst xmlns:p="http://schemas.openxmlformats.org/presentationml/2006/main">
  <p:tag name="KSO_WM_BEAUTIFY_FLAG" val=""/>
</p:tagLst>
</file>

<file path=ppt/tags/tag41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416.xml><?xml version="1.0" encoding="utf-8"?>
<p:tagLst xmlns:p="http://schemas.openxmlformats.org/presentationml/2006/main">
  <p:tag name="KSO_WM_BEAUTIFY_FLAG" val=""/>
</p:tagLst>
</file>

<file path=ppt/tags/tag417.xml><?xml version="1.0" encoding="utf-8"?>
<p:tagLst xmlns:p="http://schemas.openxmlformats.org/presentationml/2006/main">
  <p:tag name="KSO_WM_BEAUTIFY_FLAG" val=""/>
</p:tagLst>
</file>

<file path=ppt/tags/tag418.xml><?xml version="1.0" encoding="utf-8"?>
<p:tagLst xmlns:p="http://schemas.openxmlformats.org/presentationml/2006/main">
  <p:tag name="KSO_WM_BEAUTIFY_FLAG" val=""/>
</p:tagLst>
</file>

<file path=ppt/tags/tag419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0.xml><?xml version="1.0" encoding="utf-8"?>
<p:tagLst xmlns:p="http://schemas.openxmlformats.org/presentationml/2006/main">
  <p:tag name="KSO_WM_BEAUTIFY_FLAG" val=""/>
</p:tagLst>
</file>

<file path=ppt/tags/tag421.xml><?xml version="1.0" encoding="utf-8"?>
<p:tagLst xmlns:p="http://schemas.openxmlformats.org/presentationml/2006/main">
  <p:tag name="KSO_WM_BEAUTIFY_FLAG" val=""/>
</p:tagLst>
</file>

<file path=ppt/tags/tag422.xml><?xml version="1.0" encoding="utf-8"?>
<p:tagLst xmlns:p="http://schemas.openxmlformats.org/presentationml/2006/main">
  <p:tag name="KSO_WM_BEAUTIFY_FLAG" val=""/>
</p:tagLst>
</file>

<file path=ppt/tags/tag423.xml><?xml version="1.0" encoding="utf-8"?>
<p:tagLst xmlns:p="http://schemas.openxmlformats.org/presentationml/2006/main">
  <p:tag name="KSO_WM_BEAUTIFY_FLAG" val=""/>
</p:tagLst>
</file>

<file path=ppt/tags/tag424.xml><?xml version="1.0" encoding="utf-8"?>
<p:tagLst xmlns:p="http://schemas.openxmlformats.org/presentationml/2006/main">
  <p:tag name="KSO_WM_BEAUTIFY_FLAG" val=""/>
</p:tagLst>
</file>

<file path=ppt/tags/tag425.xml><?xml version="1.0" encoding="utf-8"?>
<p:tagLst xmlns:p="http://schemas.openxmlformats.org/presentationml/2006/main">
  <p:tag name="KSO_WM_BEAUTIFY_FLAG" val=""/>
</p:tagLst>
</file>

<file path=ppt/tags/tag426.xml><?xml version="1.0" encoding="utf-8"?>
<p:tagLst xmlns:p="http://schemas.openxmlformats.org/presentationml/2006/main">
  <p:tag name="KSO_WM_BEAUTIFY_FLAG" val=""/>
</p:tagLst>
</file>

<file path=ppt/tags/tag427.xml><?xml version="1.0" encoding="utf-8"?>
<p:tagLst xmlns:p="http://schemas.openxmlformats.org/presentationml/2006/main">
  <p:tag name="KSO_WM_BEAUTIFY_FLAG" val=""/>
</p:tagLst>
</file>

<file path=ppt/tags/tag428.xml><?xml version="1.0" encoding="utf-8"?>
<p:tagLst xmlns:p="http://schemas.openxmlformats.org/presentationml/2006/main">
  <p:tag name="KSO_WM_BEAUTIFY_FLAG" val=""/>
</p:tagLst>
</file>

<file path=ppt/tags/tag429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30.xml><?xml version="1.0" encoding="utf-8"?>
<p:tagLst xmlns:p="http://schemas.openxmlformats.org/presentationml/2006/main">
  <p:tag name="KSO_WM_BEAUTIFY_FLAG" val=""/>
</p:tagLst>
</file>

<file path=ppt/tags/tag431.xml><?xml version="1.0" encoding="utf-8"?>
<p:tagLst xmlns:p="http://schemas.openxmlformats.org/presentationml/2006/main">
  <p:tag name="KSO_WM_BEAUTIFY_FLAG" val=""/>
</p:tagLst>
</file>

<file path=ppt/tags/tag432.xml><?xml version="1.0" encoding="utf-8"?>
<p:tagLst xmlns:p="http://schemas.openxmlformats.org/presentationml/2006/main">
  <p:tag name="KSO_WM_BEAUTIFY_FLAG" val=""/>
</p:tagLst>
</file>

<file path=ppt/tags/tag433.xml><?xml version="1.0" encoding="utf-8"?>
<p:tagLst xmlns:p="http://schemas.openxmlformats.org/presentationml/2006/main">
  <p:tag name="KSO_WM_BEAUTIFY_FLAG" val=""/>
</p:tagLst>
</file>

<file path=ppt/tags/tag434.xml><?xml version="1.0" encoding="utf-8"?>
<p:tagLst xmlns:p="http://schemas.openxmlformats.org/presentationml/2006/main">
  <p:tag name="KSO_WM_BEAUTIFY_FLAG" val=""/>
</p:tagLst>
</file>

<file path=ppt/tags/tag435.xml><?xml version="1.0" encoding="utf-8"?>
<p:tagLst xmlns:p="http://schemas.openxmlformats.org/presentationml/2006/main">
  <p:tag name="KSO_WM_BEAUTIFY_FLAG" val=""/>
</p:tagLst>
</file>

<file path=ppt/tags/tag436.xml><?xml version="1.0" encoding="utf-8"?>
<p:tagLst xmlns:p="http://schemas.openxmlformats.org/presentationml/2006/main">
  <p:tag name="KSO_WM_BEAUTIFY_FLAG" val=""/>
</p:tagLst>
</file>

<file path=ppt/tags/tag437.xml><?xml version="1.0" encoding="utf-8"?>
<p:tagLst xmlns:p="http://schemas.openxmlformats.org/presentationml/2006/main">
  <p:tag name="KSO_WM_BEAUTIFY_FLAG" val=""/>
</p:tagLst>
</file>

<file path=ppt/tags/tag438.xml><?xml version="1.0" encoding="utf-8"?>
<p:tagLst xmlns:p="http://schemas.openxmlformats.org/presentationml/2006/main">
  <p:tag name="KSO_WM_BEAUTIFY_FLAG" val=""/>
</p:tagLst>
</file>

<file path=ppt/tags/tag439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0.xml><?xml version="1.0" encoding="utf-8"?>
<p:tagLst xmlns:p="http://schemas.openxmlformats.org/presentationml/2006/main">
  <p:tag name="KSO_WM_BEAUTIFY_FLAG" val=""/>
</p:tagLst>
</file>

<file path=ppt/tags/tag441.xml><?xml version="1.0" encoding="utf-8"?>
<p:tagLst xmlns:p="http://schemas.openxmlformats.org/presentationml/2006/main">
  <p:tag name="KSO_WM_BEAUTIFY_FLAG" val=""/>
</p:tagLst>
</file>

<file path=ppt/tags/tag442.xml><?xml version="1.0" encoding="utf-8"?>
<p:tagLst xmlns:p="http://schemas.openxmlformats.org/presentationml/2006/main">
  <p:tag name="KSO_WM_BEAUTIFY_FLAG" val=""/>
</p:tagLst>
</file>

<file path=ppt/tags/tag443.xml><?xml version="1.0" encoding="utf-8"?>
<p:tagLst xmlns:p="http://schemas.openxmlformats.org/presentationml/2006/main">
  <p:tag name="KSO_WM_BEAUTIFY_FLAG" val=""/>
</p:tagLst>
</file>

<file path=ppt/tags/tag444.xml><?xml version="1.0" encoding="utf-8"?>
<p:tagLst xmlns:p="http://schemas.openxmlformats.org/presentationml/2006/main">
  <p:tag name="KSO_WM_BEAUTIFY_FLAG" val=""/>
</p:tagLst>
</file>

<file path=ppt/tags/tag445.xml><?xml version="1.0" encoding="utf-8"?>
<p:tagLst xmlns:p="http://schemas.openxmlformats.org/presentationml/2006/main">
  <p:tag name="KSO_WM_BEAUTIFY_FLAG" val=""/>
</p:tagLst>
</file>

<file path=ppt/tags/tag446.xml><?xml version="1.0" encoding="utf-8"?>
<p:tagLst xmlns:p="http://schemas.openxmlformats.org/presentationml/2006/main">
  <p:tag name="KSO_WM_BEAUTIFY_FLAG" val=""/>
</p:tagLst>
</file>

<file path=ppt/tags/tag447.xml><?xml version="1.0" encoding="utf-8"?>
<p:tagLst xmlns:p="http://schemas.openxmlformats.org/presentationml/2006/main">
  <p:tag name="KSO_WM_BEAUTIFY_FLAG" val=""/>
</p:tagLst>
</file>

<file path=ppt/tags/tag448.xml><?xml version="1.0" encoding="utf-8"?>
<p:tagLst xmlns:p="http://schemas.openxmlformats.org/presentationml/2006/main">
  <p:tag name="KSO_WM_BEAUTIFY_FLAG" val=""/>
</p:tagLst>
</file>

<file path=ppt/tags/tag449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0.xml><?xml version="1.0" encoding="utf-8"?>
<p:tagLst xmlns:p="http://schemas.openxmlformats.org/presentationml/2006/main">
  <p:tag name="KSO_WM_BEAUTIFY_FLAG" val=""/>
</p:tagLst>
</file>

<file path=ppt/tags/tag451.xml><?xml version="1.0" encoding="utf-8"?>
<p:tagLst xmlns:p="http://schemas.openxmlformats.org/presentationml/2006/main">
  <p:tag name="KSO_WM_BEAUTIFY_FLAG" val=""/>
</p:tagLst>
</file>

<file path=ppt/tags/tag452.xml><?xml version="1.0" encoding="utf-8"?>
<p:tagLst xmlns:p="http://schemas.openxmlformats.org/presentationml/2006/main">
  <p:tag name="KSO_WM_BEAUTIFY_FLAG" val=""/>
</p:tagLst>
</file>

<file path=ppt/tags/tag453.xml><?xml version="1.0" encoding="utf-8"?>
<p:tagLst xmlns:p="http://schemas.openxmlformats.org/presentationml/2006/main">
  <p:tag name="KSO_WM_BEAUTIFY_FLAG" val=""/>
</p:tagLst>
</file>

<file path=ppt/tags/tag454.xml><?xml version="1.0" encoding="utf-8"?>
<p:tagLst xmlns:p="http://schemas.openxmlformats.org/presentationml/2006/main">
  <p:tag name="KSO_WM_BEAUTIFY_FLAG" val=""/>
</p:tagLst>
</file>

<file path=ppt/tags/tag455.xml><?xml version="1.0" encoding="utf-8"?>
<p:tagLst xmlns:p="http://schemas.openxmlformats.org/presentationml/2006/main">
  <p:tag name="KSO_WM_BEAUTIFY_FLAG" val=""/>
</p:tagLst>
</file>

<file path=ppt/tags/tag456.xml><?xml version="1.0" encoding="utf-8"?>
<p:tagLst xmlns:p="http://schemas.openxmlformats.org/presentationml/2006/main">
  <p:tag name="KSO_WM_BEAUTIFY_FLAG" val=""/>
</p:tagLst>
</file>

<file path=ppt/tags/tag457.xml><?xml version="1.0" encoding="utf-8"?>
<p:tagLst xmlns:p="http://schemas.openxmlformats.org/presentationml/2006/main">
  <p:tag name="KSO_WM_BEAUTIFY_FLAG" val=""/>
</p:tagLst>
</file>

<file path=ppt/tags/tag458.xml><?xml version="1.0" encoding="utf-8"?>
<p:tagLst xmlns:p="http://schemas.openxmlformats.org/presentationml/2006/main">
  <p:tag name="KSO_WM_BEAUTIFY_FLAG" val=""/>
</p:tagLst>
</file>

<file path=ppt/tags/tag459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0.xml><?xml version="1.0" encoding="utf-8"?>
<p:tagLst xmlns:p="http://schemas.openxmlformats.org/presentationml/2006/main">
  <p:tag name="KSO_WM_BEAUTIFY_FLAG" val=""/>
</p:tagLst>
</file>

<file path=ppt/tags/tag461.xml><?xml version="1.0" encoding="utf-8"?>
<p:tagLst xmlns:p="http://schemas.openxmlformats.org/presentationml/2006/main">
  <p:tag name="KSO_WM_BEAUTIFY_FLAG" val=""/>
</p:tagLst>
</file>

<file path=ppt/tags/tag462.xml><?xml version="1.0" encoding="utf-8"?>
<p:tagLst xmlns:p="http://schemas.openxmlformats.org/presentationml/2006/main">
  <p:tag name="KSO_WM_BEAUTIFY_FLAG" val=""/>
</p:tagLst>
</file>

<file path=ppt/tags/tag463.xml><?xml version="1.0" encoding="utf-8"?>
<p:tagLst xmlns:p="http://schemas.openxmlformats.org/presentationml/2006/main">
  <p:tag name="KSO_WM_BEAUTIFY_FLAG" val=""/>
</p:tagLst>
</file>

<file path=ppt/tags/tag464.xml><?xml version="1.0" encoding="utf-8"?>
<p:tagLst xmlns:p="http://schemas.openxmlformats.org/presentationml/2006/main">
  <p:tag name="KSO_WM_BEAUTIFY_FLAG" val=""/>
</p:tagLst>
</file>

<file path=ppt/tags/tag465.xml><?xml version="1.0" encoding="utf-8"?>
<p:tagLst xmlns:p="http://schemas.openxmlformats.org/presentationml/2006/main">
  <p:tag name="KSO_WM_BEAUTIFY_FLAG" val=""/>
</p:tagLst>
</file>

<file path=ppt/tags/tag466.xml><?xml version="1.0" encoding="utf-8"?>
<p:tagLst xmlns:p="http://schemas.openxmlformats.org/presentationml/2006/main">
  <p:tag name="KSO_WM_BEAUTIFY_FLAG" val=""/>
</p:tagLst>
</file>

<file path=ppt/tags/tag467.xml><?xml version="1.0" encoding="utf-8"?>
<p:tagLst xmlns:p="http://schemas.openxmlformats.org/presentationml/2006/main">
  <p:tag name="KSO_WM_BEAUTIFY_FLAG" val=""/>
</p:tagLst>
</file>

<file path=ppt/tags/tag468.xml><?xml version="1.0" encoding="utf-8"?>
<p:tagLst xmlns:p="http://schemas.openxmlformats.org/presentationml/2006/main">
  <p:tag name="KSO_WM_BEAUTIFY_FLAG" val=""/>
</p:tagLst>
</file>

<file path=ppt/tags/tag469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0.xml><?xml version="1.0" encoding="utf-8"?>
<p:tagLst xmlns:p="http://schemas.openxmlformats.org/presentationml/2006/main">
  <p:tag name="KSO_WM_BEAUTIFY_FLAG" val=""/>
</p:tagLst>
</file>

<file path=ppt/tags/tag471.xml><?xml version="1.0" encoding="utf-8"?>
<p:tagLst xmlns:p="http://schemas.openxmlformats.org/presentationml/2006/main">
  <p:tag name="KSO_WM_BEAUTIFY_FLAG" val=""/>
</p:tagLst>
</file>

<file path=ppt/tags/tag472.xml><?xml version="1.0" encoding="utf-8"?>
<p:tagLst xmlns:p="http://schemas.openxmlformats.org/presentationml/2006/main">
  <p:tag name="KSO_WM_BEAUTIFY_FLAG" val=""/>
</p:tagLst>
</file>

<file path=ppt/tags/tag473.xml><?xml version="1.0" encoding="utf-8"?>
<p:tagLst xmlns:p="http://schemas.openxmlformats.org/presentationml/2006/main">
  <p:tag name="KSO_WM_BEAUTIFY_FLAG" val=""/>
</p:tagLst>
</file>

<file path=ppt/tags/tag474.xml><?xml version="1.0" encoding="utf-8"?>
<p:tagLst xmlns:p="http://schemas.openxmlformats.org/presentationml/2006/main">
  <p:tag name="KSO_WM_BEAUTIFY_FLAG" val=""/>
</p:tagLst>
</file>

<file path=ppt/tags/tag475.xml><?xml version="1.0" encoding="utf-8"?>
<p:tagLst xmlns:p="http://schemas.openxmlformats.org/presentationml/2006/main">
  <p:tag name="KSO_WM_BEAUTIFY_FLAG" val=""/>
</p:tagLst>
</file>

<file path=ppt/tags/tag476.xml><?xml version="1.0" encoding="utf-8"?>
<p:tagLst xmlns:p="http://schemas.openxmlformats.org/presentationml/2006/main">
  <p:tag name="KSO_WM_BEAUTIFY_FLAG" val=""/>
</p:tagLst>
</file>

<file path=ppt/tags/tag477.xml><?xml version="1.0" encoding="utf-8"?>
<p:tagLst xmlns:p="http://schemas.openxmlformats.org/presentationml/2006/main">
  <p:tag name="KSO_WM_BEAUTIFY_FLAG" val=""/>
</p:tagLst>
</file>

<file path=ppt/tags/tag478.xml><?xml version="1.0" encoding="utf-8"?>
<p:tagLst xmlns:p="http://schemas.openxmlformats.org/presentationml/2006/main">
  <p:tag name="KSO_WM_BEAUTIFY_FLAG" val=""/>
</p:tagLst>
</file>

<file path=ppt/tags/tag479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80.xml><?xml version="1.0" encoding="utf-8"?>
<p:tagLst xmlns:p="http://schemas.openxmlformats.org/presentationml/2006/main">
  <p:tag name="KSO_WM_BEAUTIFY_FLAG" val=""/>
</p:tagLst>
</file>

<file path=ppt/tags/tag481.xml><?xml version="1.0" encoding="utf-8"?>
<p:tagLst xmlns:p="http://schemas.openxmlformats.org/presentationml/2006/main">
  <p:tag name="KSO_WM_BEAUTIFY_FLAG" val=""/>
</p:tagLst>
</file>

<file path=ppt/tags/tag482.xml><?xml version="1.0" encoding="utf-8"?>
<p:tagLst xmlns:p="http://schemas.openxmlformats.org/presentationml/2006/main">
  <p:tag name="KSO_WM_BEAUTIFY_FLAG" val=""/>
</p:tagLst>
</file>

<file path=ppt/tags/tag483.xml><?xml version="1.0" encoding="utf-8"?>
<p:tagLst xmlns:p="http://schemas.openxmlformats.org/presentationml/2006/main">
  <p:tag name="KSO_WM_BEAUTIFY_FLAG" val=""/>
</p:tagLst>
</file>

<file path=ppt/tags/tag48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485.xml><?xml version="1.0" encoding="utf-8"?>
<p:tagLst xmlns:p="http://schemas.openxmlformats.org/presentationml/2006/main">
  <p:tag name="KSO_WM_BEAUTIFY_FLAG" val=""/>
</p:tagLst>
</file>

<file path=ppt/tags/tag486.xml><?xml version="1.0" encoding="utf-8"?>
<p:tagLst xmlns:p="http://schemas.openxmlformats.org/presentationml/2006/main">
  <p:tag name="KSO_WM_BEAUTIFY_FLAG" val=""/>
</p:tagLst>
</file>

<file path=ppt/tags/tag487.xml><?xml version="1.0" encoding="utf-8"?>
<p:tagLst xmlns:p="http://schemas.openxmlformats.org/presentationml/2006/main">
  <p:tag name="KSO_WM_BEAUTIFY_FLAG" val=""/>
</p:tagLst>
</file>

<file path=ppt/tags/tag488.xml><?xml version="1.0" encoding="utf-8"?>
<p:tagLst xmlns:p="http://schemas.openxmlformats.org/presentationml/2006/main">
  <p:tag name="KSO_WM_BEAUTIFY_FLAG" val=""/>
</p:tagLst>
</file>

<file path=ppt/tags/tag489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0.xml><?xml version="1.0" encoding="utf-8"?>
<p:tagLst xmlns:p="http://schemas.openxmlformats.org/presentationml/2006/main">
  <p:tag name="KSO_WM_BEAUTIFY_FLAG" val=""/>
</p:tagLst>
</file>

<file path=ppt/tags/tag491.xml><?xml version="1.0" encoding="utf-8"?>
<p:tagLst xmlns:p="http://schemas.openxmlformats.org/presentationml/2006/main">
  <p:tag name="KSO_WM_BEAUTIFY_FLAG" val=""/>
</p:tagLst>
</file>

<file path=ppt/tags/tag492.xml><?xml version="1.0" encoding="utf-8"?>
<p:tagLst xmlns:p="http://schemas.openxmlformats.org/presentationml/2006/main">
  <p:tag name="KSO_WM_BEAUTIFY_FLAG" val=""/>
</p:tagLst>
</file>

<file path=ppt/tags/tag493.xml><?xml version="1.0" encoding="utf-8"?>
<p:tagLst xmlns:p="http://schemas.openxmlformats.org/presentationml/2006/main">
  <p:tag name="KSO_WM_BEAUTIFY_FLAG" val=""/>
</p:tagLst>
</file>

<file path=ppt/tags/tag494.xml><?xml version="1.0" encoding="utf-8"?>
<p:tagLst xmlns:p="http://schemas.openxmlformats.org/presentationml/2006/main">
  <p:tag name="KSO_WM_BEAUTIFY_FLAG" val=""/>
</p:tagLst>
</file>

<file path=ppt/tags/tag495.xml><?xml version="1.0" encoding="utf-8"?>
<p:tagLst xmlns:p="http://schemas.openxmlformats.org/presentationml/2006/main">
  <p:tag name="KSO_WM_BEAUTIFY_FLAG" val=""/>
</p:tagLst>
</file>

<file path=ppt/tags/tag496.xml><?xml version="1.0" encoding="utf-8"?>
<p:tagLst xmlns:p="http://schemas.openxmlformats.org/presentationml/2006/main">
  <p:tag name="KSO_WM_BEAUTIFY_FLAG" val=""/>
</p:tagLst>
</file>

<file path=ppt/tags/tag497.xml><?xml version="1.0" encoding="utf-8"?>
<p:tagLst xmlns:p="http://schemas.openxmlformats.org/presentationml/2006/main">
  <p:tag name="KSO_WM_BEAUTIFY_FLAG" val=""/>
</p:tagLst>
</file>

<file path=ppt/tags/tag498.xml><?xml version="1.0" encoding="utf-8"?>
<p:tagLst xmlns:p="http://schemas.openxmlformats.org/presentationml/2006/main">
  <p:tag name="KSO_WM_BEAUTIFY_FLAG" val=""/>
</p:tagLst>
</file>

<file path=ppt/tags/tag49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00.xml><?xml version="1.0" encoding="utf-8"?>
<p:tagLst xmlns:p="http://schemas.openxmlformats.org/presentationml/2006/main">
  <p:tag name="KSO_WM_BEAUTIFY_FLAG" val=""/>
</p:tagLst>
</file>

<file path=ppt/tags/tag501.xml><?xml version="1.0" encoding="utf-8"?>
<p:tagLst xmlns:p="http://schemas.openxmlformats.org/presentationml/2006/main">
  <p:tag name="KSO_WM_BEAUTIFY_FLAG" val=""/>
</p:tagLst>
</file>

<file path=ppt/tags/tag502.xml><?xml version="1.0" encoding="utf-8"?>
<p:tagLst xmlns:p="http://schemas.openxmlformats.org/presentationml/2006/main">
  <p:tag name="KSO_WM_BEAUTIFY_FLAG" val=""/>
</p:tagLst>
</file>

<file path=ppt/tags/tag503.xml><?xml version="1.0" encoding="utf-8"?>
<p:tagLst xmlns:p="http://schemas.openxmlformats.org/presentationml/2006/main">
  <p:tag name="KSO_WM_BEAUTIFY_FLAG" val=""/>
</p:tagLst>
</file>

<file path=ppt/tags/tag504.xml><?xml version="1.0" encoding="utf-8"?>
<p:tagLst xmlns:p="http://schemas.openxmlformats.org/presentationml/2006/main">
  <p:tag name="KSO_WM_BEAUTIFY_FLAG" val=""/>
</p:tagLst>
</file>

<file path=ppt/tags/tag505.xml><?xml version="1.0" encoding="utf-8"?>
<p:tagLst xmlns:p="http://schemas.openxmlformats.org/presentationml/2006/main">
  <p:tag name="KSO_WM_BEAUTIFY_FLAG" val=""/>
</p:tagLst>
</file>

<file path=ppt/tags/tag506.xml><?xml version="1.0" encoding="utf-8"?>
<p:tagLst xmlns:p="http://schemas.openxmlformats.org/presentationml/2006/main">
  <p:tag name="KSO_WM_BEAUTIFY_FLAG" val=""/>
</p:tagLst>
</file>

<file path=ppt/tags/tag507.xml><?xml version="1.0" encoding="utf-8"?>
<p:tagLst xmlns:p="http://schemas.openxmlformats.org/presentationml/2006/main">
  <p:tag name="KSO_WM_BEAUTIFY_FLAG" val=""/>
</p:tagLst>
</file>

<file path=ppt/tags/tag508.xml><?xml version="1.0" encoding="utf-8"?>
<p:tagLst xmlns:p="http://schemas.openxmlformats.org/presentationml/2006/main">
  <p:tag name="KSO_WM_BEAUTIFY_FLAG" val=""/>
</p:tagLst>
</file>

<file path=ppt/tags/tag509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0.xml><?xml version="1.0" encoding="utf-8"?>
<p:tagLst xmlns:p="http://schemas.openxmlformats.org/presentationml/2006/main">
  <p:tag name="KSO_WM_BEAUTIFY_FLAG" val=""/>
</p:tagLst>
</file>

<file path=ppt/tags/tag511.xml><?xml version="1.0" encoding="utf-8"?>
<p:tagLst xmlns:p="http://schemas.openxmlformats.org/presentationml/2006/main">
  <p:tag name="KSO_WM_BEAUTIFY_FLAG" val=""/>
</p:tagLst>
</file>

<file path=ppt/tags/tag512.xml><?xml version="1.0" encoding="utf-8"?>
<p:tagLst xmlns:p="http://schemas.openxmlformats.org/presentationml/2006/main">
  <p:tag name="KSO_WM_BEAUTIFY_FLAG" val=""/>
</p:tagLst>
</file>

<file path=ppt/tags/tag513.xml><?xml version="1.0" encoding="utf-8"?>
<p:tagLst xmlns:p="http://schemas.openxmlformats.org/presentationml/2006/main">
  <p:tag name="KSO_WM_BEAUTIFY_FLAG" val=""/>
</p:tagLst>
</file>

<file path=ppt/tags/tag514.xml><?xml version="1.0" encoding="utf-8"?>
<p:tagLst xmlns:p="http://schemas.openxmlformats.org/presentationml/2006/main">
  <p:tag name="KSO_WM_BEAUTIFY_FLAG" val=""/>
</p:tagLst>
</file>

<file path=ppt/tags/tag515.xml><?xml version="1.0" encoding="utf-8"?>
<p:tagLst xmlns:p="http://schemas.openxmlformats.org/presentationml/2006/main">
  <p:tag name="KSO_WM_BEAUTIFY_FLAG" val=""/>
</p:tagLst>
</file>

<file path=ppt/tags/tag516.xml><?xml version="1.0" encoding="utf-8"?>
<p:tagLst xmlns:p="http://schemas.openxmlformats.org/presentationml/2006/main">
  <p:tag name="KSO_WM_BEAUTIFY_FLAG" val=""/>
</p:tagLst>
</file>

<file path=ppt/tags/tag517.xml><?xml version="1.0" encoding="utf-8"?>
<p:tagLst xmlns:p="http://schemas.openxmlformats.org/presentationml/2006/main">
  <p:tag name="KSO_WM_BEAUTIFY_FLAG" val=""/>
</p:tagLst>
</file>

<file path=ppt/tags/tag518.xml><?xml version="1.0" encoding="utf-8"?>
<p:tagLst xmlns:p="http://schemas.openxmlformats.org/presentationml/2006/main">
  <p:tag name="KSO_WM_BEAUTIFY_FLAG" val=""/>
</p:tagLst>
</file>

<file path=ppt/tags/tag519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20.xml><?xml version="1.0" encoding="utf-8"?>
<p:tagLst xmlns:p="http://schemas.openxmlformats.org/presentationml/2006/main">
  <p:tag name="KSO_WM_BEAUTIFY_FLAG" val=""/>
</p:tagLst>
</file>

<file path=ppt/tags/tag521.xml><?xml version="1.0" encoding="utf-8"?>
<p:tagLst xmlns:p="http://schemas.openxmlformats.org/presentationml/2006/main">
  <p:tag name="KSO_WM_BEAUTIFY_FLAG" val=""/>
</p:tagLst>
</file>

<file path=ppt/tags/tag522.xml><?xml version="1.0" encoding="utf-8"?>
<p:tagLst xmlns:p="http://schemas.openxmlformats.org/presentationml/2006/main">
  <p:tag name="KSO_WM_BEAUTIFY_FLAG" val=""/>
</p:tagLst>
</file>

<file path=ppt/tags/tag523.xml><?xml version="1.0" encoding="utf-8"?>
<p:tagLst xmlns:p="http://schemas.openxmlformats.org/presentationml/2006/main">
  <p:tag name="KSO_WM_BEAUTIFY_FLAG" val=""/>
</p:tagLst>
</file>

<file path=ppt/tags/tag524.xml><?xml version="1.0" encoding="utf-8"?>
<p:tagLst xmlns:p="http://schemas.openxmlformats.org/presentationml/2006/main">
  <p:tag name="KSO_WM_BEAUTIFY_FLAG" val=""/>
</p:tagLst>
</file>

<file path=ppt/tags/tag525.xml><?xml version="1.0" encoding="utf-8"?>
<p:tagLst xmlns:p="http://schemas.openxmlformats.org/presentationml/2006/main">
  <p:tag name="KSO_WM_BEAUTIFY_FLAG" val=""/>
</p:tagLst>
</file>

<file path=ppt/tags/tag526.xml><?xml version="1.0" encoding="utf-8"?>
<p:tagLst xmlns:p="http://schemas.openxmlformats.org/presentationml/2006/main">
  <p:tag name="KSO_WM_BEAUTIFY_FLAG" val=""/>
</p:tagLst>
</file>

<file path=ppt/tags/tag527.xml><?xml version="1.0" encoding="utf-8"?>
<p:tagLst xmlns:p="http://schemas.openxmlformats.org/presentationml/2006/main">
  <p:tag name="KSO_WM_BEAUTIFY_FLAG" val=""/>
</p:tagLst>
</file>

<file path=ppt/tags/tag528.xml><?xml version="1.0" encoding="utf-8"?>
<p:tagLst xmlns:p="http://schemas.openxmlformats.org/presentationml/2006/main">
  <p:tag name="KSO_WM_BEAUTIFY_FLAG" val=""/>
</p:tagLst>
</file>

<file path=ppt/tags/tag529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0.xml><?xml version="1.0" encoding="utf-8"?>
<p:tagLst xmlns:p="http://schemas.openxmlformats.org/presentationml/2006/main">
  <p:tag name="KSO_WM_BEAUTIFY_FLAG" val=""/>
</p:tagLst>
</file>

<file path=ppt/tags/tag531.xml><?xml version="1.0" encoding="utf-8"?>
<p:tagLst xmlns:p="http://schemas.openxmlformats.org/presentationml/2006/main">
  <p:tag name="KSO_WM_BEAUTIFY_FLAG" val=""/>
</p:tagLst>
</file>

<file path=ppt/tags/tag532.xml><?xml version="1.0" encoding="utf-8"?>
<p:tagLst xmlns:p="http://schemas.openxmlformats.org/presentationml/2006/main">
  <p:tag name="KSO_WM_BEAUTIFY_FLAG" val=""/>
</p:tagLst>
</file>

<file path=ppt/tags/tag533.xml><?xml version="1.0" encoding="utf-8"?>
<p:tagLst xmlns:p="http://schemas.openxmlformats.org/presentationml/2006/main">
  <p:tag name="KSO_WM_BEAUTIFY_FLAG" val=""/>
</p:tagLst>
</file>

<file path=ppt/tags/tag534.xml><?xml version="1.0" encoding="utf-8"?>
<p:tagLst xmlns:p="http://schemas.openxmlformats.org/presentationml/2006/main">
  <p:tag name="KSO_WM_BEAUTIFY_FLAG" val=""/>
</p:tagLst>
</file>

<file path=ppt/tags/tag535.xml><?xml version="1.0" encoding="utf-8"?>
<p:tagLst xmlns:p="http://schemas.openxmlformats.org/presentationml/2006/main">
  <p:tag name="KSO_WM_BEAUTIFY_FLAG" val=""/>
</p:tagLst>
</file>

<file path=ppt/tags/tag536.xml><?xml version="1.0" encoding="utf-8"?>
<p:tagLst xmlns:p="http://schemas.openxmlformats.org/presentationml/2006/main">
  <p:tag name="KSO_WM_BEAUTIFY_FLAG" val=""/>
</p:tagLst>
</file>

<file path=ppt/tags/tag537.xml><?xml version="1.0" encoding="utf-8"?>
<p:tagLst xmlns:p="http://schemas.openxmlformats.org/presentationml/2006/main">
  <p:tag name="KSO_WM_BEAUTIFY_FLAG" val=""/>
</p:tagLst>
</file>

<file path=ppt/tags/tag538.xml><?xml version="1.0" encoding="utf-8"?>
<p:tagLst xmlns:p="http://schemas.openxmlformats.org/presentationml/2006/main">
  <p:tag name="KSO_WM_BEAUTIFY_FLAG" val=""/>
</p:tagLst>
</file>

<file path=ppt/tags/tag539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0.xml><?xml version="1.0" encoding="utf-8"?>
<p:tagLst xmlns:p="http://schemas.openxmlformats.org/presentationml/2006/main">
  <p:tag name="KSO_WM_BEAUTIFY_FLAG" val=""/>
</p:tagLst>
</file>

<file path=ppt/tags/tag541.xml><?xml version="1.0" encoding="utf-8"?>
<p:tagLst xmlns:p="http://schemas.openxmlformats.org/presentationml/2006/main">
  <p:tag name="KSO_WM_BEAUTIFY_FLAG" val=""/>
</p:tagLst>
</file>

<file path=ppt/tags/tag542.xml><?xml version="1.0" encoding="utf-8"?>
<p:tagLst xmlns:p="http://schemas.openxmlformats.org/presentationml/2006/main">
  <p:tag name="KSO_WM_BEAUTIFY_FLAG" val=""/>
</p:tagLst>
</file>

<file path=ppt/tags/tag543.xml><?xml version="1.0" encoding="utf-8"?>
<p:tagLst xmlns:p="http://schemas.openxmlformats.org/presentationml/2006/main">
  <p:tag name="KSO_WM_BEAUTIFY_FLAG" val=""/>
</p:tagLst>
</file>

<file path=ppt/tags/tag544.xml><?xml version="1.0" encoding="utf-8"?>
<p:tagLst xmlns:p="http://schemas.openxmlformats.org/presentationml/2006/main">
  <p:tag name="KSO_WM_BEAUTIFY_FLAG" val=""/>
</p:tagLst>
</file>

<file path=ppt/tags/tag545.xml><?xml version="1.0" encoding="utf-8"?>
<p:tagLst xmlns:p="http://schemas.openxmlformats.org/presentationml/2006/main">
  <p:tag name="KSO_WM_BEAUTIFY_FLAG" val=""/>
</p:tagLst>
</file>

<file path=ppt/tags/tag546.xml><?xml version="1.0" encoding="utf-8"?>
<p:tagLst xmlns:p="http://schemas.openxmlformats.org/presentationml/2006/main">
  <p:tag name="KSO_WM_BEAUTIFY_FLAG" val=""/>
</p:tagLst>
</file>

<file path=ppt/tags/tag547.xml><?xml version="1.0" encoding="utf-8"?>
<p:tagLst xmlns:p="http://schemas.openxmlformats.org/presentationml/2006/main">
  <p:tag name="KSO_WM_BEAUTIFY_FLAG" val=""/>
</p:tagLst>
</file>

<file path=ppt/tags/tag548.xml><?xml version="1.0" encoding="utf-8"?>
<p:tagLst xmlns:p="http://schemas.openxmlformats.org/presentationml/2006/main">
  <p:tag name="KSO_WM_BEAUTIFY_FLAG" val=""/>
</p:tagLst>
</file>

<file path=ppt/tags/tag549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0.xml><?xml version="1.0" encoding="utf-8"?>
<p:tagLst xmlns:p="http://schemas.openxmlformats.org/presentationml/2006/main">
  <p:tag name="KSO_WM_BEAUTIFY_FLAG" val=""/>
</p:tagLst>
</file>

<file path=ppt/tags/tag551.xml><?xml version="1.0" encoding="utf-8"?>
<p:tagLst xmlns:p="http://schemas.openxmlformats.org/presentationml/2006/main">
  <p:tag name="KSO_WM_BEAUTIFY_FLAG" val=""/>
</p:tagLst>
</file>

<file path=ppt/tags/tag552.xml><?xml version="1.0" encoding="utf-8"?>
<p:tagLst xmlns:p="http://schemas.openxmlformats.org/presentationml/2006/main">
  <p:tag name="KSO_WM_BEAUTIFY_FLAG" val=""/>
</p:tagLst>
</file>

<file path=ppt/tags/tag55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554.xml><?xml version="1.0" encoding="utf-8"?>
<p:tagLst xmlns:p="http://schemas.openxmlformats.org/presentationml/2006/main">
  <p:tag name="KSO_WM_BEAUTIFY_FLAG" val=""/>
</p:tagLst>
</file>

<file path=ppt/tags/tag555.xml><?xml version="1.0" encoding="utf-8"?>
<p:tagLst xmlns:p="http://schemas.openxmlformats.org/presentationml/2006/main">
  <p:tag name="KSO_WM_BEAUTIFY_FLAG" val=""/>
</p:tagLst>
</file>

<file path=ppt/tags/tag556.xml><?xml version="1.0" encoding="utf-8"?>
<p:tagLst xmlns:p="http://schemas.openxmlformats.org/presentationml/2006/main">
  <p:tag name="KSO_WM_BEAUTIFY_FLAG" val=""/>
</p:tagLst>
</file>

<file path=ppt/tags/tag557.xml><?xml version="1.0" encoding="utf-8"?>
<p:tagLst xmlns:p="http://schemas.openxmlformats.org/presentationml/2006/main">
  <p:tag name="KSO_WM_BEAUTIFY_FLAG" val=""/>
</p:tagLst>
</file>

<file path=ppt/tags/tag558.xml><?xml version="1.0" encoding="utf-8"?>
<p:tagLst xmlns:p="http://schemas.openxmlformats.org/presentationml/2006/main">
  <p:tag name="KSO_WM_BEAUTIFY_FLAG" val=""/>
</p:tagLst>
</file>

<file path=ppt/tags/tag559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0.xml><?xml version="1.0" encoding="utf-8"?>
<p:tagLst xmlns:p="http://schemas.openxmlformats.org/presentationml/2006/main">
  <p:tag name="KSO_WM_BEAUTIFY_FLAG" val=""/>
</p:tagLst>
</file>

<file path=ppt/tags/tag561.xml><?xml version="1.0" encoding="utf-8"?>
<p:tagLst xmlns:p="http://schemas.openxmlformats.org/presentationml/2006/main">
  <p:tag name="KSO_WM_BEAUTIFY_FLAG" val=""/>
</p:tagLst>
</file>

<file path=ppt/tags/tag562.xml><?xml version="1.0" encoding="utf-8"?>
<p:tagLst xmlns:p="http://schemas.openxmlformats.org/presentationml/2006/main">
  <p:tag name="KSO_WM_BEAUTIFY_FLAG" val=""/>
</p:tagLst>
</file>

<file path=ppt/tags/tag563.xml><?xml version="1.0" encoding="utf-8"?>
<p:tagLst xmlns:p="http://schemas.openxmlformats.org/presentationml/2006/main">
  <p:tag name="KSO_WM_BEAUTIFY_FLAG" val=""/>
</p:tagLst>
</file>

<file path=ppt/tags/tag564.xml><?xml version="1.0" encoding="utf-8"?>
<p:tagLst xmlns:p="http://schemas.openxmlformats.org/presentationml/2006/main">
  <p:tag name="KSO_WM_BEAUTIFY_FLAG" val=""/>
</p:tagLst>
</file>

<file path=ppt/tags/tag565.xml><?xml version="1.0" encoding="utf-8"?>
<p:tagLst xmlns:p="http://schemas.openxmlformats.org/presentationml/2006/main">
  <p:tag name="KSO_WM_BEAUTIFY_FLAG" val=""/>
</p:tagLst>
</file>

<file path=ppt/tags/tag566.xml><?xml version="1.0" encoding="utf-8"?>
<p:tagLst xmlns:p="http://schemas.openxmlformats.org/presentationml/2006/main">
  <p:tag name="KSO_WM_BEAUTIFY_FLAG" val=""/>
</p:tagLst>
</file>

<file path=ppt/tags/tag567.xml><?xml version="1.0" encoding="utf-8"?>
<p:tagLst xmlns:p="http://schemas.openxmlformats.org/presentationml/2006/main">
  <p:tag name="KSO_WM_BEAUTIFY_FLAG" val=""/>
</p:tagLst>
</file>

<file path=ppt/tags/tag568.xml><?xml version="1.0" encoding="utf-8"?>
<p:tagLst xmlns:p="http://schemas.openxmlformats.org/presentationml/2006/main">
  <p:tag name="KSO_WM_BEAUTIFY_FLAG" val=""/>
</p:tagLst>
</file>

<file path=ppt/tags/tag569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70.xml><?xml version="1.0" encoding="utf-8"?>
<p:tagLst xmlns:p="http://schemas.openxmlformats.org/presentationml/2006/main">
  <p:tag name="KSO_WM_BEAUTIFY_FLAG" val=""/>
</p:tagLst>
</file>

<file path=ppt/tags/tag571.xml><?xml version="1.0" encoding="utf-8"?>
<p:tagLst xmlns:p="http://schemas.openxmlformats.org/presentationml/2006/main">
  <p:tag name="KSO_WM_BEAUTIFY_FLAG" val=""/>
</p:tagLst>
</file>

<file path=ppt/tags/tag572.xml><?xml version="1.0" encoding="utf-8"?>
<p:tagLst xmlns:p="http://schemas.openxmlformats.org/presentationml/2006/main">
  <p:tag name="KSO_WM_BEAUTIFY_FLAG" val=""/>
</p:tagLst>
</file>

<file path=ppt/tags/tag573.xml><?xml version="1.0" encoding="utf-8"?>
<p:tagLst xmlns:p="http://schemas.openxmlformats.org/presentationml/2006/main">
  <p:tag name="KSO_WM_BEAUTIFY_FLAG" val=""/>
</p:tagLst>
</file>

<file path=ppt/tags/tag574.xml><?xml version="1.0" encoding="utf-8"?>
<p:tagLst xmlns:p="http://schemas.openxmlformats.org/presentationml/2006/main">
  <p:tag name="KSO_WM_BEAUTIFY_FLAG" val=""/>
</p:tagLst>
</file>

<file path=ppt/tags/tag575.xml><?xml version="1.0" encoding="utf-8"?>
<p:tagLst xmlns:p="http://schemas.openxmlformats.org/presentationml/2006/main">
  <p:tag name="KSO_WM_BEAUTIFY_FLAG" val=""/>
</p:tagLst>
</file>

<file path=ppt/tags/tag576.xml><?xml version="1.0" encoding="utf-8"?>
<p:tagLst xmlns:p="http://schemas.openxmlformats.org/presentationml/2006/main">
  <p:tag name="KSO_WM_BEAUTIFY_FLAG" val=""/>
</p:tagLst>
</file>

<file path=ppt/tags/tag577.xml><?xml version="1.0" encoding="utf-8"?>
<p:tagLst xmlns:p="http://schemas.openxmlformats.org/presentationml/2006/main">
  <p:tag name="KSO_WM_BEAUTIFY_FLAG" val=""/>
</p:tagLst>
</file>

<file path=ppt/tags/tag578.xml><?xml version="1.0" encoding="utf-8"?>
<p:tagLst xmlns:p="http://schemas.openxmlformats.org/presentationml/2006/main">
  <p:tag name="KSO_WM_BEAUTIFY_FLAG" val=""/>
</p:tagLst>
</file>

<file path=ppt/tags/tag579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80.xml><?xml version="1.0" encoding="utf-8"?>
<p:tagLst xmlns:p="http://schemas.openxmlformats.org/presentationml/2006/main">
  <p:tag name="KSO_WM_BEAUTIFY_FLAG" val=""/>
</p:tagLst>
</file>

<file path=ppt/tags/tag581.xml><?xml version="1.0" encoding="utf-8"?>
<p:tagLst xmlns:p="http://schemas.openxmlformats.org/presentationml/2006/main">
  <p:tag name="KSO_WM_BEAUTIFY_FLAG" val=""/>
</p:tagLst>
</file>

<file path=ppt/tags/tag582.xml><?xml version="1.0" encoding="utf-8"?>
<p:tagLst xmlns:p="http://schemas.openxmlformats.org/presentationml/2006/main">
  <p:tag name="KSO_WM_BEAUTIFY_FLAG" val=""/>
</p:tagLst>
</file>

<file path=ppt/tags/tag583.xml><?xml version="1.0" encoding="utf-8"?>
<p:tagLst xmlns:p="http://schemas.openxmlformats.org/presentationml/2006/main">
  <p:tag name="KSO_WM_BEAUTIFY_FLAG" val=""/>
</p:tagLst>
</file>

<file path=ppt/tags/tag584.xml><?xml version="1.0" encoding="utf-8"?>
<p:tagLst xmlns:p="http://schemas.openxmlformats.org/presentationml/2006/main">
  <p:tag name="KSO_WM_BEAUTIFY_FLAG" val=""/>
</p:tagLst>
</file>

<file path=ppt/tags/tag585.xml><?xml version="1.0" encoding="utf-8"?>
<p:tagLst xmlns:p="http://schemas.openxmlformats.org/presentationml/2006/main">
  <p:tag name="KSO_WM_BEAUTIFY_FLAG" val=""/>
</p:tagLst>
</file>

<file path=ppt/tags/tag586.xml><?xml version="1.0" encoding="utf-8"?>
<p:tagLst xmlns:p="http://schemas.openxmlformats.org/presentationml/2006/main">
  <p:tag name="KSO_WM_BEAUTIFY_FLAG" val=""/>
</p:tagLst>
</file>

<file path=ppt/tags/tag587.xml><?xml version="1.0" encoding="utf-8"?>
<p:tagLst xmlns:p="http://schemas.openxmlformats.org/presentationml/2006/main">
  <p:tag name="KSO_WM_BEAUTIFY_FLAG" val=""/>
</p:tagLst>
</file>

<file path=ppt/tags/tag588.xml><?xml version="1.0" encoding="utf-8"?>
<p:tagLst xmlns:p="http://schemas.openxmlformats.org/presentationml/2006/main">
  <p:tag name="KSO_WM_BEAUTIFY_FLAG" val=""/>
</p:tagLst>
</file>

<file path=ppt/tags/tag589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90.xml><?xml version="1.0" encoding="utf-8"?>
<p:tagLst xmlns:p="http://schemas.openxmlformats.org/presentationml/2006/main">
  <p:tag name="KSO_WM_BEAUTIFY_FLAG" val=""/>
</p:tagLst>
</file>

<file path=ppt/tags/tag591.xml><?xml version="1.0" encoding="utf-8"?>
<p:tagLst xmlns:p="http://schemas.openxmlformats.org/presentationml/2006/main">
  <p:tag name="KSO_WM_BEAUTIFY_FLAG" val=""/>
</p:tagLst>
</file>

<file path=ppt/tags/tag592.xml><?xml version="1.0" encoding="utf-8"?>
<p:tagLst xmlns:p="http://schemas.openxmlformats.org/presentationml/2006/main">
  <p:tag name="KSO_WM_BEAUTIFY_FLAG" val=""/>
</p:tagLst>
</file>

<file path=ppt/tags/tag593.xml><?xml version="1.0" encoding="utf-8"?>
<p:tagLst xmlns:p="http://schemas.openxmlformats.org/presentationml/2006/main">
  <p:tag name="KSO_WM_BEAUTIFY_FLAG" val=""/>
</p:tagLst>
</file>

<file path=ppt/tags/tag594.xml><?xml version="1.0" encoding="utf-8"?>
<p:tagLst xmlns:p="http://schemas.openxmlformats.org/presentationml/2006/main">
  <p:tag name="KSO_WM_BEAUTIFY_FLAG" val=""/>
</p:tagLst>
</file>

<file path=ppt/tags/tag595.xml><?xml version="1.0" encoding="utf-8"?>
<p:tagLst xmlns:p="http://schemas.openxmlformats.org/presentationml/2006/main">
  <p:tag name="KSO_WM_BEAUTIFY_FLAG" val=""/>
</p:tagLst>
</file>

<file path=ppt/tags/tag596.xml><?xml version="1.0" encoding="utf-8"?>
<p:tagLst xmlns:p="http://schemas.openxmlformats.org/presentationml/2006/main">
  <p:tag name="KSO_WM_BEAUTIFY_FLAG" val=""/>
</p:tagLst>
</file>

<file path=ppt/tags/tag597.xml><?xml version="1.0" encoding="utf-8"?>
<p:tagLst xmlns:p="http://schemas.openxmlformats.org/presentationml/2006/main">
  <p:tag name="KSO_WM_BEAUTIFY_FLAG" val=""/>
</p:tagLst>
</file>

<file path=ppt/tags/tag598.xml><?xml version="1.0" encoding="utf-8"?>
<p:tagLst xmlns:p="http://schemas.openxmlformats.org/presentationml/2006/main">
  <p:tag name="KSO_WM_BEAUTIFY_FLAG" val=""/>
</p:tagLst>
</file>

<file path=ppt/tags/tag59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00.xml><?xml version="1.0" encoding="utf-8"?>
<p:tagLst xmlns:p="http://schemas.openxmlformats.org/presentationml/2006/main">
  <p:tag name="KSO_WM_BEAUTIFY_FLAG" val=""/>
</p:tagLst>
</file>

<file path=ppt/tags/tag601.xml><?xml version="1.0" encoding="utf-8"?>
<p:tagLst xmlns:p="http://schemas.openxmlformats.org/presentationml/2006/main">
  <p:tag name="KSO_WM_BEAUTIFY_FLAG" val=""/>
</p:tagLst>
</file>

<file path=ppt/tags/tag602.xml><?xml version="1.0" encoding="utf-8"?>
<p:tagLst xmlns:p="http://schemas.openxmlformats.org/presentationml/2006/main">
  <p:tag name="KSO_WM_BEAUTIFY_FLAG" val=""/>
</p:tagLst>
</file>

<file path=ppt/tags/tag603.xml><?xml version="1.0" encoding="utf-8"?>
<p:tagLst xmlns:p="http://schemas.openxmlformats.org/presentationml/2006/main">
  <p:tag name="KSO_WM_BEAUTIFY_FLAG" val=""/>
</p:tagLst>
</file>

<file path=ppt/tags/tag604.xml><?xml version="1.0" encoding="utf-8"?>
<p:tagLst xmlns:p="http://schemas.openxmlformats.org/presentationml/2006/main">
  <p:tag name="KSO_WM_BEAUTIFY_FLAG" val=""/>
</p:tagLst>
</file>

<file path=ppt/tags/tag605.xml><?xml version="1.0" encoding="utf-8"?>
<p:tagLst xmlns:p="http://schemas.openxmlformats.org/presentationml/2006/main">
  <p:tag name="KSO_WM_BEAUTIFY_FLAG" val=""/>
</p:tagLst>
</file>

<file path=ppt/tags/tag606.xml><?xml version="1.0" encoding="utf-8"?>
<p:tagLst xmlns:p="http://schemas.openxmlformats.org/presentationml/2006/main">
  <p:tag name="KSO_WM_BEAUTIFY_FLAG" val=""/>
</p:tagLst>
</file>

<file path=ppt/tags/tag607.xml><?xml version="1.0" encoding="utf-8"?>
<p:tagLst xmlns:p="http://schemas.openxmlformats.org/presentationml/2006/main">
  <p:tag name="KSO_WM_BEAUTIFY_FLAG" val=""/>
</p:tagLst>
</file>

<file path=ppt/tags/tag608.xml><?xml version="1.0" encoding="utf-8"?>
<p:tagLst xmlns:p="http://schemas.openxmlformats.org/presentationml/2006/main">
  <p:tag name="KSO_WM_BEAUTIFY_FLAG" val=""/>
</p:tagLst>
</file>

<file path=ppt/tags/tag609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0.xml><?xml version="1.0" encoding="utf-8"?>
<p:tagLst xmlns:p="http://schemas.openxmlformats.org/presentationml/2006/main">
  <p:tag name="KSO_WM_BEAUTIFY_FLAG" val=""/>
</p:tagLst>
</file>

<file path=ppt/tags/tag611.xml><?xml version="1.0" encoding="utf-8"?>
<p:tagLst xmlns:p="http://schemas.openxmlformats.org/presentationml/2006/main">
  <p:tag name="KSO_WM_BEAUTIFY_FLAG" val=""/>
</p:tagLst>
</file>

<file path=ppt/tags/tag612.xml><?xml version="1.0" encoding="utf-8"?>
<p:tagLst xmlns:p="http://schemas.openxmlformats.org/presentationml/2006/main">
  <p:tag name="KSO_WM_BEAUTIFY_FLAG" val=""/>
</p:tagLst>
</file>

<file path=ppt/tags/tag613.xml><?xml version="1.0" encoding="utf-8"?>
<p:tagLst xmlns:p="http://schemas.openxmlformats.org/presentationml/2006/main">
  <p:tag name="KSO_WM_BEAUTIFY_FLAG" val=""/>
</p:tagLst>
</file>

<file path=ppt/tags/tag614.xml><?xml version="1.0" encoding="utf-8"?>
<p:tagLst xmlns:p="http://schemas.openxmlformats.org/presentationml/2006/main">
  <p:tag name="KSO_WM_BEAUTIFY_FLAG" val=""/>
</p:tagLst>
</file>

<file path=ppt/tags/tag615.xml><?xml version="1.0" encoding="utf-8"?>
<p:tagLst xmlns:p="http://schemas.openxmlformats.org/presentationml/2006/main">
  <p:tag name="KSO_WM_BEAUTIFY_FLAG" val=""/>
</p:tagLst>
</file>

<file path=ppt/tags/tag616.xml><?xml version="1.0" encoding="utf-8"?>
<p:tagLst xmlns:p="http://schemas.openxmlformats.org/presentationml/2006/main">
  <p:tag name="KSO_WM_BEAUTIFY_FLAG" val=""/>
</p:tagLst>
</file>

<file path=ppt/tags/tag617.xml><?xml version="1.0" encoding="utf-8"?>
<p:tagLst xmlns:p="http://schemas.openxmlformats.org/presentationml/2006/main">
  <p:tag name="KSO_WM_BEAUTIFY_FLAG" val=""/>
</p:tagLst>
</file>

<file path=ppt/tags/tag618.xml><?xml version="1.0" encoding="utf-8"?>
<p:tagLst xmlns:p="http://schemas.openxmlformats.org/presentationml/2006/main">
  <p:tag name="KSO_WM_BEAUTIFY_FLAG" val=""/>
</p:tagLst>
</file>

<file path=ppt/tags/tag619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20.xml><?xml version="1.0" encoding="utf-8"?>
<p:tagLst xmlns:p="http://schemas.openxmlformats.org/presentationml/2006/main">
  <p:tag name="KSO_WM_BEAUTIFY_FLAG" val=""/>
</p:tagLst>
</file>

<file path=ppt/tags/tag621.xml><?xml version="1.0" encoding="utf-8"?>
<p:tagLst xmlns:p="http://schemas.openxmlformats.org/presentationml/2006/main">
  <p:tag name="KSO_WM_BEAUTIFY_FLAG" val=""/>
</p:tagLst>
</file>

<file path=ppt/tags/tag62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623.xml><?xml version="1.0" encoding="utf-8"?>
<p:tagLst xmlns:p="http://schemas.openxmlformats.org/presentationml/2006/main">
  <p:tag name="KSO_WM_BEAUTIFY_FLAG" val=""/>
</p:tagLst>
</file>

<file path=ppt/tags/tag624.xml><?xml version="1.0" encoding="utf-8"?>
<p:tagLst xmlns:p="http://schemas.openxmlformats.org/presentationml/2006/main">
  <p:tag name="KSO_WM_BEAUTIFY_FLAG" val=""/>
</p:tagLst>
</file>

<file path=ppt/tags/tag625.xml><?xml version="1.0" encoding="utf-8"?>
<p:tagLst xmlns:p="http://schemas.openxmlformats.org/presentationml/2006/main">
  <p:tag name="KSO_WM_BEAUTIFY_FLAG" val=""/>
</p:tagLst>
</file>

<file path=ppt/tags/tag626.xml><?xml version="1.0" encoding="utf-8"?>
<p:tagLst xmlns:p="http://schemas.openxmlformats.org/presentationml/2006/main">
  <p:tag name="KSO_WM_BEAUTIFY_FLAG" val=""/>
</p:tagLst>
</file>

<file path=ppt/tags/tag627.xml><?xml version="1.0" encoding="utf-8"?>
<p:tagLst xmlns:p="http://schemas.openxmlformats.org/presentationml/2006/main">
  <p:tag name="KSO_WM_BEAUTIFY_FLAG" val=""/>
</p:tagLst>
</file>

<file path=ppt/tags/tag628.xml><?xml version="1.0" encoding="utf-8"?>
<p:tagLst xmlns:p="http://schemas.openxmlformats.org/presentationml/2006/main">
  <p:tag name="KSO_WM_BEAUTIFY_FLAG" val=""/>
</p:tagLst>
</file>

<file path=ppt/tags/tag629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"/>
</p:tagLst>
</file>

<file path=ppt/tags/tag630.xml><?xml version="1.0" encoding="utf-8"?>
<p:tagLst xmlns:p="http://schemas.openxmlformats.org/presentationml/2006/main">
  <p:tag name="KSO_WM_BEAUTIFY_FLAG" val=""/>
</p:tagLst>
</file>

<file path=ppt/tags/tag631.xml><?xml version="1.0" encoding="utf-8"?>
<p:tagLst xmlns:p="http://schemas.openxmlformats.org/presentationml/2006/main">
  <p:tag name="KSO_WM_BEAUTIFY_FLAG" val=""/>
</p:tagLst>
</file>

<file path=ppt/tags/tag632.xml><?xml version="1.0" encoding="utf-8"?>
<p:tagLst xmlns:p="http://schemas.openxmlformats.org/presentationml/2006/main">
  <p:tag name="KSO_WM_BEAUTIFY_FLAG" val=""/>
</p:tagLst>
</file>

<file path=ppt/tags/tag633.xml><?xml version="1.0" encoding="utf-8"?>
<p:tagLst xmlns:p="http://schemas.openxmlformats.org/presentationml/2006/main">
  <p:tag name="KSO_WM_BEAUTIFY_FLAG" val=""/>
</p:tagLst>
</file>

<file path=ppt/tags/tag634.xml><?xml version="1.0" encoding="utf-8"?>
<p:tagLst xmlns:p="http://schemas.openxmlformats.org/presentationml/2006/main">
  <p:tag name="KSO_WM_BEAUTIFY_FLAG" val=""/>
</p:tagLst>
</file>

<file path=ppt/tags/tag635.xml><?xml version="1.0" encoding="utf-8"?>
<p:tagLst xmlns:p="http://schemas.openxmlformats.org/presentationml/2006/main">
  <p:tag name="KSO_WM_BEAUTIFY_FLAG" val=""/>
</p:tagLst>
</file>

<file path=ppt/tags/tag636.xml><?xml version="1.0" encoding="utf-8"?>
<p:tagLst xmlns:p="http://schemas.openxmlformats.org/presentationml/2006/main">
  <p:tag name="KSO_WM_BEAUTIFY_FLAG" val=""/>
</p:tagLst>
</file>

<file path=ppt/tags/tag637.xml><?xml version="1.0" encoding="utf-8"?>
<p:tagLst xmlns:p="http://schemas.openxmlformats.org/presentationml/2006/main">
  <p:tag name="KSO_WM_BEAUTIFY_FLAG" val=""/>
</p:tagLst>
</file>

<file path=ppt/tags/tag638.xml><?xml version="1.0" encoding="utf-8"?>
<p:tagLst xmlns:p="http://schemas.openxmlformats.org/presentationml/2006/main">
  <p:tag name="KSO_WM_BEAUTIFY_FLAG" val=""/>
</p:tagLst>
</file>

<file path=ppt/tags/tag639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"/>
</p:tagLst>
</file>

<file path=ppt/tags/tag640.xml><?xml version="1.0" encoding="utf-8"?>
<p:tagLst xmlns:p="http://schemas.openxmlformats.org/presentationml/2006/main">
  <p:tag name="KSO_WM_BEAUTIFY_FLAG" val=""/>
</p:tagLst>
</file>

<file path=ppt/tags/tag641.xml><?xml version="1.0" encoding="utf-8"?>
<p:tagLst xmlns:p="http://schemas.openxmlformats.org/presentationml/2006/main">
  <p:tag name="KSO_WM_BEAUTIFY_FLAG" val=""/>
</p:tagLst>
</file>

<file path=ppt/tags/tag642.xml><?xml version="1.0" encoding="utf-8"?>
<p:tagLst xmlns:p="http://schemas.openxmlformats.org/presentationml/2006/main">
  <p:tag name="KSO_WM_BEAUTIFY_FLAG" val=""/>
</p:tagLst>
</file>

<file path=ppt/tags/tag643.xml><?xml version="1.0" encoding="utf-8"?>
<p:tagLst xmlns:p="http://schemas.openxmlformats.org/presentationml/2006/main">
  <p:tag name="KSO_WM_BEAUTIFY_FLAG" val=""/>
</p:tagLst>
</file>

<file path=ppt/tags/tag644.xml><?xml version="1.0" encoding="utf-8"?>
<p:tagLst xmlns:p="http://schemas.openxmlformats.org/presentationml/2006/main">
  <p:tag name="KSO_WM_BEAUTIFY_FLAG" val=""/>
</p:tagLst>
</file>

<file path=ppt/tags/tag645.xml><?xml version="1.0" encoding="utf-8"?>
<p:tagLst xmlns:p="http://schemas.openxmlformats.org/presentationml/2006/main">
  <p:tag name="KSO_WM_BEAUTIFY_FLAG" val=""/>
</p:tagLst>
</file>

<file path=ppt/tags/tag646.xml><?xml version="1.0" encoding="utf-8"?>
<p:tagLst xmlns:p="http://schemas.openxmlformats.org/presentationml/2006/main">
  <p:tag name="KSO_WM_BEAUTIFY_FLAG" val=""/>
</p:tagLst>
</file>

<file path=ppt/tags/tag647.xml><?xml version="1.0" encoding="utf-8"?>
<p:tagLst xmlns:p="http://schemas.openxmlformats.org/presentationml/2006/main">
  <p:tag name="KSO_WM_BEAUTIFY_FLAG" val=""/>
</p:tagLst>
</file>

<file path=ppt/tags/tag648.xml><?xml version="1.0" encoding="utf-8"?>
<p:tagLst xmlns:p="http://schemas.openxmlformats.org/presentationml/2006/main">
  <p:tag name="KSO_WM_BEAUTIFY_FLAG" val=""/>
</p:tagLst>
</file>

<file path=ppt/tags/tag649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650.xml><?xml version="1.0" encoding="utf-8"?>
<p:tagLst xmlns:p="http://schemas.openxmlformats.org/presentationml/2006/main">
  <p:tag name="KSO_WM_BEAUTIFY_FLAG" val=""/>
</p:tagLst>
</file>

<file path=ppt/tags/tag651.xml><?xml version="1.0" encoding="utf-8"?>
<p:tagLst xmlns:p="http://schemas.openxmlformats.org/presentationml/2006/main">
  <p:tag name="KSO_WM_BEAUTIFY_FLAG" val=""/>
</p:tagLst>
</file>

<file path=ppt/tags/tag652.xml><?xml version="1.0" encoding="utf-8"?>
<p:tagLst xmlns:p="http://schemas.openxmlformats.org/presentationml/2006/main">
  <p:tag name="KSO_WM_BEAUTIFY_FLAG" val=""/>
</p:tagLst>
</file>

<file path=ppt/tags/tag653.xml><?xml version="1.0" encoding="utf-8"?>
<p:tagLst xmlns:p="http://schemas.openxmlformats.org/presentationml/2006/main">
  <p:tag name="KSO_WM_BEAUTIFY_FLAG" val=""/>
</p:tagLst>
</file>

<file path=ppt/tags/tag654.xml><?xml version="1.0" encoding="utf-8"?>
<p:tagLst xmlns:p="http://schemas.openxmlformats.org/presentationml/2006/main">
  <p:tag name="KSO_WM_BEAUTIFY_FLAG" val=""/>
</p:tagLst>
</file>

<file path=ppt/tags/tag655.xml><?xml version="1.0" encoding="utf-8"?>
<p:tagLst xmlns:p="http://schemas.openxmlformats.org/presentationml/2006/main">
  <p:tag name="KSO_WM_BEAUTIFY_FLAG" val=""/>
</p:tagLst>
</file>

<file path=ppt/tags/tag656.xml><?xml version="1.0" encoding="utf-8"?>
<p:tagLst xmlns:p="http://schemas.openxmlformats.org/presentationml/2006/main">
  <p:tag name="KSO_WM_BEAUTIFY_FLAG" val=""/>
</p:tagLst>
</file>

<file path=ppt/tags/tag657.xml><?xml version="1.0" encoding="utf-8"?>
<p:tagLst xmlns:p="http://schemas.openxmlformats.org/presentationml/2006/main">
  <p:tag name="KSO_WM_BEAUTIFY_FLAG" val=""/>
</p:tagLst>
</file>

<file path=ppt/tags/tag658.xml><?xml version="1.0" encoding="utf-8"?>
<p:tagLst xmlns:p="http://schemas.openxmlformats.org/presentationml/2006/main">
  <p:tag name="KSO_WM_BEAUTIFY_FLAG" val=""/>
</p:tagLst>
</file>

<file path=ppt/tags/tag659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660.xml><?xml version="1.0" encoding="utf-8"?>
<p:tagLst xmlns:p="http://schemas.openxmlformats.org/presentationml/2006/main">
  <p:tag name="KSO_WM_BEAUTIFY_FLAG" val=""/>
</p:tagLst>
</file>

<file path=ppt/tags/tag661.xml><?xml version="1.0" encoding="utf-8"?>
<p:tagLst xmlns:p="http://schemas.openxmlformats.org/presentationml/2006/main">
  <p:tag name="KSO_WM_BEAUTIFY_FLAG" val=""/>
</p:tagLst>
</file>

<file path=ppt/tags/tag662.xml><?xml version="1.0" encoding="utf-8"?>
<p:tagLst xmlns:p="http://schemas.openxmlformats.org/presentationml/2006/main">
  <p:tag name="KSO_WM_BEAUTIFY_FLAG" val=""/>
</p:tagLst>
</file>

<file path=ppt/tags/tag663.xml><?xml version="1.0" encoding="utf-8"?>
<p:tagLst xmlns:p="http://schemas.openxmlformats.org/presentationml/2006/main">
  <p:tag name="KSO_WM_BEAUTIFY_FLAG" val=""/>
</p:tagLst>
</file>

<file path=ppt/tags/tag664.xml><?xml version="1.0" encoding="utf-8"?>
<p:tagLst xmlns:p="http://schemas.openxmlformats.org/presentationml/2006/main">
  <p:tag name="KSO_WM_BEAUTIFY_FLAG" val=""/>
</p:tagLst>
</file>

<file path=ppt/tags/tag665.xml><?xml version="1.0" encoding="utf-8"?>
<p:tagLst xmlns:p="http://schemas.openxmlformats.org/presentationml/2006/main">
  <p:tag name="KSO_WM_BEAUTIFY_FLAG" val=""/>
</p:tagLst>
</file>

<file path=ppt/tags/tag666.xml><?xml version="1.0" encoding="utf-8"?>
<p:tagLst xmlns:p="http://schemas.openxmlformats.org/presentationml/2006/main">
  <p:tag name="KSO_WM_BEAUTIFY_FLAG" val=""/>
</p:tagLst>
</file>

<file path=ppt/tags/tag667.xml><?xml version="1.0" encoding="utf-8"?>
<p:tagLst xmlns:p="http://schemas.openxmlformats.org/presentationml/2006/main">
  <p:tag name="KSO_WM_BEAUTIFY_FLAG" val=""/>
</p:tagLst>
</file>

<file path=ppt/tags/tag668.xml><?xml version="1.0" encoding="utf-8"?>
<p:tagLst xmlns:p="http://schemas.openxmlformats.org/presentationml/2006/main">
  <p:tag name="KSO_WM_BEAUTIFY_FLAG" val=""/>
</p:tagLst>
</file>

<file path=ppt/tags/tag669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"/>
</p:tagLst>
</file>

<file path=ppt/tags/tag670.xml><?xml version="1.0" encoding="utf-8"?>
<p:tagLst xmlns:p="http://schemas.openxmlformats.org/presentationml/2006/main">
  <p:tag name="KSO_WM_BEAUTIFY_FLAG" val=""/>
</p:tagLst>
</file>

<file path=ppt/tags/tag671.xml><?xml version="1.0" encoding="utf-8"?>
<p:tagLst xmlns:p="http://schemas.openxmlformats.org/presentationml/2006/main">
  <p:tag name="KSO_WM_BEAUTIFY_FLAG" val=""/>
</p:tagLst>
</file>

<file path=ppt/tags/tag672.xml><?xml version="1.0" encoding="utf-8"?>
<p:tagLst xmlns:p="http://schemas.openxmlformats.org/presentationml/2006/main">
  <p:tag name="KSO_WM_BEAUTIFY_FLAG" val=""/>
</p:tagLst>
</file>

<file path=ppt/tags/tag673.xml><?xml version="1.0" encoding="utf-8"?>
<p:tagLst xmlns:p="http://schemas.openxmlformats.org/presentationml/2006/main">
  <p:tag name="KSO_WM_BEAUTIFY_FLAG" val=""/>
</p:tagLst>
</file>

<file path=ppt/tags/tag674.xml><?xml version="1.0" encoding="utf-8"?>
<p:tagLst xmlns:p="http://schemas.openxmlformats.org/presentationml/2006/main">
  <p:tag name="KSO_WM_BEAUTIFY_FLAG" val=""/>
</p:tagLst>
</file>

<file path=ppt/tags/tag675.xml><?xml version="1.0" encoding="utf-8"?>
<p:tagLst xmlns:p="http://schemas.openxmlformats.org/presentationml/2006/main">
  <p:tag name="KSO_WM_BEAUTIFY_FLAG" val=""/>
</p:tagLst>
</file>

<file path=ppt/tags/tag676.xml><?xml version="1.0" encoding="utf-8"?>
<p:tagLst xmlns:p="http://schemas.openxmlformats.org/presentationml/2006/main">
  <p:tag name="KSO_WM_BEAUTIFY_FLAG" val=""/>
</p:tagLst>
</file>

<file path=ppt/tags/tag677.xml><?xml version="1.0" encoding="utf-8"?>
<p:tagLst xmlns:p="http://schemas.openxmlformats.org/presentationml/2006/main">
  <p:tag name="KSO_WM_BEAUTIFY_FLAG" val=""/>
</p:tagLst>
</file>

<file path=ppt/tags/tag678.xml><?xml version="1.0" encoding="utf-8"?>
<p:tagLst xmlns:p="http://schemas.openxmlformats.org/presentationml/2006/main">
  <p:tag name="KSO_WM_BEAUTIFY_FLAG" val=""/>
</p:tagLst>
</file>

<file path=ppt/tags/tag679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"/>
</p:tagLst>
</file>

<file path=ppt/tags/tag680.xml><?xml version="1.0" encoding="utf-8"?>
<p:tagLst xmlns:p="http://schemas.openxmlformats.org/presentationml/2006/main">
  <p:tag name="KSO_WM_BEAUTIFY_FLAG" val=""/>
</p:tagLst>
</file>

<file path=ppt/tags/tag681.xml><?xml version="1.0" encoding="utf-8"?>
<p:tagLst xmlns:p="http://schemas.openxmlformats.org/presentationml/2006/main">
  <p:tag name="KSO_WM_BEAUTIFY_FLAG" val=""/>
</p:tagLst>
</file>

<file path=ppt/tags/tag682.xml><?xml version="1.0" encoding="utf-8"?>
<p:tagLst xmlns:p="http://schemas.openxmlformats.org/presentationml/2006/main">
  <p:tag name="KSO_WM_BEAUTIFY_FLAG" val=""/>
</p:tagLst>
</file>

<file path=ppt/tags/tag683.xml><?xml version="1.0" encoding="utf-8"?>
<p:tagLst xmlns:p="http://schemas.openxmlformats.org/presentationml/2006/main">
  <p:tag name="KSO_WM_BEAUTIFY_FLAG" val=""/>
</p:tagLst>
</file>

<file path=ppt/tags/tag684.xml><?xml version="1.0" encoding="utf-8"?>
<p:tagLst xmlns:p="http://schemas.openxmlformats.org/presentationml/2006/main">
  <p:tag name="KSO_WM_BEAUTIFY_FLAG" val=""/>
</p:tagLst>
</file>

<file path=ppt/tags/tag685.xml><?xml version="1.0" encoding="utf-8"?>
<p:tagLst xmlns:p="http://schemas.openxmlformats.org/presentationml/2006/main">
  <p:tag name="KSO_WM_BEAUTIFY_FLAG" val=""/>
</p:tagLst>
</file>

<file path=ppt/tags/tag686.xml><?xml version="1.0" encoding="utf-8"?>
<p:tagLst xmlns:p="http://schemas.openxmlformats.org/presentationml/2006/main">
  <p:tag name="KSO_WM_BEAUTIFY_FLAG" val=""/>
</p:tagLst>
</file>

<file path=ppt/tags/tag687.xml><?xml version="1.0" encoding="utf-8"?>
<p:tagLst xmlns:p="http://schemas.openxmlformats.org/presentationml/2006/main">
  <p:tag name="KSO_WM_BEAUTIFY_FLAG" val=""/>
</p:tagLst>
</file>

<file path=ppt/tags/tag688.xml><?xml version="1.0" encoding="utf-8"?>
<p:tagLst xmlns:p="http://schemas.openxmlformats.org/presentationml/2006/main">
  <p:tag name="KSO_WM_BEAUTIFY_FLAG" val=""/>
</p:tagLst>
</file>

<file path=ppt/tags/tag689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"/>
</p:tagLst>
</file>

<file path=ppt/tags/tag690.xml><?xml version="1.0" encoding="utf-8"?>
<p:tagLst xmlns:p="http://schemas.openxmlformats.org/presentationml/2006/main">
  <p:tag name="KSO_WM_BEAUTIFY_FLAG" val=""/>
</p:tagLst>
</file>

<file path=ppt/tags/tag69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692.xml><?xml version="1.0" encoding="utf-8"?>
<p:tagLst xmlns:p="http://schemas.openxmlformats.org/presentationml/2006/main">
  <p:tag name="KSO_WM_BEAUTIFY_FLAG" val=""/>
</p:tagLst>
</file>

<file path=ppt/tags/tag69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69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69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696.xml><?xml version="1.0" encoding="utf-8"?>
<p:tagLst xmlns:p="http://schemas.openxmlformats.org/presentationml/2006/main">
  <p:tag name="KSO_WM_BEAUTIFY_FLAG" val=""/>
</p:tagLst>
</file>

<file path=ppt/tags/tag697.xml><?xml version="1.0" encoding="utf-8"?>
<p:tagLst xmlns:p="http://schemas.openxmlformats.org/presentationml/2006/main">
  <p:tag name="KSO_WM_BEAUTIFY_FLAG" val=""/>
</p:tagLst>
</file>

<file path=ppt/tags/tag698.xml><?xml version="1.0" encoding="utf-8"?>
<p:tagLst xmlns:p="http://schemas.openxmlformats.org/presentationml/2006/main">
  <p:tag name="KSO_WM_BEAUTIFY_FLAG" val=""/>
</p:tagLst>
</file>

<file path=ppt/tags/tag69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BEAUTIFY_FLAG" val=""/>
</p:tagLst>
</file>

<file path=ppt/tags/tag700.xml><?xml version="1.0" encoding="utf-8"?>
<p:tagLst xmlns:p="http://schemas.openxmlformats.org/presentationml/2006/main">
  <p:tag name="KSO_WM_BEAUTIFY_FLAG" val=""/>
</p:tagLst>
</file>

<file path=ppt/tags/tag701.xml><?xml version="1.0" encoding="utf-8"?>
<p:tagLst xmlns:p="http://schemas.openxmlformats.org/presentationml/2006/main">
  <p:tag name="KSO_WM_BEAUTIFY_FLAG" val=""/>
</p:tagLst>
</file>

<file path=ppt/tags/tag702.xml><?xml version="1.0" encoding="utf-8"?>
<p:tagLst xmlns:p="http://schemas.openxmlformats.org/presentationml/2006/main">
  <p:tag name="KSO_WM_BEAUTIFY_FLAG" val=""/>
</p:tagLst>
</file>

<file path=ppt/tags/tag703.xml><?xml version="1.0" encoding="utf-8"?>
<p:tagLst xmlns:p="http://schemas.openxmlformats.org/presentationml/2006/main">
  <p:tag name="KSO_WM_BEAUTIFY_FLAG" val=""/>
</p:tagLst>
</file>

<file path=ppt/tags/tag704.xml><?xml version="1.0" encoding="utf-8"?>
<p:tagLst xmlns:p="http://schemas.openxmlformats.org/presentationml/2006/main">
  <p:tag name="KSO_WM_BEAUTIFY_FLAG" val=""/>
</p:tagLst>
</file>

<file path=ppt/tags/tag705.xml><?xml version="1.0" encoding="utf-8"?>
<p:tagLst xmlns:p="http://schemas.openxmlformats.org/presentationml/2006/main">
  <p:tag name="KSO_WM_BEAUTIFY_FLAG" val=""/>
</p:tagLst>
</file>

<file path=ppt/tags/tag706.xml><?xml version="1.0" encoding="utf-8"?>
<p:tagLst xmlns:p="http://schemas.openxmlformats.org/presentationml/2006/main">
  <p:tag name="KSO_WM_BEAUTIFY_FLAG" val=""/>
</p:tagLst>
</file>

<file path=ppt/tags/tag707.xml><?xml version="1.0" encoding="utf-8"?>
<p:tagLst xmlns:p="http://schemas.openxmlformats.org/presentationml/2006/main">
  <p:tag name="KSO_WM_BEAUTIFY_FLAG" val=""/>
</p:tagLst>
</file>

<file path=ppt/tags/tag708.xml><?xml version="1.0" encoding="utf-8"?>
<p:tagLst xmlns:p="http://schemas.openxmlformats.org/presentationml/2006/main">
  <p:tag name="KSO_WM_BEAUTIFY_FLAG" val=""/>
</p:tagLst>
</file>

<file path=ppt/tags/tag709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710.xml><?xml version="1.0" encoding="utf-8"?>
<p:tagLst xmlns:p="http://schemas.openxmlformats.org/presentationml/2006/main">
  <p:tag name="KSO_WM_BEAUTIFY_FLAG" val=""/>
</p:tagLst>
</file>

<file path=ppt/tags/tag711.xml><?xml version="1.0" encoding="utf-8"?>
<p:tagLst xmlns:p="http://schemas.openxmlformats.org/presentationml/2006/main">
  <p:tag name="KSO_WM_BEAUTIFY_FLAG" val=""/>
</p:tagLst>
</file>

<file path=ppt/tags/tag712.xml><?xml version="1.0" encoding="utf-8"?>
<p:tagLst xmlns:p="http://schemas.openxmlformats.org/presentationml/2006/main">
  <p:tag name="KSO_WM_BEAUTIFY_FLAG" val=""/>
</p:tagLst>
</file>

<file path=ppt/tags/tag713.xml><?xml version="1.0" encoding="utf-8"?>
<p:tagLst xmlns:p="http://schemas.openxmlformats.org/presentationml/2006/main">
  <p:tag name="KSO_WM_BEAUTIFY_FLAG" val=""/>
</p:tagLst>
</file>

<file path=ppt/tags/tag714.xml><?xml version="1.0" encoding="utf-8"?>
<p:tagLst xmlns:p="http://schemas.openxmlformats.org/presentationml/2006/main">
  <p:tag name="KSO_WM_BEAUTIFY_FLAG" val=""/>
</p:tagLst>
</file>

<file path=ppt/tags/tag715.xml><?xml version="1.0" encoding="utf-8"?>
<p:tagLst xmlns:p="http://schemas.openxmlformats.org/presentationml/2006/main">
  <p:tag name="KSO_WM_BEAUTIFY_FLAG" val=""/>
</p:tagLst>
</file>

<file path=ppt/tags/tag716.xml><?xml version="1.0" encoding="utf-8"?>
<p:tagLst xmlns:p="http://schemas.openxmlformats.org/presentationml/2006/main">
  <p:tag name="KSO_WM_BEAUTIFY_FLAG" val=""/>
</p:tagLst>
</file>

<file path=ppt/tags/tag717.xml><?xml version="1.0" encoding="utf-8"?>
<p:tagLst xmlns:p="http://schemas.openxmlformats.org/presentationml/2006/main">
  <p:tag name="KSO_WM_BEAUTIFY_FLAG" val=""/>
</p:tagLst>
</file>

<file path=ppt/tags/tag718.xml><?xml version="1.0" encoding="utf-8"?>
<p:tagLst xmlns:p="http://schemas.openxmlformats.org/presentationml/2006/main">
  <p:tag name="KSO_WM_BEAUTIFY_FLAG" val=""/>
</p:tagLst>
</file>

<file path=ppt/tags/tag719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BEAUTIFY_FLAG" val=""/>
</p:tagLst>
</file>

<file path=ppt/tags/tag720.xml><?xml version="1.0" encoding="utf-8"?>
<p:tagLst xmlns:p="http://schemas.openxmlformats.org/presentationml/2006/main">
  <p:tag name="KSO_WM_BEAUTIFY_FLAG" val=""/>
</p:tagLst>
</file>

<file path=ppt/tags/tag721.xml><?xml version="1.0" encoding="utf-8"?>
<p:tagLst xmlns:p="http://schemas.openxmlformats.org/presentationml/2006/main">
  <p:tag name="KSO_WM_BEAUTIFY_FLAG" val=""/>
</p:tagLst>
</file>

<file path=ppt/tags/tag722.xml><?xml version="1.0" encoding="utf-8"?>
<p:tagLst xmlns:p="http://schemas.openxmlformats.org/presentationml/2006/main">
  <p:tag name="KSO_WM_BEAUTIFY_FLAG" val=""/>
</p:tagLst>
</file>

<file path=ppt/tags/tag723.xml><?xml version="1.0" encoding="utf-8"?>
<p:tagLst xmlns:p="http://schemas.openxmlformats.org/presentationml/2006/main">
  <p:tag name="KSO_WM_BEAUTIFY_FLAG" val=""/>
</p:tagLst>
</file>

<file path=ppt/tags/tag724.xml><?xml version="1.0" encoding="utf-8"?>
<p:tagLst xmlns:p="http://schemas.openxmlformats.org/presentationml/2006/main">
  <p:tag name="KSO_WM_BEAUTIFY_FLAG" val=""/>
</p:tagLst>
</file>

<file path=ppt/tags/tag725.xml><?xml version="1.0" encoding="utf-8"?>
<p:tagLst xmlns:p="http://schemas.openxmlformats.org/presentationml/2006/main">
  <p:tag name="KSO_WM_BEAUTIFY_FLAG" val=""/>
</p:tagLst>
</file>

<file path=ppt/tags/tag726.xml><?xml version="1.0" encoding="utf-8"?>
<p:tagLst xmlns:p="http://schemas.openxmlformats.org/presentationml/2006/main">
  <p:tag name="KSO_WM_BEAUTIFY_FLAG" val=""/>
</p:tagLst>
</file>

<file path=ppt/tags/tag727.xml><?xml version="1.0" encoding="utf-8"?>
<p:tagLst xmlns:p="http://schemas.openxmlformats.org/presentationml/2006/main">
  <p:tag name="KSO_WM_BEAUTIFY_FLAG" val=""/>
</p:tagLst>
</file>

<file path=ppt/tags/tag728.xml><?xml version="1.0" encoding="utf-8"?>
<p:tagLst xmlns:p="http://schemas.openxmlformats.org/presentationml/2006/main">
  <p:tag name="KSO_WM_BEAUTIFY_FLAG" val=""/>
</p:tagLst>
</file>

<file path=ppt/tags/tag729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730.xml><?xml version="1.0" encoding="utf-8"?>
<p:tagLst xmlns:p="http://schemas.openxmlformats.org/presentationml/2006/main">
  <p:tag name="KSO_WM_BEAUTIFY_FLAG" val=""/>
</p:tagLst>
</file>

<file path=ppt/tags/tag731.xml><?xml version="1.0" encoding="utf-8"?>
<p:tagLst xmlns:p="http://schemas.openxmlformats.org/presentationml/2006/main">
  <p:tag name="KSO_WM_BEAUTIFY_FLAG" val=""/>
</p:tagLst>
</file>

<file path=ppt/tags/tag7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733.xml><?xml version="1.0" encoding="utf-8"?>
<p:tagLst xmlns:p="http://schemas.openxmlformats.org/presentationml/2006/main">
  <p:tag name="KSO_WM_BEAUTIFY_FLAG" val=""/>
</p:tagLst>
</file>

<file path=ppt/tags/tag7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735.xml><?xml version="1.0" encoding="utf-8"?>
<p:tagLst xmlns:p="http://schemas.openxmlformats.org/presentationml/2006/main">
  <p:tag name="KSO_WM_BEAUTIFY_FLAG" val=""/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</p:tagLst>
</file>

<file path=ppt/tags/tag736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5945*3301*726*726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</p:tagLst>
</file>

<file path=ppt/tags/tag7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738.xml><?xml version="1.0" encoding="utf-8"?>
<p:tagLst xmlns:p="http://schemas.openxmlformats.org/presentationml/2006/main">
  <p:tag name="KSO_WM_BEAUTIFY_FLAG" val=""/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</p:tagLst>
</file>

<file path=ppt/tags/tag739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740.xml><?xml version="1.0" encoding="utf-8"?>
<p:tagLst xmlns:p="http://schemas.openxmlformats.org/presentationml/2006/main">
  <p:tag name="KSO_WM_BEAUTIFY_FLAG" val=""/>
</p:tagLst>
</file>

<file path=ppt/tags/tag741.xml><?xml version="1.0" encoding="utf-8"?>
<p:tagLst xmlns:p="http://schemas.openxmlformats.org/presentationml/2006/main">
  <p:tag name="KSO_WM_BEAUTIFY_FLAG" val=""/>
</p:tagLst>
</file>

<file path=ppt/tags/tag742.xml><?xml version="1.0" encoding="utf-8"?>
<p:tagLst xmlns:p="http://schemas.openxmlformats.org/presentationml/2006/main">
  <p:tag name="KSO_WM_BEAUTIFY_FLAG" val=""/>
</p:tagLst>
</file>

<file path=ppt/tags/tag743.xml><?xml version="1.0" encoding="utf-8"?>
<p:tagLst xmlns:p="http://schemas.openxmlformats.org/presentationml/2006/main">
  <p:tag name="KSO_WM_BEAUTIFY_FLAG" val=""/>
</p:tagLst>
</file>

<file path=ppt/tags/tag744.xml><?xml version="1.0" encoding="utf-8"?>
<p:tagLst xmlns:p="http://schemas.openxmlformats.org/presentationml/2006/main">
  <p:tag name="KSO_WM_BEAUTIFY_FLAG" val=""/>
</p:tagLst>
</file>

<file path=ppt/tags/tag745.xml><?xml version="1.0" encoding="utf-8"?>
<p:tagLst xmlns:p="http://schemas.openxmlformats.org/presentationml/2006/main">
  <p:tag name="KSO_WM_BEAUTIFY_FLAG" val=""/>
</p:tagLst>
</file>

<file path=ppt/tags/tag746.xml><?xml version="1.0" encoding="utf-8"?>
<p:tagLst xmlns:p="http://schemas.openxmlformats.org/presentationml/2006/main">
  <p:tag name="KSO_WM_BEAUTIFY_FLAG" val=""/>
</p:tagLst>
</file>

<file path=ppt/tags/tag747.xml><?xml version="1.0" encoding="utf-8"?>
<p:tagLst xmlns:p="http://schemas.openxmlformats.org/presentationml/2006/main">
  <p:tag name="KSO_WM_BEAUTIFY_FLAG" val=""/>
</p:tagLst>
</file>

<file path=ppt/tags/tag748.xml><?xml version="1.0" encoding="utf-8"?>
<p:tagLst xmlns:p="http://schemas.openxmlformats.org/presentationml/2006/main">
  <p:tag name="KSO_WM_BEAUTIFY_FLAG" val=""/>
</p:tagLst>
</file>

<file path=ppt/tags/tag749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BEAUTIFY_FLAG" val=""/>
</p:tagLst>
</file>

<file path=ppt/tags/tag750.xml><?xml version="1.0" encoding="utf-8"?>
<p:tagLst xmlns:p="http://schemas.openxmlformats.org/presentationml/2006/main">
  <p:tag name="KSO_WM_BEAUTIFY_FLAG" val=""/>
</p:tagLst>
</file>

<file path=ppt/tags/tag751.xml><?xml version="1.0" encoding="utf-8"?>
<p:tagLst xmlns:p="http://schemas.openxmlformats.org/presentationml/2006/main">
  <p:tag name="KSO_WM_BEAUTIFY_FLAG" val=""/>
</p:tagLst>
</file>

<file path=ppt/tags/tag752.xml><?xml version="1.0" encoding="utf-8"?>
<p:tagLst xmlns:p="http://schemas.openxmlformats.org/presentationml/2006/main">
  <p:tag name="KSO_WM_BEAUTIFY_FLAG" val=""/>
</p:tagLst>
</file>

<file path=ppt/tags/tag753.xml><?xml version="1.0" encoding="utf-8"?>
<p:tagLst xmlns:p="http://schemas.openxmlformats.org/presentationml/2006/main">
  <p:tag name="KSO_WM_BEAUTIFY_FLAG" val=""/>
</p:tagLst>
</file>

<file path=ppt/tags/tag754.xml><?xml version="1.0" encoding="utf-8"?>
<p:tagLst xmlns:p="http://schemas.openxmlformats.org/presentationml/2006/main">
  <p:tag name="KSO_WM_BEAUTIFY_FLAG" val=""/>
</p:tagLst>
</file>

<file path=ppt/tags/tag755.xml><?xml version="1.0" encoding="utf-8"?>
<p:tagLst xmlns:p="http://schemas.openxmlformats.org/presentationml/2006/main">
  <p:tag name="KSO_WM_BEAUTIFY_FLAG" val=""/>
</p:tagLst>
</file>

<file path=ppt/tags/tag756.xml><?xml version="1.0" encoding="utf-8"?>
<p:tagLst xmlns:p="http://schemas.openxmlformats.org/presentationml/2006/main">
  <p:tag name="KSO_WM_BEAUTIFY_FLAG" val=""/>
</p:tagLst>
</file>

<file path=ppt/tags/tag757.xml><?xml version="1.0" encoding="utf-8"?>
<p:tagLst xmlns:p="http://schemas.openxmlformats.org/presentationml/2006/main">
  <p:tag name="KSO_WM_BEAUTIFY_FLAG" val=""/>
</p:tagLst>
</file>

<file path=ppt/tags/tag758.xml><?xml version="1.0" encoding="utf-8"?>
<p:tagLst xmlns:p="http://schemas.openxmlformats.org/presentationml/2006/main">
  <p:tag name="KSO_WM_BEAUTIFY_FLAG" val=""/>
</p:tagLst>
</file>

<file path=ppt/tags/tag759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BEAUTIFY_FLAG" val=""/>
</p:tagLst>
</file>

<file path=ppt/tags/tag760.xml><?xml version="1.0" encoding="utf-8"?>
<p:tagLst xmlns:p="http://schemas.openxmlformats.org/presentationml/2006/main">
  <p:tag name="KSO_WM_BEAUTIFY_FLAG" val=""/>
</p:tagLst>
</file>

<file path=ppt/tags/tag761.xml><?xml version="1.0" encoding="utf-8"?>
<p:tagLst xmlns:p="http://schemas.openxmlformats.org/presentationml/2006/main">
  <p:tag name="KSO_WM_BEAUTIFY_FLAG" val=""/>
</p:tagLst>
</file>

<file path=ppt/tags/tag762.xml><?xml version="1.0" encoding="utf-8"?>
<p:tagLst xmlns:p="http://schemas.openxmlformats.org/presentationml/2006/main">
  <p:tag name="KSO_WM_BEAUTIFY_FLAG" val=""/>
</p:tagLst>
</file>

<file path=ppt/tags/tag763.xml><?xml version="1.0" encoding="utf-8"?>
<p:tagLst xmlns:p="http://schemas.openxmlformats.org/presentationml/2006/main">
  <p:tag name="KSO_WM_BEAUTIFY_FLAG" val=""/>
</p:tagLst>
</file>

<file path=ppt/tags/tag764.xml><?xml version="1.0" encoding="utf-8"?>
<p:tagLst xmlns:p="http://schemas.openxmlformats.org/presentationml/2006/main">
  <p:tag name="KSO_WM_BEAUTIFY_FLAG" val=""/>
</p:tagLst>
</file>

<file path=ppt/tags/tag765.xml><?xml version="1.0" encoding="utf-8"?>
<p:tagLst xmlns:p="http://schemas.openxmlformats.org/presentationml/2006/main">
  <p:tag name="KSO_WM_BEAUTIFY_FLAG" val=""/>
</p:tagLst>
</file>

<file path=ppt/tags/tag766.xml><?xml version="1.0" encoding="utf-8"?>
<p:tagLst xmlns:p="http://schemas.openxmlformats.org/presentationml/2006/main">
  <p:tag name="KSO_WM_BEAUTIFY_FLAG" val=""/>
</p:tagLst>
</file>

<file path=ppt/tags/tag767.xml><?xml version="1.0" encoding="utf-8"?>
<p:tagLst xmlns:p="http://schemas.openxmlformats.org/presentationml/2006/main">
  <p:tag name="KSO_WM_BEAUTIFY_FLAG" val=""/>
</p:tagLst>
</file>

<file path=ppt/tags/tag768.xml><?xml version="1.0" encoding="utf-8"?>
<p:tagLst xmlns:p="http://schemas.openxmlformats.org/presentationml/2006/main">
  <p:tag name="KSO_WM_BEAUTIFY_FLAG" val=""/>
</p:tagLst>
</file>

<file path=ppt/tags/tag769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BEAUTIFY_FLAG" val=""/>
</p:tagLst>
</file>

<file path=ppt/tags/tag77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771.xml><?xml version="1.0" encoding="utf-8"?>
<p:tagLst xmlns:p="http://schemas.openxmlformats.org/presentationml/2006/main">
  <p:tag name="KSO_WM_BEAUTIFY_FLAG" val=""/>
</p:tagLst>
</file>

<file path=ppt/tags/tag77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773.xml><?xml version="1.0" encoding="utf-8"?>
<p:tagLst xmlns:p="http://schemas.openxmlformats.org/presentationml/2006/main">
  <p:tag name="KSO_WM_BEAUTIFY_FLAG" val=""/>
</p:tagLst>
</file>

<file path=ppt/tags/tag774.xml><?xml version="1.0" encoding="utf-8"?>
<p:tagLst xmlns:p="http://schemas.openxmlformats.org/presentationml/2006/main">
  <p:tag name="KSO_WM_BEAUTIFY_FLAG" val=""/>
</p:tagLst>
</file>

<file path=ppt/tags/tag775.xml><?xml version="1.0" encoding="utf-8"?>
<p:tagLst xmlns:p="http://schemas.openxmlformats.org/presentationml/2006/main">
  <p:tag name="KSO_WM_BEAUTIFY_FLAG" val=""/>
</p:tagLst>
</file>

<file path=ppt/tags/tag776.xml><?xml version="1.0" encoding="utf-8"?>
<p:tagLst xmlns:p="http://schemas.openxmlformats.org/presentationml/2006/main">
  <p:tag name="KSO_WM_BEAUTIFY_FLAG" val=""/>
</p:tagLst>
</file>

<file path=ppt/tags/tag777.xml><?xml version="1.0" encoding="utf-8"?>
<p:tagLst xmlns:p="http://schemas.openxmlformats.org/presentationml/2006/main">
  <p:tag name="KSO_WM_BEAUTIFY_FLAG" val=""/>
</p:tagLst>
</file>

<file path=ppt/tags/tag778.xml><?xml version="1.0" encoding="utf-8"?>
<p:tagLst xmlns:p="http://schemas.openxmlformats.org/presentationml/2006/main">
  <p:tag name="KSO_WM_BEAUTIFY_FLAG" val=""/>
</p:tagLst>
</file>

<file path=ppt/tags/tag779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780.xml><?xml version="1.0" encoding="utf-8"?>
<p:tagLst xmlns:p="http://schemas.openxmlformats.org/presentationml/2006/main">
  <p:tag name="KSO_WM_BEAUTIFY_FLAG" val=""/>
</p:tagLst>
</file>

<file path=ppt/tags/tag781.xml><?xml version="1.0" encoding="utf-8"?>
<p:tagLst xmlns:p="http://schemas.openxmlformats.org/presentationml/2006/main">
  <p:tag name="KSO_WM_BEAUTIFY_FLAG" val=""/>
</p:tagLst>
</file>

<file path=ppt/tags/tag782.xml><?xml version="1.0" encoding="utf-8"?>
<p:tagLst xmlns:p="http://schemas.openxmlformats.org/presentationml/2006/main">
  <p:tag name="KSO_WM_BEAUTIFY_FLAG" val=""/>
</p:tagLst>
</file>

<file path=ppt/tags/tag783.xml><?xml version="1.0" encoding="utf-8"?>
<p:tagLst xmlns:p="http://schemas.openxmlformats.org/presentationml/2006/main">
  <p:tag name="KSO_WM_BEAUTIFY_FLAG" val=""/>
</p:tagLst>
</file>

<file path=ppt/tags/tag784.xml><?xml version="1.0" encoding="utf-8"?>
<p:tagLst xmlns:p="http://schemas.openxmlformats.org/presentationml/2006/main">
  <p:tag name="KSO_WM_BEAUTIFY_FLAG" val=""/>
</p:tagLst>
</file>

<file path=ppt/tags/tag785.xml><?xml version="1.0" encoding="utf-8"?>
<p:tagLst xmlns:p="http://schemas.openxmlformats.org/presentationml/2006/main">
  <p:tag name="KSO_WM_BEAUTIFY_FLAG" val=""/>
</p:tagLst>
</file>

<file path=ppt/tags/tag786.xml><?xml version="1.0" encoding="utf-8"?>
<p:tagLst xmlns:p="http://schemas.openxmlformats.org/presentationml/2006/main">
  <p:tag name="KSO_WM_BEAUTIFY_FLAG" val=""/>
</p:tagLst>
</file>

<file path=ppt/tags/tag787.xml><?xml version="1.0" encoding="utf-8"?>
<p:tagLst xmlns:p="http://schemas.openxmlformats.org/presentationml/2006/main">
  <p:tag name="KSO_WM_BEAUTIFY_FLAG" val=""/>
</p:tagLst>
</file>

<file path=ppt/tags/tag788.xml><?xml version="1.0" encoding="utf-8"?>
<p:tagLst xmlns:p="http://schemas.openxmlformats.org/presentationml/2006/main">
  <p:tag name="KSO_WM_BEAUTIFY_FLAG" val=""/>
</p:tagLst>
</file>

<file path=ppt/tags/tag789.xml><?xml version="1.0" encoding="utf-8"?>
<p:tagLst xmlns:p="http://schemas.openxmlformats.org/presentationml/2006/main">
  <p:tag name="KSO_WM_BEAUTIFY_FLAG" val=""/>
</p:tagLst>
</file>

<file path=ppt/tags/tag79.xml><?xml version="1.0" encoding="utf-8"?>
<p:tagLst xmlns:p="http://schemas.openxmlformats.org/presentationml/2006/main">
  <p:tag name="KSO_WM_BEAUTIFY_FLAG" val=""/>
  <p:tag name="KSO_WM_UNIT_PLACING_PICTURE_USER_VIEWPORT" val="{&quot;height&quot;:4506,&quot;width&quot;:16063}"/>
</p:tagLst>
</file>

<file path=ppt/tags/tag790.xml><?xml version="1.0" encoding="utf-8"?>
<p:tagLst xmlns:p="http://schemas.openxmlformats.org/presentationml/2006/main">
  <p:tag name="KSO_WM_BEAUTIFY_FLAG" val=""/>
</p:tagLst>
</file>

<file path=ppt/tags/tag791.xml><?xml version="1.0" encoding="utf-8"?>
<p:tagLst xmlns:p="http://schemas.openxmlformats.org/presentationml/2006/main">
  <p:tag name="KSO_WM_BEAUTIFY_FLAG" val=""/>
</p:tagLst>
</file>

<file path=ppt/tags/tag792.xml><?xml version="1.0" encoding="utf-8"?>
<p:tagLst xmlns:p="http://schemas.openxmlformats.org/presentationml/2006/main">
  <p:tag name="KSO_WM_BEAUTIFY_FLAG" val=""/>
</p:tagLst>
</file>

<file path=ppt/tags/tag793.xml><?xml version="1.0" encoding="utf-8"?>
<p:tagLst xmlns:p="http://schemas.openxmlformats.org/presentationml/2006/main">
  <p:tag name="KSO_WM_BEAUTIFY_FLAG" val=""/>
</p:tagLst>
</file>

<file path=ppt/tags/tag794.xml><?xml version="1.0" encoding="utf-8"?>
<p:tagLst xmlns:p="http://schemas.openxmlformats.org/presentationml/2006/main">
  <p:tag name="KSO_WM_BEAUTIFY_FLAG" val=""/>
</p:tagLst>
</file>

<file path=ppt/tags/tag795.xml><?xml version="1.0" encoding="utf-8"?>
<p:tagLst xmlns:p="http://schemas.openxmlformats.org/presentationml/2006/main">
  <p:tag name="KSO_WM_BEAUTIFY_FLAG" val=""/>
</p:tagLst>
</file>

<file path=ppt/tags/tag796.xml><?xml version="1.0" encoding="utf-8"?>
<p:tagLst xmlns:p="http://schemas.openxmlformats.org/presentationml/2006/main">
  <p:tag name="KSO_WM_BEAUTIFY_FLAG" val=""/>
</p:tagLst>
</file>

<file path=ppt/tags/tag797.xml><?xml version="1.0" encoding="utf-8"?>
<p:tagLst xmlns:p="http://schemas.openxmlformats.org/presentationml/2006/main">
  <p:tag name="KSO_WM_BEAUTIFY_FLAG" val=""/>
</p:tagLst>
</file>

<file path=ppt/tags/tag798.xml><?xml version="1.0" encoding="utf-8"?>
<p:tagLst xmlns:p="http://schemas.openxmlformats.org/presentationml/2006/main">
  <p:tag name="KSO_WM_BEAUTIFY_FLAG" val=""/>
</p:tagLst>
</file>

<file path=ppt/tags/tag799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800.xml><?xml version="1.0" encoding="utf-8"?>
<p:tagLst xmlns:p="http://schemas.openxmlformats.org/presentationml/2006/main">
  <p:tag name="KSO_WM_BEAUTIFY_FLAG" val=""/>
</p:tagLst>
</file>

<file path=ppt/tags/tag801.xml><?xml version="1.0" encoding="utf-8"?>
<p:tagLst xmlns:p="http://schemas.openxmlformats.org/presentationml/2006/main">
  <p:tag name="KSO_WM_BEAUTIFY_FLAG" val=""/>
</p:tagLst>
</file>

<file path=ppt/tags/tag802.xml><?xml version="1.0" encoding="utf-8"?>
<p:tagLst xmlns:p="http://schemas.openxmlformats.org/presentationml/2006/main">
  <p:tag name="KSO_WM_BEAUTIFY_FLAG" val=""/>
</p:tagLst>
</file>

<file path=ppt/tags/tag803.xml><?xml version="1.0" encoding="utf-8"?>
<p:tagLst xmlns:p="http://schemas.openxmlformats.org/presentationml/2006/main">
  <p:tag name="KSO_WM_BEAUTIFY_FLAG" val=""/>
</p:tagLst>
</file>

<file path=ppt/tags/tag804.xml><?xml version="1.0" encoding="utf-8"?>
<p:tagLst xmlns:p="http://schemas.openxmlformats.org/presentationml/2006/main">
  <p:tag name="KSO_WM_BEAUTIFY_FLAG" val=""/>
</p:tagLst>
</file>

<file path=ppt/tags/tag805.xml><?xml version="1.0" encoding="utf-8"?>
<p:tagLst xmlns:p="http://schemas.openxmlformats.org/presentationml/2006/main">
  <p:tag name="KSO_WM_BEAUTIFY_FLAG" val=""/>
</p:tagLst>
</file>

<file path=ppt/tags/tag806.xml><?xml version="1.0" encoding="utf-8"?>
<p:tagLst xmlns:p="http://schemas.openxmlformats.org/presentationml/2006/main">
  <p:tag name="KSO_WM_BEAUTIFY_FLAG" val=""/>
</p:tagLst>
</file>

<file path=ppt/tags/tag807.xml><?xml version="1.0" encoding="utf-8"?>
<p:tagLst xmlns:p="http://schemas.openxmlformats.org/presentationml/2006/main">
  <p:tag name="KSO_WM_BEAUTIFY_FLAG" val=""/>
</p:tagLst>
</file>

<file path=ppt/tags/tag808.xml><?xml version="1.0" encoding="utf-8"?>
<p:tagLst xmlns:p="http://schemas.openxmlformats.org/presentationml/2006/main">
  <p:tag name="KSO_WM_BEAUTIFY_FLAG" val=""/>
</p:tagLst>
</file>

<file path=ppt/tags/tag809.xml><?xml version="1.0" encoding="utf-8"?>
<p:tagLst xmlns:p="http://schemas.openxmlformats.org/presentationml/2006/main">
  <p:tag name="KSO_WM_BEAUTIFY_FLAG" val=""/>
</p:tagLst>
</file>

<file path=ppt/tags/tag81.xml><?xml version="1.0" encoding="utf-8"?>
<p:tagLst xmlns:p="http://schemas.openxmlformats.org/presentationml/2006/main">
  <p:tag name="KSO_WM_BEAUTIFY_FLAG" val=""/>
</p:tagLst>
</file>

<file path=ppt/tags/tag810.xml><?xml version="1.0" encoding="utf-8"?>
<p:tagLst xmlns:p="http://schemas.openxmlformats.org/presentationml/2006/main">
  <p:tag name="KSO_WM_BEAUTIFY_FLAG" val=""/>
</p:tagLst>
</file>

<file path=ppt/tags/tag811.xml><?xml version="1.0" encoding="utf-8"?>
<p:tagLst xmlns:p="http://schemas.openxmlformats.org/presentationml/2006/main">
  <p:tag name="KSO_WM_BEAUTIFY_FLAG" val=""/>
</p:tagLst>
</file>

<file path=ppt/tags/tag812.xml><?xml version="1.0" encoding="utf-8"?>
<p:tagLst xmlns:p="http://schemas.openxmlformats.org/presentationml/2006/main">
  <p:tag name="KSO_WM_BEAUTIFY_FLAG" val=""/>
</p:tagLst>
</file>

<file path=ppt/tags/tag813.xml><?xml version="1.0" encoding="utf-8"?>
<p:tagLst xmlns:p="http://schemas.openxmlformats.org/presentationml/2006/main">
  <p:tag name="KSO_WM_BEAUTIFY_FLAG" val=""/>
</p:tagLst>
</file>

<file path=ppt/tags/tag814.xml><?xml version="1.0" encoding="utf-8"?>
<p:tagLst xmlns:p="http://schemas.openxmlformats.org/presentationml/2006/main">
  <p:tag name="KSO_WM_BEAUTIFY_FLAG" val=""/>
</p:tagLst>
</file>

<file path=ppt/tags/tag815.xml><?xml version="1.0" encoding="utf-8"?>
<p:tagLst xmlns:p="http://schemas.openxmlformats.org/presentationml/2006/main">
  <p:tag name="KSO_WM_BEAUTIFY_FLAG" val=""/>
</p:tagLst>
</file>

<file path=ppt/tags/tag816.xml><?xml version="1.0" encoding="utf-8"?>
<p:tagLst xmlns:p="http://schemas.openxmlformats.org/presentationml/2006/main">
  <p:tag name="KSO_WM_BEAUTIFY_FLAG" val=""/>
</p:tagLst>
</file>

<file path=ppt/tags/tag817.xml><?xml version="1.0" encoding="utf-8"?>
<p:tagLst xmlns:p="http://schemas.openxmlformats.org/presentationml/2006/main">
  <p:tag name="KSO_WM_BEAUTIFY_FLAG" val=""/>
</p:tagLst>
</file>

<file path=ppt/tags/tag818.xml><?xml version="1.0" encoding="utf-8"?>
<p:tagLst xmlns:p="http://schemas.openxmlformats.org/presentationml/2006/main">
  <p:tag name="KSO_WM_BEAUTIFY_FLAG" val=""/>
</p:tagLst>
</file>

<file path=ppt/tags/tag819.xml><?xml version="1.0" encoding="utf-8"?>
<p:tagLst xmlns:p="http://schemas.openxmlformats.org/presentationml/2006/main">
  <p:tag name="KSO_WM_BEAUTIFY_FLAG" val=""/>
</p:tagLst>
</file>

<file path=ppt/tags/tag8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820.xml><?xml version="1.0" encoding="utf-8"?>
<p:tagLst xmlns:p="http://schemas.openxmlformats.org/presentationml/2006/main">
  <p:tag name="KSO_WM_BEAUTIFY_FLAG" val=""/>
</p:tagLst>
</file>

<file path=ppt/tags/tag821.xml><?xml version="1.0" encoding="utf-8"?>
<p:tagLst xmlns:p="http://schemas.openxmlformats.org/presentationml/2006/main">
  <p:tag name="KSO_WM_BEAUTIFY_FLAG" val=""/>
</p:tagLst>
</file>

<file path=ppt/tags/tag822.xml><?xml version="1.0" encoding="utf-8"?>
<p:tagLst xmlns:p="http://schemas.openxmlformats.org/presentationml/2006/main">
  <p:tag name="KSO_WM_BEAUTIFY_FLAG" val=""/>
</p:tagLst>
</file>

<file path=ppt/tags/tag823.xml><?xml version="1.0" encoding="utf-8"?>
<p:tagLst xmlns:p="http://schemas.openxmlformats.org/presentationml/2006/main">
  <p:tag name="KSO_WM_BEAUTIFY_FLAG" val=""/>
</p:tagLst>
</file>

<file path=ppt/tags/tag824.xml><?xml version="1.0" encoding="utf-8"?>
<p:tagLst xmlns:p="http://schemas.openxmlformats.org/presentationml/2006/main">
  <p:tag name="KSO_WM_BEAUTIFY_FLAG" val=""/>
</p:tagLst>
</file>

<file path=ppt/tags/tag825.xml><?xml version="1.0" encoding="utf-8"?>
<p:tagLst xmlns:p="http://schemas.openxmlformats.org/presentationml/2006/main">
  <p:tag name="KSO_WM_BEAUTIFY_FLAG" val=""/>
</p:tagLst>
</file>

<file path=ppt/tags/tag826.xml><?xml version="1.0" encoding="utf-8"?>
<p:tagLst xmlns:p="http://schemas.openxmlformats.org/presentationml/2006/main">
  <p:tag name="KSO_WM_BEAUTIFY_FLAG" val=""/>
</p:tagLst>
</file>

<file path=ppt/tags/tag827.xml><?xml version="1.0" encoding="utf-8"?>
<p:tagLst xmlns:p="http://schemas.openxmlformats.org/presentationml/2006/main">
  <p:tag name="KSO_WM_BEAUTIFY_FLAG" val=""/>
</p:tagLst>
</file>

<file path=ppt/tags/tag828.xml><?xml version="1.0" encoding="utf-8"?>
<p:tagLst xmlns:p="http://schemas.openxmlformats.org/presentationml/2006/main">
  <p:tag name="KSO_WM_BEAUTIFY_FLAG" val=""/>
</p:tagLst>
</file>

<file path=ppt/tags/tag829.xml><?xml version="1.0" encoding="utf-8"?>
<p:tagLst xmlns:p="http://schemas.openxmlformats.org/presentationml/2006/main">
  <p:tag name="KSO_WM_BEAUTIFY_FLAG" val=""/>
</p:tagLst>
</file>

<file path=ppt/tags/tag83.xml><?xml version="1.0" encoding="utf-8"?>
<p:tagLst xmlns:p="http://schemas.openxmlformats.org/presentationml/2006/main">
  <p:tag name="KSO_WM_BEAUTIFY_FLAG" val=""/>
</p:tagLst>
</file>

<file path=ppt/tags/tag830.xml><?xml version="1.0" encoding="utf-8"?>
<p:tagLst xmlns:p="http://schemas.openxmlformats.org/presentationml/2006/main">
  <p:tag name="KSO_WM_BEAUTIFY_FLAG" val=""/>
</p:tagLst>
</file>

<file path=ppt/tags/tag831.xml><?xml version="1.0" encoding="utf-8"?>
<p:tagLst xmlns:p="http://schemas.openxmlformats.org/presentationml/2006/main">
  <p:tag name="KSO_WM_BEAUTIFY_FLAG" val=""/>
</p:tagLst>
</file>

<file path=ppt/tags/tag832.xml><?xml version="1.0" encoding="utf-8"?>
<p:tagLst xmlns:p="http://schemas.openxmlformats.org/presentationml/2006/main">
  <p:tag name="KSO_WM_BEAUTIFY_FLAG" val=""/>
</p:tagLst>
</file>

<file path=ppt/tags/tag833.xml><?xml version="1.0" encoding="utf-8"?>
<p:tagLst xmlns:p="http://schemas.openxmlformats.org/presentationml/2006/main">
  <p:tag name="KSO_WM_BEAUTIFY_FLAG" val=""/>
</p:tagLst>
</file>

<file path=ppt/tags/tag834.xml><?xml version="1.0" encoding="utf-8"?>
<p:tagLst xmlns:p="http://schemas.openxmlformats.org/presentationml/2006/main">
  <p:tag name="KSO_WM_BEAUTIFY_FLAG" val=""/>
</p:tagLst>
</file>

<file path=ppt/tags/tag835.xml><?xml version="1.0" encoding="utf-8"?>
<p:tagLst xmlns:p="http://schemas.openxmlformats.org/presentationml/2006/main">
  <p:tag name="KSO_WM_BEAUTIFY_FLAG" val=""/>
</p:tagLst>
</file>

<file path=ppt/tags/tag836.xml><?xml version="1.0" encoding="utf-8"?>
<p:tagLst xmlns:p="http://schemas.openxmlformats.org/presentationml/2006/main">
  <p:tag name="KSO_WM_BEAUTIFY_FLAG" val=""/>
</p:tagLst>
</file>

<file path=ppt/tags/tag837.xml><?xml version="1.0" encoding="utf-8"?>
<p:tagLst xmlns:p="http://schemas.openxmlformats.org/presentationml/2006/main">
  <p:tag name="KSO_WM_BEAUTIFY_FLAG" val=""/>
</p:tagLst>
</file>

<file path=ppt/tags/tag838.xml><?xml version="1.0" encoding="utf-8"?>
<p:tagLst xmlns:p="http://schemas.openxmlformats.org/presentationml/2006/main">
  <p:tag name="KSO_WM_BEAUTIFY_FLAG" val=""/>
</p:tagLst>
</file>

<file path=ppt/tags/tag83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84.xml><?xml version="1.0" encoding="utf-8"?>
<p:tagLst xmlns:p="http://schemas.openxmlformats.org/presentationml/2006/main">
  <p:tag name="KSO_WM_BEAUTIFY_FLAG" val=""/>
</p:tagLst>
</file>

<file path=ppt/tags/tag840.xml><?xml version="1.0" encoding="utf-8"?>
<p:tagLst xmlns:p="http://schemas.openxmlformats.org/presentationml/2006/main">
  <p:tag name="KSO_WM_BEAUTIFY_FLAG" val=""/>
</p:tagLst>
</file>

<file path=ppt/tags/tag84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842.xml><?xml version="1.0" encoding="utf-8"?>
<p:tagLst xmlns:p="http://schemas.openxmlformats.org/presentationml/2006/main">
  <p:tag name="KSO_WM_BEAUTIFY_FLAG" val=""/>
</p:tagLst>
</file>

<file path=ppt/tags/tag8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844.xml><?xml version="1.0" encoding="utf-8"?>
<p:tagLst xmlns:p="http://schemas.openxmlformats.org/presentationml/2006/main">
  <p:tag name="KSO_WM_BEAUTIFY_FLAG" val=""/>
</p:tagLst>
</file>

<file path=ppt/tags/tag845.xml><?xml version="1.0" encoding="utf-8"?>
<p:tagLst xmlns:p="http://schemas.openxmlformats.org/presentationml/2006/main">
  <p:tag name="KSO_WM_BEAUTIFY_FLAG" val=""/>
</p:tagLst>
</file>

<file path=ppt/tags/tag84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847.xml><?xml version="1.0" encoding="utf-8"?>
<p:tagLst xmlns:p="http://schemas.openxmlformats.org/presentationml/2006/main">
  <p:tag name="KSO_WM_BEAUTIFY_FLAG" val=""/>
</p:tagLst>
</file>

<file path=ppt/tags/tag848.xml><?xml version="1.0" encoding="utf-8"?>
<p:tagLst xmlns:p="http://schemas.openxmlformats.org/presentationml/2006/main">
  <p:tag name="KSO_WM_BEAUTIFY_FLAG" val=""/>
</p:tagLst>
</file>

<file path=ppt/tags/tag84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8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85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851.xml><?xml version="1.0" encoding="utf-8"?>
<p:tagLst xmlns:p="http://schemas.openxmlformats.org/presentationml/2006/main">
  <p:tag name="KSO_WM_BEAUTIFY_FLAG" val=""/>
</p:tagLst>
</file>

<file path=ppt/tags/tag852.xml><?xml version="1.0" encoding="utf-8"?>
<p:tagLst xmlns:p="http://schemas.openxmlformats.org/presentationml/2006/main">
  <p:tag name="KSO_WM_BEAUTIFY_FLAG" val=""/>
</p:tagLst>
</file>

<file path=ppt/tags/tag853.xml><?xml version="1.0" encoding="utf-8"?>
<p:tagLst xmlns:p="http://schemas.openxmlformats.org/presentationml/2006/main">
  <p:tag name="KSO_WM_BEAUTIFY_FLAG" val=""/>
</p:tagLst>
</file>

<file path=ppt/tags/tag854.xml><?xml version="1.0" encoding="utf-8"?>
<p:tagLst xmlns:p="http://schemas.openxmlformats.org/presentationml/2006/main">
  <p:tag name="KSO_WM_BEAUTIFY_FLAG" val=""/>
</p:tagLst>
</file>

<file path=ppt/tags/tag855.xml><?xml version="1.0" encoding="utf-8"?>
<p:tagLst xmlns:p="http://schemas.openxmlformats.org/presentationml/2006/main">
  <p:tag name="KSO_WM_BEAUTIFY_FLAG" val=""/>
</p:tagLst>
</file>

<file path=ppt/tags/tag856.xml><?xml version="1.0" encoding="utf-8"?>
<p:tagLst xmlns:p="http://schemas.openxmlformats.org/presentationml/2006/main">
  <p:tag name="KSO_WM_BEAUTIFY_FLAG" val=""/>
</p:tagLst>
</file>

<file path=ppt/tags/tag857.xml><?xml version="1.0" encoding="utf-8"?>
<p:tagLst xmlns:p="http://schemas.openxmlformats.org/presentationml/2006/main">
  <p:tag name="KSO_WM_BEAUTIFY_FLAG" val=""/>
</p:tagLst>
</file>

<file path=ppt/tags/tag858.xml><?xml version="1.0" encoding="utf-8"?>
<p:tagLst xmlns:p="http://schemas.openxmlformats.org/presentationml/2006/main">
  <p:tag name="KSO_WM_BEAUTIFY_FLAG" val=""/>
</p:tagLst>
</file>

<file path=ppt/tags/tag859.xml><?xml version="1.0" encoding="utf-8"?>
<p:tagLst xmlns:p="http://schemas.openxmlformats.org/presentationml/2006/main">
  <p:tag name="KSO_WM_BEAUTIFY_FLAG" val=""/>
</p:tagLst>
</file>

<file path=ppt/tags/tag86.xml><?xml version="1.0" encoding="utf-8"?>
<p:tagLst xmlns:p="http://schemas.openxmlformats.org/presentationml/2006/main">
  <p:tag name="KSO_WM_BEAUTIFY_FLAG" val=""/>
</p:tagLst>
</file>

<file path=ppt/tags/tag860.xml><?xml version="1.0" encoding="utf-8"?>
<p:tagLst xmlns:p="http://schemas.openxmlformats.org/presentationml/2006/main">
  <p:tag name="KSO_WM_BEAUTIFY_FLAG" val=""/>
</p:tagLst>
</file>

<file path=ppt/tags/tag861.xml><?xml version="1.0" encoding="utf-8"?>
<p:tagLst xmlns:p="http://schemas.openxmlformats.org/presentationml/2006/main">
  <p:tag name="KSO_WM_BEAUTIFY_FLAG" val=""/>
</p:tagLst>
</file>

<file path=ppt/tags/tag862.xml><?xml version="1.0" encoding="utf-8"?>
<p:tagLst xmlns:p="http://schemas.openxmlformats.org/presentationml/2006/main">
  <p:tag name="KSO_WM_BEAUTIFY_FLAG" val=""/>
</p:tagLst>
</file>

<file path=ppt/tags/tag863.xml><?xml version="1.0" encoding="utf-8"?>
<p:tagLst xmlns:p="http://schemas.openxmlformats.org/presentationml/2006/main">
  <p:tag name="KSO_WM_BEAUTIFY_FLAG" val=""/>
</p:tagLst>
</file>

<file path=ppt/tags/tag864.xml><?xml version="1.0" encoding="utf-8"?>
<p:tagLst xmlns:p="http://schemas.openxmlformats.org/presentationml/2006/main">
  <p:tag name="KSO_WM_BEAUTIFY_FLAG" val=""/>
</p:tagLst>
</file>

<file path=ppt/tags/tag865.xml><?xml version="1.0" encoding="utf-8"?>
<p:tagLst xmlns:p="http://schemas.openxmlformats.org/presentationml/2006/main">
  <p:tag name="KSO_WM_BEAUTIFY_FLAG" val=""/>
</p:tagLst>
</file>

<file path=ppt/tags/tag866.xml><?xml version="1.0" encoding="utf-8"?>
<p:tagLst xmlns:p="http://schemas.openxmlformats.org/presentationml/2006/main">
  <p:tag name="KSO_WM_BEAUTIFY_FLAG" val=""/>
</p:tagLst>
</file>

<file path=ppt/tags/tag867.xml><?xml version="1.0" encoding="utf-8"?>
<p:tagLst xmlns:p="http://schemas.openxmlformats.org/presentationml/2006/main">
  <p:tag name="KSO_WM_BEAUTIFY_FLAG" val=""/>
</p:tagLst>
</file>

<file path=ppt/tags/tag868.xml><?xml version="1.0" encoding="utf-8"?>
<p:tagLst xmlns:p="http://schemas.openxmlformats.org/presentationml/2006/main">
  <p:tag name="KSO_WM_BEAUTIFY_FLAG" val=""/>
</p:tagLst>
</file>

<file path=ppt/tags/tag869.xml><?xml version="1.0" encoding="utf-8"?>
<p:tagLst xmlns:p="http://schemas.openxmlformats.org/presentationml/2006/main">
  <p:tag name="KSO_WM_BEAUTIFY_FLAG" val=""/>
</p:tagLst>
</file>

<file path=ppt/tags/tag87.xml><?xml version="1.0" encoding="utf-8"?>
<p:tagLst xmlns:p="http://schemas.openxmlformats.org/presentationml/2006/main">
  <p:tag name="KSO_WM_BEAUTIFY_FLAG" val=""/>
</p:tagLst>
</file>

<file path=ppt/tags/tag870.xml><?xml version="1.0" encoding="utf-8"?>
<p:tagLst xmlns:p="http://schemas.openxmlformats.org/presentationml/2006/main">
  <p:tag name="KSO_WM_BEAUTIFY_FLAG" val=""/>
</p:tagLst>
</file>

<file path=ppt/tags/tag871.xml><?xml version="1.0" encoding="utf-8"?>
<p:tagLst xmlns:p="http://schemas.openxmlformats.org/presentationml/2006/main">
  <p:tag name="KSO_WM_BEAUTIFY_FLAG" val=""/>
</p:tagLst>
</file>

<file path=ppt/tags/tag872.xml><?xml version="1.0" encoding="utf-8"?>
<p:tagLst xmlns:p="http://schemas.openxmlformats.org/presentationml/2006/main">
  <p:tag name="KSO_WM_BEAUTIFY_FLAG" val=""/>
</p:tagLst>
</file>

<file path=ppt/tags/tag873.xml><?xml version="1.0" encoding="utf-8"?>
<p:tagLst xmlns:p="http://schemas.openxmlformats.org/presentationml/2006/main">
  <p:tag name="KSO_WM_BEAUTIFY_FLAG" val=""/>
</p:tagLst>
</file>

<file path=ppt/tags/tag874.xml><?xml version="1.0" encoding="utf-8"?>
<p:tagLst xmlns:p="http://schemas.openxmlformats.org/presentationml/2006/main">
  <p:tag name="KSO_WM_BEAUTIFY_FLAG" val=""/>
</p:tagLst>
</file>

<file path=ppt/tags/tag875.xml><?xml version="1.0" encoding="utf-8"?>
<p:tagLst xmlns:p="http://schemas.openxmlformats.org/presentationml/2006/main">
  <p:tag name="KSO_WM_BEAUTIFY_FLAG" val=""/>
</p:tagLst>
</file>

<file path=ppt/tags/tag876.xml><?xml version="1.0" encoding="utf-8"?>
<p:tagLst xmlns:p="http://schemas.openxmlformats.org/presentationml/2006/main">
  <p:tag name="KSO_WM_BEAUTIFY_FLAG" val=""/>
</p:tagLst>
</file>

<file path=ppt/tags/tag877.xml><?xml version="1.0" encoding="utf-8"?>
<p:tagLst xmlns:p="http://schemas.openxmlformats.org/presentationml/2006/main">
  <p:tag name="KSO_WM_BEAUTIFY_FLAG" val=""/>
</p:tagLst>
</file>

<file path=ppt/tags/tag878.xml><?xml version="1.0" encoding="utf-8"?>
<p:tagLst xmlns:p="http://schemas.openxmlformats.org/presentationml/2006/main">
  <p:tag name="KSO_WM_BEAUTIFY_FLAG" val=""/>
</p:tagLst>
</file>

<file path=ppt/tags/tag879.xml><?xml version="1.0" encoding="utf-8"?>
<p:tagLst xmlns:p="http://schemas.openxmlformats.org/presentationml/2006/main">
  <p:tag name="KSO_WM_BEAUTIFY_FLAG" val=""/>
</p:tagLst>
</file>

<file path=ppt/tags/tag8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880.xml><?xml version="1.0" encoding="utf-8"?>
<p:tagLst xmlns:p="http://schemas.openxmlformats.org/presentationml/2006/main">
  <p:tag name="KSO_WM_BEAUTIFY_FLAG" val=""/>
</p:tagLst>
</file>

<file path=ppt/tags/tag881.xml><?xml version="1.0" encoding="utf-8"?>
<p:tagLst xmlns:p="http://schemas.openxmlformats.org/presentationml/2006/main">
  <p:tag name="KSO_WM_BEAUTIFY_FLAG" val=""/>
</p:tagLst>
</file>

<file path=ppt/tags/tag882.xml><?xml version="1.0" encoding="utf-8"?>
<p:tagLst xmlns:p="http://schemas.openxmlformats.org/presentationml/2006/main">
  <p:tag name="KSO_WM_BEAUTIFY_FLAG" val=""/>
</p:tagLst>
</file>

<file path=ppt/tags/tag883.xml><?xml version="1.0" encoding="utf-8"?>
<p:tagLst xmlns:p="http://schemas.openxmlformats.org/presentationml/2006/main">
  <p:tag name="KSO_WM_BEAUTIFY_FLAG" val=""/>
</p:tagLst>
</file>

<file path=ppt/tags/tag884.xml><?xml version="1.0" encoding="utf-8"?>
<p:tagLst xmlns:p="http://schemas.openxmlformats.org/presentationml/2006/main">
  <p:tag name="KSO_WM_BEAUTIFY_FLAG" val=""/>
</p:tagLst>
</file>

<file path=ppt/tags/tag885.xml><?xml version="1.0" encoding="utf-8"?>
<p:tagLst xmlns:p="http://schemas.openxmlformats.org/presentationml/2006/main">
  <p:tag name="KSO_WM_BEAUTIFY_FLAG" val=""/>
</p:tagLst>
</file>

<file path=ppt/tags/tag88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887.xml><?xml version="1.0" encoding="utf-8"?>
<p:tagLst xmlns:p="http://schemas.openxmlformats.org/presentationml/2006/main">
  <p:tag name="KSO_WM_BEAUTIFY_FLAG" val=""/>
</p:tagLst>
</file>

<file path=ppt/tags/tag888.xml><?xml version="1.0" encoding="utf-8"?>
<p:tagLst xmlns:p="http://schemas.openxmlformats.org/presentationml/2006/main">
  <p:tag name="KSO_WM_BEAUTIFY_FLAG" val=""/>
</p:tagLst>
</file>

<file path=ppt/tags/tag889.xml><?xml version="1.0" encoding="utf-8"?>
<p:tagLst xmlns:p="http://schemas.openxmlformats.org/presentationml/2006/main">
  <p:tag name="KSO_WM_BEAUTIFY_FLAG" val=""/>
</p:tagLst>
</file>

<file path=ppt/tags/tag89.xml><?xml version="1.0" encoding="utf-8"?>
<p:tagLst xmlns:p="http://schemas.openxmlformats.org/presentationml/2006/main">
  <p:tag name="KSO_WM_BEAUTIFY_FLAG" val=""/>
</p:tagLst>
</file>

<file path=ppt/tags/tag890.xml><?xml version="1.0" encoding="utf-8"?>
<p:tagLst xmlns:p="http://schemas.openxmlformats.org/presentationml/2006/main">
  <p:tag name="KSO_WM_BEAUTIFY_FLAG" val=""/>
</p:tagLst>
</file>

<file path=ppt/tags/tag891.xml><?xml version="1.0" encoding="utf-8"?>
<p:tagLst xmlns:p="http://schemas.openxmlformats.org/presentationml/2006/main">
  <p:tag name="KSO_WM_BEAUTIFY_FLAG" val=""/>
</p:tagLst>
</file>

<file path=ppt/tags/tag892.xml><?xml version="1.0" encoding="utf-8"?>
<p:tagLst xmlns:p="http://schemas.openxmlformats.org/presentationml/2006/main">
  <p:tag name="KSO_WM_BEAUTIFY_FLAG" val=""/>
</p:tagLst>
</file>

<file path=ppt/tags/tag893.xml><?xml version="1.0" encoding="utf-8"?>
<p:tagLst xmlns:p="http://schemas.openxmlformats.org/presentationml/2006/main">
  <p:tag name="KSO_WM_BEAUTIFY_FLAG" val=""/>
</p:tagLst>
</file>

<file path=ppt/tags/tag894.xml><?xml version="1.0" encoding="utf-8"?>
<p:tagLst xmlns:p="http://schemas.openxmlformats.org/presentationml/2006/main">
  <p:tag name="KSO_WM_BEAUTIFY_FLAG" val=""/>
</p:tagLst>
</file>

<file path=ppt/tags/tag895.xml><?xml version="1.0" encoding="utf-8"?>
<p:tagLst xmlns:p="http://schemas.openxmlformats.org/presentationml/2006/main">
  <p:tag name="KSO_WM_BEAUTIFY_FLAG" val=""/>
</p:tagLst>
</file>

<file path=ppt/tags/tag896.xml><?xml version="1.0" encoding="utf-8"?>
<p:tagLst xmlns:p="http://schemas.openxmlformats.org/presentationml/2006/main">
  <p:tag name="KSO_WM_BEAUTIFY_FLAG" val=""/>
</p:tagLst>
</file>

<file path=ppt/tags/tag897.xml><?xml version="1.0" encoding="utf-8"?>
<p:tagLst xmlns:p="http://schemas.openxmlformats.org/presentationml/2006/main">
  <p:tag name="KSO_WM_BEAUTIFY_FLAG" val=""/>
</p:tagLst>
</file>

<file path=ppt/tags/tag898.xml><?xml version="1.0" encoding="utf-8"?>
<p:tagLst xmlns:p="http://schemas.openxmlformats.org/presentationml/2006/main">
  <p:tag name="KSO_WM_BEAUTIFY_FLAG" val=""/>
</p:tagLst>
</file>

<file path=ppt/tags/tag89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900.xml><?xml version="1.0" encoding="utf-8"?>
<p:tagLst xmlns:p="http://schemas.openxmlformats.org/presentationml/2006/main">
  <p:tag name="KSO_WM_BEAUTIFY_FLAG" val=""/>
</p:tagLst>
</file>

<file path=ppt/tags/tag901.xml><?xml version="1.0" encoding="utf-8"?>
<p:tagLst xmlns:p="http://schemas.openxmlformats.org/presentationml/2006/main">
  <p:tag name="KSO_WM_BEAUTIFY_FLAG" val=""/>
</p:tagLst>
</file>

<file path=ppt/tags/tag902.xml><?xml version="1.0" encoding="utf-8"?>
<p:tagLst xmlns:p="http://schemas.openxmlformats.org/presentationml/2006/main">
  <p:tag name="KSO_WM_BEAUTIFY_FLAG" val=""/>
</p:tagLst>
</file>

<file path=ppt/tags/tag903.xml><?xml version="1.0" encoding="utf-8"?>
<p:tagLst xmlns:p="http://schemas.openxmlformats.org/presentationml/2006/main">
  <p:tag name="KSO_WM_BEAUTIFY_FLAG" val=""/>
</p:tagLst>
</file>

<file path=ppt/tags/tag904.xml><?xml version="1.0" encoding="utf-8"?>
<p:tagLst xmlns:p="http://schemas.openxmlformats.org/presentationml/2006/main">
  <p:tag name="KSO_WM_BEAUTIFY_FLAG" val=""/>
</p:tagLst>
</file>

<file path=ppt/tags/tag905.xml><?xml version="1.0" encoding="utf-8"?>
<p:tagLst xmlns:p="http://schemas.openxmlformats.org/presentationml/2006/main">
  <p:tag name="KSO_WM_BEAUTIFY_FLAG" val=""/>
</p:tagLst>
</file>

<file path=ppt/tags/tag906.xml><?xml version="1.0" encoding="utf-8"?>
<p:tagLst xmlns:p="http://schemas.openxmlformats.org/presentationml/2006/main">
  <p:tag name="KSO_WM_BEAUTIFY_FLAG" val=""/>
</p:tagLst>
</file>

<file path=ppt/tags/tag907.xml><?xml version="1.0" encoding="utf-8"?>
<p:tagLst xmlns:p="http://schemas.openxmlformats.org/presentationml/2006/main">
  <p:tag name="KSO_WM_BEAUTIFY_FLAG" val=""/>
</p:tagLst>
</file>

<file path=ppt/tags/tag908.xml><?xml version="1.0" encoding="utf-8"?>
<p:tagLst xmlns:p="http://schemas.openxmlformats.org/presentationml/2006/main">
  <p:tag name="KSO_WM_BEAUTIFY_FLAG" val=""/>
</p:tagLst>
</file>

<file path=ppt/tags/tag909.xml><?xml version="1.0" encoding="utf-8"?>
<p:tagLst xmlns:p="http://schemas.openxmlformats.org/presentationml/2006/main">
  <p:tag name="KSO_WM_BEAUTIFY_FLAG" val=""/>
</p:tagLst>
</file>

<file path=ppt/tags/tag9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910.xml><?xml version="1.0" encoding="utf-8"?>
<p:tagLst xmlns:p="http://schemas.openxmlformats.org/presentationml/2006/main">
  <p:tag name="KSO_WM_BEAUTIFY_FLAG" val=""/>
</p:tagLst>
</file>

<file path=ppt/tags/tag911.xml><?xml version="1.0" encoding="utf-8"?>
<p:tagLst xmlns:p="http://schemas.openxmlformats.org/presentationml/2006/main">
  <p:tag name="KSO_WM_BEAUTIFY_FLAG" val=""/>
</p:tagLst>
</file>

<file path=ppt/tags/tag91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913.xml><?xml version="1.0" encoding="utf-8"?>
<p:tagLst xmlns:p="http://schemas.openxmlformats.org/presentationml/2006/main">
  <p:tag name="KSO_WM_BEAUTIFY_FLAG" val=""/>
</p:tagLst>
</file>

<file path=ppt/tags/tag91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91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916.xml><?xml version="1.0" encoding="utf-8"?>
<p:tagLst xmlns:p="http://schemas.openxmlformats.org/presentationml/2006/main">
  <p:tag name="KSO_WM_BEAUTIFY_FLAG" val=""/>
</p:tagLst>
</file>

<file path=ppt/tags/tag91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918.xml><?xml version="1.0" encoding="utf-8"?>
<p:tagLst xmlns:p="http://schemas.openxmlformats.org/presentationml/2006/main">
  <p:tag name="KSO_WM_BEAUTIFY_FLAG" val=""/>
</p:tagLst>
</file>

<file path=ppt/tags/tag919.xml><?xml version="1.0" encoding="utf-8"?>
<p:tagLst xmlns:p="http://schemas.openxmlformats.org/presentationml/2006/main">
  <p:tag name="KSO_WM_BEAUTIFY_FLAG" val=""/>
</p:tagLst>
</file>

<file path=ppt/tags/tag9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920.xml><?xml version="1.0" encoding="utf-8"?>
<p:tagLst xmlns:p="http://schemas.openxmlformats.org/presentationml/2006/main">
  <p:tag name="KSO_WM_BEAUTIFY_FLAG" val=""/>
</p:tagLst>
</file>

<file path=ppt/tags/tag921.xml><?xml version="1.0" encoding="utf-8"?>
<p:tagLst xmlns:p="http://schemas.openxmlformats.org/presentationml/2006/main">
  <p:tag name="KSO_WM_BEAUTIFY_FLAG" val=""/>
</p:tagLst>
</file>

<file path=ppt/tags/tag922.xml><?xml version="1.0" encoding="utf-8"?>
<p:tagLst xmlns:p="http://schemas.openxmlformats.org/presentationml/2006/main">
  <p:tag name="KSO_WM_BEAUTIFY_FLAG" val=""/>
</p:tagLst>
</file>

<file path=ppt/tags/tag923.xml><?xml version="1.0" encoding="utf-8"?>
<p:tagLst xmlns:p="http://schemas.openxmlformats.org/presentationml/2006/main">
  <p:tag name="KSO_WM_BEAUTIFY_FLAG" val=""/>
</p:tagLst>
</file>

<file path=ppt/tags/tag924.xml><?xml version="1.0" encoding="utf-8"?>
<p:tagLst xmlns:p="http://schemas.openxmlformats.org/presentationml/2006/main">
  <p:tag name="KSO_WM_BEAUTIFY_FLAG" val=""/>
</p:tagLst>
</file>

<file path=ppt/tags/tag925.xml><?xml version="1.0" encoding="utf-8"?>
<p:tagLst xmlns:p="http://schemas.openxmlformats.org/presentationml/2006/main">
  <p:tag name="KSO_WM_BEAUTIFY_FLAG" val=""/>
</p:tagLst>
</file>

<file path=ppt/tags/tag926.xml><?xml version="1.0" encoding="utf-8"?>
<p:tagLst xmlns:p="http://schemas.openxmlformats.org/presentationml/2006/main">
  <p:tag name="KSO_WM_BEAUTIFY_FLAG" val=""/>
</p:tagLst>
</file>

<file path=ppt/tags/tag927.xml><?xml version="1.0" encoding="utf-8"?>
<p:tagLst xmlns:p="http://schemas.openxmlformats.org/presentationml/2006/main">
  <p:tag name="KSO_WM_BEAUTIFY_FLAG" val=""/>
</p:tagLst>
</file>

<file path=ppt/tags/tag928.xml><?xml version="1.0" encoding="utf-8"?>
<p:tagLst xmlns:p="http://schemas.openxmlformats.org/presentationml/2006/main">
  <p:tag name="KSO_WM_BEAUTIFY_FLAG" val=""/>
</p:tagLst>
</file>

<file path=ppt/tags/tag929.xml><?xml version="1.0" encoding="utf-8"?>
<p:tagLst xmlns:p="http://schemas.openxmlformats.org/presentationml/2006/main">
  <p:tag name="KSO_WM_BEAUTIFY_FLAG" val=""/>
</p:tagLst>
</file>

<file path=ppt/tags/tag93.xml><?xml version="1.0" encoding="utf-8"?>
<p:tagLst xmlns:p="http://schemas.openxmlformats.org/presentationml/2006/main">
  <p:tag name="KSO_WM_BEAUTIFY_FLAG" val=""/>
</p:tagLst>
</file>

<file path=ppt/tags/tag930.xml><?xml version="1.0" encoding="utf-8"?>
<p:tagLst xmlns:p="http://schemas.openxmlformats.org/presentationml/2006/main">
  <p:tag name="KSO_WM_BEAUTIFY_FLAG" val=""/>
</p:tagLst>
</file>

<file path=ppt/tags/tag931.xml><?xml version="1.0" encoding="utf-8"?>
<p:tagLst xmlns:p="http://schemas.openxmlformats.org/presentationml/2006/main">
  <p:tag name="KSO_WM_BEAUTIFY_FLAG" val=""/>
</p:tagLst>
</file>

<file path=ppt/tags/tag932.xml><?xml version="1.0" encoding="utf-8"?>
<p:tagLst xmlns:p="http://schemas.openxmlformats.org/presentationml/2006/main">
  <p:tag name="KSO_WM_BEAUTIFY_FLAG" val=""/>
</p:tagLst>
</file>

<file path=ppt/tags/tag933.xml><?xml version="1.0" encoding="utf-8"?>
<p:tagLst xmlns:p="http://schemas.openxmlformats.org/presentationml/2006/main">
  <p:tag name="KSO_WM_BEAUTIFY_FLAG" val=""/>
</p:tagLst>
</file>

<file path=ppt/tags/tag934.xml><?xml version="1.0" encoding="utf-8"?>
<p:tagLst xmlns:p="http://schemas.openxmlformats.org/presentationml/2006/main">
  <p:tag name="KSO_WM_BEAUTIFY_FLAG" val=""/>
</p:tagLst>
</file>

<file path=ppt/tags/tag935.xml><?xml version="1.0" encoding="utf-8"?>
<p:tagLst xmlns:p="http://schemas.openxmlformats.org/presentationml/2006/main">
  <p:tag name="KSO_WM_BEAUTIFY_FLAG" val=""/>
</p:tagLst>
</file>

<file path=ppt/tags/tag936.xml><?xml version="1.0" encoding="utf-8"?>
<p:tagLst xmlns:p="http://schemas.openxmlformats.org/presentationml/2006/main">
  <p:tag name="KSO_WM_BEAUTIFY_FLAG" val=""/>
</p:tagLst>
</file>

<file path=ppt/tags/tag937.xml><?xml version="1.0" encoding="utf-8"?>
<p:tagLst xmlns:p="http://schemas.openxmlformats.org/presentationml/2006/main">
  <p:tag name="KSO_WM_BEAUTIFY_FLAG" val=""/>
</p:tagLst>
</file>

<file path=ppt/tags/tag938.xml><?xml version="1.0" encoding="utf-8"?>
<p:tagLst xmlns:p="http://schemas.openxmlformats.org/presentationml/2006/main">
  <p:tag name="KSO_WM_BEAUTIFY_FLAG" val=""/>
</p:tagLst>
</file>

<file path=ppt/tags/tag939.xml><?xml version="1.0" encoding="utf-8"?>
<p:tagLst xmlns:p="http://schemas.openxmlformats.org/presentationml/2006/main">
  <p:tag name="KSO_WM_BEAUTIFY_FLAG" val=""/>
</p:tagLst>
</file>

<file path=ppt/tags/tag94.xml><?xml version="1.0" encoding="utf-8"?>
<p:tagLst xmlns:p="http://schemas.openxmlformats.org/presentationml/2006/main">
  <p:tag name="KSO_WM_BEAUTIFY_FLAG" val=""/>
</p:tagLst>
</file>

<file path=ppt/tags/tag940.xml><?xml version="1.0" encoding="utf-8"?>
<p:tagLst xmlns:p="http://schemas.openxmlformats.org/presentationml/2006/main">
  <p:tag name="KSO_WM_BEAUTIFY_FLAG" val=""/>
</p:tagLst>
</file>

<file path=ppt/tags/tag941.xml><?xml version="1.0" encoding="utf-8"?>
<p:tagLst xmlns:p="http://schemas.openxmlformats.org/presentationml/2006/main">
  <p:tag name="KSO_WM_BEAUTIFY_FLAG" val=""/>
</p:tagLst>
</file>

<file path=ppt/tags/tag942.xml><?xml version="1.0" encoding="utf-8"?>
<p:tagLst xmlns:p="http://schemas.openxmlformats.org/presentationml/2006/main">
  <p:tag name="KSO_WM_BEAUTIFY_FLAG" val=""/>
</p:tagLst>
</file>

<file path=ppt/tags/tag943.xml><?xml version="1.0" encoding="utf-8"?>
<p:tagLst xmlns:p="http://schemas.openxmlformats.org/presentationml/2006/main">
  <p:tag name="KSO_WM_BEAUTIFY_FLAG" val=""/>
</p:tagLst>
</file>

<file path=ppt/tags/tag944.xml><?xml version="1.0" encoding="utf-8"?>
<p:tagLst xmlns:p="http://schemas.openxmlformats.org/presentationml/2006/main">
  <p:tag name="KSO_WM_BEAUTIFY_FLAG" val=""/>
</p:tagLst>
</file>

<file path=ppt/tags/tag945.xml><?xml version="1.0" encoding="utf-8"?>
<p:tagLst xmlns:p="http://schemas.openxmlformats.org/presentationml/2006/main">
  <p:tag name="KSO_WM_BEAUTIFY_FLAG" val=""/>
</p:tagLst>
</file>

<file path=ppt/tags/tag946.xml><?xml version="1.0" encoding="utf-8"?>
<p:tagLst xmlns:p="http://schemas.openxmlformats.org/presentationml/2006/main">
  <p:tag name="KSO_WM_BEAUTIFY_FLAG" val=""/>
</p:tagLst>
</file>

<file path=ppt/tags/tag947.xml><?xml version="1.0" encoding="utf-8"?>
<p:tagLst xmlns:p="http://schemas.openxmlformats.org/presentationml/2006/main">
  <p:tag name="KSO_WM_BEAUTIFY_FLAG" val=""/>
</p:tagLst>
</file>

<file path=ppt/tags/tag948.xml><?xml version="1.0" encoding="utf-8"?>
<p:tagLst xmlns:p="http://schemas.openxmlformats.org/presentationml/2006/main">
  <p:tag name="KSO_WM_BEAUTIFY_FLAG" val=""/>
</p:tagLst>
</file>

<file path=ppt/tags/tag949.xml><?xml version="1.0" encoding="utf-8"?>
<p:tagLst xmlns:p="http://schemas.openxmlformats.org/presentationml/2006/main">
  <p:tag name="KSO_WM_BEAUTIFY_FLAG" val=""/>
</p:tagLst>
</file>

<file path=ppt/tags/tag95.xml><?xml version="1.0" encoding="utf-8"?>
<p:tagLst xmlns:p="http://schemas.openxmlformats.org/presentationml/2006/main">
  <p:tag name="KSO_WM_BEAUTIFY_FLAG" val=""/>
</p:tagLst>
</file>

<file path=ppt/tags/tag950.xml><?xml version="1.0" encoding="utf-8"?>
<p:tagLst xmlns:p="http://schemas.openxmlformats.org/presentationml/2006/main">
  <p:tag name="KSO_WM_BEAUTIFY_FLAG" val=""/>
</p:tagLst>
</file>

<file path=ppt/tags/tag951.xml><?xml version="1.0" encoding="utf-8"?>
<p:tagLst xmlns:p="http://schemas.openxmlformats.org/presentationml/2006/main">
  <p:tag name="KSO_WM_BEAUTIFY_FLAG" val=""/>
</p:tagLst>
</file>

<file path=ppt/tags/tag952.xml><?xml version="1.0" encoding="utf-8"?>
<p:tagLst xmlns:p="http://schemas.openxmlformats.org/presentationml/2006/main">
  <p:tag name="KSO_WM_BEAUTIFY_FLAG" val=""/>
</p:tagLst>
</file>

<file path=ppt/tags/tag953.xml><?xml version="1.0" encoding="utf-8"?>
<p:tagLst xmlns:p="http://schemas.openxmlformats.org/presentationml/2006/main">
  <p:tag name="KSO_WM_BEAUTIFY_FLAG" val=""/>
</p:tagLst>
</file>

<file path=ppt/tags/tag954.xml><?xml version="1.0" encoding="utf-8"?>
<p:tagLst xmlns:p="http://schemas.openxmlformats.org/presentationml/2006/main">
  <p:tag name="KSO_WM_BEAUTIFY_FLAG" val=""/>
</p:tagLst>
</file>

<file path=ppt/tags/tag955.xml><?xml version="1.0" encoding="utf-8"?>
<p:tagLst xmlns:p="http://schemas.openxmlformats.org/presentationml/2006/main">
  <p:tag name="KSO_WM_BEAUTIFY_FLAG" val=""/>
</p:tagLst>
</file>

<file path=ppt/tags/tag956.xml><?xml version="1.0" encoding="utf-8"?>
<p:tagLst xmlns:p="http://schemas.openxmlformats.org/presentationml/2006/main">
  <p:tag name="KSO_WM_BEAUTIFY_FLAG" val=""/>
</p:tagLst>
</file>

<file path=ppt/tags/tag957.xml><?xml version="1.0" encoding="utf-8"?>
<p:tagLst xmlns:p="http://schemas.openxmlformats.org/presentationml/2006/main">
  <p:tag name="KSO_WM_BEAUTIFY_FLAG" val=""/>
</p:tagLst>
</file>

<file path=ppt/tags/tag958.xml><?xml version="1.0" encoding="utf-8"?>
<p:tagLst xmlns:p="http://schemas.openxmlformats.org/presentationml/2006/main">
  <p:tag name="KSO_WM_BEAUTIFY_FLAG" val=""/>
</p:tagLst>
</file>

<file path=ppt/tags/tag959.xml><?xml version="1.0" encoding="utf-8"?>
<p:tagLst xmlns:p="http://schemas.openxmlformats.org/presentationml/2006/main">
  <p:tag name="KSO_WM_BEAUTIFY_FLAG" val=""/>
</p:tagLst>
</file>

<file path=ppt/tags/tag96.xml><?xml version="1.0" encoding="utf-8"?>
<p:tagLst xmlns:p="http://schemas.openxmlformats.org/presentationml/2006/main">
  <p:tag name="KSO_WM_BEAUTIFY_FLAG" val=""/>
</p:tagLst>
</file>

<file path=ppt/tags/tag960.xml><?xml version="1.0" encoding="utf-8"?>
<p:tagLst xmlns:p="http://schemas.openxmlformats.org/presentationml/2006/main">
  <p:tag name="KSO_WM_BEAUTIFY_FLAG" val=""/>
</p:tagLst>
</file>

<file path=ppt/tags/tag961.xml><?xml version="1.0" encoding="utf-8"?>
<p:tagLst xmlns:p="http://schemas.openxmlformats.org/presentationml/2006/main">
  <p:tag name="KSO_WM_BEAUTIFY_FLAG" val=""/>
</p:tagLst>
</file>

<file path=ppt/tags/tag962.xml><?xml version="1.0" encoding="utf-8"?>
<p:tagLst xmlns:p="http://schemas.openxmlformats.org/presentationml/2006/main">
  <p:tag name="KSO_WM_BEAUTIFY_FLAG" val=""/>
</p:tagLst>
</file>

<file path=ppt/tags/tag963.xml><?xml version="1.0" encoding="utf-8"?>
<p:tagLst xmlns:p="http://schemas.openxmlformats.org/presentationml/2006/main">
  <p:tag name="KSO_WM_BEAUTIFY_FLAG" val=""/>
</p:tagLst>
</file>

<file path=ppt/tags/tag964.xml><?xml version="1.0" encoding="utf-8"?>
<p:tagLst xmlns:p="http://schemas.openxmlformats.org/presentationml/2006/main">
  <p:tag name="KSO_WM_BEAUTIFY_FLAG" val=""/>
</p:tagLst>
</file>

<file path=ppt/tags/tag965.xml><?xml version="1.0" encoding="utf-8"?>
<p:tagLst xmlns:p="http://schemas.openxmlformats.org/presentationml/2006/main">
  <p:tag name="KSO_WM_BEAUTIFY_FLAG" val=""/>
</p:tagLst>
</file>

<file path=ppt/tags/tag966.xml><?xml version="1.0" encoding="utf-8"?>
<p:tagLst xmlns:p="http://schemas.openxmlformats.org/presentationml/2006/main">
  <p:tag name="KSO_WM_BEAUTIFY_FLAG" val=""/>
</p:tagLst>
</file>

<file path=ppt/tags/tag967.xml><?xml version="1.0" encoding="utf-8"?>
<p:tagLst xmlns:p="http://schemas.openxmlformats.org/presentationml/2006/main">
  <p:tag name="KSO_WM_BEAUTIFY_FLAG" val=""/>
</p:tagLst>
</file>

<file path=ppt/tags/tag968.xml><?xml version="1.0" encoding="utf-8"?>
<p:tagLst xmlns:p="http://schemas.openxmlformats.org/presentationml/2006/main">
  <p:tag name="KSO_WM_BEAUTIFY_FLAG" val=""/>
</p:tagLst>
</file>

<file path=ppt/tags/tag969.xml><?xml version="1.0" encoding="utf-8"?>
<p:tagLst xmlns:p="http://schemas.openxmlformats.org/presentationml/2006/main">
  <p:tag name="KSO_WM_BEAUTIFY_FLAG" val=""/>
</p:tagLst>
</file>

<file path=ppt/tags/tag97.xml><?xml version="1.0" encoding="utf-8"?>
<p:tagLst xmlns:p="http://schemas.openxmlformats.org/presentationml/2006/main">
  <p:tag name="KSO_WM_BEAUTIFY_FLAG" val=""/>
</p:tagLst>
</file>

<file path=ppt/tags/tag970.xml><?xml version="1.0" encoding="utf-8"?>
<p:tagLst xmlns:p="http://schemas.openxmlformats.org/presentationml/2006/main">
  <p:tag name="KSO_WM_BEAUTIFY_FLAG" val=""/>
</p:tagLst>
</file>

<file path=ppt/tags/tag971.xml><?xml version="1.0" encoding="utf-8"?>
<p:tagLst xmlns:p="http://schemas.openxmlformats.org/presentationml/2006/main">
  <p:tag name="KSO_WM_BEAUTIFY_FLAG" val=""/>
</p:tagLst>
</file>

<file path=ppt/tags/tag972.xml><?xml version="1.0" encoding="utf-8"?>
<p:tagLst xmlns:p="http://schemas.openxmlformats.org/presentationml/2006/main">
  <p:tag name="KSO_WM_BEAUTIFY_FLAG" val=""/>
</p:tagLst>
</file>

<file path=ppt/tags/tag973.xml><?xml version="1.0" encoding="utf-8"?>
<p:tagLst xmlns:p="http://schemas.openxmlformats.org/presentationml/2006/main">
  <p:tag name="KSO_WM_BEAUTIFY_FLAG" val=""/>
</p:tagLst>
</file>

<file path=ppt/tags/tag974.xml><?xml version="1.0" encoding="utf-8"?>
<p:tagLst xmlns:p="http://schemas.openxmlformats.org/presentationml/2006/main">
  <p:tag name="KSO_WM_BEAUTIFY_FLAG" val=""/>
</p:tagLst>
</file>

<file path=ppt/tags/tag975.xml><?xml version="1.0" encoding="utf-8"?>
<p:tagLst xmlns:p="http://schemas.openxmlformats.org/presentationml/2006/main">
  <p:tag name="KSO_WM_BEAUTIFY_FLAG" val=""/>
</p:tagLst>
</file>

<file path=ppt/tags/tag976.xml><?xml version="1.0" encoding="utf-8"?>
<p:tagLst xmlns:p="http://schemas.openxmlformats.org/presentationml/2006/main">
  <p:tag name="KSO_WM_BEAUTIFY_FLAG" val=""/>
</p:tagLst>
</file>

<file path=ppt/tags/tag977.xml><?xml version="1.0" encoding="utf-8"?>
<p:tagLst xmlns:p="http://schemas.openxmlformats.org/presentationml/2006/main">
  <p:tag name="KSO_WM_BEAUTIFY_FLAG" val=""/>
</p:tagLst>
</file>

<file path=ppt/tags/tag978.xml><?xml version="1.0" encoding="utf-8"?>
<p:tagLst xmlns:p="http://schemas.openxmlformats.org/presentationml/2006/main">
  <p:tag name="KSO_WM_BEAUTIFY_FLAG" val=""/>
</p:tagLst>
</file>

<file path=ppt/tags/tag979.xml><?xml version="1.0" encoding="utf-8"?>
<p:tagLst xmlns:p="http://schemas.openxmlformats.org/presentationml/2006/main">
  <p:tag name="KSO_WM_BEAUTIFY_FLAG" val=""/>
</p:tagLst>
</file>

<file path=ppt/tags/tag98.xml><?xml version="1.0" encoding="utf-8"?>
<p:tagLst xmlns:p="http://schemas.openxmlformats.org/presentationml/2006/main">
  <p:tag name="KSO_WM_BEAUTIFY_FLAG" val=""/>
</p:tagLst>
</file>

<file path=ppt/tags/tag980.xml><?xml version="1.0" encoding="utf-8"?>
<p:tagLst xmlns:p="http://schemas.openxmlformats.org/presentationml/2006/main">
  <p:tag name="KSO_WM_BEAUTIFY_FLAG" val=""/>
</p:tagLst>
</file>

<file path=ppt/tags/tag981.xml><?xml version="1.0" encoding="utf-8"?>
<p:tagLst xmlns:p="http://schemas.openxmlformats.org/presentationml/2006/main">
  <p:tag name="KSO_WM_BEAUTIFY_FLAG" val=""/>
</p:tagLst>
</file>

<file path=ppt/tags/tag982.xml><?xml version="1.0" encoding="utf-8"?>
<p:tagLst xmlns:p="http://schemas.openxmlformats.org/presentationml/2006/main">
  <p:tag name="KSO_WM_BEAUTIFY_FLAG" val=""/>
</p:tagLst>
</file>

<file path=ppt/tags/tag983.xml><?xml version="1.0" encoding="utf-8"?>
<p:tagLst xmlns:p="http://schemas.openxmlformats.org/presentationml/2006/main">
  <p:tag name="KSO_WM_BEAUTIFY_FLAG" val=""/>
</p:tagLst>
</file>

<file path=ppt/tags/tag984.xml><?xml version="1.0" encoding="utf-8"?>
<p:tagLst xmlns:p="http://schemas.openxmlformats.org/presentationml/2006/main">
  <p:tag name="KSO_WM_BEAUTIFY_FLAG" val=""/>
</p:tagLst>
</file>

<file path=ppt/tags/tag985.xml><?xml version="1.0" encoding="utf-8"?>
<p:tagLst xmlns:p="http://schemas.openxmlformats.org/presentationml/2006/main">
  <p:tag name="KSO_WM_BEAUTIFY_FLAG" val=""/>
</p:tagLst>
</file>

<file path=ppt/tags/tag986.xml><?xml version="1.0" encoding="utf-8"?>
<p:tagLst xmlns:p="http://schemas.openxmlformats.org/presentationml/2006/main">
  <p:tag name="KSO_WM_BEAUTIFY_FLAG" val=""/>
</p:tagLst>
</file>

<file path=ppt/tags/tag987.xml><?xml version="1.0" encoding="utf-8"?>
<p:tagLst xmlns:p="http://schemas.openxmlformats.org/presentationml/2006/main">
  <p:tag name="KSO_WM_BEAUTIFY_FLAG" val=""/>
</p:tagLst>
</file>

<file path=ppt/tags/tag988.xml><?xml version="1.0" encoding="utf-8"?>
<p:tagLst xmlns:p="http://schemas.openxmlformats.org/presentationml/2006/main">
  <p:tag name="KSO_WM_BEAUTIFY_FLAG" val=""/>
</p:tagLst>
</file>

<file path=ppt/tags/tag989.xml><?xml version="1.0" encoding="utf-8"?>
<p:tagLst xmlns:p="http://schemas.openxmlformats.org/presentationml/2006/main">
  <p:tag name="KSO_WM_BEAUTIFY_FLAG" val=""/>
</p:tagLst>
</file>

<file path=ppt/tags/tag99.xml><?xml version="1.0" encoding="utf-8"?>
<p:tagLst xmlns:p="http://schemas.openxmlformats.org/presentationml/2006/main">
  <p:tag name="KSO_WM_BEAUTIFY_FLAG" val=""/>
</p:tagLst>
</file>

<file path=ppt/tags/tag990.xml><?xml version="1.0" encoding="utf-8"?>
<p:tagLst xmlns:p="http://schemas.openxmlformats.org/presentationml/2006/main">
  <p:tag name="KSO_WM_BEAUTIFY_FLAG" val=""/>
</p:tagLst>
</file>

<file path=ppt/tags/tag991.xml><?xml version="1.0" encoding="utf-8"?>
<p:tagLst xmlns:p="http://schemas.openxmlformats.org/presentationml/2006/main">
  <p:tag name="KSO_WM_BEAUTIFY_FLAG" val=""/>
</p:tagLst>
</file>

<file path=ppt/tags/tag99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993.xml><?xml version="1.0" encoding="utf-8"?>
<p:tagLst xmlns:p="http://schemas.openxmlformats.org/presentationml/2006/main">
  <p:tag name="KSO_WM_BEAUTIFY_FLAG" val=""/>
</p:tagLst>
</file>

<file path=ppt/tags/tag994.xml><?xml version="1.0" encoding="utf-8"?>
<p:tagLst xmlns:p="http://schemas.openxmlformats.org/presentationml/2006/main">
  <p:tag name="KSO_WM_BEAUTIFY_FLAG" val=""/>
</p:tagLst>
</file>

<file path=ppt/tags/tag995.xml><?xml version="1.0" encoding="utf-8"?>
<p:tagLst xmlns:p="http://schemas.openxmlformats.org/presentationml/2006/main">
  <p:tag name="KSO_WM_BEAUTIFY_FLAG" val=""/>
</p:tagLst>
</file>

<file path=ppt/tags/tag996.xml><?xml version="1.0" encoding="utf-8"?>
<p:tagLst xmlns:p="http://schemas.openxmlformats.org/presentationml/2006/main">
  <p:tag name="KSO_WM_BEAUTIFY_FLAG" val=""/>
</p:tagLst>
</file>

<file path=ppt/tags/tag997.xml><?xml version="1.0" encoding="utf-8"?>
<p:tagLst xmlns:p="http://schemas.openxmlformats.org/presentationml/2006/main">
  <p:tag name="KSO_WM_BEAUTIFY_FLAG" val=""/>
</p:tagLst>
</file>

<file path=ppt/tags/tag998.xml><?xml version="1.0" encoding="utf-8"?>
<p:tagLst xmlns:p="http://schemas.openxmlformats.org/presentationml/2006/main">
  <p:tag name="KSO_WM_BEAUTIFY_FLAG" val=""/>
</p:tagLst>
</file>

<file path=ppt/tags/tag9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item1.xml><?xml version="1.0" encoding="utf-8"?>
<s:customData xmlns="http://www.wps.cn/officeDocument/2013/wpsCustomData" xmlns:s="http://www.wps.cn/officeDocument/2013/wpsCustomData">
  <extobjs>
    <extobj name="ECB019B1-382A-4266-B25C-5B523AA43C14-1">
      <extobjdata type="ECB019B1-382A-4266-B25C-5B523AA43C14" data="ewoJIkZpbGVJZCIgOiAiMjUyNTI1NjQ3OTA1IiwKCSJHcm91cElkIiA6ICI0NzQ3Mzc5MTAiLAoJIkltYWdlIiA6ICJpVkJPUncwS0dnb0FBQUFOU1VoRVVnQUFCREFBQUFHQUNBWUFBQUJiWnBMRUFBQUFDWEJJV1hNQUFBc1RBQUFMRXdFQW1wd1lBQUFnQUVsRVFWUjRuT3pkZVhoVTVkMy84Yzk5SnBuc0lRUXdHM3NnRVFJa015T2lXQXppVmlvaVVqZEVRUjViWEdvdExxZ3NQb3FvVkgwb2lzZ21McUJGYlIrRm4yS2ZZaFZ0RlZkSVFGbU1ZUlVra1VXRmhPd3o1L2NIVFdwSTJKT2NMTy9YZGVXNmtyUGM1ek1EZkJtKzNPZmNFZ0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DZ0hoaW5Bd0E0ZVY2djl6MUpnNXpPZ2NiRHR1M1BzN096K3ptZEF3QUFBS2hybHRNQkFKd1NtaGVveGhoenB0TVpBQUFBZ1BvUTVIUUFBS2R1OWVyVlRrZEFJK0R6K1p5T0FBQUFBTlFiWm1BQUFBQUFBSUJHandZR0FBQUFBQUJvOUdoZ0FBQUFBQUNBUm84R0JnQUFBQUFBYVBSb1lBQUFBQUFBZ0VhUEJnWUFBQUFBQUdqMGFHQUFBQUFBQUlCR2p3WUdBQUFBQUFCbzlHaGdBQUFBQUFDQVJvOEdCZ0FBQUFBQWFQUm9ZQUFBQUFBQWdFYVBCZ1lBQUFBQUFHajBhR0FBQUFBQUFJQkdqd1lHQUFBQUFBQm85R2hnQUFBQUFBQ0FSbzhHQmdBQUFBQUFhUFJvWUFBQUFBQUFnRWFQQmdZQUFBQUFBR2owYUdBQUFBQUFBSUJHandZR2dIcFZWRlNrVHovOTlJajdOMnpZb0gzNzloMXpuUDM3OTFkOWI5dTJubjc2YWYzd3d3OUhQV2ZMbGkwcUtTazUvckEvczJUSkVwV1ZsWjNVdVFBQUFBRHFubkU2QUlDVDUvVjZiVWxhdlhxMTAxR09xS2lvU0FNR0RGQjZlcnBhdDI1ZFkzOTJkclppWW1JMFo4NGN4Y1hGMVRxR2JkczY5OXh6ZGVXVlYrcjY2NjlYNjlhdDFiZHZYd1VIQjJ2YXRHbkt6TXhVYVdtcFB2MzBVMlZtWmlvdkwwOXZ2ZldXRmkxYUpJL0hveGt6Wmlnb0tLamFtR3ZYcmxWNmVuclZ6ems1T1dyWHJwMWlZMk8xWmNzV1hYbmxsWXFMaTlNRER6eWdmdjM2MWUyYlVrOThQcDhrS1Nzcmk5b09BQUNBWmlmbzJJY0F3TWx6dTkyU3BHKysrVVlkT25Tb3NiOXlac1grL2Z1UDJNQXd4cWlrcEVRdnZmU1NVbE5UZGZIRkZ5c29LRWpkdTNkWGJHeXNIbi84Y2YzMnQ3L1ZuWGZlcVhidDJtblBuajJ5TEV1SmlZbnkrLzFhdm55NUxybmtrbXBqM25UVFRVcE9UbFpFUklRa2FkT21UWXFNak5UVFR6K3RMNzc0UXBJVUdocXFyS3dzclZtelJvV0ZoYkp0VzJQSGpsVjBkSFNkdlQ4QUFBQUFqZzhOREFEMXFuTG1RMHhNakFZT0hGaGpmMjV1cnJwMTY2YVVsSlNqanVOeXVlVDMrelZseWhTRmhJUW9PRGhZNGVIaFdybHlwVjU3N1RXdFhMbFNrcFNVbEtSNTgrWXBLU21weHF5TG4zTzczZHE1YzZkU1UxTWxTU1VsSllxTGkxTlVWSlJXckZnaFNkcStmYnNXTEZoUWRZNHhSb21KaWJyMjJtdFA2RDBBQUFBQWNPcG9ZQUNvZDVabEtTOHZUL1BuenovcE1Wd3VsendlajRxTGkzWGZmZmVwdkx4Y3RtM3JiMy83bTVLU2tqUm56aHhkZXVtbGlvbUpVYWRPblk1cnZPN2R1MWRsR2o1OHVLS2lvaFFJQkpTVmxhWGs1R1M5OXRwck1zWm94WW9WR2o5K3ZJWVBIMDd6QWdBQUFIQUlEL0VFVU85czI1YlA1OVBxMWF0cmZGbVdKYi9mZjh3eExPdFF1YnJra2tzVUNBUWtTVjk4OFlYMjdObWpQL3poRDBwTVRLejF2TysrKys2NGMvcjlmaTFac2tSaFlXSGFzMmVQbGkxYkpyL2ZyN2x6NXlvOFBGeGp4NDQ5N3JFQUFBQUExQzFtWUFDb1Y0RkFRTFp0S3pjM1YzLzR3eDlxN0xkdFd4VVZGY2NjcDdTMFZKOS8vcmtTRXhNVkVSR2gwdEpTbFphV3FuWHIxbnJ3d1FlMVk4Y09HV08wZGV0V3paczNUNUswZGV0V3JWeTVVZ3NXTEtpNlZhU1MzKzlYVGs1T1ZWTWlQejlmb2FHaGV2MzExelZxMUNqWnRxM0hIbnRNYTlhczBlYk5tM1hISFhlb2JkdTJkZkNPQUFBQUFEZ1pQS2tlYU1LYXdpb2twYVdsNnQrL3Y4TER3MnU5dFdQanhvMUtTVW5SSzYrOG90V3JWMWV0cEhHNHpNeE1GUllXSHZFNnhoalp0bDNydnJadDIycmh3b1dLajQrdjJuYjIyV2ZMN1hhcnZMeGN3Y0hCS2k4dlYybHBxWktUay9YblAvOVpnVUJBdzRZTjArN2R1NVdjbkt4WFgzMjFhaFpJWThVcUpBQUFBR2pPbUlFQm9NNHRYTGhRSlNVbGtnNHRveXBKYVdscDhuZzhOWTdkdUhHamV2YnNxUWtUSnVpZGQ5N1JiMzd6RzkxeXl5MjFqbnZtbVdkcXpwdzVtanAxcXBZdVhhcVFrQkRkY3NzdEdqbHlwQ3pMMGhsbm5LRnp6ejFYZi9yVG56Um8wQ0IxNjlhdDF1ZHVCQUlCZGU3Y1dROCsrS0FtVEppZ3RtM2JhdURBZ2JKdFcyZWZmYmFDZzRQMTdydnZhdS9ldlRMR2FQUG16Wm84ZWJKdXZQRkdKU2NuMStFN0JRQUFBT0I0MGNBQVVPZUNnb0pxTkE2KytPS0xxdVZKRDdkMDZkS3E3eGNzV0tEV3JWdnJtbXV1cWZYWXNySXlmZkRCQjRxT2psWlFVSkJtenB5cHp6NzdUTk9tVGFzMkErTklzekdrUTgvVHlNM04xZmp4NDFWY1hLeDkrL1pwNDhhTjZ0S2xpNjYrK21vdFhicFVqejc2cUh3K255Wk9uS2dubm5oQ3k1Y3YxL0xseTVXU2txSisvZnBwM0xoeEovS1dBQUFBQURoRk5EQUExTGtSSTBib0Y3LzRoUklTRXBTVmxhWGYvZTUzNnRTcGt4NTU1QkgxNk5GRFBwK3ZhamFGZEdoR3hQTGx5elY0OE9CampyMXMyVElGQWdHbHBLVElzaXdsSmlacTZkS2xXcng0c1NRcFBEejh1RElHQndlcmZmdjJ5cy9QMTc1OSs5U2pSdzhkUEhoUW1abVpLaWtwa1dWWkNnME4xVk5QUFNXMzIxMTEzamZmZkNOanVFTURBQUFBYUdnME1BRFVPY3V5cXA1Mzhja25uMGlTVGovOTlHb1AwcXk4TFVPUzh2THl0R2JOR3UzY3VWTy8vZTF2anpodVVWR1I1czJicHh0dnZGSExseTlYV0ZpWVJvMGFwVGZmZkZNUkVSR1NWUFdnemFQTndKQU9MYVBhcWxVcjVlZm5LelUxVmFOSGo5YVVLVk9VbXBxcW5Kd2NHV1AwL2ZmZlYzdE5vYUdobWpoeDRuRTFXZ0FBQUFEVUxSb1lBT3FOMysvWDh1WExKVW0vL3ZXdnF6MEVzN0N3VUY5OTlWWFZ6KzNidDlmYmI3K3RqSXdNOWUzYnQ5YngxcTFicHpQT09FUFhYbnV0WG4zMVZibmRiblhxMUVsejU4NVZRVUdCSktsYnQyNlNqdDNBT0h3V1JVUkVoTzYvLzM3MTY5ZFBGMTk4c2JwMzcxN3ROcGhCZ3dZcE9UbVo1Z1VBQUFEZ0VCb1lBT3JOc21YTHRHZlBIb1dIaCt1KysrN1Q1TW1UbFptWktVbEtUMCt2dW9Ya1JEenh4Qk95TEV2NzkrK1gyKzNXa2lWTGRQbmxsK3VSUng2UlpWazY2Nnl6SkIyNkxlVm9qREhhdTNldmlvcUtsSnVicTRjZWVrZzdkdXpRM0xsemozak9zY1lFQUFCb3pyeGU3M3VTQmptZEF3M0h0dTNQczdPeit6bWRveElOREFEMTRxZWZmdEtzV2JNVUZoYW14WXNYYTlhc1dicnp6anVWbHBZbTZjU2FBU3RYcmxSUlVaR2lvcUowOTkxM1N6cDBPOG4yN2R2MThNTVBhOGVPSFhyNzdiYzFaTWlRcWx0SS9INS9yYk13Q2dvS2RQdnR0NnVvcUVoWldWbVNwT1RrWkEwWk1rUy8vT1V2ZGRwcHB5a1FDR2pYcmwyYU4yOWUxWGtsSlNVME1BQUFRRXRIODZLRk1jYWM2WFNHbjZPQkFhRE9sWldWNmQ1Nzc5WCsvZnMxZmZwMGRlalFRWC84NHgvMWw3LzhwV3FHdzZwVnEzVGVlZWVwYmR1MkNnc0xrMjNiS2k4djE0RURCOVMrZmZ0cXQyOTA2TkJCVVZGUlZjKzVrQ1NmenlkSktpOHYxOEtGQ3lWSmQ5eHhSOVgrUUNDZ3NyS3lHdG1pb3FLVWtKQ2duSndjWFhqaGhSbytmTGpTMDlPckhlUDMrNVdYbDFkakpaWHk4dkpUZkdjQUFBQ2F2dFdyVnpzZEFRMmc4dk4yWTBJREEwQ2R1KzIyMjdSejUwN05uejlmR1JrWmtnN2RzbkgxMVZkcjZOQ2hldWVkZC9UUlJ4OHBKeWRIMjdkdmw5L3ZyenJYNS9OcDBxUkoxY2JyMkxHalpzNmNxYVNrSkxWdTNicHFlMldqSkRFeFViTm56MVowZEhUVlByL2ZmOFNHdys5Ly8zdmRldXV0YXQrK2ZhMzcvWDYvK3ZidFcrMTJra0dEQmxVYkh3QUFBRUREb29FQm9NNWRkZFZWR2pCZ2dFSkNRbXJzQ3dzTDAyV1hYYWJMTHJ0TTBxR1pFdnYzNzllQkF3ZFVWRlNreE1SRXRXclZxc1o1dlhyMXFySHR0ZGRlVTNGeHNWNTg4VVcxYWRPbTJyNkxMcnBJWThhTXFUVmZRa0xDVWZNUEdUSkV0OXh5UzdWdFU2Wk0wVG5ubkhQVTh3QUFBQURVSDNQc1F3QTBWbDZ2MTVhWXhvZERLcWY1WldWbFVkc0JBRUNkNDdObnk5SVlQMXRheHo0RUFBQUFBQURBV1RRd0FBQUFBQUJBbzBjREF3QUFBQUFBTkhvME1BQUFBQUFBUUtOSEF3TUFBQUFBQURSNk5EQUFBQUFBQUVDalJ3TURBQUFBQUFBMGVqUXdBQUFBQUFCQW8wY0RBd0FBQUFBQU5IbzBNQUFBQUFBQVFLTkhBd01BQUFBQUFEUjZOREFBQUFBQUFFQ2pSd01EQUFBQUFBQTBlalF3QUFBQUFBQkFvMGNEQXdBQUFBQUFOSG8wTUFBQUFBQ2dCZkY0UE9kN1BKNU1TVUZPWndGT0JMOWhBUUFBQUtCbEdXeU11Y3ZqOGZ3ZzZUVkpieFFVRkh5NGFkT21VcWVEQVVmRERBd0FBQUFBYUlHTU1iSEdtRnVNTWYrSWpvN2U3ZkY0bnN2SXlQaFZZbUppdU5QWmdOb3dBd01BQUFBQUVHMk0rUzlqekgvRng4Y2ZqSStQWHhvSUJQNjN1TGo0dlp5Y25BS253d0VTRFF3QUFBQUFPQ1Zlci9jOVNZT2N6bEdISWlTTnRDeHJaRVJFUkluSDQxbG0yL1pmbkFvVENBVDA4c3N2NjllLy9yVWlJaUpPNk55dnYvNWF4aGlscHFaV2paV1RrNk1lUFhvYzlieGx5NWJwb29zdWt0dnRyckZ2MWFwVlNrbEpVWFIwOUFsbE9SbExsaXpSSlpkY1VtdU9sb2dHQnRBTStIdytweU1BQUFDMFpNMnBlVkdOYmR1V01TWldVcnhUR1N6TDBxeFpzN1Jnd1FMZGM4ODlHakpreUhHZnUyclZLczJZTVVPLy9PVXZOV25TSklXRmhXbjA2TkVhT25TbzJyVnJWK3M1K2ZuNWV2UE5OL1hsbDE5cTRzU0pOZmJQbmoxYlc3ZHUxVTAzM2FScnJybm1xTmUzYlZzTEZpelF5SkVqRlI1ZTg4NmN0V3ZYS2owOXZlcm5uSndjdFd2WFRyR3hzZHF5WllzZWZ2aGhQZnZzczNyZ2dRZlVyMSsvNDM3ZHpSVU5ES0FKczIzN2MyUE1tVTduUUtPeXp1a0FBQUMwVkZsWldjYnBETWZENC9IOGp6SG1ycU1jVWl6cG41S1dWbFJVL09XcnI3NzZVWks4WHUvTUJnbFlpNUNRRU1YRXhPaWlpeTQ2b2ZOR2poeXBGU3RXNk85Ly83dmF0Mit2TVdQR3lCaWpKVXVXVkR2T0dLT3VYYnVxVFpzMktpZ29VUHYyN2ZYZWUrL0o0L0ZvOE9EQlZjZVZsSlJvdzRZTkNnc0xVOSsrZlNWSkw3LzhzdjcxcjMvVmV2M0N3a0xsNU9UbzIyKy8xZFNwVTJ2c3YrbW1tNVNjbkZ3MXMyVFRwazJLakl6VTAwOC9yUysrK0VLU0ZCb2FxcXlzTEsxWnMwYUZoWVd5YlZ0ang0NXRrQmtnalEwTkRLQUp5ODdPcGcwcnlldjErdngrZi9UYXRXdmZkem9MQUFCQVUyVGI5a0ZqeklwQUlQQjZlWG41Nit2WHJ5OTBJa2R4Y2JFKyt1Z2pYWGpoaGRXMkJ3VUZLU0lpb3NhdEZKczNiMVpKU1luUzB0SnFIYzhZbzV0dnZsbTMzSEtMRWhJU2RQbmxsNnVpb2tJOWUvYlVva1dMVkZoWXFJS0NBbDE2NmFXcXFLalFtREZqbEpLU29xaW9LTGxjcmhyamZmYlpaeW92TDljMTExeWo1T1JrL2ZqamorcmV2YnZlZXV1dHFvdy9GeGtaS1ovUHArKy8vMTdyMTYrdmtkUHRkbXZuenAxVnQ3aVVsSlFvTGk1T1VWRlJXckZpaFNScCsvYnRXckJnUWJYWGxKaVlxR3V2dmZZNDM5WG1nd1lHZ0NiUHR1MmhsbVVsU3FLQkFRQUFjUHdPU0hyWHR1Mi83dG16NS8vdDNMbXoyT2xBdG0zcnZ2dnUwN1BQUHF1WW1KaXE3UWNQSHRTT0hUczBkdXpZYXNmbjV1YnFyTFBPMHJScDAycU1WVkZSb2FDZ0lQWHQyMWZqeG8xVCsvYnRWVkZSb2REUVVCbHphTExNMEtGRGxaNmVMbU9NQmd3WW9PenNiTTJjT1ZOeGNYSDY0eC8vcU9EZzRHcGpMbCsrWEpMMHlTZWZhTU9HRGRxeVpZdkt5OHMxZi81OGRldldyZGFteDlHNFhDNTE3OTVkOCtmUGx5UU5IejVjVVZGUkNnUUN5c3JLVW5KeXNsNTc3VFVaWTdSaXhRcU5IejlldzRjUGI1SE5DNGtHQm9CbXdCZ3owcmJ0VUVsR2t1MTBIZ0FBZ0VidWswQWdjSGw1ZWZuZjFxOWZYK1owbUorcm5HSHgvZmZmVjJ0Z0hNbUJBd2YwN2JmZjF0aStiZHMyM1hMTExicnBwcHQwMldXWDZmcnJyOWRqanoybS92Mzc2LzMzRC8yZmx6Rkd4Y1hGK3ZERER5VWR1aFdrMHFaTm03UjU4MmFkZnZycFZkdCsrT0VIclZpeFFtM2F0TkdXTFZzVUdocGE5VERRNTU5L1h1Kzk5NTU2OSs1ZHJlbXhkKzlleGNmSDY0RUhIbEJjWE54eHZRZCt2MTlMbGl4UldGaVk5dXpabzJYTGx1bFh2L3FWNXM2ZHEvRHc4QnBObkphRUJnYUFKczNyOWZhUmxHeU1VVVpHUnY4MWE5YXNkRG9UQUFCQVk1YWRuZjI2MHhtT3BISUdRMnBxYXRXc0JFa2FOR2lRNHVMaXFtMlREajNNdnJablFYVHExRW1ubjM2NnBrNmRxbmZmZlZmVHAwL1hlKys5cDN2dXVVZnZ2LysrTE11U0pBVUhCOHZqOFdqT25EbFY1MTU0NFlYcTBxVkx0ZWFGSkwzNjZxc0tEZzdXM0xsek5XYk1HSFhvMEtGYW52NzkrMnZyMXExS1NVbXAyclo5KzNaVlZGUlV6Zmc0bk4vdlYwNU9UbFZUSWo4L1g2R2hvWHI5OWRjMWF0UW8yYmF0eHg1N1RHdldyTkhtelp0MXh4MTNxRzNidHNmMVhqWkhOREFBTkhXWFZuNWpXZGExa21oZ0FBQUFORkdWLzlEZnRXdVg1czJiVjdXOXBLUkVlL2Z1cmJidFdPUGNmLy85R2pac21ENzU1Qk85OHNvcit1bW5uM1RXV1dlcHZMeThxb0ZoV1pZMmJ0eFliVmJEZ1FNSFpOdlZKL1VHQWdHOSsrNjdldUtKSjlTMWE5ZHErelp1M0tqVTFGUUZCd2VyUjQ4ZTFab2hQcDlQUFh2MjFHbW5uVlpyenZMeWNybmRicTFidDY1cTVrWk9UbzZTazVNMWV2Um9CUUlCdmZIR0cxcTZkS21TazVOYjdLMGpsV2hnQUdqcVJsWitZOXYycjV3TUFnQUFnRk5uV1pieTh2SnF6TFlvTFMydHNlMW9ZbU5qZGZubGwydlZxbFhhdW5XcjB0UFRGUklTb3JLeU1nVUZIZnFuc0czYnRjNk9DQVFDMVg3KzZxdXZsSkdSb1JVclZtakZpaFVxTFMxVmZuNitKaytlck9YTGwrdVNTeTZwYW9vY2E2eWZiKy9jdWJNZWZQQkJUWmd3UVczYnR0WEFnUU5sMjdiT1B2dHNCUWNINjkxMzM5WGV2WHRsak5IbXpaczFlZkprM1hqampVcE9Uajd1OTZFNW9ZRUJvTW55ZXIwOUpQV28vTmtZMDluajhaeVJuWjI5eXNGWUFBQUFPQVdCUUVBK242L1dXMGhlZWVXVmFzZjZmTDRqTmdnazZiYmJibE54Y2JFdXZmUlNqUmt6UmovODhJTWtWZDEyRWdnRUZCTVRJNS9QVjNYT2hnMGJWRkZSVVcyY1hyMTZhYzZjT2NySnlWRlFVSkRLeTh0VlVGQ2d6ejc3VERFeE1WcTVjcVVPSERoUVl6YUhkR2lXUlcwc3kxSnVicTdHangrdjR1Smk3ZHUzVHhzM2JsU1hMbDEwOWRWWGErblNwWHIwMFVmbDgvazBjZUpFUGZIRUUxcStmTG1XTDErdWxKUVU5ZXZYVCtQR2pUdU9kN1Q1b0lFQm9Na0tCQUtYSE43cE5zYU1sRVFEQXdBQW9BazZXalBpWk00SkRnN1dlKys5cDhMQ1F2WHYzMS9idG0yVEpIWHMyRkhTb2ViQ2Q5OTlWMk5tUjNGeDlRVlpYQzZYNXM2ZEswa3FLeXZUMldlZnJiUFBQbHRQUHZsazFURm5uMzEydFhQeTgvTWxIWm81Y3JSODdkdTNWMzUrdnZidDI2Y2VQWHJvNE1HRHlzek1WRWxKaVN6TFVtaG9xSjU2NnFscVM4aCs4ODAzUjN5dVJuTkdBd05Bay9YdlprVTEvNzZONUE0SDRnQUFBT0FVK2YxK1NhcjJZRXRKS2l3c1ZGbFpXYTByY0J3OGVGQ2xwYVVLQ1FtcHR1MzU1NTlYNjlhdHRYanhZclZwMDBZcEtTbGFzR0NCSk1uajhlaW5uMzVTUlVXRlpzeVlvYnZ1dWt0OSt2VFJ4SWtUOWVLTEwycjQ4T0ZIekZqWkJQbnl5eSsxY3VWS25YUE9PUW9FQWlvcks5T1ZWMTZwTysrOFU1STBjZUpFZmZmZGQrcmZ2LzhSeDNLNVhHclZxcFh5OC9PVm1wcXEwYU5IYThxVUtVcE5UVlZPVG82TU1mcisrKytyanE5c2FFeWNPRkdEQnc4K2puZTBlYW45SmgwQWFPUjhQbCt5TVNiajhPM0dtQlNmejlmYmlVd0FnQVpoeEdkWW9Oa3FLenV4VlYyRGc0T1ZrNU9qMjI2N3JkcjJvS0FnbFpTVTZMbm5udFAzMzMrdjNyMFBmVHo4OE1NUEZSMGRyWDc5K3VuVlYxK1ZKQzFZc0VDQlFFQ2JOMi9XZGRkZHA0U0VoS3JqYTVPZG5TMUpTa3hNMUxoeDQvVG1tMi9Lc2l5TkhUdFdiNzc1WnRXeXJwczNiNWFrb3k2ZmV2Z3Npb2lJQ04xLy8vMmFPM2V1M0c2M2V2YnNxVmRlZWFYcUt5b3FTcWVmZm5xTGJGNUl6TUFBMEVRRkFvRkxqalJ0TGhBSWpKUjBYOE1tQWdBMEJLL1g2L1g3L2RGcjE2NTkzK2tzQU9xZTMrL1g0TUdETldyVXFHckxrUjVwR2RXQ2dnSk5tREJCUC8zMFU3WHRJU0VoR2o5K3ZMcDM3NjZwVTZjcVBqNWVPVGs1V3JkdW5jYU9IYXU4dkR3dFhMaFFMcGRMZ3dZTjB2cjE2NVdTa3FKenp6MVhNMmJNMEtwVnF6Ump4Z3kxYXRXcVJzWVBQdmhBRVJFUm1qbHpwcTY2NmlwTm16Wk5GMXh3Z1lZT0hhcjU4K2ZyeVNlZjFLT1BQcXB0MjdacDRNQ0J1dkRDQzQvNGVvMHgycnQzcjRxS2lwU2JtNnVISG5wSU8zYnNxTHBkcFRZbmM1dE5jMEgzR2tCakV4TVhGM2ZNVzBDTU1VZGJRMnBJSGVZQkFEUWl0bTBQL2ZleTJRQ2FvZWpvYUQzODhNUFZtaGRIRXhVVnBiS3lNbTNmdmwwSERoeW9zWC9MbGkyU0RzMXNlT2FaWjVTVWxLUXJyN3hTNDhlUGwyVlptamx6cG02NDRZYXFGVVJHamh5cHZuMzdhdTNhdFpvMWExYU44Ylp0MjZZdnZ2aENWMTU1WmRVcUo1VVNFaElVSGg2dTNidDNhKzNhdGZMNy9icjExbHQxNE1BQnJWcFYvUkZ0QlFVRkdqTm1qSXFLaXBTVmxhVTllL2FvWGJ0MkdqWnNtTjUrKysycWg1TldMaWRiK1ZWU1V0S2lHeGpNd0FCUWIwNDc3YlJiZ29LQ2pqeG5yaGJSMGRGRHc4UERQWDYvdjNqdjNyMjF0cDdUMHRJNlN1cDNwREdNTVducDZla3BhOWV1L2VZRUl3TUFHamxqekVqYnRrTjE2RllTMitrOEFCcEdTRWlJZHU3Y3FVY2VlYVRHYlJmZmZ2dXRpb3FLTkgzNmRFMlpNcVhhdnUrKyswNlM5STkvL0VQNStmbDY1cGxuTkhueVpCMDRjRUFUSjA3VUk0ODhvb2lJQ0FVQ0FRVUZCY2tZb3p2dnZGTWpSb3lvOVNHWlR6MzFsTnEwYWFNeFk4WklPdlFRMElpSUNNMmVQVnVTVkZSVXBPTGlZajM3N0xPS2lvclNraVZMOU1rbm4yajM3dDE2NmFXWDFMbHpaMG1IR2k4SkNRbkt5Y25SaFJkZXFPSERoeXM5UGIzYXRmeCtmNjNMeVI1cFZaT1dnQVlHZ0hwVFhsNytVL3YyN1dlZnpMa2RPblNZV1ZwYXVyNmdvT0REdy9lRmhJUWM4NlkveTdKR1NucmdaSzROQUdpY3ZGNXZIMG5KeGhobFpHVDBYN05telVxbk13Rm9HQ05IanRUOCtmUDF4aHR2MU5obldaYTZkKyt1MGFOSDE5aDM4ODAzS3pjM1Y5OSsrMjFWczhMbGNtbng0c1ZxMWFxVldyZHVyUmt6WmtpU2Z2bkxYMHFTVWxKU05HellzQm9QOGx5eVpJaysvL3h6elo0OVc1R1JrWktraXk2NlNLKysrcXIrOHBlL0tDd3NUSkdSa2RxN2Q2LzI3dDByU1hycnJiZXFNazZaTWtYejVzMnJXazNrOTcvL3ZXNjk5VmExYjkrKzF0ZnM5L3ZWdDIvZmFyZVREQm8wcUdvSldBQkFIWXVJaU9naktlVG4yN3AyN2ZwWHI5ZHJKeWNuTDYyTGEzaTlYdHZyOWZLL2NBRFF6SG05M2ttVk5kL3I5VDdqZEI2Z1VrdjVMRkw1T3B1YXdzSkMrOTEzM3ozaS9tKysrY2IrOU5OUGp6bk9tREZqN0t5c3JCcmI5KzNiWndjQ2dWUEtXSnVISDM3WTNyZHZYN1Z0Ly9yWHYyeS8zMS9uMTZwTlkveDl6UXdNQVBYcTRNR0RYLzc4NTdpNHVQdGlZbUt1a0tUbzZPaExPblhxOU56Mjdkc25TY3AzSkNBQW9DbXBXajdiUHJSc05nQWNVMFJFaE00Ly8vd2o3dS9ldmZ0eGpmUDg4OC9YdWowMk52YWtjaDNMcEVtVGFtd2JNR0JBdlZ5cnFlQWhuZ0FhVEx0MjdYNlhsSlEwcmFTa1pHTWdFQ2dxTGk1ZUd4UVUxTWJqOGV6bzJyWHJrbGF0V2gzNUVjMEFnQmJONi9YMmtOU2o4bWRqVEdlUHgzT0dnNUVBQUEyTUJnYUFobUFTRXhNZjZ0Q2h3NnppNHVKMTI3WnR1OEMyN1hKSjJyeDU4N0RjM055TFFrSkN1aVVuSjcvVG8wZVBMMk5pWWk1ek9qQUFvSEVKQkFLWEhMN05HRE95dG1NQkFNMFREUXdBOVMydVc3ZHViOGZIeDkvLzQ0OC8vbVhqeG8zOWk0cUtkaGxqM0pVSEZCWVd2cjl4NDBadlhsN2VJMkZoWWIyNmR1MjZORDQrZnJ5VG9RRUFqVXR0elFwdUl3R0Fsb1VHQm9ENlltSmpZLytyVDU4KzYwTkRROU8yYmR0MjFkYXRXNitXVkNESnNpd3IxQmdUL0xQankvUHk4aVp2MmJMbDE3WnRsOFhFeEZ6dFVHNEFRQ1BqOC9tU2pURVpoMjgzeHFUNGZMN2VUbVFDQURROEdoZ0E2a1ZZV0ZoU2ZIejhYYnQyN1pxMGJ0MjZIcFpsdGRKL2FrNmtKT1AzKy9mLy9Kem82T2pCSlNVbDJaczJiZnIxanovKytMOE5IaG9BMENqVmR2dkl6L1p4R3drQXRCQ3NRZ0tnWGhRWEYrL2NzR0ZEV3VYUEhUdDJuQjhYRnplK29xSWl6eGdUSGdnRWlvMHhnZFRVMUE4cWp3a1BEeitudExRMFo4T0dEZWNVRkJRc2N5UTRBS0RSTWNaY2U1VGRReVRkMTFCWkFBRE9ZUVlHZ0FiaDkvdEwzVzUzSjBteWJidW91TGo0ODUvdnQyMDd5QmdURkJRVUZPZDJ1eE9kU1FrQWFHelMwdEk2U3VwM3BQM0dtTFQwOVBTVUJvd0VBSEFJTXpBQU5BaGpURVY1ZWZtK25KeWNnVWM0Sk1icjlmNVlXbHE2dnF5c2JHTkRaZ01BTkY0aElTR0RqM1dNWlZrakpUM1FBSEVBQUE2aWdRR2dRZGkyN1hjNkF3Q2c2Y25LeXBvbmFWN2x6MTZ2MS83M2R1TllLQUNBSTJoZ0FHZ294dVZ5eFNRbUpqNTRoUDJoRFJrR0FBQUFRTk5DQXdOQWd6REd1Q3pMaW9pUGp6L3FGRi9idHFsTEFBQUFBR3JnSHdvQUdvUXhKcmlzckd6N3VuWHJPaC9oa0JpdjEvdWpaVmxoRFprTEFBQUFRTk5BQXdOQVF6QWxKU1ZmNStmblAzR1VZL3g3OXV5WnZYdjM3cWNhTEJVQUFBQ0FKb01HQm9DR1lHL2N1REg5R01jVTdOaXg0M2NOa2dZQUFBQkFrMk01SFFBQUFBQUFBT0JZYUdBQUFBQUFBSUJHandZR0FBQUFBQUJvOUdoZ0FBQUFBQUNBUm84R0JnQUFBQUFBYVBSb1lBQUFBQUFBZ0VhUEJnWUFBQUFBQUdqMGFHQUFBQUFBQUlCR2p3WUdBQUFBQUFCbzlHaGdBQUFBQUFDQVJpL0k2UUFBQUFBQWdLYkQ1L001SFFFdEZETXdBQUFBQUFESFpOdjI1MDVuUUlOYjUzU0FuMk1HQmdBQUFBRGdtTEt6cy9zNW5RRXRHek13QUFBQUFBQkFvMGNEQXdBQUFBQUFOSG8wTUFBQUFBQUFRS05IQXdNQUFBQUFBRFI2TkRBQUFBQUFBRUNqUndNREFBQUFBQUEwZWpRd0FEUnB2WHIxaXJOdGU2dHQyei8wNnRXcmc5TjVBQUQxNTk4MWY2VnQyOXVvK1FEUTh0REFBTkJrcGFlbnB3UUhCMzlpak9saWpJbDF1OTJmZWp5ZWRLZHpBUURxM3M5cS9qbkdtTTdVZkFCb2VXaGdBR2lTTWpJeXpyRXM2ek5qVEpmVTFGU2xwejV5Vm1zQUFDQUFTVVJCVktkTFVxSXg1c1AwOVBTTG5jNEhBS2c3MUh3QWdFUURBMEFUNVBWNnI3SXM2MzFqVEV4bVpxWmVmUEZGelpzM1Q0TUhENWFrS0pmTHRjemo4ZHpvZEU0QXdLbWo1Z01BS3JtY0RnQUFKeUlqSTJPOE1XYStKTmMxMTF5aktWT21LQ2dvU0M2WFMrZWRkNTc4ZnIreXM3TXRZOHpRK1BqNG9QejgvQStjemd3QU9EblVmRFFWQ1FrSkQwcFNYbDdlRkllakFBQ0FSaURZNi9VKzQvVjY3VFBPT01OKzZhV1g3Q05ac21TSjNiZHZYOXZyOWRwZXIvZWx0TFEwdDlQaEFRQW5oSnFQSnVYZnYvOXNwM01BeloxeE9nQUFIRXRhV2xwa1NFaklZa21YaG9hR2FzcVVLYnJnZ2d1T2VzNG5uM3lpZSs2NVIwVkZSYkp0K3dQYnRpOWZzMmJOVHcyVEdBQndzcWo1YUlvcW14ZFpXVm44K3dxb1J6d0RBMENqbHBhV0Z1OTJ1OStYZEducjFxMDFlL2JzWTM2UWxhU3p6ejVienozM25OcTFheWRqekVCanpNY2VqNmRUL1NjR0FKd3NhajRBNEdob1lBQm90SHcrMytsdXQvdFRZOHdaN2R1MzF3c3Z2RkQ1NVBuamtwS1Nvb1VMRnlvNU9WbkdtQjdHbUUvNzlPbmpyY2ZJQUlDVFJNMEhBQndMRFF3QWpaTEg0em5YdHUxUGpUR2RldmZ1clVXTEZxbERodzRuUEU1Y1hKeWVmLzU1blhubW1aSVU3M0s1L3VueGVBYlhlV0FBd0VtajVnTUFqZ2NOREFDTmpzZmpHV0dNZVZkU3EwR0RCbW4rL1BscTFhclZTWThYR1JtcHA1OStXa09HREpFeEp0SVk4NmJYNngxYmQ0a0JBQ2VMbWc4QU9GNHNvd3FnTVRFWkdSa1RMTXVhTGNrMWN1UkkvZmQvLzdlQ2dvSk9lV0RMc2pSdzRFRFp0cTJzckN4TDBxWHg4ZkdoK2ZuNUswNTVjQURBeWFEbW85bGdHVldnWWREQUFOQW8rSHkrNFBqNCtHY3N5N3JYNVhMcHJydnUwdGl4WTJWTTNUM00yeGlqTTg0NFF3a0pDVnE1Y3FWczIvNUZmSHg4YW1SazVMSWZmdmpCWDJjWEFnQWNGVFVmelEwTkRLQmhjQXNKQU1lbHBxWkcyYmE5eEJoelUxaFltUDc0eHo5cXhJZ1I5WGE5b1VPSGF1Yk1tWXFJaUpBeDVwcm82T2gvOU83ZHUzVzlYUkFBVUlXYUR3QTRXVFF3QURncU5UVTFNU0lpNGdOSmw4VEd4bXJPbkRrYU5HaFF2ViszWDc5K2V2NzU1eFVYRnlkSkE0S0Rnei9KeU1qb1hPOFhCb0FXakpvUEFEZ1ZOREFBT01iajhmU01pSWo0VkpLM1k4ZU9ldkhGRjlXN2QrOEd1MzYzYnQyMGNPRkNkZS9lWFpKU2pUR2ZlanllTXhvc0FBQzBJTlI4QU1DcG9vRUJ3QkhwNmVubkdXTStsZFFoUFQxZGl4WXRVbEpTVW9QbmFOZXVuWjU3N2ptZGRkWlpNc2JFR1dNK1NFOVBIOUxnUVFDZ0dhUG1Bd0RxQWcwTUFBM080L0ZjNzNLNTNwRVVkY0VGRjJqZXZIbUtpb3B5TEU5RVJJU2VldW9wRFIwNlZKSWlYQzdYVXAvUGQ2dGpnUUNnR2FIbUF3RHFDcXVRQUdoSXh1UHhURGJHUEMzSkdqVnFsQ1pObWlTWHkvbFNaRm1XTWpNejVYSzV0R3JWS2t2U0pRa0pDUkY1ZVhudk9wME5BSm9vYWo1YURGWWhBUnBHM2ExVjFieFlmZnIwNmVseXVmb1pZN3kyYmZjMnhuU3liYnVOcERCakRETlhUb0p0MndGSnhaSitsTFJkMGpwalRKWnQyNTlsWjJkL0pTbmdhRURVcTdTME5MZmI3WjV0akxuUjVYTHA3cnZ2MWxWWFhlVjByRnE5L2ZiYmV1aWhoMVJSVVNGSmYvM2hoeDlHYmR1MnJjVHBYQURRVkZEejBkSjR2VjVia3JLeXN2ajNGVkNQK0FQMk0zMzY5RWtOQ2dvYVpkdjJLR05NZTZmenRDUzJiWDl2akhtcG9xSmk0WmRmZnJuTzZUeW9XMTI3ZG0wVkV4UHptcVNMdzhQRDlmREREeXN6TTlQcFdFZTFhdFVxM1hYWFhTb3NMSlJ0Mnl1TGk0c3YrL3Jyci9jNW5Rc0FHanRxUGxvaUdoaEF3K0FQbUtUZXZYdWZIaHdjUEUzU3NNcHRDUWtKNnRPbmo5TFMwcFNhbXFxRWhBVEZ4TVFvTkRTMFVVeDliSW9DZ1lCS1NrcTBmLzkrNWVYbDZadHZ2dEg2OWV2MTVaZGZhdWZPblQ4L2RMbHQyL2RtWjJldmRTb3I2azU2ZW5xU1pWbHZHMlBTMjdScG94a3paaWd0TGMzcFdNZGx5NVl0K3YzdmY2LzgvSHpadHAxYlVWSHh5NisrK21xTDA3a0FvTEdpNXFPbG9vRUJOSXdXL1FmTTUvTzFEUVFDL3kzcGQ4WVlLenc4WEFNSER0UVZWMXloOVBSMHArTzFLQnMyYk5ELy91Ly9hc1dLRlNvb0tLaTgzZVI1U1E5a1oyZnZjam9mVGs3djNyMTdCd1VGL1o4eEpxbFRwMDU2NXBsbmxKQ1E0SFNzRTdKMzcxN2RmdnZ0eXNuSmthUTlGUlVWbDM3NTVaZWZPWjBMQUJvYmFqNWFNaG9ZUU1Ob3NYL0EwdFBUZitGeXVmNGlLU0UwTkZSWFhubWx4bzRkcS9Ed2NLZWp0V2dsSlNWNjRZVVh0SGp4WWhVVkZVblNYci9mUDNMdDJyWHZPSjBOSjhiajhad3ZhYWt4SnRMajhlakpKNTlVWkdTazA3Rk9TbEZSa2U2OTkxNTkvUEhIa2xRVUNBUkdybG16WnFuVHVRQ2dzYURtbzZXamdRRTBqSlo0TDRUbDhYanVNY2E4Ykl5Snpzek0xTXlaTTNYQkJSY29PRGpZNld3dFhsQlFrUHIyN2F2TExydE11M2Z2MXViTm04T05NU01URWhLQzh2UHoveW5KZGpvamppMGpJK01HeTdMK2Fvd0p2ZmppaXpWOStuU0Zob1k2SGV1a0JRY0g2K0tMTDliZXZYdjE5ZGRmQjB1NktpRWg0Y2Y4L1B6UG5jNEdBRTZqNWdPc1FnSTBsSmJXd0hCNVBKNVp4cGdKSVNFaDVvNDc3dERkZDkvZFpQK0hvRGtMRHcvWCtlZWZyL2o0ZUgzKytlZkc3L2RueHNmSGQ4L1B6Lzkvb29uUm1CbXYxL3VnTVdhR0pPdUdHMjdRaEFrVG1zVnpZeXpMMG9BQkErUjJ1L1hGRjE4WVk4emd1TGk0VnZuNStmOFF2eWNCdEV6VWZPRGZhR0FBRGFQcC93MXovSUk4SHM4OFk4elkyTmhZUGZQTU16ci8vUE9kem9Sak9QMzAwNVdabWFrUFAveFFCdzhlN0IwZkg5OHpQejkvcVZoeXRkSHAxcTFiU09mT25aK1ZOQzRvS0VqMzNudXZ4b3daSTJPYXoweEtZNHc4SG84NmRlcWtEei84VUxadG54MGZIOTg3S0Nqb3JRTUhEbFE0blE4QUdnbzFuNXFQNm1oZ0FBMmorZnd0Y3d3ZWoyZU9NZWJtTm0zYWFPN2N1ZXJhdGF2VGtYQUN2dnZ1TzkxMDAwM0t5OHVUcE5leXNyS3VjVG9UL2lNakl5UEdHUE5YWTh3RkVSRVJldVNSUnpSZ3dBQ25ZOVdyckt3czNYWFhYVHB3NElBa2ZXcU11WFQxNnRWN25jNEZBUFdObWsvTlIwMDhBd05vR0MzaUQxaEdSc2F0bG1VOTA2Wk5HejM3N0xQcTFLbVQwNUZ3RXZMeTh2VGIzLzVXZVhsNXNtMzcvdXpzN0llZHpnU3BWNjllSGR4dTk5OGs5V3JidHEyZWZQSko5ZWpSdytsWURXTHIxcTI2L2ZiYnRXdlhMa25hSEFnRUJxOVpzeWJYNlZ3NE1xL1grNTZrUVU3blFNT3hiZnZ6N096c2ZrN25hQzZvK2RUOFk2SE90anpVV1RRa3kra0E5UzBqSTJPZ01lWnB0OXV0SjU1NGd1WkZFNWFRa0tBWk0yWlVQaGhzaXNmakdlcDBwcGJPNC9Ha3U5M3V6eVQxNnRLbGl4WXRXdFJpUHNoS1VwY3VYYlJ3NGNMSzE1eHNXZGJISG8vbmJLZHo0YWo0VU4zQ0dHUE9kRHBEYzBITnArWWZKK3BzQzBPZFJVTnExak13MHRMU1lrTkNRdFpMaXA4OGViSXV2L3h5cHlPaERyejMzbnU2NTU1N0pHbGZXVmxaMnJwMTY3NTNPbE5MbEo2ZWZySEw1WHBkVW9UUDU5T01HVE1VRVJIaGRDeEhGQmNYNjc3Nzd0TkhIMzBrU1NXMmJWK1huWjM5dXRPNVVGUGxGTi9WcTFjN0hRVU53T2Z6U1dKS2QxMmc1djhITmYvb3FMTXRDM1VXRGExWno4QUlDUW1aTGlsK3lKQWhOQytha2ZQUFAxL1hYWGVkSkxWeHU5M1BPcDJuSmZKNFBEZGFsdlUzU1JHLyt0V3ZOSHYyN0JiN1FWYVN3c0xDOUtjLy9VbFhYSEdGSklWSytvdlg2NzNENFZnQVVDZW8rZFZSOHdIQU9jMjJnZUgxZW44cDZZWjI3ZHBwL1BqeFRzZEJIYnY1NXB1VmxKUWtTWmRtWkdSYzYzU2VGc1RLeU1oNDJCaXp3QmhqM1hqampYcm9vWWNVRkJUa2RDN0h1Vnd1M1hmZmZicjk5dHRsV1pZbDZVOGVqK2NwTmVNNkM2RFpvK1lmQVRVZkFKelJMSXRzV2xxYVc5SXNTYnJ2dnZzVUdSbnBjQ0xVdGJDd01EM3d3QU9TSkdQTVk1MDdkdzUxT0ZLejE3bHo1MUNQeC9PaVpWbVRnb09ETlhueVpOMTY2NjNOYXNtOFUyV00wZWpSb3pWdDJqUzUzVzRaWTI3M2VEeHZKQ1ltaGp1ZERRQk9CRFgvMktqNUFORHdtbVVESXlRazVBWkp5ZjM3OTlmQWdRTWRUb1A2NHZQNU5IandZQmxqMnJkdTNmcHVwL00wWjcxNzkyNGRHeHY3dGpIbStzaklTUDNwVDMvaXRxeWp1UERDQ3pWbnpoeTFhdFZLeHBqTDR1TGlQdWpUcDg5cFR1Y0NnT05CelQ4eDFId0FhRGpOcm9HUm1wb2FaZHYyVk11eWRQdnR0enNkQi9Yc3BwdHVrc3Zsa3FRN016SXlZcHpPMHh6MTZOR2pVMUJRMEVlU0JyVnIxMDd6NTg5WC8vNzluWTdWNkdWa1pPaUZGMTVRVWxLU2pERjlYUzdYcDMzNjlFbDFPaGNBSEEwMS8rUlE4d0dnWVRTN0JrWjRlUGdZWTh4cEYxeHdnYnAzNys1MEhOU3pEaDA2NklvcnJwQXhwclV4NWw2bjh6UTM2ZW5wbnREUTBNK01NVDJUazVPMWFORWlwYWJ5ZWV4NGRlclVTUXNYTGxSYVdwcU1NVjFjTHRmSDZlbnB2M0E2VnoySmJOV3ExVVZIMmhrZUhuNkdwUGdHekFQZ0JGSHpUMDBMcS9rQTRJam0xc0FJTnNiY1pZelJ6VGZmN0hRV05KRHJyNzllbG1YSkdIUER2NTkvZ2pyZzhYZ0d1MXl1bGNhWXVMNTkrK3JGRjEvVWFhY3hJL1pFdFc3ZFd2UG56MWRtWnFhTU1iRXVsK3NmNmVucFZ6bWRxeDZZNU9UazVhbXBxU3VUazVPWEh2N1ZyVnUzdjZlbHBmMHpMQ3lzdmROQkFkUkV6YThiTGFqbUE0QWptbFVESXlNajQxZVNPdmJ0MjFlZE9uVnlPZzRhU0VKQ2dpNjQ0QUpKaWc4T0RoN3RkSjdtd092MTNpUnBtYVN3U3krOVZNODg4NHpDdzNrbTJja0tEUTNWLy96UC8ranFxNitXcEZETHNsN055TWhvYnM5dEtaR2tzTEN3OU9EZzRNNkhmd1VGQmJWeHVWeHRMTXRxNDNSUUFOVlI4K3RXQzZuNUFPQ0ladFhBc0N6clRra2FNV0tFMDFIUXdQNzlJVUdXWmQzaWNKU216dko0UE5Na3piVXN5eG83ZHF3ZWZQREJ5dWVNNEJSWWxxVjc3cmxIZDl4eGh5ekxNcFpsUGVIMWVwK1IxRnplM0hKSnFxaW8ySHZnd0lHbGgzOUpza3RMUzljZFBIaHdyY001QWZ3SE5iK2V0SUNhRHdDT2FEWUxlZmZwMDZlTHBITVRFeE0xWU1BQXArT2dnYVducDZ0TGx5N2F1bldyeCtQeDlNek96dDdnZEthbXBuUG56cUd0VzdkK3poaHpiWEJ3c0NaTW1LRExMcnZNNlZqTnpuWFhYYWVFaEFUZGYvLzlLaTB0dmRYcjlYYXNxS2k0NXNzdnZ6em9kTFpUWmR1MjMrMTJkNHFQajMvQTZTd0FqbzZhM3pDYWM4MEhBQ2MwbXhrWUxwZHJ1Q1NkZDk1NUxYS044a0FnNEhRRVJ4bGpOSFRvME1vZmIzUXlTMU9VbHBZVzI3cDE2NzhiWTY2TmlvclNrMDgreVFmWmVuVCsrZWRyN3R5NWlvbUprYVFoUVVGQi8relZxMWVjMDdsT2xUSEdPbmp3NEQrenNyTE00VisyYmZ0dDIrWi9Ib0ZHZ0pyZnNKcHJ6UWNBSnpTYkJvYWsvNUtrSVVPRzFNbGdnVUJBbXpadHFyRzlyS3hNMmRuWnB6UzJiZHVhTld1Vzl1M2JkMHJqL0h5OEs2NjRRa3VYTGxWNWVma0puMTlVVktUYzNOdzZ5VktiUUNDZ1JZc1c2ZURCK3YzUGhvRURCMHFTakRIRDZ2VkN6VXhHUmtibmtKQ1FsY2FZekxpNE9DMVlzRUJublhXVzA3R2F2VDU5K3VqRkYxOVUrL2J0SmNrWEhCejhtZGZyN2VGMHJsTmdTVEloSVNHOWs1T1RseDMrWll5eExNc0tkam9rME5KUjg1M1JER3MrQURpaVdUUXdldmZ1ZmJveHBtZm56cDJWa3BKU0oyTmFscVVSSTBabzFLaFJXclZxVmRWMjI3YjFtOS84UnNPSEQ5Y1hYM3h4VW1PdlhyMWFMN3p3Z29ZTkc2YXNyS3hUem1xTTBjNmRPelYxNmxTOThNSUxKM3grYm02dVJvd1lvUWtUSnVpNzc3NDc1VHlIc3l4THMyYk4wdURCZzdWczJiSTZINzlTeDQ0ZDFhTkhEMG5xNnZGNHpxaTNDelVqWHEvWFo0ejVYTkxwM2J0MzE2SkZpOVN0V3plblk3VVlIVHAwME1LRkM5VzdkMjhaWXpyWnRyM1M0L0djNjNTdWt4UWlTWlpsdVlPRGcrTVAvNUprSklWS1VtUms1RUFIY3dJdEZqWGZXYzJzNWdPQUk1cEZBeU00T0RoVGtzNDg4OHc2SFRjOFBGejc5dTFUV2xwYTFiYVFrSkRLYThycjlTb25KMGVQUC83NENZMzcvUFBQUzVMOGZyOFNFeFBySkd0d2NMQVNFaEkwZHV6WXFtMUxseTQ5cmx0TE5tN2NLTnUyZGRwcHA5WGJrbWtoSVNHS2lZblJSUmRkVkMvalZ4bzBhRkRsdDBPUGRod2tyOWM3Uk5KSHhwaDJaNTExbGw1NDRRVzFiZHZXNlZndFRreE1qT2JObTZkQmd3YkpHTk5hMGpzZWo2ZEpQSWs0UGo3K25zVEV4QWNURXhNZlRFcEtlbGlTQ2dzTFB6OXc0TUN5dzc4a3FhaW82SXN1WGJxOG1wS1M4bjVpWXVKRHpxWUhXaFpxZnVQUWxHcytBRFFHemVJaG5yWnRYMktNMFRubm5IUFNZL3o0NDQrYU5HbVNLaW9xcXJZVkZ4Zkw3L2ZyRDMvNFE0M2o4L1B6ZGNzdHR5Z25KMGVGaFlWcTNicTFmdnZiM3g3ek9oOTk5SkUrKyt3ekpTVWxLVDQrWGhNblR0VGN1WFBsZHJ1UEsrZFhYMzJsanovK3VNYjJRQ0NnZ29JQ3paczNUNUswYmRzMnZmUE9POXE4ZWJQdXV1dXVvNDc1eVNlZnlPMTI2OFliYjFSd2NMQisrT0VIL2V0Zi85S3dZY08wYU5FaVhYZmRkYktzLy9TNi92R1BmeWcxTlZVZE8zYXNNVlp4Y2JFKyt1Z2pYWGpoaGRXMkJ3VUZLU0lpb3NicjNMeDVzMHBLU3FvMWlVNkZ6K2VUSkJsakJ0YkpnTTFVUmtiR3JiWnR6ekxHbU1zdXUweVRKMCt1OW11TWhoVVNFcUxISG50TU0yYk0wT0xGaTBOczIvNnp4K1BwbEoyZC9VZW5zeDJOYmR2bGh6K3dNem82ZWxCMGRQU2cybzV2MjdidGJ5cS9qNCtQdjcrOHZIelBuajE3bnE3dm5FQkxSODF2WEpwcXpRZUF4cURKUCsyeWMrZk9vYkd4c1QrNDNlNndEejc0b0dxR3hNbDQ2YVdYOU9hYmJ5bzZPbG91bDB0cjFxeVIyKzFXejU0OXF4MjNldlZxUlVaR0tqVTF0V3FiTVViang0OC82bFRNZ29JQ1hYUE5OZHE5ZTdkbXo1NnRoSVFFWFhYVlZUcjMzSFAxNktPUEh0ZUhpWU1IRCtycXE2OVdYbDdlY2IrdUtWT21IUEhaSUVWRlJicmdnZ3NVRkJSVTFVVFl0bTJiOXU3ZHF6bHo1dWkyMjI1VHg0NGRLeDg4SmVsUUV5VTRPRmlMRnkrdXZKZXoybmdEQmd4UWNuSnl0WE9POUY3bTV1YnFyTFBPMHJScDA0Nzc5UnhOV1ZtWnpqdnZQQlVYRjVkKy8vMzNzYnQyN1NxcWs0R2JENWZYNi8yanBMdU5NYnI1NXB2MW05Lzg1cGdub2VHODhzb3JtajU5dW16YlZpQVFtTDltelpyZlNhbzQ1b25Pc0VKQ1FycVhscFp1YTlXcVZXWnljdkx5MHRMU2I3WnUzWHB0VVZIUmFxL1hheGNVRkx5WG01dDdRZVh4clZ1M0h2SGpqei8rMmFuQVhxL1hsZzdWY1RSL2xVM3RyS3lzSnY5NTV5UlI4eHU1Smxiemp3dDF0bVdoenFLaE5ma1pHTkhSMGVtU3ducjI3SGxLelF0SnV2NzY2M1g5OWRkWC9YemVlZWZKNy9jcktpcXEybkhHR0tXbXBtcisvUG5IUFhZZ0VOQ0REejZvL1B4OGpSMDdWcXRXcmRMbzBhTjF6ejMzYU9yVXFTb3BLZEVqanp5aWlJaUlvNDRURVJHaDU1NTdUbTYzV3pFeE1WVXJybVJtWmlvcUt1cUVuekd4ZlBseWxaYVdxblBuemxxMWFwVkNRMFBWdlh0M0pTUWs2UFhYWDVjeFJ0OS8vMzIxWmtSWldabDY5T2hSbzNraHFXcUd4ZUhuSE1tQkF3ZjA3YmZmbmxEbW8zRzczZXJidDY4Ky9QRERrSGJ0MnYxaTE2NWQ3OVRaNEUxYysvYnR3OXExYS9lQ3BLdmRicmNtVFpwVVp3KzlSZDBaTVdLRTR1UGpOWG55WkpXVWxJejFlRHdkeXNyS3JscS9mbjJoMDlscUVTZ3RMYzJScE1qSXlJc2xxYmk0T0t1b3FLanFTY2Vob2FGcFhicDBlVm1TZ29PRE8wVkdSdjRpSkNRa09UOC9uMXRJZ0hwRXpXOGFtbGpOQndESE5ma0dSbEJRVUxxa09udDQ1ODhGQWdHVmw1ZHIxNjVkMWJiYnRpM2J0bzk3SE51MjlmampqK3VERHo3UXNHSERkTk5OTituTU04L1VHMis4b1VtVEp1bmFhNi9WNHNXTGRmWFZWK3Z1dSsrdVdrM2pTT0xpam4vbHJaOSsra201dWJucTI3ZHZqWDJCUUVCLy92T2Y1ZlA1TkcvZVBBMGNPRkFkT25Tb2VrYUhkS2d4Y25penh1ZnpIVEdEeTNWb2xjVER6eGswYUpEaTR1SnFOSDE4UHAraW82T1ArL1Vjai9UMGRIMzQ0WWV5TE9zY1NUUXdKUGw4dnJhMmJTK1I5SXVvcUNnOS92ampkZjdNR05TZDg4NDdUL1BtemRPNGNlUDA0NDgvRG5hNzNSLzZmTDVmclY2OSt2aW5Yaldzb05qWTJHc2thZmZ1M2ZNa1ZUMTh4K1Z5dFFvUEQ2OWE0cUMwdEhSem16WnRyaThzTFB5b3NMQndoUU5aZ1dhUG10KzBOTUdhRHdDT2FmSU5ERWxuU1ZLdlhyM3FmT0JBSUtESXlNZ2FEWVhjM056alhxNjB1TGhZVTZkTzFmTGx5M1hkZGRkVlBVL0Q3WGJMdG0yZGVlYVp5c3pNVkNBUTBLdXZ2cXE3N3JwTHljbkp1dWlpaTVTWm1hbnUzYnRMa25iczJLRy8vZTF2Ujd4T1dWbFp0V2RnVlBxLy8vcy83ZDY5Vy9Qbno2L3hIaTFidGt6NzkrL1h6Smt6cTJaeVZOcTRjYVBpNHVKTytCN1p5bkYyN2RwVkxVdEpTWW4yN3QxYkkxOTlxR3htR1dPODlYNnhKcUIzNzk1ZEE0SEEveGxqVXVMajQvWDAwMCtyYTlldVRzZkNNZlRxMVVzTEZ5N1ViYmZkcG0rLy9UYkR0dTFQMDlQVGY3VjI3ZHIxVG1jN1hHeHM3S2pnNE9CRXY5OWYwS1ZMbDFkMzdOZ3g5cWVmZm5wVGtnNGVQUGp4ejI0aEFWRFBxUGxOVTFPcStRRGdwQ2Jmd0xCdCt4eGpqTkxUMCt0ODdMS3lNaFVWRmRWNnEwaEpTY2t4ejgvS3l0TFVxVk5WVkZTazZkT25WMnVFV0phbDBOQlFoWWVIUzVMR2p4K3ZIajE2NlBISEg5Zm16WnYxM0hQUEtTZ29xS3FCa1pTVXBEVnIxdWp6eno4L2F0NGozZFl5YnR3NHZmRENDK3JRb1lNa0tTOHZUMisrK2FaNjkrNnR0OTU2cStyOFBYdjJhTTZjT1hybGxWZE8rbjlyTE10U1hsNWVqU3lscGFVbmROdk55YXA4enlUMXFmZUxOWExwNmVsbnVseXV2MGxxazVxYXFxZWZmbHB0MnJSeE9oYU9VMUpTa2w1ODhVWGRjY2NkV3J0MmJVZVh5N1V5UFQzOThyVnIxNzd2ZExhZmFadVVsUFJvSUJBNCtQWFhYM3VUa3BLbWRlM2E5ZjhWRlJWOUlVbkdHSjRVQ0RRUWFuN1Qxa1JxUGdBNHFrazNNSHcrWDdodDI5MGpJaUtVbEpSVXAyUGJ0cTNPblR2cmhodHUwT0RCZzVXWm1ha09IVHJvNVpkZjFyMzMzcXRycnJsR2tyUi8vMzVObURCQkR6NzRZTFVsU0dmUG5xMi8vdld2R2pGaWhLNjc3cnFxUmtXbHcyYzhTTktRSVVOMDVwbG42cm5ubnRQbzBhT3JMYkZxV1phbVQ1K3U4dkp5UlVWRlZjMk0yTGh4bzBhTkdsVzFYR3BFUklTV0xsMnEyTmpZbzc2KytQaDRXWmFsZi83em4vcm5QLzladFgzdjNyMWFzR0NCSk9uOTkwL3U3OHRBSUNDZnoxZnJMU1N2dlBKS3RXTjlQdDl4TGZWNkl0cTFhNmZvNkdnZE9IQ2dRMXBhV21STHZZODBJeVBqTW1QTWE1SkMrdmZ2cnllZWVFS2hvYUZPeDhJSmF0V3FsZWJPbmF2Nzc3OWY3Nzc3Yml1WHkvVjNyOWQ3WTFaVzFzdE9aNU1Va3BLUzhwZWdvS0EybXpadHVyeTB0SFRUbGkxYnJtclhydDN2RWhJU3BraFNaR1RrZVgzNjlObFhVVkdSSHdnRURrb3l4aGgzVUZCUWJFbEp5YWJjM056ekhINE5RTE5Belc4ZUdubk5Cd0RITmVrR1JpQVE2R3lNTVFrSkNiVTJCRTdFSzYrOFV1TWY3SzFhdGRLU0pVdTBaTWtTRlJVVmFmdjI3Um83ZHF3a2FjNmNPWklPeldUWXRXdVh4bzBicCtlZWUwNWhZV0dTcElzdnZsZzMzSEJEamNiRnNaeDIybW1hTUdGQ3Jmc09INnVzckV3UFBQQ0FBb0dBTE12U2FhZWRwc2pJU0QzeXlDT2FQbjM2VWE5ampORmpqejJtc3JJeXRXdlhUaFVWRlRybm5IUDBpMS84UWpObXpLZzZidENnV2xkRFBPSXpRRTZtR1ZIWERReGpqTHAwNmFLMWE5ZWE0T0RnSHBLK3FOTUxOQUVlaitkMlk4eVRrc3p3NGNNMVljSUVsc3hyd3R4dXQ2Wk5tNmFFaEFTOTlOSkxia21MdkY1dnA2eXNyRWVjek5XOWUvZS91OTN1NUUyYk5wMVhVRkR3MGI4MzIzdjI3Sm0xWjgrZUYySmpZNitPaVltNUpDd3NMQ01rSkNURkdGUDFkMDVCUWNFSDMzNzc3VTBPUlFlYUZXcCs4OUpZYXo0QU5BWk4rbTgzMjdZN1MxSkNRc0lwanpWNDhHRHQzTGxUQlFVRjFiYm41K2RyOWVyVkNnUUNLaW9xMHFaTm02cnRUMGhJa00vblUyUmtwTjU0NDQycTdjbkp5U2ZjdkRnUnRtMXJ5cFFwMnJ4NXMwYU9IS213c0RBWlkzVDc3YmZyZ3c4K3FOYUVPSkxXclZ0WFBlZmk2NisvVmlBUTBNY2ZmNnhubjMyMnFxbHdwRWJGa2JiNy9YNUpVazVPanNhT0hWdjFWVmhZcUIwN2RsVGJWdGtNT25qd29FcExTMC9tYlRpaXpwMDdWMzdiOHlpSE5VY3VyOWY3SjJQTVU4WVljOXR0dDJuU3BFazFQc2dHQWdFdFdyUklCdzhlclBNQVM1WXNVVmxaMlFtZlYxUlVwRTgvL2ZTSSt6ZHMyS0I5Ky9hZFNyUmFGUlFVNk05L3JwdFZQZlB6ODdWMTY5WlRHdU5JNzU5bFdSbzNicHp1dmZkZVdaWmxKRDNzOC9rV3lNRkc5TzdkdTU5WnQyNWQ2cythRno5MzhJY2ZmbmgreTVZdHYxNi9mbjF5ZG5aMlNGWlcxbW5yMTY4Ly9ldXZ2ejRqTnpmM2l0TFMwbThhUEhRajVNVHYvZnI4dllvR1JjMC9RY2RUODFldFdxVURCdzdVK2JWcjA1UnFmbE5HblFXYWp5WmRCQzNMNmlxcDJxMFdKeXNtSnFiR1F6SkxTa3FxbGxVMXhzaTJiWldVbE9pT08rNVFqeDQ5VHZtYUo2dHlWWk8vLy8zdk92Lzg4elZ1M0RndFdiSkV0bTNybkhQTzBiQmh3L1R5eXk5cno1NDltamh4b2lJakk0ODU1bnZ2dlNkSnV1NjY2elJ2M2p5dFdyVktUenp4eEJHUFA5S3NpUk10c3NIQndjckp5ZEZ0dDkybVo1OTk5b1RPUFpwT25UcFZmdHRpR2hnK255ODhFQWdzbEhSRlNFaUk3ci8vZmcwZVBMaldZeTNMMHF4WnM3Umd3UUxkYzg4OUo3UzAzdHExYTZzOWN5WW5KMGZ0MnJWVGJHeXN0bXpab29jZmZsalBQdnVzL245N2R4N2ZSSjMvRC93MTZYMXlWV21WUmFCQ09VUklvbkl2NklySzhVV1dWYnlwaUlBZ0NPS0NuRUpaQkJSd3VSYWhzS3dLSXFEUXFpQVdvU2pDajBWb2toWUtCZ3EwVU5yUUUzbzN4M3grZjlSbUtUMW9vZTBrN2V2NWVQaXduWm5NdkROTTM1bTg1M1BNbno4ZlBYcjBxTkY3ZVB2dHQ5R3RXemMwYTlhczNEcTlYbyttVFp2aTAwOC9yWFFXbkcrKythYkdOeUMvL1BJTGpFWWpQRHc4OE54eno1VlpkL0hpUld6ZHVoWFRwazJEcjY4dmlvcUtNR3ZXckVxL0JDUW1Kc0xYMXhkYnRteXBkRXJrdXoxL0kwZU9SR0JnSUdiTm1vV2lvcUl4R28zbVR6azVPYzhuSkNUVXo5MzJUVzdjdVBGTkRUYVhBYVFYRnhlbjExVTh6dXh1cjMxSHZGYXBiakhuMTM3T0w3VnUzVHBjdW5RSjQ4ZVB0M2Nacm93UUFwczJiY0lycjd4UzRZT3JocFR6blIzekxGSEQ0TlFGREFCL0FtcW5CY2F0ckZZclpzMmFoWXNYTCtMRkYxL0U5OTkvajlhdFc2TkRodzZZT0hFaUZpNWNpSDc5K3RYNmNXL0hiRFlqTEN3TVAvNzRJNTU3N2puTW1ERURLcFdxek5TdTc3Ly9QcEtUa3hFVkZZWGZmdnNOb2FHaGVQYlpaeXVkcmpRbkp3ZVJrWkhvMHFVTEprK2VES3ZWaXExYnQrTGRkOStGTE12MjFoUTNxNnlBWWJQWk1HalFJSXdhTmFyTTFMYVZUYU9hbTV1TFdiTm00ZnIxNjNkeldzcTU2Y1BuN3F0YlRrQ3RWdDhqeS9LM2tpVDE4dmYzeDdKbHkvRElJNDlVK1JvUER3ODBiZG9VVHozMVZJMk9OWDc4ZUFRSEI5cy9qQk1TRXVEcjY0czFhOWJneEltUy9wQmU5Z0FBSUFCSlJFRlUzanFlbnA3UTZYUXdHQXpJeTh1REVBTGp4bzJyY3NwY2QzZDNBTUM1Yytmc2c4M2U3TWFORy9iL1YzWno0ZXZyaXlWTGx0VG8vWlJhdG13WmdvT0RvVmFyN2NzQ0FnSncrUEJobkRoeEFxdFhyMGJidG0zUnYzOS9iTjY4R1o2ZW5yaHc0UUk2ZCs0TVQwOVB4TWJHd21heklUTXpFeDk4OEFHV0wxOWVZZGUyMmpoL2YvN3puN0Z4NDBaTW1USUZXVmxaVC9uNysvLzZ4MmoxVisvb3paT2lhdVBhZDlScmxlb0djMzZKMnM3NVFNbkRxek5uenNETHk4cytCZjNXclZ0eCtQRGhDdmVUbDVjSG85R0l5NWN2NHgvLytFZTU5Y3o1am9GNWxxamhjT29DaGhBaVVKS2tXaDloT3pzN0d6Tm56c1RKa3ljeGVQQmd2UGZlZS9qdXUrOGd5ekptenB5SjFOUlVUSjA2RlgzNjlNSExMNytNeHg1N3JNWjlUV1ZacnJRYlJtVXVYYnFFT1hQbUlEVTFGUjkrK0NHZWVlWVorem9oaEwybzRPN3VqbFdyVm1IR2pCazRldlFvVnE1Y2lUVnIxbURPbkRsNDl0bG55KzEzMWFwVktDZ293SHZ2dlFjQWVPdXR0N0J2M3o0WURBYW9WS29LbnlpVWRoVzVsYisvUHhZdFdsVHQ5K1RuNXdlejJZeWtwQ1RrNU9UVVdqSXUzWThrU1ExKytIV05Sdk1nZ0I4QkJBY0ZCV0h0MnJVM2Q2RkJZV0Voamh3NWdvRURCNVo1bmF1ckszeDhmT3dmNnFVdVhMaUFvcUlpZE9uU3BjTGp1YnU3SXprNUdTRWhJUUJLYnZaYXRtd0pQejgvUkVkSEF3Q1NrcExzZzhFQ0pTMlk3cnZ2UHJ6ODhzdVZ2ZzlYMTVKMDFMUnAwM0pURndNbDB4Yy8rT0NEWlFwanQzcm1tV2NRSEJ5TUJ4NTRvTXo3ZXYvOTkzSGd3QUVNR0REZ3R1UEQzTXpmM3graG9hRll1WElsMXE1ZGl4VXJWdGhiT2VsME9zeWJOdytKaVlsbzNibzFtalJwZ2hFalJrQ3IxYUpMbHk2VmpzdFRXK2V2YytmTytPS0xMekJwMGlRa0ppWStyRktwL3F2VmFnZkh4TVNjcXZZYkpJZFFHOWUrSTErclZMdVk4LytudG5NK0FCdy9maHdXaXdVdnZ2Z2lnb09Ea1oyZGpmYnQyK1A3NzcrM244T2IrZnI2UXF2VjR0cTFhNGlQank5M0hwbnpIUVB6TEZIRDRkUUZEQUJCQUdxMWdCRWRIWTJsUzVjaU56Y1hVNmRPeGF1dnZncEprbUN6MldDejJlekZnUTgvL0JCNzl1ekIwYU5INGUvdkQ3VmFqWmRmZnZtMlQwQktsZTZ2dW80ZlA0Ni8vLzN2R0R4NE1QNzFyMytWYS81bXRWckw3TS9UMHhNclY2N0VwazJiN0I5NGZmcjBLYmZmeU1oSVJFWkc0cDEzM3JFM1lmUHk4c0xMTDcrTS9mdjM0OUtsU3dnSkNTblRja0tyMWNKcXRWWTdkcURreVU5eWNqSSsvUEREY2tuODh1WEw5cWxtdzhMQ2FyVGZ5alJwMHFUMHh3WmR3T2phdFdzdkljUWVTWkthZCt6WUVXdldyQ2szQTQwUUFqTm56c1RHalJ2UnRHbFQrL0w4L0h6N3VDUTNPMy8rUEhyMjdGbnBVeTBYRnhlMGI5L2VmazJNR0RFQ2ZuNStrR1VaT3AwT3djSEIyTEZqQnlSSlFuUjBOS1pQbjQ0UkkwWlU2NE8yc2lsNGErS21hWFFCQUo5OTloa09IRGdBQVBqMTExK3hjT0ZDdlAzMjI5WE9HNE1IRDhhcVZhdlF0V3RYQU1EdzRjUHg5Tk5QbzJYTGxuanl5U2V4ZmZ0Mi9QNzc3M2oyMldlaFVxbXdmUGx5QkFVRlljR0NCUlUyVTYzTjh4Y1VGSVQvL09jL21EWnRHdlI2ZlNzaHhCRzFXdjAzdlY1L29FWW5qUlJYRzllK0kxK3JWRHVZODh1cjdad2ZGUlVGQURoMjdCak9uRG1EaXhjdndtS3hJRHc4SEE4KytDQmNYRnhxRkI5enZ1TmduaVZxR0p5NmdDRkpVaUJRT3dXTStQaDRyRjY5R2pxZERrODk5UlFtVHB4WVptcFdxOVVLaThVQ29LUmFHaFlXaGo1OSt1Q1RUejVCZW5vNjh2THk0T2JtVnUzaldTeVdHZzFjK2ZEREQyUEhqaDJWanZkUlVVRkVwVkpoM0xoeGVPR0ZGMjcrUW0vM3pUZmY0T09QUDhia3laTVJHaHBhWnQyTEw3NklKNTU0QXFOR2pVTHYzcjNMckFzSUNLaDBkcExLdlBMS0t3Z1BEeTh6ME9uTmNiWnYzNzVjREhmRGtWdGdxTlhxdndDdzZ2WDZvd0JxVmdrcXU1Ky9BZGdtU1pKN3YzNzk4TkZISDhIRHc2UGNkcVZQcGE1ZHUxYm1acll5T1RrNXVIejVjbzFpc2Rsc2lJaUlnSmVYRjlMVDA3Rm56eDRNSGp3WTY5ZXZoN2UzZDdrYjVzb0lJY3BOd1Z2cTBVY2ZyVkhSRHdCMjd0eUpOV3ZXb0czYnRraE5UVVhidG0xeDQ4WU5EQm8wQ1AzNjljUElrU052MjZlMFJZc1dDQXNMcy9jdGwyVVozMzc3YmJudGJsNldsWlZWbzFaWmQzUCsvUDM5c1c3ZE9zeWZQeC83OSsvM2x5VHBCNjFXT3pZbUp1YnphZ2ZnaE5ScTlVdXlMRitJalkwOWlaTHhOWnhhYlZ6N2puNnRObFpkdTNidDZPTGkwczVpc1J5SWo0Ky80OUg0bVBOdjcyNXpmbFpXRnFLam85R2lSUXRjdkhnUm5wNmU5akhQTm0vZWpJTUhENkpyMTY1bDd2Y3lNaklRR0JpSStmUG5WOXIxNEZiT2t2TnI2MzdGVVREUEVqVU1UbDNBQU5BVUtPbUdjTGRpWTJQUnZYdDNMRml3b01JeE5TUkpzbGRiU3ozMTFGUDQ4NS8vakI5Ly9CSERoZzJyZG5JU1FxQmp4NDZZUG4xNnRlUHo4dkt5VDlGNksxbVc4ZEJERDJIS2xDa1ZycStvZUZGUVVJQWZmdmdCNjlhdHE3RFZpS2VuSjFxM2JvMGZmdmloWEJlU3ZYdjMycHZpVmRlcnI3NktWMTk5dFVhdnVSdWxUVHlGRUxjZndiVCtEWklrNlQyMVdwMEZZQWVBM2JtNXViOG1KQ1JVdTZLbFZxdW5TWkswQWdDZWYvNTUrMWdvRlNsOVduUnJTNXJLeGlYUmFyVlZkdVd4Mld4bHhrVXhtVXp3OVBURXJsMjdNR3JVS0FnaDhORkhIOEZnTU9EQ2hRdDQ5OTEzRVJBUWNOdjNWTnF0NnZ6NTh4VmV5MEtJYXJmOEVVSmcvZnIxMkxScEU0S0RnL0d2Zi8zTFBsamJpaFVyY1BMa1NYejg4Y2VZT0hFaUhuendRVXlZTUtGY2s5SmR1M1loSXlNREFQRGJiNzhoT2pvYUgzendBZHpjM05DMWExZjdlUnM0Y0NEYXRtMWI3dmVLL3U3cTZ2eTV1N3RqOGVMRkNBb0t3dWVmZis0bWhQaE1vOUcwMGVsMHRkT2t5VEdOYzNGeEdhQldxNjlLa3ZTVkxNdVJCb1BoT0p6d0p2dHVyMzFudWxZYkl6YzN0L1lBdnZQdzhDalVhRFRmQ0NHK1VhbFVCMkppWWdxcXV3L20vS3JWUnM0SGdPM2J0OFBOelEzcjE2L0g2TkdqOGFjLy9hbk0rZXJkdXpjdVhicFVwcHRCVWxJU3JGWnJwVjBFbkR6bjMvWDlpcU5nbmlWcU9KeTZnQ0dFOEpJa3FWeC96anR4dTZaWSsvYnRLOWRNRXlqNW9qOTgrUEFhSFV1U0pHelpzcVZHcjZtS1NxWENaNTk5VnFQWGVIdDdZL1BtemRYYTdsWTFMVjRvNGFZWXl6K2VjaENTSkRVSE1BSEFCSDkvL3h5MVd2Mk5FR0pYV2xyYXp5a3BLWlhkMkxxcTFlcFBKRW1hckZLcE1IbnlaSXdhTmVwMnh3RUFwS1NrWU1PR0RmYmxSVVZGeU1qSUtMT3NPaXdXQzl6ZDNYSDY5R243VXlpajBZamc0R0NFaG9aQ2xtWHMzcjBia1pHUkNBNE9ybll6eDlJV1RsYXJ0Y0pSNVlVUTlsbHVZbUppb05WcUs5eFBWbFlXRml4WWdLTkhqMkxnd0lINDRJTVA0TzN0YmQ4L0FEenl5Q1BZdG0wYndzUERzWG56WnJ6MzNudVlNbVZLbVhQWnRHbFRMRjY4MlA2N3E2c3JybHk1QWhjWGx6STNHems1T2VWK3Y5MzdySXZ6VnpxTjh2MzMzNCtsUzVkQ2x1VUZhclc2clVxbEdoc1RFMk81L1I2Y2t5Uko5d1A0dTBxbCtydEdvOGtFc0YwSUVXRTJtMys5bTZmZDllbHVyMzFudTFZYk1TOEFyMG1TOUpvc3kyYTFXcjFMa3FTdjgvUHpEeGlOeHR4S1hzT2NqL3JKK2JJczQ4Q0JBMWkyYkJuYXRXdFg1aGhuejU1RlNFZ0kzTnpjMEtsVEozejY2YWYyZFZxdEZwMDdkOGE5OTk1YjZmdDA5cHgvaC9jckRvVjVscWpoY1B4dm9sWHpCRkJoRThyYVZsSHhnaHhYNlllQUpFbDNYOTJxSC82U0pMMGhTZEliZ1lHQitZR0JnWkd5TEg5VFdGaDRzUFRHOXVHSEgvWnhkWFhkQ21DNGg0Y0hGaXhZVU8zUjVDdnI5MWxjWEZ5anZxQ3lMS05ObXpaWXNHQUJaczJhaFlDQUFBd1lNQUJDQ1BUcTFRdHVibTQ0Y09BQU1qSXlJRWtTTGx5NGdMbHo1MkxNbURFSURnNHV0Ny9QUC84Y1JVVkZBRXBhQlFGQWx5NWR5bzBLRDVUY1FIYnUzQm16WnMzQy92Mzc4ZWFiYjJMQ2hBbjI5VUlJZlBmZGQxaTFhaFc4dkx6dzBVY2Y0Y2tubjdUSGJUYWJ5enhkY1hWMXhjU0pFOUdwVXlmN1BtKyttZjNMWC82Q3JWdTM0b0VISHNDcnI3NEtWMWRYUFBUUVE5VStWL1Z4L2lyeXQ3LzlEUzFidHNUTW1UTlJXRmdZS29SbzFhNWR1NzlkdkhqeHhsMEY3eHhhQUhoYmtxUzNQVHc4YnFqVjZxOEI3RmFwVkwvVTVHbDNmYWpOYTk5WnI5WEc3SS9QcHBjQXZPVHQ3VzNXYURUZnlyTDhOWUNmREFiRGRZQTV2NzV6L3FsVHA5QzllM2RFUjBjak9qb2F4Y1hGTUpsTW1EdDNMcUtpb2pCa3lKQktXNzFVTmpOYkE4MzV0NzFmY1JUTXMwUU5rMU1YTUNSSjhnUlFLeTB3cUdHNXFYK3F1MGFqcWRsMEw4cnpBZkNLU3FWNnhjZkhwMGl0VnU4UlF1eFVxVlJUQWZSdTJyUXBsaTFiQm8xR1UrMGR5ckpjcnQ5bmFYUGlyNzc2cXN5MldxMjIwcHN4bFVxRjgrZlBZL3IwNlNnc0xFUm1aaWJPbmoyTHRtM2I0b1VYWGtCa1pDUVdMMTRNclZhTDJiTm5ZOW15WllpS2lrSlVWQlE2ZE9pQUhqMTZZT3JVcWZiOXVicTZscnVaUG5IaWhIM3FzRnRGUmtiYWY5NjBhUk9hTld1R0YxOThFUUNRbHBhR3JWdTM0dTIzMzhhUUlVUHc0NDgvUXBabHFGUXFGQllXUWdnQlg5K3lQWXFPSGoyS2tKQVFMRnUyREJjdVhDaDN2TksrenplVEpBbCtmbjcycHpObnpwd3A5M3RsYXZ2OFZhWnYzNzdZdEdrVHBreVpnb3lNakw4MGJkcjBrRWFqS1gvSDFyQTFrU1RwVFFCdkNpRUsxR3AxcEJEaWF5RkVwVTI5NjFOdFh2dUE4MTZyOWNXUlB3ZitLR1k4cjFLcG5oZENtTlZxOVkrU0pHMFRRcndENW56N3ozV2Q4eDk2NkNGOCt1bW5NQnFOY0hWMWhjVmlRVzV1TG80ZlA0Nm1UWnZpNk5HanlNbkp3ZG16Wjh1TlFYQnphNCs2UEgrVlVURG5WM2kvVWcvSHJSYm1XYUtHeWFrTEdBQ1V2d3NsaDNUVEZ4U252a2FFRUtvL21tNEdvdVJHb2NKcDNLcFMyWTNwbmI3R3pjME5yVnExZ3Nsa1FtWm1KanAxNm9UOC9IejA3OThmUlVWRlVLbFU4UFQweEtwVnE4b1VGOCtkTzFmdWkrTkxMNzJFdm4zN0lpZ29DRHFkRG0rLy9UWWVlT0FCZlBqaGgralVxUk8wV2kwZWUrd3hlM05kV1pZUkZSVmxIenpyWmkxYnRzVFhYMzl0LzMzUm9rWDQ0b3N2RUJBUWdLS2lJbmg0ZU5nSHRpMWxNQmpRcGswYmJONjhHZjM2OWF2V3VSRkNsSHV5V1ZoWVdPMm5tclY1L3FyaTZlbDU4K3NySGtDbjhWQkprdFJDa3FUcWpiQlhEMnJ6MnErTXMxeXI5RDlTeVlsckpzdHlrQ1JKdmdCemZuM2xmQmNYRjZ4ZnZ4NEFZRGFiMGF0WEwvVHExUXNyVjY2MGI5T3JWNjh5cnpHWlRBQlE1YURzalNYbjMzSy80aENZWjRrYUpxY3VZQWdoQ2lWSjhqV2J6VTR4TGtOOWlJaUl3SkFoUXhwOXE1U2Jub1lVNjNTNjZ0LzUxUU8xV3IxY2txVDNxdGlrRU1BdkFDS3RWdXZPVTZkT1pRTkF1M2J0dm1qYXRHbEVSa2JHNDJQR2pNSEhIMzljYm9hWWlwU09xbjF6bjB3QXlNdkxnOWxzcm5BMDYvejhmQlFYRjFmWVBjdkZ4UVZObWpTQnlXUkNTRWdJUWtOREVSWVdocENRRUJpTlJraVNoR3ZYcnRtM0wvM3duVDE3ZHJtYkFwVktoUWNlZUFCQXlaUjFBTkN4WTBmN2ZPZ0E3RTBtQVNBMU5SVUdnd0hKeWNrWU8zWnNsZS9iemMwTnFhbXBDQWdJZ0tlblo3bW1ucVZURDJkbVppSTlQYjNjazdySzNQcGtzNklCdTZwU20rZXZNbnE5SGxPblRrVmVYaDZFRUw4VkZoWU8vdjMzMzh0MytuVmlhclg2a0NSSkF5cGJMNFRJQXhBTllGZEJRVUZFYWRObWpVYXp2cDVDckZKZFh2dWxuT0ZhclM4Nm5VNnhPMzJOUnZOL0FMNnJZaE9MRU9Ld0pFbVJlWGw1MjgrZE81Y0JBTzNhdGZzUGM3NHlPVDh4TVJFQUVCY1hoNk5IajZKUG56NzJiaW5QUC84OHBrMmJCZ0NZUFhzMnJsNjlXdVcvaXpQbi9EdTlYOUZvTkt2djl0aTFnWG1XcUdGeTZtLzlraVFWQWZBMW04MFZEamJaRU1YR3hxSmJ0MjcyMzQxR0krNjU1eDQwYjk0Y0Z5OWV4S0pGaTdCeDQwYk1uei8vdHRORE5tU2xCUXdoaEZNTTRpZUV5SmNrS1ZxVzVWMFdpMlZYZkh4ODNxM2JYTHg0OFlaV3EzMWFDTEc1c0xEdzFTbFRwbURPbkRtM0hVUzJkRkNxNm5KemM0UFJhTVNrU1pPd2NlUEdjdXR2cmZqNytQaGczcng1Nk5HakI1NSsrdWt5ODVrREpjMldnNE9EcS95Z3RkbHNpSXFLQWxEU24vZm1mc1o1ZVhrNGRlcVUvZmRXclZwaDc5Njk2TjY5T3g1OTlORks5K25xNm9vbVRacFUraFFrTnpjWEF3WU1RSEJ3TU5xMmJWdnBmbTVWMFpOS204Mkd3c0pDZUhwNlFvaXFXNnJYeGZtNzJmNzkrekYzN2x6WWJEWUlJYjdOemMxOXdSbEhqTDhUUW9qckFBN0lzdnoxalJzM3ZrdE1UQ3hTT3FiYnFZdHJ2NVNqWDZ1Tm5BWEFJU0ZFaEJCaWUrbTRGemRqemkraFJNN1g2L1VBZ1B2dXV3OVRwMDdGdkhuek1HellNSXdiTnc1ZmZmVVZubnZ1T2JSdTNkcmVEYVdxNlZNYldzNnZ6djJLbzJHZUpXcFluTHFBSVlRb2tpU3B5cVo3RGMzNDhlTVJIQnhzYjA2YWtKQUFYMTlmckZtenh0Nm56OVBURXpxZERnYURvYlFhajNIanhsVTVUVnBEYzFNTERFY3VZT1FBT0NDRStEbzlQZjNiNU9Ua3d0dTk0SStSeFY5VHE5V0pzaXpQL2NjLy9vR1VsQlJNbURDaHlpbmNCZzBhaEZHalJwV1orcTJ5S2ZWeWMzTXhhOVlzWEw5ZTduNGFRTW1IYlVaR0Jnb0tDbkQrL0hrc1hMZ1FWNjVjc1RlOXJjanRtalR2MmJNSDZlbnA4UGIyeHN5Wk16RjM3bHowNzk4ZkFOQ3RXN2N5STc1WFYwM21YSytNRU1JZW0wcWxRbUppWW9YVHJGMjllaFY5Ky9hRkpFa1FRc0RUMDdQU2ZkYkYrU3VOOVlzdnZzRHExYXRMZjErdDErc3JubHU1QVJGQ3BFdVN0Qi9BZHJQWnZOOVpaaDRwVlZ2WHZqTmRxNDJWRUtJWS8yc1Z0TE02QXg0eTUxZGZiZVQ4VWovLy9ETjhmSHl3ZXZWcWpCdzVFa3VXTE1HVFR6NkpZY09HSVR3OEhDdFhyc1RpeFl1Um1KaUlBUU1HVlBtVXZZSGsvQnJmcnpnUzVsbWloc1dwQ3hnQWJnQm9sWmVYVjJYMXV5RnhkM2RIY25LeXZmbGJVVkVSV3Jac0NUOC9QMFJIUndNb21aTjgwNlpOOXRkSWtvVDc3cnV2VVUyOVZEcmF0Q1JKanZoazRKZ3N5MysxV0N3LzNPbVhMYjFlUDArdFZpZEtrdlRwdi8vOWI3ZVVsQlI4OE1FSEZYWWQ4dmYzeDZKRmk2cTliejgvUDVqTlppUWxKU0VuSjhkZStNck56Y1U3Nzd5RGdvSUM2SFE2QUVCd2NEQ0dEaDJLWjU1NUJ2ZmVleTlrV2E1dzZyNnFQbXl2WDcrT3RXdlh3c3ZMQzl1MmJjUGF0V3N4YmRvMGRPblNCY0NkZjFBTElaQ2JtMXZwbElHM2UwcDUvZnAxekp3NUV5ZE9uTURRb1VPUm41K1AxMTU3RFdhekdUMTY5TEFQRmpkbzBDQTgrK3l6OFBYMXhRY2ZmSURmZi84ZHI3MzJHdExTMHVEdTdvNm1UWnNDcUx2ekI1UVU3Sll2WDQ1dnZ2a0dBS3dBWnVqMStuOVcrMlE1SVNGRXBCQmlzY0ZnaUFaZ1V6cWVPMUZiMTc0elhhdU5rU3pMVnlSSkNzM096dDU1cDYyQ21QTnY3MjV6ZnFuRXhFU2NPSEVDb2FHaGFONjhPZjc2MTc5aTY5YXRBSUNnb0NCNGUzc2pMUzBOc2JHeHNObHNtRGh4SW5KeWNuRHUzRGs4OHNnajl2MDBrSngvMS9jclNtT2VKV3A0bkwyQWtRcWdTMlptWnFPWlRzakZ4YVZNYzdJUkkwYkF6ODhQc2l4RHA5TWhPRGdZTzNic2dDUkppSTZPeHZUcDB6Rml4SWhHVmJ3QS9qZnZ0aERDNGZyOTYvWDZYYlcwbjM5MzY5YnRpb3VMeTlmNzl1M3pUMHRMdy9MbHk2dmQwc2JEd3dQSnljbjQ4TU1QeXozSnUzejVNZ29LQ3JCaXhRcUVoWVVCS0xuSkRRb0tndEZveE1DQkF6Rml4SWd5M1ptQWtpZC9GVTNkVjlrSTdXYXpHZSsvL3o1dTNMaUJGU3RXNEU5LytoT1dMbDJLblR0MzJwOCtuRHg1RW84Ly9qZ0NBZ0xnNWVVRklRUXNGZ3R5Y25MUXFsV3JTcHNMeTdKY3JZRzBLbnA2QWdCYnQyN0ZpUk1uMEtOSEQ4eWZQeDlDQ0h6ODhjZll0V3NYMXExYmh3MGJOcUJaczJidzhmSEJmLy83WDloc05seStmQm15TE51blhwcy9mejcrNy8vK3I4N09IMURTZDMzT25EbjQ5ZGRmSVlUSUJ4QmFXOWVZSXpNWURLdVVqdUZ1MU9hMTd5elhhbU5sTUJnTUFBeDN1eC9tL0xyTithVldyVnFGRmkxYVlQVG8wZmIzNHVQamczWHIxZ0VvZVVCU1dGaUlqUnMzd3MvUER4RVJFVGgyN0JqUzB0S3daY3NXdEduVHBzN09IMUMvT2QvWlAwdVlaNGthSnFjZXZsYWowV3dCOE9xSEgzNklaNTU1UnVsdzZzWGpqejllcm9EUnJGa3o5T3paRTF1MmJJR0xpd3VtVFp1R3dZTUg0NldYWGtKcWFpb2lJaUlRRUJDZ2NPVDE2OWl4WTVnMGFSS0VFRC9xOWZvRzNWRlFvOUU4TElUWUswbFNxelp0Mm1ETm1qVzQ3Nzc3YnZ1NnJWdTNJanc4SFBuNStlWFdxVlFxQkFjSFkvSGl4V2pYcnAxOWVXcHFLbXcyRzFxMWFsWGhQbnYxNm9WdTNicVZhZnI0eEJOUG9HUEhqdmFidjV1Tkd6Y095Y25KV0x4NE1icDM3MTVtWFdGaElmYnYzNDhqUjQ3QWFEVENaRExaQjZjRFNxYittek5uam4yQXJsdjE3TmtUQVFFQjJMTm5UNFhyUy90RGQrellFVjkrK1dXNTlVSUloSWVIWStqUW9iai8vdnZ0eXk5ZXZJaDkrL1loTmpZV2x5NWRRbloyZG9WOVhCY3VYSWdoUTRhVVdWYmI1eThqSXdOVHAwN0YyYk5uSVlSSUUwTDgxV0F3L0w4S2QwNEEvamVkWmt4TWpLSngxT2ExN3d6WHFsSktwekpVY2hEUDJzYWNYemM1SHlnWkNIMzU4dVZZdDI2ZC9jdmttVE5uOE1ZYmIwQ1daWGg1VlQyNVI3dDI3YkJod3daN3k1akdtdk9aWjVsbmlhZ1NHbzFtbVVhakVWdTJiQkdOUmI5Ky9jU2YvL3huTVhic1dERjI3RmpScTFjdjhkSkxMNG1ubjM1YWJOeTRVWVNIaDRzK2ZmcUloUXNYaXNaMmJtNjJiOTgrb2RGb2hFYWoyYXIwZFZvZnVuWHJkcjlHbzRuVGFEVGl5U2VmRkdmT25GSGt2QzlhdEVoa1ptYVdXWGI0OEdGaHM5a3EzUDZubjM0U1JVVkYxZHEzeldZVFdWbFpJakV4VVp3NWMwWmN2MzY5MG0xbFdSWXZ2UENDMkx0M2I2WGI1T2ZuaXlWTGxvakV4TVJxSGIrcXVISnpjMFZHUm9aSVRVMFZ5Y25KNHNxVks4SmlzZFI0WHpVNWZ4Y3ZYaFNEQnc4dXZjN1BQL1RRUTQyakdkcGQrdU44M2ZHL2QyMnBxMnYvZHZ0UjRscFZVdW0vdDlMWFhXMWp6aStydG5MKzZOR2poVTZuSzdjOE16TlR5TEpjcmJocm9xSG1mT1paNWxtaXV1VFVsVEsxV3YyT0pFbXJYbnp4UlV5ZlBsM3BjT3BGcjE2OTRPN3VEb3ZGQWpjM04xZ3NGaFFYRnlNNE9CaGZmdmtsWkZuRzhPSERrWmFXaHVEZ1lHemZ2cjFXQjdaeUZsdTJiQ21kdTMyNVRxZHJGQmZIZ3c4KzZPL241N2RMa3FRbnZieThzSFRwVXZUdDIxZnBzS2dPeE1URTROMTMzeTE5a3ZwZmk4VXl1SFQ2T3FxYW96d1pwUHJSa0o4TU11YzNIczZXODVsbkc1ZUduR2ZKTVRuMU4xdEpraTRDSlUyd0dnTlpsdEdtVFJ1RWg0Y2pNREFRSVNFaG1EUnBFcVpObTRhbFM1ZkN6YzBOdi83Nkt6SXlNaUJKa24xdTY5SnB2aHFUcEtRa0FJQVE0cXpDb2RTYmhJU0VITDFlUDBnSThYbGhZU0hlZmZkZDdOcmwxTjFYcVFMNzl1M0RoQWtUU205a2R4VVhGL2QzNUJ0Wklxb2J6UG1OQTNNK0VWRlpUbDNBc0ZxdGlVRGpLV0NvVkNxY1AzOGUwNmRQUjI1dUxveEdJejc5OUZORVJVV2hkZXZXaUl5TXhPelpzNkhWYXJGNzkyNzA3dDBiVVZGUkdEbHlKRjU2NmFYU0ZnbU5RbUppSWdEQVpyT2RVVGFTZW1mVjYvV3Z5N0s4UUpabHNYanhZcXhaczRZalZqY0FRZ2hzM3J3WmMrZk94Ui9OUnovUjZYVFBPZXZJOEVSVUs1anpHeWptZkNLaWlqbjdMQ1NYQUlqVTFGUkpDRkhwbk9nTmladWJHMXExYWdXVHlZVE16RXgwNnRRSitmbjU2TisvUDRxS2lxQlNxZURwNllsVnExYVZtVjd0M0xsemplTDhBQ1VmK3BjdVhRSUFVVkJRME5nS0dBQUFnOEVRMXIxNzkwU1ZTaFgrMldlZnVhZWtwQ0FzTEt6Q0tmZkk4VmtzRm56ODhjZll2WHMzQUZpRUVIL1g2L1dybFk2TGlCd0RjMzdEd3B4UFJGUTVwMjZCRVJjWGx3L2dVbTV1TGt3bWs5TGgxQXNYRnhjMGFkSUVBQkFTRW9MUTBGQ2twNmNqSkNRRW5wNmU4UER3d0xWcjE1Q1Nrb0tVbEJTb1ZDcDRlM3RqMGFKRjJMWnRtOExSMTQvTXpFeGN2MzRkUW9pVWhJU0VIS1hqVVlyQllQaGNDREVZd0kzOSsvZGo0c1NKdUhIamh0SmhVUTNsNWVYaHZmZmV3KzdkdXlHRXlKTmxlU1J2Wklub1ZzejVEUU56UGhGUjFaeTZnQUVBUW9pakFCQWJHNnQwS1BYaTFsWVVQajQrbURkdkh0YXZYdzkzZDNkMDd0d1pYMzMxbGYwL1B6OC9kT3pZRVlNR05laVpSTXRJU0Vnby9URk95VGdjZ1Y2dlAyaTFXdnNDdUt6WDZ6RjY5R2hjdlhwVjZiQ29tdExTMGpCdTNEZ2NQWG9VUW9ock5wdnRTWVBCRUtsMFhFVGttSmp6blJ0elBoSFI3VGw5QVFQQU1RQTRkZXFVMG5IVUMwbVNrSkdSZ1lLQ0Fwdy9meDRMRnk3RXRHblRxbnovamEwdjdMbHo1d0FBa2lUcEZRN0ZJY1RGeFoyV0pLa25nTmlrcENTRWhvWWlQajVlNmJEb05pNWN1SURRMEZBWWpVWUlJYzRKSVhyR3hjVWRWem91SW5Kc3pQbk9pVG1maUtoNm5MNkFJWVNJQmY3M3BiV2h5czNOeGVqUm8xRlFVQUNkVG9mMDlIVGNjODg5R0Q1OE9QYnUzUXV0Vmd0WmxwR1Nrb0lOR3piWS95c3FLbXAwQll6UzFqaXlMQjlWT0JTSEVSTVRrMXBjWE53WFFGUjJkamJHalJ1SFgzNzVSZW13cUJJblRwekE2NisvanJTME5BZ2hqZ29oZWhnTWhrU2w0eUlpNThDYzcxeVk4NG1JcXMvWkIvRkVXbHFhb1dYTGxzVm56cHp4c0Znc2NITnpVenFrT3VIbjU0ZWdvQ0FZalVZTUhEZ1FJMGFNUUxkdTNjcHNZN1Baa0pxYWl2RHc4RExMTFJaTGZZYXFLSXZGZ3Q5Kyt3MEF6SVdGaGI4cUhZOGppWStQendNd1ZLMVdyeThxS2hyejNudnZZY2FNR1JnNWNxVFNvZEZOOXU3ZGl3VUxGa0NXWmNpeXZOTmdNTHdLb1BIOEVSTlJyV0RPZHc3TStVUkVOZVAwTFRCU1VsSUtBQndxS2lwQ1RFeU0wdUhVcWNtVEoyUG56cDBJQ3dzclY3d0FTZ29Zano3NktHSmlZdXovTlduU0JQNysvZ3BFcXd5ajBZaUNnZ0lBaURFYWpibEt4K09BckhxOS9rMGh4RHhabHNWSEgzMkVsU3RYTnJwV09vNUlsbVZzM0xnUkgzendBV3cybXdDd3pHQXd2QURleUJMUm5XUE9kMURNK1VSRWQ4YnBDeGdBSUVuU0hnQTRjdVNJMHFIVXFhQ2dJTFJxMWFyUzlVT0hEc1hpeFl2TExBc0xDOFBhdFd2ck9qU0hvZFBwQUFCQ0NMYVZyWUplcjE4a1NkSW9JVVR4bGkxYk1HdldMQlFYRnlzZFZxTmxOcHV4YU5FaXJGKy9IaWlaTW0rU1RxZWJvWFJjUk5Rd01PYzdGdVo4SXFJNzF5QUtHRmFyOVJlZ3BBOWhZelpuemh3MGI5Njh6TEorL2ZwQnBXb1EvOHpWY3VqUW9kSWZ2MU15RG1lZzArbTJDaUdlRVVKY1AzRGdBTjU2NnkxY3YzNWQ2YkFhbmR6Y1hFeWJOZzNmZnZzdEFPUUtJWjR6R0F6cmxJNkxpQm9XNW56SHdKeFBSSFIzR3NRMzI3aTR1Tk1BRWhJU0VuRHAwaVdsd3lHRnBLU2tJQzR1RGdDdTZQWDZZMHJINHd3TUJzUFBraVQxRmtJa3hjWEY0ZlhYWDhlVksxZVVEcXZSdUhidEdzYU9IWXRqeDQ0QlFLb1E0Z205WHMvaUd4SFZDZVo4WlRIbkV4SGR2UVpSd0FBQVdaWTNBOEQzMzMrdmRDaWtrTklSMW9VUW5ETzlCblI2R2pOY0FBQWU2RWxFUVZRNjNWbXoyZHdUZ083S2xTdDQvZlhYRzgyMHhFbzZmLzQ4UWtORGNmNzhlUUQ0WFpLa25ucTkvcVRTY1JGUnc4YWNyd3ptZkNLaTJ0RmdDaGhDaUYxQVNSY0NJWVRTNFZBOUUwTFlpMWRDaU0wS2grTjA0dVBqVFZhcjljOUNpQit1WDcrTzhlUEgzOXdkaDJyWjhlUEhNWHIwYUtTbnAwTUljVGduSjZkSFRFek1aYVhqSXFMR2dUbS9makhuRXhIVm5nWlR3SWlOalQwSDRQamx5NWRMcDlHa1J1VE1tVE13R28wUVFzUWJEQWFEMHZFNG83aTR1SHk5WGo4TVFIaHhjVEdtVDUrT3I3NzZTdW13R3B6dnZ2c09iNy85TmdvTEN5R0UrRXF2MS84bElTRWhSK200aUtoeFljNnZIOHo1UkVTMXE4RVVNQURBWnJOOUFnQmZmdm1sMHFGUVBkdTVjeWNBUUpLazlRcUg0dXhzT3AxdXZCQmlsaXpMWXZueTVWaXhZZ1duM0tzRnNpeGovZnIxQ0FzTGd5ekxRZ2l4UksvWHZ3ekFxblJzUk5Sb01lZlhFZVo4SXFLNjBhQUtHRmFyTlJLQTZkaXhZMGhKU1ZFNkhLb25HUmtaMkxkdkh3QmtabVZsYlZJNm5vWkFyOWN2QmZDS0VLSjQyN1p0bURGakJvcUtpcFFPeTJtWnpXYUVoWVZoNDhhTkVFS1lKVW1hb05mclp5c2RGeEVSd0p4ZjI1anppWWpxVG9NcVlNVEh4NXNCZkNMTE1qWnMyS0IwT0ZSUHZ2enlTOWhzTmdnaFBrOU1UT1FkVnkzUjYvVmZBWGhLQ0pGMTZOQWhqQjgvSHRuWjJVcUg1WFJ5Y25Jd1pjb1U3Tm16QndCeWhCQWpkRG9kRXhRUk9SVG0vTnJCbkU5RVZMY2FWQUVEQUdSWjNpaUV5TjYzYngrU2twS1VEb2ZxbU1sa3dyWnQyd0FnQjhCU2hjTnBjUFI2L1dHYnpkWmJDSEhwOU9uVENBME54ZVhMSEhlc3Vrd21FOTU4ODgzU2NYbFNyRmJyNHdhRFlhL1NjUkVSVllRNS8rNHc1eE1SMWIwR1Y4QXdHQXpYQVN5dzJXeFl2WHExMHVGUUhkdTBhUk9zVmlzQXJOWHI5ZWxLeDlNUXhjWEZHVzAyVzA4QUo2OWV2WXJYWDM4ZHNiR3hTb2ZsOEl4R0kwYU5Hb1VMRnk1QUNISEdhclgyaUl1TDB5a2RGeEZSVlpqejd3eHpQaEZSL1dod0JRd0F5TTdPRGhkQ0pQLzg4ODg0ZnZ5NDB1RlFIVGw5K2pRaUlpSWdoRWl6V3EyTGxZNm5JWXVMaTBzem1VejlBZXk1Y2VNRzNucnJMUnc4ZUZEcHNCelcvL3QvL3c5dnZQRUdNak16QWVCUVFVRkJ6N2k0dUdTbDR5SWlxZzdtL0pwaHppY2lxajhOc29DUm1KaFlKRW5TRkFCWXRHZ1JDZ3NMbFE2SmFsbHhjVEhDd3NJQUFFS0llWEZ4Y2ZrS2g5VGdwYVNrRk9oMHVtY0JyRE9ielhqLy9mZXhkZXRXQ0NHVURzMWhDQ0VRRVJHQmQ5NTVCMFZGUlJCQ2JOSHBkQU9OUm1PdTByRVJFZFVFYy83dE1lY1RFZFcvQmxuQUFBQ2RUcmNid05jcEtTbFl1WEtsMHVGUUxmdlBmLzZEaXhjdlFnaHh3R0F3aENzZFR5TWk2M1M2dDJWWm5pN0xzdnpQZi80VHk1WXRnODFtVXpvdXhjbXlqSFhyMW1IUm9rV1FTK2JNVzZUWDYwY0I0TWtoSW1mRm5GOEo1bndpSW1VMDJBSUdBSmpONXNrQU1yLzU1aHZzMzc5ZjZYQ29saHc3ZGd3Yk4yNEVnQnNXaStVTnBlTnBqQXdHdzNJaHhJc0FpbmJzMklHLy8vM3ZqYnFsVTNGeE1lYlBuNC9ObXpkRENGRXNoQml2MSt2bktSMFhFVkZ0WU00dml6bWZpRWc1a3RJQjFMWHUzYnNQa1NUcE95OHZMOVYvL3ZNZmRPalFRZW1RNkM1Y3Zud1pyNzc2S3ZMeThtUkpra0oxT3QxV3BXTnF6THAzNzk1SHBWSjlDNkJGNTg2ZHNXclZLalJ2M2x6cHNPclZqUnMzTUdQR0RKdzhlUklBYmdCNFVhZlQvYWh3V0ZRSmpVYkQ5dStOa0U2bmEvRDNPL1dCT1o4NXZ6cVlaeHNuNWxtcUx3MjZCUVlBL0RGOTFleWlvaUpNbXpZTkpwTko2WkRvRG1WbVp1TGRkOTlGZm40K2hCRExXYnhRbnNGZ09DckxjaThBRjg2Y09ZUFEwRkFrSmlZcUhWYTlTVWxKd1pneFkzRHk1RWtJSWE0S0lmcnpSdGF4Q1NGK1V6b0dxbmVubFE2Z29XRE9aODZ2RHViWlJvbDVsdXBObzZtVXFkWHFMeVZKZWprb0tBZ2JObXpBL2ZmZnIzUklWQVBwNmVsNDY2MjNTbStVOXVwMHVxRUtoMFEzMFdxMUFiSXM3NVVrNlRGL2YzOTg4c2tuVUt2VlNvZFZwODZlUFl0MzNua0hXVmxaQUhCYUNQRzBYcTlQVVRvdUlxSzZ4cHpQbkUvbGxiWThZVXNFb3JyVjRGdGdsTkxyOWE4TElYYWxwcVppN05peHVIRGhndEloVVRVbEp5ZGo3Tml4cGNXTC9jWEZ4U01VRG9sdUVSTVRrNUdlbmo1QUNQRnRUazRPSmt5WTBLREhuVGx5NUFqR2pCbURyS3dzQ0NFT1dLM1ducnlSSmFMR2dqbWZPWitJU0NrdVNnZFFqMlNUeWJRck1EQ3dmWDUrZnRmdnYvOGVRVUZCYU4rK3ZkSnhVUlVPSFRxRVNaTW1sYzZ0dmtlbjB3MUxUMCszS0IwWGxaZVRrMk0xbVV3N0F3TURtOHV5M09QZ3dZUHc4dkxDd3c4L0RFbHFHQThqaEJEWXZYczM1c3laVXpvSy8yZDZ2Zjc1YTlldW1aV09qWWlvUGpIbkU1VVZGQlMwQUFCU1UxUERGQTZGcUVGclRBVU1BQkFta3lraUtDakkyMkt4OURwMDZKQmtNcG5RdFd0WGVIdDdLeDBiM2VUR2pSdFl2WG8xL3ZuUGY4SnNOZ3NBNi9WNmZTZzRQWm1qRXlhVGFWOVFVRkNPRUdMZzhlUEhwYXlzTFBUdTNSc3FsWE0zK0xMWmJGaTdkaTNXcmwwTElZUXNTVktZVHFkN0Z3QUhLeU9peG9vNW4rZ1BMR0FRMVkrR1VTSy9BOTI3ZHgraVVxaytBeERnN2UyTnNXUEhZdVRJa2ZEMDlGUTZ0RWJOYkRZaklpSUM2OWF0UTE1ZUhnQmNCL0NXVHFmYm9YQm9WRU1haldZRWdDMEF2UHYyN1lzbFM1WTRiYUd3cUtnSUN4Y3VSRlJVRkFBVXliSTh3V0F3Zktad1dFUkVEb001bnhvN2pvRkJWRDhhOVI5WXAwNmRnanc5UFQ4Qk1GS1NKSldmbngrR0R4K09JVU9Hc0d0SlBidDA2UkorK09FSFJFUkVJRHM3dS9ScHgzZFdxM1ZhWEZ6Y0phWGpvenVqMFdoNkF2Z093RDBkTzNiRXFsV3JFQkFRb0hSWU5YTDkrblZNbno0ZE9wME9Rb2hzSWNRTEJvUGhKNlhqSWlKeU5NejUxSml4Z0VGVVAvZ0hCa0NqMFdpRkVDc2tTZXBmdXF4Tm16Ym8wNmNQdW5UcGd0YXRXeU1nSUFDK3ZyN3c4UEJ3K21hUlNwRmxHV2F6R1hsNWVjak16TVRseTVkeDl1eFpIRGx5NU5aQlZmOXJzOW1teDhiR0hsRXFWcW85RHozMFVMQ2JtOXMrU1pMYUJ3WUdZczJhTldqWHJwM1NZVlhMMWF0WE1YbnlaQ1FsSlFIQUZhdlZPamd1TG81VGhSRVJWWUk1bnhvckZqQ0k2Z2Yvd0c3eThNTVBhMXhkWFNjTElRWkxrblN2MHZFMEprS0lMRW1TZmhCQ3JOUHI5Y2VVam9kcVY4ZU9IVnQ0ZTN0L0Q2Q1huNThmVnF4WUFhMVdxM1JZVlRwejVnd21UNTZNNjlldkEwQnNjWEh4TS9IeDhTYWw0eUlpY25UTStkUVlzWUJCVkQvNEIxWXhsVWFqZVV5VzVhY2xTZW9LSUZpU3BFQUFUWVFRSHBJa3NRbkdIZmlqVzBpeEVDSVhRS29rU1plRUVLZGtXZDRmR3h0N0RCeWdzMEZyMDZhTlo3Tm16YlpLa3ZRM1YxZFhoSVdGNFpsbm5sRTZyQW9kUG53WTc3Ly9Qc3htTXdEc041bE1mMDFKU1NsUU9pNGlJbWZCbkUrTkRRc1lSRVJFRFkvVXZYdjNUelFhamRCb05HTHo1czFDbG1YaEtHUlpGanQyN0JDbDhhblY2bzBBV0xBa0lyb3p6UG5VYUpSZVIwckhRZFRRTmJacFZJbElZU2FUS1Nvd01EQmJrcVNuZnZ2dE4xVjZlcnBEVExsbnM5bXdldlZxckZ1M0RnQnNRb2o1ZXIxK09qaGxIaEhSSFdQT3A4YUMwNmdTMVE4V01JaW8zcGxNcHVNdFc3YU1sU1RwLzM3Ly9YZjMrUGg0OU8vZkgrN3U3b3JFVTFoWWlBOCsrQUFSRVJFQVVDU0VlRk92MTY5VkpCZ2lvZ2FHT1o4YUF4WXdpT29IbThrUmtTSU1Cc08zc2l3L0xvUzRkdXpZTWJ6NTVwdElUMCt2OXppeXM3TXhhZElrL1BUVFR4QkNaRm10MWlGNnZYNUx2UWRDUk5TQU1lY1RFVkZ0WUFHRGlCUmpNQmhPMkd5MlhnQ001ODZkUTJob0tCSVNFdXJ0K01uSnlSZzllalFNQmdNQUpBSG9GeGNYRjExdkFSQVJOU0xNK1VSRWRMZFl3Q0FpUmNYRnhWMnlXQ3k5QUJ5NWR1MGEzbmpqRFp3NGNhTE9qM3Y2OUdtTUdqVUtWNjVjQVFDOTFXcDlUSy9YbjZuekF4TVJOV0xNK1VSRWREYzRCZ1lSS1M0dExhM0l4OGRubTRlSFI0akZZdW55NDQ4LzRyNzc3a09IRGgzcTVIaUhEaDNDbENsVFVGQlFBQ0hFdnZUMDlLZlBuejkvbzA0T1JrUkVaVERuVTBQRU1UQ0lpSWdhSDBtajBTd3JuWXBzNDhhTnRUcmxuaXpMWXR1MmJUZFBtYmNlQU9kckp5SlNCbk0rTlJpY1JwV29mckFGQmhFNWxOVFUxSjlhdG15WkxrblMweWRQbmxSZHUzWU5mZnIwdWVzcDk2eFdLMWF1WElrTkd6WUFKVlBtemRIcjlUTnJKV2dpSXJvanpQblVVTEFGQmxIOVlBR0RpQnlPeVdRNmNlKzk5K29sU1JwbU5CcmRUNTA2ZFZkVDdoVVdGbUx1M0xuNDdydnZBS0JRbHVYUkJvUGgwMW9ObW9pSTdnaHpQalVFTEdBUTFROE80a2xFRGlrMk5uYVBKRWtEQUppT0h6K09NV1BHNE5xMWF6WGVUMVpXRmlaTW1JRG82R2dBeUJSQ0RESVlETnRxT1Z3aUlyb0x6UGxFUkZRZExHQVFrY1BTNlhReFFvaWVBTTRtSkNRZ05EUVU1OCtmci9ickwxKytqTmRmZngyblRwMkNFQ0xSYXJYMjBldjF2OVJkeEVSRWRLZVk4NG1JNkhaWXdDQWloNmJYNjVOa1dlNE40SEI2ZWpyZWVPTU5IRDkrL0xhdmk0Mk54YWhSbzNEMTZsVUlJV0lBUEJZWEYyZXM4NENKaU9pT01lY1RFVkZWT0FZR0VUazhrOGxVMUx4NTgyMHVMaTRQV3EzV3JqLysrQ01DQXdNUkVoSlM0ZllIRHg3RTFLbFRVVlJVQkFCN3NyT3pCLzMrKys4NTlSbzBFUkhkRWVaOGNrWWNBNE9JaUlodUphblY2aVdsVTVXdFg3Kyt6SlI3c2l5TExWdTIyS2ZNMDJnMGE4RXA4NGlJbkJWelBqa05UcU5LVkQvWUFvT0luSXJKWkRvWUZCU1VDbUJRVEV5TUtpVWxCWDM3OW9VUUFpdFdyTUNtVFpzQXdBcGdwazZubTZ0c3RFUkVkRGVZODhsWnNBVUdVZjFnbFpxSW5KSmFyUjRrU2RJT0FINGFqUWJlM3Q0NGN1UUlBQlFBZUVPbjArMVFOa0lpSXFvdHpQbms2RXBiWCtoME9uNi9JcXBEL0FNaklxZlZyVnMzdFl1THl4NEE5d0dBRUNKZGx1VVJzYkd4UnhRT2pZaUlhaGx6UGpteXhsckEwR2cwQndFOG9YUWNWSCtFRUwvcDlmb2VTaDJmczVBUWtkT0tqWTNWbTgzbW5nRGloQkRuaEJCOWVDTkxSTlF3TWVjVE9TUVdMeG9aU1pJZVUvTDRya29lbklqb2JwMCtmZm9LZ0c1S3gwRkVSSFdQT1ovSU1jWEV4Q2dkQXRVRHJWYXJkQWhzZ1VGRVJFUkVSRVJFam84RkRDSWlJaUlpSWlKeWVDeGdFQkVSRVJFUkVaSERZd0dEaUlpSWlJaUlpQndlQ3hoRVJFUkVSRVJFNVBCWXdDQWlJaUlpSWlJaWg4Y0NCaEVSRVJFUkVSRTVQQll3aUlpSWlJaUlpTWpoc1lCQlJFUkVSRVJFUkE2UEJRd2lJaUlpSWlJaWNuZ3NZQkFSRVJFUkVSR1J3Mk1CZzRpSWlJaUlpSWdjSGdzWVJFUkVSRVJFUk9Ud1dNQWdJaUlpSWlJaUlvZkhBZ1lSRVJFUkVSRVJPVHdXTUlpSWlJaUlpSWpJNGJHQVFVUkVSRVJFUkVRT2p3VU1JaUlpSWlJaUluSjRMR0FRRVJFUkVSRVJrY05qQVlPSWlJaUlpSWlJSEI0TEdFUkVSRVJFUkVUazhGakFJQ0lpSWlJaUlpS0h4d0lHRVJFUkVSRVIxU3VielliNCtQaHFiNStVbEFTejJWeWpZOGl5akMrKytBTDUrZmsxRGM5K3pKdGR1M2JOdnQvTGx5K1hXWmVWbFhYYi9aMDhlUkk1T1RsM0ZFdE5SVVJFMVBoOE9RTko2UUNJaUlpSWlJaWNtVWFqRVFDZzAra2ExZmVyMHZjZEV4TlQ0OWNLSWRDalJ3ODgrK3l6Q0FnSXVPMzIrL2J0ZzcrL1A1WXRXNGFXTFZ0Vyt6aVBQZllZUEQwOU1XUEdEQXdkT3JSR01mYnIxdy9EaGcyRHY3OC9BR0RQbmowWU0yWU1oZzhmamo1OSttRDQ4T0gyZFZGUlVYanl5U2N4Y2VMRVN2ZjN4aHR2NE5LbFN4Zy9manhlZlBIRktvOHRoTUNtVFp2d3lpdXZ3TnZidTl6NjJOaFlkT3ZXemY2NzBXakVQZmZjZytiTm0rUGl4WXQ0L3ZubjBiSmxTOHlmUHg4OWV2U28wZnV1akZhckJhRHNkZTZxMUlHSmlJaUlpSWlvY1pJa0NTNHVMdGk5ZTNlMVgrUG41MWZqNDNoNGVLQnAwNlo0NnFtbmF2eGFBTmkrZlh1WjM4UER3ekZzMkxBSzEwVkdSdUxOTjkrRXU3dDd1ZjBVRlJYaHpKa3o4UEx5d3FPUFBnb0EyTHAxS3c0ZlBsemhjZlB5OG1BMEduSDU4bVg4NHgvL0tMZCsvUGp4Q0E0T2hvK1BEd0FnSVNFQnZyNitXTE5tRFU2Y09BRUE4UFQwaEU2bmc4RmdRRjVlSG9RUUdEZHVuTDNvNG96WWhZU0lpSWlJaUlqcW5hdXJLenAwNklDWW1CajdmODJiTjRkV3F5MnpMQ1ltQmlxVkNoMDZkS2kwOVVWaFlTRisrdW1uQ28vaDQrTlRycWh3NGNLRjIzWmhjWFYxTFJNTEFIVHIxZzBxbFFvdUxpNTQ3TEhIeXF6cjNyMTdoY1VMQURoKy9EZ3NGZ3VlZmZaWkJBY0hJenM3RyszYnQ4ZU5HemNxN09MaTYrc0xyVmFMYTlldVZSaW51N3M3a3BPVDdiOFhGUlhCeDhjSGZuNStpSTZPQmxEU0JXYlRwazBJRHcvSHRtM2JzSDM3ZHV6WnM2Zks5K3pvMkFLRGlJaUlpSWlJNnAyTGkwdXQ3VXNJZ1preloyTGp4bzFvMnJTcGZYbCtmajZ1WExtQ2NlUEdsZG4rL1BuejZObXpKNVlzV1ZMbGZsTlNVckJodzRZS2ozZjE2dFV5NjJ3Mlc2WDdpWXFLQWdBY08zWU1aODZjd2NXTEYyR3hXQkFlSG80SEgzeXd4dWZDeGNVRjdkdTNSM2g0T0FCZ3hJZ1I4UFB6Z3l6TDBPbDBDQTRPeG80ZE95QkpFcUtqb3pGOStuU01HREVDTDcvOGNvMk80MmhZd0NBaUlpSWlJbXJFMUdyMVh3Qlk5WHI5VVFEVytqcXVKRW5JeU1nb1V3UW9MQ3lzc0dnZ2hLaHlYNlV0SDY1ZHUxYW1nRkdabkp5Y2NnTngzc3BxdFNJMU5kVmVKQUNBL2Z2M1k4bVNKYkJhcmJoNjlXcVpkUmFMcGNMOVpHVmxJVG82R2kxYXRNREZpeGZoNmVtSlRwMDZBUUEyYjk2TWd3Y1BvbXZYcm5CemM3Ty9KaU1qQTRHQmdaZy9mMzYxeC95dzJXeUlpSWlBbDVjWDB0UFRzV2ZQSGd3ZVBCanIxNitIdDdkM3VTS09NMklCZzRpSWlJaUlxSEViSkVuU2UycTFPZ3ZBRGdDN2MzTnpmMDFJU0NpdXk0Tktrb1Nzckt3eVJRQ2dwSWh4NjdMYktXM0JFQklTVXVhMVR6enhCRnEyYkZsdWYxcXQ5clpqUVZnc0ZyejIybXVZT25XcS9UVUFzR3paTW5UbzBBR0ppWW5JeTh0RGx5NWRZTFZhMGJwMWEyUm5aNk5aczJabDlyTjkrM2E0dWJsaC9mcjFHRDE2TlA3MHB6K1ZpYWQzNzk2NGRPa1NPblRvWUYrV2xKUUVxOVVLU2FwNHZFeWJ6UWFqMFdndlNwaE1Kbmg2ZW1MWHJsMFlOV29VaEJENDZLT1BZREFZY09IQ0Jiejc3cnZWR2l6VjBiR0FRVVJFUkVSRVJKQWtxVG1BQ1FBbStQdjc1NmpWNm0rRUVMdlMwdEorVGtsSkthanQ0OWxzTm5UcTFBbGJ0MjYxTHhzNGNDRGF0bTFicnVCUU92QmxGYkVES04vbG82aW9xRndyajZyazVlVmgyN1p0RUVMZ2lTZWVnSmVYbC8yMUR6endBSktTa3BDZW5vN2V2WHVqZCsvZWlJNk9Sbng4UE5ScU5iNzk5bHNJSVRCOStuVDcvbVJaeG9FREI3QnMyVEswYTlldXpMSE9uajJMa0pBUXVMbTVvVk9uVHZqMDAwL3Q2N1JhTFRwMzdveDc3NzIzd2pndEZndmMzZDF4K3ZScGU4c05vOUdJNE9CZ2hJYUdRcFpsN042OUc1R1JrUWdPRG5iNnJpT2xXTUFnSWlJaUlpS2lXL2xMa3ZTR0pFbHZCQVlHNWdjR0JrYktzdnhOWVdIaFFhUFJtRnNiQjdCYXJaVU9lbmtuVkNwVnVTNGZBRkJjWEZ6dEZoMit2cjVJU1VuQjk5OS9YK2syQnc4ZXhNR0RCOHNzMCt2MUFJQmR1M2JoNVpkZnh2MzMzdzhBT0hYcUZMcDM3NDdvNkdoRVIwZWp1TGdZSnBNSmMrZk9SVlJVRklZTUdRS1ZxdUs1TldSWnJuUjVtelp0c0dEQkFzeWFOUXNCQVFFWU1HQUFoQkRvMWFzWDNOemNjT0RBQVdSa1pFQ1NKRnk0Y0FGejU4N0ZtREZqRUJ3Y1hLM3o0S2hZd0NBaUlpSWlJcW9GR28ybTZvRWFuSmNQZ0ZkVUt0VXJQajQrUldxMWVvOFFZdWZkN0ZDV1pSUVZGY0hUMDdPV1FpelpwMWFycmJBTHlWZGZmVlZtVzYxV1cybUJZTWFNR1JnN2RpeGF0bXdKVjFkWEpDWW1ZdUxFaWZEMTljWDY5ZXZSdkhsejdOMjdGLy8rOTc4eGFkSWtQUDc0NDVWMjlYam9vWWZ3NmFlZndtZzB3dFhWRlJhTEJibTV1VGgrL0RpYU5tMktvMGVQSWljbkIyZlBuaTAzUmtWbFkycW9WQ3FjUDM4ZTA2ZFBSMkZoSVRJek0zSDI3Rm0wYmRzV0w3endBaUlqSTdGNDhXSm90VnJNbmowYnk1WXRRMVJVRktLaW90Q2hRd2YwNk5IRDNpM0cyYkNBUVVSRVJFUkVkQmVFRUw5Smt2U1kwbkhVQnlHRTZvK3VKb0YzczUvYzNKSkdITGQrY2MvSnlTa3p0a09weW9vTjFWMWZrOWQ0ZTN2RDI5c2JRZ2hFUmtaaTVjcVYrTXRmL29Lbm4zNGFQajQrTUJxTkdESmtDSm8wYVlJRkN4WmcxYXBWZVB6eHg5R3hZMGUwYk5rU3djSEI5dkUxWEZ4Y3NINzllZ0NBMld4R3IxNjkwS3RYTDZ4Y3VkSit2RjY5ZXBVNXZzbGtBbERTY3FReWJtNXVhTldxRlV3bUV6SXpNOUdwVXlmazUrZWpmLy8rS0NvcWdrcWxncWVuSjFhdFdsV21sY3U1YytjcUxiWTRBeFl3aUlpSWlJaUk3b0plcisraGRBeDNRNjFXTDVjazZiMHFOaWtFOEF1QVNLdlZ1dlBVcVZQWkFLRFJhRmJmNlRIVDB0SUFvTmE2a0pST1lYcHI4U012THc5bXM3bkNHVGp5OC9OUlhGd01EdytQTXN0bFdjYmh3NGV4YWRNbVhMMTZGVnF0RnZuNStYai8vZmZ4NktPUDR0Q2hRd2dKQ1lHM3R6Y0NBZ0p3L3Z4NWJObXlCVURKV0J3clY2NUUzNzU5eXgwdk1URVJBQkFYRjRlalI0K2lUNTgra0dVWlpyTVp6ei8vUEtaTm13WUFtRDE3TnE1ZXZZcmV2WHRYK241ZFhGelFwRWtUbUV3bWhJU0VJRFEwRkdGaFlRZ0pDWUhSYUlRa1NiaDI3WnA5KzlLQ3h1elpzekZvMEtCcW5sWEh3d0lHRVJFUkVSRVJsU0dFeUpja0tWcVc1VjBXaTJWWGZIeDhYbTN1UHlrcENRRHcvUFBQNDgwMzM3UXZ2OU5CUE0xbWM0Mk83K2JtQnFQUmlFbVRKbUhqeG8zMjViLysraXVXTGwwS2xVcUZqSXdNdUx1NzIxdUw1T1RrMkdmN3VITGxDa0pDUXVEdjd3K3RWb3VZbUJnQXdOQ2hReXNzWGdEL0d5Zmp2dnZ1dzlTcFV6RnYzandNR3pZTTQ4YU53MWRmZllYbm5uc09yVnUzeG9VTEZ3Q2d5dWxUYjIxRjRlUGpnM256NXFGSGp4NTQrdW1uMGI1OSszSmRhWUtEZzUyNmVBR3dnRUZFUkVSRVJFUWxjZ0FjRUVKOG5aNmUvbTF5Y25KaFhSMG9MaTRPUVBuQ1JHbExpcHF5Mld3WU5HZ1FSbzBhVldZNjBzcW1VYzNOemNXc1diTncvZnIxTXNzN2QrNk10V3ZYb20zYnR1V0tLVnF0RnZmZmZ6K3VYTGxTcmtDZzFXcngyR09QbFptQjVGWS8vL3d6Zkh4OHNIcjFhb3djT1JKTGxpekJrMDgraVdIRGhpRThQQndyVjY3RTRzV0xrWmlZaUFFREJtRGd3SUdWN2t1U0pHUmtaS0Nnb0FEbno1L0h3b1VMY2VYS0ZYdDNsWXJjU1RjYlI4TUNCaEVSRVJFUlVlTjJUSmJsdjFvc2xoL2k0K05yMXBUaERoMDVjZ1N0V3JYQ3d3OC9YR2E1eldhN295S0d2NzgvRmkxYVZPM3QvZno4WURhYmtaU1VoSnljSFB1WUZTMWF0RUNMRmkzczI5MDZMV3RwRWVEVzVhV3grL2o0VkhpOHhNUkVuRGh4QXFHaG9XamV2RG4rK3RlLzJxZVBEUW9LZ3JlM045TFMwaEFiR3d1YnpZYUpFeWNpSnljSDU4NmR3eU9QUEdMZlQyNXVMdDU1NXgwVUZCUkFwOU1CQUlLRGd6RjA2RkE4ODh3enVQZmVleUhMY29YVHliS0FRVVJFUkVSRVJFNU5yOWZ2cXMvakdRd0dKQ1VsWWQ2OGVlVzZRbGl0Vm5zQlkrdldyU2dvS0lDYm14dGtXYTUwdXRHcWVIaDRJRGs1R1I5KytHRzVZMTIrZkJrRkJRVllzV0lGd3NMQ3lyM1dhclVpS3l1clRFc0xtODBHV1pZcm5LNjFzbGxEQUdEVnFsVm8wYUlGUm84ZWJkL1d4OGNINjlhdEF3QVVGQlNnc0xBUUd6ZHVoSitmSHlJaUluRHMyREdrcGFWaHk1WXRhTk9tRFlDU3drdFFVQkNNUmlNR0RoeUlFU05Hb0Z1M2JtV09aYlBaYWh5ZnMyQUJnNGlJaUlpSWlPck41NTkvanE1ZHUyTFlzR0hsMWxtdFZ2dnNHMmF6R1JFUkVmWUJQMi91R2xKZHI3enlDc0xEdzdGNzkrNXk2MVFxRmRxM2I0L1EwTkFLWDF0VVZJUisvZnJaWnd6cDJiTW4yclp0aTZOSGo1YWJydldSUng2eEZ4bHVGUkVSZ2Q5Kyt3M3IxcTJEcjY4dkFPQ3BwNTdDOXUzYnNYUG5Ubmg1ZWNIWDF4Y1pHUm5JeU1nQUFIei8vZmYyR01QQ3dyQmh3d2I3Z0tlVEowL0d4SWtUMGFwVnF3cVBaN1BaOE9pamo1YnBUdkxFRTAvWVc1a1FFUkVSRVJFUk5Tb2FqVVpvTkJwUkV3a0pDZUtKSjU0UVY2OWVyWEQ5MHFWTHhaVXJWK3kvRnhVVmlaZGVla21NSHo5ZTVPVGsxT2hZZCt1Ly8vMnZzTmxzOXQ5djNMZ2hoQkRpNjYrL3R2OWNLams1dWRMOWpCNDlXdWgwdW5MTE16TXpoU3pMdFJUdC95eGF0RWhrWm1hV1dYYjQ4T0V5NytWT2xQNTdLM25OT2U4RXNFUkVSRVJFUktTWTBpK3pwVE53VkZkMmRqYWFOV3RXN2UxdkhxT0NsS1BWYWdFQU9wMU9zVHBDelRzUkVSRVJFUkVSRWQyaG1oUXZBTEI0UVhZc1lCQVJFUkVSRVJHUncyTUJnNGlJaUlpSWlJZ2NIZ3NZUkVSRVJFUkVST1R3V01BZ0lpSWlJaUlpSW9mSEFnWVJFUkVSRVJFUk9Ud1dNSWlJaUlpSWlJakk0YkdBUVVSRVJFUkVSRVFPandVTUlpSWlJaUlpSW5KNExHQVFFUkVSRVJFUmtjTmpBWU9JaUlpSWlJaUlIQjRMR0VSRVJFUkVSRVRrOEZqQUlDSWlJaUlpSWlLSHh3SUdFUkVSRVJFUkVUazhGakNJaUlpSWlJaUl5T0d4Z0VGRVJFUkVSRVJFRG84RkRDSWlJaUlpSWlKeWVDeGdFQkVSRVJFUkVaSERZd0dEaUlpSWlJaUlpQndlQ3hoRVJFUkVSRVJFNVBCWXdDQWlJaUlpSWlJaWg4Y0NCaEVSRVJFUkVSRTVQQll3aUlpSWlJaUlpTWpoc1lCQlJFUkVSRVJFUkE3UFZla0FpSWlJaUlpSXlIbHB0VnFsUTZCR2dpMHdpSWlJaUlpSXFNYUVFTDhwSFFQVnU5TktCME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IWGkvd09xbEdFenljVTFWQUFBQUFCSlJVNUVya0pnZ2c9PSIsCgkiVGhlbWUiIDogIiIsCgkiVHlwZSIgOiAiZmxvdyIsCgkiVmVyc2lvbiIgOiAiMjIiCn0K"/>
    </extobj>
  </extobjs>
</s:customData>
</file>

<file path=customXml/itemProps2062.xml><?xml version="1.0" encoding="utf-8"?>
<ds:datastoreItem xmlns:ds="http://schemas.openxmlformats.org/officeDocument/2006/customXml" ds:itemID="s:customData">
  <ds:schemaRefs>
    <ds:schemaRef ds:uri="http://www.wps.cn/officeDocument/2013/wpsCustomDat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3832</Words>
  <Application>WPS 演示</Application>
  <PresentationFormat>宽屏</PresentationFormat>
  <Paragraphs>440</Paragraphs>
  <Slides>112</Slides>
  <Notes>4</Notes>
  <HiddenSlides>0</HiddenSlides>
  <MMClips>0</MMClips>
  <ScaleCrop>false</ScaleCrop>
  <HeadingPairs>
    <vt:vector size="8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112</vt:i4>
      </vt:variant>
    </vt:vector>
  </HeadingPairs>
  <TitlesOfParts>
    <vt:vector size="127" baseType="lpstr">
      <vt:lpstr>Arial</vt:lpstr>
      <vt:lpstr>宋体</vt:lpstr>
      <vt:lpstr>Wingdings</vt:lpstr>
      <vt:lpstr>Wingdings</vt:lpstr>
      <vt:lpstr>方正盛世楷书简体_粗</vt:lpstr>
      <vt:lpstr>汉仪颜楷W</vt:lpstr>
      <vt:lpstr>楷体_GB2312</vt:lpstr>
      <vt:lpstr>汉仪颜楷简</vt:lpstr>
      <vt:lpstr>微软雅黑</vt:lpstr>
      <vt:lpstr>Arial Unicode MS</vt:lpstr>
      <vt:lpstr>Calibri</vt:lpstr>
      <vt:lpstr>华康正颜楷体W7P</vt:lpstr>
      <vt:lpstr>Times New Roman</vt:lpstr>
      <vt:lpstr>Office 主题​​</vt:lpstr>
      <vt:lpstr>MSPhotoEd.3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xiongsongyan</cp:lastModifiedBy>
  <cp:revision>186</cp:revision>
  <dcterms:created xsi:type="dcterms:W3CDTF">2019-06-19T02:08:00Z</dcterms:created>
  <dcterms:modified xsi:type="dcterms:W3CDTF">2023-09-15T08:43:41Z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2052-11.1.0.14036</vt:lpwstr>
  </property>
  <property fmtid="{D5CDD505-2E9C-101B-9397-08002B2CF9AE}" pid="3" name="ICV">
    <vt:lpwstr>1CB62E081D6543A3BC1B95D764E7CB02_13</vt:lpwstr>
  </property>
</Properties>
</file>